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23"/>
  </p:notesMasterIdLst>
  <p:handoutMasterIdLst>
    <p:handoutMasterId r:id="rId24"/>
  </p:handoutMasterIdLst>
  <p:sldIdLst>
    <p:sldId id="256" r:id="rId2"/>
    <p:sldId id="277" r:id="rId3"/>
    <p:sldId id="257" r:id="rId4"/>
    <p:sldId id="276" r:id="rId5"/>
    <p:sldId id="258" r:id="rId6"/>
    <p:sldId id="274" r:id="rId7"/>
    <p:sldId id="275" r:id="rId8"/>
    <p:sldId id="259" r:id="rId9"/>
    <p:sldId id="260" r:id="rId10"/>
    <p:sldId id="273" r:id="rId11"/>
    <p:sldId id="261" r:id="rId12"/>
    <p:sldId id="262" r:id="rId13"/>
    <p:sldId id="263" r:id="rId14"/>
    <p:sldId id="269" r:id="rId15"/>
    <p:sldId id="272" r:id="rId16"/>
    <p:sldId id="264" r:id="rId17"/>
    <p:sldId id="265" r:id="rId18"/>
    <p:sldId id="266" r:id="rId19"/>
    <p:sldId id="270" r:id="rId20"/>
    <p:sldId id="267" r:id="rId21"/>
    <p:sldId id="268"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E11B22"/>
    <a:srgbClr val="722E79"/>
    <a:srgbClr val="222A35"/>
    <a:srgbClr val="A6CE39"/>
    <a:srgbClr val="FAA61A"/>
    <a:srgbClr val="E6E6E6"/>
    <a:srgbClr val="F2F2F2"/>
    <a:srgbClr val="D9D9D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132" autoAdjust="0"/>
    <p:restoredTop sz="94291" autoAdjust="0"/>
  </p:normalViewPr>
  <p:slideViewPr>
    <p:cSldViewPr snapToGrid="0" snapToObjects="1">
      <p:cViewPr>
        <p:scale>
          <a:sx n="66" d="100"/>
          <a:sy n="66" d="100"/>
        </p:scale>
        <p:origin x="810" y="210"/>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2"/>
            </a:solidFill>
            <a:ln>
              <a:noFill/>
            </a:ln>
            <a:effectLst/>
          </c:spPr>
          <c:invertIfNegative val="0"/>
          <c:dPt>
            <c:idx val="0"/>
            <c:invertIfNegative val="0"/>
            <c:bubble3D val="0"/>
            <c:extLst>
              <c:ext xmlns:c16="http://schemas.microsoft.com/office/drawing/2014/chart" uri="{C3380CC4-5D6E-409C-BE32-E72D297353CC}">
                <c16:uniqueId val="{00000000-DC86-4905-8F41-7BBC13CE73E5}"/>
              </c:ext>
            </c:extLst>
          </c:dPt>
          <c:dPt>
            <c:idx val="1"/>
            <c:invertIfNegative val="0"/>
            <c:bubble3D val="0"/>
            <c:extLst>
              <c:ext xmlns:c16="http://schemas.microsoft.com/office/drawing/2014/chart" uri="{C3380CC4-5D6E-409C-BE32-E72D297353CC}">
                <c16:uniqueId val="{00000001-DC86-4905-8F41-7BBC13CE73E5}"/>
              </c:ext>
            </c:extLst>
          </c:dPt>
          <c:dPt>
            <c:idx val="2"/>
            <c:invertIfNegative val="0"/>
            <c:bubble3D val="0"/>
            <c:extLst>
              <c:ext xmlns:c16="http://schemas.microsoft.com/office/drawing/2014/chart" uri="{C3380CC4-5D6E-409C-BE32-E72D297353CC}">
                <c16:uniqueId val="{00000002-DC86-4905-8F41-7BBC13CE73E5}"/>
              </c:ext>
            </c:extLst>
          </c:dPt>
          <c:dPt>
            <c:idx val="3"/>
            <c:invertIfNegative val="0"/>
            <c:bubble3D val="0"/>
            <c:extLst>
              <c:ext xmlns:c16="http://schemas.microsoft.com/office/drawing/2014/chart" uri="{C3380CC4-5D6E-409C-BE32-E72D297353CC}">
                <c16:uniqueId val="{00000003-DC86-4905-8F41-7BBC13CE73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E658-4BE0-B06B-6FADC6D9C0B1}"/>
            </c:ext>
          </c:extLst>
        </c:ser>
        <c:ser>
          <c:idx val="1"/>
          <c:order val="1"/>
          <c:tx>
            <c:strRef>
              <c:f>Sheet1!$C$1</c:f>
              <c:strCache>
                <c:ptCount val="1"/>
                <c:pt idx="0">
                  <c:v>Series 2</c:v>
                </c:pt>
              </c:strCache>
            </c:strRef>
          </c:tx>
          <c:spPr>
            <a:solidFill>
              <a:schemeClr val="tx2"/>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E658-4BE0-B06B-6FADC6D9C0B1}"/>
            </c:ext>
          </c:extLst>
        </c:ser>
        <c:ser>
          <c:idx val="2"/>
          <c:order val="2"/>
          <c:tx>
            <c:strRef>
              <c:f>Sheet1!$D$1</c:f>
              <c:strCache>
                <c:ptCount val="1"/>
                <c:pt idx="0">
                  <c:v>Series 3</c:v>
                </c:pt>
              </c:strCache>
            </c:strRef>
          </c:tx>
          <c:spPr>
            <a:solidFill>
              <a:schemeClr val="tx2">
                <a:lumMod val="50000"/>
              </a:schemeClr>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E658-4BE0-B06B-6FADC6D9C0B1}"/>
            </c:ext>
          </c:extLst>
        </c:ser>
        <c:dLbls>
          <c:dLblPos val="inEnd"/>
          <c:showLegendKey val="0"/>
          <c:showVal val="1"/>
          <c:showCatName val="0"/>
          <c:showSerName val="0"/>
          <c:showPercent val="0"/>
          <c:showBubbleSize val="0"/>
        </c:dLbls>
        <c:gapWidth val="219"/>
        <c:overlap val="-27"/>
        <c:axId val="211993312"/>
        <c:axId val="211993640"/>
      </c:barChart>
      <c:catAx>
        <c:axId val="21199331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11993640"/>
        <c:crosses val="autoZero"/>
        <c:auto val="1"/>
        <c:lblAlgn val="ctr"/>
        <c:lblOffset val="100"/>
        <c:noMultiLvlLbl val="0"/>
      </c:catAx>
      <c:valAx>
        <c:axId val="21199364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11993312"/>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12/6/2018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12/6/2018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29387715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131831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4120178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3954017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17</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18</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19</a:t>
            </a:fld>
            <a:endParaRPr lang="en-US"/>
          </a:p>
        </p:txBody>
      </p:sp>
    </p:spTree>
    <p:extLst>
      <p:ext uri="{BB962C8B-B14F-4D97-AF65-F5344CB8AC3E}">
        <p14:creationId xmlns:p14="http://schemas.microsoft.com/office/powerpoint/2010/main" val="1601807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19053183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20</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21</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5690306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05943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8452868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465318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3" name="Picture Placeholder 2"/>
          <p:cNvSpPr>
            <a:spLocks noGrp="1"/>
          </p:cNvSpPr>
          <p:nvPr>
            <p:ph type="pic" sz="quarter" idx="12" hasCustomPrompt="1"/>
          </p:nvPr>
        </p:nvSpPr>
        <p:spPr>
          <a:xfrm>
            <a:off x="0" y="0"/>
            <a:ext cx="12192000" cy="685800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04379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6" name="Picture Placeholder 15">
            <a:extLst>
              <a:ext uri="{FF2B5EF4-FFF2-40B4-BE49-F238E27FC236}">
                <a16:creationId xmlns:a16="http://schemas.microsoft.com/office/drawing/2014/main" id="{785ECDB4-4FCC-4D7E-AF8D-17329BFF9EA9}"/>
              </a:ext>
            </a:extLst>
          </p:cNvPr>
          <p:cNvSpPr>
            <a:spLocks noGrp="1"/>
          </p:cNvSpPr>
          <p:nvPr>
            <p:ph type="pic" sz="quarter" idx="20" hasCustomPrompt="1"/>
          </p:nvPr>
        </p:nvSpPr>
        <p:spPr>
          <a:xfrm>
            <a:off x="4392386" y="1918427"/>
            <a:ext cx="3407228" cy="3407228"/>
          </a:xfrm>
          <a:custGeom>
            <a:avLst/>
            <a:gdLst>
              <a:gd name="connsiteX0" fmla="*/ 1703614 w 3407228"/>
              <a:gd name="connsiteY0" fmla="*/ 0 h 3407228"/>
              <a:gd name="connsiteX1" fmla="*/ 3407228 w 3407228"/>
              <a:gd name="connsiteY1" fmla="*/ 1703614 h 3407228"/>
              <a:gd name="connsiteX2" fmla="*/ 1703614 w 3407228"/>
              <a:gd name="connsiteY2" fmla="*/ 3407228 h 3407228"/>
              <a:gd name="connsiteX3" fmla="*/ 0 w 3407228"/>
              <a:gd name="connsiteY3" fmla="*/ 1703614 h 3407228"/>
              <a:gd name="connsiteX4" fmla="*/ 1703614 w 3407228"/>
              <a:gd name="connsiteY4" fmla="*/ 0 h 34072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07228" h="3407228">
                <a:moveTo>
                  <a:pt x="1703614" y="0"/>
                </a:moveTo>
                <a:cubicBezTo>
                  <a:pt x="2644494" y="0"/>
                  <a:pt x="3407228" y="762734"/>
                  <a:pt x="3407228" y="1703614"/>
                </a:cubicBezTo>
                <a:cubicBezTo>
                  <a:pt x="3407228" y="2644494"/>
                  <a:pt x="2644494" y="3407228"/>
                  <a:pt x="1703614" y="3407228"/>
                </a:cubicBezTo>
                <a:cubicBezTo>
                  <a:pt x="762734" y="3407228"/>
                  <a:pt x="0" y="2644494"/>
                  <a:pt x="0" y="1703614"/>
                </a:cubicBezTo>
                <a:cubicBezTo>
                  <a:pt x="0" y="762734"/>
                  <a:pt x="762734" y="0"/>
                  <a:pt x="1703614"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Picture Placeholder 20">
            <a:extLst>
              <a:ext uri="{FF2B5EF4-FFF2-40B4-BE49-F238E27FC236}">
                <a16:creationId xmlns:a16="http://schemas.microsoft.com/office/drawing/2014/main" id="{7AE73A73-63DE-47E6-9114-91048751AFE7}"/>
              </a:ext>
            </a:extLst>
          </p:cNvPr>
          <p:cNvSpPr>
            <a:spLocks noGrp="1"/>
          </p:cNvSpPr>
          <p:nvPr>
            <p:ph type="pic" sz="quarter" idx="21" hasCustomPrompt="1"/>
          </p:nvPr>
        </p:nvSpPr>
        <p:spPr>
          <a:xfrm>
            <a:off x="8172450" y="1918427"/>
            <a:ext cx="3407228" cy="3407228"/>
          </a:xfrm>
          <a:custGeom>
            <a:avLst/>
            <a:gdLst>
              <a:gd name="connsiteX0" fmla="*/ 1703614 w 3407228"/>
              <a:gd name="connsiteY0" fmla="*/ 0 h 3407228"/>
              <a:gd name="connsiteX1" fmla="*/ 3407228 w 3407228"/>
              <a:gd name="connsiteY1" fmla="*/ 1703614 h 3407228"/>
              <a:gd name="connsiteX2" fmla="*/ 1703614 w 3407228"/>
              <a:gd name="connsiteY2" fmla="*/ 3407228 h 3407228"/>
              <a:gd name="connsiteX3" fmla="*/ 0 w 3407228"/>
              <a:gd name="connsiteY3" fmla="*/ 1703614 h 3407228"/>
              <a:gd name="connsiteX4" fmla="*/ 1703614 w 3407228"/>
              <a:gd name="connsiteY4" fmla="*/ 0 h 34072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07228" h="3407228">
                <a:moveTo>
                  <a:pt x="1703614" y="0"/>
                </a:moveTo>
                <a:cubicBezTo>
                  <a:pt x="2644494" y="0"/>
                  <a:pt x="3407228" y="762734"/>
                  <a:pt x="3407228" y="1703614"/>
                </a:cubicBezTo>
                <a:cubicBezTo>
                  <a:pt x="3407228" y="2644494"/>
                  <a:pt x="2644494" y="3407228"/>
                  <a:pt x="1703614" y="3407228"/>
                </a:cubicBezTo>
                <a:cubicBezTo>
                  <a:pt x="762734" y="3407228"/>
                  <a:pt x="0" y="2644494"/>
                  <a:pt x="0" y="1703614"/>
                </a:cubicBezTo>
                <a:cubicBezTo>
                  <a:pt x="0" y="762734"/>
                  <a:pt x="762734" y="0"/>
                  <a:pt x="1703614"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5" name="Picture Placeholder 14">
            <a:extLst>
              <a:ext uri="{FF2B5EF4-FFF2-40B4-BE49-F238E27FC236}">
                <a16:creationId xmlns:a16="http://schemas.microsoft.com/office/drawing/2014/main" id="{655DBB11-6E4C-49C2-A33D-D6ECE1F3320E}"/>
              </a:ext>
            </a:extLst>
          </p:cNvPr>
          <p:cNvSpPr>
            <a:spLocks noGrp="1"/>
          </p:cNvSpPr>
          <p:nvPr>
            <p:ph type="pic" sz="quarter" idx="24" hasCustomPrompt="1"/>
          </p:nvPr>
        </p:nvSpPr>
        <p:spPr>
          <a:xfrm>
            <a:off x="612322" y="1918427"/>
            <a:ext cx="3407228" cy="3407228"/>
          </a:xfrm>
          <a:custGeom>
            <a:avLst/>
            <a:gdLst>
              <a:gd name="connsiteX0" fmla="*/ 1703614 w 3407228"/>
              <a:gd name="connsiteY0" fmla="*/ 0 h 3407228"/>
              <a:gd name="connsiteX1" fmla="*/ 3407228 w 3407228"/>
              <a:gd name="connsiteY1" fmla="*/ 1703614 h 3407228"/>
              <a:gd name="connsiteX2" fmla="*/ 1703614 w 3407228"/>
              <a:gd name="connsiteY2" fmla="*/ 3407228 h 3407228"/>
              <a:gd name="connsiteX3" fmla="*/ 0 w 3407228"/>
              <a:gd name="connsiteY3" fmla="*/ 1703614 h 3407228"/>
              <a:gd name="connsiteX4" fmla="*/ 1703614 w 3407228"/>
              <a:gd name="connsiteY4" fmla="*/ 0 h 34072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07228" h="3407228">
                <a:moveTo>
                  <a:pt x="1703614" y="0"/>
                </a:moveTo>
                <a:cubicBezTo>
                  <a:pt x="2644494" y="0"/>
                  <a:pt x="3407228" y="762734"/>
                  <a:pt x="3407228" y="1703614"/>
                </a:cubicBezTo>
                <a:cubicBezTo>
                  <a:pt x="3407228" y="2644494"/>
                  <a:pt x="2644494" y="3407228"/>
                  <a:pt x="1703614" y="3407228"/>
                </a:cubicBezTo>
                <a:cubicBezTo>
                  <a:pt x="762734" y="3407228"/>
                  <a:pt x="0" y="2644494"/>
                  <a:pt x="0" y="1703614"/>
                </a:cubicBezTo>
                <a:cubicBezTo>
                  <a:pt x="0" y="762734"/>
                  <a:pt x="762734" y="0"/>
                  <a:pt x="1703614"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3140155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5A60219C-6185-47F3-B65A-3D59FAB75FEE}"/>
              </a:ext>
            </a:extLst>
          </p:cNvPr>
          <p:cNvSpPr>
            <a:spLocks noGrp="1"/>
          </p:cNvSpPr>
          <p:nvPr>
            <p:ph type="pic" sz="quarter" idx="18" hasCustomPrompt="1"/>
          </p:nvPr>
        </p:nvSpPr>
        <p:spPr>
          <a:xfrm>
            <a:off x="955175" y="1921565"/>
            <a:ext cx="5013237" cy="3812499"/>
          </a:xfrm>
          <a:custGeom>
            <a:avLst/>
            <a:gdLst>
              <a:gd name="connsiteX0" fmla="*/ 0 w 5013237"/>
              <a:gd name="connsiteY0" fmla="*/ 0 h 3812499"/>
              <a:gd name="connsiteX1" fmla="*/ 5013237 w 5013237"/>
              <a:gd name="connsiteY1" fmla="*/ 0 h 3812499"/>
              <a:gd name="connsiteX2" fmla="*/ 5013237 w 5013237"/>
              <a:gd name="connsiteY2" fmla="*/ 3812499 h 3812499"/>
              <a:gd name="connsiteX3" fmla="*/ 0 w 5013237"/>
              <a:gd name="connsiteY3" fmla="*/ 3812499 h 3812499"/>
            </a:gdLst>
            <a:ahLst/>
            <a:cxnLst>
              <a:cxn ang="0">
                <a:pos x="connsiteX0" y="connsiteY0"/>
              </a:cxn>
              <a:cxn ang="0">
                <a:pos x="connsiteX1" y="connsiteY1"/>
              </a:cxn>
              <a:cxn ang="0">
                <a:pos x="connsiteX2" y="connsiteY2"/>
              </a:cxn>
              <a:cxn ang="0">
                <a:pos x="connsiteX3" y="connsiteY3"/>
              </a:cxn>
            </a:cxnLst>
            <a:rect l="l" t="t" r="r" b="b"/>
            <a:pathLst>
              <a:path w="5013237" h="3812499">
                <a:moveTo>
                  <a:pt x="0" y="0"/>
                </a:moveTo>
                <a:lnTo>
                  <a:pt x="5013237" y="0"/>
                </a:lnTo>
                <a:lnTo>
                  <a:pt x="5013237" y="3812499"/>
                </a:lnTo>
                <a:lnTo>
                  <a:pt x="0" y="381249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068459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59E4BAE-6127-46A8-9149-EEE10E001159}"/>
              </a:ext>
            </a:extLst>
          </p:cNvPr>
          <p:cNvSpPr>
            <a:spLocks noGrp="1"/>
          </p:cNvSpPr>
          <p:nvPr>
            <p:ph type="pic" sz="quarter" idx="20" hasCustomPrompt="1"/>
          </p:nvPr>
        </p:nvSpPr>
        <p:spPr>
          <a:xfrm>
            <a:off x="1025071" y="4140745"/>
            <a:ext cx="2471052" cy="1655144"/>
          </a:xfrm>
          <a:custGeom>
            <a:avLst/>
            <a:gdLst>
              <a:gd name="connsiteX0" fmla="*/ 0 w 2471052"/>
              <a:gd name="connsiteY0" fmla="*/ 0 h 1655144"/>
              <a:gd name="connsiteX1" fmla="*/ 2471052 w 2471052"/>
              <a:gd name="connsiteY1" fmla="*/ 0 h 1655144"/>
              <a:gd name="connsiteX2" fmla="*/ 2471052 w 2471052"/>
              <a:gd name="connsiteY2" fmla="*/ 1655144 h 1655144"/>
              <a:gd name="connsiteX3" fmla="*/ 0 w 2471052"/>
              <a:gd name="connsiteY3" fmla="*/ 1655144 h 1655144"/>
            </a:gdLst>
            <a:ahLst/>
            <a:cxnLst>
              <a:cxn ang="0">
                <a:pos x="connsiteX0" y="connsiteY0"/>
              </a:cxn>
              <a:cxn ang="0">
                <a:pos x="connsiteX1" y="connsiteY1"/>
              </a:cxn>
              <a:cxn ang="0">
                <a:pos x="connsiteX2" y="connsiteY2"/>
              </a:cxn>
              <a:cxn ang="0">
                <a:pos x="connsiteX3" y="connsiteY3"/>
              </a:cxn>
            </a:cxnLst>
            <a:rect l="l" t="t" r="r" b="b"/>
            <a:pathLst>
              <a:path w="2471052" h="1655144">
                <a:moveTo>
                  <a:pt x="0" y="0"/>
                </a:moveTo>
                <a:lnTo>
                  <a:pt x="2471052" y="0"/>
                </a:lnTo>
                <a:lnTo>
                  <a:pt x="2471052" y="1655144"/>
                </a:lnTo>
                <a:lnTo>
                  <a:pt x="0" y="16551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8036965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50AD6B1-AA21-4097-B97B-D94B679F6A0C}"/>
              </a:ext>
            </a:extLst>
          </p:cNvPr>
          <p:cNvSpPr>
            <a:spLocks noGrp="1"/>
          </p:cNvSpPr>
          <p:nvPr>
            <p:ph type="pic" sz="quarter" idx="20" hasCustomPrompt="1"/>
          </p:nvPr>
        </p:nvSpPr>
        <p:spPr>
          <a:xfrm>
            <a:off x="8450296" y="3157068"/>
            <a:ext cx="2907371" cy="2400964"/>
          </a:xfrm>
          <a:custGeom>
            <a:avLst/>
            <a:gdLst>
              <a:gd name="connsiteX0" fmla="*/ 0 w 2907371"/>
              <a:gd name="connsiteY0" fmla="*/ 0 h 2400964"/>
              <a:gd name="connsiteX1" fmla="*/ 2907371 w 2907371"/>
              <a:gd name="connsiteY1" fmla="*/ 0 h 2400964"/>
              <a:gd name="connsiteX2" fmla="*/ 2907371 w 2907371"/>
              <a:gd name="connsiteY2" fmla="*/ 2400964 h 2400964"/>
              <a:gd name="connsiteX3" fmla="*/ 0 w 2907371"/>
              <a:gd name="connsiteY3" fmla="*/ 2400964 h 2400964"/>
            </a:gdLst>
            <a:ahLst/>
            <a:cxnLst>
              <a:cxn ang="0">
                <a:pos x="connsiteX0" y="connsiteY0"/>
              </a:cxn>
              <a:cxn ang="0">
                <a:pos x="connsiteX1" y="connsiteY1"/>
              </a:cxn>
              <a:cxn ang="0">
                <a:pos x="connsiteX2" y="connsiteY2"/>
              </a:cxn>
              <a:cxn ang="0">
                <a:pos x="connsiteX3" y="connsiteY3"/>
              </a:cxn>
            </a:cxnLst>
            <a:rect l="l" t="t" r="r" b="b"/>
            <a:pathLst>
              <a:path w="2907371" h="2400964">
                <a:moveTo>
                  <a:pt x="0" y="0"/>
                </a:moveTo>
                <a:lnTo>
                  <a:pt x="2907371" y="0"/>
                </a:lnTo>
                <a:lnTo>
                  <a:pt x="2907371" y="2400964"/>
                </a:lnTo>
                <a:lnTo>
                  <a:pt x="0" y="240096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005553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1937ACF-7B58-4CB3-B91F-9086B9FD575C}"/>
              </a:ext>
            </a:extLst>
          </p:cNvPr>
          <p:cNvSpPr>
            <a:spLocks noGrp="1"/>
          </p:cNvSpPr>
          <p:nvPr>
            <p:ph type="pic" sz="quarter" idx="20" hasCustomPrompt="1"/>
          </p:nvPr>
        </p:nvSpPr>
        <p:spPr>
          <a:xfrm>
            <a:off x="838200" y="1587546"/>
            <a:ext cx="4819650" cy="2921000"/>
          </a:xfrm>
          <a:custGeom>
            <a:avLst/>
            <a:gdLst>
              <a:gd name="connsiteX0" fmla="*/ 0 w 4819650"/>
              <a:gd name="connsiteY0" fmla="*/ 0 h 2921000"/>
              <a:gd name="connsiteX1" fmla="*/ 4819650 w 4819650"/>
              <a:gd name="connsiteY1" fmla="*/ 0 h 2921000"/>
              <a:gd name="connsiteX2" fmla="*/ 4819650 w 4819650"/>
              <a:gd name="connsiteY2" fmla="*/ 2921000 h 2921000"/>
              <a:gd name="connsiteX3" fmla="*/ 0 w 4819650"/>
              <a:gd name="connsiteY3" fmla="*/ 2921000 h 2921000"/>
            </a:gdLst>
            <a:ahLst/>
            <a:cxnLst>
              <a:cxn ang="0">
                <a:pos x="connsiteX0" y="connsiteY0"/>
              </a:cxn>
              <a:cxn ang="0">
                <a:pos x="connsiteX1" y="connsiteY1"/>
              </a:cxn>
              <a:cxn ang="0">
                <a:pos x="connsiteX2" y="connsiteY2"/>
              </a:cxn>
              <a:cxn ang="0">
                <a:pos x="connsiteX3" y="connsiteY3"/>
              </a:cxn>
            </a:cxnLst>
            <a:rect l="l" t="t" r="r" b="b"/>
            <a:pathLst>
              <a:path w="4819650" h="2921000">
                <a:moveTo>
                  <a:pt x="0" y="0"/>
                </a:moveTo>
                <a:lnTo>
                  <a:pt x="4819650" y="0"/>
                </a:lnTo>
                <a:lnTo>
                  <a:pt x="4819650" y="2921000"/>
                </a:lnTo>
                <a:lnTo>
                  <a:pt x="0" y="29210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Picture Placeholder 13">
            <a:extLst>
              <a:ext uri="{FF2B5EF4-FFF2-40B4-BE49-F238E27FC236}">
                <a16:creationId xmlns:a16="http://schemas.microsoft.com/office/drawing/2014/main" id="{4C58670D-93B7-4061-B218-646E18E7384E}"/>
              </a:ext>
            </a:extLst>
          </p:cNvPr>
          <p:cNvSpPr>
            <a:spLocks noGrp="1"/>
          </p:cNvSpPr>
          <p:nvPr>
            <p:ph type="pic" sz="quarter" idx="21" hasCustomPrompt="1"/>
          </p:nvPr>
        </p:nvSpPr>
        <p:spPr>
          <a:xfrm>
            <a:off x="5791200" y="1587546"/>
            <a:ext cx="5562600" cy="2921000"/>
          </a:xfrm>
          <a:custGeom>
            <a:avLst/>
            <a:gdLst>
              <a:gd name="connsiteX0" fmla="*/ 0 w 5562600"/>
              <a:gd name="connsiteY0" fmla="*/ 0 h 2921000"/>
              <a:gd name="connsiteX1" fmla="*/ 5562600 w 5562600"/>
              <a:gd name="connsiteY1" fmla="*/ 0 h 2921000"/>
              <a:gd name="connsiteX2" fmla="*/ 5562600 w 5562600"/>
              <a:gd name="connsiteY2" fmla="*/ 2921000 h 2921000"/>
              <a:gd name="connsiteX3" fmla="*/ 0 w 5562600"/>
              <a:gd name="connsiteY3" fmla="*/ 2921000 h 2921000"/>
            </a:gdLst>
            <a:ahLst/>
            <a:cxnLst>
              <a:cxn ang="0">
                <a:pos x="connsiteX0" y="connsiteY0"/>
              </a:cxn>
              <a:cxn ang="0">
                <a:pos x="connsiteX1" y="connsiteY1"/>
              </a:cxn>
              <a:cxn ang="0">
                <a:pos x="connsiteX2" y="connsiteY2"/>
              </a:cxn>
              <a:cxn ang="0">
                <a:pos x="connsiteX3" y="connsiteY3"/>
              </a:cxn>
            </a:cxnLst>
            <a:rect l="l" t="t" r="r" b="b"/>
            <a:pathLst>
              <a:path w="5562600" h="2921000">
                <a:moveTo>
                  <a:pt x="0" y="0"/>
                </a:moveTo>
                <a:lnTo>
                  <a:pt x="5562600" y="0"/>
                </a:lnTo>
                <a:lnTo>
                  <a:pt x="5562600" y="2921000"/>
                </a:lnTo>
                <a:lnTo>
                  <a:pt x="0" y="29210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9721926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BEEB7423-1AC9-4057-9835-70A595D89D10}"/>
              </a:ext>
            </a:extLst>
          </p:cNvPr>
          <p:cNvSpPr>
            <a:spLocks noGrp="1"/>
          </p:cNvSpPr>
          <p:nvPr>
            <p:ph type="pic" sz="quarter" idx="20" hasCustomPrompt="1"/>
          </p:nvPr>
        </p:nvSpPr>
        <p:spPr>
          <a:xfrm>
            <a:off x="1168400" y="1916433"/>
            <a:ext cx="9855200" cy="2696163"/>
          </a:xfrm>
          <a:custGeom>
            <a:avLst/>
            <a:gdLst>
              <a:gd name="connsiteX0" fmla="*/ 449369 w 9855200"/>
              <a:gd name="connsiteY0" fmla="*/ 0 h 2696163"/>
              <a:gd name="connsiteX1" fmla="*/ 9405831 w 9855200"/>
              <a:gd name="connsiteY1" fmla="*/ 0 h 2696163"/>
              <a:gd name="connsiteX2" fmla="*/ 9855200 w 9855200"/>
              <a:gd name="connsiteY2" fmla="*/ 449369 h 2696163"/>
              <a:gd name="connsiteX3" fmla="*/ 9855200 w 9855200"/>
              <a:gd name="connsiteY3" fmla="*/ 2246794 h 2696163"/>
              <a:gd name="connsiteX4" fmla="*/ 9405831 w 9855200"/>
              <a:gd name="connsiteY4" fmla="*/ 2696163 h 2696163"/>
              <a:gd name="connsiteX5" fmla="*/ 449369 w 9855200"/>
              <a:gd name="connsiteY5" fmla="*/ 2696163 h 2696163"/>
              <a:gd name="connsiteX6" fmla="*/ 0 w 9855200"/>
              <a:gd name="connsiteY6" fmla="*/ 2246794 h 2696163"/>
              <a:gd name="connsiteX7" fmla="*/ 0 w 9855200"/>
              <a:gd name="connsiteY7" fmla="*/ 449369 h 2696163"/>
              <a:gd name="connsiteX8" fmla="*/ 449369 w 9855200"/>
              <a:gd name="connsiteY8" fmla="*/ 0 h 26961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855200" h="2696163">
                <a:moveTo>
                  <a:pt x="449369" y="0"/>
                </a:moveTo>
                <a:lnTo>
                  <a:pt x="9405831" y="0"/>
                </a:lnTo>
                <a:cubicBezTo>
                  <a:pt x="9654011" y="0"/>
                  <a:pt x="9855200" y="201189"/>
                  <a:pt x="9855200" y="449369"/>
                </a:cubicBezTo>
                <a:lnTo>
                  <a:pt x="9855200" y="2246794"/>
                </a:lnTo>
                <a:cubicBezTo>
                  <a:pt x="9855200" y="2494974"/>
                  <a:pt x="9654011" y="2696163"/>
                  <a:pt x="9405831" y="2696163"/>
                </a:cubicBezTo>
                <a:lnTo>
                  <a:pt x="449369" y="2696163"/>
                </a:lnTo>
                <a:cubicBezTo>
                  <a:pt x="201189" y="2696163"/>
                  <a:pt x="0" y="2494974"/>
                  <a:pt x="0" y="2246794"/>
                </a:cubicBezTo>
                <a:lnTo>
                  <a:pt x="0" y="449369"/>
                </a:lnTo>
                <a:cubicBezTo>
                  <a:pt x="0" y="201189"/>
                  <a:pt x="201189" y="0"/>
                  <a:pt x="44936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9095542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2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6" name="Picture Placeholder 15">
            <a:extLst>
              <a:ext uri="{FF2B5EF4-FFF2-40B4-BE49-F238E27FC236}">
                <a16:creationId xmlns:a16="http://schemas.microsoft.com/office/drawing/2014/main" id="{122CF3C5-ADD0-4F35-AC88-39919A6289CD}"/>
              </a:ext>
            </a:extLst>
          </p:cNvPr>
          <p:cNvSpPr>
            <a:spLocks noGrp="1"/>
          </p:cNvSpPr>
          <p:nvPr>
            <p:ph type="pic" sz="quarter" idx="23" hasCustomPrompt="1"/>
          </p:nvPr>
        </p:nvSpPr>
        <p:spPr>
          <a:xfrm>
            <a:off x="6138334" y="1658122"/>
            <a:ext cx="5215467" cy="1628416"/>
          </a:xfrm>
          <a:custGeom>
            <a:avLst/>
            <a:gdLst>
              <a:gd name="connsiteX0" fmla="*/ 0 w 5215467"/>
              <a:gd name="connsiteY0" fmla="*/ 0 h 1628416"/>
              <a:gd name="connsiteX1" fmla="*/ 5215467 w 5215467"/>
              <a:gd name="connsiteY1" fmla="*/ 0 h 1628416"/>
              <a:gd name="connsiteX2" fmla="*/ 5215467 w 5215467"/>
              <a:gd name="connsiteY2" fmla="*/ 1628416 h 1628416"/>
              <a:gd name="connsiteX3" fmla="*/ 0 w 5215467"/>
              <a:gd name="connsiteY3" fmla="*/ 1628416 h 1628416"/>
            </a:gdLst>
            <a:ahLst/>
            <a:cxnLst>
              <a:cxn ang="0">
                <a:pos x="connsiteX0" y="connsiteY0"/>
              </a:cxn>
              <a:cxn ang="0">
                <a:pos x="connsiteX1" y="connsiteY1"/>
              </a:cxn>
              <a:cxn ang="0">
                <a:pos x="connsiteX2" y="connsiteY2"/>
              </a:cxn>
              <a:cxn ang="0">
                <a:pos x="connsiteX3" y="connsiteY3"/>
              </a:cxn>
            </a:cxnLst>
            <a:rect l="l" t="t" r="r" b="b"/>
            <a:pathLst>
              <a:path w="5215467" h="1628416">
                <a:moveTo>
                  <a:pt x="0" y="0"/>
                </a:moveTo>
                <a:lnTo>
                  <a:pt x="5215467" y="0"/>
                </a:lnTo>
                <a:lnTo>
                  <a:pt x="5215467" y="1628416"/>
                </a:lnTo>
                <a:lnTo>
                  <a:pt x="0" y="162841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Picture Placeholder 14">
            <a:extLst>
              <a:ext uri="{FF2B5EF4-FFF2-40B4-BE49-F238E27FC236}">
                <a16:creationId xmlns:a16="http://schemas.microsoft.com/office/drawing/2014/main" id="{35621AA2-CF56-451E-9714-D3D52FDF52B9}"/>
              </a:ext>
            </a:extLst>
          </p:cNvPr>
          <p:cNvSpPr>
            <a:spLocks noGrp="1"/>
          </p:cNvSpPr>
          <p:nvPr>
            <p:ph type="pic" sz="quarter" idx="22" hasCustomPrompt="1"/>
          </p:nvPr>
        </p:nvSpPr>
        <p:spPr>
          <a:xfrm>
            <a:off x="838201" y="1658123"/>
            <a:ext cx="5215467" cy="1628416"/>
          </a:xfrm>
          <a:custGeom>
            <a:avLst/>
            <a:gdLst>
              <a:gd name="connsiteX0" fmla="*/ 0 w 5215467"/>
              <a:gd name="connsiteY0" fmla="*/ 0 h 1628416"/>
              <a:gd name="connsiteX1" fmla="*/ 5215467 w 5215467"/>
              <a:gd name="connsiteY1" fmla="*/ 0 h 1628416"/>
              <a:gd name="connsiteX2" fmla="*/ 5215467 w 5215467"/>
              <a:gd name="connsiteY2" fmla="*/ 1628416 h 1628416"/>
              <a:gd name="connsiteX3" fmla="*/ 0 w 5215467"/>
              <a:gd name="connsiteY3" fmla="*/ 1628416 h 1628416"/>
            </a:gdLst>
            <a:ahLst/>
            <a:cxnLst>
              <a:cxn ang="0">
                <a:pos x="connsiteX0" y="connsiteY0"/>
              </a:cxn>
              <a:cxn ang="0">
                <a:pos x="connsiteX1" y="connsiteY1"/>
              </a:cxn>
              <a:cxn ang="0">
                <a:pos x="connsiteX2" y="connsiteY2"/>
              </a:cxn>
              <a:cxn ang="0">
                <a:pos x="connsiteX3" y="connsiteY3"/>
              </a:cxn>
            </a:cxnLst>
            <a:rect l="l" t="t" r="r" b="b"/>
            <a:pathLst>
              <a:path w="5215467" h="1628416">
                <a:moveTo>
                  <a:pt x="0" y="0"/>
                </a:moveTo>
                <a:lnTo>
                  <a:pt x="5215467" y="0"/>
                </a:lnTo>
                <a:lnTo>
                  <a:pt x="5215467" y="1628416"/>
                </a:lnTo>
                <a:lnTo>
                  <a:pt x="0" y="162841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Picture Placeholder 13">
            <a:extLst>
              <a:ext uri="{FF2B5EF4-FFF2-40B4-BE49-F238E27FC236}">
                <a16:creationId xmlns:a16="http://schemas.microsoft.com/office/drawing/2014/main" id="{6ABBCFD2-ECB1-4238-AA82-C8536FC8FAE0}"/>
              </a:ext>
            </a:extLst>
          </p:cNvPr>
          <p:cNvSpPr>
            <a:spLocks noGrp="1"/>
          </p:cNvSpPr>
          <p:nvPr>
            <p:ph type="pic" sz="quarter" idx="21" hasCustomPrompt="1"/>
          </p:nvPr>
        </p:nvSpPr>
        <p:spPr>
          <a:xfrm>
            <a:off x="2740623" y="3362739"/>
            <a:ext cx="6710754" cy="2517361"/>
          </a:xfrm>
          <a:custGeom>
            <a:avLst/>
            <a:gdLst>
              <a:gd name="connsiteX0" fmla="*/ 0 w 6710754"/>
              <a:gd name="connsiteY0" fmla="*/ 0 h 2517361"/>
              <a:gd name="connsiteX1" fmla="*/ 6710754 w 6710754"/>
              <a:gd name="connsiteY1" fmla="*/ 0 h 2517361"/>
              <a:gd name="connsiteX2" fmla="*/ 6710754 w 6710754"/>
              <a:gd name="connsiteY2" fmla="*/ 2517361 h 2517361"/>
              <a:gd name="connsiteX3" fmla="*/ 0 w 6710754"/>
              <a:gd name="connsiteY3" fmla="*/ 2517361 h 2517361"/>
            </a:gdLst>
            <a:ahLst/>
            <a:cxnLst>
              <a:cxn ang="0">
                <a:pos x="connsiteX0" y="connsiteY0"/>
              </a:cxn>
              <a:cxn ang="0">
                <a:pos x="connsiteX1" y="connsiteY1"/>
              </a:cxn>
              <a:cxn ang="0">
                <a:pos x="connsiteX2" y="connsiteY2"/>
              </a:cxn>
              <a:cxn ang="0">
                <a:pos x="connsiteX3" y="connsiteY3"/>
              </a:cxn>
            </a:cxnLst>
            <a:rect l="l" t="t" r="r" b="b"/>
            <a:pathLst>
              <a:path w="6710754" h="2517361">
                <a:moveTo>
                  <a:pt x="0" y="0"/>
                </a:moveTo>
                <a:lnTo>
                  <a:pt x="6710754" y="0"/>
                </a:lnTo>
                <a:lnTo>
                  <a:pt x="6710754" y="2517361"/>
                </a:lnTo>
                <a:lnTo>
                  <a:pt x="0" y="251736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455974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4" name="Picture Placeholder 13">
            <a:extLst>
              <a:ext uri="{FF2B5EF4-FFF2-40B4-BE49-F238E27FC236}">
                <a16:creationId xmlns:a16="http://schemas.microsoft.com/office/drawing/2014/main" id="{6589D821-8250-4AB7-B01E-B5F1F2997575}"/>
              </a:ext>
            </a:extLst>
          </p:cNvPr>
          <p:cNvSpPr>
            <a:spLocks noGrp="1"/>
          </p:cNvSpPr>
          <p:nvPr>
            <p:ph type="pic" sz="quarter" idx="22" hasCustomPrompt="1"/>
          </p:nvPr>
        </p:nvSpPr>
        <p:spPr>
          <a:xfrm>
            <a:off x="6467061" y="4077804"/>
            <a:ext cx="4886737" cy="1802296"/>
          </a:xfrm>
          <a:custGeom>
            <a:avLst/>
            <a:gdLst>
              <a:gd name="connsiteX0" fmla="*/ 0 w 4886737"/>
              <a:gd name="connsiteY0" fmla="*/ 0 h 1802296"/>
              <a:gd name="connsiteX1" fmla="*/ 4886737 w 4886737"/>
              <a:gd name="connsiteY1" fmla="*/ 0 h 1802296"/>
              <a:gd name="connsiteX2" fmla="*/ 4886737 w 4886737"/>
              <a:gd name="connsiteY2" fmla="*/ 1802296 h 1802296"/>
              <a:gd name="connsiteX3" fmla="*/ 0 w 4886737"/>
              <a:gd name="connsiteY3" fmla="*/ 1802296 h 1802296"/>
            </a:gdLst>
            <a:ahLst/>
            <a:cxnLst>
              <a:cxn ang="0">
                <a:pos x="connsiteX0" y="connsiteY0"/>
              </a:cxn>
              <a:cxn ang="0">
                <a:pos x="connsiteX1" y="connsiteY1"/>
              </a:cxn>
              <a:cxn ang="0">
                <a:pos x="connsiteX2" y="connsiteY2"/>
              </a:cxn>
              <a:cxn ang="0">
                <a:pos x="connsiteX3" y="connsiteY3"/>
              </a:cxn>
            </a:cxnLst>
            <a:rect l="l" t="t" r="r" b="b"/>
            <a:pathLst>
              <a:path w="4886737" h="1802296">
                <a:moveTo>
                  <a:pt x="0" y="0"/>
                </a:moveTo>
                <a:lnTo>
                  <a:pt x="4886737" y="0"/>
                </a:lnTo>
                <a:lnTo>
                  <a:pt x="4886737" y="1802296"/>
                </a:lnTo>
                <a:lnTo>
                  <a:pt x="0" y="180229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0" name="Picture Placeholder 9">
            <a:extLst>
              <a:ext uri="{FF2B5EF4-FFF2-40B4-BE49-F238E27FC236}">
                <a16:creationId xmlns:a16="http://schemas.microsoft.com/office/drawing/2014/main" id="{3BC9682D-6D7A-4DE6-B5A8-D734A50FB02C}"/>
              </a:ext>
            </a:extLst>
          </p:cNvPr>
          <p:cNvSpPr>
            <a:spLocks noGrp="1"/>
          </p:cNvSpPr>
          <p:nvPr>
            <p:ph type="pic" sz="quarter" idx="21" hasCustomPrompt="1"/>
          </p:nvPr>
        </p:nvSpPr>
        <p:spPr>
          <a:xfrm>
            <a:off x="832594" y="4077804"/>
            <a:ext cx="5448935" cy="1802296"/>
          </a:xfrm>
          <a:custGeom>
            <a:avLst/>
            <a:gdLst>
              <a:gd name="connsiteX0" fmla="*/ 0 w 5448935"/>
              <a:gd name="connsiteY0" fmla="*/ 0 h 1802296"/>
              <a:gd name="connsiteX1" fmla="*/ 5448935 w 5448935"/>
              <a:gd name="connsiteY1" fmla="*/ 0 h 1802296"/>
              <a:gd name="connsiteX2" fmla="*/ 5448935 w 5448935"/>
              <a:gd name="connsiteY2" fmla="*/ 1802296 h 1802296"/>
              <a:gd name="connsiteX3" fmla="*/ 0 w 5448935"/>
              <a:gd name="connsiteY3" fmla="*/ 1802296 h 1802296"/>
            </a:gdLst>
            <a:ahLst/>
            <a:cxnLst>
              <a:cxn ang="0">
                <a:pos x="connsiteX0" y="connsiteY0"/>
              </a:cxn>
              <a:cxn ang="0">
                <a:pos x="connsiteX1" y="connsiteY1"/>
              </a:cxn>
              <a:cxn ang="0">
                <a:pos x="connsiteX2" y="connsiteY2"/>
              </a:cxn>
              <a:cxn ang="0">
                <a:pos x="connsiteX3" y="connsiteY3"/>
              </a:cxn>
            </a:cxnLst>
            <a:rect l="l" t="t" r="r" b="b"/>
            <a:pathLst>
              <a:path w="5448935" h="1802296">
                <a:moveTo>
                  <a:pt x="0" y="0"/>
                </a:moveTo>
                <a:lnTo>
                  <a:pt x="5448935" y="0"/>
                </a:lnTo>
                <a:lnTo>
                  <a:pt x="5448935" y="1802296"/>
                </a:lnTo>
                <a:lnTo>
                  <a:pt x="0" y="180229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230096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0" name="Picture Placeholder 9">
            <a:extLst>
              <a:ext uri="{FF2B5EF4-FFF2-40B4-BE49-F238E27FC236}">
                <a16:creationId xmlns:a16="http://schemas.microsoft.com/office/drawing/2014/main" id="{5CDC1937-3D7A-4C17-9C83-2EE53A5849BE}"/>
              </a:ext>
            </a:extLst>
          </p:cNvPr>
          <p:cNvSpPr>
            <a:spLocks noGrp="1"/>
          </p:cNvSpPr>
          <p:nvPr>
            <p:ph type="pic" sz="quarter" idx="22" hasCustomPrompt="1"/>
          </p:nvPr>
        </p:nvSpPr>
        <p:spPr>
          <a:xfrm>
            <a:off x="9070745" y="1923101"/>
            <a:ext cx="2489907" cy="1742638"/>
          </a:xfrm>
          <a:custGeom>
            <a:avLst/>
            <a:gdLst>
              <a:gd name="connsiteX0" fmla="*/ 0 w 2489907"/>
              <a:gd name="connsiteY0" fmla="*/ 0 h 1742638"/>
              <a:gd name="connsiteX1" fmla="*/ 2489907 w 2489907"/>
              <a:gd name="connsiteY1" fmla="*/ 0 h 1742638"/>
              <a:gd name="connsiteX2" fmla="*/ 2489907 w 2489907"/>
              <a:gd name="connsiteY2" fmla="*/ 1742638 h 1742638"/>
              <a:gd name="connsiteX3" fmla="*/ 0 w 2489907"/>
              <a:gd name="connsiteY3" fmla="*/ 1742638 h 1742638"/>
            </a:gdLst>
            <a:ahLst/>
            <a:cxnLst>
              <a:cxn ang="0">
                <a:pos x="connsiteX0" y="connsiteY0"/>
              </a:cxn>
              <a:cxn ang="0">
                <a:pos x="connsiteX1" y="connsiteY1"/>
              </a:cxn>
              <a:cxn ang="0">
                <a:pos x="connsiteX2" y="connsiteY2"/>
              </a:cxn>
              <a:cxn ang="0">
                <a:pos x="connsiteX3" y="connsiteY3"/>
              </a:cxn>
            </a:cxnLst>
            <a:rect l="l" t="t" r="r" b="b"/>
            <a:pathLst>
              <a:path w="2489907" h="1742638">
                <a:moveTo>
                  <a:pt x="0" y="0"/>
                </a:moveTo>
                <a:lnTo>
                  <a:pt x="2489907" y="0"/>
                </a:lnTo>
                <a:lnTo>
                  <a:pt x="2489907" y="1742638"/>
                </a:lnTo>
                <a:lnTo>
                  <a:pt x="0" y="174263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3415033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5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0" name="Picture Placeholder 9">
            <a:extLst>
              <a:ext uri="{FF2B5EF4-FFF2-40B4-BE49-F238E27FC236}">
                <a16:creationId xmlns:a16="http://schemas.microsoft.com/office/drawing/2014/main" id="{DF765380-9CD0-48A2-AF25-D6B0796B77AF}"/>
              </a:ext>
            </a:extLst>
          </p:cNvPr>
          <p:cNvSpPr>
            <a:spLocks noGrp="1"/>
          </p:cNvSpPr>
          <p:nvPr>
            <p:ph type="pic" sz="quarter" idx="21" hasCustomPrompt="1"/>
          </p:nvPr>
        </p:nvSpPr>
        <p:spPr>
          <a:xfrm>
            <a:off x="995845" y="1863900"/>
            <a:ext cx="10245666" cy="2497497"/>
          </a:xfrm>
          <a:custGeom>
            <a:avLst/>
            <a:gdLst>
              <a:gd name="connsiteX0" fmla="*/ 0 w 10245666"/>
              <a:gd name="connsiteY0" fmla="*/ 0 h 2497497"/>
              <a:gd name="connsiteX1" fmla="*/ 10245666 w 10245666"/>
              <a:gd name="connsiteY1" fmla="*/ 0 h 2497497"/>
              <a:gd name="connsiteX2" fmla="*/ 10245666 w 10245666"/>
              <a:gd name="connsiteY2" fmla="*/ 2497497 h 2497497"/>
              <a:gd name="connsiteX3" fmla="*/ 0 w 10245666"/>
              <a:gd name="connsiteY3" fmla="*/ 2497497 h 2497497"/>
            </a:gdLst>
            <a:ahLst/>
            <a:cxnLst>
              <a:cxn ang="0">
                <a:pos x="connsiteX0" y="connsiteY0"/>
              </a:cxn>
              <a:cxn ang="0">
                <a:pos x="connsiteX1" y="connsiteY1"/>
              </a:cxn>
              <a:cxn ang="0">
                <a:pos x="connsiteX2" y="connsiteY2"/>
              </a:cxn>
              <a:cxn ang="0">
                <a:pos x="connsiteX3" y="connsiteY3"/>
              </a:cxn>
            </a:cxnLst>
            <a:rect l="l" t="t" r="r" b="b"/>
            <a:pathLst>
              <a:path w="10245666" h="2497497">
                <a:moveTo>
                  <a:pt x="0" y="0"/>
                </a:moveTo>
                <a:lnTo>
                  <a:pt x="10245666" y="0"/>
                </a:lnTo>
                <a:lnTo>
                  <a:pt x="10245666" y="2497497"/>
                </a:lnTo>
                <a:lnTo>
                  <a:pt x="0" y="249749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64400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07D76C93-AEC4-49B6-8FD8-F4F7AF4EC144}"/>
              </a:ext>
            </a:extLst>
          </p:cNvPr>
          <p:cNvSpPr>
            <a:spLocks noGrp="1"/>
          </p:cNvSpPr>
          <p:nvPr>
            <p:ph type="pic" sz="quarter" idx="13" hasCustomPrompt="1"/>
          </p:nvPr>
        </p:nvSpPr>
        <p:spPr>
          <a:xfrm>
            <a:off x="1079868" y="2075347"/>
            <a:ext cx="3983968" cy="2707306"/>
          </a:xfrm>
          <a:custGeom>
            <a:avLst/>
            <a:gdLst>
              <a:gd name="connsiteX0" fmla="*/ 0 w 3983968"/>
              <a:gd name="connsiteY0" fmla="*/ 0 h 2707306"/>
              <a:gd name="connsiteX1" fmla="*/ 3983968 w 3983968"/>
              <a:gd name="connsiteY1" fmla="*/ 0 h 2707306"/>
              <a:gd name="connsiteX2" fmla="*/ 3983968 w 3983968"/>
              <a:gd name="connsiteY2" fmla="*/ 2707306 h 2707306"/>
              <a:gd name="connsiteX3" fmla="*/ 0 w 3983968"/>
              <a:gd name="connsiteY3" fmla="*/ 2707306 h 2707306"/>
            </a:gdLst>
            <a:ahLst/>
            <a:cxnLst>
              <a:cxn ang="0">
                <a:pos x="connsiteX0" y="connsiteY0"/>
              </a:cxn>
              <a:cxn ang="0">
                <a:pos x="connsiteX1" y="connsiteY1"/>
              </a:cxn>
              <a:cxn ang="0">
                <a:pos x="connsiteX2" y="connsiteY2"/>
              </a:cxn>
              <a:cxn ang="0">
                <a:pos x="connsiteX3" y="connsiteY3"/>
              </a:cxn>
            </a:cxnLst>
            <a:rect l="l" t="t" r="r" b="b"/>
            <a:pathLst>
              <a:path w="3983968" h="2707306">
                <a:moveTo>
                  <a:pt x="0" y="0"/>
                </a:moveTo>
                <a:lnTo>
                  <a:pt x="3983968" y="0"/>
                </a:lnTo>
                <a:lnTo>
                  <a:pt x="3983968" y="2707306"/>
                </a:lnTo>
                <a:lnTo>
                  <a:pt x="0" y="270730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8311506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dirty="0"/>
              <a:t>Click to edit Master title style</a:t>
            </a:r>
          </a:p>
        </p:txBody>
      </p:sp>
      <p:sp>
        <p:nvSpPr>
          <p:cNvPr id="10" name="Picture Placeholder 9">
            <a:extLst>
              <a:ext uri="{FF2B5EF4-FFF2-40B4-BE49-F238E27FC236}">
                <a16:creationId xmlns:a16="http://schemas.microsoft.com/office/drawing/2014/main" id="{9EDA969D-3D27-412C-9977-9F1396F22BC2}"/>
              </a:ext>
            </a:extLst>
          </p:cNvPr>
          <p:cNvSpPr>
            <a:spLocks noGrp="1"/>
          </p:cNvSpPr>
          <p:nvPr>
            <p:ph type="pic" sz="quarter" idx="21" hasCustomPrompt="1"/>
          </p:nvPr>
        </p:nvSpPr>
        <p:spPr>
          <a:xfrm>
            <a:off x="838200" y="1899378"/>
            <a:ext cx="4302392" cy="3727293"/>
          </a:xfrm>
          <a:custGeom>
            <a:avLst/>
            <a:gdLst>
              <a:gd name="connsiteX0" fmla="*/ 931823 w 4302392"/>
              <a:gd name="connsiteY0" fmla="*/ 0 h 3727293"/>
              <a:gd name="connsiteX1" fmla="*/ 4302392 w 4302392"/>
              <a:gd name="connsiteY1" fmla="*/ 0 h 3727293"/>
              <a:gd name="connsiteX2" fmla="*/ 3370569 w 4302392"/>
              <a:gd name="connsiteY2" fmla="*/ 3727293 h 3727293"/>
              <a:gd name="connsiteX3" fmla="*/ 0 w 4302392"/>
              <a:gd name="connsiteY3" fmla="*/ 3727293 h 3727293"/>
            </a:gdLst>
            <a:ahLst/>
            <a:cxnLst>
              <a:cxn ang="0">
                <a:pos x="connsiteX0" y="connsiteY0"/>
              </a:cxn>
              <a:cxn ang="0">
                <a:pos x="connsiteX1" y="connsiteY1"/>
              </a:cxn>
              <a:cxn ang="0">
                <a:pos x="connsiteX2" y="connsiteY2"/>
              </a:cxn>
              <a:cxn ang="0">
                <a:pos x="connsiteX3" y="connsiteY3"/>
              </a:cxn>
            </a:cxnLst>
            <a:rect l="l" t="t" r="r" b="b"/>
            <a:pathLst>
              <a:path w="4302392" h="3727293">
                <a:moveTo>
                  <a:pt x="931823" y="0"/>
                </a:moveTo>
                <a:lnTo>
                  <a:pt x="4302392" y="0"/>
                </a:lnTo>
                <a:lnTo>
                  <a:pt x="3370569" y="3727293"/>
                </a:lnTo>
                <a:lnTo>
                  <a:pt x="0" y="372729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479973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FA5FEB97-36F3-477E-A4B5-6B1337855215}"/>
              </a:ext>
            </a:extLst>
          </p:cNvPr>
          <p:cNvSpPr>
            <a:spLocks noGrp="1"/>
          </p:cNvSpPr>
          <p:nvPr>
            <p:ph type="pic" sz="quarter" idx="21" hasCustomPrompt="1"/>
          </p:nvPr>
        </p:nvSpPr>
        <p:spPr>
          <a:xfrm>
            <a:off x="4994089" y="1645512"/>
            <a:ext cx="2203822" cy="2203822"/>
          </a:xfrm>
          <a:custGeom>
            <a:avLst/>
            <a:gdLst>
              <a:gd name="connsiteX0" fmla="*/ 1101911 w 2203822"/>
              <a:gd name="connsiteY0" fmla="*/ 0 h 2203822"/>
              <a:gd name="connsiteX1" fmla="*/ 2203822 w 2203822"/>
              <a:gd name="connsiteY1" fmla="*/ 1101911 h 2203822"/>
              <a:gd name="connsiteX2" fmla="*/ 1101911 w 2203822"/>
              <a:gd name="connsiteY2" fmla="*/ 2203822 h 2203822"/>
              <a:gd name="connsiteX3" fmla="*/ 0 w 2203822"/>
              <a:gd name="connsiteY3" fmla="*/ 1101911 h 2203822"/>
              <a:gd name="connsiteX4" fmla="*/ 1101911 w 2203822"/>
              <a:gd name="connsiteY4" fmla="*/ 0 h 220382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03822" h="2203822">
                <a:moveTo>
                  <a:pt x="1101911" y="0"/>
                </a:moveTo>
                <a:cubicBezTo>
                  <a:pt x="1710480" y="0"/>
                  <a:pt x="2203822" y="493342"/>
                  <a:pt x="2203822" y="1101911"/>
                </a:cubicBezTo>
                <a:cubicBezTo>
                  <a:pt x="2203822" y="1710480"/>
                  <a:pt x="1710480" y="2203822"/>
                  <a:pt x="1101911" y="2203822"/>
                </a:cubicBezTo>
                <a:cubicBezTo>
                  <a:pt x="493342" y="2203822"/>
                  <a:pt x="0" y="1710480"/>
                  <a:pt x="0" y="1101911"/>
                </a:cubicBezTo>
                <a:cubicBezTo>
                  <a:pt x="0" y="493342"/>
                  <a:pt x="493342" y="0"/>
                  <a:pt x="1101911"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486080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B9384AFA-C624-41F3-9068-F74A80187C41}"/>
              </a:ext>
            </a:extLst>
          </p:cNvPr>
          <p:cNvSpPr>
            <a:spLocks noGrp="1"/>
          </p:cNvSpPr>
          <p:nvPr>
            <p:ph type="pic" sz="quarter" idx="21" hasCustomPrompt="1"/>
          </p:nvPr>
        </p:nvSpPr>
        <p:spPr>
          <a:xfrm>
            <a:off x="5506585" y="1948995"/>
            <a:ext cx="2374671" cy="1857830"/>
          </a:xfrm>
          <a:custGeom>
            <a:avLst/>
            <a:gdLst>
              <a:gd name="connsiteX0" fmla="*/ 0 w 2374671"/>
              <a:gd name="connsiteY0" fmla="*/ 0 h 1857830"/>
              <a:gd name="connsiteX1" fmla="*/ 2374671 w 2374671"/>
              <a:gd name="connsiteY1" fmla="*/ 0 h 1857830"/>
              <a:gd name="connsiteX2" fmla="*/ 2374671 w 2374671"/>
              <a:gd name="connsiteY2" fmla="*/ 1857830 h 1857830"/>
              <a:gd name="connsiteX3" fmla="*/ 0 w 2374671"/>
              <a:gd name="connsiteY3" fmla="*/ 1857830 h 1857830"/>
            </a:gdLst>
            <a:ahLst/>
            <a:cxnLst>
              <a:cxn ang="0">
                <a:pos x="connsiteX0" y="connsiteY0"/>
              </a:cxn>
              <a:cxn ang="0">
                <a:pos x="connsiteX1" y="connsiteY1"/>
              </a:cxn>
              <a:cxn ang="0">
                <a:pos x="connsiteX2" y="connsiteY2"/>
              </a:cxn>
              <a:cxn ang="0">
                <a:pos x="connsiteX3" y="connsiteY3"/>
              </a:cxn>
            </a:cxnLst>
            <a:rect l="l" t="t" r="r" b="b"/>
            <a:pathLst>
              <a:path w="2374671" h="1857830">
                <a:moveTo>
                  <a:pt x="0" y="0"/>
                </a:moveTo>
                <a:lnTo>
                  <a:pt x="2374671" y="0"/>
                </a:lnTo>
                <a:lnTo>
                  <a:pt x="2374671" y="1857830"/>
                </a:lnTo>
                <a:lnTo>
                  <a:pt x="0" y="185783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0" name="Picture Placeholder 9">
            <a:extLst>
              <a:ext uri="{FF2B5EF4-FFF2-40B4-BE49-F238E27FC236}">
                <a16:creationId xmlns:a16="http://schemas.microsoft.com/office/drawing/2014/main" id="{F03DB7FD-23BA-4163-90B0-5422A234B094}"/>
              </a:ext>
            </a:extLst>
          </p:cNvPr>
          <p:cNvSpPr>
            <a:spLocks noGrp="1"/>
          </p:cNvSpPr>
          <p:nvPr>
            <p:ph type="pic" sz="quarter" idx="22" hasCustomPrompt="1"/>
          </p:nvPr>
        </p:nvSpPr>
        <p:spPr>
          <a:xfrm>
            <a:off x="8082875" y="1948995"/>
            <a:ext cx="3049583" cy="1857830"/>
          </a:xfrm>
          <a:custGeom>
            <a:avLst/>
            <a:gdLst>
              <a:gd name="connsiteX0" fmla="*/ 0 w 3049583"/>
              <a:gd name="connsiteY0" fmla="*/ 0 h 1857830"/>
              <a:gd name="connsiteX1" fmla="*/ 3049583 w 3049583"/>
              <a:gd name="connsiteY1" fmla="*/ 0 h 1857830"/>
              <a:gd name="connsiteX2" fmla="*/ 3049583 w 3049583"/>
              <a:gd name="connsiteY2" fmla="*/ 1857830 h 1857830"/>
              <a:gd name="connsiteX3" fmla="*/ 0 w 3049583"/>
              <a:gd name="connsiteY3" fmla="*/ 1857830 h 1857830"/>
            </a:gdLst>
            <a:ahLst/>
            <a:cxnLst>
              <a:cxn ang="0">
                <a:pos x="connsiteX0" y="connsiteY0"/>
              </a:cxn>
              <a:cxn ang="0">
                <a:pos x="connsiteX1" y="connsiteY1"/>
              </a:cxn>
              <a:cxn ang="0">
                <a:pos x="connsiteX2" y="connsiteY2"/>
              </a:cxn>
              <a:cxn ang="0">
                <a:pos x="connsiteX3" y="connsiteY3"/>
              </a:cxn>
            </a:cxnLst>
            <a:rect l="l" t="t" r="r" b="b"/>
            <a:pathLst>
              <a:path w="3049583" h="1857830">
                <a:moveTo>
                  <a:pt x="0" y="0"/>
                </a:moveTo>
                <a:lnTo>
                  <a:pt x="3049583" y="0"/>
                </a:lnTo>
                <a:lnTo>
                  <a:pt x="3049583" y="1857830"/>
                </a:lnTo>
                <a:lnTo>
                  <a:pt x="0" y="185783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65191423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A777BF09-1875-4D07-9DAE-A7B0D0F82D9C}"/>
              </a:ext>
            </a:extLst>
          </p:cNvPr>
          <p:cNvSpPr>
            <a:spLocks noGrp="1"/>
          </p:cNvSpPr>
          <p:nvPr>
            <p:ph type="pic" sz="quarter" idx="21" hasCustomPrompt="1"/>
          </p:nvPr>
        </p:nvSpPr>
        <p:spPr>
          <a:xfrm>
            <a:off x="1106244" y="3774136"/>
            <a:ext cx="4078514" cy="2105965"/>
          </a:xfrm>
          <a:custGeom>
            <a:avLst/>
            <a:gdLst>
              <a:gd name="connsiteX0" fmla="*/ 0 w 4078514"/>
              <a:gd name="connsiteY0" fmla="*/ 0 h 2105965"/>
              <a:gd name="connsiteX1" fmla="*/ 4078514 w 4078514"/>
              <a:gd name="connsiteY1" fmla="*/ 0 h 2105965"/>
              <a:gd name="connsiteX2" fmla="*/ 4078514 w 4078514"/>
              <a:gd name="connsiteY2" fmla="*/ 2105965 h 2105965"/>
              <a:gd name="connsiteX3" fmla="*/ 0 w 4078514"/>
              <a:gd name="connsiteY3" fmla="*/ 2105965 h 2105965"/>
            </a:gdLst>
            <a:ahLst/>
            <a:cxnLst>
              <a:cxn ang="0">
                <a:pos x="connsiteX0" y="connsiteY0"/>
              </a:cxn>
              <a:cxn ang="0">
                <a:pos x="connsiteX1" y="connsiteY1"/>
              </a:cxn>
              <a:cxn ang="0">
                <a:pos x="connsiteX2" y="connsiteY2"/>
              </a:cxn>
              <a:cxn ang="0">
                <a:pos x="connsiteX3" y="connsiteY3"/>
              </a:cxn>
            </a:cxnLst>
            <a:rect l="l" t="t" r="r" b="b"/>
            <a:pathLst>
              <a:path w="4078514" h="2105965">
                <a:moveTo>
                  <a:pt x="0" y="0"/>
                </a:moveTo>
                <a:lnTo>
                  <a:pt x="4078514" y="0"/>
                </a:lnTo>
                <a:lnTo>
                  <a:pt x="4078514" y="2105965"/>
                </a:lnTo>
                <a:lnTo>
                  <a:pt x="0" y="210596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21DE7FA0-A08E-4346-B599-C30AB10090F4}"/>
              </a:ext>
            </a:extLst>
          </p:cNvPr>
          <p:cNvSpPr>
            <a:spLocks noGrp="1"/>
          </p:cNvSpPr>
          <p:nvPr>
            <p:ph type="pic" sz="quarter" idx="22" hasCustomPrompt="1"/>
          </p:nvPr>
        </p:nvSpPr>
        <p:spPr>
          <a:xfrm>
            <a:off x="5329355" y="3774135"/>
            <a:ext cx="5882459" cy="2105965"/>
          </a:xfrm>
          <a:custGeom>
            <a:avLst/>
            <a:gdLst>
              <a:gd name="connsiteX0" fmla="*/ 0 w 5882459"/>
              <a:gd name="connsiteY0" fmla="*/ 0 h 2105965"/>
              <a:gd name="connsiteX1" fmla="*/ 5882459 w 5882459"/>
              <a:gd name="connsiteY1" fmla="*/ 0 h 2105965"/>
              <a:gd name="connsiteX2" fmla="*/ 5882459 w 5882459"/>
              <a:gd name="connsiteY2" fmla="*/ 2105965 h 2105965"/>
              <a:gd name="connsiteX3" fmla="*/ 0 w 5882459"/>
              <a:gd name="connsiteY3" fmla="*/ 2105965 h 2105965"/>
            </a:gdLst>
            <a:ahLst/>
            <a:cxnLst>
              <a:cxn ang="0">
                <a:pos x="connsiteX0" y="connsiteY0"/>
              </a:cxn>
              <a:cxn ang="0">
                <a:pos x="connsiteX1" y="connsiteY1"/>
              </a:cxn>
              <a:cxn ang="0">
                <a:pos x="connsiteX2" y="connsiteY2"/>
              </a:cxn>
              <a:cxn ang="0">
                <a:pos x="connsiteX3" y="connsiteY3"/>
              </a:cxn>
            </a:cxnLst>
            <a:rect l="l" t="t" r="r" b="b"/>
            <a:pathLst>
              <a:path w="5882459" h="2105965">
                <a:moveTo>
                  <a:pt x="0" y="0"/>
                </a:moveTo>
                <a:lnTo>
                  <a:pt x="5882459" y="0"/>
                </a:lnTo>
                <a:lnTo>
                  <a:pt x="5882459" y="2105965"/>
                </a:lnTo>
                <a:lnTo>
                  <a:pt x="0" y="210596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71723370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C11875C6-93B8-4451-AF75-0E78DD3EF8AC}"/>
              </a:ext>
            </a:extLst>
          </p:cNvPr>
          <p:cNvSpPr>
            <a:spLocks noGrp="1"/>
          </p:cNvSpPr>
          <p:nvPr>
            <p:ph type="pic" sz="quarter" idx="21" hasCustomPrompt="1"/>
          </p:nvPr>
        </p:nvSpPr>
        <p:spPr>
          <a:xfrm>
            <a:off x="7342414" y="1862885"/>
            <a:ext cx="4011387" cy="3896512"/>
          </a:xfrm>
          <a:custGeom>
            <a:avLst/>
            <a:gdLst>
              <a:gd name="connsiteX0" fmla="*/ 0 w 4011387"/>
              <a:gd name="connsiteY0" fmla="*/ 0 h 3896512"/>
              <a:gd name="connsiteX1" fmla="*/ 4011387 w 4011387"/>
              <a:gd name="connsiteY1" fmla="*/ 0 h 3896512"/>
              <a:gd name="connsiteX2" fmla="*/ 4011387 w 4011387"/>
              <a:gd name="connsiteY2" fmla="*/ 3896512 h 3896512"/>
              <a:gd name="connsiteX3" fmla="*/ 0 w 4011387"/>
              <a:gd name="connsiteY3" fmla="*/ 3896512 h 3896512"/>
            </a:gdLst>
            <a:ahLst/>
            <a:cxnLst>
              <a:cxn ang="0">
                <a:pos x="connsiteX0" y="connsiteY0"/>
              </a:cxn>
              <a:cxn ang="0">
                <a:pos x="connsiteX1" y="connsiteY1"/>
              </a:cxn>
              <a:cxn ang="0">
                <a:pos x="connsiteX2" y="connsiteY2"/>
              </a:cxn>
              <a:cxn ang="0">
                <a:pos x="connsiteX3" y="connsiteY3"/>
              </a:cxn>
            </a:cxnLst>
            <a:rect l="l" t="t" r="r" b="b"/>
            <a:pathLst>
              <a:path w="4011387" h="3896512">
                <a:moveTo>
                  <a:pt x="0" y="0"/>
                </a:moveTo>
                <a:lnTo>
                  <a:pt x="4011387" y="0"/>
                </a:lnTo>
                <a:lnTo>
                  <a:pt x="4011387" y="3896512"/>
                </a:lnTo>
                <a:lnTo>
                  <a:pt x="0" y="389651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6533290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4" name="Picture Placeholder 13">
            <a:extLst>
              <a:ext uri="{FF2B5EF4-FFF2-40B4-BE49-F238E27FC236}">
                <a16:creationId xmlns:a16="http://schemas.microsoft.com/office/drawing/2014/main" id="{58BA3252-86FC-46AD-82B0-2015D2DD033F}"/>
              </a:ext>
            </a:extLst>
          </p:cNvPr>
          <p:cNvSpPr>
            <a:spLocks noGrp="1"/>
          </p:cNvSpPr>
          <p:nvPr>
            <p:ph type="pic" sz="quarter" idx="16" hasCustomPrompt="1"/>
          </p:nvPr>
        </p:nvSpPr>
        <p:spPr>
          <a:xfrm>
            <a:off x="10459279" y="1692287"/>
            <a:ext cx="1732722" cy="4562739"/>
          </a:xfrm>
          <a:custGeom>
            <a:avLst/>
            <a:gdLst>
              <a:gd name="connsiteX0" fmla="*/ 0 w 1732722"/>
              <a:gd name="connsiteY0" fmla="*/ 0 h 4562739"/>
              <a:gd name="connsiteX1" fmla="*/ 1732722 w 1732722"/>
              <a:gd name="connsiteY1" fmla="*/ 0 h 4562739"/>
              <a:gd name="connsiteX2" fmla="*/ 1732722 w 1732722"/>
              <a:gd name="connsiteY2" fmla="*/ 4562739 h 4562739"/>
              <a:gd name="connsiteX3" fmla="*/ 0 w 1732722"/>
              <a:gd name="connsiteY3" fmla="*/ 4562739 h 4562739"/>
            </a:gdLst>
            <a:ahLst/>
            <a:cxnLst>
              <a:cxn ang="0">
                <a:pos x="connsiteX0" y="connsiteY0"/>
              </a:cxn>
              <a:cxn ang="0">
                <a:pos x="connsiteX1" y="connsiteY1"/>
              </a:cxn>
              <a:cxn ang="0">
                <a:pos x="connsiteX2" y="connsiteY2"/>
              </a:cxn>
              <a:cxn ang="0">
                <a:pos x="connsiteX3" y="connsiteY3"/>
              </a:cxn>
            </a:cxnLst>
            <a:rect l="l" t="t" r="r" b="b"/>
            <a:pathLst>
              <a:path w="1732722" h="4562739">
                <a:moveTo>
                  <a:pt x="0" y="0"/>
                </a:moveTo>
                <a:lnTo>
                  <a:pt x="1732722" y="0"/>
                </a:lnTo>
                <a:lnTo>
                  <a:pt x="1732722" y="4562739"/>
                </a:lnTo>
                <a:lnTo>
                  <a:pt x="0" y="456273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Picture Placeholder 14">
            <a:extLst>
              <a:ext uri="{FF2B5EF4-FFF2-40B4-BE49-F238E27FC236}">
                <a16:creationId xmlns:a16="http://schemas.microsoft.com/office/drawing/2014/main" id="{E5D611FD-FC5F-417E-9CEC-DB7B6EB1407F}"/>
              </a:ext>
            </a:extLst>
          </p:cNvPr>
          <p:cNvSpPr>
            <a:spLocks noGrp="1"/>
          </p:cNvSpPr>
          <p:nvPr>
            <p:ph type="pic" sz="quarter" idx="15" hasCustomPrompt="1"/>
          </p:nvPr>
        </p:nvSpPr>
        <p:spPr>
          <a:xfrm>
            <a:off x="851453" y="4236614"/>
            <a:ext cx="9471991" cy="2018413"/>
          </a:xfrm>
          <a:custGeom>
            <a:avLst/>
            <a:gdLst>
              <a:gd name="connsiteX0" fmla="*/ 0 w 9471991"/>
              <a:gd name="connsiteY0" fmla="*/ 0 h 2018413"/>
              <a:gd name="connsiteX1" fmla="*/ 9471991 w 9471991"/>
              <a:gd name="connsiteY1" fmla="*/ 0 h 2018413"/>
              <a:gd name="connsiteX2" fmla="*/ 9471991 w 9471991"/>
              <a:gd name="connsiteY2" fmla="*/ 2018413 h 2018413"/>
              <a:gd name="connsiteX3" fmla="*/ 0 w 9471991"/>
              <a:gd name="connsiteY3" fmla="*/ 2018413 h 2018413"/>
            </a:gdLst>
            <a:ahLst/>
            <a:cxnLst>
              <a:cxn ang="0">
                <a:pos x="connsiteX0" y="connsiteY0"/>
              </a:cxn>
              <a:cxn ang="0">
                <a:pos x="connsiteX1" y="connsiteY1"/>
              </a:cxn>
              <a:cxn ang="0">
                <a:pos x="connsiteX2" y="connsiteY2"/>
              </a:cxn>
              <a:cxn ang="0">
                <a:pos x="connsiteX3" y="connsiteY3"/>
              </a:cxn>
            </a:cxnLst>
            <a:rect l="l" t="t" r="r" b="b"/>
            <a:pathLst>
              <a:path w="9471991" h="2018413">
                <a:moveTo>
                  <a:pt x="0" y="0"/>
                </a:moveTo>
                <a:lnTo>
                  <a:pt x="9471991" y="0"/>
                </a:lnTo>
                <a:lnTo>
                  <a:pt x="9471991" y="2018413"/>
                </a:lnTo>
                <a:lnTo>
                  <a:pt x="0" y="20184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4" name="Picture Placeholder 13">
            <a:extLst>
              <a:ext uri="{FF2B5EF4-FFF2-40B4-BE49-F238E27FC236}">
                <a16:creationId xmlns:a16="http://schemas.microsoft.com/office/drawing/2014/main" id="{643843A9-66CB-42A6-AABC-07B7A808CD4C}"/>
              </a:ext>
            </a:extLst>
          </p:cNvPr>
          <p:cNvSpPr>
            <a:spLocks noGrp="1"/>
          </p:cNvSpPr>
          <p:nvPr>
            <p:ph type="pic" sz="quarter" idx="14" hasCustomPrompt="1"/>
          </p:nvPr>
        </p:nvSpPr>
        <p:spPr>
          <a:xfrm>
            <a:off x="6911180" y="1919602"/>
            <a:ext cx="2973388" cy="2974975"/>
          </a:xfrm>
          <a:custGeom>
            <a:avLst/>
            <a:gdLst>
              <a:gd name="connsiteX0" fmla="*/ 1487488 w 2973388"/>
              <a:gd name="connsiteY0" fmla="*/ 0 h 2974975"/>
              <a:gd name="connsiteX1" fmla="*/ 2973388 w 2973388"/>
              <a:gd name="connsiteY1" fmla="*/ 1487488 h 2974975"/>
              <a:gd name="connsiteX2" fmla="*/ 1487488 w 2973388"/>
              <a:gd name="connsiteY2" fmla="*/ 2974975 h 2974975"/>
              <a:gd name="connsiteX3" fmla="*/ 0 w 2973388"/>
              <a:gd name="connsiteY3" fmla="*/ 1487488 h 2974975"/>
            </a:gdLst>
            <a:ahLst/>
            <a:cxnLst>
              <a:cxn ang="0">
                <a:pos x="connsiteX0" y="connsiteY0"/>
              </a:cxn>
              <a:cxn ang="0">
                <a:pos x="connsiteX1" y="connsiteY1"/>
              </a:cxn>
              <a:cxn ang="0">
                <a:pos x="connsiteX2" y="connsiteY2"/>
              </a:cxn>
              <a:cxn ang="0">
                <a:pos x="connsiteX3" y="connsiteY3"/>
              </a:cxn>
            </a:cxnLst>
            <a:rect l="l" t="t" r="r" b="b"/>
            <a:pathLst>
              <a:path w="2973388" h="2974975">
                <a:moveTo>
                  <a:pt x="1487488" y="0"/>
                </a:moveTo>
                <a:lnTo>
                  <a:pt x="2973388" y="1487488"/>
                </a:lnTo>
                <a:lnTo>
                  <a:pt x="1487488" y="2974975"/>
                </a:lnTo>
                <a:lnTo>
                  <a:pt x="0" y="148748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3" name="Picture Placeholder 12">
            <a:extLst>
              <a:ext uri="{FF2B5EF4-FFF2-40B4-BE49-F238E27FC236}">
                <a16:creationId xmlns:a16="http://schemas.microsoft.com/office/drawing/2014/main" id="{BD5E1FAA-BF7B-479D-805B-05FFA95E164B}"/>
              </a:ext>
            </a:extLst>
          </p:cNvPr>
          <p:cNvSpPr>
            <a:spLocks noGrp="1"/>
          </p:cNvSpPr>
          <p:nvPr>
            <p:ph type="pic" sz="quarter" idx="13" hasCustomPrompt="1"/>
          </p:nvPr>
        </p:nvSpPr>
        <p:spPr>
          <a:xfrm>
            <a:off x="2302668" y="1919602"/>
            <a:ext cx="2973388" cy="2974975"/>
          </a:xfrm>
          <a:custGeom>
            <a:avLst/>
            <a:gdLst>
              <a:gd name="connsiteX0" fmla="*/ 1487488 w 2973388"/>
              <a:gd name="connsiteY0" fmla="*/ 0 h 2974975"/>
              <a:gd name="connsiteX1" fmla="*/ 2973388 w 2973388"/>
              <a:gd name="connsiteY1" fmla="*/ 1487488 h 2974975"/>
              <a:gd name="connsiteX2" fmla="*/ 1487488 w 2973388"/>
              <a:gd name="connsiteY2" fmla="*/ 2974975 h 2974975"/>
              <a:gd name="connsiteX3" fmla="*/ 0 w 2973388"/>
              <a:gd name="connsiteY3" fmla="*/ 1487488 h 2974975"/>
            </a:gdLst>
            <a:ahLst/>
            <a:cxnLst>
              <a:cxn ang="0">
                <a:pos x="connsiteX0" y="connsiteY0"/>
              </a:cxn>
              <a:cxn ang="0">
                <a:pos x="connsiteX1" y="connsiteY1"/>
              </a:cxn>
              <a:cxn ang="0">
                <a:pos x="connsiteX2" y="connsiteY2"/>
              </a:cxn>
              <a:cxn ang="0">
                <a:pos x="connsiteX3" y="connsiteY3"/>
              </a:cxn>
            </a:cxnLst>
            <a:rect l="l" t="t" r="r" b="b"/>
            <a:pathLst>
              <a:path w="2973388" h="2974975">
                <a:moveTo>
                  <a:pt x="1487488" y="0"/>
                </a:moveTo>
                <a:lnTo>
                  <a:pt x="2973388" y="1487488"/>
                </a:lnTo>
                <a:lnTo>
                  <a:pt x="1487488" y="2974975"/>
                </a:lnTo>
                <a:lnTo>
                  <a:pt x="0" y="148748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9" name="Picture Placeholder 8">
            <a:extLst>
              <a:ext uri="{FF2B5EF4-FFF2-40B4-BE49-F238E27FC236}">
                <a16:creationId xmlns:a16="http://schemas.microsoft.com/office/drawing/2014/main" id="{F1A060AF-F8C7-424F-BB5D-2A573389FBF8}"/>
              </a:ext>
            </a:extLst>
          </p:cNvPr>
          <p:cNvSpPr>
            <a:spLocks noGrp="1"/>
          </p:cNvSpPr>
          <p:nvPr>
            <p:ph type="pic" sz="quarter" idx="22" hasCustomPrompt="1"/>
          </p:nvPr>
        </p:nvSpPr>
        <p:spPr>
          <a:xfrm>
            <a:off x="4249031" y="4118463"/>
            <a:ext cx="2703312" cy="2133600"/>
          </a:xfrm>
          <a:custGeom>
            <a:avLst/>
            <a:gdLst>
              <a:gd name="connsiteX0" fmla="*/ 0 w 2703312"/>
              <a:gd name="connsiteY0" fmla="*/ 0 h 2133600"/>
              <a:gd name="connsiteX1" fmla="*/ 2703312 w 2703312"/>
              <a:gd name="connsiteY1" fmla="*/ 0 h 2133600"/>
              <a:gd name="connsiteX2" fmla="*/ 2703312 w 2703312"/>
              <a:gd name="connsiteY2" fmla="*/ 2133600 h 2133600"/>
              <a:gd name="connsiteX3" fmla="*/ 0 w 2703312"/>
              <a:gd name="connsiteY3" fmla="*/ 2133600 h 2133600"/>
            </a:gdLst>
            <a:ahLst/>
            <a:cxnLst>
              <a:cxn ang="0">
                <a:pos x="connsiteX0" y="connsiteY0"/>
              </a:cxn>
              <a:cxn ang="0">
                <a:pos x="connsiteX1" y="connsiteY1"/>
              </a:cxn>
              <a:cxn ang="0">
                <a:pos x="connsiteX2" y="connsiteY2"/>
              </a:cxn>
              <a:cxn ang="0">
                <a:pos x="connsiteX3" y="connsiteY3"/>
              </a:cxn>
            </a:cxnLst>
            <a:rect l="l" t="t" r="r" b="b"/>
            <a:pathLst>
              <a:path w="2703312" h="2133600">
                <a:moveTo>
                  <a:pt x="0" y="0"/>
                </a:moveTo>
                <a:lnTo>
                  <a:pt x="2703312" y="0"/>
                </a:lnTo>
                <a:lnTo>
                  <a:pt x="2703312" y="2133600"/>
                </a:lnTo>
                <a:lnTo>
                  <a:pt x="0" y="21336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Picture Placeholder 13">
            <a:extLst>
              <a:ext uri="{FF2B5EF4-FFF2-40B4-BE49-F238E27FC236}">
                <a16:creationId xmlns:a16="http://schemas.microsoft.com/office/drawing/2014/main" id="{47880C9D-ED46-436A-A2E1-7C6B3F3FDCFF}"/>
              </a:ext>
            </a:extLst>
          </p:cNvPr>
          <p:cNvSpPr>
            <a:spLocks noGrp="1"/>
          </p:cNvSpPr>
          <p:nvPr>
            <p:ph type="pic" sz="quarter" idx="23" hasCustomPrompt="1"/>
          </p:nvPr>
        </p:nvSpPr>
        <p:spPr>
          <a:xfrm>
            <a:off x="7054525" y="4118463"/>
            <a:ext cx="4550282" cy="2133600"/>
          </a:xfrm>
          <a:custGeom>
            <a:avLst/>
            <a:gdLst>
              <a:gd name="connsiteX0" fmla="*/ 0 w 4550282"/>
              <a:gd name="connsiteY0" fmla="*/ 0 h 2133600"/>
              <a:gd name="connsiteX1" fmla="*/ 4550282 w 4550282"/>
              <a:gd name="connsiteY1" fmla="*/ 0 h 2133600"/>
              <a:gd name="connsiteX2" fmla="*/ 4550282 w 4550282"/>
              <a:gd name="connsiteY2" fmla="*/ 2133600 h 2133600"/>
              <a:gd name="connsiteX3" fmla="*/ 0 w 4550282"/>
              <a:gd name="connsiteY3" fmla="*/ 2133600 h 2133600"/>
            </a:gdLst>
            <a:ahLst/>
            <a:cxnLst>
              <a:cxn ang="0">
                <a:pos x="connsiteX0" y="connsiteY0"/>
              </a:cxn>
              <a:cxn ang="0">
                <a:pos x="connsiteX1" y="connsiteY1"/>
              </a:cxn>
              <a:cxn ang="0">
                <a:pos x="connsiteX2" y="connsiteY2"/>
              </a:cxn>
              <a:cxn ang="0">
                <a:pos x="connsiteX3" y="connsiteY3"/>
              </a:cxn>
            </a:cxnLst>
            <a:rect l="l" t="t" r="r" b="b"/>
            <a:pathLst>
              <a:path w="4550282" h="2133600">
                <a:moveTo>
                  <a:pt x="0" y="0"/>
                </a:moveTo>
                <a:lnTo>
                  <a:pt x="4550282" y="0"/>
                </a:lnTo>
                <a:lnTo>
                  <a:pt x="4550282" y="2133600"/>
                </a:lnTo>
                <a:lnTo>
                  <a:pt x="0" y="21336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94248AC9-A74C-4DF7-A542-96A1D71FA187}"/>
              </a:ext>
            </a:extLst>
          </p:cNvPr>
          <p:cNvSpPr>
            <a:spLocks noGrp="1"/>
          </p:cNvSpPr>
          <p:nvPr>
            <p:ph type="pic" sz="quarter" idx="20" hasCustomPrompt="1"/>
          </p:nvPr>
        </p:nvSpPr>
        <p:spPr>
          <a:xfrm>
            <a:off x="6609462" y="3953379"/>
            <a:ext cx="2196976" cy="2196976"/>
          </a:xfrm>
          <a:custGeom>
            <a:avLst/>
            <a:gdLst>
              <a:gd name="connsiteX0" fmla="*/ 1098488 w 2196976"/>
              <a:gd name="connsiteY0" fmla="*/ 0 h 2196976"/>
              <a:gd name="connsiteX1" fmla="*/ 2196976 w 2196976"/>
              <a:gd name="connsiteY1" fmla="*/ 1098488 h 2196976"/>
              <a:gd name="connsiteX2" fmla="*/ 1098488 w 2196976"/>
              <a:gd name="connsiteY2" fmla="*/ 2196976 h 2196976"/>
              <a:gd name="connsiteX3" fmla="*/ 0 w 2196976"/>
              <a:gd name="connsiteY3" fmla="*/ 1098488 h 2196976"/>
            </a:gdLst>
            <a:ahLst/>
            <a:cxnLst>
              <a:cxn ang="0">
                <a:pos x="connsiteX0" y="connsiteY0"/>
              </a:cxn>
              <a:cxn ang="0">
                <a:pos x="connsiteX1" y="connsiteY1"/>
              </a:cxn>
              <a:cxn ang="0">
                <a:pos x="connsiteX2" y="connsiteY2"/>
              </a:cxn>
              <a:cxn ang="0">
                <a:pos x="connsiteX3" y="connsiteY3"/>
              </a:cxn>
            </a:cxnLst>
            <a:rect l="l" t="t" r="r" b="b"/>
            <a:pathLst>
              <a:path w="2196976" h="2196976">
                <a:moveTo>
                  <a:pt x="1098488" y="0"/>
                </a:moveTo>
                <a:lnTo>
                  <a:pt x="2196976" y="1098488"/>
                </a:lnTo>
                <a:lnTo>
                  <a:pt x="1098488" y="2196976"/>
                </a:lnTo>
                <a:lnTo>
                  <a:pt x="0" y="1098488"/>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6" name="Picture Placeholder 15">
            <a:extLst>
              <a:ext uri="{FF2B5EF4-FFF2-40B4-BE49-F238E27FC236}">
                <a16:creationId xmlns:a16="http://schemas.microsoft.com/office/drawing/2014/main" id="{9FC1236E-D288-479B-951F-E350DC9A2EDE}"/>
              </a:ext>
            </a:extLst>
          </p:cNvPr>
          <p:cNvSpPr>
            <a:spLocks noGrp="1"/>
          </p:cNvSpPr>
          <p:nvPr>
            <p:ph type="pic" sz="quarter" idx="18" hasCustomPrompt="1"/>
          </p:nvPr>
        </p:nvSpPr>
        <p:spPr>
          <a:xfrm>
            <a:off x="866622" y="3953379"/>
            <a:ext cx="2196976" cy="2196976"/>
          </a:xfrm>
          <a:custGeom>
            <a:avLst/>
            <a:gdLst>
              <a:gd name="connsiteX0" fmla="*/ 1098488 w 2196976"/>
              <a:gd name="connsiteY0" fmla="*/ 0 h 2196976"/>
              <a:gd name="connsiteX1" fmla="*/ 2196976 w 2196976"/>
              <a:gd name="connsiteY1" fmla="*/ 1098488 h 2196976"/>
              <a:gd name="connsiteX2" fmla="*/ 1098488 w 2196976"/>
              <a:gd name="connsiteY2" fmla="*/ 2196976 h 2196976"/>
              <a:gd name="connsiteX3" fmla="*/ 0 w 2196976"/>
              <a:gd name="connsiteY3" fmla="*/ 1098488 h 2196976"/>
            </a:gdLst>
            <a:ahLst/>
            <a:cxnLst>
              <a:cxn ang="0">
                <a:pos x="connsiteX0" y="connsiteY0"/>
              </a:cxn>
              <a:cxn ang="0">
                <a:pos x="connsiteX1" y="connsiteY1"/>
              </a:cxn>
              <a:cxn ang="0">
                <a:pos x="connsiteX2" y="connsiteY2"/>
              </a:cxn>
              <a:cxn ang="0">
                <a:pos x="connsiteX3" y="connsiteY3"/>
              </a:cxn>
            </a:cxnLst>
            <a:rect l="l" t="t" r="r" b="b"/>
            <a:pathLst>
              <a:path w="2196976" h="2196976">
                <a:moveTo>
                  <a:pt x="1098488" y="0"/>
                </a:moveTo>
                <a:lnTo>
                  <a:pt x="2196976" y="1098488"/>
                </a:lnTo>
                <a:lnTo>
                  <a:pt x="1098488" y="2196976"/>
                </a:lnTo>
                <a:lnTo>
                  <a:pt x="0" y="1098488"/>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8" name="Picture Placeholder 17">
            <a:extLst>
              <a:ext uri="{FF2B5EF4-FFF2-40B4-BE49-F238E27FC236}">
                <a16:creationId xmlns:a16="http://schemas.microsoft.com/office/drawing/2014/main" id="{83C7C4E3-2ED3-4592-B881-03D394F03670}"/>
              </a:ext>
            </a:extLst>
          </p:cNvPr>
          <p:cNvSpPr>
            <a:spLocks noGrp="1"/>
          </p:cNvSpPr>
          <p:nvPr>
            <p:ph type="pic" sz="quarter" idx="19" hasCustomPrompt="1"/>
          </p:nvPr>
        </p:nvSpPr>
        <p:spPr>
          <a:xfrm>
            <a:off x="927394" y="1433185"/>
            <a:ext cx="2196976" cy="2196976"/>
          </a:xfrm>
          <a:custGeom>
            <a:avLst/>
            <a:gdLst>
              <a:gd name="connsiteX0" fmla="*/ 1098488 w 2196976"/>
              <a:gd name="connsiteY0" fmla="*/ 0 h 2196976"/>
              <a:gd name="connsiteX1" fmla="*/ 2196976 w 2196976"/>
              <a:gd name="connsiteY1" fmla="*/ 1098488 h 2196976"/>
              <a:gd name="connsiteX2" fmla="*/ 1098488 w 2196976"/>
              <a:gd name="connsiteY2" fmla="*/ 2196976 h 2196976"/>
              <a:gd name="connsiteX3" fmla="*/ 0 w 2196976"/>
              <a:gd name="connsiteY3" fmla="*/ 1098488 h 2196976"/>
            </a:gdLst>
            <a:ahLst/>
            <a:cxnLst>
              <a:cxn ang="0">
                <a:pos x="connsiteX0" y="connsiteY0"/>
              </a:cxn>
              <a:cxn ang="0">
                <a:pos x="connsiteX1" y="connsiteY1"/>
              </a:cxn>
              <a:cxn ang="0">
                <a:pos x="connsiteX2" y="connsiteY2"/>
              </a:cxn>
              <a:cxn ang="0">
                <a:pos x="connsiteX3" y="connsiteY3"/>
              </a:cxn>
            </a:cxnLst>
            <a:rect l="l" t="t" r="r" b="b"/>
            <a:pathLst>
              <a:path w="2196976" h="2196976">
                <a:moveTo>
                  <a:pt x="1098488" y="0"/>
                </a:moveTo>
                <a:lnTo>
                  <a:pt x="2196976" y="1098488"/>
                </a:lnTo>
                <a:lnTo>
                  <a:pt x="1098488" y="2196976"/>
                </a:lnTo>
                <a:lnTo>
                  <a:pt x="0" y="1098488"/>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a:t>Click to edit Master title style</a:t>
            </a:r>
          </a:p>
        </p:txBody>
      </p:sp>
      <p:sp>
        <p:nvSpPr>
          <p:cNvPr id="22" name="Picture Placeholder 21">
            <a:extLst>
              <a:ext uri="{FF2B5EF4-FFF2-40B4-BE49-F238E27FC236}">
                <a16:creationId xmlns:a16="http://schemas.microsoft.com/office/drawing/2014/main" id="{0D7AD56B-2E2E-4783-A999-21717E9504DB}"/>
              </a:ext>
            </a:extLst>
          </p:cNvPr>
          <p:cNvSpPr>
            <a:spLocks noGrp="1"/>
          </p:cNvSpPr>
          <p:nvPr>
            <p:ph type="pic" sz="quarter" idx="21" hasCustomPrompt="1"/>
          </p:nvPr>
        </p:nvSpPr>
        <p:spPr>
          <a:xfrm>
            <a:off x="6670234" y="1433185"/>
            <a:ext cx="2196976" cy="2196976"/>
          </a:xfrm>
          <a:custGeom>
            <a:avLst/>
            <a:gdLst>
              <a:gd name="connsiteX0" fmla="*/ 1098488 w 2196976"/>
              <a:gd name="connsiteY0" fmla="*/ 0 h 2196976"/>
              <a:gd name="connsiteX1" fmla="*/ 2196976 w 2196976"/>
              <a:gd name="connsiteY1" fmla="*/ 1098488 h 2196976"/>
              <a:gd name="connsiteX2" fmla="*/ 1098488 w 2196976"/>
              <a:gd name="connsiteY2" fmla="*/ 2196976 h 2196976"/>
              <a:gd name="connsiteX3" fmla="*/ 0 w 2196976"/>
              <a:gd name="connsiteY3" fmla="*/ 1098488 h 2196976"/>
            </a:gdLst>
            <a:ahLst/>
            <a:cxnLst>
              <a:cxn ang="0">
                <a:pos x="connsiteX0" y="connsiteY0"/>
              </a:cxn>
              <a:cxn ang="0">
                <a:pos x="connsiteX1" y="connsiteY1"/>
              </a:cxn>
              <a:cxn ang="0">
                <a:pos x="connsiteX2" y="connsiteY2"/>
              </a:cxn>
              <a:cxn ang="0">
                <a:pos x="connsiteX3" y="connsiteY3"/>
              </a:cxn>
            </a:cxnLst>
            <a:rect l="l" t="t" r="r" b="b"/>
            <a:pathLst>
              <a:path w="2196976" h="2196976">
                <a:moveTo>
                  <a:pt x="1098488" y="0"/>
                </a:moveTo>
                <a:lnTo>
                  <a:pt x="2196976" y="1098488"/>
                </a:lnTo>
                <a:lnTo>
                  <a:pt x="1098488" y="2196976"/>
                </a:lnTo>
                <a:lnTo>
                  <a:pt x="0" y="1098488"/>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9" name="Picture Placeholder 18">
            <a:extLst>
              <a:ext uri="{FF2B5EF4-FFF2-40B4-BE49-F238E27FC236}">
                <a16:creationId xmlns:a16="http://schemas.microsoft.com/office/drawing/2014/main" id="{D558183F-A026-4E6D-8CAD-9D68640981C6}"/>
              </a:ext>
            </a:extLst>
          </p:cNvPr>
          <p:cNvSpPr>
            <a:spLocks noGrp="1"/>
          </p:cNvSpPr>
          <p:nvPr>
            <p:ph type="pic" sz="quarter" idx="24" hasCustomPrompt="1"/>
          </p:nvPr>
        </p:nvSpPr>
        <p:spPr>
          <a:xfrm>
            <a:off x="7961195" y="1552433"/>
            <a:ext cx="3029153" cy="3753134"/>
          </a:xfrm>
          <a:custGeom>
            <a:avLst/>
            <a:gdLst>
              <a:gd name="connsiteX0" fmla="*/ 0 w 3029153"/>
              <a:gd name="connsiteY0" fmla="*/ 0 h 3753134"/>
              <a:gd name="connsiteX1" fmla="*/ 3029153 w 3029153"/>
              <a:gd name="connsiteY1" fmla="*/ 0 h 3753134"/>
              <a:gd name="connsiteX2" fmla="*/ 3029153 w 3029153"/>
              <a:gd name="connsiteY2" fmla="*/ 3753134 h 3753134"/>
              <a:gd name="connsiteX3" fmla="*/ 0 w 3029153"/>
              <a:gd name="connsiteY3" fmla="*/ 3753134 h 3753134"/>
            </a:gdLst>
            <a:ahLst/>
            <a:cxnLst>
              <a:cxn ang="0">
                <a:pos x="connsiteX0" y="connsiteY0"/>
              </a:cxn>
              <a:cxn ang="0">
                <a:pos x="connsiteX1" y="connsiteY1"/>
              </a:cxn>
              <a:cxn ang="0">
                <a:pos x="connsiteX2" y="connsiteY2"/>
              </a:cxn>
              <a:cxn ang="0">
                <a:pos x="connsiteX3" y="connsiteY3"/>
              </a:cxn>
            </a:cxnLst>
            <a:rect l="l" t="t" r="r" b="b"/>
            <a:pathLst>
              <a:path w="3029153" h="3753134">
                <a:moveTo>
                  <a:pt x="0" y="0"/>
                </a:moveTo>
                <a:lnTo>
                  <a:pt x="3029153" y="0"/>
                </a:lnTo>
                <a:lnTo>
                  <a:pt x="3029153" y="3753134"/>
                </a:lnTo>
                <a:lnTo>
                  <a:pt x="0" y="375313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Picture Placeholder 16">
            <a:extLst>
              <a:ext uri="{FF2B5EF4-FFF2-40B4-BE49-F238E27FC236}">
                <a16:creationId xmlns:a16="http://schemas.microsoft.com/office/drawing/2014/main" id="{21F9B79D-0346-43F6-886F-159F58D8098D}"/>
              </a:ext>
            </a:extLst>
          </p:cNvPr>
          <p:cNvSpPr>
            <a:spLocks noGrp="1"/>
          </p:cNvSpPr>
          <p:nvPr>
            <p:ph type="pic" sz="quarter" idx="25" hasCustomPrompt="1"/>
          </p:nvPr>
        </p:nvSpPr>
        <p:spPr>
          <a:xfrm>
            <a:off x="4581423" y="1552433"/>
            <a:ext cx="3029153" cy="3753134"/>
          </a:xfrm>
          <a:custGeom>
            <a:avLst/>
            <a:gdLst>
              <a:gd name="connsiteX0" fmla="*/ 0 w 3029153"/>
              <a:gd name="connsiteY0" fmla="*/ 0 h 3753134"/>
              <a:gd name="connsiteX1" fmla="*/ 3029153 w 3029153"/>
              <a:gd name="connsiteY1" fmla="*/ 0 h 3753134"/>
              <a:gd name="connsiteX2" fmla="*/ 3029153 w 3029153"/>
              <a:gd name="connsiteY2" fmla="*/ 3753134 h 3753134"/>
              <a:gd name="connsiteX3" fmla="*/ 0 w 3029153"/>
              <a:gd name="connsiteY3" fmla="*/ 3753134 h 3753134"/>
            </a:gdLst>
            <a:ahLst/>
            <a:cxnLst>
              <a:cxn ang="0">
                <a:pos x="connsiteX0" y="connsiteY0"/>
              </a:cxn>
              <a:cxn ang="0">
                <a:pos x="connsiteX1" y="connsiteY1"/>
              </a:cxn>
              <a:cxn ang="0">
                <a:pos x="connsiteX2" y="connsiteY2"/>
              </a:cxn>
              <a:cxn ang="0">
                <a:pos x="connsiteX3" y="connsiteY3"/>
              </a:cxn>
            </a:cxnLst>
            <a:rect l="l" t="t" r="r" b="b"/>
            <a:pathLst>
              <a:path w="3029153" h="3753134">
                <a:moveTo>
                  <a:pt x="0" y="0"/>
                </a:moveTo>
                <a:lnTo>
                  <a:pt x="3029153" y="0"/>
                </a:lnTo>
                <a:lnTo>
                  <a:pt x="3029153" y="3753134"/>
                </a:lnTo>
                <a:lnTo>
                  <a:pt x="0" y="375313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3" name="Picture Placeholder 12">
            <a:extLst>
              <a:ext uri="{FF2B5EF4-FFF2-40B4-BE49-F238E27FC236}">
                <a16:creationId xmlns:a16="http://schemas.microsoft.com/office/drawing/2014/main" id="{8C320310-7B3C-48AA-B133-421E8E04A109}"/>
              </a:ext>
            </a:extLst>
          </p:cNvPr>
          <p:cNvSpPr>
            <a:spLocks noGrp="1"/>
          </p:cNvSpPr>
          <p:nvPr>
            <p:ph type="pic" sz="quarter" idx="22" hasCustomPrompt="1"/>
          </p:nvPr>
        </p:nvSpPr>
        <p:spPr>
          <a:xfrm>
            <a:off x="1201654" y="1552433"/>
            <a:ext cx="3029153" cy="3753134"/>
          </a:xfrm>
          <a:custGeom>
            <a:avLst/>
            <a:gdLst>
              <a:gd name="connsiteX0" fmla="*/ 0 w 3029153"/>
              <a:gd name="connsiteY0" fmla="*/ 0 h 3753134"/>
              <a:gd name="connsiteX1" fmla="*/ 3029153 w 3029153"/>
              <a:gd name="connsiteY1" fmla="*/ 0 h 3753134"/>
              <a:gd name="connsiteX2" fmla="*/ 3029153 w 3029153"/>
              <a:gd name="connsiteY2" fmla="*/ 3753134 h 3753134"/>
              <a:gd name="connsiteX3" fmla="*/ 0 w 3029153"/>
              <a:gd name="connsiteY3" fmla="*/ 3753134 h 3753134"/>
            </a:gdLst>
            <a:ahLst/>
            <a:cxnLst>
              <a:cxn ang="0">
                <a:pos x="connsiteX0" y="connsiteY0"/>
              </a:cxn>
              <a:cxn ang="0">
                <a:pos x="connsiteX1" y="connsiteY1"/>
              </a:cxn>
              <a:cxn ang="0">
                <a:pos x="connsiteX2" y="connsiteY2"/>
              </a:cxn>
              <a:cxn ang="0">
                <a:pos x="connsiteX3" y="connsiteY3"/>
              </a:cxn>
            </a:cxnLst>
            <a:rect l="l" t="t" r="r" b="b"/>
            <a:pathLst>
              <a:path w="3029153" h="3753134">
                <a:moveTo>
                  <a:pt x="0" y="0"/>
                </a:moveTo>
                <a:lnTo>
                  <a:pt x="3029153" y="0"/>
                </a:lnTo>
                <a:lnTo>
                  <a:pt x="3029153" y="3753134"/>
                </a:lnTo>
                <a:lnTo>
                  <a:pt x="0" y="375313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28" name="Picture Placeholder 27">
            <a:extLst>
              <a:ext uri="{FF2B5EF4-FFF2-40B4-BE49-F238E27FC236}">
                <a16:creationId xmlns:a16="http://schemas.microsoft.com/office/drawing/2014/main" id="{2974B0D7-C1CA-4CFA-AF04-28EFA7A08ECF}"/>
              </a:ext>
            </a:extLst>
          </p:cNvPr>
          <p:cNvSpPr>
            <a:spLocks noGrp="1"/>
          </p:cNvSpPr>
          <p:nvPr>
            <p:ph type="pic" sz="quarter" idx="21" hasCustomPrompt="1"/>
          </p:nvPr>
        </p:nvSpPr>
        <p:spPr>
          <a:xfrm>
            <a:off x="7161030" y="1629095"/>
            <a:ext cx="3354570" cy="2351314"/>
          </a:xfrm>
          <a:custGeom>
            <a:avLst/>
            <a:gdLst>
              <a:gd name="connsiteX0" fmla="*/ 0 w 3354570"/>
              <a:gd name="connsiteY0" fmla="*/ 0 h 2351314"/>
              <a:gd name="connsiteX1" fmla="*/ 3354570 w 3354570"/>
              <a:gd name="connsiteY1" fmla="*/ 0 h 2351314"/>
              <a:gd name="connsiteX2" fmla="*/ 3354570 w 3354570"/>
              <a:gd name="connsiteY2" fmla="*/ 2351314 h 2351314"/>
              <a:gd name="connsiteX3" fmla="*/ 0 w 3354570"/>
              <a:gd name="connsiteY3" fmla="*/ 2351314 h 2351314"/>
            </a:gdLst>
            <a:ahLst/>
            <a:cxnLst>
              <a:cxn ang="0">
                <a:pos x="connsiteX0" y="connsiteY0"/>
              </a:cxn>
              <a:cxn ang="0">
                <a:pos x="connsiteX1" y="connsiteY1"/>
              </a:cxn>
              <a:cxn ang="0">
                <a:pos x="connsiteX2" y="connsiteY2"/>
              </a:cxn>
              <a:cxn ang="0">
                <a:pos x="connsiteX3" y="connsiteY3"/>
              </a:cxn>
            </a:cxnLst>
            <a:rect l="l" t="t" r="r" b="b"/>
            <a:pathLst>
              <a:path w="3354570" h="2351314">
                <a:moveTo>
                  <a:pt x="0" y="0"/>
                </a:moveTo>
                <a:lnTo>
                  <a:pt x="3354570" y="0"/>
                </a:lnTo>
                <a:lnTo>
                  <a:pt x="3354570" y="2351314"/>
                </a:lnTo>
                <a:lnTo>
                  <a:pt x="0" y="23513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26" name="Picture Placeholder 25">
            <a:extLst>
              <a:ext uri="{FF2B5EF4-FFF2-40B4-BE49-F238E27FC236}">
                <a16:creationId xmlns:a16="http://schemas.microsoft.com/office/drawing/2014/main" id="{2BD3FDBF-0587-4411-AAEC-3A90837D5055}"/>
              </a:ext>
            </a:extLst>
          </p:cNvPr>
          <p:cNvSpPr>
            <a:spLocks noGrp="1"/>
          </p:cNvSpPr>
          <p:nvPr>
            <p:ph type="pic" sz="quarter" idx="22" hasCustomPrompt="1"/>
          </p:nvPr>
        </p:nvSpPr>
        <p:spPr>
          <a:xfrm>
            <a:off x="3580515" y="1629095"/>
            <a:ext cx="3354570" cy="2351314"/>
          </a:xfrm>
          <a:custGeom>
            <a:avLst/>
            <a:gdLst>
              <a:gd name="connsiteX0" fmla="*/ 0 w 3354570"/>
              <a:gd name="connsiteY0" fmla="*/ 0 h 2351314"/>
              <a:gd name="connsiteX1" fmla="*/ 3354570 w 3354570"/>
              <a:gd name="connsiteY1" fmla="*/ 0 h 2351314"/>
              <a:gd name="connsiteX2" fmla="*/ 3354570 w 3354570"/>
              <a:gd name="connsiteY2" fmla="*/ 2351314 h 2351314"/>
              <a:gd name="connsiteX3" fmla="*/ 0 w 3354570"/>
              <a:gd name="connsiteY3" fmla="*/ 2351314 h 2351314"/>
            </a:gdLst>
            <a:ahLst/>
            <a:cxnLst>
              <a:cxn ang="0">
                <a:pos x="connsiteX0" y="connsiteY0"/>
              </a:cxn>
              <a:cxn ang="0">
                <a:pos x="connsiteX1" y="connsiteY1"/>
              </a:cxn>
              <a:cxn ang="0">
                <a:pos x="connsiteX2" y="connsiteY2"/>
              </a:cxn>
              <a:cxn ang="0">
                <a:pos x="connsiteX3" y="connsiteY3"/>
              </a:cxn>
            </a:cxnLst>
            <a:rect l="l" t="t" r="r" b="b"/>
            <a:pathLst>
              <a:path w="3354570" h="2351314">
                <a:moveTo>
                  <a:pt x="0" y="0"/>
                </a:moveTo>
                <a:lnTo>
                  <a:pt x="3354570" y="0"/>
                </a:lnTo>
                <a:lnTo>
                  <a:pt x="3354570" y="2351314"/>
                </a:lnTo>
                <a:lnTo>
                  <a:pt x="0" y="23513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30" name="Picture Placeholder 29">
            <a:extLst>
              <a:ext uri="{FF2B5EF4-FFF2-40B4-BE49-F238E27FC236}">
                <a16:creationId xmlns:a16="http://schemas.microsoft.com/office/drawing/2014/main" id="{35BCE57D-CBC4-4277-8AFE-364C2B314AED}"/>
              </a:ext>
            </a:extLst>
          </p:cNvPr>
          <p:cNvSpPr>
            <a:spLocks noGrp="1"/>
          </p:cNvSpPr>
          <p:nvPr>
            <p:ph type="pic" sz="quarter" idx="23" hasCustomPrompt="1"/>
          </p:nvPr>
        </p:nvSpPr>
        <p:spPr>
          <a:xfrm>
            <a:off x="3000829" y="4170863"/>
            <a:ext cx="2932066" cy="2351314"/>
          </a:xfrm>
          <a:custGeom>
            <a:avLst/>
            <a:gdLst>
              <a:gd name="connsiteX0" fmla="*/ 0 w 2932066"/>
              <a:gd name="connsiteY0" fmla="*/ 0 h 2351314"/>
              <a:gd name="connsiteX1" fmla="*/ 2932066 w 2932066"/>
              <a:gd name="connsiteY1" fmla="*/ 0 h 2351314"/>
              <a:gd name="connsiteX2" fmla="*/ 2932066 w 2932066"/>
              <a:gd name="connsiteY2" fmla="*/ 2351314 h 2351314"/>
              <a:gd name="connsiteX3" fmla="*/ 0 w 2932066"/>
              <a:gd name="connsiteY3" fmla="*/ 2351314 h 2351314"/>
            </a:gdLst>
            <a:ahLst/>
            <a:cxnLst>
              <a:cxn ang="0">
                <a:pos x="connsiteX0" y="connsiteY0"/>
              </a:cxn>
              <a:cxn ang="0">
                <a:pos x="connsiteX1" y="connsiteY1"/>
              </a:cxn>
              <a:cxn ang="0">
                <a:pos x="connsiteX2" y="connsiteY2"/>
              </a:cxn>
              <a:cxn ang="0">
                <a:pos x="connsiteX3" y="connsiteY3"/>
              </a:cxn>
            </a:cxnLst>
            <a:rect l="l" t="t" r="r" b="b"/>
            <a:pathLst>
              <a:path w="2932066" h="2351314">
                <a:moveTo>
                  <a:pt x="0" y="0"/>
                </a:moveTo>
                <a:lnTo>
                  <a:pt x="2932066" y="0"/>
                </a:lnTo>
                <a:lnTo>
                  <a:pt x="2932066" y="2351314"/>
                </a:lnTo>
                <a:lnTo>
                  <a:pt x="0" y="23513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61C19711-D2D6-4A44-BB3A-D027F1C0D5E3}"/>
              </a:ext>
            </a:extLst>
          </p:cNvPr>
          <p:cNvSpPr>
            <a:spLocks noGrp="1"/>
          </p:cNvSpPr>
          <p:nvPr>
            <p:ph type="pic" sz="quarter" idx="24" hasCustomPrompt="1"/>
          </p:nvPr>
        </p:nvSpPr>
        <p:spPr>
          <a:xfrm>
            <a:off x="0" y="1629095"/>
            <a:ext cx="3354570" cy="2351314"/>
          </a:xfrm>
          <a:custGeom>
            <a:avLst/>
            <a:gdLst>
              <a:gd name="connsiteX0" fmla="*/ 0 w 3354570"/>
              <a:gd name="connsiteY0" fmla="*/ 0 h 2351314"/>
              <a:gd name="connsiteX1" fmla="*/ 3354570 w 3354570"/>
              <a:gd name="connsiteY1" fmla="*/ 0 h 2351314"/>
              <a:gd name="connsiteX2" fmla="*/ 3354570 w 3354570"/>
              <a:gd name="connsiteY2" fmla="*/ 2351314 h 2351314"/>
              <a:gd name="connsiteX3" fmla="*/ 0 w 3354570"/>
              <a:gd name="connsiteY3" fmla="*/ 2351314 h 2351314"/>
            </a:gdLst>
            <a:ahLst/>
            <a:cxnLst>
              <a:cxn ang="0">
                <a:pos x="connsiteX0" y="connsiteY0"/>
              </a:cxn>
              <a:cxn ang="0">
                <a:pos x="connsiteX1" y="connsiteY1"/>
              </a:cxn>
              <a:cxn ang="0">
                <a:pos x="connsiteX2" y="connsiteY2"/>
              </a:cxn>
              <a:cxn ang="0">
                <a:pos x="connsiteX3" y="connsiteY3"/>
              </a:cxn>
            </a:cxnLst>
            <a:rect l="l" t="t" r="r" b="b"/>
            <a:pathLst>
              <a:path w="3354570" h="2351314">
                <a:moveTo>
                  <a:pt x="0" y="0"/>
                </a:moveTo>
                <a:lnTo>
                  <a:pt x="3354570" y="0"/>
                </a:lnTo>
                <a:lnTo>
                  <a:pt x="3354570" y="2351314"/>
                </a:lnTo>
                <a:lnTo>
                  <a:pt x="0" y="23513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31" name="Picture Placeholder 30">
            <a:extLst>
              <a:ext uri="{FF2B5EF4-FFF2-40B4-BE49-F238E27FC236}">
                <a16:creationId xmlns:a16="http://schemas.microsoft.com/office/drawing/2014/main" id="{47449662-C5B2-4280-8ED3-427457B080E4}"/>
              </a:ext>
            </a:extLst>
          </p:cNvPr>
          <p:cNvSpPr>
            <a:spLocks noGrp="1"/>
          </p:cNvSpPr>
          <p:nvPr>
            <p:ph type="pic" sz="quarter" idx="25" hasCustomPrompt="1"/>
          </p:nvPr>
        </p:nvSpPr>
        <p:spPr>
          <a:xfrm>
            <a:off x="6130382" y="4170863"/>
            <a:ext cx="2932066" cy="2351314"/>
          </a:xfrm>
          <a:custGeom>
            <a:avLst/>
            <a:gdLst>
              <a:gd name="connsiteX0" fmla="*/ 0 w 2932066"/>
              <a:gd name="connsiteY0" fmla="*/ 0 h 2351314"/>
              <a:gd name="connsiteX1" fmla="*/ 2932066 w 2932066"/>
              <a:gd name="connsiteY1" fmla="*/ 0 h 2351314"/>
              <a:gd name="connsiteX2" fmla="*/ 2932066 w 2932066"/>
              <a:gd name="connsiteY2" fmla="*/ 2351314 h 2351314"/>
              <a:gd name="connsiteX3" fmla="*/ 0 w 2932066"/>
              <a:gd name="connsiteY3" fmla="*/ 2351314 h 2351314"/>
            </a:gdLst>
            <a:ahLst/>
            <a:cxnLst>
              <a:cxn ang="0">
                <a:pos x="connsiteX0" y="connsiteY0"/>
              </a:cxn>
              <a:cxn ang="0">
                <a:pos x="connsiteX1" y="connsiteY1"/>
              </a:cxn>
              <a:cxn ang="0">
                <a:pos x="connsiteX2" y="connsiteY2"/>
              </a:cxn>
              <a:cxn ang="0">
                <a:pos x="connsiteX3" y="connsiteY3"/>
              </a:cxn>
            </a:cxnLst>
            <a:rect l="l" t="t" r="r" b="b"/>
            <a:pathLst>
              <a:path w="2932066" h="2351314">
                <a:moveTo>
                  <a:pt x="0" y="0"/>
                </a:moveTo>
                <a:lnTo>
                  <a:pt x="2932066" y="0"/>
                </a:lnTo>
                <a:lnTo>
                  <a:pt x="2932066" y="2351314"/>
                </a:lnTo>
                <a:lnTo>
                  <a:pt x="0" y="23513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32" name="Picture Placeholder 31">
            <a:extLst>
              <a:ext uri="{FF2B5EF4-FFF2-40B4-BE49-F238E27FC236}">
                <a16:creationId xmlns:a16="http://schemas.microsoft.com/office/drawing/2014/main" id="{BAC9EA59-F466-4779-958A-242D06C95179}"/>
              </a:ext>
            </a:extLst>
          </p:cNvPr>
          <p:cNvSpPr>
            <a:spLocks noGrp="1"/>
          </p:cNvSpPr>
          <p:nvPr>
            <p:ph type="pic" sz="quarter" idx="26" hasCustomPrompt="1"/>
          </p:nvPr>
        </p:nvSpPr>
        <p:spPr>
          <a:xfrm>
            <a:off x="9259934" y="4170863"/>
            <a:ext cx="2932066" cy="2351314"/>
          </a:xfrm>
          <a:custGeom>
            <a:avLst/>
            <a:gdLst>
              <a:gd name="connsiteX0" fmla="*/ 0 w 2932066"/>
              <a:gd name="connsiteY0" fmla="*/ 0 h 2351314"/>
              <a:gd name="connsiteX1" fmla="*/ 2932066 w 2932066"/>
              <a:gd name="connsiteY1" fmla="*/ 0 h 2351314"/>
              <a:gd name="connsiteX2" fmla="*/ 2932066 w 2932066"/>
              <a:gd name="connsiteY2" fmla="*/ 2351314 h 2351314"/>
              <a:gd name="connsiteX3" fmla="*/ 0 w 2932066"/>
              <a:gd name="connsiteY3" fmla="*/ 2351314 h 2351314"/>
            </a:gdLst>
            <a:ahLst/>
            <a:cxnLst>
              <a:cxn ang="0">
                <a:pos x="connsiteX0" y="connsiteY0"/>
              </a:cxn>
              <a:cxn ang="0">
                <a:pos x="connsiteX1" y="connsiteY1"/>
              </a:cxn>
              <a:cxn ang="0">
                <a:pos x="connsiteX2" y="connsiteY2"/>
              </a:cxn>
              <a:cxn ang="0">
                <a:pos x="connsiteX3" y="connsiteY3"/>
              </a:cxn>
            </a:cxnLst>
            <a:rect l="l" t="t" r="r" b="b"/>
            <a:pathLst>
              <a:path w="2932066" h="2351314">
                <a:moveTo>
                  <a:pt x="0" y="0"/>
                </a:moveTo>
                <a:lnTo>
                  <a:pt x="2932066" y="0"/>
                </a:lnTo>
                <a:lnTo>
                  <a:pt x="2932066" y="2351314"/>
                </a:lnTo>
                <a:lnTo>
                  <a:pt x="0" y="23513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 id="2147483737" r:id="rId10"/>
    <p:sldLayoutId id="2147483738" r:id="rId11"/>
    <p:sldLayoutId id="2147483739" r:id="rId12"/>
    <p:sldLayoutId id="2147483740" r:id="rId13"/>
    <p:sldLayoutId id="2147483741" r:id="rId14"/>
    <p:sldLayoutId id="2147483742" r:id="rId15"/>
    <p:sldLayoutId id="2147483743" r:id="rId16"/>
    <p:sldLayoutId id="2147483744" r:id="rId17"/>
    <p:sldLayoutId id="2147483745" r:id="rId18"/>
    <p:sldLayoutId id="2147483746" r:id="rId19"/>
    <p:sldLayoutId id="2147483747" r:id="rId20"/>
    <p:sldLayoutId id="2147483748" r:id="rId21"/>
    <p:sldLayoutId id="2147483749" r:id="rId22"/>
    <p:sldLayoutId id="2147483750" r:id="rId23"/>
    <p:sldLayoutId id="2147483751" r:id="rId24"/>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2.xml"/></Relationships>
</file>

<file path=ppt/slides/_rels/slide1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8.xml"/><Relationship Id="rId1" Type="http://schemas.openxmlformats.org/officeDocument/2006/relationships/slideLayout" Target="../slideLayouts/slideLayout24.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9.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BC13F9D6-F7D8-44D8-A1CA-442A88116E9B}"/>
              </a:ext>
            </a:extLst>
          </p:cNvPr>
          <p:cNvSpPr/>
          <p:nvPr/>
        </p:nvSpPr>
        <p:spPr>
          <a:xfrm>
            <a:off x="5442" y="0"/>
            <a:ext cx="12186557"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pic>
        <p:nvPicPr>
          <p:cNvPr id="4" name="Picture 3">
            <a:extLst>
              <a:ext uri="{FF2B5EF4-FFF2-40B4-BE49-F238E27FC236}">
                <a16:creationId xmlns:a16="http://schemas.microsoft.com/office/drawing/2014/main" id="{37DF2F51-2A6D-43A0-8373-A88201EEC3ED}"/>
              </a:ext>
            </a:extLst>
          </p:cNvPr>
          <p:cNvPicPr>
            <a:picLocks noChangeAspect="1"/>
          </p:cNvPicPr>
          <p:nvPr/>
        </p:nvPicPr>
        <p:blipFill>
          <a:blip r:embed="rId3"/>
          <a:stretch>
            <a:fillRect/>
          </a:stretch>
        </p:blipFill>
        <p:spPr>
          <a:xfrm>
            <a:off x="2669720" y="0"/>
            <a:ext cx="6858000" cy="6858000"/>
          </a:xfrm>
          <a:prstGeom prst="rect">
            <a:avLst/>
          </a:prstGeom>
        </p:spPr>
      </p:pic>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1" name="Group 20">
            <a:extLst>
              <a:ext uri="{FF2B5EF4-FFF2-40B4-BE49-F238E27FC236}">
                <a16:creationId xmlns:a16="http://schemas.microsoft.com/office/drawing/2014/main" id="{7592914F-F34D-4221-84F0-7373EBEAF14F}"/>
              </a:ext>
            </a:extLst>
          </p:cNvPr>
          <p:cNvGrpSpPr/>
          <p:nvPr/>
        </p:nvGrpSpPr>
        <p:grpSpPr>
          <a:xfrm>
            <a:off x="2765680" y="2297533"/>
            <a:ext cx="1456486" cy="1500993"/>
            <a:chOff x="5341146" y="4314347"/>
            <a:chExt cx="1456486" cy="1500993"/>
          </a:xfrm>
        </p:grpSpPr>
        <p:grpSp>
          <p:nvGrpSpPr>
            <p:cNvPr id="22" name="Group 21">
              <a:extLst>
                <a:ext uri="{FF2B5EF4-FFF2-40B4-BE49-F238E27FC236}">
                  <a16:creationId xmlns:a16="http://schemas.microsoft.com/office/drawing/2014/main" id="{42C6B9D3-D6D9-4ADA-88BC-699EDAF5F958}"/>
                </a:ext>
              </a:extLst>
            </p:cNvPr>
            <p:cNvGrpSpPr/>
            <p:nvPr/>
          </p:nvGrpSpPr>
          <p:grpSpPr>
            <a:xfrm>
              <a:off x="5341146" y="4906633"/>
              <a:ext cx="1456486" cy="908707"/>
              <a:chOff x="4206540" y="6027021"/>
              <a:chExt cx="1456486" cy="908707"/>
            </a:xfrm>
          </p:grpSpPr>
          <p:sp>
            <p:nvSpPr>
              <p:cNvPr id="31" name="TextBox 30">
                <a:extLst>
                  <a:ext uri="{FF2B5EF4-FFF2-40B4-BE49-F238E27FC236}">
                    <a16:creationId xmlns:a16="http://schemas.microsoft.com/office/drawing/2014/main" id="{E4D935F1-7448-45A1-950F-A1D9639BD6FA}"/>
                  </a:ext>
                </a:extLst>
              </p:cNvPr>
              <p:cNvSpPr txBox="1"/>
              <p:nvPr/>
            </p:nvSpPr>
            <p:spPr>
              <a:xfrm>
                <a:off x="4356829" y="6027021"/>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Charities</a:t>
                </a:r>
              </a:p>
            </p:txBody>
          </p:sp>
          <p:sp>
            <p:nvSpPr>
              <p:cNvPr id="33" name="Rectangle 32">
                <a:extLst>
                  <a:ext uri="{FF2B5EF4-FFF2-40B4-BE49-F238E27FC236}">
                    <a16:creationId xmlns:a16="http://schemas.microsoft.com/office/drawing/2014/main" id="{7C8A6998-6AF6-4D7C-BDB1-7D564ABE808B}"/>
                  </a:ext>
                </a:extLst>
              </p:cNvPr>
              <p:cNvSpPr/>
              <p:nvPr/>
            </p:nvSpPr>
            <p:spPr>
              <a:xfrm>
                <a:off x="4206540" y="6304786"/>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24" name="Freeform 8">
              <a:extLst>
                <a:ext uri="{FF2B5EF4-FFF2-40B4-BE49-F238E27FC236}">
                  <a16:creationId xmlns:a16="http://schemas.microsoft.com/office/drawing/2014/main" id="{90F034B4-926B-4684-844B-9D536C0DEF58}"/>
                </a:ext>
              </a:extLst>
            </p:cNvPr>
            <p:cNvSpPr>
              <a:spLocks noEditPoints="1"/>
            </p:cNvSpPr>
            <p:nvPr/>
          </p:nvSpPr>
          <p:spPr bwMode="auto">
            <a:xfrm>
              <a:off x="5882419" y="431434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39" name="Group 38">
            <a:extLst>
              <a:ext uri="{FF2B5EF4-FFF2-40B4-BE49-F238E27FC236}">
                <a16:creationId xmlns:a16="http://schemas.microsoft.com/office/drawing/2014/main" id="{BA3AD874-1CE1-47D8-B8C5-1102364C007A}"/>
              </a:ext>
            </a:extLst>
          </p:cNvPr>
          <p:cNvGrpSpPr/>
          <p:nvPr/>
        </p:nvGrpSpPr>
        <p:grpSpPr>
          <a:xfrm>
            <a:off x="832594" y="2297533"/>
            <a:ext cx="1456486" cy="1517589"/>
            <a:chOff x="1528943" y="4297751"/>
            <a:chExt cx="1456486" cy="1517589"/>
          </a:xfrm>
        </p:grpSpPr>
        <p:grpSp>
          <p:nvGrpSpPr>
            <p:cNvPr id="40" name="Group 39">
              <a:extLst>
                <a:ext uri="{FF2B5EF4-FFF2-40B4-BE49-F238E27FC236}">
                  <a16:creationId xmlns:a16="http://schemas.microsoft.com/office/drawing/2014/main" id="{FA1D02EB-12D7-4575-AB1F-1550E7D832BB}"/>
                </a:ext>
              </a:extLst>
            </p:cNvPr>
            <p:cNvGrpSpPr/>
            <p:nvPr/>
          </p:nvGrpSpPr>
          <p:grpSpPr>
            <a:xfrm>
              <a:off x="1528943" y="4906633"/>
              <a:ext cx="1456486" cy="908707"/>
              <a:chOff x="2292162" y="6035319"/>
              <a:chExt cx="1456486" cy="908707"/>
            </a:xfrm>
          </p:grpSpPr>
          <p:sp>
            <p:nvSpPr>
              <p:cNvPr id="45" name="TextBox 44">
                <a:extLst>
                  <a:ext uri="{FF2B5EF4-FFF2-40B4-BE49-F238E27FC236}">
                    <a16:creationId xmlns:a16="http://schemas.microsoft.com/office/drawing/2014/main" id="{D0FE64BB-7606-47B4-AD59-98621C538726}"/>
                  </a:ext>
                </a:extLst>
              </p:cNvPr>
              <p:cNvSpPr txBox="1"/>
              <p:nvPr/>
            </p:nvSpPr>
            <p:spPr>
              <a:xfrm>
                <a:off x="2442451" y="6035319"/>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Corporate</a:t>
                </a:r>
              </a:p>
            </p:txBody>
          </p:sp>
          <p:sp>
            <p:nvSpPr>
              <p:cNvPr id="50" name="Rectangle 49">
                <a:extLst>
                  <a:ext uri="{FF2B5EF4-FFF2-40B4-BE49-F238E27FC236}">
                    <a16:creationId xmlns:a16="http://schemas.microsoft.com/office/drawing/2014/main" id="{839F864D-8044-4E35-9B61-496F603864EB}"/>
                  </a:ext>
                </a:extLst>
              </p:cNvPr>
              <p:cNvSpPr/>
              <p:nvPr/>
            </p:nvSpPr>
            <p:spPr>
              <a:xfrm>
                <a:off x="2292162"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41" name="Group 40">
              <a:extLst>
                <a:ext uri="{FF2B5EF4-FFF2-40B4-BE49-F238E27FC236}">
                  <a16:creationId xmlns:a16="http://schemas.microsoft.com/office/drawing/2014/main" id="{BD2D0917-FF15-454B-B412-0B6BEE149F87}"/>
                </a:ext>
              </a:extLst>
            </p:cNvPr>
            <p:cNvGrpSpPr/>
            <p:nvPr/>
          </p:nvGrpSpPr>
          <p:grpSpPr>
            <a:xfrm>
              <a:off x="2144623" y="4297751"/>
              <a:ext cx="337690" cy="432936"/>
              <a:chOff x="2522538" y="3189288"/>
              <a:chExt cx="371475" cy="476250"/>
            </a:xfrm>
            <a:solidFill>
              <a:schemeClr val="tx1"/>
            </a:solidFill>
          </p:grpSpPr>
          <p:sp>
            <p:nvSpPr>
              <p:cNvPr id="42" name="Freeform 5">
                <a:extLst>
                  <a:ext uri="{FF2B5EF4-FFF2-40B4-BE49-F238E27FC236}">
                    <a16:creationId xmlns:a16="http://schemas.microsoft.com/office/drawing/2014/main" id="{AFFDEB61-A306-4C4A-B90E-1612A77D9FEC}"/>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3" name="Freeform 6">
                <a:extLst>
                  <a:ext uri="{FF2B5EF4-FFF2-40B4-BE49-F238E27FC236}">
                    <a16:creationId xmlns:a16="http://schemas.microsoft.com/office/drawing/2014/main" id="{7F7DA7FC-E8C6-432E-98E6-E5E4AB79600B}"/>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4" name="Freeform 7">
                <a:extLst>
                  <a:ext uri="{FF2B5EF4-FFF2-40B4-BE49-F238E27FC236}">
                    <a16:creationId xmlns:a16="http://schemas.microsoft.com/office/drawing/2014/main" id="{8CE1113E-9AD8-4827-A570-2EEE363A3B94}"/>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2" name="Rectangle 1">
            <a:extLst>
              <a:ext uri="{FF2B5EF4-FFF2-40B4-BE49-F238E27FC236}">
                <a16:creationId xmlns:a16="http://schemas.microsoft.com/office/drawing/2014/main" id="{4951D74E-57EE-48AE-BCE6-3DCBDCAA03A6}"/>
              </a:ext>
            </a:extLst>
          </p:cNvPr>
          <p:cNvSpPr/>
          <p:nvPr/>
        </p:nvSpPr>
        <p:spPr>
          <a:xfrm>
            <a:off x="4559925" y="2012826"/>
            <a:ext cx="6793873" cy="1823724"/>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Rectangle 9">
            <a:extLst>
              <a:ext uri="{FF2B5EF4-FFF2-40B4-BE49-F238E27FC236}">
                <a16:creationId xmlns:a16="http://schemas.microsoft.com/office/drawing/2014/main" id="{ACF1568A-D54B-43B2-BF4D-AAC33BDD078C}"/>
              </a:ext>
            </a:extLst>
          </p:cNvPr>
          <p:cNvSpPr>
            <a:spLocks/>
          </p:cNvSpPr>
          <p:nvPr/>
        </p:nvSpPr>
        <p:spPr bwMode="auto">
          <a:xfrm>
            <a:off x="5138064" y="2410329"/>
            <a:ext cx="5637595" cy="10287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8" name="Picture Placeholder 7">
            <a:extLst>
              <a:ext uri="{FF2B5EF4-FFF2-40B4-BE49-F238E27FC236}">
                <a16:creationId xmlns:a16="http://schemas.microsoft.com/office/drawing/2014/main" id="{09CC63E5-C91C-462D-A955-ABA3577E431E}"/>
              </a:ext>
            </a:extLst>
          </p:cNvPr>
          <p:cNvSpPr>
            <a:spLocks noGrp="1"/>
          </p:cNvSpPr>
          <p:nvPr>
            <p:ph type="pic" sz="quarter" idx="21"/>
          </p:nvPr>
        </p:nvSpPr>
        <p:spPr/>
      </p:sp>
      <p:sp>
        <p:nvSpPr>
          <p:cNvPr id="10" name="Picture Placeholder 9">
            <a:extLst>
              <a:ext uri="{FF2B5EF4-FFF2-40B4-BE49-F238E27FC236}">
                <a16:creationId xmlns:a16="http://schemas.microsoft.com/office/drawing/2014/main" id="{22D2D735-005F-459D-A708-BA7C1FE58041}"/>
              </a:ext>
            </a:extLst>
          </p:cNvPr>
          <p:cNvSpPr>
            <a:spLocks noGrp="1"/>
          </p:cNvSpPr>
          <p:nvPr>
            <p:ph type="pic" sz="quarter" idx="22"/>
          </p:nvPr>
        </p:nvSpPr>
        <p:spPr/>
      </p:sp>
    </p:spTree>
    <p:extLst>
      <p:ext uri="{BB962C8B-B14F-4D97-AF65-F5344CB8AC3E}">
        <p14:creationId xmlns:p14="http://schemas.microsoft.com/office/powerpoint/2010/main" val="3545994075"/>
      </p:ext>
    </p:extLst>
  </p:cSld>
  <p:clrMapOvr>
    <a:masterClrMapping/>
  </p:clrMapOvr>
  <p:transition spd="slow">
    <p:comb/>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Team Members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8" name="Group 37">
            <a:extLst>
              <a:ext uri="{FF2B5EF4-FFF2-40B4-BE49-F238E27FC236}">
                <a16:creationId xmlns:a16="http://schemas.microsoft.com/office/drawing/2014/main" id="{C8BC4E2B-39BF-4962-991E-F96A371BBCDB}"/>
              </a:ext>
            </a:extLst>
          </p:cNvPr>
          <p:cNvGrpSpPr/>
          <p:nvPr/>
        </p:nvGrpSpPr>
        <p:grpSpPr>
          <a:xfrm>
            <a:off x="4957152" y="7206127"/>
            <a:ext cx="2277697" cy="1311356"/>
            <a:chOff x="1508003" y="4504779"/>
            <a:chExt cx="2277697" cy="1311356"/>
          </a:xfrm>
        </p:grpSpPr>
        <p:sp>
          <p:nvSpPr>
            <p:cNvPr id="39" name="TextBox 38">
              <a:extLst>
                <a:ext uri="{FF2B5EF4-FFF2-40B4-BE49-F238E27FC236}">
                  <a16:creationId xmlns:a16="http://schemas.microsoft.com/office/drawing/2014/main" id="{D20897C3-61A8-4F35-9FE6-A63502B5076B}"/>
                </a:ext>
              </a:extLst>
            </p:cNvPr>
            <p:cNvSpPr txBox="1"/>
            <p:nvPr/>
          </p:nvSpPr>
          <p:spPr>
            <a:xfrm>
              <a:off x="1899695" y="4504779"/>
              <a:ext cx="1494312" cy="365934"/>
            </a:xfrm>
            <a:prstGeom prst="rect">
              <a:avLst/>
            </a:prstGeom>
            <a:noFill/>
          </p:spPr>
          <p:txBody>
            <a:bodyPr wrap="square" rtlCol="0">
              <a:spAutoFit/>
            </a:bodyPr>
            <a:lstStyle/>
            <a:p>
              <a:pPr algn="ct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40" name="Rectangle 39">
              <a:extLst>
                <a:ext uri="{FF2B5EF4-FFF2-40B4-BE49-F238E27FC236}">
                  <a16:creationId xmlns:a16="http://schemas.microsoft.com/office/drawing/2014/main" id="{BC74D935-11F8-4614-AE5F-90F529F99959}"/>
                </a:ext>
              </a:extLst>
            </p:cNvPr>
            <p:cNvSpPr/>
            <p:nvPr/>
          </p:nvSpPr>
          <p:spPr>
            <a:xfrm>
              <a:off x="1508003" y="4908486"/>
              <a:ext cx="2277697" cy="451406"/>
            </a:xfrm>
            <a:prstGeom prst="rect">
              <a:avLst/>
            </a:prstGeom>
          </p:spPr>
          <p:txBody>
            <a:bodyPr wrap="square">
              <a:spAutoFit/>
            </a:bodyPr>
            <a:lstStyle/>
            <a:p>
              <a:pPr algn="ct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41" name="Group 40">
              <a:extLst>
                <a:ext uri="{FF2B5EF4-FFF2-40B4-BE49-F238E27FC236}">
                  <a16:creationId xmlns:a16="http://schemas.microsoft.com/office/drawing/2014/main" id="{40886C91-3CB8-483F-A400-1BD3C46654EB}"/>
                </a:ext>
              </a:extLst>
            </p:cNvPr>
            <p:cNvGrpSpPr/>
            <p:nvPr/>
          </p:nvGrpSpPr>
          <p:grpSpPr>
            <a:xfrm>
              <a:off x="2101039" y="5519673"/>
              <a:ext cx="1091624" cy="296462"/>
              <a:chOff x="1515100" y="5516154"/>
              <a:chExt cx="1324077" cy="359591"/>
            </a:xfrm>
          </p:grpSpPr>
          <p:sp>
            <p:nvSpPr>
              <p:cNvPr id="42" name="Rectangle 41">
                <a:extLst>
                  <a:ext uri="{FF2B5EF4-FFF2-40B4-BE49-F238E27FC236}">
                    <a16:creationId xmlns:a16="http://schemas.microsoft.com/office/drawing/2014/main" id="{2CB882E8-B855-49E8-821D-4599A04722B6}"/>
                  </a:ext>
                </a:extLst>
              </p:cNvPr>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3" name="Group 42">
                <a:extLst>
                  <a:ext uri="{FF2B5EF4-FFF2-40B4-BE49-F238E27FC236}">
                    <a16:creationId xmlns:a16="http://schemas.microsoft.com/office/drawing/2014/main" id="{83630DD6-7529-4FF6-9529-3B8A335B43A2}"/>
                  </a:ext>
                </a:extLst>
              </p:cNvPr>
              <p:cNvGrpSpPr/>
              <p:nvPr/>
            </p:nvGrpSpPr>
            <p:grpSpPr>
              <a:xfrm>
                <a:off x="1747552" y="5584029"/>
                <a:ext cx="859172" cy="223840"/>
                <a:chOff x="1871822" y="5616406"/>
                <a:chExt cx="610631" cy="159087"/>
              </a:xfrm>
            </p:grpSpPr>
            <p:grpSp>
              <p:nvGrpSpPr>
                <p:cNvPr id="45" name="Group 44">
                  <a:extLst>
                    <a:ext uri="{FF2B5EF4-FFF2-40B4-BE49-F238E27FC236}">
                      <a16:creationId xmlns:a16="http://schemas.microsoft.com/office/drawing/2014/main" id="{26161B85-440D-445B-90AA-876B02E28B11}"/>
                    </a:ext>
                  </a:extLst>
                </p:cNvPr>
                <p:cNvGrpSpPr/>
                <p:nvPr/>
              </p:nvGrpSpPr>
              <p:grpSpPr>
                <a:xfrm>
                  <a:off x="1871822" y="5616406"/>
                  <a:ext cx="159086" cy="159087"/>
                  <a:chOff x="1324575" y="5760204"/>
                  <a:chExt cx="305861" cy="305861"/>
                </a:xfrm>
              </p:grpSpPr>
              <p:sp>
                <p:nvSpPr>
                  <p:cNvPr id="52" name="Oval 51">
                    <a:extLst>
                      <a:ext uri="{FF2B5EF4-FFF2-40B4-BE49-F238E27FC236}">
                        <a16:creationId xmlns:a16="http://schemas.microsoft.com/office/drawing/2014/main" id="{DE588BB5-6DB6-4D5C-9A80-D83A5E9F4FD6}"/>
                      </a:ext>
                    </a:extLst>
                  </p:cNvPr>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AutoShape 1">
                    <a:extLst>
                      <a:ext uri="{FF2B5EF4-FFF2-40B4-BE49-F238E27FC236}">
                        <a16:creationId xmlns:a16="http://schemas.microsoft.com/office/drawing/2014/main" id="{E08B8AF8-984E-4D3E-9963-B2CCF2F9F34B}"/>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46" name="Group 45">
                  <a:extLst>
                    <a:ext uri="{FF2B5EF4-FFF2-40B4-BE49-F238E27FC236}">
                      <a16:creationId xmlns:a16="http://schemas.microsoft.com/office/drawing/2014/main" id="{E1B4C839-2345-4331-9394-22DA2EEABD7E}"/>
                    </a:ext>
                  </a:extLst>
                </p:cNvPr>
                <p:cNvGrpSpPr/>
                <p:nvPr/>
              </p:nvGrpSpPr>
              <p:grpSpPr>
                <a:xfrm>
                  <a:off x="2097594" y="5616406"/>
                  <a:ext cx="159086" cy="159087"/>
                  <a:chOff x="1684215" y="5760204"/>
                  <a:chExt cx="305861" cy="305861"/>
                </a:xfrm>
              </p:grpSpPr>
              <p:sp>
                <p:nvSpPr>
                  <p:cNvPr id="50" name="Oval 49">
                    <a:extLst>
                      <a:ext uri="{FF2B5EF4-FFF2-40B4-BE49-F238E27FC236}">
                        <a16:creationId xmlns:a16="http://schemas.microsoft.com/office/drawing/2014/main" id="{66474E59-A250-4EC9-B20A-A70D66AFEB62}"/>
                      </a:ext>
                    </a:extLst>
                  </p:cNvPr>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AutoShape 21">
                    <a:extLst>
                      <a:ext uri="{FF2B5EF4-FFF2-40B4-BE49-F238E27FC236}">
                        <a16:creationId xmlns:a16="http://schemas.microsoft.com/office/drawing/2014/main" id="{414B507A-62E3-4E38-AF56-1894277DB6FD}"/>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47" name="Group 46">
                  <a:extLst>
                    <a:ext uri="{FF2B5EF4-FFF2-40B4-BE49-F238E27FC236}">
                      <a16:creationId xmlns:a16="http://schemas.microsoft.com/office/drawing/2014/main" id="{DAD0055B-00F7-4161-AB6B-09FC3045B700}"/>
                    </a:ext>
                  </a:extLst>
                </p:cNvPr>
                <p:cNvGrpSpPr/>
                <p:nvPr/>
              </p:nvGrpSpPr>
              <p:grpSpPr>
                <a:xfrm>
                  <a:off x="2323367" y="5616406"/>
                  <a:ext cx="159086" cy="159087"/>
                  <a:chOff x="2177216" y="5760204"/>
                  <a:chExt cx="305861" cy="305861"/>
                </a:xfrm>
              </p:grpSpPr>
              <p:sp>
                <p:nvSpPr>
                  <p:cNvPr id="48" name="Oval 47">
                    <a:extLst>
                      <a:ext uri="{FF2B5EF4-FFF2-40B4-BE49-F238E27FC236}">
                        <a16:creationId xmlns:a16="http://schemas.microsoft.com/office/drawing/2014/main" id="{50AB8806-1EAB-4F82-90CE-67B8F3E26D2F}"/>
                      </a:ext>
                    </a:extLst>
                  </p:cNvPr>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AutoShape 18">
                    <a:extLst>
                      <a:ext uri="{FF2B5EF4-FFF2-40B4-BE49-F238E27FC236}">
                        <a16:creationId xmlns:a16="http://schemas.microsoft.com/office/drawing/2014/main" id="{7533413B-99C6-4E4E-B35A-428AFF57E9BD}"/>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grpSp>
      <p:grpSp>
        <p:nvGrpSpPr>
          <p:cNvPr id="54" name="Group 53">
            <a:extLst>
              <a:ext uri="{FF2B5EF4-FFF2-40B4-BE49-F238E27FC236}">
                <a16:creationId xmlns:a16="http://schemas.microsoft.com/office/drawing/2014/main" id="{0249CE2E-9DC0-47FD-8C12-8A94B7A87BFC}"/>
              </a:ext>
            </a:extLst>
          </p:cNvPr>
          <p:cNvGrpSpPr/>
          <p:nvPr/>
        </p:nvGrpSpPr>
        <p:grpSpPr>
          <a:xfrm>
            <a:off x="8746096" y="7206127"/>
            <a:ext cx="2277697" cy="1311356"/>
            <a:chOff x="1508003" y="4504779"/>
            <a:chExt cx="2277697" cy="1311356"/>
          </a:xfrm>
        </p:grpSpPr>
        <p:sp>
          <p:nvSpPr>
            <p:cNvPr id="55" name="TextBox 54">
              <a:extLst>
                <a:ext uri="{FF2B5EF4-FFF2-40B4-BE49-F238E27FC236}">
                  <a16:creationId xmlns:a16="http://schemas.microsoft.com/office/drawing/2014/main" id="{C750BCA0-D6AE-41B1-BBBF-690EDB6DBE72}"/>
                </a:ext>
              </a:extLst>
            </p:cNvPr>
            <p:cNvSpPr txBox="1"/>
            <p:nvPr/>
          </p:nvSpPr>
          <p:spPr>
            <a:xfrm>
              <a:off x="1899695" y="4504779"/>
              <a:ext cx="1494312" cy="365934"/>
            </a:xfrm>
            <a:prstGeom prst="rect">
              <a:avLst/>
            </a:prstGeom>
            <a:noFill/>
          </p:spPr>
          <p:txBody>
            <a:bodyPr wrap="square" rtlCol="0">
              <a:spAutoFit/>
            </a:bodyPr>
            <a:lstStyle/>
            <a:p>
              <a:pPr algn="ct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56" name="Rectangle 55">
              <a:extLst>
                <a:ext uri="{FF2B5EF4-FFF2-40B4-BE49-F238E27FC236}">
                  <a16:creationId xmlns:a16="http://schemas.microsoft.com/office/drawing/2014/main" id="{18AE6C6A-4D84-441F-A234-894FBA339F9D}"/>
                </a:ext>
              </a:extLst>
            </p:cNvPr>
            <p:cNvSpPr/>
            <p:nvPr/>
          </p:nvSpPr>
          <p:spPr>
            <a:xfrm>
              <a:off x="1508003" y="4908486"/>
              <a:ext cx="2277697" cy="451406"/>
            </a:xfrm>
            <a:prstGeom prst="rect">
              <a:avLst/>
            </a:prstGeom>
          </p:spPr>
          <p:txBody>
            <a:bodyPr wrap="square">
              <a:spAutoFit/>
            </a:bodyPr>
            <a:lstStyle/>
            <a:p>
              <a:pPr algn="ct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57" name="Group 56">
              <a:extLst>
                <a:ext uri="{FF2B5EF4-FFF2-40B4-BE49-F238E27FC236}">
                  <a16:creationId xmlns:a16="http://schemas.microsoft.com/office/drawing/2014/main" id="{9DEED6B9-3FE2-4C10-887A-B5ADA3A1E907}"/>
                </a:ext>
              </a:extLst>
            </p:cNvPr>
            <p:cNvGrpSpPr/>
            <p:nvPr/>
          </p:nvGrpSpPr>
          <p:grpSpPr>
            <a:xfrm>
              <a:off x="2101039" y="5519673"/>
              <a:ext cx="1091624" cy="296462"/>
              <a:chOff x="1515100" y="5516154"/>
              <a:chExt cx="1324077" cy="359591"/>
            </a:xfrm>
          </p:grpSpPr>
          <p:sp>
            <p:nvSpPr>
              <p:cNvPr id="58" name="Rectangle 57">
                <a:extLst>
                  <a:ext uri="{FF2B5EF4-FFF2-40B4-BE49-F238E27FC236}">
                    <a16:creationId xmlns:a16="http://schemas.microsoft.com/office/drawing/2014/main" id="{8E5A29A0-5C5C-4402-8D2D-035BD9FE237F}"/>
                  </a:ext>
                </a:extLst>
              </p:cNvPr>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9" name="Group 58">
                <a:extLst>
                  <a:ext uri="{FF2B5EF4-FFF2-40B4-BE49-F238E27FC236}">
                    <a16:creationId xmlns:a16="http://schemas.microsoft.com/office/drawing/2014/main" id="{1A24669E-EECF-43BB-B663-41624398517B}"/>
                  </a:ext>
                </a:extLst>
              </p:cNvPr>
              <p:cNvGrpSpPr/>
              <p:nvPr/>
            </p:nvGrpSpPr>
            <p:grpSpPr>
              <a:xfrm>
                <a:off x="1747552" y="5584029"/>
                <a:ext cx="859172" cy="223840"/>
                <a:chOff x="1871822" y="5616406"/>
                <a:chExt cx="610631" cy="159087"/>
              </a:xfrm>
            </p:grpSpPr>
            <p:grpSp>
              <p:nvGrpSpPr>
                <p:cNvPr id="60" name="Group 59">
                  <a:extLst>
                    <a:ext uri="{FF2B5EF4-FFF2-40B4-BE49-F238E27FC236}">
                      <a16:creationId xmlns:a16="http://schemas.microsoft.com/office/drawing/2014/main" id="{713499C1-98E1-4719-AD19-998F9172B982}"/>
                    </a:ext>
                  </a:extLst>
                </p:cNvPr>
                <p:cNvGrpSpPr/>
                <p:nvPr/>
              </p:nvGrpSpPr>
              <p:grpSpPr>
                <a:xfrm>
                  <a:off x="1871822" y="5616406"/>
                  <a:ext cx="159086" cy="159087"/>
                  <a:chOff x="1324575" y="5760204"/>
                  <a:chExt cx="305861" cy="305861"/>
                </a:xfrm>
              </p:grpSpPr>
              <p:sp>
                <p:nvSpPr>
                  <p:cNvPr id="67" name="Oval 66">
                    <a:extLst>
                      <a:ext uri="{FF2B5EF4-FFF2-40B4-BE49-F238E27FC236}">
                        <a16:creationId xmlns:a16="http://schemas.microsoft.com/office/drawing/2014/main" id="{136BC537-58A1-4F87-A2B0-BB76478CAD01}"/>
                      </a:ext>
                    </a:extLst>
                  </p:cNvPr>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AutoShape 1">
                    <a:extLst>
                      <a:ext uri="{FF2B5EF4-FFF2-40B4-BE49-F238E27FC236}">
                        <a16:creationId xmlns:a16="http://schemas.microsoft.com/office/drawing/2014/main" id="{2CED164C-477A-4285-BCF6-EE668EAE9A61}"/>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61" name="Group 60">
                  <a:extLst>
                    <a:ext uri="{FF2B5EF4-FFF2-40B4-BE49-F238E27FC236}">
                      <a16:creationId xmlns:a16="http://schemas.microsoft.com/office/drawing/2014/main" id="{EAEB83E5-0AB5-41F4-9486-593F98E1C89A}"/>
                    </a:ext>
                  </a:extLst>
                </p:cNvPr>
                <p:cNvGrpSpPr/>
                <p:nvPr/>
              </p:nvGrpSpPr>
              <p:grpSpPr>
                <a:xfrm>
                  <a:off x="2097594" y="5616406"/>
                  <a:ext cx="159086" cy="159087"/>
                  <a:chOff x="1684215" y="5760204"/>
                  <a:chExt cx="305861" cy="305861"/>
                </a:xfrm>
              </p:grpSpPr>
              <p:sp>
                <p:nvSpPr>
                  <p:cNvPr id="65" name="Oval 64">
                    <a:extLst>
                      <a:ext uri="{FF2B5EF4-FFF2-40B4-BE49-F238E27FC236}">
                        <a16:creationId xmlns:a16="http://schemas.microsoft.com/office/drawing/2014/main" id="{75A7203C-D7DD-42E1-BC76-B5648B1FD50A}"/>
                      </a:ext>
                    </a:extLst>
                  </p:cNvPr>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AutoShape 21">
                    <a:extLst>
                      <a:ext uri="{FF2B5EF4-FFF2-40B4-BE49-F238E27FC236}">
                        <a16:creationId xmlns:a16="http://schemas.microsoft.com/office/drawing/2014/main" id="{34A6C394-B50B-4793-BDC0-8DCF10AB16BB}"/>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62" name="Group 61">
                  <a:extLst>
                    <a:ext uri="{FF2B5EF4-FFF2-40B4-BE49-F238E27FC236}">
                      <a16:creationId xmlns:a16="http://schemas.microsoft.com/office/drawing/2014/main" id="{C02679E5-0888-44FE-BA88-B56C9B972215}"/>
                    </a:ext>
                  </a:extLst>
                </p:cNvPr>
                <p:cNvGrpSpPr/>
                <p:nvPr/>
              </p:nvGrpSpPr>
              <p:grpSpPr>
                <a:xfrm>
                  <a:off x="2323367" y="5616406"/>
                  <a:ext cx="159086" cy="159087"/>
                  <a:chOff x="2177216" y="5760204"/>
                  <a:chExt cx="305861" cy="305861"/>
                </a:xfrm>
              </p:grpSpPr>
              <p:sp>
                <p:nvSpPr>
                  <p:cNvPr id="63" name="Oval 62">
                    <a:extLst>
                      <a:ext uri="{FF2B5EF4-FFF2-40B4-BE49-F238E27FC236}">
                        <a16:creationId xmlns:a16="http://schemas.microsoft.com/office/drawing/2014/main" id="{854A6C6E-EAEE-4DA9-B979-D8CDBDA23C9A}"/>
                      </a:ext>
                    </a:extLst>
                  </p:cNvPr>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AutoShape 18">
                    <a:extLst>
                      <a:ext uri="{FF2B5EF4-FFF2-40B4-BE49-F238E27FC236}">
                        <a16:creationId xmlns:a16="http://schemas.microsoft.com/office/drawing/2014/main" id="{09C01347-F610-43CF-B7B7-5CD2AA27DD15}"/>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grpSp>
      <p:grpSp>
        <p:nvGrpSpPr>
          <p:cNvPr id="8" name="Group 7">
            <a:extLst>
              <a:ext uri="{FF2B5EF4-FFF2-40B4-BE49-F238E27FC236}">
                <a16:creationId xmlns:a16="http://schemas.microsoft.com/office/drawing/2014/main" id="{8FE011F2-19CD-4E6B-B48C-6C172A67151D}"/>
              </a:ext>
            </a:extLst>
          </p:cNvPr>
          <p:cNvGrpSpPr/>
          <p:nvPr/>
        </p:nvGrpSpPr>
        <p:grpSpPr>
          <a:xfrm>
            <a:off x="3300913" y="2127966"/>
            <a:ext cx="2277697" cy="855113"/>
            <a:chOff x="3272491" y="2117644"/>
            <a:chExt cx="2277697" cy="855113"/>
          </a:xfrm>
        </p:grpSpPr>
        <p:sp>
          <p:nvSpPr>
            <p:cNvPr id="19" name="TextBox 18">
              <a:extLst>
                <a:ext uri="{FF2B5EF4-FFF2-40B4-BE49-F238E27FC236}">
                  <a16:creationId xmlns:a16="http://schemas.microsoft.com/office/drawing/2014/main" id="{859AEB72-D205-4C6B-8377-77435F741C09}"/>
                </a:ext>
              </a:extLst>
            </p:cNvPr>
            <p:cNvSpPr txBox="1"/>
            <p:nvPr/>
          </p:nvSpPr>
          <p:spPr>
            <a:xfrm>
              <a:off x="3272491" y="2117644"/>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20" name="Rectangle 19">
              <a:extLst>
                <a:ext uri="{FF2B5EF4-FFF2-40B4-BE49-F238E27FC236}">
                  <a16:creationId xmlns:a16="http://schemas.microsoft.com/office/drawing/2014/main" id="{66C92DB0-98C3-4B10-B7C0-C63D541F25A8}"/>
                </a:ext>
              </a:extLst>
            </p:cNvPr>
            <p:cNvSpPr/>
            <p:nvPr/>
          </p:nvSpPr>
          <p:spPr>
            <a:xfrm>
              <a:off x="3272491" y="2521351"/>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grpSp>
        <p:nvGrpSpPr>
          <p:cNvPr id="71" name="Group 70">
            <a:extLst>
              <a:ext uri="{FF2B5EF4-FFF2-40B4-BE49-F238E27FC236}">
                <a16:creationId xmlns:a16="http://schemas.microsoft.com/office/drawing/2014/main" id="{D2682D04-2BC3-4CBA-84A7-E78C37263B91}"/>
              </a:ext>
            </a:extLst>
          </p:cNvPr>
          <p:cNvGrpSpPr/>
          <p:nvPr/>
        </p:nvGrpSpPr>
        <p:grpSpPr>
          <a:xfrm>
            <a:off x="9043753" y="2127966"/>
            <a:ext cx="2277697" cy="855113"/>
            <a:chOff x="3272491" y="2117644"/>
            <a:chExt cx="2277697" cy="855113"/>
          </a:xfrm>
        </p:grpSpPr>
        <p:sp>
          <p:nvSpPr>
            <p:cNvPr id="72" name="TextBox 71">
              <a:extLst>
                <a:ext uri="{FF2B5EF4-FFF2-40B4-BE49-F238E27FC236}">
                  <a16:creationId xmlns:a16="http://schemas.microsoft.com/office/drawing/2014/main" id="{B27E5EC2-9A87-4440-9DEC-FC5DE13DC24D}"/>
                </a:ext>
              </a:extLst>
            </p:cNvPr>
            <p:cNvSpPr txBox="1"/>
            <p:nvPr/>
          </p:nvSpPr>
          <p:spPr>
            <a:xfrm>
              <a:off x="3272491" y="2117644"/>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73" name="Rectangle 72">
              <a:extLst>
                <a:ext uri="{FF2B5EF4-FFF2-40B4-BE49-F238E27FC236}">
                  <a16:creationId xmlns:a16="http://schemas.microsoft.com/office/drawing/2014/main" id="{9532C2A4-0D9D-4C35-88F6-377BC4219FE5}"/>
                </a:ext>
              </a:extLst>
            </p:cNvPr>
            <p:cNvSpPr/>
            <p:nvPr/>
          </p:nvSpPr>
          <p:spPr>
            <a:xfrm>
              <a:off x="3272491" y="2521351"/>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grpSp>
        <p:nvGrpSpPr>
          <p:cNvPr id="76" name="Group 75">
            <a:extLst>
              <a:ext uri="{FF2B5EF4-FFF2-40B4-BE49-F238E27FC236}">
                <a16:creationId xmlns:a16="http://schemas.microsoft.com/office/drawing/2014/main" id="{B6F7E83B-30CB-4B06-8BB9-0E848217E832}"/>
              </a:ext>
            </a:extLst>
          </p:cNvPr>
          <p:cNvGrpSpPr/>
          <p:nvPr/>
        </p:nvGrpSpPr>
        <p:grpSpPr>
          <a:xfrm>
            <a:off x="3240141" y="4648160"/>
            <a:ext cx="2277697" cy="855113"/>
            <a:chOff x="3272491" y="2117644"/>
            <a:chExt cx="2277697" cy="855113"/>
          </a:xfrm>
        </p:grpSpPr>
        <p:sp>
          <p:nvSpPr>
            <p:cNvPr id="78" name="TextBox 77">
              <a:extLst>
                <a:ext uri="{FF2B5EF4-FFF2-40B4-BE49-F238E27FC236}">
                  <a16:creationId xmlns:a16="http://schemas.microsoft.com/office/drawing/2014/main" id="{852C731C-2150-48FF-B015-34A8A0FF15FC}"/>
                </a:ext>
              </a:extLst>
            </p:cNvPr>
            <p:cNvSpPr txBox="1"/>
            <p:nvPr/>
          </p:nvSpPr>
          <p:spPr>
            <a:xfrm>
              <a:off x="3272491" y="2117644"/>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79" name="Rectangle 78">
              <a:extLst>
                <a:ext uri="{FF2B5EF4-FFF2-40B4-BE49-F238E27FC236}">
                  <a16:creationId xmlns:a16="http://schemas.microsoft.com/office/drawing/2014/main" id="{DF7323B1-BE4A-4439-9A14-C1E0FF02EE26}"/>
                </a:ext>
              </a:extLst>
            </p:cNvPr>
            <p:cNvSpPr/>
            <p:nvPr/>
          </p:nvSpPr>
          <p:spPr>
            <a:xfrm>
              <a:off x="3272491" y="2521351"/>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grpSp>
        <p:nvGrpSpPr>
          <p:cNvPr id="81" name="Group 80">
            <a:extLst>
              <a:ext uri="{FF2B5EF4-FFF2-40B4-BE49-F238E27FC236}">
                <a16:creationId xmlns:a16="http://schemas.microsoft.com/office/drawing/2014/main" id="{8E334551-6188-4F71-8A06-994956CF49A0}"/>
              </a:ext>
            </a:extLst>
          </p:cNvPr>
          <p:cNvGrpSpPr/>
          <p:nvPr/>
        </p:nvGrpSpPr>
        <p:grpSpPr>
          <a:xfrm>
            <a:off x="8982981" y="4648160"/>
            <a:ext cx="2277697" cy="855113"/>
            <a:chOff x="3272491" y="2117644"/>
            <a:chExt cx="2277697" cy="855113"/>
          </a:xfrm>
        </p:grpSpPr>
        <p:sp>
          <p:nvSpPr>
            <p:cNvPr id="85" name="TextBox 84">
              <a:extLst>
                <a:ext uri="{FF2B5EF4-FFF2-40B4-BE49-F238E27FC236}">
                  <a16:creationId xmlns:a16="http://schemas.microsoft.com/office/drawing/2014/main" id="{EC4A8A58-66CE-4F8A-8D63-72DE5634F675}"/>
                </a:ext>
              </a:extLst>
            </p:cNvPr>
            <p:cNvSpPr txBox="1"/>
            <p:nvPr/>
          </p:nvSpPr>
          <p:spPr>
            <a:xfrm>
              <a:off x="3272491" y="2117644"/>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87" name="Rectangle 86">
              <a:extLst>
                <a:ext uri="{FF2B5EF4-FFF2-40B4-BE49-F238E27FC236}">
                  <a16:creationId xmlns:a16="http://schemas.microsoft.com/office/drawing/2014/main" id="{34F40E24-F3F5-4A3D-A2EE-3C9F9F7B4D07}"/>
                </a:ext>
              </a:extLst>
            </p:cNvPr>
            <p:cNvSpPr/>
            <p:nvPr/>
          </p:nvSpPr>
          <p:spPr>
            <a:xfrm>
              <a:off x="3272491" y="2521351"/>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sp>
        <p:nvSpPr>
          <p:cNvPr id="3" name="Picture Placeholder 2">
            <a:extLst>
              <a:ext uri="{FF2B5EF4-FFF2-40B4-BE49-F238E27FC236}">
                <a16:creationId xmlns:a16="http://schemas.microsoft.com/office/drawing/2014/main" id="{44E1B15D-8403-4207-8446-818DC8E8A10C}"/>
              </a:ext>
            </a:extLst>
          </p:cNvPr>
          <p:cNvSpPr>
            <a:spLocks noGrp="1"/>
          </p:cNvSpPr>
          <p:nvPr>
            <p:ph type="pic" sz="quarter" idx="19"/>
          </p:nvPr>
        </p:nvSpPr>
        <p:spPr/>
      </p:sp>
      <p:sp>
        <p:nvSpPr>
          <p:cNvPr id="10" name="Picture Placeholder 9">
            <a:extLst>
              <a:ext uri="{FF2B5EF4-FFF2-40B4-BE49-F238E27FC236}">
                <a16:creationId xmlns:a16="http://schemas.microsoft.com/office/drawing/2014/main" id="{B69A2B76-E28A-4752-B4D1-D5E25794D0B0}"/>
              </a:ext>
            </a:extLst>
          </p:cNvPr>
          <p:cNvSpPr>
            <a:spLocks noGrp="1"/>
          </p:cNvSpPr>
          <p:nvPr>
            <p:ph type="pic" sz="quarter" idx="18"/>
          </p:nvPr>
        </p:nvSpPr>
        <p:spPr/>
      </p:sp>
      <p:sp>
        <p:nvSpPr>
          <p:cNvPr id="12" name="Picture Placeholder 11">
            <a:extLst>
              <a:ext uri="{FF2B5EF4-FFF2-40B4-BE49-F238E27FC236}">
                <a16:creationId xmlns:a16="http://schemas.microsoft.com/office/drawing/2014/main" id="{10FFE9B8-F5F4-4EBB-BB74-3642EA9651C5}"/>
              </a:ext>
            </a:extLst>
          </p:cNvPr>
          <p:cNvSpPr>
            <a:spLocks noGrp="1"/>
          </p:cNvSpPr>
          <p:nvPr>
            <p:ph type="pic" sz="quarter" idx="20"/>
          </p:nvPr>
        </p:nvSpPr>
        <p:spPr/>
      </p:sp>
      <p:sp>
        <p:nvSpPr>
          <p:cNvPr id="14" name="Picture Placeholder 13">
            <a:extLst>
              <a:ext uri="{FF2B5EF4-FFF2-40B4-BE49-F238E27FC236}">
                <a16:creationId xmlns:a16="http://schemas.microsoft.com/office/drawing/2014/main" id="{08400D15-6E06-4DC8-950A-1308A9ED03DE}"/>
              </a:ext>
            </a:extLst>
          </p:cNvPr>
          <p:cNvSpPr>
            <a:spLocks noGrp="1"/>
          </p:cNvSpPr>
          <p:nvPr>
            <p:ph type="pic" sz="quarter" idx="21"/>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12</a:t>
            </a:fld>
            <a:endParaRPr lang="en-US" dirty="0">
              <a:latin typeface="Raleway" panose="020B0503030101060003" pitchFamily="34" charset="0"/>
            </a:endParaRPr>
          </a:p>
        </p:txBody>
      </p:sp>
      <p:sp>
        <p:nvSpPr>
          <p:cNvPr id="3" name="Picture Placeholder 2">
            <a:extLst>
              <a:ext uri="{FF2B5EF4-FFF2-40B4-BE49-F238E27FC236}">
                <a16:creationId xmlns:a16="http://schemas.microsoft.com/office/drawing/2014/main" id="{DDC5C9C1-0F9B-40DE-A826-053DB324008C}"/>
              </a:ext>
            </a:extLst>
          </p:cNvPr>
          <p:cNvSpPr>
            <a:spLocks noGrp="1"/>
          </p:cNvSpPr>
          <p:nvPr>
            <p:ph type="pic" sz="quarter" idx="22"/>
          </p:nvPr>
        </p:nvSpPr>
        <p:spPr/>
      </p:sp>
      <p:sp>
        <p:nvSpPr>
          <p:cNvPr id="7" name="Picture Placeholder 6">
            <a:extLst>
              <a:ext uri="{FF2B5EF4-FFF2-40B4-BE49-F238E27FC236}">
                <a16:creationId xmlns:a16="http://schemas.microsoft.com/office/drawing/2014/main" id="{437F6403-7A2C-4573-BCAE-72909C5BB649}"/>
              </a:ext>
            </a:extLst>
          </p:cNvPr>
          <p:cNvSpPr>
            <a:spLocks noGrp="1"/>
          </p:cNvSpPr>
          <p:nvPr>
            <p:ph type="pic" sz="quarter" idx="25"/>
          </p:nvPr>
        </p:nvSpPr>
        <p:spPr/>
      </p:sp>
      <p:sp>
        <p:nvSpPr>
          <p:cNvPr id="10" name="Picture Placeholder 9">
            <a:extLst>
              <a:ext uri="{FF2B5EF4-FFF2-40B4-BE49-F238E27FC236}">
                <a16:creationId xmlns:a16="http://schemas.microsoft.com/office/drawing/2014/main" id="{1CA02AFF-A1EF-41DF-B25E-319474BC23A1}"/>
              </a:ext>
            </a:extLst>
          </p:cNvPr>
          <p:cNvSpPr>
            <a:spLocks noGrp="1"/>
          </p:cNvSpPr>
          <p:nvPr>
            <p:ph type="pic" sz="quarter" idx="24"/>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13</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 name="Picture Placeholder 2">
            <a:extLst>
              <a:ext uri="{FF2B5EF4-FFF2-40B4-BE49-F238E27FC236}">
                <a16:creationId xmlns:a16="http://schemas.microsoft.com/office/drawing/2014/main" id="{E5F67838-998D-4D1F-BB9B-6ACF5DC65F06}"/>
              </a:ext>
            </a:extLst>
          </p:cNvPr>
          <p:cNvSpPr>
            <a:spLocks noGrp="1"/>
          </p:cNvSpPr>
          <p:nvPr>
            <p:ph type="pic" sz="quarter" idx="24"/>
          </p:nvPr>
        </p:nvSpPr>
        <p:spPr/>
      </p:sp>
      <p:sp>
        <p:nvSpPr>
          <p:cNvPr id="9" name="Picture Placeholder 8">
            <a:extLst>
              <a:ext uri="{FF2B5EF4-FFF2-40B4-BE49-F238E27FC236}">
                <a16:creationId xmlns:a16="http://schemas.microsoft.com/office/drawing/2014/main" id="{71D3C3AA-4E07-4F59-9C9C-34567460F733}"/>
              </a:ext>
            </a:extLst>
          </p:cNvPr>
          <p:cNvSpPr>
            <a:spLocks noGrp="1"/>
          </p:cNvSpPr>
          <p:nvPr>
            <p:ph type="pic" sz="quarter" idx="22"/>
          </p:nvPr>
        </p:nvSpPr>
        <p:spPr/>
      </p:sp>
      <p:sp>
        <p:nvSpPr>
          <p:cNvPr id="11" name="Picture Placeholder 10">
            <a:extLst>
              <a:ext uri="{FF2B5EF4-FFF2-40B4-BE49-F238E27FC236}">
                <a16:creationId xmlns:a16="http://schemas.microsoft.com/office/drawing/2014/main" id="{A630A8E3-B749-4536-BDF5-0A9BEEB481DC}"/>
              </a:ext>
            </a:extLst>
          </p:cNvPr>
          <p:cNvSpPr>
            <a:spLocks noGrp="1"/>
          </p:cNvSpPr>
          <p:nvPr>
            <p:ph type="pic" sz="quarter" idx="21"/>
          </p:nvPr>
        </p:nvSpPr>
        <p:spPr/>
      </p:sp>
      <p:sp>
        <p:nvSpPr>
          <p:cNvPr id="13" name="Picture Placeholder 12">
            <a:extLst>
              <a:ext uri="{FF2B5EF4-FFF2-40B4-BE49-F238E27FC236}">
                <a16:creationId xmlns:a16="http://schemas.microsoft.com/office/drawing/2014/main" id="{D64AA1B1-336C-4517-B5D1-1C549B2B2E81}"/>
              </a:ext>
            </a:extLst>
          </p:cNvPr>
          <p:cNvSpPr>
            <a:spLocks noGrp="1"/>
          </p:cNvSpPr>
          <p:nvPr>
            <p:ph type="pic" sz="quarter" idx="23"/>
          </p:nvPr>
        </p:nvSpPr>
        <p:spPr/>
      </p:sp>
      <p:sp>
        <p:nvSpPr>
          <p:cNvPr id="15" name="Picture Placeholder 14">
            <a:extLst>
              <a:ext uri="{FF2B5EF4-FFF2-40B4-BE49-F238E27FC236}">
                <a16:creationId xmlns:a16="http://schemas.microsoft.com/office/drawing/2014/main" id="{78746204-2B94-4852-9ACE-E5F91430B167}"/>
              </a:ext>
            </a:extLst>
          </p:cNvPr>
          <p:cNvSpPr>
            <a:spLocks noGrp="1"/>
          </p:cNvSpPr>
          <p:nvPr>
            <p:ph type="pic" sz="quarter" idx="26"/>
          </p:nvPr>
        </p:nvSpPr>
        <p:spPr/>
      </p:sp>
      <p:sp>
        <p:nvSpPr>
          <p:cNvPr id="17" name="Picture Placeholder 16">
            <a:extLst>
              <a:ext uri="{FF2B5EF4-FFF2-40B4-BE49-F238E27FC236}">
                <a16:creationId xmlns:a16="http://schemas.microsoft.com/office/drawing/2014/main" id="{7AEEFE30-5A78-42A1-87CC-5685D3608F06}"/>
              </a:ext>
            </a:extLst>
          </p:cNvPr>
          <p:cNvSpPr>
            <a:spLocks noGrp="1"/>
          </p:cNvSpPr>
          <p:nvPr>
            <p:ph type="pic" sz="quarter" idx="25"/>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14</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 name="Picture Placeholder 2">
            <a:extLst>
              <a:ext uri="{FF2B5EF4-FFF2-40B4-BE49-F238E27FC236}">
                <a16:creationId xmlns:a16="http://schemas.microsoft.com/office/drawing/2014/main" id="{2890ED93-5A65-475D-B0DD-265D986483A7}"/>
              </a:ext>
            </a:extLst>
          </p:cNvPr>
          <p:cNvSpPr>
            <a:spLocks noGrp="1"/>
          </p:cNvSpPr>
          <p:nvPr>
            <p:ph type="pic" sz="quarter" idx="24"/>
          </p:nvPr>
        </p:nvSpPr>
        <p:spPr/>
      </p:sp>
      <p:sp>
        <p:nvSpPr>
          <p:cNvPr id="9" name="Picture Placeholder 8">
            <a:extLst>
              <a:ext uri="{FF2B5EF4-FFF2-40B4-BE49-F238E27FC236}">
                <a16:creationId xmlns:a16="http://schemas.microsoft.com/office/drawing/2014/main" id="{39AAB3A1-EC86-4A93-822C-C6B168047481}"/>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6BC7F21E-DF43-484D-A534-F7001F0CF152}"/>
              </a:ext>
            </a:extLst>
          </p:cNvPr>
          <p:cNvSpPr>
            <a:spLocks noGrp="1"/>
          </p:cNvSpPr>
          <p:nvPr>
            <p:ph type="pic" sz="quarter" idx="21"/>
          </p:nvPr>
        </p:nvSpPr>
        <p:spPr/>
      </p:sp>
    </p:spTree>
    <p:extLst>
      <p:ext uri="{BB962C8B-B14F-4D97-AF65-F5344CB8AC3E}">
        <p14:creationId xmlns:p14="http://schemas.microsoft.com/office/powerpoint/2010/main" val="60355419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15</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 name="Picture Placeholder 2">
            <a:extLst>
              <a:ext uri="{FF2B5EF4-FFF2-40B4-BE49-F238E27FC236}">
                <a16:creationId xmlns:a16="http://schemas.microsoft.com/office/drawing/2014/main" id="{CFA837E1-61BC-4347-BA1E-61BDC85C3A31}"/>
              </a:ext>
            </a:extLst>
          </p:cNvPr>
          <p:cNvSpPr>
            <a:spLocks noGrp="1"/>
          </p:cNvSpPr>
          <p:nvPr>
            <p:ph type="pic" sz="quarter" idx="22"/>
          </p:nvPr>
        </p:nvSpPr>
        <p:spPr/>
      </p:sp>
      <p:sp>
        <p:nvSpPr>
          <p:cNvPr id="9" name="Picture Placeholder 8">
            <a:extLst>
              <a:ext uri="{FF2B5EF4-FFF2-40B4-BE49-F238E27FC236}">
                <a16:creationId xmlns:a16="http://schemas.microsoft.com/office/drawing/2014/main" id="{EB7E2AA8-8033-49F3-BB6C-DDE855D3373F}"/>
              </a:ext>
            </a:extLst>
          </p:cNvPr>
          <p:cNvSpPr>
            <a:spLocks noGrp="1"/>
          </p:cNvSpPr>
          <p:nvPr>
            <p:ph type="pic" sz="quarter" idx="23"/>
          </p:nvPr>
        </p:nvSpPr>
        <p:spPr/>
      </p:sp>
      <p:sp>
        <p:nvSpPr>
          <p:cNvPr id="11" name="Picture Placeholder 10">
            <a:extLst>
              <a:ext uri="{FF2B5EF4-FFF2-40B4-BE49-F238E27FC236}">
                <a16:creationId xmlns:a16="http://schemas.microsoft.com/office/drawing/2014/main" id="{C8C6666E-0E71-4129-B25B-262A53B8636C}"/>
              </a:ext>
            </a:extLst>
          </p:cNvPr>
          <p:cNvSpPr>
            <a:spLocks noGrp="1"/>
          </p:cNvSpPr>
          <p:nvPr>
            <p:ph type="pic" sz="quarter" idx="21"/>
          </p:nvPr>
        </p:nvSpPr>
        <p:spPr/>
      </p:sp>
    </p:spTree>
    <p:extLst>
      <p:ext uri="{BB962C8B-B14F-4D97-AF65-F5344CB8AC3E}">
        <p14:creationId xmlns:p14="http://schemas.microsoft.com/office/powerpoint/2010/main" val="354206098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16</a:t>
            </a:fld>
            <a:endParaRPr lang="en-US" dirty="0">
              <a:latin typeface="Raleway" panose="020B0503030101060003" pitchFamily="34" charset="0"/>
            </a:endParaRPr>
          </a:p>
        </p:txBody>
      </p:sp>
      <p:sp>
        <p:nvSpPr>
          <p:cNvPr id="4" name="Title 3"/>
          <p:cNvSpPr>
            <a:spLocks noGrp="1"/>
          </p:cNvSpPr>
          <p:nvPr>
            <p:ph type="title"/>
          </p:nvPr>
        </p:nvSpPr>
        <p:spPr>
          <a:xfrm>
            <a:off x="838200" y="335823"/>
            <a:ext cx="10515600" cy="680223"/>
          </a:xfrm>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Timeline</a:t>
            </a:r>
          </a:p>
        </p:txBody>
      </p:sp>
      <p:sp>
        <p:nvSpPr>
          <p:cNvPr id="7" name="Text Placeholder 6"/>
          <p:cNvSpPr>
            <a:spLocks noGrp="1"/>
          </p:cNvSpPr>
          <p:nvPr>
            <p:ph type="body" sz="quarter" idx="12"/>
          </p:nvPr>
        </p:nvSpPr>
        <p:spPr>
          <a:xfrm>
            <a:off x="838200" y="977900"/>
            <a:ext cx="10515600" cy="279400"/>
          </a:xfr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3" name="Group 12">
            <a:extLst>
              <a:ext uri="{FF2B5EF4-FFF2-40B4-BE49-F238E27FC236}">
                <a16:creationId xmlns:a16="http://schemas.microsoft.com/office/drawing/2014/main" id="{42E4A189-48C2-4F34-A28E-898AF51BC8EB}"/>
              </a:ext>
            </a:extLst>
          </p:cNvPr>
          <p:cNvGrpSpPr/>
          <p:nvPr/>
        </p:nvGrpSpPr>
        <p:grpSpPr>
          <a:xfrm>
            <a:off x="6554552" y="1899377"/>
            <a:ext cx="4210764" cy="3886702"/>
            <a:chOff x="6439814" y="2013281"/>
            <a:chExt cx="4210764" cy="3886702"/>
          </a:xfrm>
        </p:grpSpPr>
        <p:cxnSp>
          <p:nvCxnSpPr>
            <p:cNvPr id="10" name="Straight Connector 9">
              <a:extLst>
                <a:ext uri="{FF2B5EF4-FFF2-40B4-BE49-F238E27FC236}">
                  <a16:creationId xmlns:a16="http://schemas.microsoft.com/office/drawing/2014/main" id="{C85AA446-B3A3-45D5-AC30-69584434BA10}"/>
                </a:ext>
              </a:extLst>
            </p:cNvPr>
            <p:cNvCxnSpPr>
              <a:cxnSpLocks/>
              <a:endCxn id="29" idx="4"/>
            </p:cNvCxnSpPr>
            <p:nvPr/>
          </p:nvCxnSpPr>
          <p:spPr>
            <a:xfrm>
              <a:off x="6851375" y="2013281"/>
              <a:ext cx="17504" cy="3886702"/>
            </a:xfrm>
            <a:prstGeom prst="line">
              <a:avLst/>
            </a:prstGeom>
            <a:ln w="28575">
              <a:solidFill>
                <a:schemeClr val="accent2"/>
              </a:solidFill>
            </a:ln>
          </p:spPr>
          <p:style>
            <a:lnRef idx="1">
              <a:schemeClr val="accent1"/>
            </a:lnRef>
            <a:fillRef idx="0">
              <a:schemeClr val="accent1"/>
            </a:fillRef>
            <a:effectRef idx="0">
              <a:schemeClr val="accent1"/>
            </a:effectRef>
            <a:fontRef idx="minor">
              <a:schemeClr val="tx1"/>
            </a:fontRef>
          </p:style>
        </p:cxnSp>
        <p:grpSp>
          <p:nvGrpSpPr>
            <p:cNvPr id="2" name="Group 1">
              <a:extLst>
                <a:ext uri="{FF2B5EF4-FFF2-40B4-BE49-F238E27FC236}">
                  <a16:creationId xmlns:a16="http://schemas.microsoft.com/office/drawing/2014/main" id="{D148C8F1-4249-4D6A-BB37-4A974CD13FF9}"/>
                </a:ext>
              </a:extLst>
            </p:cNvPr>
            <p:cNvGrpSpPr/>
            <p:nvPr/>
          </p:nvGrpSpPr>
          <p:grpSpPr>
            <a:xfrm>
              <a:off x="6439814" y="2013281"/>
              <a:ext cx="4210764" cy="858129"/>
              <a:chOff x="825874" y="2013281"/>
              <a:chExt cx="4210764" cy="858129"/>
            </a:xfrm>
          </p:grpSpPr>
          <p:grpSp>
            <p:nvGrpSpPr>
              <p:cNvPr id="27" name="Group 26">
                <a:extLst>
                  <a:ext uri="{FF2B5EF4-FFF2-40B4-BE49-F238E27FC236}">
                    <a16:creationId xmlns:a16="http://schemas.microsoft.com/office/drawing/2014/main" id="{632C2E08-CD41-4FF6-B7EC-658D67A1C977}"/>
                  </a:ext>
                </a:extLst>
              </p:cNvPr>
              <p:cNvGrpSpPr/>
              <p:nvPr/>
            </p:nvGrpSpPr>
            <p:grpSpPr>
              <a:xfrm>
                <a:off x="1786903" y="2065295"/>
                <a:ext cx="3249735" cy="754100"/>
                <a:chOff x="5868865" y="1774299"/>
                <a:chExt cx="3249735" cy="754100"/>
              </a:xfrm>
            </p:grpSpPr>
            <p:sp>
              <p:nvSpPr>
                <p:cNvPr id="63" name="TextBox 62">
                  <a:extLst>
                    <a:ext uri="{FF2B5EF4-FFF2-40B4-BE49-F238E27FC236}">
                      <a16:creationId xmlns:a16="http://schemas.microsoft.com/office/drawing/2014/main" id="{174F3351-55DC-4795-8175-9033B4CD4100}"/>
                    </a:ext>
                  </a:extLst>
                </p:cNvPr>
                <p:cNvSpPr txBox="1"/>
                <p:nvPr/>
              </p:nvSpPr>
              <p:spPr>
                <a:xfrm>
                  <a:off x="5868865" y="1774299"/>
                  <a:ext cx="1125039" cy="338554"/>
                </a:xfrm>
                <a:prstGeom prst="rect">
                  <a:avLst/>
                </a:prstGeom>
                <a:noFill/>
              </p:spPr>
              <p:txBody>
                <a:bodyPr wrap="square" rtlCol="0">
                  <a:spAutoFit/>
                </a:bodyPr>
                <a:lstStyle/>
                <a:p>
                  <a:r>
                    <a:rPr lang="en-US" sz="1600" b="1" dirty="0">
                      <a:solidFill>
                        <a:schemeClr val="accent2"/>
                      </a:solidFill>
                      <a:latin typeface="Roboto Slab" pitchFamily="2" charset="0"/>
                      <a:ea typeface="Roboto Slab" pitchFamily="2" charset="0"/>
                    </a:rPr>
                    <a:t>2016</a:t>
                  </a:r>
                </a:p>
              </p:txBody>
            </p:sp>
            <p:sp>
              <p:nvSpPr>
                <p:cNvPr id="64" name="Rectangle 63">
                  <a:extLst>
                    <a:ext uri="{FF2B5EF4-FFF2-40B4-BE49-F238E27FC236}">
                      <a16:creationId xmlns:a16="http://schemas.microsoft.com/office/drawing/2014/main" id="{E393CF00-5F02-4FC3-8F53-FBD1B0C73341}"/>
                    </a:ext>
                  </a:extLst>
                </p:cNvPr>
                <p:cNvSpPr/>
                <p:nvPr/>
              </p:nvSpPr>
              <p:spPr>
                <a:xfrm>
                  <a:off x="5897845" y="2076993"/>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grpSp>
          <p:sp>
            <p:nvSpPr>
              <p:cNvPr id="30" name="Oval 29">
                <a:extLst>
                  <a:ext uri="{FF2B5EF4-FFF2-40B4-BE49-F238E27FC236}">
                    <a16:creationId xmlns:a16="http://schemas.microsoft.com/office/drawing/2014/main" id="{75A38FB0-30B4-446A-A7B8-6C0C82E333F1}"/>
                  </a:ext>
                </a:extLst>
              </p:cNvPr>
              <p:cNvSpPr/>
              <p:nvPr/>
            </p:nvSpPr>
            <p:spPr>
              <a:xfrm>
                <a:off x="825874" y="2013281"/>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3" name="Group 32">
                <a:extLst>
                  <a:ext uri="{FF2B5EF4-FFF2-40B4-BE49-F238E27FC236}">
                    <a16:creationId xmlns:a16="http://schemas.microsoft.com/office/drawing/2014/main" id="{4125732A-8C08-4E40-9D21-6544C3A1E33F}"/>
                  </a:ext>
                </a:extLst>
              </p:cNvPr>
              <p:cNvGrpSpPr/>
              <p:nvPr/>
            </p:nvGrpSpPr>
            <p:grpSpPr>
              <a:xfrm>
                <a:off x="940612" y="2128019"/>
                <a:ext cx="628652" cy="628652"/>
                <a:chOff x="5467306" y="1917773"/>
                <a:chExt cx="469452" cy="469452"/>
              </a:xfrm>
            </p:grpSpPr>
            <p:sp>
              <p:nvSpPr>
                <p:cNvPr id="47" name="AutoShape 9">
                  <a:extLst>
                    <a:ext uri="{FF2B5EF4-FFF2-40B4-BE49-F238E27FC236}">
                      <a16:creationId xmlns:a16="http://schemas.microsoft.com/office/drawing/2014/main" id="{CE7C36CC-7B21-4190-9A77-B9BC26D6C665}"/>
                    </a:ext>
                  </a:extLst>
                </p:cNvPr>
                <p:cNvSpPr>
                  <a:spLocks/>
                </p:cNvSpPr>
                <p:nvPr/>
              </p:nvSpPr>
              <p:spPr bwMode="auto">
                <a:xfrm>
                  <a:off x="5570206" y="2015129"/>
                  <a:ext cx="263652" cy="274740"/>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tx1">
                    <a:lumMod val="85000"/>
                    <a:lumOff val="15000"/>
                  </a:schemeClr>
                </a:solidFill>
                <a:ln>
                  <a:noFill/>
                </a:ln>
              </p:spPr>
              <p:txBody>
                <a:bodyPr lIns="0" tIns="0" rIns="0" bIns="0"/>
                <a:lstStyle/>
                <a:p>
                  <a:endParaRPr lang="en-US" dirty="0"/>
                </a:p>
              </p:txBody>
            </p:sp>
            <p:sp>
              <p:nvSpPr>
                <p:cNvPr id="48" name="Oval 47">
                  <a:extLst>
                    <a:ext uri="{FF2B5EF4-FFF2-40B4-BE49-F238E27FC236}">
                      <a16:creationId xmlns:a16="http://schemas.microsoft.com/office/drawing/2014/main" id="{9678508C-CDD5-41F9-842F-911276D47349}"/>
                    </a:ext>
                  </a:extLst>
                </p:cNvPr>
                <p:cNvSpPr/>
                <p:nvPr/>
              </p:nvSpPr>
              <p:spPr>
                <a:xfrm>
                  <a:off x="5467306" y="1917773"/>
                  <a:ext cx="469452" cy="469452"/>
                </a:xfrm>
                <a:prstGeom prst="ellipse">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grpSp>
          <p:nvGrpSpPr>
            <p:cNvPr id="3" name="Group 2">
              <a:extLst>
                <a:ext uri="{FF2B5EF4-FFF2-40B4-BE49-F238E27FC236}">
                  <a16:creationId xmlns:a16="http://schemas.microsoft.com/office/drawing/2014/main" id="{4F23C88E-C70C-4169-9B53-ACABFC4CEBFB}"/>
                </a:ext>
              </a:extLst>
            </p:cNvPr>
            <p:cNvGrpSpPr/>
            <p:nvPr/>
          </p:nvGrpSpPr>
          <p:grpSpPr>
            <a:xfrm>
              <a:off x="6439814" y="3527568"/>
              <a:ext cx="4210764" cy="858129"/>
              <a:chOff x="825874" y="3330379"/>
              <a:chExt cx="4210764" cy="858129"/>
            </a:xfrm>
          </p:grpSpPr>
          <p:sp>
            <p:nvSpPr>
              <p:cNvPr id="28" name="Oval 27">
                <a:extLst>
                  <a:ext uri="{FF2B5EF4-FFF2-40B4-BE49-F238E27FC236}">
                    <a16:creationId xmlns:a16="http://schemas.microsoft.com/office/drawing/2014/main" id="{9975B789-ECD8-4D43-8DED-0D5E1E892113}"/>
                  </a:ext>
                </a:extLst>
              </p:cNvPr>
              <p:cNvSpPr/>
              <p:nvPr/>
            </p:nvSpPr>
            <p:spPr>
              <a:xfrm>
                <a:off x="825874" y="3330379"/>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1" name="Group 30">
                <a:extLst>
                  <a:ext uri="{FF2B5EF4-FFF2-40B4-BE49-F238E27FC236}">
                    <a16:creationId xmlns:a16="http://schemas.microsoft.com/office/drawing/2014/main" id="{84DDDA18-0439-4E19-AF3B-136F97E5540F}"/>
                  </a:ext>
                </a:extLst>
              </p:cNvPr>
              <p:cNvGrpSpPr/>
              <p:nvPr/>
            </p:nvGrpSpPr>
            <p:grpSpPr>
              <a:xfrm>
                <a:off x="940612" y="3445117"/>
                <a:ext cx="628652" cy="628652"/>
                <a:chOff x="3934921" y="1806230"/>
                <a:chExt cx="469452" cy="469452"/>
              </a:xfrm>
            </p:grpSpPr>
            <p:sp>
              <p:nvSpPr>
                <p:cNvPr id="61" name="Freeform 9">
                  <a:extLst>
                    <a:ext uri="{FF2B5EF4-FFF2-40B4-BE49-F238E27FC236}">
                      <a16:creationId xmlns:a16="http://schemas.microsoft.com/office/drawing/2014/main" id="{6633ECF3-55EC-4953-8438-C8BF69EF616C}"/>
                    </a:ext>
                  </a:extLst>
                </p:cNvPr>
                <p:cNvSpPr>
                  <a:spLocks noEditPoints="1"/>
                </p:cNvSpPr>
                <p:nvPr/>
              </p:nvSpPr>
              <p:spPr bwMode="auto">
                <a:xfrm>
                  <a:off x="4049338" y="1917773"/>
                  <a:ext cx="240618" cy="24636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2" name="Oval 61">
                  <a:extLst>
                    <a:ext uri="{FF2B5EF4-FFF2-40B4-BE49-F238E27FC236}">
                      <a16:creationId xmlns:a16="http://schemas.microsoft.com/office/drawing/2014/main" id="{048CCA22-D5F6-4577-9CD1-21EC2A3EE2F3}"/>
                    </a:ext>
                  </a:extLst>
                </p:cNvPr>
                <p:cNvSpPr/>
                <p:nvPr/>
              </p:nvSpPr>
              <p:spPr>
                <a:xfrm>
                  <a:off x="3934921" y="1806230"/>
                  <a:ext cx="469452" cy="469452"/>
                </a:xfrm>
                <a:prstGeom prst="ellipse">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4" name="Group 33">
                <a:extLst>
                  <a:ext uri="{FF2B5EF4-FFF2-40B4-BE49-F238E27FC236}">
                    <a16:creationId xmlns:a16="http://schemas.microsoft.com/office/drawing/2014/main" id="{6F1C0989-2A55-4E82-BEE2-0B2284BC137D}"/>
                  </a:ext>
                </a:extLst>
              </p:cNvPr>
              <p:cNvGrpSpPr/>
              <p:nvPr/>
            </p:nvGrpSpPr>
            <p:grpSpPr>
              <a:xfrm>
                <a:off x="1786903" y="3382393"/>
                <a:ext cx="3249735" cy="754100"/>
                <a:chOff x="5868865" y="1774299"/>
                <a:chExt cx="3249735" cy="754100"/>
              </a:xfrm>
            </p:grpSpPr>
            <p:sp>
              <p:nvSpPr>
                <p:cNvPr id="45" name="TextBox 44">
                  <a:extLst>
                    <a:ext uri="{FF2B5EF4-FFF2-40B4-BE49-F238E27FC236}">
                      <a16:creationId xmlns:a16="http://schemas.microsoft.com/office/drawing/2014/main" id="{11A9BB82-2370-47A2-8081-5E185B423F10}"/>
                    </a:ext>
                  </a:extLst>
                </p:cNvPr>
                <p:cNvSpPr txBox="1"/>
                <p:nvPr/>
              </p:nvSpPr>
              <p:spPr>
                <a:xfrm>
                  <a:off x="5868865" y="1774299"/>
                  <a:ext cx="1125039" cy="338554"/>
                </a:xfrm>
                <a:prstGeom prst="rect">
                  <a:avLst/>
                </a:prstGeom>
                <a:noFill/>
              </p:spPr>
              <p:txBody>
                <a:bodyPr wrap="square" rtlCol="0">
                  <a:spAutoFit/>
                </a:bodyPr>
                <a:lstStyle/>
                <a:p>
                  <a:r>
                    <a:rPr lang="en-US" sz="1600" b="1" dirty="0">
                      <a:solidFill>
                        <a:schemeClr val="accent2"/>
                      </a:solidFill>
                      <a:latin typeface="Roboto Slab" pitchFamily="2" charset="0"/>
                      <a:ea typeface="Roboto Slab" pitchFamily="2" charset="0"/>
                    </a:rPr>
                    <a:t>2017</a:t>
                  </a:r>
                </a:p>
              </p:txBody>
            </p:sp>
            <p:sp>
              <p:nvSpPr>
                <p:cNvPr id="46" name="Rectangle 45">
                  <a:extLst>
                    <a:ext uri="{FF2B5EF4-FFF2-40B4-BE49-F238E27FC236}">
                      <a16:creationId xmlns:a16="http://schemas.microsoft.com/office/drawing/2014/main" id="{2A8AFA04-B8DC-48FA-966F-1C6FEA25C7F5}"/>
                    </a:ext>
                  </a:extLst>
                </p:cNvPr>
                <p:cNvSpPr/>
                <p:nvPr/>
              </p:nvSpPr>
              <p:spPr>
                <a:xfrm>
                  <a:off x="5897845" y="2076993"/>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grpSp>
        </p:grpSp>
        <p:grpSp>
          <p:nvGrpSpPr>
            <p:cNvPr id="8" name="Group 7">
              <a:extLst>
                <a:ext uri="{FF2B5EF4-FFF2-40B4-BE49-F238E27FC236}">
                  <a16:creationId xmlns:a16="http://schemas.microsoft.com/office/drawing/2014/main" id="{ED1B901C-2A28-454D-AD9C-1F85D77A5A42}"/>
                </a:ext>
              </a:extLst>
            </p:cNvPr>
            <p:cNvGrpSpPr/>
            <p:nvPr/>
          </p:nvGrpSpPr>
          <p:grpSpPr>
            <a:xfrm>
              <a:off x="6439814" y="5041854"/>
              <a:ext cx="4210764" cy="858129"/>
              <a:chOff x="825874" y="4647477"/>
              <a:chExt cx="4210764" cy="858129"/>
            </a:xfrm>
          </p:grpSpPr>
          <p:sp>
            <p:nvSpPr>
              <p:cNvPr id="29" name="Oval 28">
                <a:extLst>
                  <a:ext uri="{FF2B5EF4-FFF2-40B4-BE49-F238E27FC236}">
                    <a16:creationId xmlns:a16="http://schemas.microsoft.com/office/drawing/2014/main" id="{80078B7F-06BC-4037-93AD-87857D2142DA}"/>
                  </a:ext>
                </a:extLst>
              </p:cNvPr>
              <p:cNvSpPr/>
              <p:nvPr/>
            </p:nvSpPr>
            <p:spPr>
              <a:xfrm>
                <a:off x="825874" y="4647477"/>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2" name="Group 31">
                <a:extLst>
                  <a:ext uri="{FF2B5EF4-FFF2-40B4-BE49-F238E27FC236}">
                    <a16:creationId xmlns:a16="http://schemas.microsoft.com/office/drawing/2014/main" id="{71BC6062-97E6-486C-893B-FB1594314CD1}"/>
                  </a:ext>
                </a:extLst>
              </p:cNvPr>
              <p:cNvGrpSpPr/>
              <p:nvPr/>
            </p:nvGrpSpPr>
            <p:grpSpPr>
              <a:xfrm>
                <a:off x="940612" y="4762215"/>
                <a:ext cx="628652" cy="628652"/>
                <a:chOff x="-2603000" y="3156174"/>
                <a:chExt cx="469452" cy="469452"/>
              </a:xfrm>
            </p:grpSpPr>
            <p:grpSp>
              <p:nvGrpSpPr>
                <p:cNvPr id="49" name="Group 48">
                  <a:extLst>
                    <a:ext uri="{FF2B5EF4-FFF2-40B4-BE49-F238E27FC236}">
                      <a16:creationId xmlns:a16="http://schemas.microsoft.com/office/drawing/2014/main" id="{2AE2C235-9955-4C86-8885-136B989B1F7E}"/>
                    </a:ext>
                  </a:extLst>
                </p:cNvPr>
                <p:cNvGrpSpPr/>
                <p:nvPr/>
              </p:nvGrpSpPr>
              <p:grpSpPr>
                <a:xfrm>
                  <a:off x="-2460831" y="3272238"/>
                  <a:ext cx="185114" cy="237324"/>
                  <a:chOff x="2522538" y="3189288"/>
                  <a:chExt cx="371475" cy="476250"/>
                </a:xfrm>
                <a:solidFill>
                  <a:schemeClr val="tx1">
                    <a:lumMod val="85000"/>
                    <a:lumOff val="15000"/>
                  </a:schemeClr>
                </a:solidFill>
              </p:grpSpPr>
              <p:sp>
                <p:nvSpPr>
                  <p:cNvPr id="58" name="Freeform 5">
                    <a:extLst>
                      <a:ext uri="{FF2B5EF4-FFF2-40B4-BE49-F238E27FC236}">
                        <a16:creationId xmlns:a16="http://schemas.microsoft.com/office/drawing/2014/main" id="{7EC66BCE-F3D2-4F24-BEB2-14F6AA605AB3}"/>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9" name="Freeform 6">
                    <a:extLst>
                      <a:ext uri="{FF2B5EF4-FFF2-40B4-BE49-F238E27FC236}">
                        <a16:creationId xmlns:a16="http://schemas.microsoft.com/office/drawing/2014/main" id="{6B2EA7ED-4A2B-49A9-AC2B-B71F04202009}"/>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60" name="Freeform 7">
                    <a:extLst>
                      <a:ext uri="{FF2B5EF4-FFF2-40B4-BE49-F238E27FC236}">
                        <a16:creationId xmlns:a16="http://schemas.microsoft.com/office/drawing/2014/main" id="{8A7405D6-DF29-4FF7-A3C7-B2C72153AE40}"/>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57" name="Oval 56">
                  <a:extLst>
                    <a:ext uri="{FF2B5EF4-FFF2-40B4-BE49-F238E27FC236}">
                      <a16:creationId xmlns:a16="http://schemas.microsoft.com/office/drawing/2014/main" id="{7FB910EC-D65F-498E-B960-085986A3BDEB}"/>
                    </a:ext>
                  </a:extLst>
                </p:cNvPr>
                <p:cNvSpPr/>
                <p:nvPr/>
              </p:nvSpPr>
              <p:spPr>
                <a:xfrm>
                  <a:off x="-2603000" y="3156174"/>
                  <a:ext cx="469452" cy="469452"/>
                </a:xfrm>
                <a:prstGeom prst="ellipse">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35" name="Group 34">
                <a:extLst>
                  <a:ext uri="{FF2B5EF4-FFF2-40B4-BE49-F238E27FC236}">
                    <a16:creationId xmlns:a16="http://schemas.microsoft.com/office/drawing/2014/main" id="{7D67A7BF-F784-40A7-9AF4-74866F631B17}"/>
                  </a:ext>
                </a:extLst>
              </p:cNvPr>
              <p:cNvGrpSpPr/>
              <p:nvPr/>
            </p:nvGrpSpPr>
            <p:grpSpPr>
              <a:xfrm>
                <a:off x="1786903" y="4699491"/>
                <a:ext cx="3249735" cy="754100"/>
                <a:chOff x="5868865" y="1774299"/>
                <a:chExt cx="3249735" cy="754100"/>
              </a:xfrm>
            </p:grpSpPr>
            <p:sp>
              <p:nvSpPr>
                <p:cNvPr id="43" name="TextBox 42">
                  <a:extLst>
                    <a:ext uri="{FF2B5EF4-FFF2-40B4-BE49-F238E27FC236}">
                      <a16:creationId xmlns:a16="http://schemas.microsoft.com/office/drawing/2014/main" id="{FFEC5963-0D20-43CE-A74D-FE4E89F9D8FA}"/>
                    </a:ext>
                  </a:extLst>
                </p:cNvPr>
                <p:cNvSpPr txBox="1"/>
                <p:nvPr/>
              </p:nvSpPr>
              <p:spPr>
                <a:xfrm>
                  <a:off x="5868865" y="1774299"/>
                  <a:ext cx="1125039" cy="338554"/>
                </a:xfrm>
                <a:prstGeom prst="rect">
                  <a:avLst/>
                </a:prstGeom>
                <a:noFill/>
              </p:spPr>
              <p:txBody>
                <a:bodyPr wrap="square" rtlCol="0">
                  <a:spAutoFit/>
                </a:bodyPr>
                <a:lstStyle/>
                <a:p>
                  <a:r>
                    <a:rPr lang="en-US" sz="1600" b="1" dirty="0">
                      <a:solidFill>
                        <a:schemeClr val="accent2"/>
                      </a:solidFill>
                      <a:latin typeface="Roboto Slab" pitchFamily="2" charset="0"/>
                      <a:ea typeface="Roboto Slab" pitchFamily="2" charset="0"/>
                    </a:rPr>
                    <a:t>2018</a:t>
                  </a:r>
                </a:p>
              </p:txBody>
            </p:sp>
            <p:sp>
              <p:nvSpPr>
                <p:cNvPr id="44" name="Rectangle 43">
                  <a:extLst>
                    <a:ext uri="{FF2B5EF4-FFF2-40B4-BE49-F238E27FC236}">
                      <a16:creationId xmlns:a16="http://schemas.microsoft.com/office/drawing/2014/main" id="{B14105D2-E27F-4A05-9632-A5E63F4172AB}"/>
                    </a:ext>
                  </a:extLst>
                </p:cNvPr>
                <p:cNvSpPr/>
                <p:nvPr/>
              </p:nvSpPr>
              <p:spPr>
                <a:xfrm>
                  <a:off x="5897845" y="2076993"/>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grpSp>
        </p:grpSp>
      </p:grpSp>
      <p:sp>
        <p:nvSpPr>
          <p:cNvPr id="11" name="Picture Placeholder 10">
            <a:extLst>
              <a:ext uri="{FF2B5EF4-FFF2-40B4-BE49-F238E27FC236}">
                <a16:creationId xmlns:a16="http://schemas.microsoft.com/office/drawing/2014/main" id="{784C68F7-3180-45AA-A2FD-D02F22C274AA}"/>
              </a:ext>
            </a:extLst>
          </p:cNvPr>
          <p:cNvSpPr>
            <a:spLocks noGrp="1"/>
          </p:cNvSpPr>
          <p:nvPr>
            <p:ph type="pic" sz="quarter" idx="18"/>
          </p:nvPr>
        </p:nvSpPr>
        <p:spPr/>
      </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17</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0" name="Group 19">
            <a:extLst>
              <a:ext uri="{FF2B5EF4-FFF2-40B4-BE49-F238E27FC236}">
                <a16:creationId xmlns:a16="http://schemas.microsoft.com/office/drawing/2014/main" id="{F4F94E1E-642E-4159-B973-6314966A19FD}"/>
              </a:ext>
            </a:extLst>
          </p:cNvPr>
          <p:cNvGrpSpPr/>
          <p:nvPr/>
        </p:nvGrpSpPr>
        <p:grpSpPr>
          <a:xfrm>
            <a:off x="845455" y="1914298"/>
            <a:ext cx="3938588" cy="3895726"/>
            <a:chOff x="1651000" y="2220913"/>
            <a:chExt cx="3938588" cy="3895726"/>
          </a:xfrm>
        </p:grpSpPr>
        <p:sp>
          <p:nvSpPr>
            <p:cNvPr id="21" name="Freeform 5">
              <a:extLst>
                <a:ext uri="{FF2B5EF4-FFF2-40B4-BE49-F238E27FC236}">
                  <a16:creationId xmlns:a16="http://schemas.microsoft.com/office/drawing/2014/main" id="{515281BF-8FAC-4CF8-8B35-D4924EE1FDDA}"/>
                </a:ext>
              </a:extLst>
            </p:cNvPr>
            <p:cNvSpPr>
              <a:spLocks noEditPoints="1"/>
            </p:cNvSpPr>
            <p:nvPr/>
          </p:nvSpPr>
          <p:spPr bwMode="auto">
            <a:xfrm>
              <a:off x="2540000" y="2220913"/>
              <a:ext cx="3049588" cy="3019425"/>
            </a:xfrm>
            <a:custGeom>
              <a:avLst/>
              <a:gdLst>
                <a:gd name="T0" fmla="*/ 333 w 1223"/>
                <a:gd name="T1" fmla="*/ 50 h 1213"/>
                <a:gd name="T2" fmla="*/ 309 w 1223"/>
                <a:gd name="T3" fmla="*/ 206 h 1213"/>
                <a:gd name="T4" fmla="*/ 157 w 1223"/>
                <a:gd name="T5" fmla="*/ 289 h 1213"/>
                <a:gd name="T6" fmla="*/ 50 w 1223"/>
                <a:gd name="T7" fmla="*/ 333 h 1213"/>
                <a:gd name="T8" fmla="*/ 62 w 1223"/>
                <a:gd name="T9" fmla="*/ 519 h 1213"/>
                <a:gd name="T10" fmla="*/ 175 w 1223"/>
                <a:gd name="T11" fmla="*/ 531 h 1213"/>
                <a:gd name="T12" fmla="*/ 86 w 1223"/>
                <a:gd name="T13" fmla="*/ 460 h 1213"/>
                <a:gd name="T14" fmla="*/ 108 w 1223"/>
                <a:gd name="T15" fmla="*/ 357 h 1213"/>
                <a:gd name="T16" fmla="*/ 133 w 1223"/>
                <a:gd name="T17" fmla="*/ 347 h 1213"/>
                <a:gd name="T18" fmla="*/ 243 w 1223"/>
                <a:gd name="T19" fmla="*/ 365 h 1213"/>
                <a:gd name="T20" fmla="*/ 377 w 1223"/>
                <a:gd name="T21" fmla="*/ 205 h 1213"/>
                <a:gd name="T22" fmla="*/ 358 w 1223"/>
                <a:gd name="T23" fmla="*/ 108 h 1213"/>
                <a:gd name="T24" fmla="*/ 450 w 1223"/>
                <a:gd name="T25" fmla="*/ 76 h 1213"/>
                <a:gd name="T26" fmla="*/ 490 w 1223"/>
                <a:gd name="T27" fmla="*/ 158 h 1213"/>
                <a:gd name="T28" fmla="*/ 698 w 1223"/>
                <a:gd name="T29" fmla="*/ 177 h 1213"/>
                <a:gd name="T30" fmla="*/ 763 w 1223"/>
                <a:gd name="T31" fmla="*/ 86 h 1213"/>
                <a:gd name="T32" fmla="*/ 866 w 1223"/>
                <a:gd name="T33" fmla="*/ 109 h 1213"/>
                <a:gd name="T34" fmla="*/ 877 w 1223"/>
                <a:gd name="T35" fmla="*/ 133 h 1213"/>
                <a:gd name="T36" fmla="*/ 858 w 1223"/>
                <a:gd name="T37" fmla="*/ 244 h 1213"/>
                <a:gd name="T38" fmla="*/ 1019 w 1223"/>
                <a:gd name="T39" fmla="*/ 377 h 1213"/>
                <a:gd name="T40" fmla="*/ 1105 w 1223"/>
                <a:gd name="T41" fmla="*/ 348 h 1213"/>
                <a:gd name="T42" fmla="*/ 1148 w 1223"/>
                <a:gd name="T43" fmla="*/ 436 h 1213"/>
                <a:gd name="T44" fmla="*/ 1137 w 1223"/>
                <a:gd name="T45" fmla="*/ 461 h 1213"/>
                <a:gd name="T46" fmla="*/ 1047 w 1223"/>
                <a:gd name="T47" fmla="*/ 526 h 1213"/>
                <a:gd name="T48" fmla="*/ 1065 w 1223"/>
                <a:gd name="T49" fmla="*/ 734 h 1213"/>
                <a:gd name="T50" fmla="*/ 1148 w 1223"/>
                <a:gd name="T51" fmla="*/ 788 h 1213"/>
                <a:gd name="T52" fmla="*/ 1090 w 1223"/>
                <a:gd name="T53" fmla="*/ 877 h 1213"/>
                <a:gd name="T54" fmla="*/ 980 w 1223"/>
                <a:gd name="T55" fmla="*/ 859 h 1213"/>
                <a:gd name="T56" fmla="*/ 846 w 1223"/>
                <a:gd name="T57" fmla="*/ 1019 h 1213"/>
                <a:gd name="T58" fmla="*/ 876 w 1223"/>
                <a:gd name="T59" fmla="*/ 1105 h 1213"/>
                <a:gd name="T60" fmla="*/ 787 w 1223"/>
                <a:gd name="T61" fmla="*/ 1148 h 1213"/>
                <a:gd name="T62" fmla="*/ 763 w 1223"/>
                <a:gd name="T63" fmla="*/ 1138 h 1213"/>
                <a:gd name="T64" fmla="*/ 692 w 1223"/>
                <a:gd name="T65" fmla="*/ 1048 h 1213"/>
                <a:gd name="T66" fmla="*/ 704 w 1223"/>
                <a:gd name="T67" fmla="*/ 1162 h 1213"/>
                <a:gd name="T68" fmla="*/ 780 w 1223"/>
                <a:gd name="T69" fmla="*/ 1213 h 1213"/>
                <a:gd name="T70" fmla="*/ 890 w 1223"/>
                <a:gd name="T71" fmla="*/ 1174 h 1213"/>
                <a:gd name="T72" fmla="*/ 934 w 1223"/>
                <a:gd name="T73" fmla="*/ 1067 h 1213"/>
                <a:gd name="T74" fmla="*/ 1017 w 1223"/>
                <a:gd name="T75" fmla="*/ 915 h 1213"/>
                <a:gd name="T76" fmla="*/ 1173 w 1223"/>
                <a:gd name="T77" fmla="*/ 891 h 1213"/>
                <a:gd name="T78" fmla="*/ 1161 w 1223"/>
                <a:gd name="T79" fmla="*/ 705 h 1213"/>
                <a:gd name="T80" fmla="*/ 1112 w 1223"/>
                <a:gd name="T81" fmla="*/ 539 h 1213"/>
                <a:gd name="T82" fmla="*/ 1206 w 1223"/>
                <a:gd name="T83" fmla="*/ 475 h 1213"/>
                <a:gd name="T84" fmla="*/ 1173 w 1223"/>
                <a:gd name="T85" fmla="*/ 334 h 1213"/>
                <a:gd name="T86" fmla="*/ 1066 w 1223"/>
                <a:gd name="T87" fmla="*/ 289 h 1213"/>
                <a:gd name="T88" fmla="*/ 915 w 1223"/>
                <a:gd name="T89" fmla="*/ 206 h 1213"/>
                <a:gd name="T90" fmla="*/ 935 w 1223"/>
                <a:gd name="T91" fmla="*/ 95 h 1213"/>
                <a:gd name="T92" fmla="*/ 812 w 1223"/>
                <a:gd name="T93" fmla="*/ 18 h 1213"/>
                <a:gd name="T94" fmla="*/ 685 w 1223"/>
                <a:gd name="T95" fmla="*/ 111 h 1213"/>
                <a:gd name="T96" fmla="*/ 519 w 1223"/>
                <a:gd name="T97" fmla="*/ 62 h 1213"/>
                <a:gd name="T98" fmla="*/ 412 w 1223"/>
                <a:gd name="T99" fmla="*/ 18 h 1213"/>
                <a:gd name="T100" fmla="*/ 412 w 1223"/>
                <a:gd name="T101" fmla="*/ 18 h 12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1223" h="1213">
                  <a:moveTo>
                    <a:pt x="412" y="18"/>
                  </a:moveTo>
                  <a:cubicBezTo>
                    <a:pt x="333" y="50"/>
                    <a:pt x="333" y="50"/>
                    <a:pt x="333" y="50"/>
                  </a:cubicBezTo>
                  <a:cubicBezTo>
                    <a:pt x="291" y="67"/>
                    <a:pt x="272" y="116"/>
                    <a:pt x="289" y="157"/>
                  </a:cubicBezTo>
                  <a:cubicBezTo>
                    <a:pt x="309" y="206"/>
                    <a:pt x="309" y="206"/>
                    <a:pt x="309" y="206"/>
                  </a:cubicBezTo>
                  <a:cubicBezTo>
                    <a:pt x="270" y="235"/>
                    <a:pt x="235" y="270"/>
                    <a:pt x="206" y="309"/>
                  </a:cubicBezTo>
                  <a:cubicBezTo>
                    <a:pt x="157" y="289"/>
                    <a:pt x="157" y="289"/>
                    <a:pt x="157" y="289"/>
                  </a:cubicBezTo>
                  <a:cubicBezTo>
                    <a:pt x="137" y="280"/>
                    <a:pt x="115" y="280"/>
                    <a:pt x="95" y="289"/>
                  </a:cubicBezTo>
                  <a:cubicBezTo>
                    <a:pt x="74" y="297"/>
                    <a:pt x="58" y="313"/>
                    <a:pt x="50" y="333"/>
                  </a:cubicBezTo>
                  <a:cubicBezTo>
                    <a:pt x="17" y="412"/>
                    <a:pt x="17" y="412"/>
                    <a:pt x="17" y="412"/>
                  </a:cubicBezTo>
                  <a:cubicBezTo>
                    <a:pt x="0" y="454"/>
                    <a:pt x="20" y="502"/>
                    <a:pt x="62" y="519"/>
                  </a:cubicBezTo>
                  <a:cubicBezTo>
                    <a:pt x="134" y="549"/>
                    <a:pt x="134" y="549"/>
                    <a:pt x="134" y="549"/>
                  </a:cubicBezTo>
                  <a:cubicBezTo>
                    <a:pt x="150" y="555"/>
                    <a:pt x="168" y="548"/>
                    <a:pt x="175" y="531"/>
                  </a:cubicBezTo>
                  <a:cubicBezTo>
                    <a:pt x="182" y="515"/>
                    <a:pt x="174" y="497"/>
                    <a:pt x="158" y="490"/>
                  </a:cubicBezTo>
                  <a:cubicBezTo>
                    <a:pt x="86" y="460"/>
                    <a:pt x="86" y="460"/>
                    <a:pt x="86" y="460"/>
                  </a:cubicBezTo>
                  <a:cubicBezTo>
                    <a:pt x="76" y="456"/>
                    <a:pt x="72" y="445"/>
                    <a:pt x="76" y="436"/>
                  </a:cubicBezTo>
                  <a:cubicBezTo>
                    <a:pt x="108" y="357"/>
                    <a:pt x="108" y="357"/>
                    <a:pt x="108" y="357"/>
                  </a:cubicBezTo>
                  <a:cubicBezTo>
                    <a:pt x="110" y="353"/>
                    <a:pt x="114" y="349"/>
                    <a:pt x="119" y="347"/>
                  </a:cubicBezTo>
                  <a:cubicBezTo>
                    <a:pt x="123" y="345"/>
                    <a:pt x="128" y="345"/>
                    <a:pt x="133" y="347"/>
                  </a:cubicBezTo>
                  <a:cubicBezTo>
                    <a:pt x="205" y="377"/>
                    <a:pt x="205" y="377"/>
                    <a:pt x="205" y="377"/>
                  </a:cubicBezTo>
                  <a:cubicBezTo>
                    <a:pt x="219" y="382"/>
                    <a:pt x="235" y="378"/>
                    <a:pt x="243" y="365"/>
                  </a:cubicBezTo>
                  <a:cubicBezTo>
                    <a:pt x="276" y="317"/>
                    <a:pt x="317" y="276"/>
                    <a:pt x="365" y="243"/>
                  </a:cubicBezTo>
                  <a:cubicBezTo>
                    <a:pt x="378" y="235"/>
                    <a:pt x="383" y="219"/>
                    <a:pt x="377" y="205"/>
                  </a:cubicBezTo>
                  <a:cubicBezTo>
                    <a:pt x="347" y="133"/>
                    <a:pt x="347" y="133"/>
                    <a:pt x="347" y="133"/>
                  </a:cubicBezTo>
                  <a:cubicBezTo>
                    <a:pt x="344" y="123"/>
                    <a:pt x="348" y="112"/>
                    <a:pt x="358" y="108"/>
                  </a:cubicBezTo>
                  <a:cubicBezTo>
                    <a:pt x="436" y="76"/>
                    <a:pt x="436" y="76"/>
                    <a:pt x="436" y="76"/>
                  </a:cubicBezTo>
                  <a:cubicBezTo>
                    <a:pt x="440" y="74"/>
                    <a:pt x="446" y="74"/>
                    <a:pt x="450" y="76"/>
                  </a:cubicBezTo>
                  <a:cubicBezTo>
                    <a:pt x="455" y="78"/>
                    <a:pt x="459" y="81"/>
                    <a:pt x="461" y="86"/>
                  </a:cubicBezTo>
                  <a:cubicBezTo>
                    <a:pt x="490" y="158"/>
                    <a:pt x="490" y="158"/>
                    <a:pt x="490" y="158"/>
                  </a:cubicBezTo>
                  <a:cubicBezTo>
                    <a:pt x="496" y="172"/>
                    <a:pt x="511" y="180"/>
                    <a:pt x="526" y="177"/>
                  </a:cubicBezTo>
                  <a:cubicBezTo>
                    <a:pt x="583" y="166"/>
                    <a:pt x="641" y="166"/>
                    <a:pt x="698" y="177"/>
                  </a:cubicBezTo>
                  <a:cubicBezTo>
                    <a:pt x="713" y="180"/>
                    <a:pt x="728" y="172"/>
                    <a:pt x="734" y="158"/>
                  </a:cubicBezTo>
                  <a:cubicBezTo>
                    <a:pt x="763" y="86"/>
                    <a:pt x="763" y="86"/>
                    <a:pt x="763" y="86"/>
                  </a:cubicBezTo>
                  <a:cubicBezTo>
                    <a:pt x="767" y="77"/>
                    <a:pt x="778" y="72"/>
                    <a:pt x="788" y="76"/>
                  </a:cubicBezTo>
                  <a:cubicBezTo>
                    <a:pt x="866" y="109"/>
                    <a:pt x="866" y="109"/>
                    <a:pt x="866" y="109"/>
                  </a:cubicBezTo>
                  <a:cubicBezTo>
                    <a:pt x="871" y="110"/>
                    <a:pt x="875" y="114"/>
                    <a:pt x="877" y="119"/>
                  </a:cubicBezTo>
                  <a:cubicBezTo>
                    <a:pt x="879" y="123"/>
                    <a:pt x="879" y="128"/>
                    <a:pt x="877" y="133"/>
                  </a:cubicBezTo>
                  <a:cubicBezTo>
                    <a:pt x="847" y="205"/>
                    <a:pt x="847" y="205"/>
                    <a:pt x="847" y="205"/>
                  </a:cubicBezTo>
                  <a:cubicBezTo>
                    <a:pt x="841" y="219"/>
                    <a:pt x="846" y="235"/>
                    <a:pt x="858" y="244"/>
                  </a:cubicBezTo>
                  <a:cubicBezTo>
                    <a:pt x="907" y="276"/>
                    <a:pt x="948" y="317"/>
                    <a:pt x="980" y="366"/>
                  </a:cubicBezTo>
                  <a:cubicBezTo>
                    <a:pt x="989" y="378"/>
                    <a:pt x="1005" y="383"/>
                    <a:pt x="1019" y="377"/>
                  </a:cubicBezTo>
                  <a:cubicBezTo>
                    <a:pt x="1091" y="348"/>
                    <a:pt x="1091" y="348"/>
                    <a:pt x="1091" y="348"/>
                  </a:cubicBezTo>
                  <a:cubicBezTo>
                    <a:pt x="1096" y="346"/>
                    <a:pt x="1100" y="346"/>
                    <a:pt x="1105" y="348"/>
                  </a:cubicBezTo>
                  <a:cubicBezTo>
                    <a:pt x="1110" y="350"/>
                    <a:pt x="1113" y="353"/>
                    <a:pt x="1115" y="358"/>
                  </a:cubicBezTo>
                  <a:cubicBezTo>
                    <a:pt x="1148" y="436"/>
                    <a:pt x="1148" y="436"/>
                    <a:pt x="1148" y="436"/>
                  </a:cubicBezTo>
                  <a:cubicBezTo>
                    <a:pt x="1150" y="441"/>
                    <a:pt x="1150" y="446"/>
                    <a:pt x="1148" y="451"/>
                  </a:cubicBezTo>
                  <a:cubicBezTo>
                    <a:pt x="1146" y="455"/>
                    <a:pt x="1142" y="459"/>
                    <a:pt x="1137" y="461"/>
                  </a:cubicBezTo>
                  <a:cubicBezTo>
                    <a:pt x="1065" y="491"/>
                    <a:pt x="1065" y="491"/>
                    <a:pt x="1065" y="491"/>
                  </a:cubicBezTo>
                  <a:cubicBezTo>
                    <a:pt x="1051" y="496"/>
                    <a:pt x="1044" y="511"/>
                    <a:pt x="1047" y="526"/>
                  </a:cubicBezTo>
                  <a:cubicBezTo>
                    <a:pt x="1058" y="583"/>
                    <a:pt x="1058" y="641"/>
                    <a:pt x="1047" y="698"/>
                  </a:cubicBezTo>
                  <a:cubicBezTo>
                    <a:pt x="1044" y="713"/>
                    <a:pt x="1052" y="728"/>
                    <a:pt x="1065" y="734"/>
                  </a:cubicBezTo>
                  <a:cubicBezTo>
                    <a:pt x="1137" y="764"/>
                    <a:pt x="1137" y="764"/>
                    <a:pt x="1137" y="764"/>
                  </a:cubicBezTo>
                  <a:cubicBezTo>
                    <a:pt x="1147" y="767"/>
                    <a:pt x="1152" y="779"/>
                    <a:pt x="1148" y="788"/>
                  </a:cubicBezTo>
                  <a:cubicBezTo>
                    <a:pt x="1115" y="867"/>
                    <a:pt x="1115" y="867"/>
                    <a:pt x="1115" y="867"/>
                  </a:cubicBezTo>
                  <a:cubicBezTo>
                    <a:pt x="1111" y="876"/>
                    <a:pt x="1100" y="881"/>
                    <a:pt x="1090" y="877"/>
                  </a:cubicBezTo>
                  <a:cubicBezTo>
                    <a:pt x="1018" y="847"/>
                    <a:pt x="1018" y="847"/>
                    <a:pt x="1018" y="847"/>
                  </a:cubicBezTo>
                  <a:cubicBezTo>
                    <a:pt x="1004" y="841"/>
                    <a:pt x="988" y="846"/>
                    <a:pt x="980" y="859"/>
                  </a:cubicBezTo>
                  <a:cubicBezTo>
                    <a:pt x="948" y="907"/>
                    <a:pt x="907" y="948"/>
                    <a:pt x="858" y="981"/>
                  </a:cubicBezTo>
                  <a:cubicBezTo>
                    <a:pt x="846" y="989"/>
                    <a:pt x="840" y="1005"/>
                    <a:pt x="846" y="1019"/>
                  </a:cubicBezTo>
                  <a:cubicBezTo>
                    <a:pt x="876" y="1091"/>
                    <a:pt x="876" y="1091"/>
                    <a:pt x="876" y="1091"/>
                  </a:cubicBezTo>
                  <a:cubicBezTo>
                    <a:pt x="878" y="1095"/>
                    <a:pt x="878" y="1101"/>
                    <a:pt x="876" y="1105"/>
                  </a:cubicBezTo>
                  <a:cubicBezTo>
                    <a:pt x="874" y="1110"/>
                    <a:pt x="871" y="1114"/>
                    <a:pt x="866" y="1116"/>
                  </a:cubicBezTo>
                  <a:cubicBezTo>
                    <a:pt x="787" y="1148"/>
                    <a:pt x="787" y="1148"/>
                    <a:pt x="787" y="1148"/>
                  </a:cubicBezTo>
                  <a:cubicBezTo>
                    <a:pt x="783" y="1150"/>
                    <a:pt x="778" y="1150"/>
                    <a:pt x="773" y="1148"/>
                  </a:cubicBezTo>
                  <a:cubicBezTo>
                    <a:pt x="768" y="1146"/>
                    <a:pt x="765" y="1142"/>
                    <a:pt x="763" y="1138"/>
                  </a:cubicBezTo>
                  <a:cubicBezTo>
                    <a:pt x="733" y="1066"/>
                    <a:pt x="733" y="1066"/>
                    <a:pt x="733" y="1066"/>
                  </a:cubicBezTo>
                  <a:cubicBezTo>
                    <a:pt x="726" y="1049"/>
                    <a:pt x="708" y="1042"/>
                    <a:pt x="692" y="1048"/>
                  </a:cubicBezTo>
                  <a:cubicBezTo>
                    <a:pt x="675" y="1055"/>
                    <a:pt x="668" y="1074"/>
                    <a:pt x="674" y="1090"/>
                  </a:cubicBezTo>
                  <a:cubicBezTo>
                    <a:pt x="704" y="1162"/>
                    <a:pt x="704" y="1162"/>
                    <a:pt x="704" y="1162"/>
                  </a:cubicBezTo>
                  <a:cubicBezTo>
                    <a:pt x="712" y="1182"/>
                    <a:pt x="728" y="1198"/>
                    <a:pt x="749" y="1206"/>
                  </a:cubicBezTo>
                  <a:cubicBezTo>
                    <a:pt x="759" y="1210"/>
                    <a:pt x="769" y="1213"/>
                    <a:pt x="780" y="1213"/>
                  </a:cubicBezTo>
                  <a:cubicBezTo>
                    <a:pt x="791" y="1213"/>
                    <a:pt x="801" y="1210"/>
                    <a:pt x="811" y="1206"/>
                  </a:cubicBezTo>
                  <a:cubicBezTo>
                    <a:pt x="890" y="1174"/>
                    <a:pt x="890" y="1174"/>
                    <a:pt x="890" y="1174"/>
                  </a:cubicBezTo>
                  <a:cubicBezTo>
                    <a:pt x="910" y="1166"/>
                    <a:pt x="926" y="1150"/>
                    <a:pt x="934" y="1129"/>
                  </a:cubicBezTo>
                  <a:cubicBezTo>
                    <a:pt x="943" y="1109"/>
                    <a:pt x="943" y="1087"/>
                    <a:pt x="934" y="1067"/>
                  </a:cubicBezTo>
                  <a:cubicBezTo>
                    <a:pt x="914" y="1018"/>
                    <a:pt x="914" y="1018"/>
                    <a:pt x="914" y="1018"/>
                  </a:cubicBezTo>
                  <a:cubicBezTo>
                    <a:pt x="953" y="989"/>
                    <a:pt x="988" y="954"/>
                    <a:pt x="1017" y="915"/>
                  </a:cubicBezTo>
                  <a:cubicBezTo>
                    <a:pt x="1066" y="935"/>
                    <a:pt x="1066" y="935"/>
                    <a:pt x="1066" y="935"/>
                  </a:cubicBezTo>
                  <a:cubicBezTo>
                    <a:pt x="1108" y="952"/>
                    <a:pt x="1156" y="933"/>
                    <a:pt x="1173" y="891"/>
                  </a:cubicBezTo>
                  <a:cubicBezTo>
                    <a:pt x="1206" y="812"/>
                    <a:pt x="1206" y="812"/>
                    <a:pt x="1206" y="812"/>
                  </a:cubicBezTo>
                  <a:cubicBezTo>
                    <a:pt x="1223" y="770"/>
                    <a:pt x="1203" y="722"/>
                    <a:pt x="1161" y="705"/>
                  </a:cubicBezTo>
                  <a:cubicBezTo>
                    <a:pt x="1112" y="685"/>
                    <a:pt x="1112" y="685"/>
                    <a:pt x="1112" y="685"/>
                  </a:cubicBezTo>
                  <a:cubicBezTo>
                    <a:pt x="1120" y="637"/>
                    <a:pt x="1120" y="588"/>
                    <a:pt x="1112" y="539"/>
                  </a:cubicBezTo>
                  <a:cubicBezTo>
                    <a:pt x="1161" y="519"/>
                    <a:pt x="1161" y="519"/>
                    <a:pt x="1161" y="519"/>
                  </a:cubicBezTo>
                  <a:cubicBezTo>
                    <a:pt x="1181" y="511"/>
                    <a:pt x="1197" y="495"/>
                    <a:pt x="1206" y="475"/>
                  </a:cubicBezTo>
                  <a:cubicBezTo>
                    <a:pt x="1214" y="454"/>
                    <a:pt x="1214" y="432"/>
                    <a:pt x="1206" y="412"/>
                  </a:cubicBezTo>
                  <a:cubicBezTo>
                    <a:pt x="1173" y="334"/>
                    <a:pt x="1173" y="334"/>
                    <a:pt x="1173" y="334"/>
                  </a:cubicBezTo>
                  <a:cubicBezTo>
                    <a:pt x="1165" y="313"/>
                    <a:pt x="1149" y="297"/>
                    <a:pt x="1129" y="289"/>
                  </a:cubicBezTo>
                  <a:cubicBezTo>
                    <a:pt x="1109" y="281"/>
                    <a:pt x="1086" y="281"/>
                    <a:pt x="1066" y="289"/>
                  </a:cubicBezTo>
                  <a:cubicBezTo>
                    <a:pt x="1017" y="309"/>
                    <a:pt x="1017" y="309"/>
                    <a:pt x="1017" y="309"/>
                  </a:cubicBezTo>
                  <a:cubicBezTo>
                    <a:pt x="988" y="270"/>
                    <a:pt x="954" y="235"/>
                    <a:pt x="915" y="206"/>
                  </a:cubicBezTo>
                  <a:cubicBezTo>
                    <a:pt x="935" y="158"/>
                    <a:pt x="935" y="158"/>
                    <a:pt x="935" y="158"/>
                  </a:cubicBezTo>
                  <a:cubicBezTo>
                    <a:pt x="943" y="137"/>
                    <a:pt x="943" y="115"/>
                    <a:pt x="935" y="95"/>
                  </a:cubicBezTo>
                  <a:cubicBezTo>
                    <a:pt x="927" y="75"/>
                    <a:pt x="911" y="59"/>
                    <a:pt x="890" y="50"/>
                  </a:cubicBezTo>
                  <a:cubicBezTo>
                    <a:pt x="812" y="18"/>
                    <a:pt x="812" y="18"/>
                    <a:pt x="812" y="18"/>
                  </a:cubicBezTo>
                  <a:cubicBezTo>
                    <a:pt x="770" y="0"/>
                    <a:pt x="722" y="20"/>
                    <a:pt x="705" y="62"/>
                  </a:cubicBezTo>
                  <a:cubicBezTo>
                    <a:pt x="685" y="111"/>
                    <a:pt x="685" y="111"/>
                    <a:pt x="685" y="111"/>
                  </a:cubicBezTo>
                  <a:cubicBezTo>
                    <a:pt x="636" y="104"/>
                    <a:pt x="587" y="104"/>
                    <a:pt x="539" y="111"/>
                  </a:cubicBezTo>
                  <a:cubicBezTo>
                    <a:pt x="519" y="62"/>
                    <a:pt x="519" y="62"/>
                    <a:pt x="519" y="62"/>
                  </a:cubicBezTo>
                  <a:cubicBezTo>
                    <a:pt x="511" y="42"/>
                    <a:pt x="495" y="26"/>
                    <a:pt x="474" y="18"/>
                  </a:cubicBezTo>
                  <a:cubicBezTo>
                    <a:pt x="454" y="9"/>
                    <a:pt x="432" y="9"/>
                    <a:pt x="412" y="18"/>
                  </a:cubicBezTo>
                  <a:close/>
                  <a:moveTo>
                    <a:pt x="412" y="18"/>
                  </a:moveTo>
                  <a:cubicBezTo>
                    <a:pt x="412" y="18"/>
                    <a:pt x="412" y="18"/>
                    <a:pt x="412" y="18"/>
                  </a:cubicBezTo>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6">
              <a:extLst>
                <a:ext uri="{FF2B5EF4-FFF2-40B4-BE49-F238E27FC236}">
                  <a16:creationId xmlns:a16="http://schemas.microsoft.com/office/drawing/2014/main" id="{4DEB1AE6-0F42-4509-8525-E0FD084DE492}"/>
                </a:ext>
              </a:extLst>
            </p:cNvPr>
            <p:cNvSpPr>
              <a:spLocks noEditPoints="1"/>
            </p:cNvSpPr>
            <p:nvPr/>
          </p:nvSpPr>
          <p:spPr bwMode="auto">
            <a:xfrm>
              <a:off x="3419475" y="3101976"/>
              <a:ext cx="1289050" cy="1284288"/>
            </a:xfrm>
            <a:custGeom>
              <a:avLst/>
              <a:gdLst>
                <a:gd name="T0" fmla="*/ 516 w 517"/>
                <a:gd name="T1" fmla="*/ 256 h 516"/>
                <a:gd name="T2" fmla="*/ 259 w 517"/>
                <a:gd name="T3" fmla="*/ 0 h 516"/>
                <a:gd name="T4" fmla="*/ 257 w 517"/>
                <a:gd name="T5" fmla="*/ 0 h 516"/>
                <a:gd name="T6" fmla="*/ 75 w 517"/>
                <a:gd name="T7" fmla="*/ 77 h 516"/>
                <a:gd name="T8" fmla="*/ 1 w 517"/>
                <a:gd name="T9" fmla="*/ 260 h 516"/>
                <a:gd name="T10" fmla="*/ 32 w 517"/>
                <a:gd name="T11" fmla="*/ 291 h 516"/>
                <a:gd name="T12" fmla="*/ 33 w 517"/>
                <a:gd name="T13" fmla="*/ 291 h 516"/>
                <a:gd name="T14" fmla="*/ 64 w 517"/>
                <a:gd name="T15" fmla="*/ 259 h 516"/>
                <a:gd name="T16" fmla="*/ 120 w 517"/>
                <a:gd name="T17" fmla="*/ 121 h 516"/>
                <a:gd name="T18" fmla="*/ 257 w 517"/>
                <a:gd name="T19" fmla="*/ 63 h 516"/>
                <a:gd name="T20" fmla="*/ 258 w 517"/>
                <a:gd name="T21" fmla="*/ 63 h 516"/>
                <a:gd name="T22" fmla="*/ 453 w 517"/>
                <a:gd name="T23" fmla="*/ 256 h 516"/>
                <a:gd name="T24" fmla="*/ 260 w 517"/>
                <a:gd name="T25" fmla="*/ 452 h 516"/>
                <a:gd name="T26" fmla="*/ 228 w 517"/>
                <a:gd name="T27" fmla="*/ 484 h 516"/>
                <a:gd name="T28" fmla="*/ 260 w 517"/>
                <a:gd name="T29" fmla="*/ 516 h 516"/>
                <a:gd name="T30" fmla="*/ 260 w 517"/>
                <a:gd name="T31" fmla="*/ 516 h 516"/>
                <a:gd name="T32" fmla="*/ 516 w 517"/>
                <a:gd name="T33" fmla="*/ 256 h 516"/>
                <a:gd name="T34" fmla="*/ 516 w 517"/>
                <a:gd name="T35" fmla="*/ 256 h 516"/>
                <a:gd name="T36" fmla="*/ 516 w 517"/>
                <a:gd name="T37" fmla="*/ 256 h 5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517" h="516">
                  <a:moveTo>
                    <a:pt x="516" y="256"/>
                  </a:moveTo>
                  <a:cubicBezTo>
                    <a:pt x="515" y="115"/>
                    <a:pt x="400" y="0"/>
                    <a:pt x="259" y="0"/>
                  </a:cubicBezTo>
                  <a:cubicBezTo>
                    <a:pt x="257" y="0"/>
                    <a:pt x="257" y="0"/>
                    <a:pt x="257" y="0"/>
                  </a:cubicBezTo>
                  <a:cubicBezTo>
                    <a:pt x="188" y="1"/>
                    <a:pt x="123" y="28"/>
                    <a:pt x="75" y="77"/>
                  </a:cubicBezTo>
                  <a:cubicBezTo>
                    <a:pt x="27" y="126"/>
                    <a:pt x="0" y="191"/>
                    <a:pt x="1" y="260"/>
                  </a:cubicBezTo>
                  <a:cubicBezTo>
                    <a:pt x="1" y="277"/>
                    <a:pt x="15" y="291"/>
                    <a:pt x="32" y="291"/>
                  </a:cubicBezTo>
                  <a:cubicBezTo>
                    <a:pt x="33" y="291"/>
                    <a:pt x="33" y="291"/>
                    <a:pt x="33" y="291"/>
                  </a:cubicBezTo>
                  <a:cubicBezTo>
                    <a:pt x="50" y="291"/>
                    <a:pt x="64" y="277"/>
                    <a:pt x="64" y="259"/>
                  </a:cubicBezTo>
                  <a:cubicBezTo>
                    <a:pt x="64" y="207"/>
                    <a:pt x="84" y="158"/>
                    <a:pt x="120" y="121"/>
                  </a:cubicBezTo>
                  <a:cubicBezTo>
                    <a:pt x="157" y="84"/>
                    <a:pt x="205" y="64"/>
                    <a:pt x="257" y="63"/>
                  </a:cubicBezTo>
                  <a:cubicBezTo>
                    <a:pt x="258" y="63"/>
                    <a:pt x="258" y="63"/>
                    <a:pt x="258" y="63"/>
                  </a:cubicBezTo>
                  <a:cubicBezTo>
                    <a:pt x="365" y="63"/>
                    <a:pt x="452" y="150"/>
                    <a:pt x="453" y="256"/>
                  </a:cubicBezTo>
                  <a:cubicBezTo>
                    <a:pt x="453" y="364"/>
                    <a:pt x="367" y="451"/>
                    <a:pt x="260" y="452"/>
                  </a:cubicBezTo>
                  <a:cubicBezTo>
                    <a:pt x="242" y="452"/>
                    <a:pt x="228" y="467"/>
                    <a:pt x="228" y="484"/>
                  </a:cubicBezTo>
                  <a:cubicBezTo>
                    <a:pt x="228" y="501"/>
                    <a:pt x="243" y="516"/>
                    <a:pt x="260" y="516"/>
                  </a:cubicBezTo>
                  <a:cubicBezTo>
                    <a:pt x="260" y="516"/>
                    <a:pt x="260" y="516"/>
                    <a:pt x="260" y="516"/>
                  </a:cubicBezTo>
                  <a:cubicBezTo>
                    <a:pt x="403" y="515"/>
                    <a:pt x="517" y="398"/>
                    <a:pt x="516" y="256"/>
                  </a:cubicBezTo>
                  <a:close/>
                  <a:moveTo>
                    <a:pt x="516" y="256"/>
                  </a:moveTo>
                  <a:cubicBezTo>
                    <a:pt x="516" y="256"/>
                    <a:pt x="516" y="256"/>
                    <a:pt x="516" y="256"/>
                  </a:cubicBezTo>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7">
              <a:extLst>
                <a:ext uri="{FF2B5EF4-FFF2-40B4-BE49-F238E27FC236}">
                  <a16:creationId xmlns:a16="http://schemas.microsoft.com/office/drawing/2014/main" id="{500B845F-812E-4147-B8B2-BBA932B092BA}"/>
                </a:ext>
              </a:extLst>
            </p:cNvPr>
            <p:cNvSpPr>
              <a:spLocks noEditPoints="1"/>
            </p:cNvSpPr>
            <p:nvPr/>
          </p:nvSpPr>
          <p:spPr bwMode="auto">
            <a:xfrm>
              <a:off x="1651000" y="3810001"/>
              <a:ext cx="2314575" cy="2306638"/>
            </a:xfrm>
            <a:custGeom>
              <a:avLst/>
              <a:gdLst>
                <a:gd name="T0" fmla="*/ 563 w 928"/>
                <a:gd name="T1" fmla="*/ 859 h 927"/>
                <a:gd name="T2" fmla="*/ 673 w 928"/>
                <a:gd name="T3" fmla="*/ 813 h 927"/>
                <a:gd name="T4" fmla="*/ 813 w 928"/>
                <a:gd name="T5" fmla="*/ 769 h 927"/>
                <a:gd name="T6" fmla="*/ 791 w 928"/>
                <a:gd name="T7" fmla="*/ 650 h 927"/>
                <a:gd name="T8" fmla="*/ 928 w 928"/>
                <a:gd name="T9" fmla="*/ 494 h 927"/>
                <a:gd name="T10" fmla="*/ 828 w 928"/>
                <a:gd name="T11" fmla="*/ 364 h 927"/>
                <a:gd name="T12" fmla="*/ 834 w 928"/>
                <a:gd name="T13" fmla="*/ 206 h 927"/>
                <a:gd name="T14" fmla="*/ 722 w 928"/>
                <a:gd name="T15" fmla="*/ 94 h 927"/>
                <a:gd name="T16" fmla="*/ 563 w 928"/>
                <a:gd name="T17" fmla="*/ 100 h 927"/>
                <a:gd name="T18" fmla="*/ 433 w 928"/>
                <a:gd name="T19" fmla="*/ 0 h 927"/>
                <a:gd name="T20" fmla="*/ 277 w 928"/>
                <a:gd name="T21" fmla="*/ 136 h 927"/>
                <a:gd name="T22" fmla="*/ 158 w 928"/>
                <a:gd name="T23" fmla="*/ 114 h 927"/>
                <a:gd name="T24" fmla="*/ 137 w 928"/>
                <a:gd name="T25" fmla="*/ 276 h 927"/>
                <a:gd name="T26" fmla="*/ 0 w 928"/>
                <a:gd name="T27" fmla="*/ 432 h 927"/>
                <a:gd name="T28" fmla="*/ 100 w 928"/>
                <a:gd name="T29" fmla="*/ 563 h 927"/>
                <a:gd name="T30" fmla="*/ 114 w 928"/>
                <a:gd name="T31" fmla="*/ 769 h 927"/>
                <a:gd name="T32" fmla="*/ 254 w 928"/>
                <a:gd name="T33" fmla="*/ 813 h 927"/>
                <a:gd name="T34" fmla="*/ 364 w 928"/>
                <a:gd name="T35" fmla="*/ 859 h 927"/>
                <a:gd name="T36" fmla="*/ 272 w 928"/>
                <a:gd name="T37" fmla="*/ 719 h 927"/>
                <a:gd name="T38" fmla="*/ 206 w 928"/>
                <a:gd name="T39" fmla="*/ 770 h 927"/>
                <a:gd name="T40" fmla="*/ 159 w 928"/>
                <a:gd name="T41" fmla="*/ 718 h 927"/>
                <a:gd name="T42" fmla="*/ 156 w 928"/>
                <a:gd name="T43" fmla="*/ 525 h 927"/>
                <a:gd name="T44" fmla="*/ 64 w 928"/>
                <a:gd name="T45" fmla="*/ 494 h 927"/>
                <a:gd name="T46" fmla="*/ 125 w 928"/>
                <a:gd name="T47" fmla="*/ 427 h 927"/>
                <a:gd name="T48" fmla="*/ 199 w 928"/>
                <a:gd name="T49" fmla="*/ 249 h 927"/>
                <a:gd name="T50" fmla="*/ 203 w 928"/>
                <a:gd name="T51" fmla="*/ 159 h 927"/>
                <a:gd name="T52" fmla="*/ 250 w 928"/>
                <a:gd name="T53" fmla="*/ 199 h 927"/>
                <a:gd name="T54" fmla="*/ 428 w 928"/>
                <a:gd name="T55" fmla="*/ 125 h 927"/>
                <a:gd name="T56" fmla="*/ 495 w 928"/>
                <a:gd name="T57" fmla="*/ 64 h 927"/>
                <a:gd name="T58" fmla="*/ 526 w 928"/>
                <a:gd name="T59" fmla="*/ 156 h 927"/>
                <a:gd name="T60" fmla="*/ 718 w 928"/>
                <a:gd name="T61" fmla="*/ 159 h 927"/>
                <a:gd name="T62" fmla="*/ 769 w 928"/>
                <a:gd name="T63" fmla="*/ 203 h 927"/>
                <a:gd name="T64" fmla="*/ 729 w 928"/>
                <a:gd name="T65" fmla="*/ 250 h 927"/>
                <a:gd name="T66" fmla="*/ 803 w 928"/>
                <a:gd name="T67" fmla="*/ 428 h 927"/>
                <a:gd name="T68" fmla="*/ 865 w 928"/>
                <a:gd name="T69" fmla="*/ 495 h 927"/>
                <a:gd name="T70" fmla="*/ 772 w 928"/>
                <a:gd name="T71" fmla="*/ 526 h 927"/>
                <a:gd name="T72" fmla="*/ 769 w 928"/>
                <a:gd name="T73" fmla="*/ 718 h 927"/>
                <a:gd name="T74" fmla="*/ 725 w 928"/>
                <a:gd name="T75" fmla="*/ 769 h 927"/>
                <a:gd name="T76" fmla="*/ 678 w 928"/>
                <a:gd name="T77" fmla="*/ 729 h 927"/>
                <a:gd name="T78" fmla="*/ 500 w 928"/>
                <a:gd name="T79" fmla="*/ 803 h 927"/>
                <a:gd name="T80" fmla="*/ 433 w 928"/>
                <a:gd name="T81" fmla="*/ 864 h 927"/>
                <a:gd name="T82" fmla="*/ 403 w 928"/>
                <a:gd name="T83" fmla="*/ 772 h 927"/>
                <a:gd name="T84" fmla="*/ 290 w 928"/>
                <a:gd name="T85" fmla="*/ 724 h 9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928" h="927">
                  <a:moveTo>
                    <a:pt x="433" y="927"/>
                  </a:moveTo>
                  <a:cubicBezTo>
                    <a:pt x="495" y="927"/>
                    <a:pt x="495" y="927"/>
                    <a:pt x="495" y="927"/>
                  </a:cubicBezTo>
                  <a:cubicBezTo>
                    <a:pt x="532" y="927"/>
                    <a:pt x="563" y="896"/>
                    <a:pt x="563" y="859"/>
                  </a:cubicBezTo>
                  <a:cubicBezTo>
                    <a:pt x="563" y="827"/>
                    <a:pt x="563" y="827"/>
                    <a:pt x="563" y="827"/>
                  </a:cubicBezTo>
                  <a:cubicBezTo>
                    <a:pt x="594" y="819"/>
                    <a:pt x="623" y="807"/>
                    <a:pt x="651" y="791"/>
                  </a:cubicBezTo>
                  <a:cubicBezTo>
                    <a:pt x="673" y="813"/>
                    <a:pt x="673" y="813"/>
                    <a:pt x="673" y="813"/>
                  </a:cubicBezTo>
                  <a:cubicBezTo>
                    <a:pt x="686" y="826"/>
                    <a:pt x="703" y="833"/>
                    <a:pt x="722" y="833"/>
                  </a:cubicBezTo>
                  <a:cubicBezTo>
                    <a:pt x="740" y="833"/>
                    <a:pt x="757" y="826"/>
                    <a:pt x="770" y="813"/>
                  </a:cubicBezTo>
                  <a:cubicBezTo>
                    <a:pt x="813" y="769"/>
                    <a:pt x="813" y="769"/>
                    <a:pt x="813" y="769"/>
                  </a:cubicBezTo>
                  <a:cubicBezTo>
                    <a:pt x="826" y="757"/>
                    <a:pt x="834" y="739"/>
                    <a:pt x="834" y="721"/>
                  </a:cubicBezTo>
                  <a:cubicBezTo>
                    <a:pt x="834" y="703"/>
                    <a:pt x="827" y="686"/>
                    <a:pt x="813" y="673"/>
                  </a:cubicBezTo>
                  <a:cubicBezTo>
                    <a:pt x="791" y="650"/>
                    <a:pt x="791" y="650"/>
                    <a:pt x="791" y="650"/>
                  </a:cubicBezTo>
                  <a:cubicBezTo>
                    <a:pt x="807" y="623"/>
                    <a:pt x="819" y="593"/>
                    <a:pt x="828" y="563"/>
                  </a:cubicBezTo>
                  <a:cubicBezTo>
                    <a:pt x="859" y="563"/>
                    <a:pt x="859" y="563"/>
                    <a:pt x="859" y="563"/>
                  </a:cubicBezTo>
                  <a:cubicBezTo>
                    <a:pt x="897" y="563"/>
                    <a:pt x="928" y="532"/>
                    <a:pt x="928" y="494"/>
                  </a:cubicBezTo>
                  <a:cubicBezTo>
                    <a:pt x="928" y="432"/>
                    <a:pt x="928" y="432"/>
                    <a:pt x="928" y="432"/>
                  </a:cubicBezTo>
                  <a:cubicBezTo>
                    <a:pt x="928" y="395"/>
                    <a:pt x="897" y="364"/>
                    <a:pt x="859" y="364"/>
                  </a:cubicBezTo>
                  <a:cubicBezTo>
                    <a:pt x="828" y="364"/>
                    <a:pt x="828" y="364"/>
                    <a:pt x="828" y="364"/>
                  </a:cubicBezTo>
                  <a:cubicBezTo>
                    <a:pt x="819" y="333"/>
                    <a:pt x="807" y="304"/>
                    <a:pt x="791" y="276"/>
                  </a:cubicBezTo>
                  <a:cubicBezTo>
                    <a:pt x="813" y="254"/>
                    <a:pt x="813" y="254"/>
                    <a:pt x="813" y="254"/>
                  </a:cubicBezTo>
                  <a:cubicBezTo>
                    <a:pt x="826" y="241"/>
                    <a:pt x="834" y="224"/>
                    <a:pt x="834" y="206"/>
                  </a:cubicBezTo>
                  <a:cubicBezTo>
                    <a:pt x="834" y="187"/>
                    <a:pt x="827" y="170"/>
                    <a:pt x="813" y="157"/>
                  </a:cubicBezTo>
                  <a:cubicBezTo>
                    <a:pt x="770" y="114"/>
                    <a:pt x="770" y="114"/>
                    <a:pt x="770" y="114"/>
                  </a:cubicBezTo>
                  <a:cubicBezTo>
                    <a:pt x="757" y="101"/>
                    <a:pt x="740" y="94"/>
                    <a:pt x="722" y="94"/>
                  </a:cubicBezTo>
                  <a:cubicBezTo>
                    <a:pt x="703" y="94"/>
                    <a:pt x="686" y="101"/>
                    <a:pt x="673" y="114"/>
                  </a:cubicBezTo>
                  <a:cubicBezTo>
                    <a:pt x="651" y="136"/>
                    <a:pt x="651" y="136"/>
                    <a:pt x="651" y="136"/>
                  </a:cubicBezTo>
                  <a:cubicBezTo>
                    <a:pt x="623" y="120"/>
                    <a:pt x="594" y="108"/>
                    <a:pt x="563" y="100"/>
                  </a:cubicBezTo>
                  <a:cubicBezTo>
                    <a:pt x="563" y="68"/>
                    <a:pt x="563" y="68"/>
                    <a:pt x="563" y="68"/>
                  </a:cubicBezTo>
                  <a:cubicBezTo>
                    <a:pt x="563" y="30"/>
                    <a:pt x="532" y="0"/>
                    <a:pt x="495" y="0"/>
                  </a:cubicBezTo>
                  <a:cubicBezTo>
                    <a:pt x="433" y="0"/>
                    <a:pt x="433" y="0"/>
                    <a:pt x="433" y="0"/>
                  </a:cubicBezTo>
                  <a:cubicBezTo>
                    <a:pt x="395" y="0"/>
                    <a:pt x="364" y="30"/>
                    <a:pt x="364" y="68"/>
                  </a:cubicBezTo>
                  <a:cubicBezTo>
                    <a:pt x="364" y="100"/>
                    <a:pt x="364" y="100"/>
                    <a:pt x="364" y="100"/>
                  </a:cubicBezTo>
                  <a:cubicBezTo>
                    <a:pt x="334" y="108"/>
                    <a:pt x="304" y="120"/>
                    <a:pt x="277" y="136"/>
                  </a:cubicBezTo>
                  <a:cubicBezTo>
                    <a:pt x="254" y="114"/>
                    <a:pt x="254" y="114"/>
                    <a:pt x="254" y="114"/>
                  </a:cubicBezTo>
                  <a:cubicBezTo>
                    <a:pt x="242" y="101"/>
                    <a:pt x="224" y="94"/>
                    <a:pt x="206" y="94"/>
                  </a:cubicBezTo>
                  <a:cubicBezTo>
                    <a:pt x="188" y="94"/>
                    <a:pt x="171" y="101"/>
                    <a:pt x="158" y="114"/>
                  </a:cubicBezTo>
                  <a:cubicBezTo>
                    <a:pt x="114" y="157"/>
                    <a:pt x="114" y="157"/>
                    <a:pt x="114" y="157"/>
                  </a:cubicBezTo>
                  <a:cubicBezTo>
                    <a:pt x="88" y="184"/>
                    <a:pt x="88" y="227"/>
                    <a:pt x="114" y="254"/>
                  </a:cubicBezTo>
                  <a:cubicBezTo>
                    <a:pt x="137" y="276"/>
                    <a:pt x="137" y="276"/>
                    <a:pt x="137" y="276"/>
                  </a:cubicBezTo>
                  <a:cubicBezTo>
                    <a:pt x="121" y="304"/>
                    <a:pt x="108" y="333"/>
                    <a:pt x="100" y="364"/>
                  </a:cubicBezTo>
                  <a:cubicBezTo>
                    <a:pt x="68" y="364"/>
                    <a:pt x="68" y="364"/>
                    <a:pt x="68" y="364"/>
                  </a:cubicBezTo>
                  <a:cubicBezTo>
                    <a:pt x="31" y="364"/>
                    <a:pt x="0" y="395"/>
                    <a:pt x="0" y="432"/>
                  </a:cubicBezTo>
                  <a:cubicBezTo>
                    <a:pt x="0" y="494"/>
                    <a:pt x="0" y="494"/>
                    <a:pt x="0" y="494"/>
                  </a:cubicBezTo>
                  <a:cubicBezTo>
                    <a:pt x="0" y="532"/>
                    <a:pt x="31" y="563"/>
                    <a:pt x="68" y="563"/>
                  </a:cubicBezTo>
                  <a:cubicBezTo>
                    <a:pt x="100" y="563"/>
                    <a:pt x="100" y="563"/>
                    <a:pt x="100" y="563"/>
                  </a:cubicBezTo>
                  <a:cubicBezTo>
                    <a:pt x="108" y="593"/>
                    <a:pt x="121" y="623"/>
                    <a:pt x="137" y="650"/>
                  </a:cubicBezTo>
                  <a:cubicBezTo>
                    <a:pt x="114" y="673"/>
                    <a:pt x="114" y="673"/>
                    <a:pt x="114" y="673"/>
                  </a:cubicBezTo>
                  <a:cubicBezTo>
                    <a:pt x="88" y="699"/>
                    <a:pt x="88" y="743"/>
                    <a:pt x="114" y="769"/>
                  </a:cubicBezTo>
                  <a:cubicBezTo>
                    <a:pt x="158" y="813"/>
                    <a:pt x="158" y="813"/>
                    <a:pt x="158" y="813"/>
                  </a:cubicBezTo>
                  <a:cubicBezTo>
                    <a:pt x="171" y="826"/>
                    <a:pt x="188" y="833"/>
                    <a:pt x="206" y="833"/>
                  </a:cubicBezTo>
                  <a:cubicBezTo>
                    <a:pt x="224" y="833"/>
                    <a:pt x="242" y="826"/>
                    <a:pt x="254" y="813"/>
                  </a:cubicBezTo>
                  <a:cubicBezTo>
                    <a:pt x="277" y="791"/>
                    <a:pt x="277" y="791"/>
                    <a:pt x="277" y="791"/>
                  </a:cubicBezTo>
                  <a:cubicBezTo>
                    <a:pt x="304" y="807"/>
                    <a:pt x="334" y="819"/>
                    <a:pt x="364" y="827"/>
                  </a:cubicBezTo>
                  <a:cubicBezTo>
                    <a:pt x="364" y="859"/>
                    <a:pt x="364" y="859"/>
                    <a:pt x="364" y="859"/>
                  </a:cubicBezTo>
                  <a:cubicBezTo>
                    <a:pt x="365" y="896"/>
                    <a:pt x="396" y="927"/>
                    <a:pt x="433" y="927"/>
                  </a:cubicBezTo>
                  <a:close/>
                  <a:moveTo>
                    <a:pt x="290" y="724"/>
                  </a:moveTo>
                  <a:cubicBezTo>
                    <a:pt x="284" y="721"/>
                    <a:pt x="278" y="719"/>
                    <a:pt x="272" y="719"/>
                  </a:cubicBezTo>
                  <a:cubicBezTo>
                    <a:pt x="264" y="719"/>
                    <a:pt x="256" y="722"/>
                    <a:pt x="250" y="728"/>
                  </a:cubicBezTo>
                  <a:cubicBezTo>
                    <a:pt x="210" y="768"/>
                    <a:pt x="210" y="768"/>
                    <a:pt x="210" y="768"/>
                  </a:cubicBezTo>
                  <a:cubicBezTo>
                    <a:pt x="209" y="769"/>
                    <a:pt x="207" y="770"/>
                    <a:pt x="206" y="770"/>
                  </a:cubicBezTo>
                  <a:cubicBezTo>
                    <a:pt x="205" y="770"/>
                    <a:pt x="204" y="769"/>
                    <a:pt x="203" y="768"/>
                  </a:cubicBezTo>
                  <a:cubicBezTo>
                    <a:pt x="159" y="725"/>
                    <a:pt x="159" y="725"/>
                    <a:pt x="159" y="725"/>
                  </a:cubicBezTo>
                  <a:cubicBezTo>
                    <a:pt x="157" y="723"/>
                    <a:pt x="157" y="720"/>
                    <a:pt x="159" y="718"/>
                  </a:cubicBezTo>
                  <a:cubicBezTo>
                    <a:pt x="199" y="678"/>
                    <a:pt x="199" y="678"/>
                    <a:pt x="199" y="678"/>
                  </a:cubicBezTo>
                  <a:cubicBezTo>
                    <a:pt x="210" y="667"/>
                    <a:pt x="212" y="650"/>
                    <a:pt x="203" y="638"/>
                  </a:cubicBezTo>
                  <a:cubicBezTo>
                    <a:pt x="180" y="603"/>
                    <a:pt x="164" y="565"/>
                    <a:pt x="156" y="525"/>
                  </a:cubicBezTo>
                  <a:cubicBezTo>
                    <a:pt x="154" y="510"/>
                    <a:pt x="140" y="499"/>
                    <a:pt x="125" y="499"/>
                  </a:cubicBezTo>
                  <a:cubicBezTo>
                    <a:pt x="69" y="499"/>
                    <a:pt x="69" y="499"/>
                    <a:pt x="69" y="499"/>
                  </a:cubicBezTo>
                  <a:cubicBezTo>
                    <a:pt x="66" y="499"/>
                    <a:pt x="64" y="497"/>
                    <a:pt x="64" y="494"/>
                  </a:cubicBezTo>
                  <a:cubicBezTo>
                    <a:pt x="64" y="432"/>
                    <a:pt x="64" y="432"/>
                    <a:pt x="64" y="432"/>
                  </a:cubicBezTo>
                  <a:cubicBezTo>
                    <a:pt x="64" y="430"/>
                    <a:pt x="66" y="427"/>
                    <a:pt x="69" y="427"/>
                  </a:cubicBezTo>
                  <a:cubicBezTo>
                    <a:pt x="125" y="427"/>
                    <a:pt x="125" y="427"/>
                    <a:pt x="125" y="427"/>
                  </a:cubicBezTo>
                  <a:cubicBezTo>
                    <a:pt x="140" y="427"/>
                    <a:pt x="154" y="417"/>
                    <a:pt x="156" y="402"/>
                  </a:cubicBezTo>
                  <a:cubicBezTo>
                    <a:pt x="164" y="361"/>
                    <a:pt x="180" y="323"/>
                    <a:pt x="203" y="289"/>
                  </a:cubicBezTo>
                  <a:cubicBezTo>
                    <a:pt x="212" y="277"/>
                    <a:pt x="210" y="260"/>
                    <a:pt x="199" y="249"/>
                  </a:cubicBezTo>
                  <a:cubicBezTo>
                    <a:pt x="159" y="209"/>
                    <a:pt x="159" y="209"/>
                    <a:pt x="159" y="209"/>
                  </a:cubicBezTo>
                  <a:cubicBezTo>
                    <a:pt x="157" y="207"/>
                    <a:pt x="157" y="204"/>
                    <a:pt x="159" y="202"/>
                  </a:cubicBezTo>
                  <a:cubicBezTo>
                    <a:pt x="203" y="159"/>
                    <a:pt x="203" y="159"/>
                    <a:pt x="203" y="159"/>
                  </a:cubicBezTo>
                  <a:cubicBezTo>
                    <a:pt x="204" y="157"/>
                    <a:pt x="205" y="157"/>
                    <a:pt x="206" y="157"/>
                  </a:cubicBezTo>
                  <a:cubicBezTo>
                    <a:pt x="207" y="157"/>
                    <a:pt x="209" y="157"/>
                    <a:pt x="210" y="159"/>
                  </a:cubicBezTo>
                  <a:cubicBezTo>
                    <a:pt x="250" y="199"/>
                    <a:pt x="250" y="199"/>
                    <a:pt x="250" y="199"/>
                  </a:cubicBezTo>
                  <a:cubicBezTo>
                    <a:pt x="260" y="210"/>
                    <a:pt x="277" y="212"/>
                    <a:pt x="290" y="203"/>
                  </a:cubicBezTo>
                  <a:cubicBezTo>
                    <a:pt x="324" y="180"/>
                    <a:pt x="362" y="164"/>
                    <a:pt x="403" y="156"/>
                  </a:cubicBezTo>
                  <a:cubicBezTo>
                    <a:pt x="417" y="153"/>
                    <a:pt x="428" y="140"/>
                    <a:pt x="428" y="125"/>
                  </a:cubicBezTo>
                  <a:cubicBezTo>
                    <a:pt x="428" y="69"/>
                    <a:pt x="428" y="69"/>
                    <a:pt x="428" y="69"/>
                  </a:cubicBezTo>
                  <a:cubicBezTo>
                    <a:pt x="428" y="66"/>
                    <a:pt x="430" y="64"/>
                    <a:pt x="433" y="64"/>
                  </a:cubicBezTo>
                  <a:cubicBezTo>
                    <a:pt x="495" y="64"/>
                    <a:pt x="495" y="64"/>
                    <a:pt x="495" y="64"/>
                  </a:cubicBezTo>
                  <a:cubicBezTo>
                    <a:pt x="498" y="64"/>
                    <a:pt x="500" y="66"/>
                    <a:pt x="500" y="69"/>
                  </a:cubicBezTo>
                  <a:cubicBezTo>
                    <a:pt x="500" y="125"/>
                    <a:pt x="500" y="125"/>
                    <a:pt x="500" y="125"/>
                  </a:cubicBezTo>
                  <a:cubicBezTo>
                    <a:pt x="500" y="140"/>
                    <a:pt x="511" y="153"/>
                    <a:pt x="526" y="156"/>
                  </a:cubicBezTo>
                  <a:cubicBezTo>
                    <a:pt x="566" y="164"/>
                    <a:pt x="604" y="180"/>
                    <a:pt x="638" y="203"/>
                  </a:cubicBezTo>
                  <a:cubicBezTo>
                    <a:pt x="651" y="211"/>
                    <a:pt x="668" y="210"/>
                    <a:pt x="678" y="199"/>
                  </a:cubicBezTo>
                  <a:cubicBezTo>
                    <a:pt x="718" y="159"/>
                    <a:pt x="718" y="159"/>
                    <a:pt x="718" y="159"/>
                  </a:cubicBezTo>
                  <a:cubicBezTo>
                    <a:pt x="720" y="158"/>
                    <a:pt x="721" y="158"/>
                    <a:pt x="722" y="158"/>
                  </a:cubicBezTo>
                  <a:cubicBezTo>
                    <a:pt x="723" y="158"/>
                    <a:pt x="724" y="158"/>
                    <a:pt x="725" y="159"/>
                  </a:cubicBezTo>
                  <a:cubicBezTo>
                    <a:pt x="769" y="203"/>
                    <a:pt x="769" y="203"/>
                    <a:pt x="769" y="203"/>
                  </a:cubicBezTo>
                  <a:cubicBezTo>
                    <a:pt x="770" y="204"/>
                    <a:pt x="771" y="205"/>
                    <a:pt x="771" y="206"/>
                  </a:cubicBezTo>
                  <a:cubicBezTo>
                    <a:pt x="771" y="207"/>
                    <a:pt x="770" y="208"/>
                    <a:pt x="769" y="210"/>
                  </a:cubicBezTo>
                  <a:cubicBezTo>
                    <a:pt x="729" y="250"/>
                    <a:pt x="729" y="250"/>
                    <a:pt x="729" y="250"/>
                  </a:cubicBezTo>
                  <a:cubicBezTo>
                    <a:pt x="718" y="260"/>
                    <a:pt x="716" y="277"/>
                    <a:pt x="725" y="290"/>
                  </a:cubicBezTo>
                  <a:cubicBezTo>
                    <a:pt x="748" y="324"/>
                    <a:pt x="764" y="362"/>
                    <a:pt x="772" y="402"/>
                  </a:cubicBezTo>
                  <a:cubicBezTo>
                    <a:pt x="775" y="417"/>
                    <a:pt x="788" y="428"/>
                    <a:pt x="803" y="428"/>
                  </a:cubicBezTo>
                  <a:cubicBezTo>
                    <a:pt x="860" y="428"/>
                    <a:pt x="860" y="428"/>
                    <a:pt x="860" y="428"/>
                  </a:cubicBezTo>
                  <a:cubicBezTo>
                    <a:pt x="862" y="428"/>
                    <a:pt x="865" y="430"/>
                    <a:pt x="865" y="433"/>
                  </a:cubicBezTo>
                  <a:cubicBezTo>
                    <a:pt x="865" y="495"/>
                    <a:pt x="865" y="495"/>
                    <a:pt x="865" y="495"/>
                  </a:cubicBezTo>
                  <a:cubicBezTo>
                    <a:pt x="865" y="498"/>
                    <a:pt x="862" y="500"/>
                    <a:pt x="860" y="500"/>
                  </a:cubicBezTo>
                  <a:cubicBezTo>
                    <a:pt x="803" y="500"/>
                    <a:pt x="803" y="500"/>
                    <a:pt x="803" y="500"/>
                  </a:cubicBezTo>
                  <a:cubicBezTo>
                    <a:pt x="788" y="500"/>
                    <a:pt x="775" y="511"/>
                    <a:pt x="772" y="526"/>
                  </a:cubicBezTo>
                  <a:cubicBezTo>
                    <a:pt x="764" y="566"/>
                    <a:pt x="748" y="604"/>
                    <a:pt x="725" y="638"/>
                  </a:cubicBezTo>
                  <a:cubicBezTo>
                    <a:pt x="717" y="651"/>
                    <a:pt x="718" y="668"/>
                    <a:pt x="729" y="678"/>
                  </a:cubicBezTo>
                  <a:cubicBezTo>
                    <a:pt x="769" y="718"/>
                    <a:pt x="769" y="718"/>
                    <a:pt x="769" y="718"/>
                  </a:cubicBezTo>
                  <a:cubicBezTo>
                    <a:pt x="770" y="720"/>
                    <a:pt x="771" y="721"/>
                    <a:pt x="771" y="722"/>
                  </a:cubicBezTo>
                  <a:cubicBezTo>
                    <a:pt x="771" y="723"/>
                    <a:pt x="770" y="724"/>
                    <a:pt x="769" y="725"/>
                  </a:cubicBezTo>
                  <a:cubicBezTo>
                    <a:pt x="725" y="769"/>
                    <a:pt x="725" y="769"/>
                    <a:pt x="725" y="769"/>
                  </a:cubicBezTo>
                  <a:cubicBezTo>
                    <a:pt x="724" y="770"/>
                    <a:pt x="723" y="770"/>
                    <a:pt x="722" y="770"/>
                  </a:cubicBezTo>
                  <a:cubicBezTo>
                    <a:pt x="721" y="770"/>
                    <a:pt x="720" y="770"/>
                    <a:pt x="718" y="769"/>
                  </a:cubicBezTo>
                  <a:cubicBezTo>
                    <a:pt x="678" y="729"/>
                    <a:pt x="678" y="729"/>
                    <a:pt x="678" y="729"/>
                  </a:cubicBezTo>
                  <a:cubicBezTo>
                    <a:pt x="668" y="718"/>
                    <a:pt x="651" y="716"/>
                    <a:pt x="638" y="725"/>
                  </a:cubicBezTo>
                  <a:cubicBezTo>
                    <a:pt x="604" y="748"/>
                    <a:pt x="566" y="764"/>
                    <a:pt x="526" y="772"/>
                  </a:cubicBezTo>
                  <a:cubicBezTo>
                    <a:pt x="511" y="775"/>
                    <a:pt x="500" y="788"/>
                    <a:pt x="500" y="803"/>
                  </a:cubicBezTo>
                  <a:cubicBezTo>
                    <a:pt x="500" y="859"/>
                    <a:pt x="500" y="859"/>
                    <a:pt x="500" y="859"/>
                  </a:cubicBezTo>
                  <a:cubicBezTo>
                    <a:pt x="500" y="862"/>
                    <a:pt x="498" y="864"/>
                    <a:pt x="495" y="864"/>
                  </a:cubicBezTo>
                  <a:cubicBezTo>
                    <a:pt x="433" y="864"/>
                    <a:pt x="433" y="864"/>
                    <a:pt x="433" y="864"/>
                  </a:cubicBezTo>
                  <a:cubicBezTo>
                    <a:pt x="430" y="864"/>
                    <a:pt x="428" y="862"/>
                    <a:pt x="428" y="859"/>
                  </a:cubicBezTo>
                  <a:cubicBezTo>
                    <a:pt x="428" y="803"/>
                    <a:pt x="428" y="803"/>
                    <a:pt x="428" y="803"/>
                  </a:cubicBezTo>
                  <a:cubicBezTo>
                    <a:pt x="428" y="788"/>
                    <a:pt x="418" y="775"/>
                    <a:pt x="403" y="772"/>
                  </a:cubicBezTo>
                  <a:cubicBezTo>
                    <a:pt x="362" y="763"/>
                    <a:pt x="324" y="747"/>
                    <a:pt x="290" y="724"/>
                  </a:cubicBezTo>
                  <a:close/>
                  <a:moveTo>
                    <a:pt x="290" y="724"/>
                  </a:moveTo>
                  <a:cubicBezTo>
                    <a:pt x="290" y="724"/>
                    <a:pt x="290" y="724"/>
                    <a:pt x="290" y="724"/>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24" name="Freeform 8">
              <a:extLst>
                <a:ext uri="{FF2B5EF4-FFF2-40B4-BE49-F238E27FC236}">
                  <a16:creationId xmlns:a16="http://schemas.microsoft.com/office/drawing/2014/main" id="{3AFF7337-A15C-49AA-B0E1-B3B358907111}"/>
                </a:ext>
              </a:extLst>
            </p:cNvPr>
            <p:cNvSpPr>
              <a:spLocks noEditPoints="1"/>
            </p:cNvSpPr>
            <p:nvPr/>
          </p:nvSpPr>
          <p:spPr bwMode="auto">
            <a:xfrm>
              <a:off x="2339975" y="4495801"/>
              <a:ext cx="938213" cy="936625"/>
            </a:xfrm>
            <a:custGeom>
              <a:avLst/>
              <a:gdLst>
                <a:gd name="T0" fmla="*/ 376 w 376"/>
                <a:gd name="T1" fmla="*/ 188 h 376"/>
                <a:gd name="T2" fmla="*/ 188 w 376"/>
                <a:gd name="T3" fmla="*/ 0 h 376"/>
                <a:gd name="T4" fmla="*/ 0 w 376"/>
                <a:gd name="T5" fmla="*/ 188 h 376"/>
                <a:gd name="T6" fmla="*/ 188 w 376"/>
                <a:gd name="T7" fmla="*/ 376 h 376"/>
                <a:gd name="T8" fmla="*/ 376 w 376"/>
                <a:gd name="T9" fmla="*/ 188 h 376"/>
                <a:gd name="T10" fmla="*/ 63 w 376"/>
                <a:gd name="T11" fmla="*/ 188 h 376"/>
                <a:gd name="T12" fmla="*/ 188 w 376"/>
                <a:gd name="T13" fmla="*/ 63 h 376"/>
                <a:gd name="T14" fmla="*/ 313 w 376"/>
                <a:gd name="T15" fmla="*/ 188 h 376"/>
                <a:gd name="T16" fmla="*/ 188 w 376"/>
                <a:gd name="T17" fmla="*/ 313 h 376"/>
                <a:gd name="T18" fmla="*/ 63 w 376"/>
                <a:gd name="T19" fmla="*/ 188 h 376"/>
                <a:gd name="T20" fmla="*/ 63 w 376"/>
                <a:gd name="T21" fmla="*/ 188 h 376"/>
                <a:gd name="T22" fmla="*/ 63 w 376"/>
                <a:gd name="T23" fmla="*/ 188 h 3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6" h="376">
                  <a:moveTo>
                    <a:pt x="376" y="188"/>
                  </a:moveTo>
                  <a:cubicBezTo>
                    <a:pt x="376" y="84"/>
                    <a:pt x="291" y="0"/>
                    <a:pt x="188" y="0"/>
                  </a:cubicBezTo>
                  <a:cubicBezTo>
                    <a:pt x="84" y="0"/>
                    <a:pt x="0" y="84"/>
                    <a:pt x="0" y="188"/>
                  </a:cubicBezTo>
                  <a:cubicBezTo>
                    <a:pt x="0" y="292"/>
                    <a:pt x="84" y="376"/>
                    <a:pt x="188" y="376"/>
                  </a:cubicBezTo>
                  <a:cubicBezTo>
                    <a:pt x="292" y="376"/>
                    <a:pt x="376" y="292"/>
                    <a:pt x="376" y="188"/>
                  </a:cubicBezTo>
                  <a:close/>
                  <a:moveTo>
                    <a:pt x="63" y="188"/>
                  </a:moveTo>
                  <a:cubicBezTo>
                    <a:pt x="63" y="119"/>
                    <a:pt x="119" y="63"/>
                    <a:pt x="188" y="63"/>
                  </a:cubicBezTo>
                  <a:cubicBezTo>
                    <a:pt x="257" y="63"/>
                    <a:pt x="313" y="119"/>
                    <a:pt x="313" y="188"/>
                  </a:cubicBezTo>
                  <a:cubicBezTo>
                    <a:pt x="313" y="257"/>
                    <a:pt x="257" y="313"/>
                    <a:pt x="188" y="313"/>
                  </a:cubicBezTo>
                  <a:cubicBezTo>
                    <a:pt x="119" y="313"/>
                    <a:pt x="63" y="256"/>
                    <a:pt x="63" y="188"/>
                  </a:cubicBezTo>
                  <a:close/>
                  <a:moveTo>
                    <a:pt x="63" y="188"/>
                  </a:moveTo>
                  <a:cubicBezTo>
                    <a:pt x="63" y="188"/>
                    <a:pt x="63" y="188"/>
                    <a:pt x="63" y="188"/>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5" name="Rectangle 9">
            <a:extLst>
              <a:ext uri="{FF2B5EF4-FFF2-40B4-BE49-F238E27FC236}">
                <a16:creationId xmlns:a16="http://schemas.microsoft.com/office/drawing/2014/main" id="{435A792E-6CE1-41CC-9364-3D2E38E92C34}"/>
              </a:ext>
            </a:extLst>
          </p:cNvPr>
          <p:cNvSpPr>
            <a:spLocks/>
          </p:cNvSpPr>
          <p:nvPr/>
        </p:nvSpPr>
        <p:spPr bwMode="auto">
          <a:xfrm>
            <a:off x="5506584" y="4283980"/>
            <a:ext cx="2374671" cy="112462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sp>
        <p:nvSpPr>
          <p:cNvPr id="16" name="Rectangle 9">
            <a:extLst>
              <a:ext uri="{FF2B5EF4-FFF2-40B4-BE49-F238E27FC236}">
                <a16:creationId xmlns:a16="http://schemas.microsoft.com/office/drawing/2014/main" id="{844309D8-9052-4C84-A5D7-960B1E78211A}"/>
              </a:ext>
            </a:extLst>
          </p:cNvPr>
          <p:cNvSpPr>
            <a:spLocks/>
          </p:cNvSpPr>
          <p:nvPr/>
        </p:nvSpPr>
        <p:spPr bwMode="auto">
          <a:xfrm>
            <a:off x="8082874" y="4283980"/>
            <a:ext cx="2821771" cy="9350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sp>
        <p:nvSpPr>
          <p:cNvPr id="3" name="Picture Placeholder 2">
            <a:extLst>
              <a:ext uri="{FF2B5EF4-FFF2-40B4-BE49-F238E27FC236}">
                <a16:creationId xmlns:a16="http://schemas.microsoft.com/office/drawing/2014/main" id="{056ACF09-EA25-40BF-BC22-F9E8F58194E2}"/>
              </a:ext>
            </a:extLst>
          </p:cNvPr>
          <p:cNvSpPr>
            <a:spLocks noGrp="1"/>
          </p:cNvSpPr>
          <p:nvPr>
            <p:ph type="pic" sz="quarter" idx="21"/>
          </p:nvPr>
        </p:nvSpPr>
        <p:spPr/>
      </p:sp>
      <p:sp>
        <p:nvSpPr>
          <p:cNvPr id="9" name="Picture Placeholder 8">
            <a:extLst>
              <a:ext uri="{FF2B5EF4-FFF2-40B4-BE49-F238E27FC236}">
                <a16:creationId xmlns:a16="http://schemas.microsoft.com/office/drawing/2014/main" id="{5FD0916C-7434-4A25-A05F-9898A540821D}"/>
              </a:ext>
            </a:extLst>
          </p:cNvPr>
          <p:cNvSpPr>
            <a:spLocks noGrp="1"/>
          </p:cNvSpPr>
          <p:nvPr>
            <p:ph type="pic" sz="quarter" idx="22"/>
          </p:nvPr>
        </p:nvSpPr>
        <p:spPr/>
      </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18</a:t>
            </a:fld>
            <a:endParaRPr lang="en-US" dirty="0">
              <a:latin typeface="Raleway" panose="020B0503030101060003" pitchFamily="34" charset="0"/>
            </a:endParaRP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Infographic</a:t>
            </a:r>
          </a:p>
        </p:txBody>
      </p:sp>
      <p:grpSp>
        <p:nvGrpSpPr>
          <p:cNvPr id="12" name="Group 11">
            <a:extLst>
              <a:ext uri="{FF2B5EF4-FFF2-40B4-BE49-F238E27FC236}">
                <a16:creationId xmlns:a16="http://schemas.microsoft.com/office/drawing/2014/main" id="{9E228160-C698-4FAC-BB92-A91ED6AEBB4A}"/>
              </a:ext>
            </a:extLst>
          </p:cNvPr>
          <p:cNvGrpSpPr/>
          <p:nvPr/>
        </p:nvGrpSpPr>
        <p:grpSpPr>
          <a:xfrm>
            <a:off x="687142" y="1862885"/>
            <a:ext cx="10817717" cy="3896512"/>
            <a:chOff x="536083" y="1862885"/>
            <a:chExt cx="10817717" cy="3896512"/>
          </a:xfrm>
        </p:grpSpPr>
        <p:sp>
          <p:nvSpPr>
            <p:cNvPr id="3" name="Rectangle 2">
              <a:extLst>
                <a:ext uri="{FF2B5EF4-FFF2-40B4-BE49-F238E27FC236}">
                  <a16:creationId xmlns:a16="http://schemas.microsoft.com/office/drawing/2014/main" id="{B9E13F78-F914-4EB1-9535-39BD321521CC}"/>
                </a:ext>
              </a:extLst>
            </p:cNvPr>
            <p:cNvSpPr/>
            <p:nvPr/>
          </p:nvSpPr>
          <p:spPr>
            <a:xfrm>
              <a:off x="7085654" y="1898651"/>
              <a:ext cx="2075543" cy="371837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a:extLst>
                <a:ext uri="{FF2B5EF4-FFF2-40B4-BE49-F238E27FC236}">
                  <a16:creationId xmlns:a16="http://schemas.microsoft.com/office/drawing/2014/main" id="{7EDB6898-1963-47CF-B763-929D8859ADE3}"/>
                </a:ext>
              </a:extLst>
            </p:cNvPr>
            <p:cNvSpPr/>
            <p:nvPr/>
          </p:nvSpPr>
          <p:spPr>
            <a:xfrm>
              <a:off x="9278257" y="1898650"/>
              <a:ext cx="2075543" cy="371837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8" name="Chart 7"/>
            <p:cNvGraphicFramePr/>
            <p:nvPr>
              <p:extLst>
                <p:ext uri="{D42A27DB-BD31-4B8C-83A1-F6EECF244321}">
                  <p14:modId xmlns:p14="http://schemas.microsoft.com/office/powerpoint/2010/main" val="2342296856"/>
                </p:ext>
              </p:extLst>
            </p:nvPr>
          </p:nvGraphicFramePr>
          <p:xfrm>
            <a:off x="536083" y="1862885"/>
            <a:ext cx="6345702" cy="3896512"/>
          </p:xfrm>
          <a:graphic>
            <a:graphicData uri="http://schemas.openxmlformats.org/drawingml/2006/chart">
              <c:chart xmlns:c="http://schemas.openxmlformats.org/drawingml/2006/chart" xmlns:r="http://schemas.openxmlformats.org/officeDocument/2006/relationships" r:id="rId3"/>
            </a:graphicData>
          </a:graphic>
        </p:graphicFrame>
        <p:sp>
          <p:nvSpPr>
            <p:cNvPr id="9" name="Rectangle 9">
              <a:extLst>
                <a:ext uri="{FF2B5EF4-FFF2-40B4-BE49-F238E27FC236}">
                  <a16:creationId xmlns:a16="http://schemas.microsoft.com/office/drawing/2014/main" id="{BB655D3B-B2C2-4271-AED8-1A53B950F575}"/>
                </a:ext>
              </a:extLst>
            </p:cNvPr>
            <p:cNvSpPr>
              <a:spLocks/>
            </p:cNvSpPr>
            <p:nvPr/>
          </p:nvSpPr>
          <p:spPr bwMode="auto">
            <a:xfrm>
              <a:off x="7462747" y="2701167"/>
              <a:ext cx="1321356" cy="21133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sp>
          <p:nvSpPr>
            <p:cNvPr id="10" name="Rectangle 9">
              <a:extLst>
                <a:ext uri="{FF2B5EF4-FFF2-40B4-BE49-F238E27FC236}">
                  <a16:creationId xmlns:a16="http://schemas.microsoft.com/office/drawing/2014/main" id="{6CE3CC4B-B4E8-47BD-A56E-71B639041CFA}"/>
                </a:ext>
              </a:extLst>
            </p:cNvPr>
            <p:cNvSpPr>
              <a:spLocks/>
            </p:cNvSpPr>
            <p:nvPr/>
          </p:nvSpPr>
          <p:spPr bwMode="auto">
            <a:xfrm>
              <a:off x="9597431" y="2701166"/>
              <a:ext cx="1437194" cy="21133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project using simple alignments</a:t>
              </a:r>
            </a:p>
          </p:txBody>
        </p:sp>
      </p:gr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19</a:t>
            </a:fld>
            <a:endParaRPr lang="en-US" dirty="0">
              <a:latin typeface="Raleway" panose="020B0503030101060003" pitchFamily="34" charset="0"/>
            </a:endParaRPr>
          </a:p>
        </p:txBody>
      </p:sp>
      <p:sp>
        <p:nvSpPr>
          <p:cNvPr id="4" name="Title 3"/>
          <p:cNvSpPr>
            <a:spLocks noGrp="1"/>
          </p:cNvSpPr>
          <p:nvPr>
            <p:ph type="title" idx="4294967295"/>
          </p:nvPr>
        </p:nvSpPr>
        <p:spPr>
          <a:xfrm>
            <a:off x="837299"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Infographic</a:t>
            </a:r>
          </a:p>
        </p:txBody>
      </p:sp>
      <p:sp>
        <p:nvSpPr>
          <p:cNvPr id="7" name="Text Placeholder 6"/>
          <p:cNvSpPr>
            <a:spLocks noGrp="1"/>
          </p:cNvSpPr>
          <p:nvPr>
            <p:ph type="body" sz="quarter" idx="4294967295"/>
          </p:nvPr>
        </p:nvSpPr>
        <p:spPr>
          <a:xfrm>
            <a:off x="837299"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2" name="Group 31">
            <a:extLst>
              <a:ext uri="{FF2B5EF4-FFF2-40B4-BE49-F238E27FC236}">
                <a16:creationId xmlns:a16="http://schemas.microsoft.com/office/drawing/2014/main" id="{F479FE1B-2518-4C81-8DA2-D4C465342644}"/>
              </a:ext>
            </a:extLst>
          </p:cNvPr>
          <p:cNvGrpSpPr/>
          <p:nvPr/>
        </p:nvGrpSpPr>
        <p:grpSpPr>
          <a:xfrm>
            <a:off x="6522374" y="1614659"/>
            <a:ext cx="3986723" cy="1957841"/>
            <a:chOff x="-4945063" y="1270000"/>
            <a:chExt cx="3028950" cy="1487488"/>
          </a:xfrm>
          <a:solidFill>
            <a:schemeClr val="tx1">
              <a:lumMod val="85000"/>
              <a:lumOff val="15000"/>
            </a:schemeClr>
          </a:solidFill>
        </p:grpSpPr>
        <p:sp>
          <p:nvSpPr>
            <p:cNvPr id="33" name="Freeform 182">
              <a:extLst>
                <a:ext uri="{FF2B5EF4-FFF2-40B4-BE49-F238E27FC236}">
                  <a16:creationId xmlns:a16="http://schemas.microsoft.com/office/drawing/2014/main" id="{104415EA-C773-4DD2-A2F8-4FB890D59A18}"/>
                </a:ext>
              </a:extLst>
            </p:cNvPr>
            <p:cNvSpPr>
              <a:spLocks/>
            </p:cNvSpPr>
            <p:nvPr/>
          </p:nvSpPr>
          <p:spPr bwMode="auto">
            <a:xfrm>
              <a:off x="-3422650" y="2374900"/>
              <a:ext cx="104775" cy="107950"/>
            </a:xfrm>
            <a:custGeom>
              <a:avLst/>
              <a:gdLst>
                <a:gd name="T0" fmla="*/ 11 w 29"/>
                <a:gd name="T1" fmla="*/ 29 h 30"/>
                <a:gd name="T2" fmla="*/ 12 w 29"/>
                <a:gd name="T3" fmla="*/ 28 h 30"/>
                <a:gd name="T4" fmla="*/ 13 w 29"/>
                <a:gd name="T5" fmla="*/ 29 h 30"/>
                <a:gd name="T6" fmla="*/ 16 w 29"/>
                <a:gd name="T7" fmla="*/ 29 h 30"/>
                <a:gd name="T8" fmla="*/ 18 w 29"/>
                <a:gd name="T9" fmla="*/ 28 h 30"/>
                <a:gd name="T10" fmla="*/ 18 w 29"/>
                <a:gd name="T11" fmla="*/ 13 h 30"/>
                <a:gd name="T12" fmla="*/ 20 w 29"/>
                <a:gd name="T13" fmla="*/ 12 h 30"/>
                <a:gd name="T14" fmla="*/ 20 w 29"/>
                <a:gd name="T15" fmla="*/ 4 h 30"/>
                <a:gd name="T16" fmla="*/ 22 w 29"/>
                <a:gd name="T17" fmla="*/ 3 h 30"/>
                <a:gd name="T18" fmla="*/ 25 w 29"/>
                <a:gd name="T19" fmla="*/ 3 h 30"/>
                <a:gd name="T20" fmla="*/ 26 w 29"/>
                <a:gd name="T21" fmla="*/ 4 h 30"/>
                <a:gd name="T22" fmla="*/ 28 w 29"/>
                <a:gd name="T23" fmla="*/ 3 h 30"/>
                <a:gd name="T24" fmla="*/ 29 w 29"/>
                <a:gd name="T25" fmla="*/ 2 h 30"/>
                <a:gd name="T26" fmla="*/ 29 w 29"/>
                <a:gd name="T27" fmla="*/ 2 h 30"/>
                <a:gd name="T28" fmla="*/ 24 w 29"/>
                <a:gd name="T29" fmla="*/ 2 h 30"/>
                <a:gd name="T30" fmla="*/ 21 w 29"/>
                <a:gd name="T31" fmla="*/ 2 h 30"/>
                <a:gd name="T32" fmla="*/ 15 w 29"/>
                <a:gd name="T33" fmla="*/ 2 h 30"/>
                <a:gd name="T34" fmla="*/ 15 w 29"/>
                <a:gd name="T35" fmla="*/ 1 h 30"/>
                <a:gd name="T36" fmla="*/ 7 w 29"/>
                <a:gd name="T37" fmla="*/ 1 h 30"/>
                <a:gd name="T38" fmla="*/ 4 w 29"/>
                <a:gd name="T39" fmla="*/ 1 h 30"/>
                <a:gd name="T40" fmla="*/ 2 w 29"/>
                <a:gd name="T41" fmla="*/ 1 h 30"/>
                <a:gd name="T42" fmla="*/ 1 w 29"/>
                <a:gd name="T43" fmla="*/ 0 h 30"/>
                <a:gd name="T44" fmla="*/ 0 w 29"/>
                <a:gd name="T45" fmla="*/ 1 h 30"/>
                <a:gd name="T46" fmla="*/ 0 w 29"/>
                <a:gd name="T47" fmla="*/ 1 h 30"/>
                <a:gd name="T48" fmla="*/ 1 w 29"/>
                <a:gd name="T49" fmla="*/ 4 h 30"/>
                <a:gd name="T50" fmla="*/ 3 w 29"/>
                <a:gd name="T51" fmla="*/ 9 h 30"/>
                <a:gd name="T52" fmla="*/ 6 w 29"/>
                <a:gd name="T53" fmla="*/ 14 h 30"/>
                <a:gd name="T54" fmla="*/ 6 w 29"/>
                <a:gd name="T55" fmla="*/ 18 h 30"/>
                <a:gd name="T56" fmla="*/ 7 w 29"/>
                <a:gd name="T57" fmla="*/ 21 h 30"/>
                <a:gd name="T58" fmla="*/ 8 w 29"/>
                <a:gd name="T59" fmla="*/ 27 h 30"/>
                <a:gd name="T60" fmla="*/ 10 w 29"/>
                <a:gd name="T61" fmla="*/ 29 h 30"/>
                <a:gd name="T62" fmla="*/ 11 w 29"/>
                <a:gd name="T63" fmla="*/ 29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9" h="30">
                  <a:moveTo>
                    <a:pt x="11" y="29"/>
                  </a:moveTo>
                  <a:cubicBezTo>
                    <a:pt x="11" y="28"/>
                    <a:pt x="11" y="27"/>
                    <a:pt x="12" y="28"/>
                  </a:cubicBezTo>
                  <a:cubicBezTo>
                    <a:pt x="12" y="29"/>
                    <a:pt x="12" y="29"/>
                    <a:pt x="13" y="29"/>
                  </a:cubicBezTo>
                  <a:cubicBezTo>
                    <a:pt x="14" y="29"/>
                    <a:pt x="16" y="30"/>
                    <a:pt x="16" y="29"/>
                  </a:cubicBezTo>
                  <a:cubicBezTo>
                    <a:pt x="16" y="29"/>
                    <a:pt x="18" y="29"/>
                    <a:pt x="18" y="28"/>
                  </a:cubicBezTo>
                  <a:cubicBezTo>
                    <a:pt x="18" y="27"/>
                    <a:pt x="18" y="13"/>
                    <a:pt x="18" y="13"/>
                  </a:cubicBezTo>
                  <a:cubicBezTo>
                    <a:pt x="18" y="12"/>
                    <a:pt x="20" y="13"/>
                    <a:pt x="20" y="12"/>
                  </a:cubicBezTo>
                  <a:cubicBezTo>
                    <a:pt x="20" y="11"/>
                    <a:pt x="20" y="4"/>
                    <a:pt x="20" y="4"/>
                  </a:cubicBezTo>
                  <a:cubicBezTo>
                    <a:pt x="20" y="4"/>
                    <a:pt x="22" y="4"/>
                    <a:pt x="22" y="3"/>
                  </a:cubicBezTo>
                  <a:cubicBezTo>
                    <a:pt x="23" y="3"/>
                    <a:pt x="24" y="2"/>
                    <a:pt x="25" y="3"/>
                  </a:cubicBezTo>
                  <a:cubicBezTo>
                    <a:pt x="25" y="3"/>
                    <a:pt x="26" y="4"/>
                    <a:pt x="26" y="4"/>
                  </a:cubicBezTo>
                  <a:cubicBezTo>
                    <a:pt x="26" y="3"/>
                    <a:pt x="27" y="3"/>
                    <a:pt x="28" y="3"/>
                  </a:cubicBezTo>
                  <a:cubicBezTo>
                    <a:pt x="28" y="3"/>
                    <a:pt x="29" y="2"/>
                    <a:pt x="29" y="2"/>
                  </a:cubicBezTo>
                  <a:cubicBezTo>
                    <a:pt x="29" y="2"/>
                    <a:pt x="29" y="2"/>
                    <a:pt x="29" y="2"/>
                  </a:cubicBezTo>
                  <a:cubicBezTo>
                    <a:pt x="29" y="1"/>
                    <a:pt x="25" y="2"/>
                    <a:pt x="24" y="2"/>
                  </a:cubicBezTo>
                  <a:cubicBezTo>
                    <a:pt x="23" y="2"/>
                    <a:pt x="21" y="3"/>
                    <a:pt x="21" y="2"/>
                  </a:cubicBezTo>
                  <a:cubicBezTo>
                    <a:pt x="20" y="2"/>
                    <a:pt x="15" y="2"/>
                    <a:pt x="15" y="2"/>
                  </a:cubicBezTo>
                  <a:cubicBezTo>
                    <a:pt x="15" y="1"/>
                    <a:pt x="15" y="1"/>
                    <a:pt x="15" y="1"/>
                  </a:cubicBezTo>
                  <a:cubicBezTo>
                    <a:pt x="15" y="1"/>
                    <a:pt x="7" y="1"/>
                    <a:pt x="7" y="1"/>
                  </a:cubicBezTo>
                  <a:cubicBezTo>
                    <a:pt x="6" y="1"/>
                    <a:pt x="5" y="1"/>
                    <a:pt x="4" y="1"/>
                  </a:cubicBezTo>
                  <a:cubicBezTo>
                    <a:pt x="4" y="0"/>
                    <a:pt x="3" y="0"/>
                    <a:pt x="2" y="1"/>
                  </a:cubicBezTo>
                  <a:cubicBezTo>
                    <a:pt x="1" y="1"/>
                    <a:pt x="2" y="0"/>
                    <a:pt x="1" y="0"/>
                  </a:cubicBezTo>
                  <a:cubicBezTo>
                    <a:pt x="1" y="0"/>
                    <a:pt x="0" y="1"/>
                    <a:pt x="0" y="1"/>
                  </a:cubicBezTo>
                  <a:cubicBezTo>
                    <a:pt x="0" y="1"/>
                    <a:pt x="0" y="1"/>
                    <a:pt x="0" y="1"/>
                  </a:cubicBezTo>
                  <a:cubicBezTo>
                    <a:pt x="0" y="2"/>
                    <a:pt x="0" y="3"/>
                    <a:pt x="1" y="4"/>
                  </a:cubicBezTo>
                  <a:cubicBezTo>
                    <a:pt x="2" y="5"/>
                    <a:pt x="3" y="7"/>
                    <a:pt x="3" y="9"/>
                  </a:cubicBezTo>
                  <a:cubicBezTo>
                    <a:pt x="4" y="11"/>
                    <a:pt x="5" y="12"/>
                    <a:pt x="6" y="14"/>
                  </a:cubicBezTo>
                  <a:cubicBezTo>
                    <a:pt x="6" y="15"/>
                    <a:pt x="5" y="17"/>
                    <a:pt x="6" y="18"/>
                  </a:cubicBezTo>
                  <a:cubicBezTo>
                    <a:pt x="6" y="18"/>
                    <a:pt x="6" y="20"/>
                    <a:pt x="7" y="21"/>
                  </a:cubicBezTo>
                  <a:cubicBezTo>
                    <a:pt x="7" y="23"/>
                    <a:pt x="7" y="26"/>
                    <a:pt x="8" y="27"/>
                  </a:cubicBezTo>
                  <a:cubicBezTo>
                    <a:pt x="9" y="27"/>
                    <a:pt x="9" y="28"/>
                    <a:pt x="10" y="29"/>
                  </a:cubicBezTo>
                  <a:cubicBezTo>
                    <a:pt x="10" y="29"/>
                    <a:pt x="11" y="29"/>
                    <a:pt x="11"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 name="Freeform 183">
              <a:extLst>
                <a:ext uri="{FF2B5EF4-FFF2-40B4-BE49-F238E27FC236}">
                  <a16:creationId xmlns:a16="http://schemas.microsoft.com/office/drawing/2014/main" id="{95CD4E57-D34F-4418-A7B4-702C1FDE25EC}"/>
                </a:ext>
              </a:extLst>
            </p:cNvPr>
            <p:cNvSpPr>
              <a:spLocks/>
            </p:cNvSpPr>
            <p:nvPr/>
          </p:nvSpPr>
          <p:spPr bwMode="auto">
            <a:xfrm>
              <a:off x="-3317875" y="2365375"/>
              <a:ext cx="68262" cy="57150"/>
            </a:xfrm>
            <a:custGeom>
              <a:avLst/>
              <a:gdLst>
                <a:gd name="T0" fmla="*/ 13 w 19"/>
                <a:gd name="T1" fmla="*/ 1 h 16"/>
                <a:gd name="T2" fmla="*/ 12 w 19"/>
                <a:gd name="T3" fmla="*/ 0 h 16"/>
                <a:gd name="T4" fmla="*/ 10 w 19"/>
                <a:gd name="T5" fmla="*/ 0 h 16"/>
                <a:gd name="T6" fmla="*/ 9 w 19"/>
                <a:gd name="T7" fmla="*/ 1 h 16"/>
                <a:gd name="T8" fmla="*/ 7 w 19"/>
                <a:gd name="T9" fmla="*/ 3 h 16"/>
                <a:gd name="T10" fmla="*/ 4 w 19"/>
                <a:gd name="T11" fmla="*/ 6 h 16"/>
                <a:gd name="T12" fmla="*/ 1 w 19"/>
                <a:gd name="T13" fmla="*/ 5 h 16"/>
                <a:gd name="T14" fmla="*/ 0 w 19"/>
                <a:gd name="T15" fmla="*/ 5 h 16"/>
                <a:gd name="T16" fmla="*/ 2 w 19"/>
                <a:gd name="T17" fmla="*/ 7 h 16"/>
                <a:gd name="T18" fmla="*/ 3 w 19"/>
                <a:gd name="T19" fmla="*/ 9 h 16"/>
                <a:gd name="T20" fmla="*/ 5 w 19"/>
                <a:gd name="T21" fmla="*/ 11 h 16"/>
                <a:gd name="T22" fmla="*/ 6 w 19"/>
                <a:gd name="T23" fmla="*/ 13 h 16"/>
                <a:gd name="T24" fmla="*/ 8 w 19"/>
                <a:gd name="T25" fmla="*/ 14 h 16"/>
                <a:gd name="T26" fmla="*/ 9 w 19"/>
                <a:gd name="T27" fmla="*/ 15 h 16"/>
                <a:gd name="T28" fmla="*/ 12 w 19"/>
                <a:gd name="T29" fmla="*/ 16 h 16"/>
                <a:gd name="T30" fmla="*/ 14 w 19"/>
                <a:gd name="T31" fmla="*/ 16 h 16"/>
                <a:gd name="T32" fmla="*/ 17 w 19"/>
                <a:gd name="T33" fmla="*/ 14 h 16"/>
                <a:gd name="T34" fmla="*/ 17 w 19"/>
                <a:gd name="T35" fmla="*/ 12 h 16"/>
                <a:gd name="T36" fmla="*/ 18 w 19"/>
                <a:gd name="T37" fmla="*/ 10 h 16"/>
                <a:gd name="T38" fmla="*/ 18 w 19"/>
                <a:gd name="T39" fmla="*/ 8 h 16"/>
                <a:gd name="T40" fmla="*/ 18 w 19"/>
                <a:gd name="T41" fmla="*/ 6 h 16"/>
                <a:gd name="T42" fmla="*/ 18 w 19"/>
                <a:gd name="T43" fmla="*/ 2 h 16"/>
                <a:gd name="T44" fmla="*/ 16 w 19"/>
                <a:gd name="T45" fmla="*/ 2 h 16"/>
                <a:gd name="T46" fmla="*/ 13 w 19"/>
                <a:gd name="T47" fmla="*/ 1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16">
                  <a:moveTo>
                    <a:pt x="13" y="1"/>
                  </a:moveTo>
                  <a:cubicBezTo>
                    <a:pt x="12" y="0"/>
                    <a:pt x="12" y="0"/>
                    <a:pt x="12" y="0"/>
                  </a:cubicBezTo>
                  <a:cubicBezTo>
                    <a:pt x="10" y="0"/>
                    <a:pt x="10" y="0"/>
                    <a:pt x="10" y="0"/>
                  </a:cubicBezTo>
                  <a:cubicBezTo>
                    <a:pt x="9" y="0"/>
                    <a:pt x="9" y="1"/>
                    <a:pt x="9" y="1"/>
                  </a:cubicBezTo>
                  <a:cubicBezTo>
                    <a:pt x="9" y="2"/>
                    <a:pt x="8" y="3"/>
                    <a:pt x="7" y="3"/>
                  </a:cubicBezTo>
                  <a:cubicBezTo>
                    <a:pt x="6" y="3"/>
                    <a:pt x="5" y="5"/>
                    <a:pt x="4" y="6"/>
                  </a:cubicBezTo>
                  <a:cubicBezTo>
                    <a:pt x="4" y="6"/>
                    <a:pt x="2" y="5"/>
                    <a:pt x="1" y="5"/>
                  </a:cubicBezTo>
                  <a:cubicBezTo>
                    <a:pt x="1" y="5"/>
                    <a:pt x="1" y="5"/>
                    <a:pt x="0" y="5"/>
                  </a:cubicBezTo>
                  <a:cubicBezTo>
                    <a:pt x="1" y="6"/>
                    <a:pt x="1" y="7"/>
                    <a:pt x="2" y="7"/>
                  </a:cubicBezTo>
                  <a:cubicBezTo>
                    <a:pt x="2" y="7"/>
                    <a:pt x="2" y="9"/>
                    <a:pt x="3" y="9"/>
                  </a:cubicBezTo>
                  <a:cubicBezTo>
                    <a:pt x="4" y="10"/>
                    <a:pt x="5" y="11"/>
                    <a:pt x="5" y="11"/>
                  </a:cubicBezTo>
                  <a:cubicBezTo>
                    <a:pt x="5" y="11"/>
                    <a:pt x="6" y="12"/>
                    <a:pt x="6" y="13"/>
                  </a:cubicBezTo>
                  <a:cubicBezTo>
                    <a:pt x="6" y="13"/>
                    <a:pt x="7" y="14"/>
                    <a:pt x="8" y="14"/>
                  </a:cubicBezTo>
                  <a:cubicBezTo>
                    <a:pt x="9" y="14"/>
                    <a:pt x="9" y="15"/>
                    <a:pt x="9" y="15"/>
                  </a:cubicBezTo>
                  <a:cubicBezTo>
                    <a:pt x="9" y="16"/>
                    <a:pt x="11" y="15"/>
                    <a:pt x="12" y="16"/>
                  </a:cubicBezTo>
                  <a:cubicBezTo>
                    <a:pt x="12" y="16"/>
                    <a:pt x="14" y="16"/>
                    <a:pt x="14" y="16"/>
                  </a:cubicBezTo>
                  <a:cubicBezTo>
                    <a:pt x="15" y="15"/>
                    <a:pt x="16" y="14"/>
                    <a:pt x="17" y="14"/>
                  </a:cubicBezTo>
                  <a:cubicBezTo>
                    <a:pt x="17" y="13"/>
                    <a:pt x="17" y="12"/>
                    <a:pt x="17" y="12"/>
                  </a:cubicBezTo>
                  <a:cubicBezTo>
                    <a:pt x="18" y="11"/>
                    <a:pt x="19" y="10"/>
                    <a:pt x="18" y="10"/>
                  </a:cubicBezTo>
                  <a:cubicBezTo>
                    <a:pt x="18" y="10"/>
                    <a:pt x="18" y="9"/>
                    <a:pt x="18" y="8"/>
                  </a:cubicBezTo>
                  <a:cubicBezTo>
                    <a:pt x="17" y="7"/>
                    <a:pt x="18" y="7"/>
                    <a:pt x="18" y="6"/>
                  </a:cubicBezTo>
                  <a:cubicBezTo>
                    <a:pt x="18" y="5"/>
                    <a:pt x="18" y="3"/>
                    <a:pt x="18" y="2"/>
                  </a:cubicBezTo>
                  <a:cubicBezTo>
                    <a:pt x="18" y="2"/>
                    <a:pt x="16" y="2"/>
                    <a:pt x="16" y="2"/>
                  </a:cubicBezTo>
                  <a:cubicBezTo>
                    <a:pt x="15" y="1"/>
                    <a:pt x="13" y="1"/>
                    <a:pt x="1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 name="Freeform 184">
              <a:extLst>
                <a:ext uri="{FF2B5EF4-FFF2-40B4-BE49-F238E27FC236}">
                  <a16:creationId xmlns:a16="http://schemas.microsoft.com/office/drawing/2014/main" id="{C50A3AF7-517C-4A84-A98E-EBB2D413A1FE}"/>
                </a:ext>
              </a:extLst>
            </p:cNvPr>
            <p:cNvSpPr>
              <a:spLocks/>
            </p:cNvSpPr>
            <p:nvPr/>
          </p:nvSpPr>
          <p:spPr bwMode="auto">
            <a:xfrm>
              <a:off x="-3357563" y="2382838"/>
              <a:ext cx="71437" cy="82550"/>
            </a:xfrm>
            <a:custGeom>
              <a:avLst/>
              <a:gdLst>
                <a:gd name="T0" fmla="*/ 19 w 20"/>
                <a:gd name="T1" fmla="*/ 9 h 23"/>
                <a:gd name="T2" fmla="*/ 17 w 20"/>
                <a:gd name="T3" fmla="*/ 8 h 23"/>
                <a:gd name="T4" fmla="*/ 16 w 20"/>
                <a:gd name="T5" fmla="*/ 6 h 23"/>
                <a:gd name="T6" fmla="*/ 14 w 20"/>
                <a:gd name="T7" fmla="*/ 4 h 23"/>
                <a:gd name="T8" fmla="*/ 13 w 20"/>
                <a:gd name="T9" fmla="*/ 2 h 23"/>
                <a:gd name="T10" fmla="*/ 11 w 20"/>
                <a:gd name="T11" fmla="*/ 0 h 23"/>
                <a:gd name="T12" fmla="*/ 10 w 20"/>
                <a:gd name="T13" fmla="*/ 1 h 23"/>
                <a:gd name="T14" fmla="*/ 8 w 20"/>
                <a:gd name="T15" fmla="*/ 2 h 23"/>
                <a:gd name="T16" fmla="*/ 7 w 20"/>
                <a:gd name="T17" fmla="*/ 1 h 23"/>
                <a:gd name="T18" fmla="*/ 4 w 20"/>
                <a:gd name="T19" fmla="*/ 1 h 23"/>
                <a:gd name="T20" fmla="*/ 2 w 20"/>
                <a:gd name="T21" fmla="*/ 2 h 23"/>
                <a:gd name="T22" fmla="*/ 2 w 20"/>
                <a:gd name="T23" fmla="*/ 10 h 23"/>
                <a:gd name="T24" fmla="*/ 0 w 20"/>
                <a:gd name="T25" fmla="*/ 11 h 23"/>
                <a:gd name="T26" fmla="*/ 0 w 20"/>
                <a:gd name="T27" fmla="*/ 17 h 23"/>
                <a:gd name="T28" fmla="*/ 1 w 20"/>
                <a:gd name="T29" fmla="*/ 18 h 23"/>
                <a:gd name="T30" fmla="*/ 1 w 20"/>
                <a:gd name="T31" fmla="*/ 21 h 23"/>
                <a:gd name="T32" fmla="*/ 1 w 20"/>
                <a:gd name="T33" fmla="*/ 21 h 23"/>
                <a:gd name="T34" fmla="*/ 1 w 20"/>
                <a:gd name="T35" fmla="*/ 22 h 23"/>
                <a:gd name="T36" fmla="*/ 4 w 20"/>
                <a:gd name="T37" fmla="*/ 22 h 23"/>
                <a:gd name="T38" fmla="*/ 6 w 20"/>
                <a:gd name="T39" fmla="*/ 20 h 23"/>
                <a:gd name="T40" fmla="*/ 7 w 20"/>
                <a:gd name="T41" fmla="*/ 19 h 23"/>
                <a:gd name="T42" fmla="*/ 10 w 20"/>
                <a:gd name="T43" fmla="*/ 19 h 23"/>
                <a:gd name="T44" fmla="*/ 12 w 20"/>
                <a:gd name="T45" fmla="*/ 18 h 23"/>
                <a:gd name="T46" fmla="*/ 13 w 20"/>
                <a:gd name="T47" fmla="*/ 17 h 23"/>
                <a:gd name="T48" fmla="*/ 15 w 20"/>
                <a:gd name="T49" fmla="*/ 15 h 23"/>
                <a:gd name="T50" fmla="*/ 16 w 20"/>
                <a:gd name="T51" fmla="*/ 14 h 23"/>
                <a:gd name="T52" fmla="*/ 18 w 20"/>
                <a:gd name="T53" fmla="*/ 12 h 23"/>
                <a:gd name="T54" fmla="*/ 20 w 20"/>
                <a:gd name="T55" fmla="*/ 11 h 23"/>
                <a:gd name="T56" fmla="*/ 20 w 20"/>
                <a:gd name="T57" fmla="*/ 10 h 23"/>
                <a:gd name="T58" fmla="*/ 20 w 20"/>
                <a:gd name="T59" fmla="*/ 10 h 23"/>
                <a:gd name="T60" fmla="*/ 19 w 20"/>
                <a:gd name="T61" fmla="*/ 9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0" h="23">
                  <a:moveTo>
                    <a:pt x="19" y="9"/>
                  </a:moveTo>
                  <a:cubicBezTo>
                    <a:pt x="18" y="9"/>
                    <a:pt x="17" y="8"/>
                    <a:pt x="17" y="8"/>
                  </a:cubicBezTo>
                  <a:cubicBezTo>
                    <a:pt x="17" y="7"/>
                    <a:pt x="16" y="6"/>
                    <a:pt x="16" y="6"/>
                  </a:cubicBezTo>
                  <a:cubicBezTo>
                    <a:pt x="16" y="6"/>
                    <a:pt x="15" y="5"/>
                    <a:pt x="14" y="4"/>
                  </a:cubicBezTo>
                  <a:cubicBezTo>
                    <a:pt x="13" y="4"/>
                    <a:pt x="13" y="2"/>
                    <a:pt x="13" y="2"/>
                  </a:cubicBezTo>
                  <a:cubicBezTo>
                    <a:pt x="12" y="2"/>
                    <a:pt x="12" y="1"/>
                    <a:pt x="11" y="0"/>
                  </a:cubicBezTo>
                  <a:cubicBezTo>
                    <a:pt x="11" y="0"/>
                    <a:pt x="10" y="1"/>
                    <a:pt x="10" y="1"/>
                  </a:cubicBezTo>
                  <a:cubicBezTo>
                    <a:pt x="9" y="1"/>
                    <a:pt x="8" y="1"/>
                    <a:pt x="8" y="2"/>
                  </a:cubicBezTo>
                  <a:cubicBezTo>
                    <a:pt x="8" y="2"/>
                    <a:pt x="7" y="1"/>
                    <a:pt x="7" y="1"/>
                  </a:cubicBezTo>
                  <a:cubicBezTo>
                    <a:pt x="6" y="0"/>
                    <a:pt x="5" y="1"/>
                    <a:pt x="4" y="1"/>
                  </a:cubicBezTo>
                  <a:cubicBezTo>
                    <a:pt x="4" y="2"/>
                    <a:pt x="2" y="2"/>
                    <a:pt x="2" y="2"/>
                  </a:cubicBezTo>
                  <a:cubicBezTo>
                    <a:pt x="2" y="2"/>
                    <a:pt x="2" y="9"/>
                    <a:pt x="2" y="10"/>
                  </a:cubicBezTo>
                  <a:cubicBezTo>
                    <a:pt x="2" y="11"/>
                    <a:pt x="0" y="10"/>
                    <a:pt x="0" y="11"/>
                  </a:cubicBezTo>
                  <a:cubicBezTo>
                    <a:pt x="0" y="11"/>
                    <a:pt x="0" y="14"/>
                    <a:pt x="0" y="17"/>
                  </a:cubicBezTo>
                  <a:cubicBezTo>
                    <a:pt x="0" y="18"/>
                    <a:pt x="1" y="18"/>
                    <a:pt x="1" y="18"/>
                  </a:cubicBezTo>
                  <a:cubicBezTo>
                    <a:pt x="1" y="19"/>
                    <a:pt x="2" y="20"/>
                    <a:pt x="1" y="21"/>
                  </a:cubicBezTo>
                  <a:cubicBezTo>
                    <a:pt x="1" y="21"/>
                    <a:pt x="1" y="21"/>
                    <a:pt x="1" y="21"/>
                  </a:cubicBezTo>
                  <a:cubicBezTo>
                    <a:pt x="1" y="22"/>
                    <a:pt x="1" y="22"/>
                    <a:pt x="1" y="22"/>
                  </a:cubicBezTo>
                  <a:cubicBezTo>
                    <a:pt x="2" y="22"/>
                    <a:pt x="3" y="23"/>
                    <a:pt x="4" y="22"/>
                  </a:cubicBezTo>
                  <a:cubicBezTo>
                    <a:pt x="4" y="22"/>
                    <a:pt x="6" y="20"/>
                    <a:pt x="6" y="20"/>
                  </a:cubicBezTo>
                  <a:cubicBezTo>
                    <a:pt x="6" y="19"/>
                    <a:pt x="6" y="18"/>
                    <a:pt x="7" y="19"/>
                  </a:cubicBezTo>
                  <a:cubicBezTo>
                    <a:pt x="9" y="19"/>
                    <a:pt x="9" y="19"/>
                    <a:pt x="10" y="19"/>
                  </a:cubicBezTo>
                  <a:cubicBezTo>
                    <a:pt x="12" y="19"/>
                    <a:pt x="12" y="19"/>
                    <a:pt x="12" y="18"/>
                  </a:cubicBezTo>
                  <a:cubicBezTo>
                    <a:pt x="13" y="17"/>
                    <a:pt x="12" y="17"/>
                    <a:pt x="13" y="17"/>
                  </a:cubicBezTo>
                  <a:cubicBezTo>
                    <a:pt x="14" y="17"/>
                    <a:pt x="15" y="16"/>
                    <a:pt x="15" y="15"/>
                  </a:cubicBezTo>
                  <a:cubicBezTo>
                    <a:pt x="15" y="15"/>
                    <a:pt x="16" y="14"/>
                    <a:pt x="16" y="14"/>
                  </a:cubicBezTo>
                  <a:cubicBezTo>
                    <a:pt x="17" y="14"/>
                    <a:pt x="18" y="13"/>
                    <a:pt x="18" y="12"/>
                  </a:cubicBezTo>
                  <a:cubicBezTo>
                    <a:pt x="18" y="12"/>
                    <a:pt x="19" y="12"/>
                    <a:pt x="20" y="11"/>
                  </a:cubicBezTo>
                  <a:cubicBezTo>
                    <a:pt x="20" y="11"/>
                    <a:pt x="20" y="11"/>
                    <a:pt x="20" y="10"/>
                  </a:cubicBezTo>
                  <a:cubicBezTo>
                    <a:pt x="20" y="10"/>
                    <a:pt x="20" y="10"/>
                    <a:pt x="20" y="10"/>
                  </a:cubicBezTo>
                  <a:cubicBezTo>
                    <a:pt x="20" y="10"/>
                    <a:pt x="20"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 name="Freeform 185">
              <a:extLst>
                <a:ext uri="{FF2B5EF4-FFF2-40B4-BE49-F238E27FC236}">
                  <a16:creationId xmlns:a16="http://schemas.microsoft.com/office/drawing/2014/main" id="{40170345-4831-4F13-B2F4-0CE659B3509F}"/>
                </a:ext>
              </a:extLst>
            </p:cNvPr>
            <p:cNvSpPr>
              <a:spLocks/>
            </p:cNvSpPr>
            <p:nvPr/>
          </p:nvSpPr>
          <p:spPr bwMode="auto">
            <a:xfrm>
              <a:off x="-3271838" y="2454275"/>
              <a:ext cx="11112" cy="11113"/>
            </a:xfrm>
            <a:custGeom>
              <a:avLst/>
              <a:gdLst>
                <a:gd name="T0" fmla="*/ 2 w 3"/>
                <a:gd name="T1" fmla="*/ 0 h 3"/>
                <a:gd name="T2" fmla="*/ 0 w 3"/>
                <a:gd name="T3" fmla="*/ 1 h 3"/>
                <a:gd name="T4" fmla="*/ 1 w 3"/>
                <a:gd name="T5" fmla="*/ 3 h 3"/>
                <a:gd name="T6" fmla="*/ 3 w 3"/>
                <a:gd name="T7" fmla="*/ 3 h 3"/>
                <a:gd name="T8" fmla="*/ 3 w 3"/>
                <a:gd name="T9" fmla="*/ 2 h 3"/>
                <a:gd name="T10" fmla="*/ 3 w 3"/>
                <a:gd name="T11" fmla="*/ 0 h 3"/>
                <a:gd name="T12" fmla="*/ 2 w 3"/>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3" h="3">
                  <a:moveTo>
                    <a:pt x="2" y="0"/>
                  </a:moveTo>
                  <a:cubicBezTo>
                    <a:pt x="1" y="0"/>
                    <a:pt x="0" y="1"/>
                    <a:pt x="0" y="1"/>
                  </a:cubicBezTo>
                  <a:cubicBezTo>
                    <a:pt x="0" y="2"/>
                    <a:pt x="1" y="3"/>
                    <a:pt x="1" y="3"/>
                  </a:cubicBezTo>
                  <a:cubicBezTo>
                    <a:pt x="2" y="3"/>
                    <a:pt x="3" y="3"/>
                    <a:pt x="3" y="3"/>
                  </a:cubicBezTo>
                  <a:cubicBezTo>
                    <a:pt x="3" y="3"/>
                    <a:pt x="3" y="2"/>
                    <a:pt x="3" y="2"/>
                  </a:cubicBezTo>
                  <a:cubicBezTo>
                    <a:pt x="3" y="2"/>
                    <a:pt x="3" y="1"/>
                    <a:pt x="3" y="0"/>
                  </a:cubicBezTo>
                  <a:cubicBezTo>
                    <a:pt x="3" y="0"/>
                    <a:pt x="2"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 name="Freeform 186">
              <a:extLst>
                <a:ext uri="{FF2B5EF4-FFF2-40B4-BE49-F238E27FC236}">
                  <a16:creationId xmlns:a16="http://schemas.microsoft.com/office/drawing/2014/main" id="{051BEA32-F15C-4F07-8065-6FC1DBF4A3F0}"/>
                </a:ext>
              </a:extLst>
            </p:cNvPr>
            <p:cNvSpPr>
              <a:spLocks/>
            </p:cNvSpPr>
            <p:nvPr/>
          </p:nvSpPr>
          <p:spPr bwMode="auto">
            <a:xfrm>
              <a:off x="-3300413" y="2476500"/>
              <a:ext cx="17462" cy="22225"/>
            </a:xfrm>
            <a:custGeom>
              <a:avLst/>
              <a:gdLst>
                <a:gd name="T0" fmla="*/ 3 w 5"/>
                <a:gd name="T1" fmla="*/ 1 h 6"/>
                <a:gd name="T2" fmla="*/ 1 w 5"/>
                <a:gd name="T3" fmla="*/ 2 h 6"/>
                <a:gd name="T4" fmla="*/ 0 w 5"/>
                <a:gd name="T5" fmla="*/ 4 h 6"/>
                <a:gd name="T6" fmla="*/ 1 w 5"/>
                <a:gd name="T7" fmla="*/ 6 h 6"/>
                <a:gd name="T8" fmla="*/ 2 w 5"/>
                <a:gd name="T9" fmla="*/ 6 h 6"/>
                <a:gd name="T10" fmla="*/ 3 w 5"/>
                <a:gd name="T11" fmla="*/ 5 h 6"/>
                <a:gd name="T12" fmla="*/ 4 w 5"/>
                <a:gd name="T13" fmla="*/ 4 h 6"/>
                <a:gd name="T14" fmla="*/ 5 w 5"/>
                <a:gd name="T15" fmla="*/ 3 h 6"/>
                <a:gd name="T16" fmla="*/ 3 w 5"/>
                <a:gd name="T1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6">
                  <a:moveTo>
                    <a:pt x="3" y="1"/>
                  </a:moveTo>
                  <a:cubicBezTo>
                    <a:pt x="3" y="0"/>
                    <a:pt x="1" y="1"/>
                    <a:pt x="1" y="2"/>
                  </a:cubicBezTo>
                  <a:cubicBezTo>
                    <a:pt x="1" y="2"/>
                    <a:pt x="0" y="4"/>
                    <a:pt x="0" y="4"/>
                  </a:cubicBezTo>
                  <a:cubicBezTo>
                    <a:pt x="1" y="6"/>
                    <a:pt x="1" y="6"/>
                    <a:pt x="1" y="6"/>
                  </a:cubicBezTo>
                  <a:cubicBezTo>
                    <a:pt x="2" y="6"/>
                    <a:pt x="2" y="6"/>
                    <a:pt x="2" y="6"/>
                  </a:cubicBezTo>
                  <a:cubicBezTo>
                    <a:pt x="2" y="6"/>
                    <a:pt x="2" y="5"/>
                    <a:pt x="3" y="5"/>
                  </a:cubicBezTo>
                  <a:cubicBezTo>
                    <a:pt x="3" y="4"/>
                    <a:pt x="4" y="5"/>
                    <a:pt x="4" y="4"/>
                  </a:cubicBezTo>
                  <a:cubicBezTo>
                    <a:pt x="4" y="4"/>
                    <a:pt x="5" y="3"/>
                    <a:pt x="5" y="3"/>
                  </a:cubicBezTo>
                  <a:cubicBezTo>
                    <a:pt x="5" y="2"/>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 name="Freeform 187">
              <a:extLst>
                <a:ext uri="{FF2B5EF4-FFF2-40B4-BE49-F238E27FC236}">
                  <a16:creationId xmlns:a16="http://schemas.microsoft.com/office/drawing/2014/main" id="{A5D57C83-AE5C-40CF-B62F-FAC10F653C1E}"/>
                </a:ext>
              </a:extLst>
            </p:cNvPr>
            <p:cNvSpPr>
              <a:spLocks noEditPoints="1"/>
            </p:cNvSpPr>
            <p:nvPr/>
          </p:nvSpPr>
          <p:spPr bwMode="auto">
            <a:xfrm>
              <a:off x="-3387725" y="2419350"/>
              <a:ext cx="134937" cy="119063"/>
            </a:xfrm>
            <a:custGeom>
              <a:avLst/>
              <a:gdLst>
                <a:gd name="T0" fmla="*/ 35 w 37"/>
                <a:gd name="T1" fmla="*/ 13 h 33"/>
                <a:gd name="T2" fmla="*/ 35 w 37"/>
                <a:gd name="T3" fmla="*/ 12 h 33"/>
                <a:gd name="T4" fmla="*/ 35 w 37"/>
                <a:gd name="T5" fmla="*/ 13 h 33"/>
                <a:gd name="T6" fmla="*/ 33 w 37"/>
                <a:gd name="T7" fmla="*/ 13 h 33"/>
                <a:gd name="T8" fmla="*/ 32 w 37"/>
                <a:gd name="T9" fmla="*/ 11 h 33"/>
                <a:gd name="T10" fmla="*/ 34 w 37"/>
                <a:gd name="T11" fmla="*/ 10 h 33"/>
                <a:gd name="T12" fmla="*/ 35 w 37"/>
                <a:gd name="T13" fmla="*/ 10 h 33"/>
                <a:gd name="T14" fmla="*/ 35 w 37"/>
                <a:gd name="T15" fmla="*/ 10 h 33"/>
                <a:gd name="T16" fmla="*/ 35 w 37"/>
                <a:gd name="T17" fmla="*/ 6 h 33"/>
                <a:gd name="T18" fmla="*/ 33 w 37"/>
                <a:gd name="T19" fmla="*/ 1 h 33"/>
                <a:gd name="T20" fmla="*/ 31 w 37"/>
                <a:gd name="T21" fmla="*/ 1 h 33"/>
                <a:gd name="T22" fmla="*/ 28 w 37"/>
                <a:gd name="T23" fmla="*/ 0 h 33"/>
                <a:gd name="T24" fmla="*/ 28 w 37"/>
                <a:gd name="T25" fmla="*/ 1 h 33"/>
                <a:gd name="T26" fmla="*/ 26 w 37"/>
                <a:gd name="T27" fmla="*/ 2 h 33"/>
                <a:gd name="T28" fmla="*/ 24 w 37"/>
                <a:gd name="T29" fmla="*/ 4 h 33"/>
                <a:gd name="T30" fmla="*/ 23 w 37"/>
                <a:gd name="T31" fmla="*/ 5 h 33"/>
                <a:gd name="T32" fmla="*/ 21 w 37"/>
                <a:gd name="T33" fmla="*/ 7 h 33"/>
                <a:gd name="T34" fmla="*/ 20 w 37"/>
                <a:gd name="T35" fmla="*/ 8 h 33"/>
                <a:gd name="T36" fmla="*/ 18 w 37"/>
                <a:gd name="T37" fmla="*/ 9 h 33"/>
                <a:gd name="T38" fmla="*/ 15 w 37"/>
                <a:gd name="T39" fmla="*/ 9 h 33"/>
                <a:gd name="T40" fmla="*/ 14 w 37"/>
                <a:gd name="T41" fmla="*/ 10 h 33"/>
                <a:gd name="T42" fmla="*/ 12 w 37"/>
                <a:gd name="T43" fmla="*/ 12 h 33"/>
                <a:gd name="T44" fmla="*/ 9 w 37"/>
                <a:gd name="T45" fmla="*/ 12 h 33"/>
                <a:gd name="T46" fmla="*/ 9 w 37"/>
                <a:gd name="T47" fmla="*/ 11 h 33"/>
                <a:gd name="T48" fmla="*/ 9 w 37"/>
                <a:gd name="T49" fmla="*/ 11 h 33"/>
                <a:gd name="T50" fmla="*/ 9 w 37"/>
                <a:gd name="T51" fmla="*/ 8 h 33"/>
                <a:gd name="T52" fmla="*/ 8 w 37"/>
                <a:gd name="T53" fmla="*/ 7 h 33"/>
                <a:gd name="T54" fmla="*/ 8 w 37"/>
                <a:gd name="T55" fmla="*/ 16 h 33"/>
                <a:gd name="T56" fmla="*/ 6 w 37"/>
                <a:gd name="T57" fmla="*/ 17 h 33"/>
                <a:gd name="T58" fmla="*/ 3 w 37"/>
                <a:gd name="T59" fmla="*/ 17 h 33"/>
                <a:gd name="T60" fmla="*/ 2 w 37"/>
                <a:gd name="T61" fmla="*/ 16 h 33"/>
                <a:gd name="T62" fmla="*/ 1 w 37"/>
                <a:gd name="T63" fmla="*/ 17 h 33"/>
                <a:gd name="T64" fmla="*/ 0 w 37"/>
                <a:gd name="T65" fmla="*/ 17 h 33"/>
                <a:gd name="T66" fmla="*/ 1 w 37"/>
                <a:gd name="T67" fmla="*/ 20 h 33"/>
                <a:gd name="T68" fmla="*/ 4 w 37"/>
                <a:gd name="T69" fmla="*/ 25 h 33"/>
                <a:gd name="T70" fmla="*/ 4 w 37"/>
                <a:gd name="T71" fmla="*/ 27 h 33"/>
                <a:gd name="T72" fmla="*/ 4 w 37"/>
                <a:gd name="T73" fmla="*/ 29 h 33"/>
                <a:gd name="T74" fmla="*/ 4 w 37"/>
                <a:gd name="T75" fmla="*/ 31 h 33"/>
                <a:gd name="T76" fmla="*/ 5 w 37"/>
                <a:gd name="T77" fmla="*/ 32 h 33"/>
                <a:gd name="T78" fmla="*/ 7 w 37"/>
                <a:gd name="T79" fmla="*/ 33 h 33"/>
                <a:gd name="T80" fmla="*/ 8 w 37"/>
                <a:gd name="T81" fmla="*/ 33 h 33"/>
                <a:gd name="T82" fmla="*/ 11 w 37"/>
                <a:gd name="T83" fmla="*/ 32 h 33"/>
                <a:gd name="T84" fmla="*/ 13 w 37"/>
                <a:gd name="T85" fmla="*/ 31 h 33"/>
                <a:gd name="T86" fmla="*/ 17 w 37"/>
                <a:gd name="T87" fmla="*/ 31 h 33"/>
                <a:gd name="T88" fmla="*/ 19 w 37"/>
                <a:gd name="T89" fmla="*/ 31 h 33"/>
                <a:gd name="T90" fmla="*/ 20 w 37"/>
                <a:gd name="T91" fmla="*/ 30 h 33"/>
                <a:gd name="T92" fmla="*/ 22 w 37"/>
                <a:gd name="T93" fmla="*/ 30 h 33"/>
                <a:gd name="T94" fmla="*/ 27 w 37"/>
                <a:gd name="T95" fmla="*/ 27 h 33"/>
                <a:gd name="T96" fmla="*/ 32 w 37"/>
                <a:gd name="T97" fmla="*/ 20 h 33"/>
                <a:gd name="T98" fmla="*/ 36 w 37"/>
                <a:gd name="T99" fmla="*/ 16 h 33"/>
                <a:gd name="T100" fmla="*/ 37 w 37"/>
                <a:gd name="T101" fmla="*/ 12 h 33"/>
                <a:gd name="T102" fmla="*/ 35 w 37"/>
                <a:gd name="T103" fmla="*/ 13 h 33"/>
                <a:gd name="T104" fmla="*/ 28 w 37"/>
                <a:gd name="T105" fmla="*/ 20 h 33"/>
                <a:gd name="T106" fmla="*/ 27 w 37"/>
                <a:gd name="T107" fmla="*/ 21 h 33"/>
                <a:gd name="T108" fmla="*/ 26 w 37"/>
                <a:gd name="T109" fmla="*/ 22 h 33"/>
                <a:gd name="T110" fmla="*/ 25 w 37"/>
                <a:gd name="T111" fmla="*/ 22 h 33"/>
                <a:gd name="T112" fmla="*/ 24 w 37"/>
                <a:gd name="T113" fmla="*/ 20 h 33"/>
                <a:gd name="T114" fmla="*/ 25 w 37"/>
                <a:gd name="T115" fmla="*/ 18 h 33"/>
                <a:gd name="T116" fmla="*/ 27 w 37"/>
                <a:gd name="T117" fmla="*/ 17 h 33"/>
                <a:gd name="T118" fmla="*/ 29 w 37"/>
                <a:gd name="T119" fmla="*/ 19 h 33"/>
                <a:gd name="T120" fmla="*/ 28 w 37"/>
                <a:gd name="T121" fmla="*/ 20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37" h="33">
                  <a:moveTo>
                    <a:pt x="35" y="13"/>
                  </a:moveTo>
                  <a:cubicBezTo>
                    <a:pt x="35" y="13"/>
                    <a:pt x="35" y="12"/>
                    <a:pt x="35" y="12"/>
                  </a:cubicBezTo>
                  <a:cubicBezTo>
                    <a:pt x="35" y="12"/>
                    <a:pt x="35" y="13"/>
                    <a:pt x="35" y="13"/>
                  </a:cubicBezTo>
                  <a:cubicBezTo>
                    <a:pt x="35" y="13"/>
                    <a:pt x="34" y="13"/>
                    <a:pt x="33" y="13"/>
                  </a:cubicBezTo>
                  <a:cubicBezTo>
                    <a:pt x="33" y="13"/>
                    <a:pt x="32" y="12"/>
                    <a:pt x="32" y="11"/>
                  </a:cubicBezTo>
                  <a:cubicBezTo>
                    <a:pt x="32" y="11"/>
                    <a:pt x="33" y="10"/>
                    <a:pt x="34" y="10"/>
                  </a:cubicBezTo>
                  <a:cubicBezTo>
                    <a:pt x="34" y="10"/>
                    <a:pt x="35" y="10"/>
                    <a:pt x="35" y="10"/>
                  </a:cubicBezTo>
                  <a:cubicBezTo>
                    <a:pt x="35" y="10"/>
                    <a:pt x="35" y="10"/>
                    <a:pt x="35" y="10"/>
                  </a:cubicBezTo>
                  <a:cubicBezTo>
                    <a:pt x="35" y="10"/>
                    <a:pt x="35" y="6"/>
                    <a:pt x="35" y="6"/>
                  </a:cubicBezTo>
                  <a:cubicBezTo>
                    <a:pt x="34" y="5"/>
                    <a:pt x="33" y="2"/>
                    <a:pt x="33" y="1"/>
                  </a:cubicBezTo>
                  <a:cubicBezTo>
                    <a:pt x="33" y="1"/>
                    <a:pt x="31" y="1"/>
                    <a:pt x="31" y="1"/>
                  </a:cubicBezTo>
                  <a:cubicBezTo>
                    <a:pt x="30" y="0"/>
                    <a:pt x="28" y="1"/>
                    <a:pt x="28" y="0"/>
                  </a:cubicBezTo>
                  <a:cubicBezTo>
                    <a:pt x="28" y="1"/>
                    <a:pt x="28" y="1"/>
                    <a:pt x="28" y="1"/>
                  </a:cubicBezTo>
                  <a:cubicBezTo>
                    <a:pt x="27" y="2"/>
                    <a:pt x="26" y="2"/>
                    <a:pt x="26" y="2"/>
                  </a:cubicBezTo>
                  <a:cubicBezTo>
                    <a:pt x="26" y="3"/>
                    <a:pt x="25" y="4"/>
                    <a:pt x="24" y="4"/>
                  </a:cubicBezTo>
                  <a:cubicBezTo>
                    <a:pt x="24" y="4"/>
                    <a:pt x="23" y="5"/>
                    <a:pt x="23" y="5"/>
                  </a:cubicBezTo>
                  <a:cubicBezTo>
                    <a:pt x="23" y="6"/>
                    <a:pt x="22" y="7"/>
                    <a:pt x="21" y="7"/>
                  </a:cubicBezTo>
                  <a:cubicBezTo>
                    <a:pt x="20" y="7"/>
                    <a:pt x="21" y="7"/>
                    <a:pt x="20" y="8"/>
                  </a:cubicBezTo>
                  <a:cubicBezTo>
                    <a:pt x="20" y="9"/>
                    <a:pt x="20" y="9"/>
                    <a:pt x="18" y="9"/>
                  </a:cubicBezTo>
                  <a:cubicBezTo>
                    <a:pt x="17" y="9"/>
                    <a:pt x="17" y="9"/>
                    <a:pt x="15" y="9"/>
                  </a:cubicBezTo>
                  <a:cubicBezTo>
                    <a:pt x="14" y="8"/>
                    <a:pt x="14" y="9"/>
                    <a:pt x="14" y="10"/>
                  </a:cubicBezTo>
                  <a:cubicBezTo>
                    <a:pt x="14" y="10"/>
                    <a:pt x="12" y="12"/>
                    <a:pt x="12" y="12"/>
                  </a:cubicBezTo>
                  <a:cubicBezTo>
                    <a:pt x="11" y="13"/>
                    <a:pt x="10" y="12"/>
                    <a:pt x="9" y="12"/>
                  </a:cubicBezTo>
                  <a:cubicBezTo>
                    <a:pt x="9" y="12"/>
                    <a:pt x="9" y="12"/>
                    <a:pt x="9" y="11"/>
                  </a:cubicBezTo>
                  <a:cubicBezTo>
                    <a:pt x="9" y="11"/>
                    <a:pt x="9" y="11"/>
                    <a:pt x="9" y="11"/>
                  </a:cubicBezTo>
                  <a:cubicBezTo>
                    <a:pt x="10" y="10"/>
                    <a:pt x="9" y="9"/>
                    <a:pt x="9" y="8"/>
                  </a:cubicBezTo>
                  <a:cubicBezTo>
                    <a:pt x="9" y="8"/>
                    <a:pt x="8" y="8"/>
                    <a:pt x="8" y="7"/>
                  </a:cubicBezTo>
                  <a:cubicBezTo>
                    <a:pt x="8" y="11"/>
                    <a:pt x="8" y="15"/>
                    <a:pt x="8" y="16"/>
                  </a:cubicBezTo>
                  <a:cubicBezTo>
                    <a:pt x="8" y="17"/>
                    <a:pt x="6" y="17"/>
                    <a:pt x="6" y="17"/>
                  </a:cubicBezTo>
                  <a:cubicBezTo>
                    <a:pt x="6" y="18"/>
                    <a:pt x="4" y="17"/>
                    <a:pt x="3" y="17"/>
                  </a:cubicBezTo>
                  <a:cubicBezTo>
                    <a:pt x="2" y="17"/>
                    <a:pt x="2" y="17"/>
                    <a:pt x="2" y="16"/>
                  </a:cubicBezTo>
                  <a:cubicBezTo>
                    <a:pt x="1" y="15"/>
                    <a:pt x="1" y="16"/>
                    <a:pt x="1" y="17"/>
                  </a:cubicBezTo>
                  <a:cubicBezTo>
                    <a:pt x="1" y="17"/>
                    <a:pt x="0" y="17"/>
                    <a:pt x="0" y="17"/>
                  </a:cubicBezTo>
                  <a:cubicBezTo>
                    <a:pt x="0" y="18"/>
                    <a:pt x="1" y="19"/>
                    <a:pt x="1" y="20"/>
                  </a:cubicBezTo>
                  <a:cubicBezTo>
                    <a:pt x="2" y="22"/>
                    <a:pt x="3" y="24"/>
                    <a:pt x="4" y="25"/>
                  </a:cubicBezTo>
                  <a:cubicBezTo>
                    <a:pt x="4" y="26"/>
                    <a:pt x="4" y="27"/>
                    <a:pt x="4" y="27"/>
                  </a:cubicBezTo>
                  <a:cubicBezTo>
                    <a:pt x="3" y="27"/>
                    <a:pt x="3" y="28"/>
                    <a:pt x="4" y="29"/>
                  </a:cubicBezTo>
                  <a:cubicBezTo>
                    <a:pt x="4" y="30"/>
                    <a:pt x="4" y="31"/>
                    <a:pt x="4" y="31"/>
                  </a:cubicBezTo>
                  <a:cubicBezTo>
                    <a:pt x="5" y="31"/>
                    <a:pt x="5" y="32"/>
                    <a:pt x="5" y="32"/>
                  </a:cubicBezTo>
                  <a:cubicBezTo>
                    <a:pt x="6" y="32"/>
                    <a:pt x="6" y="32"/>
                    <a:pt x="7" y="33"/>
                  </a:cubicBezTo>
                  <a:cubicBezTo>
                    <a:pt x="7" y="33"/>
                    <a:pt x="8" y="33"/>
                    <a:pt x="8" y="33"/>
                  </a:cubicBezTo>
                  <a:cubicBezTo>
                    <a:pt x="8" y="32"/>
                    <a:pt x="10" y="32"/>
                    <a:pt x="11" y="32"/>
                  </a:cubicBezTo>
                  <a:cubicBezTo>
                    <a:pt x="12" y="32"/>
                    <a:pt x="12" y="31"/>
                    <a:pt x="13" y="31"/>
                  </a:cubicBezTo>
                  <a:cubicBezTo>
                    <a:pt x="14" y="31"/>
                    <a:pt x="16" y="31"/>
                    <a:pt x="17" y="31"/>
                  </a:cubicBezTo>
                  <a:cubicBezTo>
                    <a:pt x="18" y="31"/>
                    <a:pt x="18" y="31"/>
                    <a:pt x="19" y="31"/>
                  </a:cubicBezTo>
                  <a:cubicBezTo>
                    <a:pt x="19" y="30"/>
                    <a:pt x="20" y="31"/>
                    <a:pt x="20" y="30"/>
                  </a:cubicBezTo>
                  <a:cubicBezTo>
                    <a:pt x="20" y="30"/>
                    <a:pt x="21" y="30"/>
                    <a:pt x="22" y="30"/>
                  </a:cubicBezTo>
                  <a:cubicBezTo>
                    <a:pt x="23" y="30"/>
                    <a:pt x="25" y="28"/>
                    <a:pt x="27" y="27"/>
                  </a:cubicBezTo>
                  <a:cubicBezTo>
                    <a:pt x="29" y="25"/>
                    <a:pt x="32" y="22"/>
                    <a:pt x="32" y="20"/>
                  </a:cubicBezTo>
                  <a:cubicBezTo>
                    <a:pt x="33" y="18"/>
                    <a:pt x="35" y="17"/>
                    <a:pt x="36" y="16"/>
                  </a:cubicBezTo>
                  <a:cubicBezTo>
                    <a:pt x="36" y="16"/>
                    <a:pt x="37" y="14"/>
                    <a:pt x="37" y="12"/>
                  </a:cubicBezTo>
                  <a:cubicBezTo>
                    <a:pt x="36" y="12"/>
                    <a:pt x="35" y="13"/>
                    <a:pt x="35" y="13"/>
                  </a:cubicBezTo>
                  <a:close/>
                  <a:moveTo>
                    <a:pt x="28" y="20"/>
                  </a:moveTo>
                  <a:cubicBezTo>
                    <a:pt x="28" y="21"/>
                    <a:pt x="27" y="20"/>
                    <a:pt x="27" y="21"/>
                  </a:cubicBezTo>
                  <a:cubicBezTo>
                    <a:pt x="26" y="21"/>
                    <a:pt x="26" y="22"/>
                    <a:pt x="26" y="22"/>
                  </a:cubicBezTo>
                  <a:cubicBezTo>
                    <a:pt x="25" y="22"/>
                    <a:pt x="25" y="22"/>
                    <a:pt x="25" y="22"/>
                  </a:cubicBezTo>
                  <a:cubicBezTo>
                    <a:pt x="24" y="20"/>
                    <a:pt x="24" y="20"/>
                    <a:pt x="24" y="20"/>
                  </a:cubicBezTo>
                  <a:cubicBezTo>
                    <a:pt x="24" y="20"/>
                    <a:pt x="25" y="18"/>
                    <a:pt x="25" y="18"/>
                  </a:cubicBezTo>
                  <a:cubicBezTo>
                    <a:pt x="25" y="17"/>
                    <a:pt x="27" y="16"/>
                    <a:pt x="27" y="17"/>
                  </a:cubicBezTo>
                  <a:cubicBezTo>
                    <a:pt x="28" y="17"/>
                    <a:pt x="29" y="18"/>
                    <a:pt x="29" y="19"/>
                  </a:cubicBezTo>
                  <a:cubicBezTo>
                    <a:pt x="29" y="19"/>
                    <a:pt x="28" y="20"/>
                    <a:pt x="28"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 name="Freeform 188">
              <a:extLst>
                <a:ext uri="{FF2B5EF4-FFF2-40B4-BE49-F238E27FC236}">
                  <a16:creationId xmlns:a16="http://schemas.microsoft.com/office/drawing/2014/main" id="{B3854C7E-D5B0-4799-B91D-5E199962972A}"/>
                </a:ext>
              </a:extLst>
            </p:cNvPr>
            <p:cNvSpPr>
              <a:spLocks/>
            </p:cNvSpPr>
            <p:nvPr/>
          </p:nvSpPr>
          <p:spPr bwMode="auto">
            <a:xfrm>
              <a:off x="-3422650" y="2281238"/>
              <a:ext cx="96837" cy="104775"/>
            </a:xfrm>
            <a:custGeom>
              <a:avLst/>
              <a:gdLst>
                <a:gd name="T0" fmla="*/ 1 w 27"/>
                <a:gd name="T1" fmla="*/ 26 h 29"/>
                <a:gd name="T2" fmla="*/ 2 w 27"/>
                <a:gd name="T3" fmla="*/ 27 h 29"/>
                <a:gd name="T4" fmla="*/ 4 w 27"/>
                <a:gd name="T5" fmla="*/ 27 h 29"/>
                <a:gd name="T6" fmla="*/ 7 w 27"/>
                <a:gd name="T7" fmla="*/ 27 h 29"/>
                <a:gd name="T8" fmla="*/ 15 w 27"/>
                <a:gd name="T9" fmla="*/ 27 h 29"/>
                <a:gd name="T10" fmla="*/ 15 w 27"/>
                <a:gd name="T11" fmla="*/ 28 h 29"/>
                <a:gd name="T12" fmla="*/ 21 w 27"/>
                <a:gd name="T13" fmla="*/ 28 h 29"/>
                <a:gd name="T14" fmla="*/ 24 w 27"/>
                <a:gd name="T15" fmla="*/ 28 h 29"/>
                <a:gd name="T16" fmla="*/ 25 w 27"/>
                <a:gd name="T17" fmla="*/ 28 h 29"/>
                <a:gd name="T18" fmla="*/ 22 w 27"/>
                <a:gd name="T19" fmla="*/ 24 h 29"/>
                <a:gd name="T20" fmla="*/ 22 w 27"/>
                <a:gd name="T21" fmla="*/ 17 h 29"/>
                <a:gd name="T22" fmla="*/ 26 w 27"/>
                <a:gd name="T23" fmla="*/ 17 h 29"/>
                <a:gd name="T24" fmla="*/ 26 w 27"/>
                <a:gd name="T25" fmla="*/ 16 h 29"/>
                <a:gd name="T26" fmla="*/ 27 w 27"/>
                <a:gd name="T27" fmla="*/ 11 h 29"/>
                <a:gd name="T28" fmla="*/ 26 w 27"/>
                <a:gd name="T29" fmla="*/ 11 h 29"/>
                <a:gd name="T30" fmla="*/ 24 w 27"/>
                <a:gd name="T31" fmla="*/ 12 h 29"/>
                <a:gd name="T32" fmla="*/ 23 w 27"/>
                <a:gd name="T33" fmla="*/ 12 h 29"/>
                <a:gd name="T34" fmla="*/ 23 w 27"/>
                <a:gd name="T35" fmla="*/ 10 h 29"/>
                <a:gd name="T36" fmla="*/ 22 w 27"/>
                <a:gd name="T37" fmla="*/ 9 h 29"/>
                <a:gd name="T38" fmla="*/ 22 w 27"/>
                <a:gd name="T39" fmla="*/ 5 h 29"/>
                <a:gd name="T40" fmla="*/ 22 w 27"/>
                <a:gd name="T41" fmla="*/ 3 h 29"/>
                <a:gd name="T42" fmla="*/ 20 w 27"/>
                <a:gd name="T43" fmla="*/ 3 h 29"/>
                <a:gd name="T44" fmla="*/ 19 w 27"/>
                <a:gd name="T45" fmla="*/ 3 h 29"/>
                <a:gd name="T46" fmla="*/ 17 w 27"/>
                <a:gd name="T47" fmla="*/ 3 h 29"/>
                <a:gd name="T48" fmla="*/ 16 w 27"/>
                <a:gd name="T49" fmla="*/ 5 h 29"/>
                <a:gd name="T50" fmla="*/ 14 w 27"/>
                <a:gd name="T51" fmla="*/ 5 h 29"/>
                <a:gd name="T52" fmla="*/ 12 w 27"/>
                <a:gd name="T53" fmla="*/ 4 h 29"/>
                <a:gd name="T54" fmla="*/ 11 w 27"/>
                <a:gd name="T55" fmla="*/ 2 h 29"/>
                <a:gd name="T56" fmla="*/ 10 w 27"/>
                <a:gd name="T57" fmla="*/ 0 h 29"/>
                <a:gd name="T58" fmla="*/ 3 w 27"/>
                <a:gd name="T59" fmla="*/ 0 h 29"/>
                <a:gd name="T60" fmla="*/ 1 w 27"/>
                <a:gd name="T61" fmla="*/ 1 h 29"/>
                <a:gd name="T62" fmla="*/ 3 w 27"/>
                <a:gd name="T63" fmla="*/ 5 h 29"/>
                <a:gd name="T64" fmla="*/ 3 w 27"/>
                <a:gd name="T65" fmla="*/ 8 h 29"/>
                <a:gd name="T66" fmla="*/ 5 w 27"/>
                <a:gd name="T67" fmla="*/ 13 h 29"/>
                <a:gd name="T68" fmla="*/ 3 w 27"/>
                <a:gd name="T69" fmla="*/ 16 h 29"/>
                <a:gd name="T70" fmla="*/ 1 w 27"/>
                <a:gd name="T71" fmla="*/ 21 h 29"/>
                <a:gd name="T72" fmla="*/ 0 w 27"/>
                <a:gd name="T73" fmla="*/ 24 h 29"/>
                <a:gd name="T74" fmla="*/ 0 w 27"/>
                <a:gd name="T75" fmla="*/ 27 h 29"/>
                <a:gd name="T76" fmla="*/ 0 w 27"/>
                <a:gd name="T77" fmla="*/ 27 h 29"/>
                <a:gd name="T78" fmla="*/ 0 w 27"/>
                <a:gd name="T79" fmla="*/ 27 h 29"/>
                <a:gd name="T80" fmla="*/ 1 w 27"/>
                <a:gd name="T81" fmla="*/ 2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27" h="29">
                  <a:moveTo>
                    <a:pt x="1" y="26"/>
                  </a:moveTo>
                  <a:cubicBezTo>
                    <a:pt x="2" y="26"/>
                    <a:pt x="1" y="27"/>
                    <a:pt x="2" y="27"/>
                  </a:cubicBezTo>
                  <a:cubicBezTo>
                    <a:pt x="3" y="26"/>
                    <a:pt x="4" y="26"/>
                    <a:pt x="4" y="27"/>
                  </a:cubicBezTo>
                  <a:cubicBezTo>
                    <a:pt x="5" y="27"/>
                    <a:pt x="6" y="27"/>
                    <a:pt x="7" y="27"/>
                  </a:cubicBezTo>
                  <a:cubicBezTo>
                    <a:pt x="7" y="27"/>
                    <a:pt x="15" y="27"/>
                    <a:pt x="15" y="27"/>
                  </a:cubicBezTo>
                  <a:cubicBezTo>
                    <a:pt x="15" y="28"/>
                    <a:pt x="15" y="28"/>
                    <a:pt x="15" y="28"/>
                  </a:cubicBezTo>
                  <a:cubicBezTo>
                    <a:pt x="15" y="28"/>
                    <a:pt x="20" y="28"/>
                    <a:pt x="21" y="28"/>
                  </a:cubicBezTo>
                  <a:cubicBezTo>
                    <a:pt x="21" y="29"/>
                    <a:pt x="23" y="28"/>
                    <a:pt x="24" y="28"/>
                  </a:cubicBezTo>
                  <a:cubicBezTo>
                    <a:pt x="24" y="28"/>
                    <a:pt x="24" y="28"/>
                    <a:pt x="25" y="28"/>
                  </a:cubicBezTo>
                  <a:cubicBezTo>
                    <a:pt x="22" y="24"/>
                    <a:pt x="22" y="24"/>
                    <a:pt x="22" y="24"/>
                  </a:cubicBezTo>
                  <a:cubicBezTo>
                    <a:pt x="22" y="17"/>
                    <a:pt x="22" y="17"/>
                    <a:pt x="22" y="17"/>
                  </a:cubicBezTo>
                  <a:cubicBezTo>
                    <a:pt x="26" y="17"/>
                    <a:pt x="26" y="17"/>
                    <a:pt x="26" y="17"/>
                  </a:cubicBezTo>
                  <a:cubicBezTo>
                    <a:pt x="26" y="16"/>
                    <a:pt x="26" y="16"/>
                    <a:pt x="26" y="16"/>
                  </a:cubicBezTo>
                  <a:cubicBezTo>
                    <a:pt x="27" y="11"/>
                    <a:pt x="27" y="11"/>
                    <a:pt x="27" y="11"/>
                  </a:cubicBezTo>
                  <a:cubicBezTo>
                    <a:pt x="27" y="11"/>
                    <a:pt x="27" y="11"/>
                    <a:pt x="26" y="11"/>
                  </a:cubicBezTo>
                  <a:cubicBezTo>
                    <a:pt x="26" y="12"/>
                    <a:pt x="25" y="12"/>
                    <a:pt x="24" y="12"/>
                  </a:cubicBezTo>
                  <a:cubicBezTo>
                    <a:pt x="23" y="12"/>
                    <a:pt x="23" y="12"/>
                    <a:pt x="23" y="12"/>
                  </a:cubicBezTo>
                  <a:cubicBezTo>
                    <a:pt x="23" y="12"/>
                    <a:pt x="23" y="11"/>
                    <a:pt x="23" y="10"/>
                  </a:cubicBezTo>
                  <a:cubicBezTo>
                    <a:pt x="23" y="10"/>
                    <a:pt x="22" y="9"/>
                    <a:pt x="22" y="9"/>
                  </a:cubicBezTo>
                  <a:cubicBezTo>
                    <a:pt x="21" y="8"/>
                    <a:pt x="22" y="6"/>
                    <a:pt x="22" y="5"/>
                  </a:cubicBezTo>
                  <a:cubicBezTo>
                    <a:pt x="22" y="5"/>
                    <a:pt x="22" y="4"/>
                    <a:pt x="22" y="3"/>
                  </a:cubicBezTo>
                  <a:cubicBezTo>
                    <a:pt x="22" y="3"/>
                    <a:pt x="21" y="3"/>
                    <a:pt x="20" y="3"/>
                  </a:cubicBezTo>
                  <a:cubicBezTo>
                    <a:pt x="19" y="3"/>
                    <a:pt x="19" y="3"/>
                    <a:pt x="19" y="3"/>
                  </a:cubicBezTo>
                  <a:cubicBezTo>
                    <a:pt x="19" y="3"/>
                    <a:pt x="18" y="2"/>
                    <a:pt x="17" y="3"/>
                  </a:cubicBezTo>
                  <a:cubicBezTo>
                    <a:pt x="17" y="3"/>
                    <a:pt x="17" y="5"/>
                    <a:pt x="16" y="5"/>
                  </a:cubicBezTo>
                  <a:cubicBezTo>
                    <a:pt x="16" y="5"/>
                    <a:pt x="15" y="5"/>
                    <a:pt x="14" y="5"/>
                  </a:cubicBezTo>
                  <a:cubicBezTo>
                    <a:pt x="13" y="5"/>
                    <a:pt x="12" y="5"/>
                    <a:pt x="12" y="4"/>
                  </a:cubicBezTo>
                  <a:cubicBezTo>
                    <a:pt x="11" y="2"/>
                    <a:pt x="10" y="3"/>
                    <a:pt x="11" y="2"/>
                  </a:cubicBezTo>
                  <a:cubicBezTo>
                    <a:pt x="11" y="1"/>
                    <a:pt x="10" y="0"/>
                    <a:pt x="10" y="0"/>
                  </a:cubicBezTo>
                  <a:cubicBezTo>
                    <a:pt x="10" y="0"/>
                    <a:pt x="3" y="0"/>
                    <a:pt x="3" y="0"/>
                  </a:cubicBezTo>
                  <a:cubicBezTo>
                    <a:pt x="2" y="0"/>
                    <a:pt x="2" y="0"/>
                    <a:pt x="1" y="1"/>
                  </a:cubicBezTo>
                  <a:cubicBezTo>
                    <a:pt x="2" y="2"/>
                    <a:pt x="3" y="5"/>
                    <a:pt x="3" y="5"/>
                  </a:cubicBezTo>
                  <a:cubicBezTo>
                    <a:pt x="4" y="6"/>
                    <a:pt x="3" y="7"/>
                    <a:pt x="3" y="8"/>
                  </a:cubicBezTo>
                  <a:cubicBezTo>
                    <a:pt x="3" y="9"/>
                    <a:pt x="4" y="11"/>
                    <a:pt x="5" y="13"/>
                  </a:cubicBezTo>
                  <a:cubicBezTo>
                    <a:pt x="5" y="14"/>
                    <a:pt x="4" y="15"/>
                    <a:pt x="3" y="16"/>
                  </a:cubicBezTo>
                  <a:cubicBezTo>
                    <a:pt x="2" y="17"/>
                    <a:pt x="1" y="19"/>
                    <a:pt x="1" y="21"/>
                  </a:cubicBezTo>
                  <a:cubicBezTo>
                    <a:pt x="1" y="22"/>
                    <a:pt x="0" y="23"/>
                    <a:pt x="0" y="24"/>
                  </a:cubicBezTo>
                  <a:cubicBezTo>
                    <a:pt x="0" y="24"/>
                    <a:pt x="0" y="26"/>
                    <a:pt x="0" y="27"/>
                  </a:cubicBezTo>
                  <a:cubicBezTo>
                    <a:pt x="0" y="27"/>
                    <a:pt x="0" y="27"/>
                    <a:pt x="0" y="27"/>
                  </a:cubicBezTo>
                  <a:cubicBezTo>
                    <a:pt x="0" y="27"/>
                    <a:pt x="0" y="27"/>
                    <a:pt x="0" y="27"/>
                  </a:cubicBezTo>
                  <a:cubicBezTo>
                    <a:pt x="0" y="27"/>
                    <a:pt x="1" y="26"/>
                    <a:pt x="1" y="2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 name="Freeform 189">
              <a:extLst>
                <a:ext uri="{FF2B5EF4-FFF2-40B4-BE49-F238E27FC236}">
                  <a16:creationId xmlns:a16="http://schemas.microsoft.com/office/drawing/2014/main" id="{05AC963A-F269-4FFD-9CD9-D078E290FFE6}"/>
                </a:ext>
              </a:extLst>
            </p:cNvPr>
            <p:cNvSpPr>
              <a:spLocks/>
            </p:cNvSpPr>
            <p:nvPr/>
          </p:nvSpPr>
          <p:spPr bwMode="auto">
            <a:xfrm>
              <a:off x="-3343275" y="2300288"/>
              <a:ext cx="96837" cy="85725"/>
            </a:xfrm>
            <a:custGeom>
              <a:avLst/>
              <a:gdLst>
                <a:gd name="T0" fmla="*/ 21 w 27"/>
                <a:gd name="T1" fmla="*/ 1 h 24"/>
                <a:gd name="T2" fmla="*/ 19 w 27"/>
                <a:gd name="T3" fmla="*/ 0 h 24"/>
                <a:gd name="T4" fmla="*/ 16 w 27"/>
                <a:gd name="T5" fmla="*/ 1 h 24"/>
                <a:gd name="T6" fmla="*/ 16 w 27"/>
                <a:gd name="T7" fmla="*/ 2 h 24"/>
                <a:gd name="T8" fmla="*/ 15 w 27"/>
                <a:gd name="T9" fmla="*/ 3 h 24"/>
                <a:gd name="T10" fmla="*/ 15 w 27"/>
                <a:gd name="T11" fmla="*/ 6 h 24"/>
                <a:gd name="T12" fmla="*/ 15 w 27"/>
                <a:gd name="T13" fmla="*/ 8 h 24"/>
                <a:gd name="T14" fmla="*/ 16 w 27"/>
                <a:gd name="T15" fmla="*/ 10 h 24"/>
                <a:gd name="T16" fmla="*/ 18 w 27"/>
                <a:gd name="T17" fmla="*/ 10 h 24"/>
                <a:gd name="T18" fmla="*/ 18 w 27"/>
                <a:gd name="T19" fmla="*/ 11 h 24"/>
                <a:gd name="T20" fmla="*/ 18 w 27"/>
                <a:gd name="T21" fmla="*/ 12 h 24"/>
                <a:gd name="T22" fmla="*/ 16 w 27"/>
                <a:gd name="T23" fmla="*/ 12 h 24"/>
                <a:gd name="T24" fmla="*/ 15 w 27"/>
                <a:gd name="T25" fmla="*/ 10 h 24"/>
                <a:gd name="T26" fmla="*/ 13 w 27"/>
                <a:gd name="T27" fmla="*/ 10 h 24"/>
                <a:gd name="T28" fmla="*/ 12 w 27"/>
                <a:gd name="T29" fmla="*/ 8 h 24"/>
                <a:gd name="T30" fmla="*/ 11 w 27"/>
                <a:gd name="T31" fmla="*/ 9 h 24"/>
                <a:gd name="T32" fmla="*/ 10 w 27"/>
                <a:gd name="T33" fmla="*/ 9 h 24"/>
                <a:gd name="T34" fmla="*/ 8 w 27"/>
                <a:gd name="T35" fmla="*/ 9 h 24"/>
                <a:gd name="T36" fmla="*/ 8 w 27"/>
                <a:gd name="T37" fmla="*/ 7 h 24"/>
                <a:gd name="T38" fmla="*/ 6 w 27"/>
                <a:gd name="T39" fmla="*/ 8 h 24"/>
                <a:gd name="T40" fmla="*/ 6 w 27"/>
                <a:gd name="T41" fmla="*/ 7 h 24"/>
                <a:gd name="T42" fmla="*/ 5 w 27"/>
                <a:gd name="T43" fmla="*/ 6 h 24"/>
                <a:gd name="T44" fmla="*/ 4 w 27"/>
                <a:gd name="T45" fmla="*/ 11 h 24"/>
                <a:gd name="T46" fmla="*/ 4 w 27"/>
                <a:gd name="T47" fmla="*/ 12 h 24"/>
                <a:gd name="T48" fmla="*/ 0 w 27"/>
                <a:gd name="T49" fmla="*/ 12 h 24"/>
                <a:gd name="T50" fmla="*/ 0 w 27"/>
                <a:gd name="T51" fmla="*/ 19 h 24"/>
                <a:gd name="T52" fmla="*/ 3 w 27"/>
                <a:gd name="T53" fmla="*/ 23 h 24"/>
                <a:gd name="T54" fmla="*/ 7 w 27"/>
                <a:gd name="T55" fmla="*/ 23 h 24"/>
                <a:gd name="T56" fmla="*/ 7 w 27"/>
                <a:gd name="T57" fmla="*/ 23 h 24"/>
                <a:gd name="T58" fmla="*/ 8 w 27"/>
                <a:gd name="T59" fmla="*/ 23 h 24"/>
                <a:gd name="T60" fmla="*/ 11 w 27"/>
                <a:gd name="T61" fmla="*/ 24 h 24"/>
                <a:gd name="T62" fmla="*/ 14 w 27"/>
                <a:gd name="T63" fmla="*/ 21 h 24"/>
                <a:gd name="T64" fmla="*/ 16 w 27"/>
                <a:gd name="T65" fmla="*/ 19 h 24"/>
                <a:gd name="T66" fmla="*/ 17 w 27"/>
                <a:gd name="T67" fmla="*/ 18 h 24"/>
                <a:gd name="T68" fmla="*/ 19 w 27"/>
                <a:gd name="T69" fmla="*/ 18 h 24"/>
                <a:gd name="T70" fmla="*/ 19 w 27"/>
                <a:gd name="T71" fmla="*/ 18 h 24"/>
                <a:gd name="T72" fmla="*/ 19 w 27"/>
                <a:gd name="T73" fmla="*/ 16 h 24"/>
                <a:gd name="T74" fmla="*/ 25 w 27"/>
                <a:gd name="T75" fmla="*/ 14 h 24"/>
                <a:gd name="T76" fmla="*/ 25 w 27"/>
                <a:gd name="T77" fmla="*/ 13 h 24"/>
                <a:gd name="T78" fmla="*/ 25 w 27"/>
                <a:gd name="T79" fmla="*/ 11 h 24"/>
                <a:gd name="T80" fmla="*/ 26 w 27"/>
                <a:gd name="T81" fmla="*/ 10 h 24"/>
                <a:gd name="T82" fmla="*/ 26 w 27"/>
                <a:gd name="T83" fmla="*/ 6 h 24"/>
                <a:gd name="T84" fmla="*/ 27 w 27"/>
                <a:gd name="T85" fmla="*/ 6 h 24"/>
                <a:gd name="T86" fmla="*/ 26 w 27"/>
                <a:gd name="T87" fmla="*/ 3 h 24"/>
                <a:gd name="T88" fmla="*/ 23 w 27"/>
                <a:gd name="T89" fmla="*/ 2 h 24"/>
                <a:gd name="T90" fmla="*/ 21 w 27"/>
                <a:gd name="T91" fmla="*/ 1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7" h="24">
                  <a:moveTo>
                    <a:pt x="21" y="1"/>
                  </a:moveTo>
                  <a:cubicBezTo>
                    <a:pt x="20" y="1"/>
                    <a:pt x="20" y="1"/>
                    <a:pt x="19" y="0"/>
                  </a:cubicBezTo>
                  <a:cubicBezTo>
                    <a:pt x="19" y="1"/>
                    <a:pt x="17" y="1"/>
                    <a:pt x="16" y="1"/>
                  </a:cubicBezTo>
                  <a:cubicBezTo>
                    <a:pt x="15" y="1"/>
                    <a:pt x="16" y="2"/>
                    <a:pt x="16" y="2"/>
                  </a:cubicBezTo>
                  <a:cubicBezTo>
                    <a:pt x="15" y="3"/>
                    <a:pt x="15" y="3"/>
                    <a:pt x="15" y="3"/>
                  </a:cubicBezTo>
                  <a:cubicBezTo>
                    <a:pt x="16" y="4"/>
                    <a:pt x="15" y="5"/>
                    <a:pt x="15" y="6"/>
                  </a:cubicBezTo>
                  <a:cubicBezTo>
                    <a:pt x="15" y="7"/>
                    <a:pt x="14" y="8"/>
                    <a:pt x="15" y="8"/>
                  </a:cubicBezTo>
                  <a:cubicBezTo>
                    <a:pt x="15" y="8"/>
                    <a:pt x="15" y="10"/>
                    <a:pt x="16" y="10"/>
                  </a:cubicBezTo>
                  <a:cubicBezTo>
                    <a:pt x="17" y="10"/>
                    <a:pt x="17" y="10"/>
                    <a:pt x="18" y="10"/>
                  </a:cubicBezTo>
                  <a:cubicBezTo>
                    <a:pt x="18" y="10"/>
                    <a:pt x="18" y="10"/>
                    <a:pt x="18" y="11"/>
                  </a:cubicBezTo>
                  <a:cubicBezTo>
                    <a:pt x="18" y="12"/>
                    <a:pt x="18" y="12"/>
                    <a:pt x="18" y="12"/>
                  </a:cubicBezTo>
                  <a:cubicBezTo>
                    <a:pt x="18" y="12"/>
                    <a:pt x="17" y="13"/>
                    <a:pt x="16" y="12"/>
                  </a:cubicBezTo>
                  <a:cubicBezTo>
                    <a:pt x="15" y="12"/>
                    <a:pt x="15" y="11"/>
                    <a:pt x="15" y="10"/>
                  </a:cubicBezTo>
                  <a:cubicBezTo>
                    <a:pt x="15" y="10"/>
                    <a:pt x="14" y="10"/>
                    <a:pt x="13" y="10"/>
                  </a:cubicBezTo>
                  <a:cubicBezTo>
                    <a:pt x="13" y="10"/>
                    <a:pt x="12" y="9"/>
                    <a:pt x="12" y="8"/>
                  </a:cubicBezTo>
                  <a:cubicBezTo>
                    <a:pt x="12" y="8"/>
                    <a:pt x="11" y="9"/>
                    <a:pt x="11" y="9"/>
                  </a:cubicBezTo>
                  <a:cubicBezTo>
                    <a:pt x="11" y="9"/>
                    <a:pt x="11" y="9"/>
                    <a:pt x="10" y="9"/>
                  </a:cubicBezTo>
                  <a:cubicBezTo>
                    <a:pt x="10" y="9"/>
                    <a:pt x="9" y="8"/>
                    <a:pt x="8" y="9"/>
                  </a:cubicBezTo>
                  <a:cubicBezTo>
                    <a:pt x="8" y="9"/>
                    <a:pt x="7" y="8"/>
                    <a:pt x="8" y="7"/>
                  </a:cubicBezTo>
                  <a:cubicBezTo>
                    <a:pt x="8" y="7"/>
                    <a:pt x="7" y="7"/>
                    <a:pt x="6" y="8"/>
                  </a:cubicBezTo>
                  <a:cubicBezTo>
                    <a:pt x="6" y="8"/>
                    <a:pt x="6" y="7"/>
                    <a:pt x="6" y="7"/>
                  </a:cubicBezTo>
                  <a:cubicBezTo>
                    <a:pt x="6" y="7"/>
                    <a:pt x="5" y="7"/>
                    <a:pt x="5" y="6"/>
                  </a:cubicBezTo>
                  <a:cubicBezTo>
                    <a:pt x="4" y="11"/>
                    <a:pt x="4" y="11"/>
                    <a:pt x="4" y="11"/>
                  </a:cubicBezTo>
                  <a:cubicBezTo>
                    <a:pt x="4" y="12"/>
                    <a:pt x="4" y="12"/>
                    <a:pt x="4" y="12"/>
                  </a:cubicBezTo>
                  <a:cubicBezTo>
                    <a:pt x="0" y="12"/>
                    <a:pt x="0" y="12"/>
                    <a:pt x="0" y="12"/>
                  </a:cubicBezTo>
                  <a:cubicBezTo>
                    <a:pt x="0" y="19"/>
                    <a:pt x="0" y="19"/>
                    <a:pt x="0" y="19"/>
                  </a:cubicBezTo>
                  <a:cubicBezTo>
                    <a:pt x="3" y="23"/>
                    <a:pt x="3" y="23"/>
                    <a:pt x="3" y="23"/>
                  </a:cubicBezTo>
                  <a:cubicBezTo>
                    <a:pt x="4" y="23"/>
                    <a:pt x="7" y="22"/>
                    <a:pt x="7" y="23"/>
                  </a:cubicBezTo>
                  <a:cubicBezTo>
                    <a:pt x="7" y="23"/>
                    <a:pt x="7" y="23"/>
                    <a:pt x="7" y="23"/>
                  </a:cubicBezTo>
                  <a:cubicBezTo>
                    <a:pt x="8" y="23"/>
                    <a:pt x="8" y="23"/>
                    <a:pt x="8" y="23"/>
                  </a:cubicBezTo>
                  <a:cubicBezTo>
                    <a:pt x="9" y="23"/>
                    <a:pt x="11" y="24"/>
                    <a:pt x="11" y="24"/>
                  </a:cubicBezTo>
                  <a:cubicBezTo>
                    <a:pt x="12" y="23"/>
                    <a:pt x="13" y="21"/>
                    <a:pt x="14" y="21"/>
                  </a:cubicBezTo>
                  <a:cubicBezTo>
                    <a:pt x="15" y="21"/>
                    <a:pt x="16" y="20"/>
                    <a:pt x="16" y="19"/>
                  </a:cubicBezTo>
                  <a:cubicBezTo>
                    <a:pt x="16" y="19"/>
                    <a:pt x="16" y="18"/>
                    <a:pt x="17" y="18"/>
                  </a:cubicBezTo>
                  <a:cubicBezTo>
                    <a:pt x="19" y="18"/>
                    <a:pt x="19" y="18"/>
                    <a:pt x="19" y="18"/>
                  </a:cubicBezTo>
                  <a:cubicBezTo>
                    <a:pt x="19" y="18"/>
                    <a:pt x="19" y="18"/>
                    <a:pt x="19" y="18"/>
                  </a:cubicBezTo>
                  <a:cubicBezTo>
                    <a:pt x="19" y="16"/>
                    <a:pt x="19" y="16"/>
                    <a:pt x="19" y="16"/>
                  </a:cubicBezTo>
                  <a:cubicBezTo>
                    <a:pt x="19" y="16"/>
                    <a:pt x="25" y="14"/>
                    <a:pt x="25" y="14"/>
                  </a:cubicBezTo>
                  <a:cubicBezTo>
                    <a:pt x="25" y="13"/>
                    <a:pt x="25" y="13"/>
                    <a:pt x="25" y="13"/>
                  </a:cubicBezTo>
                  <a:cubicBezTo>
                    <a:pt x="25" y="13"/>
                    <a:pt x="25" y="11"/>
                    <a:pt x="25" y="11"/>
                  </a:cubicBezTo>
                  <a:cubicBezTo>
                    <a:pt x="25" y="10"/>
                    <a:pt x="27" y="11"/>
                    <a:pt x="26" y="10"/>
                  </a:cubicBezTo>
                  <a:cubicBezTo>
                    <a:pt x="26" y="10"/>
                    <a:pt x="26" y="7"/>
                    <a:pt x="26" y="6"/>
                  </a:cubicBezTo>
                  <a:cubicBezTo>
                    <a:pt x="26" y="6"/>
                    <a:pt x="27" y="6"/>
                    <a:pt x="27" y="6"/>
                  </a:cubicBezTo>
                  <a:cubicBezTo>
                    <a:pt x="27" y="5"/>
                    <a:pt x="26" y="4"/>
                    <a:pt x="26" y="3"/>
                  </a:cubicBezTo>
                  <a:cubicBezTo>
                    <a:pt x="26" y="3"/>
                    <a:pt x="23" y="2"/>
                    <a:pt x="23" y="2"/>
                  </a:cubicBezTo>
                  <a:cubicBezTo>
                    <a:pt x="22" y="2"/>
                    <a:pt x="21" y="1"/>
                    <a:pt x="2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 name="Freeform 190">
              <a:extLst>
                <a:ext uri="{FF2B5EF4-FFF2-40B4-BE49-F238E27FC236}">
                  <a16:creationId xmlns:a16="http://schemas.microsoft.com/office/drawing/2014/main" id="{5C6FDB51-0778-41FC-A2AE-FF2163A0787C}"/>
                </a:ext>
              </a:extLst>
            </p:cNvPr>
            <p:cNvSpPr>
              <a:spLocks/>
            </p:cNvSpPr>
            <p:nvPr/>
          </p:nvSpPr>
          <p:spPr bwMode="auto">
            <a:xfrm>
              <a:off x="-3286125" y="2241550"/>
              <a:ext cx="17462" cy="15875"/>
            </a:xfrm>
            <a:custGeom>
              <a:avLst/>
              <a:gdLst>
                <a:gd name="T0" fmla="*/ 4 w 5"/>
                <a:gd name="T1" fmla="*/ 0 h 4"/>
                <a:gd name="T2" fmla="*/ 2 w 5"/>
                <a:gd name="T3" fmla="*/ 0 h 4"/>
                <a:gd name="T4" fmla="*/ 1 w 5"/>
                <a:gd name="T5" fmla="*/ 0 h 4"/>
                <a:gd name="T6" fmla="*/ 1 w 5"/>
                <a:gd name="T7" fmla="*/ 0 h 4"/>
                <a:gd name="T8" fmla="*/ 1 w 5"/>
                <a:gd name="T9" fmla="*/ 2 h 4"/>
                <a:gd name="T10" fmla="*/ 0 w 5"/>
                <a:gd name="T11" fmla="*/ 3 h 4"/>
                <a:gd name="T12" fmla="*/ 0 w 5"/>
                <a:gd name="T13" fmla="*/ 3 h 4"/>
                <a:gd name="T14" fmla="*/ 1 w 5"/>
                <a:gd name="T15" fmla="*/ 3 h 4"/>
                <a:gd name="T16" fmla="*/ 2 w 5"/>
                <a:gd name="T17" fmla="*/ 3 h 4"/>
                <a:gd name="T18" fmla="*/ 4 w 5"/>
                <a:gd name="T19" fmla="*/ 2 h 4"/>
                <a:gd name="T20" fmla="*/ 4 w 5"/>
                <a:gd name="T21" fmla="*/ 1 h 4"/>
                <a:gd name="T22" fmla="*/ 4 w 5"/>
                <a:gd name="T23"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4" y="0"/>
                  </a:moveTo>
                  <a:cubicBezTo>
                    <a:pt x="3" y="0"/>
                    <a:pt x="3" y="0"/>
                    <a:pt x="2" y="0"/>
                  </a:cubicBezTo>
                  <a:cubicBezTo>
                    <a:pt x="2" y="0"/>
                    <a:pt x="2" y="0"/>
                    <a:pt x="1" y="0"/>
                  </a:cubicBezTo>
                  <a:cubicBezTo>
                    <a:pt x="1" y="0"/>
                    <a:pt x="1" y="0"/>
                    <a:pt x="1" y="0"/>
                  </a:cubicBezTo>
                  <a:cubicBezTo>
                    <a:pt x="0" y="1"/>
                    <a:pt x="1" y="2"/>
                    <a:pt x="1" y="2"/>
                  </a:cubicBezTo>
                  <a:cubicBezTo>
                    <a:pt x="1" y="2"/>
                    <a:pt x="0" y="2"/>
                    <a:pt x="0" y="3"/>
                  </a:cubicBezTo>
                  <a:cubicBezTo>
                    <a:pt x="0" y="3"/>
                    <a:pt x="0" y="3"/>
                    <a:pt x="0" y="3"/>
                  </a:cubicBezTo>
                  <a:cubicBezTo>
                    <a:pt x="1" y="3"/>
                    <a:pt x="1" y="3"/>
                    <a:pt x="1" y="3"/>
                  </a:cubicBezTo>
                  <a:cubicBezTo>
                    <a:pt x="3" y="4"/>
                    <a:pt x="2" y="3"/>
                    <a:pt x="2" y="3"/>
                  </a:cubicBezTo>
                  <a:cubicBezTo>
                    <a:pt x="2" y="3"/>
                    <a:pt x="4" y="3"/>
                    <a:pt x="4" y="2"/>
                  </a:cubicBezTo>
                  <a:cubicBezTo>
                    <a:pt x="5" y="1"/>
                    <a:pt x="4" y="1"/>
                    <a:pt x="4" y="1"/>
                  </a:cubicBezTo>
                  <a:lnTo>
                    <a:pt x="4" y="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 name="Freeform 191">
              <a:extLst>
                <a:ext uri="{FF2B5EF4-FFF2-40B4-BE49-F238E27FC236}">
                  <a16:creationId xmlns:a16="http://schemas.microsoft.com/office/drawing/2014/main" id="{9587B233-C9C1-4A35-A439-804CEE5CA4C8}"/>
                </a:ext>
              </a:extLst>
            </p:cNvPr>
            <p:cNvSpPr>
              <a:spLocks/>
            </p:cNvSpPr>
            <p:nvPr/>
          </p:nvSpPr>
          <p:spPr bwMode="auto">
            <a:xfrm>
              <a:off x="-3184525" y="2127250"/>
              <a:ext cx="85725" cy="119063"/>
            </a:xfrm>
            <a:custGeom>
              <a:avLst/>
              <a:gdLst>
                <a:gd name="T0" fmla="*/ 6 w 24"/>
                <a:gd name="T1" fmla="*/ 6 h 33"/>
                <a:gd name="T2" fmla="*/ 7 w 24"/>
                <a:gd name="T3" fmla="*/ 8 h 33"/>
                <a:gd name="T4" fmla="*/ 12 w 24"/>
                <a:gd name="T5" fmla="*/ 9 h 33"/>
                <a:gd name="T6" fmla="*/ 15 w 24"/>
                <a:gd name="T7" fmla="*/ 10 h 33"/>
                <a:gd name="T8" fmla="*/ 16 w 24"/>
                <a:gd name="T9" fmla="*/ 11 h 33"/>
                <a:gd name="T10" fmla="*/ 10 w 24"/>
                <a:gd name="T11" fmla="*/ 17 h 33"/>
                <a:gd name="T12" fmla="*/ 7 w 24"/>
                <a:gd name="T13" fmla="*/ 17 h 33"/>
                <a:gd name="T14" fmla="*/ 4 w 24"/>
                <a:gd name="T15" fmla="*/ 19 h 33"/>
                <a:gd name="T16" fmla="*/ 2 w 24"/>
                <a:gd name="T17" fmla="*/ 19 h 33"/>
                <a:gd name="T18" fmla="*/ 1 w 24"/>
                <a:gd name="T19" fmla="*/ 21 h 33"/>
                <a:gd name="T20" fmla="*/ 0 w 24"/>
                <a:gd name="T21" fmla="*/ 23 h 33"/>
                <a:gd name="T22" fmla="*/ 0 w 24"/>
                <a:gd name="T23" fmla="*/ 31 h 33"/>
                <a:gd name="T24" fmla="*/ 1 w 24"/>
                <a:gd name="T25" fmla="*/ 33 h 33"/>
                <a:gd name="T26" fmla="*/ 6 w 24"/>
                <a:gd name="T27" fmla="*/ 27 h 33"/>
                <a:gd name="T28" fmla="*/ 10 w 24"/>
                <a:gd name="T29" fmla="*/ 24 h 33"/>
                <a:gd name="T30" fmla="*/ 16 w 24"/>
                <a:gd name="T31" fmla="*/ 18 h 33"/>
                <a:gd name="T32" fmla="*/ 19 w 24"/>
                <a:gd name="T33" fmla="*/ 14 h 33"/>
                <a:gd name="T34" fmla="*/ 21 w 24"/>
                <a:gd name="T35" fmla="*/ 11 h 33"/>
                <a:gd name="T36" fmla="*/ 23 w 24"/>
                <a:gd name="T37" fmla="*/ 6 h 33"/>
                <a:gd name="T38" fmla="*/ 24 w 24"/>
                <a:gd name="T39" fmla="*/ 2 h 33"/>
                <a:gd name="T40" fmla="*/ 22 w 24"/>
                <a:gd name="T41" fmla="*/ 1 h 33"/>
                <a:gd name="T42" fmla="*/ 17 w 24"/>
                <a:gd name="T43" fmla="*/ 3 h 33"/>
                <a:gd name="T44" fmla="*/ 14 w 24"/>
                <a:gd name="T45" fmla="*/ 3 h 33"/>
                <a:gd name="T46" fmla="*/ 11 w 24"/>
                <a:gd name="T47" fmla="*/ 4 h 33"/>
                <a:gd name="T48" fmla="*/ 7 w 24"/>
                <a:gd name="T49" fmla="*/ 4 h 33"/>
                <a:gd name="T50" fmla="*/ 5 w 24"/>
                <a:gd name="T51" fmla="*/ 2 h 33"/>
                <a:gd name="T52" fmla="*/ 4 w 24"/>
                <a:gd name="T53" fmla="*/ 4 h 33"/>
                <a:gd name="T54" fmla="*/ 6 w 24"/>
                <a:gd name="T55" fmla="*/ 6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4" h="33">
                  <a:moveTo>
                    <a:pt x="6" y="6"/>
                  </a:moveTo>
                  <a:cubicBezTo>
                    <a:pt x="6" y="7"/>
                    <a:pt x="7" y="8"/>
                    <a:pt x="7" y="8"/>
                  </a:cubicBezTo>
                  <a:cubicBezTo>
                    <a:pt x="8" y="8"/>
                    <a:pt x="10" y="9"/>
                    <a:pt x="12" y="9"/>
                  </a:cubicBezTo>
                  <a:cubicBezTo>
                    <a:pt x="14" y="10"/>
                    <a:pt x="15" y="10"/>
                    <a:pt x="15" y="10"/>
                  </a:cubicBezTo>
                  <a:cubicBezTo>
                    <a:pt x="16" y="10"/>
                    <a:pt x="16" y="10"/>
                    <a:pt x="16" y="11"/>
                  </a:cubicBezTo>
                  <a:cubicBezTo>
                    <a:pt x="15" y="11"/>
                    <a:pt x="10" y="16"/>
                    <a:pt x="10" y="17"/>
                  </a:cubicBezTo>
                  <a:cubicBezTo>
                    <a:pt x="9" y="18"/>
                    <a:pt x="9" y="17"/>
                    <a:pt x="7" y="17"/>
                  </a:cubicBezTo>
                  <a:cubicBezTo>
                    <a:pt x="6" y="17"/>
                    <a:pt x="4" y="19"/>
                    <a:pt x="4" y="19"/>
                  </a:cubicBezTo>
                  <a:cubicBezTo>
                    <a:pt x="4" y="19"/>
                    <a:pt x="3" y="19"/>
                    <a:pt x="2" y="19"/>
                  </a:cubicBezTo>
                  <a:cubicBezTo>
                    <a:pt x="1" y="21"/>
                    <a:pt x="1" y="21"/>
                    <a:pt x="1" y="21"/>
                  </a:cubicBezTo>
                  <a:cubicBezTo>
                    <a:pt x="0" y="23"/>
                    <a:pt x="0" y="23"/>
                    <a:pt x="0" y="23"/>
                  </a:cubicBezTo>
                  <a:cubicBezTo>
                    <a:pt x="0" y="31"/>
                    <a:pt x="0" y="31"/>
                    <a:pt x="0" y="31"/>
                  </a:cubicBezTo>
                  <a:cubicBezTo>
                    <a:pt x="1" y="33"/>
                    <a:pt x="1" y="33"/>
                    <a:pt x="1" y="33"/>
                  </a:cubicBezTo>
                  <a:cubicBezTo>
                    <a:pt x="2" y="31"/>
                    <a:pt x="5" y="29"/>
                    <a:pt x="6" y="27"/>
                  </a:cubicBezTo>
                  <a:cubicBezTo>
                    <a:pt x="8" y="25"/>
                    <a:pt x="9" y="25"/>
                    <a:pt x="10" y="24"/>
                  </a:cubicBezTo>
                  <a:cubicBezTo>
                    <a:pt x="12" y="24"/>
                    <a:pt x="14" y="21"/>
                    <a:pt x="16" y="18"/>
                  </a:cubicBezTo>
                  <a:cubicBezTo>
                    <a:pt x="17" y="17"/>
                    <a:pt x="19" y="15"/>
                    <a:pt x="19" y="14"/>
                  </a:cubicBezTo>
                  <a:cubicBezTo>
                    <a:pt x="19" y="13"/>
                    <a:pt x="20" y="12"/>
                    <a:pt x="21" y="11"/>
                  </a:cubicBezTo>
                  <a:cubicBezTo>
                    <a:pt x="22" y="10"/>
                    <a:pt x="23" y="7"/>
                    <a:pt x="23" y="6"/>
                  </a:cubicBezTo>
                  <a:cubicBezTo>
                    <a:pt x="23" y="5"/>
                    <a:pt x="24" y="3"/>
                    <a:pt x="24" y="2"/>
                  </a:cubicBezTo>
                  <a:cubicBezTo>
                    <a:pt x="24" y="0"/>
                    <a:pt x="23" y="0"/>
                    <a:pt x="22" y="1"/>
                  </a:cubicBezTo>
                  <a:cubicBezTo>
                    <a:pt x="22" y="2"/>
                    <a:pt x="19" y="3"/>
                    <a:pt x="17" y="3"/>
                  </a:cubicBezTo>
                  <a:cubicBezTo>
                    <a:pt x="15" y="3"/>
                    <a:pt x="14" y="3"/>
                    <a:pt x="14" y="3"/>
                  </a:cubicBezTo>
                  <a:cubicBezTo>
                    <a:pt x="13" y="4"/>
                    <a:pt x="11" y="3"/>
                    <a:pt x="11" y="4"/>
                  </a:cubicBezTo>
                  <a:cubicBezTo>
                    <a:pt x="10" y="5"/>
                    <a:pt x="7" y="5"/>
                    <a:pt x="7" y="4"/>
                  </a:cubicBezTo>
                  <a:cubicBezTo>
                    <a:pt x="6" y="3"/>
                    <a:pt x="6" y="3"/>
                    <a:pt x="5" y="2"/>
                  </a:cubicBezTo>
                  <a:cubicBezTo>
                    <a:pt x="5" y="3"/>
                    <a:pt x="4" y="4"/>
                    <a:pt x="4" y="4"/>
                  </a:cubicBezTo>
                  <a:cubicBezTo>
                    <a:pt x="4" y="5"/>
                    <a:pt x="5" y="6"/>
                    <a:pt x="6"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 name="Freeform 192">
              <a:extLst>
                <a:ext uri="{FF2B5EF4-FFF2-40B4-BE49-F238E27FC236}">
                  <a16:creationId xmlns:a16="http://schemas.microsoft.com/office/drawing/2014/main" id="{A4EBC3F6-0C60-4BB6-B168-2C2E95B95288}"/>
                </a:ext>
              </a:extLst>
            </p:cNvPr>
            <p:cNvSpPr>
              <a:spLocks/>
            </p:cNvSpPr>
            <p:nvPr/>
          </p:nvSpPr>
          <p:spPr bwMode="auto">
            <a:xfrm>
              <a:off x="-3632200" y="1914525"/>
              <a:ext cx="100012" cy="79375"/>
            </a:xfrm>
            <a:custGeom>
              <a:avLst/>
              <a:gdLst>
                <a:gd name="T0" fmla="*/ 10 w 28"/>
                <a:gd name="T1" fmla="*/ 22 h 22"/>
                <a:gd name="T2" fmla="*/ 10 w 28"/>
                <a:gd name="T3" fmla="*/ 19 h 22"/>
                <a:gd name="T4" fmla="*/ 14 w 28"/>
                <a:gd name="T5" fmla="*/ 17 h 22"/>
                <a:gd name="T6" fmla="*/ 15 w 28"/>
                <a:gd name="T7" fmla="*/ 16 h 22"/>
                <a:gd name="T8" fmla="*/ 17 w 28"/>
                <a:gd name="T9" fmla="*/ 16 h 22"/>
                <a:gd name="T10" fmla="*/ 19 w 28"/>
                <a:gd name="T11" fmla="*/ 15 h 22"/>
                <a:gd name="T12" fmla="*/ 20 w 28"/>
                <a:gd name="T13" fmla="*/ 14 h 22"/>
                <a:gd name="T14" fmla="*/ 21 w 28"/>
                <a:gd name="T15" fmla="*/ 13 h 22"/>
                <a:gd name="T16" fmla="*/ 22 w 28"/>
                <a:gd name="T17" fmla="*/ 12 h 22"/>
                <a:gd name="T18" fmla="*/ 22 w 28"/>
                <a:gd name="T19" fmla="*/ 11 h 22"/>
                <a:gd name="T20" fmla="*/ 24 w 28"/>
                <a:gd name="T21" fmla="*/ 10 h 22"/>
                <a:gd name="T22" fmla="*/ 27 w 28"/>
                <a:gd name="T23" fmla="*/ 10 h 22"/>
                <a:gd name="T24" fmla="*/ 28 w 28"/>
                <a:gd name="T25" fmla="*/ 9 h 22"/>
                <a:gd name="T26" fmla="*/ 27 w 28"/>
                <a:gd name="T27" fmla="*/ 8 h 22"/>
                <a:gd name="T28" fmla="*/ 27 w 28"/>
                <a:gd name="T29" fmla="*/ 6 h 22"/>
                <a:gd name="T30" fmla="*/ 26 w 28"/>
                <a:gd name="T31" fmla="*/ 3 h 22"/>
                <a:gd name="T32" fmla="*/ 26 w 28"/>
                <a:gd name="T33" fmla="*/ 3 h 22"/>
                <a:gd name="T34" fmla="*/ 23 w 28"/>
                <a:gd name="T35" fmla="*/ 2 h 22"/>
                <a:gd name="T36" fmla="*/ 19 w 28"/>
                <a:gd name="T37" fmla="*/ 1 h 22"/>
                <a:gd name="T38" fmla="*/ 17 w 28"/>
                <a:gd name="T39" fmla="*/ 0 h 22"/>
                <a:gd name="T40" fmla="*/ 14 w 28"/>
                <a:gd name="T41" fmla="*/ 5 h 22"/>
                <a:gd name="T42" fmla="*/ 11 w 28"/>
                <a:gd name="T43" fmla="*/ 7 h 22"/>
                <a:gd name="T44" fmla="*/ 9 w 28"/>
                <a:gd name="T45" fmla="*/ 9 h 22"/>
                <a:gd name="T46" fmla="*/ 8 w 28"/>
                <a:gd name="T47" fmla="*/ 11 h 22"/>
                <a:gd name="T48" fmla="*/ 8 w 28"/>
                <a:gd name="T49" fmla="*/ 15 h 22"/>
                <a:gd name="T50" fmla="*/ 5 w 28"/>
                <a:gd name="T51" fmla="*/ 18 h 22"/>
                <a:gd name="T52" fmla="*/ 2 w 28"/>
                <a:gd name="T53" fmla="*/ 21 h 22"/>
                <a:gd name="T54" fmla="*/ 0 w 28"/>
                <a:gd name="T55" fmla="*/ 22 h 22"/>
                <a:gd name="T56" fmla="*/ 8 w 28"/>
                <a:gd name="T57" fmla="*/ 22 h 22"/>
                <a:gd name="T58" fmla="*/ 10 w 28"/>
                <a:gd name="T5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28" h="22">
                  <a:moveTo>
                    <a:pt x="10" y="22"/>
                  </a:moveTo>
                  <a:cubicBezTo>
                    <a:pt x="10" y="21"/>
                    <a:pt x="10" y="19"/>
                    <a:pt x="10" y="19"/>
                  </a:cubicBezTo>
                  <a:cubicBezTo>
                    <a:pt x="10" y="19"/>
                    <a:pt x="13" y="17"/>
                    <a:pt x="14" y="17"/>
                  </a:cubicBezTo>
                  <a:cubicBezTo>
                    <a:pt x="14" y="17"/>
                    <a:pt x="15" y="17"/>
                    <a:pt x="15" y="16"/>
                  </a:cubicBezTo>
                  <a:cubicBezTo>
                    <a:pt x="15" y="16"/>
                    <a:pt x="17" y="16"/>
                    <a:pt x="17" y="16"/>
                  </a:cubicBezTo>
                  <a:cubicBezTo>
                    <a:pt x="18" y="16"/>
                    <a:pt x="19" y="15"/>
                    <a:pt x="19" y="15"/>
                  </a:cubicBezTo>
                  <a:cubicBezTo>
                    <a:pt x="19" y="14"/>
                    <a:pt x="20" y="14"/>
                    <a:pt x="20" y="14"/>
                  </a:cubicBezTo>
                  <a:cubicBezTo>
                    <a:pt x="21" y="14"/>
                    <a:pt x="21" y="13"/>
                    <a:pt x="21" y="13"/>
                  </a:cubicBezTo>
                  <a:cubicBezTo>
                    <a:pt x="22" y="13"/>
                    <a:pt x="22" y="13"/>
                    <a:pt x="22" y="12"/>
                  </a:cubicBezTo>
                  <a:cubicBezTo>
                    <a:pt x="22" y="11"/>
                    <a:pt x="22" y="11"/>
                    <a:pt x="22" y="11"/>
                  </a:cubicBezTo>
                  <a:cubicBezTo>
                    <a:pt x="23" y="11"/>
                    <a:pt x="24" y="11"/>
                    <a:pt x="24" y="10"/>
                  </a:cubicBezTo>
                  <a:cubicBezTo>
                    <a:pt x="24" y="10"/>
                    <a:pt x="27" y="10"/>
                    <a:pt x="27" y="10"/>
                  </a:cubicBezTo>
                  <a:cubicBezTo>
                    <a:pt x="28" y="10"/>
                    <a:pt x="28" y="10"/>
                    <a:pt x="28" y="9"/>
                  </a:cubicBezTo>
                  <a:cubicBezTo>
                    <a:pt x="28" y="9"/>
                    <a:pt x="27" y="8"/>
                    <a:pt x="27" y="8"/>
                  </a:cubicBezTo>
                  <a:cubicBezTo>
                    <a:pt x="26" y="8"/>
                    <a:pt x="27" y="7"/>
                    <a:pt x="27" y="6"/>
                  </a:cubicBezTo>
                  <a:cubicBezTo>
                    <a:pt x="27" y="5"/>
                    <a:pt x="27" y="4"/>
                    <a:pt x="26" y="3"/>
                  </a:cubicBezTo>
                  <a:cubicBezTo>
                    <a:pt x="26" y="3"/>
                    <a:pt x="26" y="3"/>
                    <a:pt x="26" y="3"/>
                  </a:cubicBezTo>
                  <a:cubicBezTo>
                    <a:pt x="25" y="3"/>
                    <a:pt x="24" y="2"/>
                    <a:pt x="23" y="2"/>
                  </a:cubicBezTo>
                  <a:cubicBezTo>
                    <a:pt x="22" y="2"/>
                    <a:pt x="20" y="2"/>
                    <a:pt x="19" y="1"/>
                  </a:cubicBezTo>
                  <a:cubicBezTo>
                    <a:pt x="18" y="0"/>
                    <a:pt x="17" y="0"/>
                    <a:pt x="17" y="0"/>
                  </a:cubicBezTo>
                  <a:cubicBezTo>
                    <a:pt x="16" y="1"/>
                    <a:pt x="15" y="4"/>
                    <a:pt x="14" y="5"/>
                  </a:cubicBezTo>
                  <a:cubicBezTo>
                    <a:pt x="14" y="6"/>
                    <a:pt x="12" y="7"/>
                    <a:pt x="11" y="7"/>
                  </a:cubicBezTo>
                  <a:cubicBezTo>
                    <a:pt x="10" y="7"/>
                    <a:pt x="10" y="8"/>
                    <a:pt x="9" y="9"/>
                  </a:cubicBezTo>
                  <a:cubicBezTo>
                    <a:pt x="8" y="9"/>
                    <a:pt x="9" y="10"/>
                    <a:pt x="8" y="11"/>
                  </a:cubicBezTo>
                  <a:cubicBezTo>
                    <a:pt x="7" y="12"/>
                    <a:pt x="7" y="14"/>
                    <a:pt x="8" y="15"/>
                  </a:cubicBezTo>
                  <a:cubicBezTo>
                    <a:pt x="8" y="15"/>
                    <a:pt x="6" y="18"/>
                    <a:pt x="5" y="18"/>
                  </a:cubicBezTo>
                  <a:cubicBezTo>
                    <a:pt x="4" y="19"/>
                    <a:pt x="3" y="20"/>
                    <a:pt x="2" y="21"/>
                  </a:cubicBezTo>
                  <a:cubicBezTo>
                    <a:pt x="1" y="21"/>
                    <a:pt x="0" y="21"/>
                    <a:pt x="0" y="22"/>
                  </a:cubicBezTo>
                  <a:cubicBezTo>
                    <a:pt x="3" y="22"/>
                    <a:pt x="7" y="22"/>
                    <a:pt x="8" y="22"/>
                  </a:cubicBezTo>
                  <a:cubicBezTo>
                    <a:pt x="10" y="22"/>
                    <a:pt x="10" y="22"/>
                    <a:pt x="10" y="2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 name="Freeform 193">
              <a:extLst>
                <a:ext uri="{FF2B5EF4-FFF2-40B4-BE49-F238E27FC236}">
                  <a16:creationId xmlns:a16="http://schemas.microsoft.com/office/drawing/2014/main" id="{C3FCB9FB-8BF9-449B-B676-F1F9D414E013}"/>
                </a:ext>
              </a:extLst>
            </p:cNvPr>
            <p:cNvSpPr>
              <a:spLocks/>
            </p:cNvSpPr>
            <p:nvPr/>
          </p:nvSpPr>
          <p:spPr bwMode="auto">
            <a:xfrm>
              <a:off x="-3459163" y="1900238"/>
              <a:ext cx="36512" cy="68263"/>
            </a:xfrm>
            <a:custGeom>
              <a:avLst/>
              <a:gdLst>
                <a:gd name="T0" fmla="*/ 2 w 10"/>
                <a:gd name="T1" fmla="*/ 5 h 19"/>
                <a:gd name="T2" fmla="*/ 2 w 10"/>
                <a:gd name="T3" fmla="*/ 7 h 19"/>
                <a:gd name="T4" fmla="*/ 0 w 10"/>
                <a:gd name="T5" fmla="*/ 9 h 19"/>
                <a:gd name="T6" fmla="*/ 1 w 10"/>
                <a:gd name="T7" fmla="*/ 11 h 19"/>
                <a:gd name="T8" fmla="*/ 2 w 10"/>
                <a:gd name="T9" fmla="*/ 13 h 19"/>
                <a:gd name="T10" fmla="*/ 4 w 10"/>
                <a:gd name="T11" fmla="*/ 14 h 19"/>
                <a:gd name="T12" fmla="*/ 5 w 10"/>
                <a:gd name="T13" fmla="*/ 18 h 19"/>
                <a:gd name="T14" fmla="*/ 5 w 10"/>
                <a:gd name="T15" fmla="*/ 19 h 19"/>
                <a:gd name="T16" fmla="*/ 6 w 10"/>
                <a:gd name="T17" fmla="*/ 18 h 19"/>
                <a:gd name="T18" fmla="*/ 6 w 10"/>
                <a:gd name="T19" fmla="*/ 16 h 19"/>
                <a:gd name="T20" fmla="*/ 7 w 10"/>
                <a:gd name="T21" fmla="*/ 15 h 19"/>
                <a:gd name="T22" fmla="*/ 8 w 10"/>
                <a:gd name="T23" fmla="*/ 14 h 19"/>
                <a:gd name="T24" fmla="*/ 9 w 10"/>
                <a:gd name="T25" fmla="*/ 13 h 19"/>
                <a:gd name="T26" fmla="*/ 10 w 10"/>
                <a:gd name="T27" fmla="*/ 12 h 19"/>
                <a:gd name="T28" fmla="*/ 9 w 10"/>
                <a:gd name="T29" fmla="*/ 11 h 19"/>
                <a:gd name="T30" fmla="*/ 8 w 10"/>
                <a:gd name="T31" fmla="*/ 10 h 19"/>
                <a:gd name="T32" fmla="*/ 6 w 10"/>
                <a:gd name="T33" fmla="*/ 9 h 19"/>
                <a:gd name="T34" fmla="*/ 8 w 10"/>
                <a:gd name="T35" fmla="*/ 7 h 19"/>
                <a:gd name="T36" fmla="*/ 8 w 10"/>
                <a:gd name="T37" fmla="*/ 4 h 19"/>
                <a:gd name="T38" fmla="*/ 8 w 10"/>
                <a:gd name="T39" fmla="*/ 2 h 19"/>
                <a:gd name="T40" fmla="*/ 8 w 10"/>
                <a:gd name="T41" fmla="*/ 2 h 19"/>
                <a:gd name="T42" fmla="*/ 7 w 10"/>
                <a:gd name="T43" fmla="*/ 1 h 19"/>
                <a:gd name="T44" fmla="*/ 4 w 10"/>
                <a:gd name="T45" fmla="*/ 1 h 19"/>
                <a:gd name="T46" fmla="*/ 2 w 10"/>
                <a:gd name="T47" fmla="*/ 1 h 19"/>
                <a:gd name="T48" fmla="*/ 2 w 10"/>
                <a:gd name="T49" fmla="*/ 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0" h="19">
                  <a:moveTo>
                    <a:pt x="2" y="5"/>
                  </a:moveTo>
                  <a:cubicBezTo>
                    <a:pt x="3" y="6"/>
                    <a:pt x="2" y="7"/>
                    <a:pt x="2" y="7"/>
                  </a:cubicBezTo>
                  <a:cubicBezTo>
                    <a:pt x="1" y="8"/>
                    <a:pt x="1" y="9"/>
                    <a:pt x="0" y="9"/>
                  </a:cubicBezTo>
                  <a:cubicBezTo>
                    <a:pt x="0" y="9"/>
                    <a:pt x="0" y="11"/>
                    <a:pt x="1" y="11"/>
                  </a:cubicBezTo>
                  <a:cubicBezTo>
                    <a:pt x="2" y="12"/>
                    <a:pt x="2" y="13"/>
                    <a:pt x="2" y="13"/>
                  </a:cubicBezTo>
                  <a:cubicBezTo>
                    <a:pt x="2" y="13"/>
                    <a:pt x="3" y="14"/>
                    <a:pt x="4" y="14"/>
                  </a:cubicBezTo>
                  <a:cubicBezTo>
                    <a:pt x="4" y="15"/>
                    <a:pt x="5" y="17"/>
                    <a:pt x="5" y="18"/>
                  </a:cubicBezTo>
                  <a:cubicBezTo>
                    <a:pt x="5" y="19"/>
                    <a:pt x="5" y="19"/>
                    <a:pt x="5" y="19"/>
                  </a:cubicBezTo>
                  <a:cubicBezTo>
                    <a:pt x="5" y="19"/>
                    <a:pt x="6" y="19"/>
                    <a:pt x="6" y="18"/>
                  </a:cubicBezTo>
                  <a:cubicBezTo>
                    <a:pt x="6" y="18"/>
                    <a:pt x="7" y="17"/>
                    <a:pt x="6" y="16"/>
                  </a:cubicBezTo>
                  <a:cubicBezTo>
                    <a:pt x="6" y="16"/>
                    <a:pt x="6" y="16"/>
                    <a:pt x="7" y="15"/>
                  </a:cubicBezTo>
                  <a:cubicBezTo>
                    <a:pt x="7" y="15"/>
                    <a:pt x="8" y="14"/>
                    <a:pt x="8" y="14"/>
                  </a:cubicBezTo>
                  <a:cubicBezTo>
                    <a:pt x="9" y="13"/>
                    <a:pt x="9" y="14"/>
                    <a:pt x="9" y="13"/>
                  </a:cubicBezTo>
                  <a:cubicBezTo>
                    <a:pt x="9" y="13"/>
                    <a:pt x="9" y="12"/>
                    <a:pt x="10" y="12"/>
                  </a:cubicBezTo>
                  <a:cubicBezTo>
                    <a:pt x="9" y="11"/>
                    <a:pt x="9" y="11"/>
                    <a:pt x="9" y="11"/>
                  </a:cubicBezTo>
                  <a:cubicBezTo>
                    <a:pt x="9" y="10"/>
                    <a:pt x="8" y="9"/>
                    <a:pt x="8" y="10"/>
                  </a:cubicBezTo>
                  <a:cubicBezTo>
                    <a:pt x="7" y="10"/>
                    <a:pt x="6" y="10"/>
                    <a:pt x="6" y="9"/>
                  </a:cubicBezTo>
                  <a:cubicBezTo>
                    <a:pt x="6" y="8"/>
                    <a:pt x="7" y="8"/>
                    <a:pt x="8" y="7"/>
                  </a:cubicBezTo>
                  <a:cubicBezTo>
                    <a:pt x="9" y="7"/>
                    <a:pt x="9" y="5"/>
                    <a:pt x="8" y="4"/>
                  </a:cubicBezTo>
                  <a:cubicBezTo>
                    <a:pt x="7" y="4"/>
                    <a:pt x="7" y="3"/>
                    <a:pt x="8" y="2"/>
                  </a:cubicBezTo>
                  <a:cubicBezTo>
                    <a:pt x="9" y="2"/>
                    <a:pt x="8" y="1"/>
                    <a:pt x="8" y="2"/>
                  </a:cubicBezTo>
                  <a:cubicBezTo>
                    <a:pt x="7" y="2"/>
                    <a:pt x="7" y="2"/>
                    <a:pt x="7" y="1"/>
                  </a:cubicBezTo>
                  <a:cubicBezTo>
                    <a:pt x="7" y="0"/>
                    <a:pt x="4" y="0"/>
                    <a:pt x="4" y="1"/>
                  </a:cubicBezTo>
                  <a:cubicBezTo>
                    <a:pt x="3" y="1"/>
                    <a:pt x="3" y="1"/>
                    <a:pt x="2" y="1"/>
                  </a:cubicBezTo>
                  <a:cubicBezTo>
                    <a:pt x="2" y="3"/>
                    <a:pt x="2"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 name="Freeform 194">
              <a:extLst>
                <a:ext uri="{FF2B5EF4-FFF2-40B4-BE49-F238E27FC236}">
                  <a16:creationId xmlns:a16="http://schemas.microsoft.com/office/drawing/2014/main" id="{97A8EFB4-9D42-45BA-8338-C9898D29B4FB}"/>
                </a:ext>
              </a:extLst>
            </p:cNvPr>
            <p:cNvSpPr>
              <a:spLocks/>
            </p:cNvSpPr>
            <p:nvPr/>
          </p:nvSpPr>
          <p:spPr bwMode="auto">
            <a:xfrm>
              <a:off x="-3597275" y="1903413"/>
              <a:ext cx="177800" cy="165100"/>
            </a:xfrm>
            <a:custGeom>
              <a:avLst/>
              <a:gdLst>
                <a:gd name="T0" fmla="*/ 17 w 49"/>
                <a:gd name="T1" fmla="*/ 9 h 46"/>
                <a:gd name="T2" fmla="*/ 17 w 49"/>
                <a:gd name="T3" fmla="*/ 11 h 46"/>
                <a:gd name="T4" fmla="*/ 18 w 49"/>
                <a:gd name="T5" fmla="*/ 12 h 46"/>
                <a:gd name="T6" fmla="*/ 17 w 49"/>
                <a:gd name="T7" fmla="*/ 13 h 46"/>
                <a:gd name="T8" fmla="*/ 14 w 49"/>
                <a:gd name="T9" fmla="*/ 13 h 46"/>
                <a:gd name="T10" fmla="*/ 12 w 49"/>
                <a:gd name="T11" fmla="*/ 14 h 46"/>
                <a:gd name="T12" fmla="*/ 12 w 49"/>
                <a:gd name="T13" fmla="*/ 15 h 46"/>
                <a:gd name="T14" fmla="*/ 11 w 49"/>
                <a:gd name="T15" fmla="*/ 16 h 46"/>
                <a:gd name="T16" fmla="*/ 10 w 49"/>
                <a:gd name="T17" fmla="*/ 17 h 46"/>
                <a:gd name="T18" fmla="*/ 9 w 49"/>
                <a:gd name="T19" fmla="*/ 18 h 46"/>
                <a:gd name="T20" fmla="*/ 7 w 49"/>
                <a:gd name="T21" fmla="*/ 19 h 46"/>
                <a:gd name="T22" fmla="*/ 5 w 49"/>
                <a:gd name="T23" fmla="*/ 19 h 46"/>
                <a:gd name="T24" fmla="*/ 4 w 49"/>
                <a:gd name="T25" fmla="*/ 20 h 46"/>
                <a:gd name="T26" fmla="*/ 0 w 49"/>
                <a:gd name="T27" fmla="*/ 22 h 46"/>
                <a:gd name="T28" fmla="*/ 0 w 49"/>
                <a:gd name="T29" fmla="*/ 25 h 46"/>
                <a:gd name="T30" fmla="*/ 1 w 49"/>
                <a:gd name="T31" fmla="*/ 26 h 46"/>
                <a:gd name="T32" fmla="*/ 23 w 49"/>
                <a:gd name="T33" fmla="*/ 41 h 46"/>
                <a:gd name="T34" fmla="*/ 25 w 49"/>
                <a:gd name="T35" fmla="*/ 43 h 46"/>
                <a:gd name="T36" fmla="*/ 27 w 49"/>
                <a:gd name="T37" fmla="*/ 44 h 46"/>
                <a:gd name="T38" fmla="*/ 28 w 49"/>
                <a:gd name="T39" fmla="*/ 46 h 46"/>
                <a:gd name="T40" fmla="*/ 31 w 49"/>
                <a:gd name="T41" fmla="*/ 46 h 46"/>
                <a:gd name="T42" fmla="*/ 34 w 49"/>
                <a:gd name="T43" fmla="*/ 45 h 46"/>
                <a:gd name="T44" fmla="*/ 39 w 49"/>
                <a:gd name="T45" fmla="*/ 41 h 46"/>
                <a:gd name="T46" fmla="*/ 48 w 49"/>
                <a:gd name="T47" fmla="*/ 35 h 46"/>
                <a:gd name="T48" fmla="*/ 49 w 49"/>
                <a:gd name="T49" fmla="*/ 35 h 46"/>
                <a:gd name="T50" fmla="*/ 47 w 49"/>
                <a:gd name="T51" fmla="*/ 33 h 46"/>
                <a:gd name="T52" fmla="*/ 46 w 49"/>
                <a:gd name="T53" fmla="*/ 33 h 46"/>
                <a:gd name="T54" fmla="*/ 44 w 49"/>
                <a:gd name="T55" fmla="*/ 32 h 46"/>
                <a:gd name="T56" fmla="*/ 44 w 49"/>
                <a:gd name="T57" fmla="*/ 30 h 46"/>
                <a:gd name="T58" fmla="*/ 43 w 49"/>
                <a:gd name="T59" fmla="*/ 28 h 46"/>
                <a:gd name="T60" fmla="*/ 44 w 49"/>
                <a:gd name="T61" fmla="*/ 27 h 46"/>
                <a:gd name="T62" fmla="*/ 43 w 49"/>
                <a:gd name="T63" fmla="*/ 26 h 46"/>
                <a:gd name="T64" fmla="*/ 43 w 49"/>
                <a:gd name="T65" fmla="*/ 25 h 46"/>
                <a:gd name="T66" fmla="*/ 44 w 49"/>
                <a:gd name="T67" fmla="*/ 23 h 46"/>
                <a:gd name="T68" fmla="*/ 44 w 49"/>
                <a:gd name="T69" fmla="*/ 21 h 46"/>
                <a:gd name="T70" fmla="*/ 43 w 49"/>
                <a:gd name="T71" fmla="*/ 19 h 46"/>
                <a:gd name="T72" fmla="*/ 43 w 49"/>
                <a:gd name="T73" fmla="*/ 18 h 46"/>
                <a:gd name="T74" fmla="*/ 43 w 49"/>
                <a:gd name="T75" fmla="*/ 17 h 46"/>
                <a:gd name="T76" fmla="*/ 42 w 49"/>
                <a:gd name="T77" fmla="*/ 13 h 46"/>
                <a:gd name="T78" fmla="*/ 40 w 49"/>
                <a:gd name="T79" fmla="*/ 12 h 46"/>
                <a:gd name="T80" fmla="*/ 39 w 49"/>
                <a:gd name="T81" fmla="*/ 10 h 46"/>
                <a:gd name="T82" fmla="*/ 38 w 49"/>
                <a:gd name="T83" fmla="*/ 8 h 46"/>
                <a:gd name="T84" fmla="*/ 40 w 49"/>
                <a:gd name="T85" fmla="*/ 6 h 46"/>
                <a:gd name="T86" fmla="*/ 40 w 49"/>
                <a:gd name="T87" fmla="*/ 4 h 46"/>
                <a:gd name="T88" fmla="*/ 40 w 49"/>
                <a:gd name="T89" fmla="*/ 0 h 46"/>
                <a:gd name="T90" fmla="*/ 38 w 49"/>
                <a:gd name="T91" fmla="*/ 0 h 46"/>
                <a:gd name="T92" fmla="*/ 36 w 49"/>
                <a:gd name="T93" fmla="*/ 0 h 46"/>
                <a:gd name="T94" fmla="*/ 32 w 49"/>
                <a:gd name="T95" fmla="*/ 1 h 46"/>
                <a:gd name="T96" fmla="*/ 24 w 49"/>
                <a:gd name="T97" fmla="*/ 1 h 46"/>
                <a:gd name="T98" fmla="*/ 20 w 49"/>
                <a:gd name="T99" fmla="*/ 3 h 46"/>
                <a:gd name="T100" fmla="*/ 17 w 49"/>
                <a:gd name="T101" fmla="*/ 5 h 46"/>
                <a:gd name="T102" fmla="*/ 16 w 49"/>
                <a:gd name="T103" fmla="*/ 6 h 46"/>
                <a:gd name="T104" fmla="*/ 16 w 49"/>
                <a:gd name="T105" fmla="*/ 6 h 46"/>
                <a:gd name="T106" fmla="*/ 17 w 49"/>
                <a:gd name="T107" fmla="*/ 9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49" h="46">
                  <a:moveTo>
                    <a:pt x="17" y="9"/>
                  </a:moveTo>
                  <a:cubicBezTo>
                    <a:pt x="17" y="10"/>
                    <a:pt x="16" y="11"/>
                    <a:pt x="17" y="11"/>
                  </a:cubicBezTo>
                  <a:cubicBezTo>
                    <a:pt x="17" y="11"/>
                    <a:pt x="18" y="12"/>
                    <a:pt x="18" y="12"/>
                  </a:cubicBezTo>
                  <a:cubicBezTo>
                    <a:pt x="18" y="13"/>
                    <a:pt x="18" y="13"/>
                    <a:pt x="17" y="13"/>
                  </a:cubicBezTo>
                  <a:cubicBezTo>
                    <a:pt x="17" y="13"/>
                    <a:pt x="14" y="13"/>
                    <a:pt x="14" y="13"/>
                  </a:cubicBezTo>
                  <a:cubicBezTo>
                    <a:pt x="14" y="14"/>
                    <a:pt x="13" y="14"/>
                    <a:pt x="12" y="14"/>
                  </a:cubicBezTo>
                  <a:cubicBezTo>
                    <a:pt x="12" y="14"/>
                    <a:pt x="12" y="14"/>
                    <a:pt x="12" y="15"/>
                  </a:cubicBezTo>
                  <a:cubicBezTo>
                    <a:pt x="12" y="16"/>
                    <a:pt x="12" y="16"/>
                    <a:pt x="11" y="16"/>
                  </a:cubicBezTo>
                  <a:cubicBezTo>
                    <a:pt x="11" y="16"/>
                    <a:pt x="11" y="17"/>
                    <a:pt x="10" y="17"/>
                  </a:cubicBezTo>
                  <a:cubicBezTo>
                    <a:pt x="10" y="17"/>
                    <a:pt x="9" y="17"/>
                    <a:pt x="9" y="18"/>
                  </a:cubicBezTo>
                  <a:cubicBezTo>
                    <a:pt x="9" y="18"/>
                    <a:pt x="8" y="19"/>
                    <a:pt x="7" y="19"/>
                  </a:cubicBezTo>
                  <a:cubicBezTo>
                    <a:pt x="7" y="19"/>
                    <a:pt x="5" y="19"/>
                    <a:pt x="5" y="19"/>
                  </a:cubicBezTo>
                  <a:cubicBezTo>
                    <a:pt x="5" y="20"/>
                    <a:pt x="4" y="20"/>
                    <a:pt x="4" y="20"/>
                  </a:cubicBezTo>
                  <a:cubicBezTo>
                    <a:pt x="3" y="20"/>
                    <a:pt x="0" y="22"/>
                    <a:pt x="0" y="22"/>
                  </a:cubicBezTo>
                  <a:cubicBezTo>
                    <a:pt x="0" y="22"/>
                    <a:pt x="0" y="24"/>
                    <a:pt x="0" y="25"/>
                  </a:cubicBezTo>
                  <a:cubicBezTo>
                    <a:pt x="0" y="26"/>
                    <a:pt x="0" y="26"/>
                    <a:pt x="1" y="26"/>
                  </a:cubicBezTo>
                  <a:cubicBezTo>
                    <a:pt x="2" y="27"/>
                    <a:pt x="23" y="40"/>
                    <a:pt x="23" y="41"/>
                  </a:cubicBezTo>
                  <a:cubicBezTo>
                    <a:pt x="24" y="42"/>
                    <a:pt x="25" y="43"/>
                    <a:pt x="25" y="43"/>
                  </a:cubicBezTo>
                  <a:cubicBezTo>
                    <a:pt x="25" y="43"/>
                    <a:pt x="26" y="43"/>
                    <a:pt x="27" y="44"/>
                  </a:cubicBezTo>
                  <a:cubicBezTo>
                    <a:pt x="28" y="44"/>
                    <a:pt x="28" y="46"/>
                    <a:pt x="28" y="46"/>
                  </a:cubicBezTo>
                  <a:cubicBezTo>
                    <a:pt x="28" y="46"/>
                    <a:pt x="30" y="46"/>
                    <a:pt x="31" y="46"/>
                  </a:cubicBezTo>
                  <a:cubicBezTo>
                    <a:pt x="31" y="46"/>
                    <a:pt x="34" y="45"/>
                    <a:pt x="34" y="45"/>
                  </a:cubicBezTo>
                  <a:cubicBezTo>
                    <a:pt x="39" y="41"/>
                    <a:pt x="39" y="41"/>
                    <a:pt x="39" y="41"/>
                  </a:cubicBezTo>
                  <a:cubicBezTo>
                    <a:pt x="48" y="35"/>
                    <a:pt x="48" y="35"/>
                    <a:pt x="48" y="35"/>
                  </a:cubicBezTo>
                  <a:cubicBezTo>
                    <a:pt x="48" y="35"/>
                    <a:pt x="48" y="35"/>
                    <a:pt x="49" y="35"/>
                  </a:cubicBezTo>
                  <a:cubicBezTo>
                    <a:pt x="48" y="34"/>
                    <a:pt x="48" y="33"/>
                    <a:pt x="47" y="33"/>
                  </a:cubicBezTo>
                  <a:cubicBezTo>
                    <a:pt x="47" y="33"/>
                    <a:pt x="46" y="33"/>
                    <a:pt x="46" y="33"/>
                  </a:cubicBezTo>
                  <a:cubicBezTo>
                    <a:pt x="45" y="33"/>
                    <a:pt x="44" y="32"/>
                    <a:pt x="44" y="32"/>
                  </a:cubicBezTo>
                  <a:cubicBezTo>
                    <a:pt x="44" y="31"/>
                    <a:pt x="44" y="31"/>
                    <a:pt x="44" y="30"/>
                  </a:cubicBezTo>
                  <a:cubicBezTo>
                    <a:pt x="43" y="29"/>
                    <a:pt x="43" y="29"/>
                    <a:pt x="43" y="28"/>
                  </a:cubicBezTo>
                  <a:cubicBezTo>
                    <a:pt x="43" y="28"/>
                    <a:pt x="44" y="27"/>
                    <a:pt x="44" y="27"/>
                  </a:cubicBezTo>
                  <a:cubicBezTo>
                    <a:pt x="44" y="27"/>
                    <a:pt x="43" y="26"/>
                    <a:pt x="43" y="26"/>
                  </a:cubicBezTo>
                  <a:cubicBezTo>
                    <a:pt x="43" y="26"/>
                    <a:pt x="43" y="25"/>
                    <a:pt x="43" y="25"/>
                  </a:cubicBezTo>
                  <a:cubicBezTo>
                    <a:pt x="44" y="24"/>
                    <a:pt x="44" y="24"/>
                    <a:pt x="44" y="23"/>
                  </a:cubicBezTo>
                  <a:cubicBezTo>
                    <a:pt x="43" y="22"/>
                    <a:pt x="44" y="22"/>
                    <a:pt x="44" y="21"/>
                  </a:cubicBezTo>
                  <a:cubicBezTo>
                    <a:pt x="43" y="20"/>
                    <a:pt x="42" y="19"/>
                    <a:pt x="43" y="19"/>
                  </a:cubicBezTo>
                  <a:cubicBezTo>
                    <a:pt x="43" y="18"/>
                    <a:pt x="43" y="18"/>
                    <a:pt x="43" y="18"/>
                  </a:cubicBezTo>
                  <a:cubicBezTo>
                    <a:pt x="43" y="18"/>
                    <a:pt x="43" y="18"/>
                    <a:pt x="43" y="17"/>
                  </a:cubicBezTo>
                  <a:cubicBezTo>
                    <a:pt x="43" y="16"/>
                    <a:pt x="42" y="14"/>
                    <a:pt x="42" y="13"/>
                  </a:cubicBezTo>
                  <a:cubicBezTo>
                    <a:pt x="41" y="13"/>
                    <a:pt x="40" y="12"/>
                    <a:pt x="40" y="12"/>
                  </a:cubicBezTo>
                  <a:cubicBezTo>
                    <a:pt x="40" y="12"/>
                    <a:pt x="40" y="11"/>
                    <a:pt x="39" y="10"/>
                  </a:cubicBezTo>
                  <a:cubicBezTo>
                    <a:pt x="38" y="10"/>
                    <a:pt x="38" y="8"/>
                    <a:pt x="38" y="8"/>
                  </a:cubicBezTo>
                  <a:cubicBezTo>
                    <a:pt x="39" y="8"/>
                    <a:pt x="39" y="7"/>
                    <a:pt x="40" y="6"/>
                  </a:cubicBezTo>
                  <a:cubicBezTo>
                    <a:pt x="40" y="6"/>
                    <a:pt x="41" y="5"/>
                    <a:pt x="40" y="4"/>
                  </a:cubicBezTo>
                  <a:cubicBezTo>
                    <a:pt x="40" y="3"/>
                    <a:pt x="40" y="2"/>
                    <a:pt x="40" y="0"/>
                  </a:cubicBezTo>
                  <a:cubicBezTo>
                    <a:pt x="39" y="0"/>
                    <a:pt x="38" y="0"/>
                    <a:pt x="38" y="0"/>
                  </a:cubicBezTo>
                  <a:cubicBezTo>
                    <a:pt x="38" y="0"/>
                    <a:pt x="36" y="0"/>
                    <a:pt x="36" y="0"/>
                  </a:cubicBezTo>
                  <a:cubicBezTo>
                    <a:pt x="35" y="0"/>
                    <a:pt x="33" y="1"/>
                    <a:pt x="32" y="1"/>
                  </a:cubicBezTo>
                  <a:cubicBezTo>
                    <a:pt x="32" y="0"/>
                    <a:pt x="26" y="1"/>
                    <a:pt x="24" y="1"/>
                  </a:cubicBezTo>
                  <a:cubicBezTo>
                    <a:pt x="22" y="1"/>
                    <a:pt x="21" y="3"/>
                    <a:pt x="20" y="3"/>
                  </a:cubicBezTo>
                  <a:cubicBezTo>
                    <a:pt x="19" y="3"/>
                    <a:pt x="17" y="4"/>
                    <a:pt x="17" y="5"/>
                  </a:cubicBezTo>
                  <a:cubicBezTo>
                    <a:pt x="16" y="5"/>
                    <a:pt x="16" y="5"/>
                    <a:pt x="16" y="6"/>
                  </a:cubicBezTo>
                  <a:cubicBezTo>
                    <a:pt x="16" y="6"/>
                    <a:pt x="16" y="6"/>
                    <a:pt x="16" y="6"/>
                  </a:cubicBezTo>
                  <a:cubicBezTo>
                    <a:pt x="17" y="7"/>
                    <a:pt x="17" y="8"/>
                    <a:pt x="1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 name="Freeform 195">
              <a:extLst>
                <a:ext uri="{FF2B5EF4-FFF2-40B4-BE49-F238E27FC236}">
                  <a16:creationId xmlns:a16="http://schemas.microsoft.com/office/drawing/2014/main" id="{864AE2EB-4CB1-41C8-89A2-6F84D0BEFA2A}"/>
                </a:ext>
              </a:extLst>
            </p:cNvPr>
            <p:cNvSpPr>
              <a:spLocks/>
            </p:cNvSpPr>
            <p:nvPr/>
          </p:nvSpPr>
          <p:spPr bwMode="auto">
            <a:xfrm>
              <a:off x="-3444875" y="1943100"/>
              <a:ext cx="130175" cy="122238"/>
            </a:xfrm>
            <a:custGeom>
              <a:avLst/>
              <a:gdLst>
                <a:gd name="T0" fmla="*/ 4 w 36"/>
                <a:gd name="T1" fmla="*/ 2 h 34"/>
                <a:gd name="T2" fmla="*/ 3 w 36"/>
                <a:gd name="T3" fmla="*/ 3 h 34"/>
                <a:gd name="T4" fmla="*/ 2 w 36"/>
                <a:gd name="T5" fmla="*/ 4 h 34"/>
                <a:gd name="T6" fmla="*/ 2 w 36"/>
                <a:gd name="T7" fmla="*/ 6 h 34"/>
                <a:gd name="T8" fmla="*/ 1 w 36"/>
                <a:gd name="T9" fmla="*/ 8 h 34"/>
                <a:gd name="T10" fmla="*/ 2 w 36"/>
                <a:gd name="T11" fmla="*/ 10 h 34"/>
                <a:gd name="T12" fmla="*/ 2 w 36"/>
                <a:gd name="T13" fmla="*/ 12 h 34"/>
                <a:gd name="T14" fmla="*/ 1 w 36"/>
                <a:gd name="T15" fmla="*/ 14 h 34"/>
                <a:gd name="T16" fmla="*/ 1 w 36"/>
                <a:gd name="T17" fmla="*/ 15 h 34"/>
                <a:gd name="T18" fmla="*/ 2 w 36"/>
                <a:gd name="T19" fmla="*/ 16 h 34"/>
                <a:gd name="T20" fmla="*/ 1 w 36"/>
                <a:gd name="T21" fmla="*/ 17 h 34"/>
                <a:gd name="T22" fmla="*/ 2 w 36"/>
                <a:gd name="T23" fmla="*/ 19 h 34"/>
                <a:gd name="T24" fmla="*/ 2 w 36"/>
                <a:gd name="T25" fmla="*/ 21 h 34"/>
                <a:gd name="T26" fmla="*/ 4 w 36"/>
                <a:gd name="T27" fmla="*/ 22 h 34"/>
                <a:gd name="T28" fmla="*/ 5 w 36"/>
                <a:gd name="T29" fmla="*/ 22 h 34"/>
                <a:gd name="T30" fmla="*/ 7 w 36"/>
                <a:gd name="T31" fmla="*/ 24 h 34"/>
                <a:gd name="T32" fmla="*/ 10 w 36"/>
                <a:gd name="T33" fmla="*/ 25 h 34"/>
                <a:gd name="T34" fmla="*/ 11 w 36"/>
                <a:gd name="T35" fmla="*/ 26 h 34"/>
                <a:gd name="T36" fmla="*/ 15 w 36"/>
                <a:gd name="T37" fmla="*/ 24 h 34"/>
                <a:gd name="T38" fmla="*/ 33 w 36"/>
                <a:gd name="T39" fmla="*/ 34 h 34"/>
                <a:gd name="T40" fmla="*/ 33 w 36"/>
                <a:gd name="T41" fmla="*/ 32 h 34"/>
                <a:gd name="T42" fmla="*/ 35 w 36"/>
                <a:gd name="T43" fmla="*/ 32 h 34"/>
                <a:gd name="T44" fmla="*/ 35 w 36"/>
                <a:gd name="T45" fmla="*/ 10 h 34"/>
                <a:gd name="T46" fmla="*/ 35 w 36"/>
                <a:gd name="T47" fmla="*/ 6 h 34"/>
                <a:gd name="T48" fmla="*/ 35 w 36"/>
                <a:gd name="T49" fmla="*/ 3 h 34"/>
                <a:gd name="T50" fmla="*/ 36 w 36"/>
                <a:gd name="T51" fmla="*/ 3 h 34"/>
                <a:gd name="T52" fmla="*/ 36 w 36"/>
                <a:gd name="T53" fmla="*/ 3 h 34"/>
                <a:gd name="T54" fmla="*/ 33 w 36"/>
                <a:gd name="T55" fmla="*/ 2 h 34"/>
                <a:gd name="T56" fmla="*/ 29 w 36"/>
                <a:gd name="T57" fmla="*/ 0 h 34"/>
                <a:gd name="T58" fmla="*/ 24 w 36"/>
                <a:gd name="T59" fmla="*/ 3 h 34"/>
                <a:gd name="T60" fmla="*/ 24 w 36"/>
                <a:gd name="T61" fmla="*/ 6 h 34"/>
                <a:gd name="T62" fmla="*/ 21 w 36"/>
                <a:gd name="T63" fmla="*/ 6 h 34"/>
                <a:gd name="T64" fmla="*/ 16 w 36"/>
                <a:gd name="T65" fmla="*/ 4 h 34"/>
                <a:gd name="T66" fmla="*/ 14 w 36"/>
                <a:gd name="T67" fmla="*/ 2 h 34"/>
                <a:gd name="T68" fmla="*/ 12 w 36"/>
                <a:gd name="T69" fmla="*/ 1 h 34"/>
                <a:gd name="T70" fmla="*/ 8 w 36"/>
                <a:gd name="T71" fmla="*/ 0 h 34"/>
                <a:gd name="T72" fmla="*/ 6 w 36"/>
                <a:gd name="T73" fmla="*/ 0 h 34"/>
                <a:gd name="T74" fmla="*/ 5 w 36"/>
                <a:gd name="T75" fmla="*/ 1 h 34"/>
                <a:gd name="T76" fmla="*/ 4 w 36"/>
                <a:gd name="T77" fmla="*/ 2 h 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36" h="34">
                  <a:moveTo>
                    <a:pt x="4" y="2"/>
                  </a:moveTo>
                  <a:cubicBezTo>
                    <a:pt x="4" y="2"/>
                    <a:pt x="3" y="3"/>
                    <a:pt x="3" y="3"/>
                  </a:cubicBezTo>
                  <a:cubicBezTo>
                    <a:pt x="2" y="4"/>
                    <a:pt x="2" y="4"/>
                    <a:pt x="2" y="4"/>
                  </a:cubicBezTo>
                  <a:cubicBezTo>
                    <a:pt x="3" y="5"/>
                    <a:pt x="2" y="6"/>
                    <a:pt x="2" y="6"/>
                  </a:cubicBezTo>
                  <a:cubicBezTo>
                    <a:pt x="2" y="7"/>
                    <a:pt x="1" y="7"/>
                    <a:pt x="1" y="8"/>
                  </a:cubicBezTo>
                  <a:cubicBezTo>
                    <a:pt x="0" y="8"/>
                    <a:pt x="1" y="9"/>
                    <a:pt x="2" y="10"/>
                  </a:cubicBezTo>
                  <a:cubicBezTo>
                    <a:pt x="2" y="11"/>
                    <a:pt x="1" y="11"/>
                    <a:pt x="2" y="12"/>
                  </a:cubicBezTo>
                  <a:cubicBezTo>
                    <a:pt x="2" y="13"/>
                    <a:pt x="2" y="13"/>
                    <a:pt x="1" y="14"/>
                  </a:cubicBezTo>
                  <a:cubicBezTo>
                    <a:pt x="1" y="14"/>
                    <a:pt x="1" y="15"/>
                    <a:pt x="1" y="15"/>
                  </a:cubicBezTo>
                  <a:cubicBezTo>
                    <a:pt x="1" y="15"/>
                    <a:pt x="2" y="16"/>
                    <a:pt x="2" y="16"/>
                  </a:cubicBezTo>
                  <a:cubicBezTo>
                    <a:pt x="2" y="16"/>
                    <a:pt x="1" y="17"/>
                    <a:pt x="1" y="17"/>
                  </a:cubicBezTo>
                  <a:cubicBezTo>
                    <a:pt x="1" y="18"/>
                    <a:pt x="1" y="18"/>
                    <a:pt x="2" y="19"/>
                  </a:cubicBezTo>
                  <a:cubicBezTo>
                    <a:pt x="2" y="20"/>
                    <a:pt x="2" y="20"/>
                    <a:pt x="2" y="21"/>
                  </a:cubicBezTo>
                  <a:cubicBezTo>
                    <a:pt x="2" y="21"/>
                    <a:pt x="3" y="22"/>
                    <a:pt x="4" y="22"/>
                  </a:cubicBezTo>
                  <a:cubicBezTo>
                    <a:pt x="4" y="22"/>
                    <a:pt x="5" y="22"/>
                    <a:pt x="5" y="22"/>
                  </a:cubicBezTo>
                  <a:cubicBezTo>
                    <a:pt x="6" y="22"/>
                    <a:pt x="6" y="23"/>
                    <a:pt x="7" y="24"/>
                  </a:cubicBezTo>
                  <a:cubicBezTo>
                    <a:pt x="7" y="24"/>
                    <a:pt x="9" y="24"/>
                    <a:pt x="10" y="25"/>
                  </a:cubicBezTo>
                  <a:cubicBezTo>
                    <a:pt x="11" y="25"/>
                    <a:pt x="11" y="26"/>
                    <a:pt x="11" y="26"/>
                  </a:cubicBezTo>
                  <a:cubicBezTo>
                    <a:pt x="15" y="24"/>
                    <a:pt x="15" y="24"/>
                    <a:pt x="15" y="24"/>
                  </a:cubicBezTo>
                  <a:cubicBezTo>
                    <a:pt x="33" y="34"/>
                    <a:pt x="33" y="34"/>
                    <a:pt x="33" y="34"/>
                  </a:cubicBezTo>
                  <a:cubicBezTo>
                    <a:pt x="33" y="32"/>
                    <a:pt x="33" y="32"/>
                    <a:pt x="33" y="32"/>
                  </a:cubicBezTo>
                  <a:cubicBezTo>
                    <a:pt x="35" y="32"/>
                    <a:pt x="35" y="32"/>
                    <a:pt x="35" y="32"/>
                  </a:cubicBezTo>
                  <a:cubicBezTo>
                    <a:pt x="35" y="32"/>
                    <a:pt x="35" y="11"/>
                    <a:pt x="35" y="10"/>
                  </a:cubicBezTo>
                  <a:cubicBezTo>
                    <a:pt x="35" y="8"/>
                    <a:pt x="34" y="7"/>
                    <a:pt x="35" y="6"/>
                  </a:cubicBezTo>
                  <a:cubicBezTo>
                    <a:pt x="36" y="5"/>
                    <a:pt x="35" y="5"/>
                    <a:pt x="35" y="3"/>
                  </a:cubicBezTo>
                  <a:cubicBezTo>
                    <a:pt x="36" y="3"/>
                    <a:pt x="36" y="3"/>
                    <a:pt x="36" y="3"/>
                  </a:cubicBezTo>
                  <a:cubicBezTo>
                    <a:pt x="36" y="3"/>
                    <a:pt x="36" y="3"/>
                    <a:pt x="36" y="3"/>
                  </a:cubicBezTo>
                  <a:cubicBezTo>
                    <a:pt x="35" y="2"/>
                    <a:pt x="35" y="2"/>
                    <a:pt x="33" y="2"/>
                  </a:cubicBezTo>
                  <a:cubicBezTo>
                    <a:pt x="30" y="1"/>
                    <a:pt x="31" y="0"/>
                    <a:pt x="29" y="0"/>
                  </a:cubicBezTo>
                  <a:cubicBezTo>
                    <a:pt x="27" y="0"/>
                    <a:pt x="24" y="2"/>
                    <a:pt x="24" y="3"/>
                  </a:cubicBezTo>
                  <a:cubicBezTo>
                    <a:pt x="24" y="4"/>
                    <a:pt x="25" y="5"/>
                    <a:pt x="24" y="6"/>
                  </a:cubicBezTo>
                  <a:cubicBezTo>
                    <a:pt x="23" y="7"/>
                    <a:pt x="22" y="7"/>
                    <a:pt x="21" y="6"/>
                  </a:cubicBezTo>
                  <a:cubicBezTo>
                    <a:pt x="19" y="5"/>
                    <a:pt x="18" y="4"/>
                    <a:pt x="16" y="4"/>
                  </a:cubicBezTo>
                  <a:cubicBezTo>
                    <a:pt x="15" y="4"/>
                    <a:pt x="14" y="3"/>
                    <a:pt x="14" y="2"/>
                  </a:cubicBezTo>
                  <a:cubicBezTo>
                    <a:pt x="14" y="2"/>
                    <a:pt x="14" y="1"/>
                    <a:pt x="12" y="1"/>
                  </a:cubicBezTo>
                  <a:cubicBezTo>
                    <a:pt x="11" y="1"/>
                    <a:pt x="10" y="0"/>
                    <a:pt x="8" y="0"/>
                  </a:cubicBezTo>
                  <a:cubicBezTo>
                    <a:pt x="7" y="0"/>
                    <a:pt x="6" y="0"/>
                    <a:pt x="6" y="0"/>
                  </a:cubicBezTo>
                  <a:cubicBezTo>
                    <a:pt x="5" y="0"/>
                    <a:pt x="5" y="1"/>
                    <a:pt x="5" y="1"/>
                  </a:cubicBezTo>
                  <a:cubicBezTo>
                    <a:pt x="5" y="2"/>
                    <a:pt x="5" y="1"/>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 name="Freeform 196">
              <a:extLst>
                <a:ext uri="{FF2B5EF4-FFF2-40B4-BE49-F238E27FC236}">
                  <a16:creationId xmlns:a16="http://schemas.microsoft.com/office/drawing/2014/main" id="{5093070A-01A5-45CF-A2F9-6BCBE077C936}"/>
                </a:ext>
              </a:extLst>
            </p:cNvPr>
            <p:cNvSpPr>
              <a:spLocks/>
            </p:cNvSpPr>
            <p:nvPr/>
          </p:nvSpPr>
          <p:spPr bwMode="auto">
            <a:xfrm>
              <a:off x="-3662363" y="2112963"/>
              <a:ext cx="22225" cy="6350"/>
            </a:xfrm>
            <a:custGeom>
              <a:avLst/>
              <a:gdLst>
                <a:gd name="T0" fmla="*/ 3 w 6"/>
                <a:gd name="T1" fmla="*/ 1 h 2"/>
                <a:gd name="T2" fmla="*/ 5 w 6"/>
                <a:gd name="T3" fmla="*/ 2 h 2"/>
                <a:gd name="T4" fmla="*/ 6 w 6"/>
                <a:gd name="T5" fmla="*/ 2 h 2"/>
                <a:gd name="T6" fmla="*/ 5 w 6"/>
                <a:gd name="T7" fmla="*/ 1 h 2"/>
                <a:gd name="T8" fmla="*/ 3 w 6"/>
                <a:gd name="T9" fmla="*/ 0 h 2"/>
                <a:gd name="T10" fmla="*/ 0 w 6"/>
                <a:gd name="T11" fmla="*/ 1 h 2"/>
                <a:gd name="T12" fmla="*/ 0 w 6"/>
                <a:gd name="T13" fmla="*/ 2 h 2"/>
                <a:gd name="T14" fmla="*/ 0 w 6"/>
                <a:gd name="T15" fmla="*/ 2 h 2"/>
                <a:gd name="T16" fmla="*/ 3 w 6"/>
                <a:gd name="T17"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 h="2">
                  <a:moveTo>
                    <a:pt x="3" y="1"/>
                  </a:moveTo>
                  <a:cubicBezTo>
                    <a:pt x="3" y="1"/>
                    <a:pt x="4" y="2"/>
                    <a:pt x="5" y="2"/>
                  </a:cubicBezTo>
                  <a:cubicBezTo>
                    <a:pt x="6" y="2"/>
                    <a:pt x="6" y="2"/>
                    <a:pt x="6" y="2"/>
                  </a:cubicBezTo>
                  <a:cubicBezTo>
                    <a:pt x="6" y="2"/>
                    <a:pt x="6" y="2"/>
                    <a:pt x="5" y="1"/>
                  </a:cubicBezTo>
                  <a:cubicBezTo>
                    <a:pt x="4" y="1"/>
                    <a:pt x="4" y="0"/>
                    <a:pt x="3" y="0"/>
                  </a:cubicBezTo>
                  <a:cubicBezTo>
                    <a:pt x="2" y="1"/>
                    <a:pt x="1" y="1"/>
                    <a:pt x="0" y="1"/>
                  </a:cubicBezTo>
                  <a:cubicBezTo>
                    <a:pt x="0" y="1"/>
                    <a:pt x="0" y="2"/>
                    <a:pt x="0" y="2"/>
                  </a:cubicBezTo>
                  <a:cubicBezTo>
                    <a:pt x="0" y="2"/>
                    <a:pt x="0" y="2"/>
                    <a:pt x="0" y="2"/>
                  </a:cubicBezTo>
                  <a:cubicBezTo>
                    <a:pt x="1" y="2"/>
                    <a:pt x="2"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 name="Freeform 197">
              <a:extLst>
                <a:ext uri="{FF2B5EF4-FFF2-40B4-BE49-F238E27FC236}">
                  <a16:creationId xmlns:a16="http://schemas.microsoft.com/office/drawing/2014/main" id="{8F365E1B-9D76-4E05-8B30-14245B00D039}"/>
                </a:ext>
              </a:extLst>
            </p:cNvPr>
            <p:cNvSpPr>
              <a:spLocks/>
            </p:cNvSpPr>
            <p:nvPr/>
          </p:nvSpPr>
          <p:spPr bwMode="auto">
            <a:xfrm>
              <a:off x="-3668713" y="2090738"/>
              <a:ext cx="50800" cy="36513"/>
            </a:xfrm>
            <a:custGeom>
              <a:avLst/>
              <a:gdLst>
                <a:gd name="T0" fmla="*/ 3 w 14"/>
                <a:gd name="T1" fmla="*/ 10 h 10"/>
                <a:gd name="T2" fmla="*/ 5 w 14"/>
                <a:gd name="T3" fmla="*/ 10 h 10"/>
                <a:gd name="T4" fmla="*/ 8 w 14"/>
                <a:gd name="T5" fmla="*/ 9 h 10"/>
                <a:gd name="T6" fmla="*/ 9 w 14"/>
                <a:gd name="T7" fmla="*/ 9 h 10"/>
                <a:gd name="T8" fmla="*/ 9 w 14"/>
                <a:gd name="T9" fmla="*/ 9 h 10"/>
                <a:gd name="T10" fmla="*/ 10 w 14"/>
                <a:gd name="T11" fmla="*/ 10 h 10"/>
                <a:gd name="T12" fmla="*/ 14 w 14"/>
                <a:gd name="T13" fmla="*/ 10 h 10"/>
                <a:gd name="T14" fmla="*/ 14 w 14"/>
                <a:gd name="T15" fmla="*/ 10 h 10"/>
                <a:gd name="T16" fmla="*/ 14 w 14"/>
                <a:gd name="T17" fmla="*/ 8 h 10"/>
                <a:gd name="T18" fmla="*/ 13 w 14"/>
                <a:gd name="T19" fmla="*/ 7 h 10"/>
                <a:gd name="T20" fmla="*/ 12 w 14"/>
                <a:gd name="T21" fmla="*/ 6 h 10"/>
                <a:gd name="T22" fmla="*/ 12 w 14"/>
                <a:gd name="T23" fmla="*/ 5 h 10"/>
                <a:gd name="T24" fmla="*/ 10 w 14"/>
                <a:gd name="T25" fmla="*/ 3 h 10"/>
                <a:gd name="T26" fmla="*/ 9 w 14"/>
                <a:gd name="T27" fmla="*/ 1 h 10"/>
                <a:gd name="T28" fmla="*/ 8 w 14"/>
                <a:gd name="T29" fmla="*/ 1 h 10"/>
                <a:gd name="T30" fmla="*/ 7 w 14"/>
                <a:gd name="T31" fmla="*/ 0 h 10"/>
                <a:gd name="T32" fmla="*/ 5 w 14"/>
                <a:gd name="T33" fmla="*/ 0 h 10"/>
                <a:gd name="T34" fmla="*/ 3 w 14"/>
                <a:gd name="T35" fmla="*/ 0 h 10"/>
                <a:gd name="T36" fmla="*/ 1 w 14"/>
                <a:gd name="T37" fmla="*/ 1 h 10"/>
                <a:gd name="T38" fmla="*/ 1 w 14"/>
                <a:gd name="T39" fmla="*/ 1 h 10"/>
                <a:gd name="T40" fmla="*/ 1 w 14"/>
                <a:gd name="T41" fmla="*/ 3 h 10"/>
                <a:gd name="T42" fmla="*/ 2 w 14"/>
                <a:gd name="T43" fmla="*/ 7 h 10"/>
                <a:gd name="T44" fmla="*/ 2 w 14"/>
                <a:gd name="T45" fmla="*/ 7 h 10"/>
                <a:gd name="T46" fmla="*/ 5 w 14"/>
                <a:gd name="T47" fmla="*/ 6 h 10"/>
                <a:gd name="T48" fmla="*/ 7 w 14"/>
                <a:gd name="T49" fmla="*/ 7 h 10"/>
                <a:gd name="T50" fmla="*/ 8 w 14"/>
                <a:gd name="T51" fmla="*/ 8 h 10"/>
                <a:gd name="T52" fmla="*/ 7 w 14"/>
                <a:gd name="T53" fmla="*/ 8 h 10"/>
                <a:gd name="T54" fmla="*/ 5 w 14"/>
                <a:gd name="T55" fmla="*/ 7 h 10"/>
                <a:gd name="T56" fmla="*/ 2 w 14"/>
                <a:gd name="T57" fmla="*/ 8 h 10"/>
                <a:gd name="T58" fmla="*/ 2 w 14"/>
                <a:gd name="T59" fmla="*/ 8 h 10"/>
                <a:gd name="T60" fmla="*/ 2 w 14"/>
                <a:gd name="T61" fmla="*/ 9 h 10"/>
                <a:gd name="T62" fmla="*/ 2 w 14"/>
                <a:gd name="T63" fmla="*/ 10 h 10"/>
                <a:gd name="T64" fmla="*/ 3 w 14"/>
                <a:gd name="T65" fmla="*/ 10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4" h="10">
                  <a:moveTo>
                    <a:pt x="3" y="10"/>
                  </a:moveTo>
                  <a:cubicBezTo>
                    <a:pt x="4" y="10"/>
                    <a:pt x="5" y="10"/>
                    <a:pt x="5" y="10"/>
                  </a:cubicBezTo>
                  <a:cubicBezTo>
                    <a:pt x="5" y="10"/>
                    <a:pt x="7" y="9"/>
                    <a:pt x="8" y="9"/>
                  </a:cubicBezTo>
                  <a:cubicBezTo>
                    <a:pt x="8" y="9"/>
                    <a:pt x="8" y="9"/>
                    <a:pt x="9" y="9"/>
                  </a:cubicBezTo>
                  <a:cubicBezTo>
                    <a:pt x="9" y="9"/>
                    <a:pt x="9" y="9"/>
                    <a:pt x="9" y="9"/>
                  </a:cubicBezTo>
                  <a:cubicBezTo>
                    <a:pt x="9" y="9"/>
                    <a:pt x="10" y="9"/>
                    <a:pt x="10" y="10"/>
                  </a:cubicBezTo>
                  <a:cubicBezTo>
                    <a:pt x="10" y="10"/>
                    <a:pt x="12" y="10"/>
                    <a:pt x="14" y="10"/>
                  </a:cubicBezTo>
                  <a:cubicBezTo>
                    <a:pt x="14" y="10"/>
                    <a:pt x="14" y="10"/>
                    <a:pt x="14" y="10"/>
                  </a:cubicBezTo>
                  <a:cubicBezTo>
                    <a:pt x="14" y="9"/>
                    <a:pt x="14" y="9"/>
                    <a:pt x="14" y="8"/>
                  </a:cubicBezTo>
                  <a:cubicBezTo>
                    <a:pt x="14" y="8"/>
                    <a:pt x="13" y="7"/>
                    <a:pt x="13" y="7"/>
                  </a:cubicBezTo>
                  <a:cubicBezTo>
                    <a:pt x="12" y="7"/>
                    <a:pt x="12" y="6"/>
                    <a:pt x="12" y="6"/>
                  </a:cubicBezTo>
                  <a:cubicBezTo>
                    <a:pt x="12" y="5"/>
                    <a:pt x="12" y="5"/>
                    <a:pt x="12" y="5"/>
                  </a:cubicBezTo>
                  <a:cubicBezTo>
                    <a:pt x="12" y="5"/>
                    <a:pt x="11" y="4"/>
                    <a:pt x="10" y="3"/>
                  </a:cubicBezTo>
                  <a:cubicBezTo>
                    <a:pt x="10" y="3"/>
                    <a:pt x="9" y="1"/>
                    <a:pt x="9" y="1"/>
                  </a:cubicBezTo>
                  <a:cubicBezTo>
                    <a:pt x="8" y="1"/>
                    <a:pt x="8" y="1"/>
                    <a:pt x="8" y="1"/>
                  </a:cubicBezTo>
                  <a:cubicBezTo>
                    <a:pt x="8" y="1"/>
                    <a:pt x="7" y="0"/>
                    <a:pt x="7" y="0"/>
                  </a:cubicBezTo>
                  <a:cubicBezTo>
                    <a:pt x="6" y="0"/>
                    <a:pt x="5" y="0"/>
                    <a:pt x="5" y="0"/>
                  </a:cubicBezTo>
                  <a:cubicBezTo>
                    <a:pt x="5" y="0"/>
                    <a:pt x="4" y="0"/>
                    <a:pt x="3" y="0"/>
                  </a:cubicBezTo>
                  <a:cubicBezTo>
                    <a:pt x="2" y="0"/>
                    <a:pt x="2" y="1"/>
                    <a:pt x="1" y="1"/>
                  </a:cubicBezTo>
                  <a:cubicBezTo>
                    <a:pt x="1" y="1"/>
                    <a:pt x="1" y="1"/>
                    <a:pt x="1" y="1"/>
                  </a:cubicBezTo>
                  <a:cubicBezTo>
                    <a:pt x="1" y="2"/>
                    <a:pt x="1" y="3"/>
                    <a:pt x="1" y="3"/>
                  </a:cubicBezTo>
                  <a:cubicBezTo>
                    <a:pt x="0" y="4"/>
                    <a:pt x="1" y="6"/>
                    <a:pt x="2" y="7"/>
                  </a:cubicBezTo>
                  <a:cubicBezTo>
                    <a:pt x="2" y="7"/>
                    <a:pt x="2" y="7"/>
                    <a:pt x="2" y="7"/>
                  </a:cubicBezTo>
                  <a:cubicBezTo>
                    <a:pt x="3" y="7"/>
                    <a:pt x="4" y="7"/>
                    <a:pt x="5" y="6"/>
                  </a:cubicBezTo>
                  <a:cubicBezTo>
                    <a:pt x="6" y="6"/>
                    <a:pt x="6" y="7"/>
                    <a:pt x="7" y="7"/>
                  </a:cubicBezTo>
                  <a:cubicBezTo>
                    <a:pt x="8" y="8"/>
                    <a:pt x="8" y="8"/>
                    <a:pt x="8" y="8"/>
                  </a:cubicBezTo>
                  <a:cubicBezTo>
                    <a:pt x="8" y="8"/>
                    <a:pt x="8" y="8"/>
                    <a:pt x="7" y="8"/>
                  </a:cubicBezTo>
                  <a:cubicBezTo>
                    <a:pt x="6" y="8"/>
                    <a:pt x="5" y="7"/>
                    <a:pt x="5" y="7"/>
                  </a:cubicBezTo>
                  <a:cubicBezTo>
                    <a:pt x="4" y="8"/>
                    <a:pt x="3" y="8"/>
                    <a:pt x="2" y="8"/>
                  </a:cubicBezTo>
                  <a:cubicBezTo>
                    <a:pt x="2" y="8"/>
                    <a:pt x="2" y="8"/>
                    <a:pt x="2" y="8"/>
                  </a:cubicBezTo>
                  <a:cubicBezTo>
                    <a:pt x="1" y="9"/>
                    <a:pt x="2" y="9"/>
                    <a:pt x="2" y="9"/>
                  </a:cubicBezTo>
                  <a:cubicBezTo>
                    <a:pt x="2" y="10"/>
                    <a:pt x="2" y="10"/>
                    <a:pt x="2" y="10"/>
                  </a:cubicBezTo>
                  <a:cubicBezTo>
                    <a:pt x="3" y="9"/>
                    <a:pt x="3" y="10"/>
                    <a:pt x="3"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9" name="Freeform 198">
              <a:extLst>
                <a:ext uri="{FF2B5EF4-FFF2-40B4-BE49-F238E27FC236}">
                  <a16:creationId xmlns:a16="http://schemas.microsoft.com/office/drawing/2014/main" id="{C13177B2-7A6F-474F-B078-35721B623454}"/>
                </a:ext>
              </a:extLst>
            </p:cNvPr>
            <p:cNvSpPr>
              <a:spLocks/>
            </p:cNvSpPr>
            <p:nvPr/>
          </p:nvSpPr>
          <p:spPr bwMode="auto">
            <a:xfrm>
              <a:off x="-3662363" y="2124075"/>
              <a:ext cx="25400" cy="14288"/>
            </a:xfrm>
            <a:custGeom>
              <a:avLst/>
              <a:gdLst>
                <a:gd name="T0" fmla="*/ 3 w 7"/>
                <a:gd name="T1" fmla="*/ 4 h 4"/>
                <a:gd name="T2" fmla="*/ 5 w 7"/>
                <a:gd name="T3" fmla="*/ 3 h 4"/>
                <a:gd name="T4" fmla="*/ 6 w 7"/>
                <a:gd name="T5" fmla="*/ 2 h 4"/>
                <a:gd name="T6" fmla="*/ 6 w 7"/>
                <a:gd name="T7" fmla="*/ 1 h 4"/>
                <a:gd name="T8" fmla="*/ 7 w 7"/>
                <a:gd name="T9" fmla="*/ 0 h 4"/>
                <a:gd name="T10" fmla="*/ 6 w 7"/>
                <a:gd name="T11" fmla="*/ 0 h 4"/>
                <a:gd name="T12" fmla="*/ 3 w 7"/>
                <a:gd name="T13" fmla="*/ 1 h 4"/>
                <a:gd name="T14" fmla="*/ 1 w 7"/>
                <a:gd name="T15" fmla="*/ 1 h 4"/>
                <a:gd name="T16" fmla="*/ 0 w 7"/>
                <a:gd name="T17" fmla="*/ 1 h 4"/>
                <a:gd name="T18" fmla="*/ 2 w 7"/>
                <a:gd name="T19" fmla="*/ 2 h 4"/>
                <a:gd name="T20" fmla="*/ 3 w 7"/>
                <a:gd name="T21" fmla="*/ 4 h 4"/>
                <a:gd name="T22" fmla="*/ 3 w 7"/>
                <a:gd name="T23" fmla="*/ 4 h 4"/>
                <a:gd name="T24" fmla="*/ 3 w 7"/>
                <a:gd name="T25"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 h="4">
                  <a:moveTo>
                    <a:pt x="3" y="4"/>
                  </a:moveTo>
                  <a:cubicBezTo>
                    <a:pt x="4" y="3"/>
                    <a:pt x="5" y="3"/>
                    <a:pt x="5" y="3"/>
                  </a:cubicBezTo>
                  <a:cubicBezTo>
                    <a:pt x="6" y="3"/>
                    <a:pt x="6" y="3"/>
                    <a:pt x="6" y="2"/>
                  </a:cubicBezTo>
                  <a:cubicBezTo>
                    <a:pt x="6" y="2"/>
                    <a:pt x="5" y="1"/>
                    <a:pt x="6" y="1"/>
                  </a:cubicBezTo>
                  <a:cubicBezTo>
                    <a:pt x="6" y="1"/>
                    <a:pt x="6" y="1"/>
                    <a:pt x="7" y="0"/>
                  </a:cubicBezTo>
                  <a:cubicBezTo>
                    <a:pt x="6" y="0"/>
                    <a:pt x="6" y="0"/>
                    <a:pt x="6" y="0"/>
                  </a:cubicBezTo>
                  <a:cubicBezTo>
                    <a:pt x="5" y="0"/>
                    <a:pt x="3" y="1"/>
                    <a:pt x="3" y="1"/>
                  </a:cubicBezTo>
                  <a:cubicBezTo>
                    <a:pt x="3" y="1"/>
                    <a:pt x="2" y="1"/>
                    <a:pt x="1" y="1"/>
                  </a:cubicBezTo>
                  <a:cubicBezTo>
                    <a:pt x="1" y="1"/>
                    <a:pt x="1" y="0"/>
                    <a:pt x="0" y="1"/>
                  </a:cubicBezTo>
                  <a:cubicBezTo>
                    <a:pt x="1" y="1"/>
                    <a:pt x="1" y="2"/>
                    <a:pt x="2" y="2"/>
                  </a:cubicBezTo>
                  <a:cubicBezTo>
                    <a:pt x="3" y="3"/>
                    <a:pt x="2" y="3"/>
                    <a:pt x="3" y="4"/>
                  </a:cubicBezTo>
                  <a:cubicBezTo>
                    <a:pt x="3" y="4"/>
                    <a:pt x="3" y="4"/>
                    <a:pt x="3" y="4"/>
                  </a:cubicBezTo>
                  <a:cubicBezTo>
                    <a:pt x="3" y="4"/>
                    <a:pt x="3"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0" name="Freeform 199">
              <a:extLst>
                <a:ext uri="{FF2B5EF4-FFF2-40B4-BE49-F238E27FC236}">
                  <a16:creationId xmlns:a16="http://schemas.microsoft.com/office/drawing/2014/main" id="{C0477322-88E5-4EEC-A859-FE4CF931D752}"/>
                </a:ext>
              </a:extLst>
            </p:cNvPr>
            <p:cNvSpPr>
              <a:spLocks/>
            </p:cNvSpPr>
            <p:nvPr/>
          </p:nvSpPr>
          <p:spPr bwMode="auto">
            <a:xfrm>
              <a:off x="-3402013" y="2138363"/>
              <a:ext cx="104775" cy="71438"/>
            </a:xfrm>
            <a:custGeom>
              <a:avLst/>
              <a:gdLst>
                <a:gd name="T0" fmla="*/ 26 w 29"/>
                <a:gd name="T1" fmla="*/ 11 h 20"/>
                <a:gd name="T2" fmla="*/ 25 w 29"/>
                <a:gd name="T3" fmla="*/ 10 h 20"/>
                <a:gd name="T4" fmla="*/ 24 w 29"/>
                <a:gd name="T5" fmla="*/ 8 h 20"/>
                <a:gd name="T6" fmla="*/ 23 w 29"/>
                <a:gd name="T7" fmla="*/ 7 h 20"/>
                <a:gd name="T8" fmla="*/ 21 w 29"/>
                <a:gd name="T9" fmla="*/ 6 h 20"/>
                <a:gd name="T10" fmla="*/ 21 w 29"/>
                <a:gd name="T11" fmla="*/ 5 h 20"/>
                <a:gd name="T12" fmla="*/ 20 w 29"/>
                <a:gd name="T13" fmla="*/ 5 h 20"/>
                <a:gd name="T14" fmla="*/ 20 w 29"/>
                <a:gd name="T15" fmla="*/ 4 h 20"/>
                <a:gd name="T16" fmla="*/ 20 w 29"/>
                <a:gd name="T17" fmla="*/ 2 h 20"/>
                <a:gd name="T18" fmla="*/ 18 w 29"/>
                <a:gd name="T19" fmla="*/ 0 h 20"/>
                <a:gd name="T20" fmla="*/ 18 w 29"/>
                <a:gd name="T21" fmla="*/ 0 h 20"/>
                <a:gd name="T22" fmla="*/ 16 w 29"/>
                <a:gd name="T23" fmla="*/ 1 h 20"/>
                <a:gd name="T24" fmla="*/ 16 w 29"/>
                <a:gd name="T25" fmla="*/ 2 h 20"/>
                <a:gd name="T26" fmla="*/ 13 w 29"/>
                <a:gd name="T27" fmla="*/ 4 h 20"/>
                <a:gd name="T28" fmla="*/ 10 w 29"/>
                <a:gd name="T29" fmla="*/ 5 h 20"/>
                <a:gd name="T30" fmla="*/ 10 w 29"/>
                <a:gd name="T31" fmla="*/ 6 h 20"/>
                <a:gd name="T32" fmla="*/ 8 w 29"/>
                <a:gd name="T33" fmla="*/ 7 h 20"/>
                <a:gd name="T34" fmla="*/ 5 w 29"/>
                <a:gd name="T35" fmla="*/ 8 h 20"/>
                <a:gd name="T36" fmla="*/ 4 w 29"/>
                <a:gd name="T37" fmla="*/ 8 h 20"/>
                <a:gd name="T38" fmla="*/ 2 w 29"/>
                <a:gd name="T39" fmla="*/ 8 h 20"/>
                <a:gd name="T40" fmla="*/ 2 w 29"/>
                <a:gd name="T41" fmla="*/ 8 h 20"/>
                <a:gd name="T42" fmla="*/ 1 w 29"/>
                <a:gd name="T43" fmla="*/ 10 h 20"/>
                <a:gd name="T44" fmla="*/ 0 w 29"/>
                <a:gd name="T45" fmla="*/ 12 h 20"/>
                <a:gd name="T46" fmla="*/ 0 w 29"/>
                <a:gd name="T47" fmla="*/ 14 h 20"/>
                <a:gd name="T48" fmla="*/ 1 w 29"/>
                <a:gd name="T49" fmla="*/ 16 h 20"/>
                <a:gd name="T50" fmla="*/ 1 w 29"/>
                <a:gd name="T51" fmla="*/ 17 h 20"/>
                <a:gd name="T52" fmla="*/ 2 w 29"/>
                <a:gd name="T53" fmla="*/ 18 h 20"/>
                <a:gd name="T54" fmla="*/ 3 w 29"/>
                <a:gd name="T55" fmla="*/ 19 h 20"/>
                <a:gd name="T56" fmla="*/ 4 w 29"/>
                <a:gd name="T57" fmla="*/ 20 h 20"/>
                <a:gd name="T58" fmla="*/ 4 w 29"/>
                <a:gd name="T59" fmla="*/ 20 h 20"/>
                <a:gd name="T60" fmla="*/ 4 w 29"/>
                <a:gd name="T61" fmla="*/ 18 h 20"/>
                <a:gd name="T62" fmla="*/ 6 w 29"/>
                <a:gd name="T63" fmla="*/ 18 h 20"/>
                <a:gd name="T64" fmla="*/ 7 w 29"/>
                <a:gd name="T65" fmla="*/ 17 h 20"/>
                <a:gd name="T66" fmla="*/ 9 w 29"/>
                <a:gd name="T67" fmla="*/ 18 h 20"/>
                <a:gd name="T68" fmla="*/ 9 w 29"/>
                <a:gd name="T69" fmla="*/ 16 h 20"/>
                <a:gd name="T70" fmla="*/ 11 w 29"/>
                <a:gd name="T71" fmla="*/ 14 h 20"/>
                <a:gd name="T72" fmla="*/ 13 w 29"/>
                <a:gd name="T73" fmla="*/ 15 h 20"/>
                <a:gd name="T74" fmla="*/ 17 w 29"/>
                <a:gd name="T75" fmla="*/ 16 h 20"/>
                <a:gd name="T76" fmla="*/ 18 w 29"/>
                <a:gd name="T77" fmla="*/ 15 h 20"/>
                <a:gd name="T78" fmla="*/ 20 w 29"/>
                <a:gd name="T79" fmla="*/ 15 h 20"/>
                <a:gd name="T80" fmla="*/ 22 w 29"/>
                <a:gd name="T81" fmla="*/ 14 h 20"/>
                <a:gd name="T82" fmla="*/ 24 w 29"/>
                <a:gd name="T83" fmla="*/ 14 h 20"/>
                <a:gd name="T84" fmla="*/ 27 w 29"/>
                <a:gd name="T85" fmla="*/ 14 h 20"/>
                <a:gd name="T86" fmla="*/ 29 w 29"/>
                <a:gd name="T87" fmla="*/ 14 h 20"/>
                <a:gd name="T88" fmla="*/ 28 w 29"/>
                <a:gd name="T89" fmla="*/ 12 h 20"/>
                <a:gd name="T90" fmla="*/ 26 w 29"/>
                <a:gd name="T91" fmla="*/ 11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9" h="20">
                  <a:moveTo>
                    <a:pt x="26" y="11"/>
                  </a:moveTo>
                  <a:cubicBezTo>
                    <a:pt x="26" y="11"/>
                    <a:pt x="26" y="10"/>
                    <a:pt x="25" y="10"/>
                  </a:cubicBezTo>
                  <a:cubicBezTo>
                    <a:pt x="25" y="9"/>
                    <a:pt x="24" y="9"/>
                    <a:pt x="24" y="8"/>
                  </a:cubicBezTo>
                  <a:cubicBezTo>
                    <a:pt x="24" y="8"/>
                    <a:pt x="24" y="8"/>
                    <a:pt x="23" y="7"/>
                  </a:cubicBezTo>
                  <a:cubicBezTo>
                    <a:pt x="22" y="6"/>
                    <a:pt x="21" y="6"/>
                    <a:pt x="21" y="6"/>
                  </a:cubicBezTo>
                  <a:cubicBezTo>
                    <a:pt x="21" y="5"/>
                    <a:pt x="21" y="5"/>
                    <a:pt x="21" y="5"/>
                  </a:cubicBezTo>
                  <a:cubicBezTo>
                    <a:pt x="20" y="5"/>
                    <a:pt x="20" y="5"/>
                    <a:pt x="20" y="5"/>
                  </a:cubicBezTo>
                  <a:cubicBezTo>
                    <a:pt x="20" y="5"/>
                    <a:pt x="19" y="5"/>
                    <a:pt x="20" y="4"/>
                  </a:cubicBezTo>
                  <a:cubicBezTo>
                    <a:pt x="21" y="4"/>
                    <a:pt x="20" y="3"/>
                    <a:pt x="20" y="2"/>
                  </a:cubicBezTo>
                  <a:cubicBezTo>
                    <a:pt x="20" y="2"/>
                    <a:pt x="19" y="0"/>
                    <a:pt x="18" y="0"/>
                  </a:cubicBezTo>
                  <a:cubicBezTo>
                    <a:pt x="18" y="0"/>
                    <a:pt x="18" y="0"/>
                    <a:pt x="18" y="0"/>
                  </a:cubicBezTo>
                  <a:cubicBezTo>
                    <a:pt x="18" y="0"/>
                    <a:pt x="17" y="0"/>
                    <a:pt x="16" y="1"/>
                  </a:cubicBezTo>
                  <a:cubicBezTo>
                    <a:pt x="16" y="1"/>
                    <a:pt x="16" y="1"/>
                    <a:pt x="16" y="2"/>
                  </a:cubicBezTo>
                  <a:cubicBezTo>
                    <a:pt x="15" y="2"/>
                    <a:pt x="14" y="3"/>
                    <a:pt x="13" y="4"/>
                  </a:cubicBezTo>
                  <a:cubicBezTo>
                    <a:pt x="13" y="5"/>
                    <a:pt x="11" y="4"/>
                    <a:pt x="10" y="5"/>
                  </a:cubicBezTo>
                  <a:cubicBezTo>
                    <a:pt x="9" y="5"/>
                    <a:pt x="10" y="6"/>
                    <a:pt x="10" y="6"/>
                  </a:cubicBezTo>
                  <a:cubicBezTo>
                    <a:pt x="9" y="6"/>
                    <a:pt x="8" y="7"/>
                    <a:pt x="8" y="7"/>
                  </a:cubicBezTo>
                  <a:cubicBezTo>
                    <a:pt x="7" y="7"/>
                    <a:pt x="6" y="7"/>
                    <a:pt x="5" y="8"/>
                  </a:cubicBezTo>
                  <a:cubicBezTo>
                    <a:pt x="5" y="9"/>
                    <a:pt x="4" y="7"/>
                    <a:pt x="4" y="8"/>
                  </a:cubicBezTo>
                  <a:cubicBezTo>
                    <a:pt x="3" y="9"/>
                    <a:pt x="3" y="9"/>
                    <a:pt x="2" y="8"/>
                  </a:cubicBezTo>
                  <a:cubicBezTo>
                    <a:pt x="2" y="8"/>
                    <a:pt x="2" y="8"/>
                    <a:pt x="2" y="8"/>
                  </a:cubicBezTo>
                  <a:cubicBezTo>
                    <a:pt x="2" y="9"/>
                    <a:pt x="1" y="9"/>
                    <a:pt x="1" y="10"/>
                  </a:cubicBezTo>
                  <a:cubicBezTo>
                    <a:pt x="1" y="11"/>
                    <a:pt x="0" y="12"/>
                    <a:pt x="0" y="12"/>
                  </a:cubicBezTo>
                  <a:cubicBezTo>
                    <a:pt x="0" y="12"/>
                    <a:pt x="0" y="13"/>
                    <a:pt x="0" y="14"/>
                  </a:cubicBezTo>
                  <a:cubicBezTo>
                    <a:pt x="0" y="15"/>
                    <a:pt x="0" y="15"/>
                    <a:pt x="1" y="16"/>
                  </a:cubicBezTo>
                  <a:cubicBezTo>
                    <a:pt x="1" y="16"/>
                    <a:pt x="1" y="17"/>
                    <a:pt x="1" y="17"/>
                  </a:cubicBezTo>
                  <a:cubicBezTo>
                    <a:pt x="1" y="17"/>
                    <a:pt x="1" y="17"/>
                    <a:pt x="2" y="18"/>
                  </a:cubicBezTo>
                  <a:cubicBezTo>
                    <a:pt x="2" y="18"/>
                    <a:pt x="3" y="19"/>
                    <a:pt x="3" y="19"/>
                  </a:cubicBezTo>
                  <a:cubicBezTo>
                    <a:pt x="3" y="20"/>
                    <a:pt x="4" y="20"/>
                    <a:pt x="4" y="20"/>
                  </a:cubicBezTo>
                  <a:cubicBezTo>
                    <a:pt x="4" y="20"/>
                    <a:pt x="4" y="20"/>
                    <a:pt x="4" y="20"/>
                  </a:cubicBezTo>
                  <a:cubicBezTo>
                    <a:pt x="4" y="19"/>
                    <a:pt x="4" y="18"/>
                    <a:pt x="4" y="18"/>
                  </a:cubicBezTo>
                  <a:cubicBezTo>
                    <a:pt x="6" y="18"/>
                    <a:pt x="6" y="18"/>
                    <a:pt x="6" y="18"/>
                  </a:cubicBezTo>
                  <a:cubicBezTo>
                    <a:pt x="7" y="17"/>
                    <a:pt x="7" y="17"/>
                    <a:pt x="7" y="17"/>
                  </a:cubicBezTo>
                  <a:cubicBezTo>
                    <a:pt x="9" y="18"/>
                    <a:pt x="9" y="18"/>
                    <a:pt x="9" y="18"/>
                  </a:cubicBezTo>
                  <a:cubicBezTo>
                    <a:pt x="9" y="16"/>
                    <a:pt x="9" y="16"/>
                    <a:pt x="9" y="16"/>
                  </a:cubicBezTo>
                  <a:cubicBezTo>
                    <a:pt x="9" y="16"/>
                    <a:pt x="10" y="14"/>
                    <a:pt x="11" y="14"/>
                  </a:cubicBezTo>
                  <a:cubicBezTo>
                    <a:pt x="12" y="14"/>
                    <a:pt x="13" y="15"/>
                    <a:pt x="13" y="15"/>
                  </a:cubicBezTo>
                  <a:cubicBezTo>
                    <a:pt x="17" y="16"/>
                    <a:pt x="17" y="16"/>
                    <a:pt x="17" y="16"/>
                  </a:cubicBezTo>
                  <a:cubicBezTo>
                    <a:pt x="17" y="16"/>
                    <a:pt x="18" y="15"/>
                    <a:pt x="18" y="15"/>
                  </a:cubicBezTo>
                  <a:cubicBezTo>
                    <a:pt x="18" y="14"/>
                    <a:pt x="19" y="15"/>
                    <a:pt x="20" y="15"/>
                  </a:cubicBezTo>
                  <a:cubicBezTo>
                    <a:pt x="20" y="14"/>
                    <a:pt x="21" y="14"/>
                    <a:pt x="22" y="14"/>
                  </a:cubicBezTo>
                  <a:cubicBezTo>
                    <a:pt x="23" y="14"/>
                    <a:pt x="24" y="15"/>
                    <a:pt x="24" y="14"/>
                  </a:cubicBezTo>
                  <a:cubicBezTo>
                    <a:pt x="25" y="13"/>
                    <a:pt x="27" y="14"/>
                    <a:pt x="27" y="14"/>
                  </a:cubicBezTo>
                  <a:cubicBezTo>
                    <a:pt x="29" y="14"/>
                    <a:pt x="29" y="14"/>
                    <a:pt x="29" y="14"/>
                  </a:cubicBezTo>
                  <a:cubicBezTo>
                    <a:pt x="28" y="12"/>
                    <a:pt x="28" y="12"/>
                    <a:pt x="28" y="12"/>
                  </a:cubicBezTo>
                  <a:cubicBezTo>
                    <a:pt x="28" y="12"/>
                    <a:pt x="26" y="12"/>
                    <a:pt x="26"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1" name="Freeform 200">
              <a:extLst>
                <a:ext uri="{FF2B5EF4-FFF2-40B4-BE49-F238E27FC236}">
                  <a16:creationId xmlns:a16="http://schemas.microsoft.com/office/drawing/2014/main" id="{C1BCF0A1-B585-4550-908C-34BFD29BF53F}"/>
                </a:ext>
              </a:extLst>
            </p:cNvPr>
            <p:cNvSpPr>
              <a:spLocks/>
            </p:cNvSpPr>
            <p:nvPr/>
          </p:nvSpPr>
          <p:spPr bwMode="auto">
            <a:xfrm>
              <a:off x="-3498850" y="2112963"/>
              <a:ext cx="96837" cy="82550"/>
            </a:xfrm>
            <a:custGeom>
              <a:avLst/>
              <a:gdLst>
                <a:gd name="T0" fmla="*/ 17 w 27"/>
                <a:gd name="T1" fmla="*/ 17 h 23"/>
                <a:gd name="T2" fmla="*/ 18 w 27"/>
                <a:gd name="T3" fmla="*/ 17 h 23"/>
                <a:gd name="T4" fmla="*/ 20 w 27"/>
                <a:gd name="T5" fmla="*/ 18 h 23"/>
                <a:gd name="T6" fmla="*/ 21 w 27"/>
                <a:gd name="T7" fmla="*/ 17 h 23"/>
                <a:gd name="T8" fmla="*/ 23 w 27"/>
                <a:gd name="T9" fmla="*/ 13 h 23"/>
                <a:gd name="T10" fmla="*/ 24 w 27"/>
                <a:gd name="T11" fmla="*/ 12 h 23"/>
                <a:gd name="T12" fmla="*/ 24 w 27"/>
                <a:gd name="T13" fmla="*/ 11 h 23"/>
                <a:gd name="T14" fmla="*/ 24 w 27"/>
                <a:gd name="T15" fmla="*/ 9 h 23"/>
                <a:gd name="T16" fmla="*/ 26 w 27"/>
                <a:gd name="T17" fmla="*/ 7 h 23"/>
                <a:gd name="T18" fmla="*/ 27 w 27"/>
                <a:gd name="T19" fmla="*/ 6 h 23"/>
                <a:gd name="T20" fmla="*/ 27 w 27"/>
                <a:gd name="T21" fmla="*/ 4 h 23"/>
                <a:gd name="T22" fmla="*/ 26 w 27"/>
                <a:gd name="T23" fmla="*/ 3 h 23"/>
                <a:gd name="T24" fmla="*/ 26 w 27"/>
                <a:gd name="T25" fmla="*/ 2 h 23"/>
                <a:gd name="T26" fmla="*/ 25 w 27"/>
                <a:gd name="T27" fmla="*/ 1 h 23"/>
                <a:gd name="T28" fmla="*/ 25 w 27"/>
                <a:gd name="T29" fmla="*/ 1 h 23"/>
                <a:gd name="T30" fmla="*/ 23 w 27"/>
                <a:gd name="T31" fmla="*/ 2 h 23"/>
                <a:gd name="T32" fmla="*/ 21 w 27"/>
                <a:gd name="T33" fmla="*/ 2 h 23"/>
                <a:gd name="T34" fmla="*/ 18 w 27"/>
                <a:gd name="T35" fmla="*/ 2 h 23"/>
                <a:gd name="T36" fmla="*/ 16 w 27"/>
                <a:gd name="T37" fmla="*/ 3 h 23"/>
                <a:gd name="T38" fmla="*/ 14 w 27"/>
                <a:gd name="T39" fmla="*/ 3 h 23"/>
                <a:gd name="T40" fmla="*/ 12 w 27"/>
                <a:gd name="T41" fmla="*/ 2 h 23"/>
                <a:gd name="T42" fmla="*/ 10 w 27"/>
                <a:gd name="T43" fmla="*/ 2 h 23"/>
                <a:gd name="T44" fmla="*/ 9 w 27"/>
                <a:gd name="T45" fmla="*/ 1 h 23"/>
                <a:gd name="T46" fmla="*/ 7 w 27"/>
                <a:gd name="T47" fmla="*/ 1 h 23"/>
                <a:gd name="T48" fmla="*/ 6 w 27"/>
                <a:gd name="T49" fmla="*/ 1 h 23"/>
                <a:gd name="T50" fmla="*/ 4 w 27"/>
                <a:gd name="T51" fmla="*/ 1 h 23"/>
                <a:gd name="T52" fmla="*/ 3 w 27"/>
                <a:gd name="T53" fmla="*/ 3 h 23"/>
                <a:gd name="T54" fmla="*/ 2 w 27"/>
                <a:gd name="T55" fmla="*/ 5 h 23"/>
                <a:gd name="T56" fmla="*/ 2 w 27"/>
                <a:gd name="T57" fmla="*/ 5 h 23"/>
                <a:gd name="T58" fmla="*/ 2 w 27"/>
                <a:gd name="T59" fmla="*/ 7 h 23"/>
                <a:gd name="T60" fmla="*/ 2 w 27"/>
                <a:gd name="T61" fmla="*/ 10 h 23"/>
                <a:gd name="T62" fmla="*/ 1 w 27"/>
                <a:gd name="T63" fmla="*/ 11 h 23"/>
                <a:gd name="T64" fmla="*/ 0 w 27"/>
                <a:gd name="T65" fmla="*/ 13 h 23"/>
                <a:gd name="T66" fmla="*/ 0 w 27"/>
                <a:gd name="T67" fmla="*/ 16 h 23"/>
                <a:gd name="T68" fmla="*/ 1 w 27"/>
                <a:gd name="T69" fmla="*/ 17 h 23"/>
                <a:gd name="T70" fmla="*/ 1 w 27"/>
                <a:gd name="T71" fmla="*/ 18 h 23"/>
                <a:gd name="T72" fmla="*/ 4 w 27"/>
                <a:gd name="T73" fmla="*/ 18 h 23"/>
                <a:gd name="T74" fmla="*/ 6 w 27"/>
                <a:gd name="T75" fmla="*/ 21 h 23"/>
                <a:gd name="T76" fmla="*/ 8 w 27"/>
                <a:gd name="T77" fmla="*/ 23 h 23"/>
                <a:gd name="T78" fmla="*/ 10 w 27"/>
                <a:gd name="T79" fmla="*/ 22 h 23"/>
                <a:gd name="T80" fmla="*/ 13 w 27"/>
                <a:gd name="T81" fmla="*/ 22 h 23"/>
                <a:gd name="T82" fmla="*/ 13 w 27"/>
                <a:gd name="T83" fmla="*/ 22 h 23"/>
                <a:gd name="T84" fmla="*/ 14 w 27"/>
                <a:gd name="T85" fmla="*/ 19 h 23"/>
                <a:gd name="T86" fmla="*/ 17 w 27"/>
                <a:gd name="T87" fmla="*/ 17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7" h="23">
                  <a:moveTo>
                    <a:pt x="17" y="17"/>
                  </a:moveTo>
                  <a:cubicBezTo>
                    <a:pt x="17" y="17"/>
                    <a:pt x="18" y="17"/>
                    <a:pt x="18" y="17"/>
                  </a:cubicBezTo>
                  <a:cubicBezTo>
                    <a:pt x="19" y="16"/>
                    <a:pt x="20" y="17"/>
                    <a:pt x="20" y="18"/>
                  </a:cubicBezTo>
                  <a:cubicBezTo>
                    <a:pt x="20" y="19"/>
                    <a:pt x="20" y="18"/>
                    <a:pt x="21" y="17"/>
                  </a:cubicBezTo>
                  <a:cubicBezTo>
                    <a:pt x="21" y="16"/>
                    <a:pt x="23" y="14"/>
                    <a:pt x="23" y="13"/>
                  </a:cubicBezTo>
                  <a:cubicBezTo>
                    <a:pt x="23" y="13"/>
                    <a:pt x="24" y="12"/>
                    <a:pt x="24" y="12"/>
                  </a:cubicBezTo>
                  <a:cubicBezTo>
                    <a:pt x="24" y="11"/>
                    <a:pt x="24" y="11"/>
                    <a:pt x="24" y="11"/>
                  </a:cubicBezTo>
                  <a:cubicBezTo>
                    <a:pt x="24" y="10"/>
                    <a:pt x="25" y="9"/>
                    <a:pt x="24" y="9"/>
                  </a:cubicBezTo>
                  <a:cubicBezTo>
                    <a:pt x="24" y="9"/>
                    <a:pt x="26" y="7"/>
                    <a:pt x="26" y="7"/>
                  </a:cubicBezTo>
                  <a:cubicBezTo>
                    <a:pt x="26" y="6"/>
                    <a:pt x="27" y="6"/>
                    <a:pt x="27" y="6"/>
                  </a:cubicBezTo>
                  <a:cubicBezTo>
                    <a:pt x="27" y="5"/>
                    <a:pt x="27" y="4"/>
                    <a:pt x="27" y="4"/>
                  </a:cubicBezTo>
                  <a:cubicBezTo>
                    <a:pt x="27" y="4"/>
                    <a:pt x="26" y="4"/>
                    <a:pt x="26" y="3"/>
                  </a:cubicBezTo>
                  <a:cubicBezTo>
                    <a:pt x="26" y="3"/>
                    <a:pt x="26" y="3"/>
                    <a:pt x="26" y="2"/>
                  </a:cubicBezTo>
                  <a:cubicBezTo>
                    <a:pt x="26" y="2"/>
                    <a:pt x="26" y="2"/>
                    <a:pt x="25" y="1"/>
                  </a:cubicBezTo>
                  <a:cubicBezTo>
                    <a:pt x="25" y="1"/>
                    <a:pt x="25" y="1"/>
                    <a:pt x="25" y="1"/>
                  </a:cubicBezTo>
                  <a:cubicBezTo>
                    <a:pt x="24" y="1"/>
                    <a:pt x="23" y="2"/>
                    <a:pt x="23" y="2"/>
                  </a:cubicBezTo>
                  <a:cubicBezTo>
                    <a:pt x="22" y="2"/>
                    <a:pt x="21" y="2"/>
                    <a:pt x="21" y="2"/>
                  </a:cubicBezTo>
                  <a:cubicBezTo>
                    <a:pt x="21" y="2"/>
                    <a:pt x="19" y="2"/>
                    <a:pt x="18" y="2"/>
                  </a:cubicBezTo>
                  <a:cubicBezTo>
                    <a:pt x="17" y="2"/>
                    <a:pt x="17" y="2"/>
                    <a:pt x="16" y="3"/>
                  </a:cubicBezTo>
                  <a:cubicBezTo>
                    <a:pt x="16" y="3"/>
                    <a:pt x="14" y="3"/>
                    <a:pt x="14" y="3"/>
                  </a:cubicBezTo>
                  <a:cubicBezTo>
                    <a:pt x="14" y="3"/>
                    <a:pt x="13" y="2"/>
                    <a:pt x="12" y="2"/>
                  </a:cubicBezTo>
                  <a:cubicBezTo>
                    <a:pt x="12" y="2"/>
                    <a:pt x="11" y="2"/>
                    <a:pt x="10" y="2"/>
                  </a:cubicBezTo>
                  <a:cubicBezTo>
                    <a:pt x="10" y="3"/>
                    <a:pt x="9" y="2"/>
                    <a:pt x="9" y="1"/>
                  </a:cubicBezTo>
                  <a:cubicBezTo>
                    <a:pt x="9" y="1"/>
                    <a:pt x="8" y="1"/>
                    <a:pt x="7" y="1"/>
                  </a:cubicBezTo>
                  <a:cubicBezTo>
                    <a:pt x="7" y="0"/>
                    <a:pt x="6" y="1"/>
                    <a:pt x="6" y="1"/>
                  </a:cubicBezTo>
                  <a:cubicBezTo>
                    <a:pt x="5" y="1"/>
                    <a:pt x="4" y="1"/>
                    <a:pt x="4" y="1"/>
                  </a:cubicBezTo>
                  <a:cubicBezTo>
                    <a:pt x="3" y="1"/>
                    <a:pt x="3" y="3"/>
                    <a:pt x="3" y="3"/>
                  </a:cubicBezTo>
                  <a:cubicBezTo>
                    <a:pt x="3" y="3"/>
                    <a:pt x="2" y="4"/>
                    <a:pt x="2" y="5"/>
                  </a:cubicBezTo>
                  <a:cubicBezTo>
                    <a:pt x="2" y="5"/>
                    <a:pt x="2" y="5"/>
                    <a:pt x="2" y="5"/>
                  </a:cubicBezTo>
                  <a:cubicBezTo>
                    <a:pt x="2" y="6"/>
                    <a:pt x="2" y="6"/>
                    <a:pt x="2" y="7"/>
                  </a:cubicBezTo>
                  <a:cubicBezTo>
                    <a:pt x="2" y="7"/>
                    <a:pt x="2" y="9"/>
                    <a:pt x="2" y="10"/>
                  </a:cubicBezTo>
                  <a:cubicBezTo>
                    <a:pt x="1" y="10"/>
                    <a:pt x="1" y="11"/>
                    <a:pt x="1" y="11"/>
                  </a:cubicBezTo>
                  <a:cubicBezTo>
                    <a:pt x="1" y="11"/>
                    <a:pt x="0" y="12"/>
                    <a:pt x="0" y="13"/>
                  </a:cubicBezTo>
                  <a:cubicBezTo>
                    <a:pt x="0" y="14"/>
                    <a:pt x="0" y="15"/>
                    <a:pt x="0" y="16"/>
                  </a:cubicBezTo>
                  <a:cubicBezTo>
                    <a:pt x="0" y="16"/>
                    <a:pt x="0" y="17"/>
                    <a:pt x="1" y="17"/>
                  </a:cubicBezTo>
                  <a:cubicBezTo>
                    <a:pt x="1" y="17"/>
                    <a:pt x="1" y="17"/>
                    <a:pt x="1" y="18"/>
                  </a:cubicBezTo>
                  <a:cubicBezTo>
                    <a:pt x="1" y="18"/>
                    <a:pt x="3" y="18"/>
                    <a:pt x="4" y="18"/>
                  </a:cubicBezTo>
                  <a:cubicBezTo>
                    <a:pt x="5" y="19"/>
                    <a:pt x="6" y="20"/>
                    <a:pt x="6" y="21"/>
                  </a:cubicBezTo>
                  <a:cubicBezTo>
                    <a:pt x="6" y="21"/>
                    <a:pt x="7" y="22"/>
                    <a:pt x="8" y="23"/>
                  </a:cubicBezTo>
                  <a:cubicBezTo>
                    <a:pt x="8" y="23"/>
                    <a:pt x="9" y="22"/>
                    <a:pt x="10" y="22"/>
                  </a:cubicBezTo>
                  <a:cubicBezTo>
                    <a:pt x="11" y="22"/>
                    <a:pt x="13" y="22"/>
                    <a:pt x="13" y="22"/>
                  </a:cubicBezTo>
                  <a:cubicBezTo>
                    <a:pt x="13" y="22"/>
                    <a:pt x="13" y="22"/>
                    <a:pt x="13" y="22"/>
                  </a:cubicBezTo>
                  <a:cubicBezTo>
                    <a:pt x="14" y="21"/>
                    <a:pt x="14" y="19"/>
                    <a:pt x="14" y="19"/>
                  </a:cubicBezTo>
                  <a:cubicBezTo>
                    <a:pt x="14" y="19"/>
                    <a:pt x="17" y="17"/>
                    <a:pt x="17"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2" name="Freeform 201">
              <a:extLst>
                <a:ext uri="{FF2B5EF4-FFF2-40B4-BE49-F238E27FC236}">
                  <a16:creationId xmlns:a16="http://schemas.microsoft.com/office/drawing/2014/main" id="{6F7F1A49-D789-4F42-A542-9D53F72E3DB4}"/>
                </a:ext>
              </a:extLst>
            </p:cNvPr>
            <p:cNvSpPr>
              <a:spLocks/>
            </p:cNvSpPr>
            <p:nvPr/>
          </p:nvSpPr>
          <p:spPr bwMode="auto">
            <a:xfrm>
              <a:off x="-3517900" y="2127250"/>
              <a:ext cx="25400" cy="50800"/>
            </a:xfrm>
            <a:custGeom>
              <a:avLst/>
              <a:gdLst>
                <a:gd name="T0" fmla="*/ 5 w 7"/>
                <a:gd name="T1" fmla="*/ 9 h 14"/>
                <a:gd name="T2" fmla="*/ 6 w 7"/>
                <a:gd name="T3" fmla="*/ 7 h 14"/>
                <a:gd name="T4" fmla="*/ 7 w 7"/>
                <a:gd name="T5" fmla="*/ 6 h 14"/>
                <a:gd name="T6" fmla="*/ 7 w 7"/>
                <a:gd name="T7" fmla="*/ 3 h 14"/>
                <a:gd name="T8" fmla="*/ 7 w 7"/>
                <a:gd name="T9" fmla="*/ 1 h 14"/>
                <a:gd name="T10" fmla="*/ 6 w 7"/>
                <a:gd name="T11" fmla="*/ 1 h 14"/>
                <a:gd name="T12" fmla="*/ 5 w 7"/>
                <a:gd name="T13" fmla="*/ 0 h 14"/>
                <a:gd name="T14" fmla="*/ 5 w 7"/>
                <a:gd name="T15" fmla="*/ 1 h 14"/>
                <a:gd name="T16" fmla="*/ 4 w 7"/>
                <a:gd name="T17" fmla="*/ 2 h 14"/>
                <a:gd name="T18" fmla="*/ 2 w 7"/>
                <a:gd name="T19" fmla="*/ 2 h 14"/>
                <a:gd name="T20" fmla="*/ 1 w 7"/>
                <a:gd name="T21" fmla="*/ 3 h 14"/>
                <a:gd name="T22" fmla="*/ 0 w 7"/>
                <a:gd name="T23" fmla="*/ 3 h 14"/>
                <a:gd name="T24" fmla="*/ 2 w 7"/>
                <a:gd name="T25" fmla="*/ 5 h 14"/>
                <a:gd name="T26" fmla="*/ 2 w 7"/>
                <a:gd name="T27" fmla="*/ 7 h 14"/>
                <a:gd name="T28" fmla="*/ 2 w 7"/>
                <a:gd name="T29" fmla="*/ 10 h 14"/>
                <a:gd name="T30" fmla="*/ 3 w 7"/>
                <a:gd name="T31" fmla="*/ 14 h 14"/>
                <a:gd name="T32" fmla="*/ 4 w 7"/>
                <a:gd name="T33" fmla="*/ 14 h 14"/>
                <a:gd name="T34" fmla="*/ 6 w 7"/>
                <a:gd name="T35" fmla="*/ 13 h 14"/>
                <a:gd name="T36" fmla="*/ 5 w 7"/>
                <a:gd name="T37" fmla="*/ 12 h 14"/>
                <a:gd name="T38" fmla="*/ 5 w 7"/>
                <a:gd name="T39" fmla="*/ 9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7" h="14">
                  <a:moveTo>
                    <a:pt x="5" y="9"/>
                  </a:moveTo>
                  <a:cubicBezTo>
                    <a:pt x="5" y="8"/>
                    <a:pt x="6" y="7"/>
                    <a:pt x="6" y="7"/>
                  </a:cubicBezTo>
                  <a:cubicBezTo>
                    <a:pt x="6" y="7"/>
                    <a:pt x="6" y="6"/>
                    <a:pt x="7" y="6"/>
                  </a:cubicBezTo>
                  <a:cubicBezTo>
                    <a:pt x="7" y="5"/>
                    <a:pt x="7" y="3"/>
                    <a:pt x="7" y="3"/>
                  </a:cubicBezTo>
                  <a:cubicBezTo>
                    <a:pt x="7" y="2"/>
                    <a:pt x="7" y="2"/>
                    <a:pt x="7" y="1"/>
                  </a:cubicBezTo>
                  <a:cubicBezTo>
                    <a:pt x="7" y="1"/>
                    <a:pt x="6" y="1"/>
                    <a:pt x="6" y="1"/>
                  </a:cubicBezTo>
                  <a:cubicBezTo>
                    <a:pt x="5" y="1"/>
                    <a:pt x="6" y="0"/>
                    <a:pt x="5" y="0"/>
                  </a:cubicBezTo>
                  <a:cubicBezTo>
                    <a:pt x="5" y="0"/>
                    <a:pt x="4" y="0"/>
                    <a:pt x="5" y="1"/>
                  </a:cubicBezTo>
                  <a:cubicBezTo>
                    <a:pt x="5" y="2"/>
                    <a:pt x="4" y="2"/>
                    <a:pt x="4" y="2"/>
                  </a:cubicBezTo>
                  <a:cubicBezTo>
                    <a:pt x="4" y="2"/>
                    <a:pt x="2" y="2"/>
                    <a:pt x="2" y="2"/>
                  </a:cubicBezTo>
                  <a:cubicBezTo>
                    <a:pt x="2" y="2"/>
                    <a:pt x="1" y="3"/>
                    <a:pt x="1" y="3"/>
                  </a:cubicBezTo>
                  <a:cubicBezTo>
                    <a:pt x="1" y="3"/>
                    <a:pt x="0" y="3"/>
                    <a:pt x="0" y="3"/>
                  </a:cubicBezTo>
                  <a:cubicBezTo>
                    <a:pt x="0" y="5"/>
                    <a:pt x="1" y="5"/>
                    <a:pt x="2" y="5"/>
                  </a:cubicBezTo>
                  <a:cubicBezTo>
                    <a:pt x="3" y="6"/>
                    <a:pt x="2" y="7"/>
                    <a:pt x="2" y="7"/>
                  </a:cubicBezTo>
                  <a:cubicBezTo>
                    <a:pt x="2" y="8"/>
                    <a:pt x="2" y="9"/>
                    <a:pt x="2" y="10"/>
                  </a:cubicBezTo>
                  <a:cubicBezTo>
                    <a:pt x="2" y="11"/>
                    <a:pt x="3" y="13"/>
                    <a:pt x="3" y="14"/>
                  </a:cubicBezTo>
                  <a:cubicBezTo>
                    <a:pt x="3" y="14"/>
                    <a:pt x="4" y="14"/>
                    <a:pt x="4" y="14"/>
                  </a:cubicBezTo>
                  <a:cubicBezTo>
                    <a:pt x="5" y="14"/>
                    <a:pt x="5" y="13"/>
                    <a:pt x="6" y="13"/>
                  </a:cubicBezTo>
                  <a:cubicBezTo>
                    <a:pt x="5" y="13"/>
                    <a:pt x="5" y="12"/>
                    <a:pt x="5" y="12"/>
                  </a:cubicBezTo>
                  <a:cubicBezTo>
                    <a:pt x="5" y="11"/>
                    <a:pt x="5" y="10"/>
                    <a:pt x="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3" name="Freeform 202">
              <a:extLst>
                <a:ext uri="{FF2B5EF4-FFF2-40B4-BE49-F238E27FC236}">
                  <a16:creationId xmlns:a16="http://schemas.microsoft.com/office/drawing/2014/main" id="{B48CF67A-DE12-4560-88B7-F904C7B7A322}"/>
                </a:ext>
              </a:extLst>
            </p:cNvPr>
            <p:cNvSpPr>
              <a:spLocks/>
            </p:cNvSpPr>
            <p:nvPr/>
          </p:nvSpPr>
          <p:spPr bwMode="auto">
            <a:xfrm>
              <a:off x="-3524250" y="2138363"/>
              <a:ext cx="17462" cy="42863"/>
            </a:xfrm>
            <a:custGeom>
              <a:avLst/>
              <a:gdLst>
                <a:gd name="T0" fmla="*/ 4 w 5"/>
                <a:gd name="T1" fmla="*/ 4 h 12"/>
                <a:gd name="T2" fmla="*/ 4 w 5"/>
                <a:gd name="T3" fmla="*/ 2 h 12"/>
                <a:gd name="T4" fmla="*/ 2 w 5"/>
                <a:gd name="T5" fmla="*/ 0 h 12"/>
                <a:gd name="T6" fmla="*/ 1 w 5"/>
                <a:gd name="T7" fmla="*/ 0 h 12"/>
                <a:gd name="T8" fmla="*/ 0 w 5"/>
                <a:gd name="T9" fmla="*/ 0 h 12"/>
                <a:gd name="T10" fmla="*/ 1 w 5"/>
                <a:gd name="T11" fmla="*/ 1 h 12"/>
                <a:gd name="T12" fmla="*/ 1 w 5"/>
                <a:gd name="T13" fmla="*/ 3 h 12"/>
                <a:gd name="T14" fmla="*/ 1 w 5"/>
                <a:gd name="T15" fmla="*/ 6 h 12"/>
                <a:gd name="T16" fmla="*/ 2 w 5"/>
                <a:gd name="T17" fmla="*/ 9 h 12"/>
                <a:gd name="T18" fmla="*/ 3 w 5"/>
                <a:gd name="T19" fmla="*/ 12 h 12"/>
                <a:gd name="T20" fmla="*/ 3 w 5"/>
                <a:gd name="T21" fmla="*/ 12 h 12"/>
                <a:gd name="T22" fmla="*/ 5 w 5"/>
                <a:gd name="T23" fmla="*/ 11 h 12"/>
                <a:gd name="T24" fmla="*/ 4 w 5"/>
                <a:gd name="T25" fmla="*/ 7 h 12"/>
                <a:gd name="T26" fmla="*/ 4 w 5"/>
                <a:gd name="T27" fmla="*/ 4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5" h="12">
                  <a:moveTo>
                    <a:pt x="4" y="4"/>
                  </a:moveTo>
                  <a:cubicBezTo>
                    <a:pt x="4" y="4"/>
                    <a:pt x="5" y="3"/>
                    <a:pt x="4" y="2"/>
                  </a:cubicBezTo>
                  <a:cubicBezTo>
                    <a:pt x="3" y="2"/>
                    <a:pt x="2" y="2"/>
                    <a:pt x="2" y="0"/>
                  </a:cubicBezTo>
                  <a:cubicBezTo>
                    <a:pt x="2" y="0"/>
                    <a:pt x="1" y="0"/>
                    <a:pt x="1" y="0"/>
                  </a:cubicBezTo>
                  <a:cubicBezTo>
                    <a:pt x="0" y="0"/>
                    <a:pt x="0" y="0"/>
                    <a:pt x="0" y="0"/>
                  </a:cubicBezTo>
                  <a:cubicBezTo>
                    <a:pt x="0" y="1"/>
                    <a:pt x="1" y="1"/>
                    <a:pt x="1" y="1"/>
                  </a:cubicBezTo>
                  <a:cubicBezTo>
                    <a:pt x="1" y="2"/>
                    <a:pt x="1" y="2"/>
                    <a:pt x="1" y="3"/>
                  </a:cubicBezTo>
                  <a:cubicBezTo>
                    <a:pt x="1" y="4"/>
                    <a:pt x="1" y="5"/>
                    <a:pt x="1" y="6"/>
                  </a:cubicBezTo>
                  <a:cubicBezTo>
                    <a:pt x="2" y="7"/>
                    <a:pt x="2" y="8"/>
                    <a:pt x="2" y="9"/>
                  </a:cubicBezTo>
                  <a:cubicBezTo>
                    <a:pt x="2" y="10"/>
                    <a:pt x="2" y="11"/>
                    <a:pt x="3" y="12"/>
                  </a:cubicBezTo>
                  <a:cubicBezTo>
                    <a:pt x="3" y="12"/>
                    <a:pt x="3" y="12"/>
                    <a:pt x="3" y="12"/>
                  </a:cubicBezTo>
                  <a:cubicBezTo>
                    <a:pt x="4" y="11"/>
                    <a:pt x="4" y="11"/>
                    <a:pt x="5" y="11"/>
                  </a:cubicBezTo>
                  <a:cubicBezTo>
                    <a:pt x="5" y="10"/>
                    <a:pt x="4" y="8"/>
                    <a:pt x="4" y="7"/>
                  </a:cubicBezTo>
                  <a:cubicBezTo>
                    <a:pt x="4" y="6"/>
                    <a:pt x="4" y="5"/>
                    <a:pt x="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4" name="Freeform 203">
              <a:extLst>
                <a:ext uri="{FF2B5EF4-FFF2-40B4-BE49-F238E27FC236}">
                  <a16:creationId xmlns:a16="http://schemas.microsoft.com/office/drawing/2014/main" id="{C2D0CAC9-8629-4FA2-9C31-A5EE7C163396}"/>
                </a:ext>
              </a:extLst>
            </p:cNvPr>
            <p:cNvSpPr>
              <a:spLocks/>
            </p:cNvSpPr>
            <p:nvPr/>
          </p:nvSpPr>
          <p:spPr bwMode="auto">
            <a:xfrm>
              <a:off x="-3452813" y="2119313"/>
              <a:ext cx="65087" cy="98425"/>
            </a:xfrm>
            <a:custGeom>
              <a:avLst/>
              <a:gdLst>
                <a:gd name="T0" fmla="*/ 8 w 18"/>
                <a:gd name="T1" fmla="*/ 26 h 27"/>
                <a:gd name="T2" fmla="*/ 14 w 18"/>
                <a:gd name="T3" fmla="*/ 26 h 27"/>
                <a:gd name="T4" fmla="*/ 17 w 18"/>
                <a:gd name="T5" fmla="*/ 27 h 27"/>
                <a:gd name="T6" fmla="*/ 18 w 18"/>
                <a:gd name="T7" fmla="*/ 25 h 27"/>
                <a:gd name="T8" fmla="*/ 17 w 18"/>
                <a:gd name="T9" fmla="*/ 24 h 27"/>
                <a:gd name="T10" fmla="*/ 16 w 18"/>
                <a:gd name="T11" fmla="*/ 23 h 27"/>
                <a:gd name="T12" fmla="*/ 15 w 18"/>
                <a:gd name="T13" fmla="*/ 22 h 27"/>
                <a:gd name="T14" fmla="*/ 15 w 18"/>
                <a:gd name="T15" fmla="*/ 21 h 27"/>
                <a:gd name="T16" fmla="*/ 14 w 18"/>
                <a:gd name="T17" fmla="*/ 19 h 27"/>
                <a:gd name="T18" fmla="*/ 14 w 18"/>
                <a:gd name="T19" fmla="*/ 17 h 27"/>
                <a:gd name="T20" fmla="*/ 15 w 18"/>
                <a:gd name="T21" fmla="*/ 15 h 27"/>
                <a:gd name="T22" fmla="*/ 16 w 18"/>
                <a:gd name="T23" fmla="*/ 13 h 27"/>
                <a:gd name="T24" fmla="*/ 16 w 18"/>
                <a:gd name="T25" fmla="*/ 12 h 27"/>
                <a:gd name="T26" fmla="*/ 14 w 18"/>
                <a:gd name="T27" fmla="*/ 10 h 27"/>
                <a:gd name="T28" fmla="*/ 13 w 18"/>
                <a:gd name="T29" fmla="*/ 8 h 27"/>
                <a:gd name="T30" fmla="*/ 15 w 18"/>
                <a:gd name="T31" fmla="*/ 8 h 27"/>
                <a:gd name="T32" fmla="*/ 16 w 18"/>
                <a:gd name="T33" fmla="*/ 7 h 27"/>
                <a:gd name="T34" fmla="*/ 15 w 18"/>
                <a:gd name="T35" fmla="*/ 4 h 27"/>
                <a:gd name="T36" fmla="*/ 15 w 18"/>
                <a:gd name="T37" fmla="*/ 2 h 27"/>
                <a:gd name="T38" fmla="*/ 13 w 18"/>
                <a:gd name="T39" fmla="*/ 0 h 27"/>
                <a:gd name="T40" fmla="*/ 13 w 18"/>
                <a:gd name="T41" fmla="*/ 0 h 27"/>
                <a:gd name="T42" fmla="*/ 13 w 18"/>
                <a:gd name="T43" fmla="*/ 1 h 27"/>
                <a:gd name="T44" fmla="*/ 14 w 18"/>
                <a:gd name="T45" fmla="*/ 2 h 27"/>
                <a:gd name="T46" fmla="*/ 14 w 18"/>
                <a:gd name="T47" fmla="*/ 4 h 27"/>
                <a:gd name="T48" fmla="*/ 13 w 18"/>
                <a:gd name="T49" fmla="*/ 5 h 27"/>
                <a:gd name="T50" fmla="*/ 11 w 18"/>
                <a:gd name="T51" fmla="*/ 7 h 27"/>
                <a:gd name="T52" fmla="*/ 11 w 18"/>
                <a:gd name="T53" fmla="*/ 9 h 27"/>
                <a:gd name="T54" fmla="*/ 11 w 18"/>
                <a:gd name="T55" fmla="*/ 10 h 27"/>
                <a:gd name="T56" fmla="*/ 10 w 18"/>
                <a:gd name="T57" fmla="*/ 11 h 27"/>
                <a:gd name="T58" fmla="*/ 8 w 18"/>
                <a:gd name="T59" fmla="*/ 15 h 27"/>
                <a:gd name="T60" fmla="*/ 7 w 18"/>
                <a:gd name="T61" fmla="*/ 16 h 27"/>
                <a:gd name="T62" fmla="*/ 5 w 18"/>
                <a:gd name="T63" fmla="*/ 15 h 27"/>
                <a:gd name="T64" fmla="*/ 4 w 18"/>
                <a:gd name="T65" fmla="*/ 15 h 27"/>
                <a:gd name="T66" fmla="*/ 1 w 18"/>
                <a:gd name="T67" fmla="*/ 17 h 27"/>
                <a:gd name="T68" fmla="*/ 0 w 18"/>
                <a:gd name="T69" fmla="*/ 20 h 27"/>
                <a:gd name="T70" fmla="*/ 1 w 18"/>
                <a:gd name="T71" fmla="*/ 21 h 27"/>
                <a:gd name="T72" fmla="*/ 3 w 18"/>
                <a:gd name="T73" fmla="*/ 22 h 27"/>
                <a:gd name="T74" fmla="*/ 4 w 18"/>
                <a:gd name="T75" fmla="*/ 24 h 27"/>
                <a:gd name="T76" fmla="*/ 3 w 18"/>
                <a:gd name="T77" fmla="*/ 26 h 27"/>
                <a:gd name="T78" fmla="*/ 7 w 18"/>
                <a:gd name="T79" fmla="*/ 26 h 27"/>
                <a:gd name="T80" fmla="*/ 8 w 18"/>
                <a:gd name="T81" fmla="*/ 26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8" h="27">
                  <a:moveTo>
                    <a:pt x="8" y="26"/>
                  </a:moveTo>
                  <a:cubicBezTo>
                    <a:pt x="8" y="26"/>
                    <a:pt x="13" y="26"/>
                    <a:pt x="14" y="26"/>
                  </a:cubicBezTo>
                  <a:cubicBezTo>
                    <a:pt x="15" y="26"/>
                    <a:pt x="17" y="27"/>
                    <a:pt x="17" y="27"/>
                  </a:cubicBezTo>
                  <a:cubicBezTo>
                    <a:pt x="17" y="27"/>
                    <a:pt x="17" y="26"/>
                    <a:pt x="18" y="25"/>
                  </a:cubicBezTo>
                  <a:cubicBezTo>
                    <a:pt x="18" y="25"/>
                    <a:pt x="17" y="25"/>
                    <a:pt x="17" y="24"/>
                  </a:cubicBezTo>
                  <a:cubicBezTo>
                    <a:pt x="17" y="24"/>
                    <a:pt x="16" y="23"/>
                    <a:pt x="16" y="23"/>
                  </a:cubicBezTo>
                  <a:cubicBezTo>
                    <a:pt x="15" y="22"/>
                    <a:pt x="15" y="22"/>
                    <a:pt x="15" y="22"/>
                  </a:cubicBezTo>
                  <a:cubicBezTo>
                    <a:pt x="15" y="22"/>
                    <a:pt x="15" y="21"/>
                    <a:pt x="15" y="21"/>
                  </a:cubicBezTo>
                  <a:cubicBezTo>
                    <a:pt x="14" y="20"/>
                    <a:pt x="14" y="20"/>
                    <a:pt x="14" y="19"/>
                  </a:cubicBezTo>
                  <a:cubicBezTo>
                    <a:pt x="14" y="18"/>
                    <a:pt x="14" y="17"/>
                    <a:pt x="14" y="17"/>
                  </a:cubicBezTo>
                  <a:cubicBezTo>
                    <a:pt x="14" y="17"/>
                    <a:pt x="15" y="16"/>
                    <a:pt x="15" y="15"/>
                  </a:cubicBezTo>
                  <a:cubicBezTo>
                    <a:pt x="15" y="14"/>
                    <a:pt x="16" y="14"/>
                    <a:pt x="16" y="13"/>
                  </a:cubicBezTo>
                  <a:cubicBezTo>
                    <a:pt x="16" y="13"/>
                    <a:pt x="16" y="12"/>
                    <a:pt x="16" y="12"/>
                  </a:cubicBezTo>
                  <a:cubicBezTo>
                    <a:pt x="15" y="11"/>
                    <a:pt x="15" y="10"/>
                    <a:pt x="14" y="10"/>
                  </a:cubicBezTo>
                  <a:cubicBezTo>
                    <a:pt x="13" y="9"/>
                    <a:pt x="13" y="8"/>
                    <a:pt x="13" y="8"/>
                  </a:cubicBezTo>
                  <a:cubicBezTo>
                    <a:pt x="13" y="8"/>
                    <a:pt x="14" y="8"/>
                    <a:pt x="15" y="8"/>
                  </a:cubicBezTo>
                  <a:cubicBezTo>
                    <a:pt x="16" y="8"/>
                    <a:pt x="16" y="8"/>
                    <a:pt x="16" y="7"/>
                  </a:cubicBezTo>
                  <a:cubicBezTo>
                    <a:pt x="16" y="7"/>
                    <a:pt x="15" y="6"/>
                    <a:pt x="15" y="4"/>
                  </a:cubicBezTo>
                  <a:cubicBezTo>
                    <a:pt x="15" y="3"/>
                    <a:pt x="15" y="3"/>
                    <a:pt x="15" y="2"/>
                  </a:cubicBezTo>
                  <a:cubicBezTo>
                    <a:pt x="15" y="2"/>
                    <a:pt x="14" y="0"/>
                    <a:pt x="13" y="0"/>
                  </a:cubicBezTo>
                  <a:cubicBezTo>
                    <a:pt x="13" y="0"/>
                    <a:pt x="13" y="0"/>
                    <a:pt x="13" y="0"/>
                  </a:cubicBezTo>
                  <a:cubicBezTo>
                    <a:pt x="13" y="1"/>
                    <a:pt x="13" y="1"/>
                    <a:pt x="13" y="1"/>
                  </a:cubicBezTo>
                  <a:cubicBezTo>
                    <a:pt x="13" y="2"/>
                    <a:pt x="14" y="2"/>
                    <a:pt x="14" y="2"/>
                  </a:cubicBezTo>
                  <a:cubicBezTo>
                    <a:pt x="14" y="2"/>
                    <a:pt x="14" y="3"/>
                    <a:pt x="14" y="4"/>
                  </a:cubicBezTo>
                  <a:cubicBezTo>
                    <a:pt x="14" y="4"/>
                    <a:pt x="13" y="4"/>
                    <a:pt x="13" y="5"/>
                  </a:cubicBezTo>
                  <a:cubicBezTo>
                    <a:pt x="13" y="5"/>
                    <a:pt x="11" y="7"/>
                    <a:pt x="11" y="7"/>
                  </a:cubicBezTo>
                  <a:cubicBezTo>
                    <a:pt x="12" y="7"/>
                    <a:pt x="11" y="8"/>
                    <a:pt x="11" y="9"/>
                  </a:cubicBezTo>
                  <a:cubicBezTo>
                    <a:pt x="11" y="9"/>
                    <a:pt x="11" y="9"/>
                    <a:pt x="11" y="10"/>
                  </a:cubicBezTo>
                  <a:cubicBezTo>
                    <a:pt x="11" y="10"/>
                    <a:pt x="10" y="11"/>
                    <a:pt x="10" y="11"/>
                  </a:cubicBezTo>
                  <a:cubicBezTo>
                    <a:pt x="10" y="12"/>
                    <a:pt x="8" y="14"/>
                    <a:pt x="8" y="15"/>
                  </a:cubicBezTo>
                  <a:cubicBezTo>
                    <a:pt x="7" y="16"/>
                    <a:pt x="7" y="17"/>
                    <a:pt x="7" y="16"/>
                  </a:cubicBezTo>
                  <a:cubicBezTo>
                    <a:pt x="7" y="15"/>
                    <a:pt x="6" y="14"/>
                    <a:pt x="5" y="15"/>
                  </a:cubicBezTo>
                  <a:cubicBezTo>
                    <a:pt x="5" y="15"/>
                    <a:pt x="4" y="15"/>
                    <a:pt x="4" y="15"/>
                  </a:cubicBezTo>
                  <a:cubicBezTo>
                    <a:pt x="4" y="15"/>
                    <a:pt x="1" y="17"/>
                    <a:pt x="1" y="17"/>
                  </a:cubicBezTo>
                  <a:cubicBezTo>
                    <a:pt x="1" y="17"/>
                    <a:pt x="1" y="19"/>
                    <a:pt x="0" y="20"/>
                  </a:cubicBezTo>
                  <a:cubicBezTo>
                    <a:pt x="1" y="20"/>
                    <a:pt x="1" y="21"/>
                    <a:pt x="1" y="21"/>
                  </a:cubicBezTo>
                  <a:cubicBezTo>
                    <a:pt x="2" y="22"/>
                    <a:pt x="3" y="21"/>
                    <a:pt x="3" y="22"/>
                  </a:cubicBezTo>
                  <a:cubicBezTo>
                    <a:pt x="4" y="22"/>
                    <a:pt x="4" y="23"/>
                    <a:pt x="4" y="24"/>
                  </a:cubicBezTo>
                  <a:cubicBezTo>
                    <a:pt x="4" y="24"/>
                    <a:pt x="3" y="25"/>
                    <a:pt x="3" y="26"/>
                  </a:cubicBezTo>
                  <a:cubicBezTo>
                    <a:pt x="7" y="26"/>
                    <a:pt x="7" y="26"/>
                    <a:pt x="7" y="26"/>
                  </a:cubicBezTo>
                  <a:lnTo>
                    <a:pt x="8" y="2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5" name="Freeform 204">
              <a:extLst>
                <a:ext uri="{FF2B5EF4-FFF2-40B4-BE49-F238E27FC236}">
                  <a16:creationId xmlns:a16="http://schemas.microsoft.com/office/drawing/2014/main" id="{C29A542A-1E2F-489A-9F87-A2610EB52E74}"/>
                </a:ext>
              </a:extLst>
            </p:cNvPr>
            <p:cNvSpPr>
              <a:spLocks/>
            </p:cNvSpPr>
            <p:nvPr/>
          </p:nvSpPr>
          <p:spPr bwMode="auto">
            <a:xfrm>
              <a:off x="-3597275" y="2141538"/>
              <a:ext cx="53975" cy="53975"/>
            </a:xfrm>
            <a:custGeom>
              <a:avLst/>
              <a:gdLst>
                <a:gd name="T0" fmla="*/ 14 w 15"/>
                <a:gd name="T1" fmla="*/ 12 h 15"/>
                <a:gd name="T2" fmla="*/ 13 w 15"/>
                <a:gd name="T3" fmla="*/ 10 h 15"/>
                <a:gd name="T4" fmla="*/ 14 w 15"/>
                <a:gd name="T5" fmla="*/ 7 h 15"/>
                <a:gd name="T6" fmla="*/ 15 w 15"/>
                <a:gd name="T7" fmla="*/ 6 h 15"/>
                <a:gd name="T8" fmla="*/ 14 w 15"/>
                <a:gd name="T9" fmla="*/ 2 h 15"/>
                <a:gd name="T10" fmla="*/ 13 w 15"/>
                <a:gd name="T11" fmla="*/ 2 h 15"/>
                <a:gd name="T12" fmla="*/ 11 w 15"/>
                <a:gd name="T13" fmla="*/ 2 h 15"/>
                <a:gd name="T14" fmla="*/ 9 w 15"/>
                <a:gd name="T15" fmla="*/ 1 h 15"/>
                <a:gd name="T16" fmla="*/ 7 w 15"/>
                <a:gd name="T17" fmla="*/ 1 h 15"/>
                <a:gd name="T18" fmla="*/ 6 w 15"/>
                <a:gd name="T19" fmla="*/ 0 h 15"/>
                <a:gd name="T20" fmla="*/ 5 w 15"/>
                <a:gd name="T21" fmla="*/ 1 h 15"/>
                <a:gd name="T22" fmla="*/ 4 w 15"/>
                <a:gd name="T23" fmla="*/ 1 h 15"/>
                <a:gd name="T24" fmla="*/ 2 w 15"/>
                <a:gd name="T25" fmla="*/ 1 h 15"/>
                <a:gd name="T26" fmla="*/ 2 w 15"/>
                <a:gd name="T27" fmla="*/ 1 h 15"/>
                <a:gd name="T28" fmla="*/ 2 w 15"/>
                <a:gd name="T29" fmla="*/ 3 h 15"/>
                <a:gd name="T30" fmla="*/ 2 w 15"/>
                <a:gd name="T31" fmla="*/ 4 h 15"/>
                <a:gd name="T32" fmla="*/ 2 w 15"/>
                <a:gd name="T33" fmla="*/ 5 h 15"/>
                <a:gd name="T34" fmla="*/ 1 w 15"/>
                <a:gd name="T35" fmla="*/ 6 h 15"/>
                <a:gd name="T36" fmla="*/ 2 w 15"/>
                <a:gd name="T37" fmla="*/ 7 h 15"/>
                <a:gd name="T38" fmla="*/ 1 w 15"/>
                <a:gd name="T39" fmla="*/ 8 h 15"/>
                <a:gd name="T40" fmla="*/ 1 w 15"/>
                <a:gd name="T41" fmla="*/ 10 h 15"/>
                <a:gd name="T42" fmla="*/ 1 w 15"/>
                <a:gd name="T43" fmla="*/ 11 h 15"/>
                <a:gd name="T44" fmla="*/ 3 w 15"/>
                <a:gd name="T45" fmla="*/ 12 h 15"/>
                <a:gd name="T46" fmla="*/ 3 w 15"/>
                <a:gd name="T47" fmla="*/ 15 h 15"/>
                <a:gd name="T48" fmla="*/ 9 w 15"/>
                <a:gd name="T49" fmla="*/ 13 h 15"/>
                <a:gd name="T50" fmla="*/ 14 w 15"/>
                <a:gd name="T51" fmla="*/ 13 h 15"/>
                <a:gd name="T52" fmla="*/ 14 w 15"/>
                <a:gd name="T53"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 h="15">
                  <a:moveTo>
                    <a:pt x="14" y="12"/>
                  </a:moveTo>
                  <a:cubicBezTo>
                    <a:pt x="14" y="12"/>
                    <a:pt x="13" y="10"/>
                    <a:pt x="13" y="10"/>
                  </a:cubicBezTo>
                  <a:cubicBezTo>
                    <a:pt x="13" y="9"/>
                    <a:pt x="14" y="8"/>
                    <a:pt x="14" y="7"/>
                  </a:cubicBezTo>
                  <a:cubicBezTo>
                    <a:pt x="14" y="7"/>
                    <a:pt x="15" y="6"/>
                    <a:pt x="15" y="6"/>
                  </a:cubicBezTo>
                  <a:cubicBezTo>
                    <a:pt x="15" y="5"/>
                    <a:pt x="14" y="3"/>
                    <a:pt x="14" y="2"/>
                  </a:cubicBezTo>
                  <a:cubicBezTo>
                    <a:pt x="14" y="2"/>
                    <a:pt x="14" y="2"/>
                    <a:pt x="13" y="2"/>
                  </a:cubicBezTo>
                  <a:cubicBezTo>
                    <a:pt x="13" y="2"/>
                    <a:pt x="11" y="2"/>
                    <a:pt x="11" y="2"/>
                  </a:cubicBezTo>
                  <a:cubicBezTo>
                    <a:pt x="10" y="3"/>
                    <a:pt x="9" y="2"/>
                    <a:pt x="9" y="1"/>
                  </a:cubicBezTo>
                  <a:cubicBezTo>
                    <a:pt x="8" y="1"/>
                    <a:pt x="8" y="0"/>
                    <a:pt x="7" y="1"/>
                  </a:cubicBezTo>
                  <a:cubicBezTo>
                    <a:pt x="6" y="1"/>
                    <a:pt x="6" y="1"/>
                    <a:pt x="6" y="0"/>
                  </a:cubicBezTo>
                  <a:cubicBezTo>
                    <a:pt x="6" y="0"/>
                    <a:pt x="5" y="0"/>
                    <a:pt x="5" y="1"/>
                  </a:cubicBezTo>
                  <a:cubicBezTo>
                    <a:pt x="5" y="1"/>
                    <a:pt x="4" y="2"/>
                    <a:pt x="4" y="1"/>
                  </a:cubicBezTo>
                  <a:cubicBezTo>
                    <a:pt x="3" y="1"/>
                    <a:pt x="3" y="0"/>
                    <a:pt x="2" y="1"/>
                  </a:cubicBezTo>
                  <a:cubicBezTo>
                    <a:pt x="2" y="1"/>
                    <a:pt x="2" y="1"/>
                    <a:pt x="2" y="1"/>
                  </a:cubicBezTo>
                  <a:cubicBezTo>
                    <a:pt x="1" y="2"/>
                    <a:pt x="1" y="3"/>
                    <a:pt x="2" y="3"/>
                  </a:cubicBezTo>
                  <a:cubicBezTo>
                    <a:pt x="2" y="3"/>
                    <a:pt x="2" y="4"/>
                    <a:pt x="2" y="4"/>
                  </a:cubicBezTo>
                  <a:cubicBezTo>
                    <a:pt x="2" y="4"/>
                    <a:pt x="3" y="5"/>
                    <a:pt x="2" y="5"/>
                  </a:cubicBezTo>
                  <a:cubicBezTo>
                    <a:pt x="2" y="6"/>
                    <a:pt x="2" y="5"/>
                    <a:pt x="1" y="6"/>
                  </a:cubicBezTo>
                  <a:cubicBezTo>
                    <a:pt x="1" y="6"/>
                    <a:pt x="2" y="7"/>
                    <a:pt x="2" y="7"/>
                  </a:cubicBezTo>
                  <a:cubicBezTo>
                    <a:pt x="1" y="7"/>
                    <a:pt x="1" y="7"/>
                    <a:pt x="1" y="8"/>
                  </a:cubicBezTo>
                  <a:cubicBezTo>
                    <a:pt x="1" y="9"/>
                    <a:pt x="1" y="10"/>
                    <a:pt x="1" y="10"/>
                  </a:cubicBezTo>
                  <a:cubicBezTo>
                    <a:pt x="0" y="10"/>
                    <a:pt x="1" y="10"/>
                    <a:pt x="1" y="11"/>
                  </a:cubicBezTo>
                  <a:cubicBezTo>
                    <a:pt x="2" y="11"/>
                    <a:pt x="3" y="12"/>
                    <a:pt x="3" y="12"/>
                  </a:cubicBezTo>
                  <a:cubicBezTo>
                    <a:pt x="3" y="13"/>
                    <a:pt x="3" y="13"/>
                    <a:pt x="3" y="15"/>
                  </a:cubicBezTo>
                  <a:cubicBezTo>
                    <a:pt x="4" y="15"/>
                    <a:pt x="6" y="14"/>
                    <a:pt x="9" y="13"/>
                  </a:cubicBezTo>
                  <a:cubicBezTo>
                    <a:pt x="11" y="13"/>
                    <a:pt x="13" y="13"/>
                    <a:pt x="14" y="13"/>
                  </a:cubicBezTo>
                  <a:cubicBezTo>
                    <a:pt x="14" y="13"/>
                    <a:pt x="14" y="12"/>
                    <a:pt x="14"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6" name="Freeform 206">
              <a:extLst>
                <a:ext uri="{FF2B5EF4-FFF2-40B4-BE49-F238E27FC236}">
                  <a16:creationId xmlns:a16="http://schemas.microsoft.com/office/drawing/2014/main" id="{527864E0-2957-4302-9ACA-C4ABC5CC60E8}"/>
                </a:ext>
              </a:extLst>
            </p:cNvPr>
            <p:cNvSpPr>
              <a:spLocks/>
            </p:cNvSpPr>
            <p:nvPr/>
          </p:nvSpPr>
          <p:spPr bwMode="auto">
            <a:xfrm>
              <a:off x="-3549650" y="2138363"/>
              <a:ext cx="36512" cy="53975"/>
            </a:xfrm>
            <a:custGeom>
              <a:avLst/>
              <a:gdLst>
                <a:gd name="T0" fmla="*/ 8 w 10"/>
                <a:gd name="T1" fmla="*/ 6 h 15"/>
                <a:gd name="T2" fmla="*/ 8 w 10"/>
                <a:gd name="T3" fmla="*/ 3 h 15"/>
                <a:gd name="T4" fmla="*/ 8 w 10"/>
                <a:gd name="T5" fmla="*/ 1 h 15"/>
                <a:gd name="T6" fmla="*/ 7 w 10"/>
                <a:gd name="T7" fmla="*/ 0 h 15"/>
                <a:gd name="T8" fmla="*/ 7 w 10"/>
                <a:gd name="T9" fmla="*/ 1 h 15"/>
                <a:gd name="T10" fmla="*/ 1 w 10"/>
                <a:gd name="T11" fmla="*/ 0 h 15"/>
                <a:gd name="T12" fmla="*/ 1 w 10"/>
                <a:gd name="T13" fmla="*/ 3 h 15"/>
                <a:gd name="T14" fmla="*/ 1 w 10"/>
                <a:gd name="T15" fmla="*/ 3 h 15"/>
                <a:gd name="T16" fmla="*/ 2 w 10"/>
                <a:gd name="T17" fmla="*/ 7 h 15"/>
                <a:gd name="T18" fmla="*/ 1 w 10"/>
                <a:gd name="T19" fmla="*/ 8 h 15"/>
                <a:gd name="T20" fmla="*/ 0 w 10"/>
                <a:gd name="T21" fmla="*/ 11 h 15"/>
                <a:gd name="T22" fmla="*/ 1 w 10"/>
                <a:gd name="T23" fmla="*/ 13 h 15"/>
                <a:gd name="T24" fmla="*/ 1 w 10"/>
                <a:gd name="T25" fmla="*/ 14 h 15"/>
                <a:gd name="T26" fmla="*/ 3 w 10"/>
                <a:gd name="T27" fmla="*/ 15 h 15"/>
                <a:gd name="T28" fmla="*/ 7 w 10"/>
                <a:gd name="T29" fmla="*/ 13 h 15"/>
                <a:gd name="T30" fmla="*/ 10 w 10"/>
                <a:gd name="T31" fmla="*/ 12 h 15"/>
                <a:gd name="T32" fmla="*/ 9 w 10"/>
                <a:gd name="T33" fmla="*/ 9 h 15"/>
                <a:gd name="T34" fmla="*/ 8 w 10"/>
                <a:gd name="T35" fmla="*/ 6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5">
                  <a:moveTo>
                    <a:pt x="8" y="6"/>
                  </a:moveTo>
                  <a:cubicBezTo>
                    <a:pt x="8" y="5"/>
                    <a:pt x="8" y="4"/>
                    <a:pt x="8" y="3"/>
                  </a:cubicBezTo>
                  <a:cubicBezTo>
                    <a:pt x="8" y="2"/>
                    <a:pt x="8" y="2"/>
                    <a:pt x="8" y="1"/>
                  </a:cubicBezTo>
                  <a:cubicBezTo>
                    <a:pt x="8" y="1"/>
                    <a:pt x="7" y="1"/>
                    <a:pt x="7" y="0"/>
                  </a:cubicBezTo>
                  <a:cubicBezTo>
                    <a:pt x="7" y="0"/>
                    <a:pt x="7" y="1"/>
                    <a:pt x="7" y="1"/>
                  </a:cubicBezTo>
                  <a:cubicBezTo>
                    <a:pt x="6" y="0"/>
                    <a:pt x="1" y="0"/>
                    <a:pt x="1" y="0"/>
                  </a:cubicBezTo>
                  <a:cubicBezTo>
                    <a:pt x="1" y="1"/>
                    <a:pt x="1" y="2"/>
                    <a:pt x="1" y="3"/>
                  </a:cubicBezTo>
                  <a:cubicBezTo>
                    <a:pt x="1" y="3"/>
                    <a:pt x="1" y="3"/>
                    <a:pt x="1" y="3"/>
                  </a:cubicBezTo>
                  <a:cubicBezTo>
                    <a:pt x="1" y="4"/>
                    <a:pt x="2" y="6"/>
                    <a:pt x="2" y="7"/>
                  </a:cubicBezTo>
                  <a:cubicBezTo>
                    <a:pt x="2" y="7"/>
                    <a:pt x="1" y="8"/>
                    <a:pt x="1" y="8"/>
                  </a:cubicBezTo>
                  <a:cubicBezTo>
                    <a:pt x="1" y="9"/>
                    <a:pt x="0" y="10"/>
                    <a:pt x="0" y="11"/>
                  </a:cubicBezTo>
                  <a:cubicBezTo>
                    <a:pt x="0" y="11"/>
                    <a:pt x="1" y="13"/>
                    <a:pt x="1" y="13"/>
                  </a:cubicBezTo>
                  <a:cubicBezTo>
                    <a:pt x="1" y="13"/>
                    <a:pt x="1" y="14"/>
                    <a:pt x="1" y="14"/>
                  </a:cubicBezTo>
                  <a:cubicBezTo>
                    <a:pt x="2" y="15"/>
                    <a:pt x="2" y="15"/>
                    <a:pt x="3" y="15"/>
                  </a:cubicBezTo>
                  <a:cubicBezTo>
                    <a:pt x="3" y="15"/>
                    <a:pt x="6" y="14"/>
                    <a:pt x="7" y="13"/>
                  </a:cubicBezTo>
                  <a:cubicBezTo>
                    <a:pt x="8" y="13"/>
                    <a:pt x="9" y="12"/>
                    <a:pt x="10" y="12"/>
                  </a:cubicBezTo>
                  <a:cubicBezTo>
                    <a:pt x="9" y="11"/>
                    <a:pt x="9" y="10"/>
                    <a:pt x="9" y="9"/>
                  </a:cubicBezTo>
                  <a:cubicBezTo>
                    <a:pt x="9" y="8"/>
                    <a:pt x="9" y="7"/>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7" name="Freeform 207">
              <a:extLst>
                <a:ext uri="{FF2B5EF4-FFF2-40B4-BE49-F238E27FC236}">
                  <a16:creationId xmlns:a16="http://schemas.microsoft.com/office/drawing/2014/main" id="{C6AF1B0B-0A97-41CA-B09E-81294D07B662}"/>
                </a:ext>
              </a:extLst>
            </p:cNvPr>
            <p:cNvSpPr>
              <a:spLocks/>
            </p:cNvSpPr>
            <p:nvPr/>
          </p:nvSpPr>
          <p:spPr bwMode="auto">
            <a:xfrm>
              <a:off x="-3651250" y="2124075"/>
              <a:ext cx="65087" cy="49213"/>
            </a:xfrm>
            <a:custGeom>
              <a:avLst/>
              <a:gdLst>
                <a:gd name="T0" fmla="*/ 6 w 18"/>
                <a:gd name="T1" fmla="*/ 7 h 14"/>
                <a:gd name="T2" fmla="*/ 7 w 18"/>
                <a:gd name="T3" fmla="*/ 7 h 14"/>
                <a:gd name="T4" fmla="*/ 9 w 18"/>
                <a:gd name="T5" fmla="*/ 7 h 14"/>
                <a:gd name="T6" fmla="*/ 11 w 18"/>
                <a:gd name="T7" fmla="*/ 9 h 14"/>
                <a:gd name="T8" fmla="*/ 11 w 18"/>
                <a:gd name="T9" fmla="*/ 10 h 14"/>
                <a:gd name="T10" fmla="*/ 11 w 18"/>
                <a:gd name="T11" fmla="*/ 10 h 14"/>
                <a:gd name="T12" fmla="*/ 13 w 18"/>
                <a:gd name="T13" fmla="*/ 10 h 14"/>
                <a:gd name="T14" fmla="*/ 13 w 18"/>
                <a:gd name="T15" fmla="*/ 12 h 14"/>
                <a:gd name="T16" fmla="*/ 15 w 18"/>
                <a:gd name="T17" fmla="*/ 13 h 14"/>
                <a:gd name="T18" fmla="*/ 15 w 18"/>
                <a:gd name="T19" fmla="*/ 12 h 14"/>
                <a:gd name="T20" fmla="*/ 16 w 18"/>
                <a:gd name="T21" fmla="*/ 13 h 14"/>
                <a:gd name="T22" fmla="*/ 17 w 18"/>
                <a:gd name="T23" fmla="*/ 12 h 14"/>
                <a:gd name="T24" fmla="*/ 16 w 18"/>
                <a:gd name="T25" fmla="*/ 11 h 14"/>
                <a:gd name="T26" fmla="*/ 17 w 18"/>
                <a:gd name="T27" fmla="*/ 10 h 14"/>
                <a:gd name="T28" fmla="*/ 17 w 18"/>
                <a:gd name="T29" fmla="*/ 9 h 14"/>
                <a:gd name="T30" fmla="*/ 17 w 18"/>
                <a:gd name="T31" fmla="*/ 8 h 14"/>
                <a:gd name="T32" fmla="*/ 17 w 18"/>
                <a:gd name="T33" fmla="*/ 6 h 14"/>
                <a:gd name="T34" fmla="*/ 16 w 18"/>
                <a:gd name="T35" fmla="*/ 6 h 14"/>
                <a:gd name="T36" fmla="*/ 16 w 18"/>
                <a:gd name="T37" fmla="*/ 4 h 14"/>
                <a:gd name="T38" fmla="*/ 16 w 18"/>
                <a:gd name="T39" fmla="*/ 4 h 14"/>
                <a:gd name="T40" fmla="*/ 15 w 18"/>
                <a:gd name="T41" fmla="*/ 2 h 14"/>
                <a:gd name="T42" fmla="*/ 14 w 18"/>
                <a:gd name="T43" fmla="*/ 1 h 14"/>
                <a:gd name="T44" fmla="*/ 12 w 18"/>
                <a:gd name="T45" fmla="*/ 2 h 14"/>
                <a:gd name="T46" fmla="*/ 11 w 18"/>
                <a:gd name="T47" fmla="*/ 2 h 14"/>
                <a:gd name="T48" fmla="*/ 9 w 18"/>
                <a:gd name="T49" fmla="*/ 2 h 14"/>
                <a:gd name="T50" fmla="*/ 9 w 18"/>
                <a:gd name="T51" fmla="*/ 1 h 14"/>
                <a:gd name="T52" fmla="*/ 9 w 18"/>
                <a:gd name="T53" fmla="*/ 1 h 14"/>
                <a:gd name="T54" fmla="*/ 9 w 18"/>
                <a:gd name="T55" fmla="*/ 1 h 14"/>
                <a:gd name="T56" fmla="*/ 5 w 18"/>
                <a:gd name="T57" fmla="*/ 1 h 14"/>
                <a:gd name="T58" fmla="*/ 4 w 18"/>
                <a:gd name="T59" fmla="*/ 0 h 14"/>
                <a:gd name="T60" fmla="*/ 3 w 18"/>
                <a:gd name="T61" fmla="*/ 1 h 14"/>
                <a:gd name="T62" fmla="*/ 3 w 18"/>
                <a:gd name="T63" fmla="*/ 2 h 14"/>
                <a:gd name="T64" fmla="*/ 2 w 18"/>
                <a:gd name="T65" fmla="*/ 3 h 14"/>
                <a:gd name="T66" fmla="*/ 0 w 18"/>
                <a:gd name="T67" fmla="*/ 4 h 14"/>
                <a:gd name="T68" fmla="*/ 0 w 18"/>
                <a:gd name="T69" fmla="*/ 4 h 14"/>
                <a:gd name="T70" fmla="*/ 2 w 18"/>
                <a:gd name="T71" fmla="*/ 6 h 14"/>
                <a:gd name="T72" fmla="*/ 4 w 18"/>
                <a:gd name="T73" fmla="*/ 9 h 14"/>
                <a:gd name="T74" fmla="*/ 6 w 18"/>
                <a:gd name="T75" fmla="*/ 7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8" h="14">
                  <a:moveTo>
                    <a:pt x="6" y="7"/>
                  </a:moveTo>
                  <a:cubicBezTo>
                    <a:pt x="6" y="7"/>
                    <a:pt x="7" y="7"/>
                    <a:pt x="7" y="7"/>
                  </a:cubicBezTo>
                  <a:cubicBezTo>
                    <a:pt x="8" y="7"/>
                    <a:pt x="8" y="7"/>
                    <a:pt x="9" y="7"/>
                  </a:cubicBezTo>
                  <a:cubicBezTo>
                    <a:pt x="9" y="7"/>
                    <a:pt x="11" y="8"/>
                    <a:pt x="11" y="9"/>
                  </a:cubicBezTo>
                  <a:cubicBezTo>
                    <a:pt x="11" y="9"/>
                    <a:pt x="11" y="10"/>
                    <a:pt x="11" y="10"/>
                  </a:cubicBezTo>
                  <a:cubicBezTo>
                    <a:pt x="11" y="10"/>
                    <a:pt x="11" y="10"/>
                    <a:pt x="11" y="10"/>
                  </a:cubicBezTo>
                  <a:cubicBezTo>
                    <a:pt x="12" y="10"/>
                    <a:pt x="13" y="10"/>
                    <a:pt x="13" y="10"/>
                  </a:cubicBezTo>
                  <a:cubicBezTo>
                    <a:pt x="13" y="10"/>
                    <a:pt x="14" y="11"/>
                    <a:pt x="13" y="12"/>
                  </a:cubicBezTo>
                  <a:cubicBezTo>
                    <a:pt x="13" y="13"/>
                    <a:pt x="14" y="14"/>
                    <a:pt x="15" y="13"/>
                  </a:cubicBezTo>
                  <a:cubicBezTo>
                    <a:pt x="15" y="12"/>
                    <a:pt x="15" y="12"/>
                    <a:pt x="15" y="12"/>
                  </a:cubicBezTo>
                  <a:cubicBezTo>
                    <a:pt x="16" y="12"/>
                    <a:pt x="16" y="13"/>
                    <a:pt x="16" y="13"/>
                  </a:cubicBezTo>
                  <a:cubicBezTo>
                    <a:pt x="16" y="12"/>
                    <a:pt x="16" y="12"/>
                    <a:pt x="17" y="12"/>
                  </a:cubicBezTo>
                  <a:cubicBezTo>
                    <a:pt x="17" y="12"/>
                    <a:pt x="16" y="11"/>
                    <a:pt x="16" y="11"/>
                  </a:cubicBezTo>
                  <a:cubicBezTo>
                    <a:pt x="17" y="10"/>
                    <a:pt x="17" y="11"/>
                    <a:pt x="17" y="10"/>
                  </a:cubicBezTo>
                  <a:cubicBezTo>
                    <a:pt x="18" y="10"/>
                    <a:pt x="17" y="9"/>
                    <a:pt x="17" y="9"/>
                  </a:cubicBezTo>
                  <a:cubicBezTo>
                    <a:pt x="17" y="9"/>
                    <a:pt x="17" y="8"/>
                    <a:pt x="17" y="8"/>
                  </a:cubicBezTo>
                  <a:cubicBezTo>
                    <a:pt x="16" y="8"/>
                    <a:pt x="16" y="7"/>
                    <a:pt x="17" y="6"/>
                  </a:cubicBezTo>
                  <a:cubicBezTo>
                    <a:pt x="16" y="6"/>
                    <a:pt x="16" y="6"/>
                    <a:pt x="16" y="6"/>
                  </a:cubicBezTo>
                  <a:cubicBezTo>
                    <a:pt x="16" y="5"/>
                    <a:pt x="16" y="4"/>
                    <a:pt x="16" y="4"/>
                  </a:cubicBezTo>
                  <a:cubicBezTo>
                    <a:pt x="15" y="4"/>
                    <a:pt x="15" y="4"/>
                    <a:pt x="16" y="4"/>
                  </a:cubicBezTo>
                  <a:cubicBezTo>
                    <a:pt x="16" y="3"/>
                    <a:pt x="15" y="3"/>
                    <a:pt x="15" y="2"/>
                  </a:cubicBezTo>
                  <a:cubicBezTo>
                    <a:pt x="15" y="2"/>
                    <a:pt x="14" y="1"/>
                    <a:pt x="14" y="1"/>
                  </a:cubicBezTo>
                  <a:cubicBezTo>
                    <a:pt x="14" y="1"/>
                    <a:pt x="13" y="2"/>
                    <a:pt x="12" y="2"/>
                  </a:cubicBezTo>
                  <a:cubicBezTo>
                    <a:pt x="12" y="2"/>
                    <a:pt x="11" y="1"/>
                    <a:pt x="11" y="2"/>
                  </a:cubicBezTo>
                  <a:cubicBezTo>
                    <a:pt x="11" y="2"/>
                    <a:pt x="10" y="1"/>
                    <a:pt x="9" y="2"/>
                  </a:cubicBezTo>
                  <a:cubicBezTo>
                    <a:pt x="9" y="3"/>
                    <a:pt x="9" y="1"/>
                    <a:pt x="9" y="1"/>
                  </a:cubicBezTo>
                  <a:cubicBezTo>
                    <a:pt x="9" y="1"/>
                    <a:pt x="9" y="1"/>
                    <a:pt x="9" y="1"/>
                  </a:cubicBezTo>
                  <a:cubicBezTo>
                    <a:pt x="9" y="1"/>
                    <a:pt x="9" y="1"/>
                    <a:pt x="9" y="1"/>
                  </a:cubicBezTo>
                  <a:cubicBezTo>
                    <a:pt x="7" y="1"/>
                    <a:pt x="5" y="1"/>
                    <a:pt x="5" y="1"/>
                  </a:cubicBezTo>
                  <a:cubicBezTo>
                    <a:pt x="5" y="0"/>
                    <a:pt x="4" y="0"/>
                    <a:pt x="4" y="0"/>
                  </a:cubicBezTo>
                  <a:cubicBezTo>
                    <a:pt x="4" y="0"/>
                    <a:pt x="4" y="1"/>
                    <a:pt x="3" y="1"/>
                  </a:cubicBezTo>
                  <a:cubicBezTo>
                    <a:pt x="2" y="1"/>
                    <a:pt x="3" y="2"/>
                    <a:pt x="3" y="2"/>
                  </a:cubicBezTo>
                  <a:cubicBezTo>
                    <a:pt x="3" y="3"/>
                    <a:pt x="3" y="3"/>
                    <a:pt x="2" y="3"/>
                  </a:cubicBezTo>
                  <a:cubicBezTo>
                    <a:pt x="2" y="3"/>
                    <a:pt x="1" y="3"/>
                    <a:pt x="0" y="4"/>
                  </a:cubicBezTo>
                  <a:cubicBezTo>
                    <a:pt x="0" y="4"/>
                    <a:pt x="0" y="4"/>
                    <a:pt x="0" y="4"/>
                  </a:cubicBezTo>
                  <a:cubicBezTo>
                    <a:pt x="1" y="5"/>
                    <a:pt x="1" y="5"/>
                    <a:pt x="2" y="6"/>
                  </a:cubicBezTo>
                  <a:cubicBezTo>
                    <a:pt x="3" y="7"/>
                    <a:pt x="4" y="8"/>
                    <a:pt x="4" y="9"/>
                  </a:cubicBezTo>
                  <a:cubicBezTo>
                    <a:pt x="5" y="8"/>
                    <a:pt x="6" y="8"/>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8" name="Freeform 208">
              <a:extLst>
                <a:ext uri="{FF2B5EF4-FFF2-40B4-BE49-F238E27FC236}">
                  <a16:creationId xmlns:a16="http://schemas.microsoft.com/office/drawing/2014/main" id="{076549D9-E59B-45D3-85F9-C7912C6E6BE1}"/>
                </a:ext>
              </a:extLst>
            </p:cNvPr>
            <p:cNvSpPr>
              <a:spLocks/>
            </p:cNvSpPr>
            <p:nvPr/>
          </p:nvSpPr>
          <p:spPr bwMode="auto">
            <a:xfrm>
              <a:off x="-3622675" y="2159000"/>
              <a:ext cx="36512" cy="36513"/>
            </a:xfrm>
            <a:custGeom>
              <a:avLst/>
              <a:gdLst>
                <a:gd name="T0" fmla="*/ 8 w 10"/>
                <a:gd name="T1" fmla="*/ 6 h 10"/>
                <a:gd name="T2" fmla="*/ 8 w 10"/>
                <a:gd name="T3" fmla="*/ 5 h 10"/>
                <a:gd name="T4" fmla="*/ 8 w 10"/>
                <a:gd name="T5" fmla="*/ 3 h 10"/>
                <a:gd name="T6" fmla="*/ 8 w 10"/>
                <a:gd name="T7" fmla="*/ 3 h 10"/>
                <a:gd name="T8" fmla="*/ 7 w 10"/>
                <a:gd name="T9" fmla="*/ 2 h 10"/>
                <a:gd name="T10" fmla="*/ 7 w 10"/>
                <a:gd name="T11" fmla="*/ 3 h 10"/>
                <a:gd name="T12" fmla="*/ 5 w 10"/>
                <a:gd name="T13" fmla="*/ 2 h 10"/>
                <a:gd name="T14" fmla="*/ 5 w 10"/>
                <a:gd name="T15" fmla="*/ 0 h 10"/>
                <a:gd name="T16" fmla="*/ 3 w 10"/>
                <a:gd name="T17" fmla="*/ 0 h 10"/>
                <a:gd name="T18" fmla="*/ 3 w 10"/>
                <a:gd name="T19" fmla="*/ 2 h 10"/>
                <a:gd name="T20" fmla="*/ 1 w 10"/>
                <a:gd name="T21" fmla="*/ 3 h 10"/>
                <a:gd name="T22" fmla="*/ 0 w 10"/>
                <a:gd name="T23" fmla="*/ 4 h 10"/>
                <a:gd name="T24" fmla="*/ 4 w 10"/>
                <a:gd name="T25" fmla="*/ 6 h 10"/>
                <a:gd name="T26" fmla="*/ 9 w 10"/>
                <a:gd name="T27" fmla="*/ 9 h 10"/>
                <a:gd name="T28" fmla="*/ 10 w 10"/>
                <a:gd name="T29" fmla="*/ 10 h 10"/>
                <a:gd name="T30" fmla="*/ 10 w 10"/>
                <a:gd name="T31" fmla="*/ 7 h 10"/>
                <a:gd name="T32" fmla="*/ 8 w 10"/>
                <a:gd name="T33"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0" h="10">
                  <a:moveTo>
                    <a:pt x="8" y="6"/>
                  </a:moveTo>
                  <a:cubicBezTo>
                    <a:pt x="8" y="5"/>
                    <a:pt x="7" y="5"/>
                    <a:pt x="8" y="5"/>
                  </a:cubicBezTo>
                  <a:cubicBezTo>
                    <a:pt x="8" y="5"/>
                    <a:pt x="8" y="4"/>
                    <a:pt x="8" y="3"/>
                  </a:cubicBezTo>
                  <a:cubicBezTo>
                    <a:pt x="8" y="3"/>
                    <a:pt x="8" y="3"/>
                    <a:pt x="8" y="3"/>
                  </a:cubicBezTo>
                  <a:cubicBezTo>
                    <a:pt x="8" y="3"/>
                    <a:pt x="8" y="2"/>
                    <a:pt x="7" y="2"/>
                  </a:cubicBezTo>
                  <a:cubicBezTo>
                    <a:pt x="7" y="2"/>
                    <a:pt x="7" y="2"/>
                    <a:pt x="7" y="3"/>
                  </a:cubicBezTo>
                  <a:cubicBezTo>
                    <a:pt x="6" y="4"/>
                    <a:pt x="5" y="3"/>
                    <a:pt x="5" y="2"/>
                  </a:cubicBezTo>
                  <a:cubicBezTo>
                    <a:pt x="6" y="1"/>
                    <a:pt x="5" y="0"/>
                    <a:pt x="5" y="0"/>
                  </a:cubicBezTo>
                  <a:cubicBezTo>
                    <a:pt x="5" y="0"/>
                    <a:pt x="4" y="0"/>
                    <a:pt x="3" y="0"/>
                  </a:cubicBezTo>
                  <a:cubicBezTo>
                    <a:pt x="3" y="1"/>
                    <a:pt x="3" y="1"/>
                    <a:pt x="3" y="2"/>
                  </a:cubicBezTo>
                  <a:cubicBezTo>
                    <a:pt x="3" y="2"/>
                    <a:pt x="2" y="3"/>
                    <a:pt x="1" y="3"/>
                  </a:cubicBezTo>
                  <a:cubicBezTo>
                    <a:pt x="1" y="3"/>
                    <a:pt x="1" y="4"/>
                    <a:pt x="0" y="4"/>
                  </a:cubicBezTo>
                  <a:cubicBezTo>
                    <a:pt x="1" y="5"/>
                    <a:pt x="3" y="5"/>
                    <a:pt x="4" y="6"/>
                  </a:cubicBezTo>
                  <a:cubicBezTo>
                    <a:pt x="5" y="7"/>
                    <a:pt x="8" y="9"/>
                    <a:pt x="9" y="9"/>
                  </a:cubicBezTo>
                  <a:cubicBezTo>
                    <a:pt x="9" y="9"/>
                    <a:pt x="9" y="10"/>
                    <a:pt x="10" y="10"/>
                  </a:cubicBezTo>
                  <a:cubicBezTo>
                    <a:pt x="10" y="8"/>
                    <a:pt x="10" y="8"/>
                    <a:pt x="10" y="7"/>
                  </a:cubicBezTo>
                  <a:cubicBezTo>
                    <a:pt x="10" y="7"/>
                    <a:pt x="9" y="6"/>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9" name="Freeform 209">
              <a:extLst>
                <a:ext uri="{FF2B5EF4-FFF2-40B4-BE49-F238E27FC236}">
                  <a16:creationId xmlns:a16="http://schemas.microsoft.com/office/drawing/2014/main" id="{753C07C9-FD9D-4C1D-AD1D-8767A246E2EE}"/>
                </a:ext>
              </a:extLst>
            </p:cNvPr>
            <p:cNvSpPr>
              <a:spLocks/>
            </p:cNvSpPr>
            <p:nvPr/>
          </p:nvSpPr>
          <p:spPr bwMode="auto">
            <a:xfrm>
              <a:off x="-3636963" y="2147888"/>
              <a:ext cx="25400" cy="25400"/>
            </a:xfrm>
            <a:custGeom>
              <a:avLst/>
              <a:gdLst>
                <a:gd name="T0" fmla="*/ 7 w 7"/>
                <a:gd name="T1" fmla="*/ 5 h 7"/>
                <a:gd name="T2" fmla="*/ 7 w 7"/>
                <a:gd name="T3" fmla="*/ 3 h 7"/>
                <a:gd name="T4" fmla="*/ 7 w 7"/>
                <a:gd name="T5" fmla="*/ 2 h 7"/>
                <a:gd name="T6" fmla="*/ 5 w 7"/>
                <a:gd name="T7" fmla="*/ 0 h 7"/>
                <a:gd name="T8" fmla="*/ 3 w 7"/>
                <a:gd name="T9" fmla="*/ 0 h 7"/>
                <a:gd name="T10" fmla="*/ 2 w 7"/>
                <a:gd name="T11" fmla="*/ 0 h 7"/>
                <a:gd name="T12" fmla="*/ 0 w 7"/>
                <a:gd name="T13" fmla="*/ 2 h 7"/>
                <a:gd name="T14" fmla="*/ 1 w 7"/>
                <a:gd name="T15" fmla="*/ 3 h 7"/>
                <a:gd name="T16" fmla="*/ 3 w 7"/>
                <a:gd name="T17" fmla="*/ 6 h 7"/>
                <a:gd name="T18" fmla="*/ 4 w 7"/>
                <a:gd name="T19" fmla="*/ 7 h 7"/>
                <a:gd name="T20" fmla="*/ 5 w 7"/>
                <a:gd name="T21" fmla="*/ 6 h 7"/>
                <a:gd name="T22" fmla="*/ 7 w 7"/>
                <a:gd name="T23"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7">
                  <a:moveTo>
                    <a:pt x="7" y="5"/>
                  </a:moveTo>
                  <a:cubicBezTo>
                    <a:pt x="7" y="4"/>
                    <a:pt x="7" y="4"/>
                    <a:pt x="7" y="3"/>
                  </a:cubicBezTo>
                  <a:cubicBezTo>
                    <a:pt x="7" y="3"/>
                    <a:pt x="7" y="2"/>
                    <a:pt x="7" y="2"/>
                  </a:cubicBezTo>
                  <a:cubicBezTo>
                    <a:pt x="7" y="1"/>
                    <a:pt x="5" y="0"/>
                    <a:pt x="5" y="0"/>
                  </a:cubicBezTo>
                  <a:cubicBezTo>
                    <a:pt x="4" y="0"/>
                    <a:pt x="4" y="0"/>
                    <a:pt x="3" y="0"/>
                  </a:cubicBezTo>
                  <a:cubicBezTo>
                    <a:pt x="3" y="0"/>
                    <a:pt x="2" y="0"/>
                    <a:pt x="2" y="0"/>
                  </a:cubicBezTo>
                  <a:cubicBezTo>
                    <a:pt x="2" y="1"/>
                    <a:pt x="1" y="1"/>
                    <a:pt x="0" y="2"/>
                  </a:cubicBezTo>
                  <a:cubicBezTo>
                    <a:pt x="1" y="2"/>
                    <a:pt x="1" y="3"/>
                    <a:pt x="1" y="3"/>
                  </a:cubicBezTo>
                  <a:cubicBezTo>
                    <a:pt x="1" y="5"/>
                    <a:pt x="2" y="5"/>
                    <a:pt x="3" y="6"/>
                  </a:cubicBezTo>
                  <a:cubicBezTo>
                    <a:pt x="3" y="6"/>
                    <a:pt x="4" y="6"/>
                    <a:pt x="4" y="7"/>
                  </a:cubicBezTo>
                  <a:cubicBezTo>
                    <a:pt x="5" y="7"/>
                    <a:pt x="5" y="6"/>
                    <a:pt x="5" y="6"/>
                  </a:cubicBezTo>
                  <a:cubicBezTo>
                    <a:pt x="6"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0" name="Freeform 210">
              <a:extLst>
                <a:ext uri="{FF2B5EF4-FFF2-40B4-BE49-F238E27FC236}">
                  <a16:creationId xmlns:a16="http://schemas.microsoft.com/office/drawing/2014/main" id="{90AB7027-1E0A-42D5-B0BC-56B4A62DD0ED}"/>
                </a:ext>
              </a:extLst>
            </p:cNvPr>
            <p:cNvSpPr>
              <a:spLocks/>
            </p:cNvSpPr>
            <p:nvPr/>
          </p:nvSpPr>
          <p:spPr bwMode="auto">
            <a:xfrm>
              <a:off x="-3665538" y="1993900"/>
              <a:ext cx="68262" cy="53975"/>
            </a:xfrm>
            <a:custGeom>
              <a:avLst/>
              <a:gdLst>
                <a:gd name="T0" fmla="*/ 9 w 19"/>
                <a:gd name="T1" fmla="*/ 12 h 15"/>
                <a:gd name="T2" fmla="*/ 11 w 19"/>
                <a:gd name="T3" fmla="*/ 10 h 15"/>
                <a:gd name="T4" fmla="*/ 11 w 19"/>
                <a:gd name="T5" fmla="*/ 4 h 15"/>
                <a:gd name="T6" fmla="*/ 19 w 19"/>
                <a:gd name="T7" fmla="*/ 4 h 15"/>
                <a:gd name="T8" fmla="*/ 19 w 19"/>
                <a:gd name="T9" fmla="*/ 0 h 15"/>
                <a:gd name="T10" fmla="*/ 17 w 19"/>
                <a:gd name="T11" fmla="*/ 0 h 15"/>
                <a:gd name="T12" fmla="*/ 9 w 19"/>
                <a:gd name="T13" fmla="*/ 0 h 15"/>
                <a:gd name="T14" fmla="*/ 8 w 19"/>
                <a:gd name="T15" fmla="*/ 2 h 15"/>
                <a:gd name="T16" fmla="*/ 4 w 19"/>
                <a:gd name="T17" fmla="*/ 6 h 15"/>
                <a:gd name="T18" fmla="*/ 0 w 19"/>
                <a:gd name="T19" fmla="*/ 13 h 15"/>
                <a:gd name="T20" fmla="*/ 0 w 19"/>
                <a:gd name="T21" fmla="*/ 15 h 15"/>
                <a:gd name="T22" fmla="*/ 9 w 19"/>
                <a:gd name="T23" fmla="*/ 15 h 15"/>
                <a:gd name="T24" fmla="*/ 9 w 19"/>
                <a:gd name="T25"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9" h="15">
                  <a:moveTo>
                    <a:pt x="9" y="12"/>
                  </a:moveTo>
                  <a:cubicBezTo>
                    <a:pt x="9" y="11"/>
                    <a:pt x="11" y="11"/>
                    <a:pt x="11" y="10"/>
                  </a:cubicBezTo>
                  <a:cubicBezTo>
                    <a:pt x="11" y="9"/>
                    <a:pt x="11" y="4"/>
                    <a:pt x="11" y="4"/>
                  </a:cubicBezTo>
                  <a:cubicBezTo>
                    <a:pt x="11" y="4"/>
                    <a:pt x="19" y="4"/>
                    <a:pt x="19" y="4"/>
                  </a:cubicBezTo>
                  <a:cubicBezTo>
                    <a:pt x="19" y="4"/>
                    <a:pt x="19" y="2"/>
                    <a:pt x="19" y="0"/>
                  </a:cubicBezTo>
                  <a:cubicBezTo>
                    <a:pt x="19" y="0"/>
                    <a:pt x="19" y="0"/>
                    <a:pt x="17" y="0"/>
                  </a:cubicBezTo>
                  <a:cubicBezTo>
                    <a:pt x="16" y="0"/>
                    <a:pt x="12" y="0"/>
                    <a:pt x="9" y="0"/>
                  </a:cubicBezTo>
                  <a:cubicBezTo>
                    <a:pt x="8" y="0"/>
                    <a:pt x="8" y="1"/>
                    <a:pt x="8" y="2"/>
                  </a:cubicBezTo>
                  <a:cubicBezTo>
                    <a:pt x="7" y="3"/>
                    <a:pt x="5" y="4"/>
                    <a:pt x="4" y="6"/>
                  </a:cubicBezTo>
                  <a:cubicBezTo>
                    <a:pt x="4" y="7"/>
                    <a:pt x="2" y="10"/>
                    <a:pt x="0" y="13"/>
                  </a:cubicBezTo>
                  <a:cubicBezTo>
                    <a:pt x="0" y="14"/>
                    <a:pt x="0" y="15"/>
                    <a:pt x="0" y="15"/>
                  </a:cubicBezTo>
                  <a:cubicBezTo>
                    <a:pt x="9" y="15"/>
                    <a:pt x="9" y="15"/>
                    <a:pt x="9" y="15"/>
                  </a:cubicBezTo>
                  <a:cubicBezTo>
                    <a:pt x="9" y="15"/>
                    <a:pt x="9" y="12"/>
                    <a:pt x="9"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1" name="Freeform 211">
              <a:extLst>
                <a:ext uri="{FF2B5EF4-FFF2-40B4-BE49-F238E27FC236}">
                  <a16:creationId xmlns:a16="http://schemas.microsoft.com/office/drawing/2014/main" id="{E4933BDA-1A6C-4E82-9A59-E5CF9E40C9A6}"/>
                </a:ext>
              </a:extLst>
            </p:cNvPr>
            <p:cNvSpPr>
              <a:spLocks/>
            </p:cNvSpPr>
            <p:nvPr/>
          </p:nvSpPr>
          <p:spPr bwMode="auto">
            <a:xfrm>
              <a:off x="-3665538" y="1993900"/>
              <a:ext cx="101600" cy="111125"/>
            </a:xfrm>
            <a:custGeom>
              <a:avLst/>
              <a:gdLst>
                <a:gd name="T0" fmla="*/ 2 w 28"/>
                <a:gd name="T1" fmla="*/ 27 h 31"/>
                <a:gd name="T2" fmla="*/ 4 w 28"/>
                <a:gd name="T3" fmla="*/ 27 h 31"/>
                <a:gd name="T4" fmla="*/ 6 w 28"/>
                <a:gd name="T5" fmla="*/ 27 h 31"/>
                <a:gd name="T6" fmla="*/ 7 w 28"/>
                <a:gd name="T7" fmla="*/ 28 h 31"/>
                <a:gd name="T8" fmla="*/ 8 w 28"/>
                <a:gd name="T9" fmla="*/ 28 h 31"/>
                <a:gd name="T10" fmla="*/ 9 w 28"/>
                <a:gd name="T11" fmla="*/ 30 h 31"/>
                <a:gd name="T12" fmla="*/ 11 w 28"/>
                <a:gd name="T13" fmla="*/ 31 h 31"/>
                <a:gd name="T14" fmla="*/ 12 w 28"/>
                <a:gd name="T15" fmla="*/ 31 h 31"/>
                <a:gd name="T16" fmla="*/ 13 w 28"/>
                <a:gd name="T17" fmla="*/ 30 h 31"/>
                <a:gd name="T18" fmla="*/ 14 w 28"/>
                <a:gd name="T19" fmla="*/ 30 h 31"/>
                <a:gd name="T20" fmla="*/ 16 w 28"/>
                <a:gd name="T21" fmla="*/ 30 h 31"/>
                <a:gd name="T22" fmla="*/ 17 w 28"/>
                <a:gd name="T23" fmla="*/ 30 h 31"/>
                <a:gd name="T24" fmla="*/ 27 w 28"/>
                <a:gd name="T25" fmla="*/ 29 h 31"/>
                <a:gd name="T26" fmla="*/ 27 w 28"/>
                <a:gd name="T27" fmla="*/ 27 h 31"/>
                <a:gd name="T28" fmla="*/ 26 w 28"/>
                <a:gd name="T29" fmla="*/ 27 h 31"/>
                <a:gd name="T30" fmla="*/ 24 w 28"/>
                <a:gd name="T31" fmla="*/ 6 h 31"/>
                <a:gd name="T32" fmla="*/ 28 w 28"/>
                <a:gd name="T33" fmla="*/ 6 h 31"/>
                <a:gd name="T34" fmla="*/ 20 w 28"/>
                <a:gd name="T35" fmla="*/ 1 h 31"/>
                <a:gd name="T36" fmla="*/ 19 w 28"/>
                <a:gd name="T37" fmla="*/ 0 h 31"/>
                <a:gd name="T38" fmla="*/ 19 w 28"/>
                <a:gd name="T39" fmla="*/ 4 h 31"/>
                <a:gd name="T40" fmla="*/ 11 w 28"/>
                <a:gd name="T41" fmla="*/ 4 h 31"/>
                <a:gd name="T42" fmla="*/ 11 w 28"/>
                <a:gd name="T43" fmla="*/ 10 h 31"/>
                <a:gd name="T44" fmla="*/ 9 w 28"/>
                <a:gd name="T45" fmla="*/ 12 h 31"/>
                <a:gd name="T46" fmla="*/ 9 w 28"/>
                <a:gd name="T47" fmla="*/ 15 h 31"/>
                <a:gd name="T48" fmla="*/ 0 w 28"/>
                <a:gd name="T49" fmla="*/ 15 h 31"/>
                <a:gd name="T50" fmla="*/ 1 w 28"/>
                <a:gd name="T51" fmla="*/ 18 h 31"/>
                <a:gd name="T52" fmla="*/ 2 w 28"/>
                <a:gd name="T53" fmla="*/ 22 h 31"/>
                <a:gd name="T54" fmla="*/ 1 w 28"/>
                <a:gd name="T55" fmla="*/ 26 h 31"/>
                <a:gd name="T56" fmla="*/ 0 w 28"/>
                <a:gd name="T57" fmla="*/ 28 h 31"/>
                <a:gd name="T58" fmla="*/ 0 w 28"/>
                <a:gd name="T59" fmla="*/ 28 h 31"/>
                <a:gd name="T60" fmla="*/ 2 w 28"/>
                <a:gd name="T61" fmla="*/ 27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8" h="31">
                  <a:moveTo>
                    <a:pt x="2" y="27"/>
                  </a:moveTo>
                  <a:cubicBezTo>
                    <a:pt x="3" y="27"/>
                    <a:pt x="4" y="27"/>
                    <a:pt x="4" y="27"/>
                  </a:cubicBezTo>
                  <a:cubicBezTo>
                    <a:pt x="4" y="27"/>
                    <a:pt x="5" y="27"/>
                    <a:pt x="6" y="27"/>
                  </a:cubicBezTo>
                  <a:cubicBezTo>
                    <a:pt x="6" y="27"/>
                    <a:pt x="7" y="28"/>
                    <a:pt x="7" y="28"/>
                  </a:cubicBezTo>
                  <a:cubicBezTo>
                    <a:pt x="8" y="28"/>
                    <a:pt x="8" y="28"/>
                    <a:pt x="8" y="28"/>
                  </a:cubicBezTo>
                  <a:cubicBezTo>
                    <a:pt x="8" y="28"/>
                    <a:pt x="9" y="30"/>
                    <a:pt x="9" y="30"/>
                  </a:cubicBezTo>
                  <a:cubicBezTo>
                    <a:pt x="10" y="30"/>
                    <a:pt x="10" y="31"/>
                    <a:pt x="11" y="31"/>
                  </a:cubicBezTo>
                  <a:cubicBezTo>
                    <a:pt x="11" y="31"/>
                    <a:pt x="12" y="31"/>
                    <a:pt x="12" y="31"/>
                  </a:cubicBezTo>
                  <a:cubicBezTo>
                    <a:pt x="12" y="30"/>
                    <a:pt x="12" y="29"/>
                    <a:pt x="13" y="30"/>
                  </a:cubicBezTo>
                  <a:cubicBezTo>
                    <a:pt x="14" y="31"/>
                    <a:pt x="14" y="30"/>
                    <a:pt x="14" y="30"/>
                  </a:cubicBezTo>
                  <a:cubicBezTo>
                    <a:pt x="15" y="30"/>
                    <a:pt x="15" y="30"/>
                    <a:pt x="16" y="30"/>
                  </a:cubicBezTo>
                  <a:cubicBezTo>
                    <a:pt x="17" y="30"/>
                    <a:pt x="17" y="30"/>
                    <a:pt x="17" y="30"/>
                  </a:cubicBezTo>
                  <a:cubicBezTo>
                    <a:pt x="17" y="30"/>
                    <a:pt x="26" y="30"/>
                    <a:pt x="27" y="29"/>
                  </a:cubicBezTo>
                  <a:cubicBezTo>
                    <a:pt x="27" y="29"/>
                    <a:pt x="27" y="27"/>
                    <a:pt x="27" y="27"/>
                  </a:cubicBezTo>
                  <a:cubicBezTo>
                    <a:pt x="26" y="27"/>
                    <a:pt x="26" y="27"/>
                    <a:pt x="26" y="27"/>
                  </a:cubicBezTo>
                  <a:cubicBezTo>
                    <a:pt x="24" y="6"/>
                    <a:pt x="24" y="6"/>
                    <a:pt x="24" y="6"/>
                  </a:cubicBezTo>
                  <a:cubicBezTo>
                    <a:pt x="28" y="6"/>
                    <a:pt x="28" y="6"/>
                    <a:pt x="28" y="6"/>
                  </a:cubicBezTo>
                  <a:cubicBezTo>
                    <a:pt x="24" y="3"/>
                    <a:pt x="20" y="1"/>
                    <a:pt x="20" y="1"/>
                  </a:cubicBezTo>
                  <a:cubicBezTo>
                    <a:pt x="19" y="1"/>
                    <a:pt x="19" y="1"/>
                    <a:pt x="19" y="0"/>
                  </a:cubicBezTo>
                  <a:cubicBezTo>
                    <a:pt x="19" y="2"/>
                    <a:pt x="19" y="4"/>
                    <a:pt x="19" y="4"/>
                  </a:cubicBezTo>
                  <a:cubicBezTo>
                    <a:pt x="19" y="4"/>
                    <a:pt x="11" y="4"/>
                    <a:pt x="11" y="4"/>
                  </a:cubicBezTo>
                  <a:cubicBezTo>
                    <a:pt x="11" y="4"/>
                    <a:pt x="11" y="9"/>
                    <a:pt x="11" y="10"/>
                  </a:cubicBezTo>
                  <a:cubicBezTo>
                    <a:pt x="11" y="11"/>
                    <a:pt x="9" y="11"/>
                    <a:pt x="9" y="12"/>
                  </a:cubicBezTo>
                  <a:cubicBezTo>
                    <a:pt x="9" y="12"/>
                    <a:pt x="9" y="15"/>
                    <a:pt x="9" y="15"/>
                  </a:cubicBezTo>
                  <a:cubicBezTo>
                    <a:pt x="0" y="15"/>
                    <a:pt x="0" y="15"/>
                    <a:pt x="0" y="15"/>
                  </a:cubicBezTo>
                  <a:cubicBezTo>
                    <a:pt x="0" y="17"/>
                    <a:pt x="0" y="17"/>
                    <a:pt x="1" y="18"/>
                  </a:cubicBezTo>
                  <a:cubicBezTo>
                    <a:pt x="2" y="19"/>
                    <a:pt x="0" y="20"/>
                    <a:pt x="2" y="22"/>
                  </a:cubicBezTo>
                  <a:cubicBezTo>
                    <a:pt x="3" y="23"/>
                    <a:pt x="1" y="25"/>
                    <a:pt x="1" y="26"/>
                  </a:cubicBezTo>
                  <a:cubicBezTo>
                    <a:pt x="0" y="27"/>
                    <a:pt x="0" y="28"/>
                    <a:pt x="0" y="28"/>
                  </a:cubicBezTo>
                  <a:cubicBezTo>
                    <a:pt x="0" y="28"/>
                    <a:pt x="0" y="28"/>
                    <a:pt x="0" y="28"/>
                  </a:cubicBezTo>
                  <a:cubicBezTo>
                    <a:pt x="1" y="28"/>
                    <a:pt x="1" y="27"/>
                    <a:pt x="2" y="2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2" name="Freeform 212">
              <a:extLst>
                <a:ext uri="{FF2B5EF4-FFF2-40B4-BE49-F238E27FC236}">
                  <a16:creationId xmlns:a16="http://schemas.microsoft.com/office/drawing/2014/main" id="{E38BA2D5-3A26-433F-9A32-A9C04955A8DD}"/>
                </a:ext>
              </a:extLst>
            </p:cNvPr>
            <p:cNvSpPr>
              <a:spLocks/>
            </p:cNvSpPr>
            <p:nvPr/>
          </p:nvSpPr>
          <p:spPr bwMode="auto">
            <a:xfrm>
              <a:off x="-3625850" y="2014538"/>
              <a:ext cx="138112" cy="133350"/>
            </a:xfrm>
            <a:custGeom>
              <a:avLst/>
              <a:gdLst>
                <a:gd name="T0" fmla="*/ 36 w 38"/>
                <a:gd name="T1" fmla="*/ 15 h 37"/>
                <a:gd name="T2" fmla="*/ 35 w 38"/>
                <a:gd name="T3" fmla="*/ 13 h 37"/>
                <a:gd name="T4" fmla="*/ 33 w 38"/>
                <a:gd name="T5" fmla="*/ 12 h 37"/>
                <a:gd name="T6" fmla="*/ 31 w 38"/>
                <a:gd name="T7" fmla="*/ 10 h 37"/>
                <a:gd name="T8" fmla="*/ 17 w 38"/>
                <a:gd name="T9" fmla="*/ 0 h 37"/>
                <a:gd name="T10" fmla="*/ 13 w 38"/>
                <a:gd name="T11" fmla="*/ 0 h 37"/>
                <a:gd name="T12" fmla="*/ 15 w 38"/>
                <a:gd name="T13" fmla="*/ 21 h 37"/>
                <a:gd name="T14" fmla="*/ 16 w 38"/>
                <a:gd name="T15" fmla="*/ 21 h 37"/>
                <a:gd name="T16" fmla="*/ 16 w 38"/>
                <a:gd name="T17" fmla="*/ 23 h 37"/>
                <a:gd name="T18" fmla="*/ 6 w 38"/>
                <a:gd name="T19" fmla="*/ 24 h 37"/>
                <a:gd name="T20" fmla="*/ 5 w 38"/>
                <a:gd name="T21" fmla="*/ 24 h 37"/>
                <a:gd name="T22" fmla="*/ 3 w 38"/>
                <a:gd name="T23" fmla="*/ 24 h 37"/>
                <a:gd name="T24" fmla="*/ 2 w 38"/>
                <a:gd name="T25" fmla="*/ 24 h 37"/>
                <a:gd name="T26" fmla="*/ 1 w 38"/>
                <a:gd name="T27" fmla="*/ 25 h 37"/>
                <a:gd name="T28" fmla="*/ 0 w 38"/>
                <a:gd name="T29" fmla="*/ 25 h 37"/>
                <a:gd name="T30" fmla="*/ 0 w 38"/>
                <a:gd name="T31" fmla="*/ 26 h 37"/>
                <a:gd name="T32" fmla="*/ 0 w 38"/>
                <a:gd name="T33" fmla="*/ 27 h 37"/>
                <a:gd name="T34" fmla="*/ 1 w 38"/>
                <a:gd name="T35" fmla="*/ 28 h 37"/>
                <a:gd name="T36" fmla="*/ 2 w 38"/>
                <a:gd name="T37" fmla="*/ 29 h 37"/>
                <a:gd name="T38" fmla="*/ 2 w 38"/>
                <a:gd name="T39" fmla="*/ 31 h 37"/>
                <a:gd name="T40" fmla="*/ 2 w 38"/>
                <a:gd name="T41" fmla="*/ 32 h 37"/>
                <a:gd name="T42" fmla="*/ 4 w 38"/>
                <a:gd name="T43" fmla="*/ 32 h 37"/>
                <a:gd name="T44" fmla="*/ 5 w 38"/>
                <a:gd name="T45" fmla="*/ 32 h 37"/>
                <a:gd name="T46" fmla="*/ 7 w 38"/>
                <a:gd name="T47" fmla="*/ 31 h 37"/>
                <a:gd name="T48" fmla="*/ 8 w 38"/>
                <a:gd name="T49" fmla="*/ 32 h 37"/>
                <a:gd name="T50" fmla="*/ 9 w 38"/>
                <a:gd name="T51" fmla="*/ 34 h 37"/>
                <a:gd name="T52" fmla="*/ 9 w 38"/>
                <a:gd name="T53" fmla="*/ 34 h 37"/>
                <a:gd name="T54" fmla="*/ 9 w 38"/>
                <a:gd name="T55" fmla="*/ 36 h 37"/>
                <a:gd name="T56" fmla="*/ 10 w 38"/>
                <a:gd name="T57" fmla="*/ 36 h 37"/>
                <a:gd name="T58" fmla="*/ 12 w 38"/>
                <a:gd name="T59" fmla="*/ 36 h 37"/>
                <a:gd name="T60" fmla="*/ 13 w 38"/>
                <a:gd name="T61" fmla="*/ 36 h 37"/>
                <a:gd name="T62" fmla="*/ 14 w 38"/>
                <a:gd name="T63" fmla="*/ 35 h 37"/>
                <a:gd name="T64" fmla="*/ 15 w 38"/>
                <a:gd name="T65" fmla="*/ 36 h 37"/>
                <a:gd name="T66" fmla="*/ 16 w 38"/>
                <a:gd name="T67" fmla="*/ 36 h 37"/>
                <a:gd name="T68" fmla="*/ 16 w 38"/>
                <a:gd name="T69" fmla="*/ 34 h 37"/>
                <a:gd name="T70" fmla="*/ 16 w 38"/>
                <a:gd name="T71" fmla="*/ 32 h 37"/>
                <a:gd name="T72" fmla="*/ 18 w 38"/>
                <a:gd name="T73" fmla="*/ 31 h 37"/>
                <a:gd name="T74" fmla="*/ 19 w 38"/>
                <a:gd name="T75" fmla="*/ 30 h 37"/>
                <a:gd name="T76" fmla="*/ 19 w 38"/>
                <a:gd name="T77" fmla="*/ 28 h 37"/>
                <a:gd name="T78" fmla="*/ 21 w 38"/>
                <a:gd name="T79" fmla="*/ 28 h 37"/>
                <a:gd name="T80" fmla="*/ 22 w 38"/>
                <a:gd name="T81" fmla="*/ 27 h 37"/>
                <a:gd name="T82" fmla="*/ 23 w 38"/>
                <a:gd name="T83" fmla="*/ 27 h 37"/>
                <a:gd name="T84" fmla="*/ 24 w 38"/>
                <a:gd name="T85" fmla="*/ 26 h 37"/>
                <a:gd name="T86" fmla="*/ 26 w 38"/>
                <a:gd name="T87" fmla="*/ 25 h 37"/>
                <a:gd name="T88" fmla="*/ 28 w 38"/>
                <a:gd name="T89" fmla="*/ 25 h 37"/>
                <a:gd name="T90" fmla="*/ 31 w 38"/>
                <a:gd name="T91" fmla="*/ 25 h 37"/>
                <a:gd name="T92" fmla="*/ 32 w 38"/>
                <a:gd name="T93" fmla="*/ 24 h 37"/>
                <a:gd name="T94" fmla="*/ 36 w 38"/>
                <a:gd name="T95" fmla="*/ 24 h 37"/>
                <a:gd name="T96" fmla="*/ 37 w 38"/>
                <a:gd name="T97" fmla="*/ 23 h 37"/>
                <a:gd name="T98" fmla="*/ 38 w 38"/>
                <a:gd name="T99" fmla="*/ 21 h 37"/>
                <a:gd name="T100" fmla="*/ 38 w 38"/>
                <a:gd name="T101" fmla="*/ 15 h 37"/>
                <a:gd name="T102" fmla="*/ 36 w 38"/>
                <a:gd name="T103" fmla="*/ 15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38" h="37">
                  <a:moveTo>
                    <a:pt x="36" y="15"/>
                  </a:moveTo>
                  <a:cubicBezTo>
                    <a:pt x="36" y="15"/>
                    <a:pt x="36" y="13"/>
                    <a:pt x="35" y="13"/>
                  </a:cubicBezTo>
                  <a:cubicBezTo>
                    <a:pt x="34" y="12"/>
                    <a:pt x="33" y="12"/>
                    <a:pt x="33" y="12"/>
                  </a:cubicBezTo>
                  <a:cubicBezTo>
                    <a:pt x="33" y="12"/>
                    <a:pt x="32" y="11"/>
                    <a:pt x="31" y="10"/>
                  </a:cubicBezTo>
                  <a:cubicBezTo>
                    <a:pt x="31" y="10"/>
                    <a:pt x="23" y="4"/>
                    <a:pt x="17" y="0"/>
                  </a:cubicBezTo>
                  <a:cubicBezTo>
                    <a:pt x="13" y="0"/>
                    <a:pt x="13" y="0"/>
                    <a:pt x="13" y="0"/>
                  </a:cubicBezTo>
                  <a:cubicBezTo>
                    <a:pt x="15" y="21"/>
                    <a:pt x="15" y="21"/>
                    <a:pt x="15" y="21"/>
                  </a:cubicBezTo>
                  <a:cubicBezTo>
                    <a:pt x="16" y="21"/>
                    <a:pt x="16" y="21"/>
                    <a:pt x="16" y="21"/>
                  </a:cubicBezTo>
                  <a:cubicBezTo>
                    <a:pt x="16" y="21"/>
                    <a:pt x="16" y="23"/>
                    <a:pt x="16" y="23"/>
                  </a:cubicBezTo>
                  <a:cubicBezTo>
                    <a:pt x="15" y="24"/>
                    <a:pt x="6" y="24"/>
                    <a:pt x="6" y="24"/>
                  </a:cubicBezTo>
                  <a:cubicBezTo>
                    <a:pt x="6" y="24"/>
                    <a:pt x="6" y="24"/>
                    <a:pt x="5" y="24"/>
                  </a:cubicBezTo>
                  <a:cubicBezTo>
                    <a:pt x="4" y="24"/>
                    <a:pt x="4" y="24"/>
                    <a:pt x="3" y="24"/>
                  </a:cubicBezTo>
                  <a:cubicBezTo>
                    <a:pt x="3" y="24"/>
                    <a:pt x="3" y="25"/>
                    <a:pt x="2" y="24"/>
                  </a:cubicBezTo>
                  <a:cubicBezTo>
                    <a:pt x="1" y="23"/>
                    <a:pt x="1" y="24"/>
                    <a:pt x="1" y="25"/>
                  </a:cubicBezTo>
                  <a:cubicBezTo>
                    <a:pt x="1" y="25"/>
                    <a:pt x="0" y="25"/>
                    <a:pt x="0" y="25"/>
                  </a:cubicBezTo>
                  <a:cubicBezTo>
                    <a:pt x="0" y="26"/>
                    <a:pt x="0" y="26"/>
                    <a:pt x="0" y="26"/>
                  </a:cubicBezTo>
                  <a:cubicBezTo>
                    <a:pt x="0" y="27"/>
                    <a:pt x="0" y="27"/>
                    <a:pt x="0" y="27"/>
                  </a:cubicBezTo>
                  <a:cubicBezTo>
                    <a:pt x="0" y="27"/>
                    <a:pt x="0" y="28"/>
                    <a:pt x="1" y="28"/>
                  </a:cubicBezTo>
                  <a:cubicBezTo>
                    <a:pt x="1" y="28"/>
                    <a:pt x="2" y="29"/>
                    <a:pt x="2" y="29"/>
                  </a:cubicBezTo>
                  <a:cubicBezTo>
                    <a:pt x="2" y="30"/>
                    <a:pt x="2" y="31"/>
                    <a:pt x="2" y="31"/>
                  </a:cubicBezTo>
                  <a:cubicBezTo>
                    <a:pt x="2" y="31"/>
                    <a:pt x="2" y="33"/>
                    <a:pt x="2" y="32"/>
                  </a:cubicBezTo>
                  <a:cubicBezTo>
                    <a:pt x="3" y="31"/>
                    <a:pt x="4" y="32"/>
                    <a:pt x="4" y="32"/>
                  </a:cubicBezTo>
                  <a:cubicBezTo>
                    <a:pt x="4" y="31"/>
                    <a:pt x="5" y="32"/>
                    <a:pt x="5" y="32"/>
                  </a:cubicBezTo>
                  <a:cubicBezTo>
                    <a:pt x="6" y="32"/>
                    <a:pt x="7" y="31"/>
                    <a:pt x="7" y="31"/>
                  </a:cubicBezTo>
                  <a:cubicBezTo>
                    <a:pt x="7" y="31"/>
                    <a:pt x="8" y="32"/>
                    <a:pt x="8" y="32"/>
                  </a:cubicBezTo>
                  <a:cubicBezTo>
                    <a:pt x="8" y="33"/>
                    <a:pt x="9" y="33"/>
                    <a:pt x="9" y="34"/>
                  </a:cubicBezTo>
                  <a:cubicBezTo>
                    <a:pt x="8" y="34"/>
                    <a:pt x="8" y="34"/>
                    <a:pt x="9" y="34"/>
                  </a:cubicBezTo>
                  <a:cubicBezTo>
                    <a:pt x="9" y="34"/>
                    <a:pt x="9" y="35"/>
                    <a:pt x="9" y="36"/>
                  </a:cubicBezTo>
                  <a:cubicBezTo>
                    <a:pt x="10" y="36"/>
                    <a:pt x="10" y="36"/>
                    <a:pt x="10" y="36"/>
                  </a:cubicBezTo>
                  <a:cubicBezTo>
                    <a:pt x="11" y="35"/>
                    <a:pt x="11" y="36"/>
                    <a:pt x="12" y="36"/>
                  </a:cubicBezTo>
                  <a:cubicBezTo>
                    <a:pt x="12" y="37"/>
                    <a:pt x="13" y="36"/>
                    <a:pt x="13" y="36"/>
                  </a:cubicBezTo>
                  <a:cubicBezTo>
                    <a:pt x="13" y="35"/>
                    <a:pt x="14" y="35"/>
                    <a:pt x="14" y="35"/>
                  </a:cubicBezTo>
                  <a:cubicBezTo>
                    <a:pt x="14" y="36"/>
                    <a:pt x="14" y="36"/>
                    <a:pt x="15" y="36"/>
                  </a:cubicBezTo>
                  <a:cubicBezTo>
                    <a:pt x="15" y="36"/>
                    <a:pt x="15" y="36"/>
                    <a:pt x="16" y="36"/>
                  </a:cubicBezTo>
                  <a:cubicBezTo>
                    <a:pt x="16" y="35"/>
                    <a:pt x="16" y="34"/>
                    <a:pt x="16" y="34"/>
                  </a:cubicBezTo>
                  <a:cubicBezTo>
                    <a:pt x="16" y="33"/>
                    <a:pt x="16" y="32"/>
                    <a:pt x="16" y="32"/>
                  </a:cubicBezTo>
                  <a:cubicBezTo>
                    <a:pt x="16" y="32"/>
                    <a:pt x="18" y="32"/>
                    <a:pt x="18" y="31"/>
                  </a:cubicBezTo>
                  <a:cubicBezTo>
                    <a:pt x="18" y="30"/>
                    <a:pt x="19" y="30"/>
                    <a:pt x="19" y="30"/>
                  </a:cubicBezTo>
                  <a:cubicBezTo>
                    <a:pt x="19" y="30"/>
                    <a:pt x="19" y="28"/>
                    <a:pt x="19" y="28"/>
                  </a:cubicBezTo>
                  <a:cubicBezTo>
                    <a:pt x="20" y="29"/>
                    <a:pt x="21" y="29"/>
                    <a:pt x="21" y="28"/>
                  </a:cubicBezTo>
                  <a:cubicBezTo>
                    <a:pt x="21" y="28"/>
                    <a:pt x="22" y="28"/>
                    <a:pt x="22" y="27"/>
                  </a:cubicBezTo>
                  <a:cubicBezTo>
                    <a:pt x="22" y="26"/>
                    <a:pt x="22" y="27"/>
                    <a:pt x="23" y="27"/>
                  </a:cubicBezTo>
                  <a:cubicBezTo>
                    <a:pt x="23" y="27"/>
                    <a:pt x="24" y="27"/>
                    <a:pt x="24" y="26"/>
                  </a:cubicBezTo>
                  <a:cubicBezTo>
                    <a:pt x="24" y="26"/>
                    <a:pt x="25" y="26"/>
                    <a:pt x="26" y="25"/>
                  </a:cubicBezTo>
                  <a:cubicBezTo>
                    <a:pt x="27" y="25"/>
                    <a:pt x="27" y="24"/>
                    <a:pt x="28" y="25"/>
                  </a:cubicBezTo>
                  <a:cubicBezTo>
                    <a:pt x="28" y="25"/>
                    <a:pt x="30" y="25"/>
                    <a:pt x="31" y="25"/>
                  </a:cubicBezTo>
                  <a:cubicBezTo>
                    <a:pt x="31" y="25"/>
                    <a:pt x="32" y="24"/>
                    <a:pt x="32" y="24"/>
                  </a:cubicBezTo>
                  <a:cubicBezTo>
                    <a:pt x="33" y="24"/>
                    <a:pt x="35" y="24"/>
                    <a:pt x="36" y="24"/>
                  </a:cubicBezTo>
                  <a:cubicBezTo>
                    <a:pt x="37" y="24"/>
                    <a:pt x="37" y="23"/>
                    <a:pt x="37" y="23"/>
                  </a:cubicBezTo>
                  <a:cubicBezTo>
                    <a:pt x="38" y="22"/>
                    <a:pt x="38" y="21"/>
                    <a:pt x="38" y="21"/>
                  </a:cubicBezTo>
                  <a:cubicBezTo>
                    <a:pt x="38" y="21"/>
                    <a:pt x="38" y="17"/>
                    <a:pt x="38" y="15"/>
                  </a:cubicBezTo>
                  <a:cubicBezTo>
                    <a:pt x="38" y="15"/>
                    <a:pt x="36" y="15"/>
                    <a:pt x="36"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3" name="Freeform 213">
              <a:extLst>
                <a:ext uri="{FF2B5EF4-FFF2-40B4-BE49-F238E27FC236}">
                  <a16:creationId xmlns:a16="http://schemas.microsoft.com/office/drawing/2014/main" id="{A3F3650C-1C8A-46DB-B83F-8FCB16EFE7BA}"/>
                </a:ext>
              </a:extLst>
            </p:cNvPr>
            <p:cNvSpPr>
              <a:spLocks/>
            </p:cNvSpPr>
            <p:nvPr/>
          </p:nvSpPr>
          <p:spPr bwMode="auto">
            <a:xfrm>
              <a:off x="-3567113" y="2101850"/>
              <a:ext cx="68262" cy="50800"/>
            </a:xfrm>
            <a:custGeom>
              <a:avLst/>
              <a:gdLst>
                <a:gd name="T0" fmla="*/ 19 w 19"/>
                <a:gd name="T1" fmla="*/ 8 h 14"/>
                <a:gd name="T2" fmla="*/ 18 w 19"/>
                <a:gd name="T3" fmla="*/ 8 h 14"/>
                <a:gd name="T4" fmla="*/ 17 w 19"/>
                <a:gd name="T5" fmla="*/ 6 h 14"/>
                <a:gd name="T6" fmla="*/ 16 w 19"/>
                <a:gd name="T7" fmla="*/ 6 h 14"/>
                <a:gd name="T8" fmla="*/ 15 w 19"/>
                <a:gd name="T9" fmla="*/ 6 h 14"/>
                <a:gd name="T10" fmla="*/ 15 w 19"/>
                <a:gd name="T11" fmla="*/ 5 h 14"/>
                <a:gd name="T12" fmla="*/ 14 w 19"/>
                <a:gd name="T13" fmla="*/ 3 h 14"/>
                <a:gd name="T14" fmla="*/ 13 w 19"/>
                <a:gd name="T15" fmla="*/ 2 h 14"/>
                <a:gd name="T16" fmla="*/ 13 w 19"/>
                <a:gd name="T17" fmla="*/ 1 h 14"/>
                <a:gd name="T18" fmla="*/ 12 w 19"/>
                <a:gd name="T19" fmla="*/ 1 h 14"/>
                <a:gd name="T20" fmla="*/ 10 w 19"/>
                <a:gd name="T21" fmla="*/ 1 h 14"/>
                <a:gd name="T22" fmla="*/ 8 w 19"/>
                <a:gd name="T23" fmla="*/ 2 h 14"/>
                <a:gd name="T24" fmla="*/ 7 w 19"/>
                <a:gd name="T25" fmla="*/ 3 h 14"/>
                <a:gd name="T26" fmla="*/ 6 w 19"/>
                <a:gd name="T27" fmla="*/ 3 h 14"/>
                <a:gd name="T28" fmla="*/ 5 w 19"/>
                <a:gd name="T29" fmla="*/ 4 h 14"/>
                <a:gd name="T30" fmla="*/ 3 w 19"/>
                <a:gd name="T31" fmla="*/ 4 h 14"/>
                <a:gd name="T32" fmla="*/ 3 w 19"/>
                <a:gd name="T33" fmla="*/ 6 h 14"/>
                <a:gd name="T34" fmla="*/ 2 w 19"/>
                <a:gd name="T35" fmla="*/ 7 h 14"/>
                <a:gd name="T36" fmla="*/ 0 w 19"/>
                <a:gd name="T37" fmla="*/ 8 h 14"/>
                <a:gd name="T38" fmla="*/ 0 w 19"/>
                <a:gd name="T39" fmla="*/ 10 h 14"/>
                <a:gd name="T40" fmla="*/ 0 w 19"/>
                <a:gd name="T41" fmla="*/ 12 h 14"/>
                <a:gd name="T42" fmla="*/ 1 w 19"/>
                <a:gd name="T43" fmla="*/ 12 h 14"/>
                <a:gd name="T44" fmla="*/ 3 w 19"/>
                <a:gd name="T45" fmla="*/ 13 h 14"/>
                <a:gd name="T46" fmla="*/ 5 w 19"/>
                <a:gd name="T47" fmla="*/ 13 h 14"/>
                <a:gd name="T48" fmla="*/ 6 w 19"/>
                <a:gd name="T49" fmla="*/ 13 h 14"/>
                <a:gd name="T50" fmla="*/ 6 w 19"/>
                <a:gd name="T51" fmla="*/ 10 h 14"/>
                <a:gd name="T52" fmla="*/ 12 w 19"/>
                <a:gd name="T53" fmla="*/ 11 h 14"/>
                <a:gd name="T54" fmla="*/ 13 w 19"/>
                <a:gd name="T55" fmla="*/ 10 h 14"/>
                <a:gd name="T56" fmla="*/ 15 w 19"/>
                <a:gd name="T57" fmla="*/ 10 h 14"/>
                <a:gd name="T58" fmla="*/ 16 w 19"/>
                <a:gd name="T59" fmla="*/ 9 h 14"/>
                <a:gd name="T60" fmla="*/ 18 w 19"/>
                <a:gd name="T61" fmla="*/ 9 h 14"/>
                <a:gd name="T62" fmla="*/ 19 w 19"/>
                <a:gd name="T63" fmla="*/ 8 h 14"/>
                <a:gd name="T64" fmla="*/ 19 w 19"/>
                <a:gd name="T6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9" h="14">
                  <a:moveTo>
                    <a:pt x="19" y="8"/>
                  </a:moveTo>
                  <a:cubicBezTo>
                    <a:pt x="18" y="8"/>
                    <a:pt x="18" y="8"/>
                    <a:pt x="18" y="8"/>
                  </a:cubicBezTo>
                  <a:cubicBezTo>
                    <a:pt x="17" y="8"/>
                    <a:pt x="18" y="6"/>
                    <a:pt x="17" y="6"/>
                  </a:cubicBezTo>
                  <a:cubicBezTo>
                    <a:pt x="17" y="6"/>
                    <a:pt x="17" y="7"/>
                    <a:pt x="16" y="6"/>
                  </a:cubicBezTo>
                  <a:cubicBezTo>
                    <a:pt x="16" y="6"/>
                    <a:pt x="16" y="6"/>
                    <a:pt x="15" y="6"/>
                  </a:cubicBezTo>
                  <a:cubicBezTo>
                    <a:pt x="15" y="6"/>
                    <a:pt x="15" y="5"/>
                    <a:pt x="15" y="5"/>
                  </a:cubicBezTo>
                  <a:cubicBezTo>
                    <a:pt x="15" y="4"/>
                    <a:pt x="14" y="4"/>
                    <a:pt x="14" y="3"/>
                  </a:cubicBezTo>
                  <a:cubicBezTo>
                    <a:pt x="13" y="3"/>
                    <a:pt x="13" y="2"/>
                    <a:pt x="13" y="2"/>
                  </a:cubicBezTo>
                  <a:cubicBezTo>
                    <a:pt x="13" y="2"/>
                    <a:pt x="13" y="1"/>
                    <a:pt x="13" y="1"/>
                  </a:cubicBezTo>
                  <a:cubicBezTo>
                    <a:pt x="12" y="1"/>
                    <a:pt x="12" y="1"/>
                    <a:pt x="12" y="1"/>
                  </a:cubicBezTo>
                  <a:cubicBezTo>
                    <a:pt x="11" y="0"/>
                    <a:pt x="11" y="1"/>
                    <a:pt x="10" y="1"/>
                  </a:cubicBezTo>
                  <a:cubicBezTo>
                    <a:pt x="9" y="2"/>
                    <a:pt x="8" y="2"/>
                    <a:pt x="8" y="2"/>
                  </a:cubicBezTo>
                  <a:cubicBezTo>
                    <a:pt x="8" y="3"/>
                    <a:pt x="7" y="3"/>
                    <a:pt x="7" y="3"/>
                  </a:cubicBezTo>
                  <a:cubicBezTo>
                    <a:pt x="6" y="3"/>
                    <a:pt x="6" y="2"/>
                    <a:pt x="6" y="3"/>
                  </a:cubicBezTo>
                  <a:cubicBezTo>
                    <a:pt x="6" y="4"/>
                    <a:pt x="5" y="4"/>
                    <a:pt x="5" y="4"/>
                  </a:cubicBezTo>
                  <a:cubicBezTo>
                    <a:pt x="5" y="5"/>
                    <a:pt x="4" y="5"/>
                    <a:pt x="3" y="4"/>
                  </a:cubicBezTo>
                  <a:cubicBezTo>
                    <a:pt x="3" y="4"/>
                    <a:pt x="3" y="6"/>
                    <a:pt x="3" y="6"/>
                  </a:cubicBezTo>
                  <a:cubicBezTo>
                    <a:pt x="3" y="6"/>
                    <a:pt x="2" y="6"/>
                    <a:pt x="2" y="7"/>
                  </a:cubicBezTo>
                  <a:cubicBezTo>
                    <a:pt x="2" y="8"/>
                    <a:pt x="0" y="8"/>
                    <a:pt x="0" y="8"/>
                  </a:cubicBezTo>
                  <a:cubicBezTo>
                    <a:pt x="0" y="8"/>
                    <a:pt x="0" y="9"/>
                    <a:pt x="0" y="10"/>
                  </a:cubicBezTo>
                  <a:cubicBezTo>
                    <a:pt x="0" y="10"/>
                    <a:pt x="0" y="11"/>
                    <a:pt x="0" y="12"/>
                  </a:cubicBezTo>
                  <a:cubicBezTo>
                    <a:pt x="0" y="12"/>
                    <a:pt x="0" y="12"/>
                    <a:pt x="1" y="12"/>
                  </a:cubicBezTo>
                  <a:cubicBezTo>
                    <a:pt x="1" y="13"/>
                    <a:pt x="2" y="14"/>
                    <a:pt x="3" y="13"/>
                  </a:cubicBezTo>
                  <a:cubicBezTo>
                    <a:pt x="3" y="13"/>
                    <a:pt x="5" y="13"/>
                    <a:pt x="5" y="13"/>
                  </a:cubicBezTo>
                  <a:cubicBezTo>
                    <a:pt x="6" y="13"/>
                    <a:pt x="6" y="13"/>
                    <a:pt x="6" y="13"/>
                  </a:cubicBezTo>
                  <a:cubicBezTo>
                    <a:pt x="6" y="12"/>
                    <a:pt x="6" y="11"/>
                    <a:pt x="6" y="10"/>
                  </a:cubicBezTo>
                  <a:cubicBezTo>
                    <a:pt x="6" y="10"/>
                    <a:pt x="11" y="10"/>
                    <a:pt x="12" y="11"/>
                  </a:cubicBezTo>
                  <a:cubicBezTo>
                    <a:pt x="12" y="11"/>
                    <a:pt x="12" y="10"/>
                    <a:pt x="13" y="10"/>
                  </a:cubicBezTo>
                  <a:cubicBezTo>
                    <a:pt x="13" y="10"/>
                    <a:pt x="14" y="10"/>
                    <a:pt x="15" y="10"/>
                  </a:cubicBezTo>
                  <a:cubicBezTo>
                    <a:pt x="15" y="10"/>
                    <a:pt x="16" y="9"/>
                    <a:pt x="16" y="9"/>
                  </a:cubicBezTo>
                  <a:cubicBezTo>
                    <a:pt x="16" y="9"/>
                    <a:pt x="18" y="9"/>
                    <a:pt x="18" y="9"/>
                  </a:cubicBezTo>
                  <a:cubicBezTo>
                    <a:pt x="18" y="9"/>
                    <a:pt x="19" y="9"/>
                    <a:pt x="19" y="8"/>
                  </a:cubicBezTo>
                  <a:cubicBezTo>
                    <a:pt x="19" y="8"/>
                    <a:pt x="19" y="8"/>
                    <a:pt x="1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4" name="Freeform 214">
              <a:extLst>
                <a:ext uri="{FF2B5EF4-FFF2-40B4-BE49-F238E27FC236}">
                  <a16:creationId xmlns:a16="http://schemas.microsoft.com/office/drawing/2014/main" id="{284A3B11-5A0B-4CDF-8B1E-C0826DEF2048}"/>
                </a:ext>
              </a:extLst>
            </p:cNvPr>
            <p:cNvSpPr>
              <a:spLocks/>
            </p:cNvSpPr>
            <p:nvPr/>
          </p:nvSpPr>
          <p:spPr bwMode="auto">
            <a:xfrm>
              <a:off x="-3521075" y="2030413"/>
              <a:ext cx="130175" cy="100013"/>
            </a:xfrm>
            <a:custGeom>
              <a:avLst/>
              <a:gdLst>
                <a:gd name="T0" fmla="*/ 34 w 36"/>
                <a:gd name="T1" fmla="*/ 4 h 28"/>
                <a:gd name="T2" fmla="*/ 34 w 36"/>
                <a:gd name="T3" fmla="*/ 1 h 28"/>
                <a:gd name="T4" fmla="*/ 32 w 36"/>
                <a:gd name="T5" fmla="*/ 2 h 28"/>
                <a:gd name="T6" fmla="*/ 31 w 36"/>
                <a:gd name="T7" fmla="*/ 1 h 28"/>
                <a:gd name="T8" fmla="*/ 27 w 36"/>
                <a:gd name="T9" fmla="*/ 0 h 28"/>
                <a:gd name="T10" fmla="*/ 18 w 36"/>
                <a:gd name="T11" fmla="*/ 6 h 28"/>
                <a:gd name="T12" fmla="*/ 13 w 36"/>
                <a:gd name="T13" fmla="*/ 10 h 28"/>
                <a:gd name="T14" fmla="*/ 10 w 36"/>
                <a:gd name="T15" fmla="*/ 11 h 28"/>
                <a:gd name="T16" fmla="*/ 9 w 36"/>
                <a:gd name="T17" fmla="*/ 11 h 28"/>
                <a:gd name="T18" fmla="*/ 9 w 36"/>
                <a:gd name="T19" fmla="*/ 17 h 28"/>
                <a:gd name="T20" fmla="*/ 8 w 36"/>
                <a:gd name="T21" fmla="*/ 19 h 28"/>
                <a:gd name="T22" fmla="*/ 7 w 36"/>
                <a:gd name="T23" fmla="*/ 20 h 28"/>
                <a:gd name="T24" fmla="*/ 3 w 36"/>
                <a:gd name="T25" fmla="*/ 20 h 28"/>
                <a:gd name="T26" fmla="*/ 2 w 36"/>
                <a:gd name="T27" fmla="*/ 21 h 28"/>
                <a:gd name="T28" fmla="*/ 0 w 36"/>
                <a:gd name="T29" fmla="*/ 21 h 28"/>
                <a:gd name="T30" fmla="*/ 0 w 36"/>
                <a:gd name="T31" fmla="*/ 22 h 28"/>
                <a:gd name="T32" fmla="*/ 1 w 36"/>
                <a:gd name="T33" fmla="*/ 23 h 28"/>
                <a:gd name="T34" fmla="*/ 2 w 36"/>
                <a:gd name="T35" fmla="*/ 25 h 28"/>
                <a:gd name="T36" fmla="*/ 2 w 36"/>
                <a:gd name="T37" fmla="*/ 26 h 28"/>
                <a:gd name="T38" fmla="*/ 3 w 36"/>
                <a:gd name="T39" fmla="*/ 26 h 28"/>
                <a:gd name="T40" fmla="*/ 4 w 36"/>
                <a:gd name="T41" fmla="*/ 26 h 28"/>
                <a:gd name="T42" fmla="*/ 5 w 36"/>
                <a:gd name="T43" fmla="*/ 28 h 28"/>
                <a:gd name="T44" fmla="*/ 6 w 36"/>
                <a:gd name="T45" fmla="*/ 28 h 28"/>
                <a:gd name="T46" fmla="*/ 6 w 36"/>
                <a:gd name="T47" fmla="*/ 27 h 28"/>
                <a:gd name="T48" fmla="*/ 7 w 36"/>
                <a:gd name="T49" fmla="*/ 28 h 28"/>
                <a:gd name="T50" fmla="*/ 8 w 36"/>
                <a:gd name="T51" fmla="*/ 28 h 28"/>
                <a:gd name="T52" fmla="*/ 9 w 36"/>
                <a:gd name="T53" fmla="*/ 26 h 28"/>
                <a:gd name="T54" fmla="*/ 10 w 36"/>
                <a:gd name="T55" fmla="*/ 24 h 28"/>
                <a:gd name="T56" fmla="*/ 12 w 36"/>
                <a:gd name="T57" fmla="*/ 24 h 28"/>
                <a:gd name="T58" fmla="*/ 13 w 36"/>
                <a:gd name="T59" fmla="*/ 24 h 28"/>
                <a:gd name="T60" fmla="*/ 15 w 36"/>
                <a:gd name="T61" fmla="*/ 24 h 28"/>
                <a:gd name="T62" fmla="*/ 16 w 36"/>
                <a:gd name="T63" fmla="*/ 25 h 28"/>
                <a:gd name="T64" fmla="*/ 18 w 36"/>
                <a:gd name="T65" fmla="*/ 25 h 28"/>
                <a:gd name="T66" fmla="*/ 20 w 36"/>
                <a:gd name="T67" fmla="*/ 26 h 28"/>
                <a:gd name="T68" fmla="*/ 22 w 36"/>
                <a:gd name="T69" fmla="*/ 26 h 28"/>
                <a:gd name="T70" fmla="*/ 24 w 36"/>
                <a:gd name="T71" fmla="*/ 25 h 28"/>
                <a:gd name="T72" fmla="*/ 27 w 36"/>
                <a:gd name="T73" fmla="*/ 25 h 28"/>
                <a:gd name="T74" fmla="*/ 29 w 36"/>
                <a:gd name="T75" fmla="*/ 25 h 28"/>
                <a:gd name="T76" fmla="*/ 31 w 36"/>
                <a:gd name="T77" fmla="*/ 24 h 28"/>
                <a:gd name="T78" fmla="*/ 31 w 36"/>
                <a:gd name="T79" fmla="*/ 24 h 28"/>
                <a:gd name="T80" fmla="*/ 31 w 36"/>
                <a:gd name="T81" fmla="*/ 23 h 28"/>
                <a:gd name="T82" fmla="*/ 31 w 36"/>
                <a:gd name="T83" fmla="*/ 21 h 28"/>
                <a:gd name="T84" fmla="*/ 35 w 36"/>
                <a:gd name="T85" fmla="*/ 16 h 28"/>
                <a:gd name="T86" fmla="*/ 35 w 36"/>
                <a:gd name="T87" fmla="*/ 11 h 28"/>
                <a:gd name="T88" fmla="*/ 36 w 36"/>
                <a:gd name="T89" fmla="*/ 8 h 28"/>
                <a:gd name="T90" fmla="*/ 35 w 36"/>
                <a:gd name="T91" fmla="*/ 6 h 28"/>
                <a:gd name="T92" fmla="*/ 34 w 36"/>
                <a:gd name="T93" fmla="*/ 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36" h="28">
                  <a:moveTo>
                    <a:pt x="34" y="4"/>
                  </a:moveTo>
                  <a:cubicBezTo>
                    <a:pt x="34" y="4"/>
                    <a:pt x="34" y="2"/>
                    <a:pt x="34" y="1"/>
                  </a:cubicBezTo>
                  <a:cubicBezTo>
                    <a:pt x="32" y="2"/>
                    <a:pt x="32" y="2"/>
                    <a:pt x="32" y="2"/>
                  </a:cubicBezTo>
                  <a:cubicBezTo>
                    <a:pt x="32" y="2"/>
                    <a:pt x="32" y="1"/>
                    <a:pt x="31" y="1"/>
                  </a:cubicBezTo>
                  <a:cubicBezTo>
                    <a:pt x="30" y="0"/>
                    <a:pt x="27" y="0"/>
                    <a:pt x="27" y="0"/>
                  </a:cubicBezTo>
                  <a:cubicBezTo>
                    <a:pt x="18" y="6"/>
                    <a:pt x="18" y="6"/>
                    <a:pt x="18" y="6"/>
                  </a:cubicBezTo>
                  <a:cubicBezTo>
                    <a:pt x="13" y="10"/>
                    <a:pt x="13" y="10"/>
                    <a:pt x="13" y="10"/>
                  </a:cubicBezTo>
                  <a:cubicBezTo>
                    <a:pt x="13" y="10"/>
                    <a:pt x="10" y="11"/>
                    <a:pt x="10" y="11"/>
                  </a:cubicBezTo>
                  <a:cubicBezTo>
                    <a:pt x="10" y="11"/>
                    <a:pt x="9" y="11"/>
                    <a:pt x="9" y="11"/>
                  </a:cubicBezTo>
                  <a:cubicBezTo>
                    <a:pt x="9" y="13"/>
                    <a:pt x="9" y="17"/>
                    <a:pt x="9" y="17"/>
                  </a:cubicBezTo>
                  <a:cubicBezTo>
                    <a:pt x="9" y="17"/>
                    <a:pt x="9" y="18"/>
                    <a:pt x="8" y="19"/>
                  </a:cubicBezTo>
                  <a:cubicBezTo>
                    <a:pt x="8" y="19"/>
                    <a:pt x="8" y="20"/>
                    <a:pt x="7" y="20"/>
                  </a:cubicBezTo>
                  <a:cubicBezTo>
                    <a:pt x="6" y="20"/>
                    <a:pt x="4" y="20"/>
                    <a:pt x="3" y="20"/>
                  </a:cubicBezTo>
                  <a:cubicBezTo>
                    <a:pt x="3" y="20"/>
                    <a:pt x="2" y="21"/>
                    <a:pt x="2" y="21"/>
                  </a:cubicBezTo>
                  <a:cubicBezTo>
                    <a:pt x="1" y="21"/>
                    <a:pt x="1" y="21"/>
                    <a:pt x="0" y="21"/>
                  </a:cubicBezTo>
                  <a:cubicBezTo>
                    <a:pt x="0" y="21"/>
                    <a:pt x="0" y="22"/>
                    <a:pt x="0" y="22"/>
                  </a:cubicBezTo>
                  <a:cubicBezTo>
                    <a:pt x="0" y="22"/>
                    <a:pt x="0" y="23"/>
                    <a:pt x="1" y="23"/>
                  </a:cubicBezTo>
                  <a:cubicBezTo>
                    <a:pt x="1" y="24"/>
                    <a:pt x="2" y="24"/>
                    <a:pt x="2" y="25"/>
                  </a:cubicBezTo>
                  <a:cubicBezTo>
                    <a:pt x="2" y="25"/>
                    <a:pt x="2" y="26"/>
                    <a:pt x="2" y="26"/>
                  </a:cubicBezTo>
                  <a:cubicBezTo>
                    <a:pt x="3" y="26"/>
                    <a:pt x="3" y="26"/>
                    <a:pt x="3" y="26"/>
                  </a:cubicBezTo>
                  <a:cubicBezTo>
                    <a:pt x="4" y="27"/>
                    <a:pt x="4" y="26"/>
                    <a:pt x="4" y="26"/>
                  </a:cubicBezTo>
                  <a:cubicBezTo>
                    <a:pt x="5" y="26"/>
                    <a:pt x="4" y="28"/>
                    <a:pt x="5" y="28"/>
                  </a:cubicBezTo>
                  <a:cubicBezTo>
                    <a:pt x="5" y="28"/>
                    <a:pt x="5" y="28"/>
                    <a:pt x="6" y="28"/>
                  </a:cubicBezTo>
                  <a:cubicBezTo>
                    <a:pt x="5" y="27"/>
                    <a:pt x="6" y="27"/>
                    <a:pt x="6" y="27"/>
                  </a:cubicBezTo>
                  <a:cubicBezTo>
                    <a:pt x="7" y="27"/>
                    <a:pt x="6" y="28"/>
                    <a:pt x="7" y="28"/>
                  </a:cubicBezTo>
                  <a:cubicBezTo>
                    <a:pt x="8" y="28"/>
                    <a:pt x="8" y="28"/>
                    <a:pt x="8" y="28"/>
                  </a:cubicBezTo>
                  <a:cubicBezTo>
                    <a:pt x="8" y="27"/>
                    <a:pt x="9" y="26"/>
                    <a:pt x="9" y="26"/>
                  </a:cubicBezTo>
                  <a:cubicBezTo>
                    <a:pt x="9" y="26"/>
                    <a:pt x="9" y="24"/>
                    <a:pt x="10" y="24"/>
                  </a:cubicBezTo>
                  <a:cubicBezTo>
                    <a:pt x="10" y="24"/>
                    <a:pt x="11" y="24"/>
                    <a:pt x="12" y="24"/>
                  </a:cubicBezTo>
                  <a:cubicBezTo>
                    <a:pt x="12" y="24"/>
                    <a:pt x="13" y="23"/>
                    <a:pt x="13" y="24"/>
                  </a:cubicBezTo>
                  <a:cubicBezTo>
                    <a:pt x="14" y="24"/>
                    <a:pt x="15" y="24"/>
                    <a:pt x="15" y="24"/>
                  </a:cubicBezTo>
                  <a:cubicBezTo>
                    <a:pt x="15" y="25"/>
                    <a:pt x="16" y="26"/>
                    <a:pt x="16" y="25"/>
                  </a:cubicBezTo>
                  <a:cubicBezTo>
                    <a:pt x="17" y="25"/>
                    <a:pt x="18" y="25"/>
                    <a:pt x="18" y="25"/>
                  </a:cubicBezTo>
                  <a:cubicBezTo>
                    <a:pt x="19" y="25"/>
                    <a:pt x="20" y="26"/>
                    <a:pt x="20" y="26"/>
                  </a:cubicBezTo>
                  <a:cubicBezTo>
                    <a:pt x="20" y="26"/>
                    <a:pt x="22" y="26"/>
                    <a:pt x="22" y="26"/>
                  </a:cubicBezTo>
                  <a:cubicBezTo>
                    <a:pt x="23" y="25"/>
                    <a:pt x="23" y="25"/>
                    <a:pt x="24" y="25"/>
                  </a:cubicBezTo>
                  <a:cubicBezTo>
                    <a:pt x="25" y="25"/>
                    <a:pt x="27" y="25"/>
                    <a:pt x="27" y="25"/>
                  </a:cubicBezTo>
                  <a:cubicBezTo>
                    <a:pt x="27" y="25"/>
                    <a:pt x="28" y="25"/>
                    <a:pt x="29" y="25"/>
                  </a:cubicBezTo>
                  <a:cubicBezTo>
                    <a:pt x="29" y="25"/>
                    <a:pt x="30" y="24"/>
                    <a:pt x="31" y="24"/>
                  </a:cubicBezTo>
                  <a:cubicBezTo>
                    <a:pt x="31" y="24"/>
                    <a:pt x="31" y="24"/>
                    <a:pt x="31" y="24"/>
                  </a:cubicBezTo>
                  <a:cubicBezTo>
                    <a:pt x="31" y="23"/>
                    <a:pt x="31" y="23"/>
                    <a:pt x="31" y="23"/>
                  </a:cubicBezTo>
                  <a:cubicBezTo>
                    <a:pt x="31" y="22"/>
                    <a:pt x="31" y="22"/>
                    <a:pt x="31" y="21"/>
                  </a:cubicBezTo>
                  <a:cubicBezTo>
                    <a:pt x="32" y="20"/>
                    <a:pt x="35" y="16"/>
                    <a:pt x="35" y="16"/>
                  </a:cubicBezTo>
                  <a:cubicBezTo>
                    <a:pt x="35" y="16"/>
                    <a:pt x="35" y="11"/>
                    <a:pt x="35" y="11"/>
                  </a:cubicBezTo>
                  <a:cubicBezTo>
                    <a:pt x="35" y="10"/>
                    <a:pt x="35" y="9"/>
                    <a:pt x="36" y="8"/>
                  </a:cubicBezTo>
                  <a:cubicBezTo>
                    <a:pt x="36" y="7"/>
                    <a:pt x="35" y="7"/>
                    <a:pt x="35" y="6"/>
                  </a:cubicBezTo>
                  <a:cubicBezTo>
                    <a:pt x="35" y="5"/>
                    <a:pt x="34" y="5"/>
                    <a:pt x="3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5" name="Freeform 215">
              <a:extLst>
                <a:ext uri="{FF2B5EF4-FFF2-40B4-BE49-F238E27FC236}">
                  <a16:creationId xmlns:a16="http://schemas.microsoft.com/office/drawing/2014/main" id="{26B1386C-654F-418C-AE19-529B336AEE8B}"/>
                </a:ext>
              </a:extLst>
            </p:cNvPr>
            <p:cNvSpPr>
              <a:spLocks/>
            </p:cNvSpPr>
            <p:nvPr/>
          </p:nvSpPr>
          <p:spPr bwMode="auto">
            <a:xfrm>
              <a:off x="-3408363" y="2030413"/>
              <a:ext cx="82550" cy="139700"/>
            </a:xfrm>
            <a:custGeom>
              <a:avLst/>
              <a:gdLst>
                <a:gd name="T0" fmla="*/ 23 w 23"/>
                <a:gd name="T1" fmla="*/ 10 h 39"/>
                <a:gd name="T2" fmla="*/ 5 w 23"/>
                <a:gd name="T3" fmla="*/ 0 h 39"/>
                <a:gd name="T4" fmla="*/ 3 w 23"/>
                <a:gd name="T5" fmla="*/ 1 h 39"/>
                <a:gd name="T6" fmla="*/ 3 w 23"/>
                <a:gd name="T7" fmla="*/ 4 h 39"/>
                <a:gd name="T8" fmla="*/ 4 w 23"/>
                <a:gd name="T9" fmla="*/ 6 h 39"/>
                <a:gd name="T10" fmla="*/ 5 w 23"/>
                <a:gd name="T11" fmla="*/ 8 h 39"/>
                <a:gd name="T12" fmla="*/ 4 w 23"/>
                <a:gd name="T13" fmla="*/ 11 h 39"/>
                <a:gd name="T14" fmla="*/ 4 w 23"/>
                <a:gd name="T15" fmla="*/ 16 h 39"/>
                <a:gd name="T16" fmla="*/ 0 w 23"/>
                <a:gd name="T17" fmla="*/ 21 h 39"/>
                <a:gd name="T18" fmla="*/ 0 w 23"/>
                <a:gd name="T19" fmla="*/ 23 h 39"/>
                <a:gd name="T20" fmla="*/ 0 w 23"/>
                <a:gd name="T21" fmla="*/ 24 h 39"/>
                <a:gd name="T22" fmla="*/ 0 w 23"/>
                <a:gd name="T23" fmla="*/ 24 h 39"/>
                <a:gd name="T24" fmla="*/ 1 w 23"/>
                <a:gd name="T25" fmla="*/ 25 h 39"/>
                <a:gd name="T26" fmla="*/ 3 w 23"/>
                <a:gd name="T27" fmla="*/ 27 h 39"/>
                <a:gd name="T28" fmla="*/ 3 w 23"/>
                <a:gd name="T29" fmla="*/ 29 h 39"/>
                <a:gd name="T30" fmla="*/ 4 w 23"/>
                <a:gd name="T31" fmla="*/ 32 h 39"/>
                <a:gd name="T32" fmla="*/ 3 w 23"/>
                <a:gd name="T33" fmla="*/ 33 h 39"/>
                <a:gd name="T34" fmla="*/ 1 w 23"/>
                <a:gd name="T35" fmla="*/ 33 h 39"/>
                <a:gd name="T36" fmla="*/ 2 w 23"/>
                <a:gd name="T37" fmla="*/ 35 h 39"/>
                <a:gd name="T38" fmla="*/ 4 w 23"/>
                <a:gd name="T39" fmla="*/ 37 h 39"/>
                <a:gd name="T40" fmla="*/ 4 w 23"/>
                <a:gd name="T41" fmla="*/ 38 h 39"/>
                <a:gd name="T42" fmla="*/ 6 w 23"/>
                <a:gd name="T43" fmla="*/ 38 h 39"/>
                <a:gd name="T44" fmla="*/ 7 w 23"/>
                <a:gd name="T45" fmla="*/ 38 h 39"/>
                <a:gd name="T46" fmla="*/ 10 w 23"/>
                <a:gd name="T47" fmla="*/ 37 h 39"/>
                <a:gd name="T48" fmla="*/ 12 w 23"/>
                <a:gd name="T49" fmla="*/ 36 h 39"/>
                <a:gd name="T50" fmla="*/ 12 w 23"/>
                <a:gd name="T51" fmla="*/ 35 h 39"/>
                <a:gd name="T52" fmla="*/ 15 w 23"/>
                <a:gd name="T53" fmla="*/ 34 h 39"/>
                <a:gd name="T54" fmla="*/ 18 w 23"/>
                <a:gd name="T55" fmla="*/ 32 h 39"/>
                <a:gd name="T56" fmla="*/ 18 w 23"/>
                <a:gd name="T57" fmla="*/ 31 h 39"/>
                <a:gd name="T58" fmla="*/ 20 w 23"/>
                <a:gd name="T59" fmla="*/ 30 h 39"/>
                <a:gd name="T60" fmla="*/ 20 w 23"/>
                <a:gd name="T61" fmla="*/ 30 h 39"/>
                <a:gd name="T62" fmla="*/ 20 w 23"/>
                <a:gd name="T63" fmla="*/ 30 h 39"/>
                <a:gd name="T64" fmla="*/ 21 w 23"/>
                <a:gd name="T65" fmla="*/ 29 h 39"/>
                <a:gd name="T66" fmla="*/ 19 w 23"/>
                <a:gd name="T67" fmla="*/ 28 h 39"/>
                <a:gd name="T68" fmla="*/ 19 w 23"/>
                <a:gd name="T69" fmla="*/ 26 h 39"/>
                <a:gd name="T70" fmla="*/ 19 w 23"/>
                <a:gd name="T71" fmla="*/ 25 h 39"/>
                <a:gd name="T72" fmla="*/ 19 w 23"/>
                <a:gd name="T73" fmla="*/ 23 h 39"/>
                <a:gd name="T74" fmla="*/ 20 w 23"/>
                <a:gd name="T75" fmla="*/ 21 h 39"/>
                <a:gd name="T76" fmla="*/ 21 w 23"/>
                <a:gd name="T77" fmla="*/ 20 h 39"/>
                <a:gd name="T78" fmla="*/ 23 w 23"/>
                <a:gd name="T79" fmla="*/ 18 h 39"/>
                <a:gd name="T80" fmla="*/ 23 w 23"/>
                <a:gd name="T81" fmla="*/ 16 h 39"/>
                <a:gd name="T82" fmla="*/ 23 w 23"/>
                <a:gd name="T83" fmla="*/ 10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3" h="39">
                  <a:moveTo>
                    <a:pt x="23" y="10"/>
                  </a:moveTo>
                  <a:cubicBezTo>
                    <a:pt x="5" y="0"/>
                    <a:pt x="5" y="0"/>
                    <a:pt x="5" y="0"/>
                  </a:cubicBezTo>
                  <a:cubicBezTo>
                    <a:pt x="3" y="1"/>
                    <a:pt x="3" y="1"/>
                    <a:pt x="3" y="1"/>
                  </a:cubicBezTo>
                  <a:cubicBezTo>
                    <a:pt x="3" y="2"/>
                    <a:pt x="3" y="4"/>
                    <a:pt x="3" y="4"/>
                  </a:cubicBezTo>
                  <a:cubicBezTo>
                    <a:pt x="3" y="5"/>
                    <a:pt x="4" y="5"/>
                    <a:pt x="4" y="6"/>
                  </a:cubicBezTo>
                  <a:cubicBezTo>
                    <a:pt x="4" y="7"/>
                    <a:pt x="5" y="7"/>
                    <a:pt x="5" y="8"/>
                  </a:cubicBezTo>
                  <a:cubicBezTo>
                    <a:pt x="4" y="9"/>
                    <a:pt x="4" y="10"/>
                    <a:pt x="4" y="11"/>
                  </a:cubicBezTo>
                  <a:cubicBezTo>
                    <a:pt x="4" y="11"/>
                    <a:pt x="4" y="16"/>
                    <a:pt x="4" y="16"/>
                  </a:cubicBezTo>
                  <a:cubicBezTo>
                    <a:pt x="4" y="16"/>
                    <a:pt x="1" y="20"/>
                    <a:pt x="0" y="21"/>
                  </a:cubicBezTo>
                  <a:cubicBezTo>
                    <a:pt x="0" y="22"/>
                    <a:pt x="0" y="22"/>
                    <a:pt x="0" y="23"/>
                  </a:cubicBezTo>
                  <a:cubicBezTo>
                    <a:pt x="0" y="23"/>
                    <a:pt x="0" y="23"/>
                    <a:pt x="0" y="24"/>
                  </a:cubicBezTo>
                  <a:cubicBezTo>
                    <a:pt x="0" y="24"/>
                    <a:pt x="0" y="24"/>
                    <a:pt x="0" y="24"/>
                  </a:cubicBezTo>
                  <a:cubicBezTo>
                    <a:pt x="1" y="25"/>
                    <a:pt x="1" y="25"/>
                    <a:pt x="1" y="25"/>
                  </a:cubicBezTo>
                  <a:cubicBezTo>
                    <a:pt x="2" y="25"/>
                    <a:pt x="3" y="27"/>
                    <a:pt x="3" y="27"/>
                  </a:cubicBezTo>
                  <a:cubicBezTo>
                    <a:pt x="3" y="28"/>
                    <a:pt x="3" y="28"/>
                    <a:pt x="3" y="29"/>
                  </a:cubicBezTo>
                  <a:cubicBezTo>
                    <a:pt x="3" y="31"/>
                    <a:pt x="4" y="32"/>
                    <a:pt x="4" y="32"/>
                  </a:cubicBezTo>
                  <a:cubicBezTo>
                    <a:pt x="4" y="33"/>
                    <a:pt x="4" y="33"/>
                    <a:pt x="3" y="33"/>
                  </a:cubicBezTo>
                  <a:cubicBezTo>
                    <a:pt x="2" y="33"/>
                    <a:pt x="1" y="33"/>
                    <a:pt x="1" y="33"/>
                  </a:cubicBezTo>
                  <a:cubicBezTo>
                    <a:pt x="1" y="33"/>
                    <a:pt x="1" y="34"/>
                    <a:pt x="2" y="35"/>
                  </a:cubicBezTo>
                  <a:cubicBezTo>
                    <a:pt x="3" y="35"/>
                    <a:pt x="3" y="36"/>
                    <a:pt x="4" y="37"/>
                  </a:cubicBezTo>
                  <a:cubicBezTo>
                    <a:pt x="4" y="37"/>
                    <a:pt x="4" y="38"/>
                    <a:pt x="4" y="38"/>
                  </a:cubicBezTo>
                  <a:cubicBezTo>
                    <a:pt x="5" y="39"/>
                    <a:pt x="5" y="39"/>
                    <a:pt x="6" y="38"/>
                  </a:cubicBezTo>
                  <a:cubicBezTo>
                    <a:pt x="6" y="37"/>
                    <a:pt x="7" y="39"/>
                    <a:pt x="7" y="38"/>
                  </a:cubicBezTo>
                  <a:cubicBezTo>
                    <a:pt x="8" y="37"/>
                    <a:pt x="9" y="37"/>
                    <a:pt x="10" y="37"/>
                  </a:cubicBezTo>
                  <a:cubicBezTo>
                    <a:pt x="10" y="37"/>
                    <a:pt x="11" y="36"/>
                    <a:pt x="12" y="36"/>
                  </a:cubicBezTo>
                  <a:cubicBezTo>
                    <a:pt x="12" y="36"/>
                    <a:pt x="11" y="35"/>
                    <a:pt x="12" y="35"/>
                  </a:cubicBezTo>
                  <a:cubicBezTo>
                    <a:pt x="13" y="34"/>
                    <a:pt x="15" y="35"/>
                    <a:pt x="15" y="34"/>
                  </a:cubicBezTo>
                  <a:cubicBezTo>
                    <a:pt x="16" y="33"/>
                    <a:pt x="17" y="32"/>
                    <a:pt x="18" y="32"/>
                  </a:cubicBezTo>
                  <a:cubicBezTo>
                    <a:pt x="18" y="31"/>
                    <a:pt x="18" y="31"/>
                    <a:pt x="18" y="31"/>
                  </a:cubicBezTo>
                  <a:cubicBezTo>
                    <a:pt x="19" y="30"/>
                    <a:pt x="20" y="30"/>
                    <a:pt x="20" y="30"/>
                  </a:cubicBezTo>
                  <a:cubicBezTo>
                    <a:pt x="20" y="30"/>
                    <a:pt x="20" y="30"/>
                    <a:pt x="20" y="30"/>
                  </a:cubicBezTo>
                  <a:cubicBezTo>
                    <a:pt x="20" y="30"/>
                    <a:pt x="20" y="30"/>
                    <a:pt x="20" y="30"/>
                  </a:cubicBezTo>
                  <a:cubicBezTo>
                    <a:pt x="21" y="29"/>
                    <a:pt x="21" y="29"/>
                    <a:pt x="21" y="29"/>
                  </a:cubicBezTo>
                  <a:cubicBezTo>
                    <a:pt x="21" y="29"/>
                    <a:pt x="19" y="28"/>
                    <a:pt x="19" y="28"/>
                  </a:cubicBezTo>
                  <a:cubicBezTo>
                    <a:pt x="19" y="27"/>
                    <a:pt x="20" y="26"/>
                    <a:pt x="19" y="26"/>
                  </a:cubicBezTo>
                  <a:cubicBezTo>
                    <a:pt x="18" y="26"/>
                    <a:pt x="18" y="25"/>
                    <a:pt x="19" y="25"/>
                  </a:cubicBezTo>
                  <a:cubicBezTo>
                    <a:pt x="19" y="24"/>
                    <a:pt x="18" y="23"/>
                    <a:pt x="19" y="23"/>
                  </a:cubicBezTo>
                  <a:cubicBezTo>
                    <a:pt x="20" y="23"/>
                    <a:pt x="19" y="21"/>
                    <a:pt x="20" y="21"/>
                  </a:cubicBezTo>
                  <a:cubicBezTo>
                    <a:pt x="21" y="21"/>
                    <a:pt x="21" y="20"/>
                    <a:pt x="21" y="20"/>
                  </a:cubicBezTo>
                  <a:cubicBezTo>
                    <a:pt x="21" y="19"/>
                    <a:pt x="22" y="18"/>
                    <a:pt x="23" y="18"/>
                  </a:cubicBezTo>
                  <a:cubicBezTo>
                    <a:pt x="23" y="18"/>
                    <a:pt x="23" y="16"/>
                    <a:pt x="23" y="16"/>
                  </a:cubicBezTo>
                  <a:lnTo>
                    <a:pt x="23" y="1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6" name="Freeform 216">
              <a:extLst>
                <a:ext uri="{FF2B5EF4-FFF2-40B4-BE49-F238E27FC236}">
                  <a16:creationId xmlns:a16="http://schemas.microsoft.com/office/drawing/2014/main" id="{8318B094-8D21-4F4E-9E15-444EE1C1A5C1}"/>
                </a:ext>
              </a:extLst>
            </p:cNvPr>
            <p:cNvSpPr>
              <a:spLocks/>
            </p:cNvSpPr>
            <p:nvPr/>
          </p:nvSpPr>
          <p:spPr bwMode="auto">
            <a:xfrm>
              <a:off x="-3322638" y="1954213"/>
              <a:ext cx="95250" cy="90488"/>
            </a:xfrm>
            <a:custGeom>
              <a:avLst/>
              <a:gdLst>
                <a:gd name="T0" fmla="*/ 24 w 26"/>
                <a:gd name="T1" fmla="*/ 5 h 25"/>
                <a:gd name="T2" fmla="*/ 23 w 26"/>
                <a:gd name="T3" fmla="*/ 1 h 25"/>
                <a:gd name="T4" fmla="*/ 22 w 26"/>
                <a:gd name="T5" fmla="*/ 1 h 25"/>
                <a:gd name="T6" fmla="*/ 20 w 26"/>
                <a:gd name="T7" fmla="*/ 1 h 25"/>
                <a:gd name="T8" fmla="*/ 17 w 26"/>
                <a:gd name="T9" fmla="*/ 1 h 25"/>
                <a:gd name="T10" fmla="*/ 12 w 26"/>
                <a:gd name="T11" fmla="*/ 1 h 25"/>
                <a:gd name="T12" fmla="*/ 9 w 26"/>
                <a:gd name="T13" fmla="*/ 2 h 25"/>
                <a:gd name="T14" fmla="*/ 5 w 26"/>
                <a:gd name="T15" fmla="*/ 0 h 25"/>
                <a:gd name="T16" fmla="*/ 2 w 26"/>
                <a:gd name="T17" fmla="*/ 0 h 25"/>
                <a:gd name="T18" fmla="*/ 1 w 26"/>
                <a:gd name="T19" fmla="*/ 0 h 25"/>
                <a:gd name="T20" fmla="*/ 1 w 26"/>
                <a:gd name="T21" fmla="*/ 3 h 25"/>
                <a:gd name="T22" fmla="*/ 1 w 26"/>
                <a:gd name="T23" fmla="*/ 7 h 25"/>
                <a:gd name="T24" fmla="*/ 1 w 26"/>
                <a:gd name="T25" fmla="*/ 24 h 25"/>
                <a:gd name="T26" fmla="*/ 15 w 26"/>
                <a:gd name="T27" fmla="*/ 24 h 25"/>
                <a:gd name="T28" fmla="*/ 16 w 26"/>
                <a:gd name="T29" fmla="*/ 24 h 25"/>
                <a:gd name="T30" fmla="*/ 17 w 26"/>
                <a:gd name="T31" fmla="*/ 24 h 25"/>
                <a:gd name="T32" fmla="*/ 20 w 26"/>
                <a:gd name="T33" fmla="*/ 24 h 25"/>
                <a:gd name="T34" fmla="*/ 22 w 26"/>
                <a:gd name="T35" fmla="*/ 25 h 25"/>
                <a:gd name="T36" fmla="*/ 23 w 26"/>
                <a:gd name="T37" fmla="*/ 24 h 25"/>
                <a:gd name="T38" fmla="*/ 24 w 26"/>
                <a:gd name="T39" fmla="*/ 22 h 25"/>
                <a:gd name="T40" fmla="*/ 26 w 26"/>
                <a:gd name="T41" fmla="*/ 21 h 25"/>
                <a:gd name="T42" fmla="*/ 26 w 26"/>
                <a:gd name="T43" fmla="*/ 21 h 25"/>
                <a:gd name="T44" fmla="*/ 26 w 26"/>
                <a:gd name="T45" fmla="*/ 20 h 25"/>
                <a:gd name="T46" fmla="*/ 25 w 26"/>
                <a:gd name="T47" fmla="*/ 18 h 25"/>
                <a:gd name="T48" fmla="*/ 22 w 26"/>
                <a:gd name="T49" fmla="*/ 13 h 25"/>
                <a:gd name="T50" fmla="*/ 21 w 26"/>
                <a:gd name="T51" fmla="*/ 11 h 25"/>
                <a:gd name="T52" fmla="*/ 20 w 26"/>
                <a:gd name="T53" fmla="*/ 8 h 25"/>
                <a:gd name="T54" fmla="*/ 18 w 26"/>
                <a:gd name="T55" fmla="*/ 4 h 25"/>
                <a:gd name="T56" fmla="*/ 20 w 26"/>
                <a:gd name="T57" fmla="*/ 7 h 25"/>
                <a:gd name="T58" fmla="*/ 22 w 26"/>
                <a:gd name="T59" fmla="*/ 10 h 25"/>
                <a:gd name="T60" fmla="*/ 24 w 26"/>
                <a:gd name="T61" fmla="*/ 7 h 25"/>
                <a:gd name="T62" fmla="*/ 24 w 26"/>
                <a:gd name="T63" fmla="*/ 7 h 25"/>
                <a:gd name="T64" fmla="*/ 24 w 26"/>
                <a:gd name="T65" fmla="*/ 6 h 25"/>
                <a:gd name="T66" fmla="*/ 24 w 26"/>
                <a:gd name="T67" fmla="*/ 5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6" h="25">
                  <a:moveTo>
                    <a:pt x="24" y="5"/>
                  </a:moveTo>
                  <a:cubicBezTo>
                    <a:pt x="23" y="1"/>
                    <a:pt x="23" y="1"/>
                    <a:pt x="23" y="1"/>
                  </a:cubicBezTo>
                  <a:cubicBezTo>
                    <a:pt x="22" y="1"/>
                    <a:pt x="22" y="1"/>
                    <a:pt x="22" y="1"/>
                  </a:cubicBezTo>
                  <a:cubicBezTo>
                    <a:pt x="22" y="2"/>
                    <a:pt x="21" y="1"/>
                    <a:pt x="20" y="1"/>
                  </a:cubicBezTo>
                  <a:cubicBezTo>
                    <a:pt x="19" y="2"/>
                    <a:pt x="18" y="1"/>
                    <a:pt x="17" y="1"/>
                  </a:cubicBezTo>
                  <a:cubicBezTo>
                    <a:pt x="16" y="0"/>
                    <a:pt x="13" y="1"/>
                    <a:pt x="12" y="1"/>
                  </a:cubicBezTo>
                  <a:cubicBezTo>
                    <a:pt x="12" y="2"/>
                    <a:pt x="10" y="2"/>
                    <a:pt x="9" y="2"/>
                  </a:cubicBezTo>
                  <a:cubicBezTo>
                    <a:pt x="8" y="1"/>
                    <a:pt x="7" y="1"/>
                    <a:pt x="5" y="0"/>
                  </a:cubicBezTo>
                  <a:cubicBezTo>
                    <a:pt x="3" y="0"/>
                    <a:pt x="2" y="0"/>
                    <a:pt x="2" y="0"/>
                  </a:cubicBezTo>
                  <a:cubicBezTo>
                    <a:pt x="2" y="0"/>
                    <a:pt x="2" y="0"/>
                    <a:pt x="1" y="0"/>
                  </a:cubicBezTo>
                  <a:cubicBezTo>
                    <a:pt x="1" y="2"/>
                    <a:pt x="2" y="2"/>
                    <a:pt x="1" y="3"/>
                  </a:cubicBezTo>
                  <a:cubicBezTo>
                    <a:pt x="0" y="4"/>
                    <a:pt x="1" y="5"/>
                    <a:pt x="1" y="7"/>
                  </a:cubicBezTo>
                  <a:cubicBezTo>
                    <a:pt x="1" y="8"/>
                    <a:pt x="1" y="18"/>
                    <a:pt x="1" y="24"/>
                  </a:cubicBezTo>
                  <a:cubicBezTo>
                    <a:pt x="15" y="24"/>
                    <a:pt x="15" y="24"/>
                    <a:pt x="15" y="24"/>
                  </a:cubicBezTo>
                  <a:cubicBezTo>
                    <a:pt x="15" y="24"/>
                    <a:pt x="16" y="24"/>
                    <a:pt x="16" y="24"/>
                  </a:cubicBezTo>
                  <a:cubicBezTo>
                    <a:pt x="17" y="24"/>
                    <a:pt x="17" y="24"/>
                    <a:pt x="17" y="24"/>
                  </a:cubicBezTo>
                  <a:cubicBezTo>
                    <a:pt x="20" y="24"/>
                    <a:pt x="20" y="24"/>
                    <a:pt x="20" y="24"/>
                  </a:cubicBezTo>
                  <a:cubicBezTo>
                    <a:pt x="20" y="24"/>
                    <a:pt x="21" y="25"/>
                    <a:pt x="22" y="25"/>
                  </a:cubicBezTo>
                  <a:cubicBezTo>
                    <a:pt x="22" y="25"/>
                    <a:pt x="22" y="24"/>
                    <a:pt x="23" y="24"/>
                  </a:cubicBezTo>
                  <a:cubicBezTo>
                    <a:pt x="24" y="24"/>
                    <a:pt x="24" y="22"/>
                    <a:pt x="24" y="22"/>
                  </a:cubicBezTo>
                  <a:cubicBezTo>
                    <a:pt x="25" y="22"/>
                    <a:pt x="25" y="22"/>
                    <a:pt x="26" y="21"/>
                  </a:cubicBezTo>
                  <a:cubicBezTo>
                    <a:pt x="26" y="21"/>
                    <a:pt x="26" y="21"/>
                    <a:pt x="26" y="21"/>
                  </a:cubicBezTo>
                  <a:cubicBezTo>
                    <a:pt x="26" y="21"/>
                    <a:pt x="26" y="21"/>
                    <a:pt x="26" y="20"/>
                  </a:cubicBezTo>
                  <a:cubicBezTo>
                    <a:pt x="26" y="19"/>
                    <a:pt x="25" y="19"/>
                    <a:pt x="25" y="18"/>
                  </a:cubicBezTo>
                  <a:cubicBezTo>
                    <a:pt x="24" y="16"/>
                    <a:pt x="22" y="14"/>
                    <a:pt x="22" y="13"/>
                  </a:cubicBezTo>
                  <a:cubicBezTo>
                    <a:pt x="22" y="12"/>
                    <a:pt x="21" y="12"/>
                    <a:pt x="21" y="11"/>
                  </a:cubicBezTo>
                  <a:cubicBezTo>
                    <a:pt x="21" y="10"/>
                    <a:pt x="21" y="10"/>
                    <a:pt x="20" y="8"/>
                  </a:cubicBezTo>
                  <a:cubicBezTo>
                    <a:pt x="18" y="7"/>
                    <a:pt x="18" y="4"/>
                    <a:pt x="18" y="4"/>
                  </a:cubicBezTo>
                  <a:cubicBezTo>
                    <a:pt x="19" y="4"/>
                    <a:pt x="20" y="6"/>
                    <a:pt x="20" y="7"/>
                  </a:cubicBezTo>
                  <a:cubicBezTo>
                    <a:pt x="20" y="8"/>
                    <a:pt x="22" y="10"/>
                    <a:pt x="22" y="10"/>
                  </a:cubicBezTo>
                  <a:cubicBezTo>
                    <a:pt x="23" y="10"/>
                    <a:pt x="23" y="6"/>
                    <a:pt x="24" y="7"/>
                  </a:cubicBezTo>
                  <a:cubicBezTo>
                    <a:pt x="24" y="7"/>
                    <a:pt x="24" y="7"/>
                    <a:pt x="24" y="7"/>
                  </a:cubicBezTo>
                  <a:cubicBezTo>
                    <a:pt x="24" y="6"/>
                    <a:pt x="24" y="6"/>
                    <a:pt x="24" y="6"/>
                  </a:cubicBezTo>
                  <a:lnTo>
                    <a:pt x="24" y="5"/>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7" name="Freeform 217">
              <a:extLst>
                <a:ext uri="{FF2B5EF4-FFF2-40B4-BE49-F238E27FC236}">
                  <a16:creationId xmlns:a16="http://schemas.microsoft.com/office/drawing/2014/main" id="{103149E7-6466-4474-8C66-DDF595296326}"/>
                </a:ext>
              </a:extLst>
            </p:cNvPr>
            <p:cNvSpPr>
              <a:spLocks/>
            </p:cNvSpPr>
            <p:nvPr/>
          </p:nvSpPr>
          <p:spPr bwMode="auto">
            <a:xfrm>
              <a:off x="-3448050" y="2212975"/>
              <a:ext cx="46037" cy="50800"/>
            </a:xfrm>
            <a:custGeom>
              <a:avLst/>
              <a:gdLst>
                <a:gd name="T0" fmla="*/ 6 w 13"/>
                <a:gd name="T1" fmla="*/ 13 h 14"/>
                <a:gd name="T2" fmla="*/ 7 w 13"/>
                <a:gd name="T3" fmla="*/ 12 h 14"/>
                <a:gd name="T4" fmla="*/ 8 w 13"/>
                <a:gd name="T5" fmla="*/ 11 h 14"/>
                <a:gd name="T6" fmla="*/ 9 w 13"/>
                <a:gd name="T7" fmla="*/ 9 h 14"/>
                <a:gd name="T8" fmla="*/ 10 w 13"/>
                <a:gd name="T9" fmla="*/ 11 h 14"/>
                <a:gd name="T10" fmla="*/ 12 w 13"/>
                <a:gd name="T11" fmla="*/ 11 h 14"/>
                <a:gd name="T12" fmla="*/ 13 w 13"/>
                <a:gd name="T13" fmla="*/ 8 h 14"/>
                <a:gd name="T14" fmla="*/ 12 w 13"/>
                <a:gd name="T15" fmla="*/ 6 h 14"/>
                <a:gd name="T16" fmla="*/ 12 w 13"/>
                <a:gd name="T17" fmla="*/ 4 h 14"/>
                <a:gd name="T18" fmla="*/ 12 w 13"/>
                <a:gd name="T19" fmla="*/ 2 h 14"/>
                <a:gd name="T20" fmla="*/ 10 w 13"/>
                <a:gd name="T21" fmla="*/ 2 h 14"/>
                <a:gd name="T22" fmla="*/ 10 w 13"/>
                <a:gd name="T23" fmla="*/ 0 h 14"/>
                <a:gd name="T24" fmla="*/ 7 w 13"/>
                <a:gd name="T25" fmla="*/ 0 h 14"/>
                <a:gd name="T26" fmla="*/ 6 w 13"/>
                <a:gd name="T27" fmla="*/ 0 h 14"/>
                <a:gd name="T28" fmla="*/ 6 w 13"/>
                <a:gd name="T29" fmla="*/ 3 h 14"/>
                <a:gd name="T30" fmla="*/ 3 w 13"/>
                <a:gd name="T31" fmla="*/ 3 h 14"/>
                <a:gd name="T32" fmla="*/ 2 w 13"/>
                <a:gd name="T33" fmla="*/ 3 h 14"/>
                <a:gd name="T34" fmla="*/ 2 w 13"/>
                <a:gd name="T35" fmla="*/ 3 h 14"/>
                <a:gd name="T36" fmla="*/ 2 w 13"/>
                <a:gd name="T37" fmla="*/ 5 h 14"/>
                <a:gd name="T38" fmla="*/ 1 w 13"/>
                <a:gd name="T39" fmla="*/ 6 h 14"/>
                <a:gd name="T40" fmla="*/ 0 w 13"/>
                <a:gd name="T41" fmla="*/ 7 h 14"/>
                <a:gd name="T42" fmla="*/ 1 w 13"/>
                <a:gd name="T43" fmla="*/ 9 h 14"/>
                <a:gd name="T44" fmla="*/ 3 w 13"/>
                <a:gd name="T45" fmla="*/ 11 h 14"/>
                <a:gd name="T46" fmla="*/ 5 w 13"/>
                <a:gd name="T47" fmla="*/ 14 h 14"/>
                <a:gd name="T48" fmla="*/ 6 w 13"/>
                <a:gd name="T49" fmla="*/ 1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4">
                  <a:moveTo>
                    <a:pt x="6" y="13"/>
                  </a:moveTo>
                  <a:cubicBezTo>
                    <a:pt x="8" y="13"/>
                    <a:pt x="7" y="13"/>
                    <a:pt x="7" y="12"/>
                  </a:cubicBezTo>
                  <a:cubicBezTo>
                    <a:pt x="6" y="10"/>
                    <a:pt x="7" y="11"/>
                    <a:pt x="8" y="11"/>
                  </a:cubicBezTo>
                  <a:cubicBezTo>
                    <a:pt x="9" y="11"/>
                    <a:pt x="9" y="9"/>
                    <a:pt x="9" y="9"/>
                  </a:cubicBezTo>
                  <a:cubicBezTo>
                    <a:pt x="10" y="9"/>
                    <a:pt x="10" y="11"/>
                    <a:pt x="10" y="11"/>
                  </a:cubicBezTo>
                  <a:cubicBezTo>
                    <a:pt x="11" y="11"/>
                    <a:pt x="11" y="11"/>
                    <a:pt x="12" y="11"/>
                  </a:cubicBezTo>
                  <a:cubicBezTo>
                    <a:pt x="13" y="11"/>
                    <a:pt x="13" y="9"/>
                    <a:pt x="13" y="8"/>
                  </a:cubicBezTo>
                  <a:cubicBezTo>
                    <a:pt x="13" y="7"/>
                    <a:pt x="13" y="6"/>
                    <a:pt x="12" y="6"/>
                  </a:cubicBezTo>
                  <a:cubicBezTo>
                    <a:pt x="12" y="5"/>
                    <a:pt x="11" y="4"/>
                    <a:pt x="12" y="4"/>
                  </a:cubicBezTo>
                  <a:cubicBezTo>
                    <a:pt x="13" y="4"/>
                    <a:pt x="13" y="3"/>
                    <a:pt x="12" y="2"/>
                  </a:cubicBezTo>
                  <a:cubicBezTo>
                    <a:pt x="11" y="2"/>
                    <a:pt x="10" y="3"/>
                    <a:pt x="10" y="2"/>
                  </a:cubicBezTo>
                  <a:cubicBezTo>
                    <a:pt x="10" y="2"/>
                    <a:pt x="10" y="1"/>
                    <a:pt x="10" y="0"/>
                  </a:cubicBezTo>
                  <a:cubicBezTo>
                    <a:pt x="8" y="0"/>
                    <a:pt x="7" y="0"/>
                    <a:pt x="7" y="0"/>
                  </a:cubicBezTo>
                  <a:cubicBezTo>
                    <a:pt x="6" y="0"/>
                    <a:pt x="6" y="0"/>
                    <a:pt x="6" y="0"/>
                  </a:cubicBezTo>
                  <a:cubicBezTo>
                    <a:pt x="6" y="1"/>
                    <a:pt x="6" y="3"/>
                    <a:pt x="6" y="3"/>
                  </a:cubicBezTo>
                  <a:cubicBezTo>
                    <a:pt x="6" y="3"/>
                    <a:pt x="4" y="3"/>
                    <a:pt x="3" y="3"/>
                  </a:cubicBezTo>
                  <a:cubicBezTo>
                    <a:pt x="3" y="3"/>
                    <a:pt x="2" y="3"/>
                    <a:pt x="2" y="3"/>
                  </a:cubicBezTo>
                  <a:cubicBezTo>
                    <a:pt x="2" y="3"/>
                    <a:pt x="2" y="3"/>
                    <a:pt x="2" y="3"/>
                  </a:cubicBezTo>
                  <a:cubicBezTo>
                    <a:pt x="1" y="4"/>
                    <a:pt x="2" y="4"/>
                    <a:pt x="2" y="5"/>
                  </a:cubicBezTo>
                  <a:cubicBezTo>
                    <a:pt x="3" y="5"/>
                    <a:pt x="1" y="5"/>
                    <a:pt x="1" y="6"/>
                  </a:cubicBezTo>
                  <a:cubicBezTo>
                    <a:pt x="1" y="6"/>
                    <a:pt x="1" y="7"/>
                    <a:pt x="0" y="7"/>
                  </a:cubicBezTo>
                  <a:cubicBezTo>
                    <a:pt x="0" y="7"/>
                    <a:pt x="1" y="9"/>
                    <a:pt x="1" y="9"/>
                  </a:cubicBezTo>
                  <a:cubicBezTo>
                    <a:pt x="1" y="10"/>
                    <a:pt x="2" y="10"/>
                    <a:pt x="3" y="11"/>
                  </a:cubicBezTo>
                  <a:cubicBezTo>
                    <a:pt x="4" y="13"/>
                    <a:pt x="4" y="13"/>
                    <a:pt x="5" y="14"/>
                  </a:cubicBezTo>
                  <a:cubicBezTo>
                    <a:pt x="6" y="14"/>
                    <a:pt x="6" y="13"/>
                    <a:pt x="6"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8" name="Freeform 218">
              <a:extLst>
                <a:ext uri="{FF2B5EF4-FFF2-40B4-BE49-F238E27FC236}">
                  <a16:creationId xmlns:a16="http://schemas.microsoft.com/office/drawing/2014/main" id="{1DF7071D-BBF9-42D1-904B-67C6028935D1}"/>
                </a:ext>
              </a:extLst>
            </p:cNvPr>
            <p:cNvSpPr>
              <a:spLocks/>
            </p:cNvSpPr>
            <p:nvPr/>
          </p:nvSpPr>
          <p:spPr bwMode="auto">
            <a:xfrm>
              <a:off x="-3444875" y="2212975"/>
              <a:ext cx="17462" cy="11113"/>
            </a:xfrm>
            <a:custGeom>
              <a:avLst/>
              <a:gdLst>
                <a:gd name="T0" fmla="*/ 5 w 5"/>
                <a:gd name="T1" fmla="*/ 3 h 3"/>
                <a:gd name="T2" fmla="*/ 5 w 5"/>
                <a:gd name="T3" fmla="*/ 0 h 3"/>
                <a:gd name="T4" fmla="*/ 5 w 5"/>
                <a:gd name="T5" fmla="*/ 0 h 3"/>
                <a:gd name="T6" fmla="*/ 1 w 5"/>
                <a:gd name="T7" fmla="*/ 0 h 3"/>
                <a:gd name="T8" fmla="*/ 1 w 5"/>
                <a:gd name="T9" fmla="*/ 0 h 3"/>
                <a:gd name="T10" fmla="*/ 1 w 5"/>
                <a:gd name="T11" fmla="*/ 1 h 3"/>
                <a:gd name="T12" fmla="*/ 1 w 5"/>
                <a:gd name="T13" fmla="*/ 2 h 3"/>
                <a:gd name="T14" fmla="*/ 1 w 5"/>
                <a:gd name="T15" fmla="*/ 3 h 3"/>
                <a:gd name="T16" fmla="*/ 2 w 5"/>
                <a:gd name="T17" fmla="*/ 3 h 3"/>
                <a:gd name="T18" fmla="*/ 5 w 5"/>
                <a:gd name="T19"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 h="3">
                  <a:moveTo>
                    <a:pt x="5" y="3"/>
                  </a:moveTo>
                  <a:cubicBezTo>
                    <a:pt x="5" y="3"/>
                    <a:pt x="5" y="1"/>
                    <a:pt x="5" y="0"/>
                  </a:cubicBezTo>
                  <a:cubicBezTo>
                    <a:pt x="5" y="0"/>
                    <a:pt x="5" y="0"/>
                    <a:pt x="5" y="0"/>
                  </a:cubicBezTo>
                  <a:cubicBezTo>
                    <a:pt x="1" y="0"/>
                    <a:pt x="1" y="0"/>
                    <a:pt x="1" y="0"/>
                  </a:cubicBezTo>
                  <a:cubicBezTo>
                    <a:pt x="1" y="0"/>
                    <a:pt x="1" y="0"/>
                    <a:pt x="1" y="0"/>
                  </a:cubicBezTo>
                  <a:cubicBezTo>
                    <a:pt x="2" y="0"/>
                    <a:pt x="2" y="1"/>
                    <a:pt x="1" y="1"/>
                  </a:cubicBezTo>
                  <a:cubicBezTo>
                    <a:pt x="0" y="2"/>
                    <a:pt x="0" y="2"/>
                    <a:pt x="1" y="2"/>
                  </a:cubicBezTo>
                  <a:cubicBezTo>
                    <a:pt x="1" y="2"/>
                    <a:pt x="1" y="3"/>
                    <a:pt x="1" y="3"/>
                  </a:cubicBezTo>
                  <a:cubicBezTo>
                    <a:pt x="1" y="3"/>
                    <a:pt x="2" y="3"/>
                    <a:pt x="2" y="3"/>
                  </a:cubicBezTo>
                  <a:cubicBezTo>
                    <a:pt x="3" y="3"/>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9" name="Freeform 219">
              <a:extLst>
                <a:ext uri="{FF2B5EF4-FFF2-40B4-BE49-F238E27FC236}">
                  <a16:creationId xmlns:a16="http://schemas.microsoft.com/office/drawing/2014/main" id="{A5362CD4-1115-443E-8A49-D3590E9F7A37}"/>
                </a:ext>
              </a:extLst>
            </p:cNvPr>
            <p:cNvSpPr>
              <a:spLocks/>
            </p:cNvSpPr>
            <p:nvPr/>
          </p:nvSpPr>
          <p:spPr bwMode="auto">
            <a:xfrm>
              <a:off x="-3430588" y="2198688"/>
              <a:ext cx="61912" cy="76200"/>
            </a:xfrm>
            <a:custGeom>
              <a:avLst/>
              <a:gdLst>
                <a:gd name="T0" fmla="*/ 5 w 17"/>
                <a:gd name="T1" fmla="*/ 20 h 21"/>
                <a:gd name="T2" fmla="*/ 6 w 17"/>
                <a:gd name="T3" fmla="*/ 20 h 21"/>
                <a:gd name="T4" fmla="*/ 8 w 17"/>
                <a:gd name="T5" fmla="*/ 20 h 21"/>
                <a:gd name="T6" fmla="*/ 9 w 17"/>
                <a:gd name="T7" fmla="*/ 20 h 21"/>
                <a:gd name="T8" fmla="*/ 11 w 17"/>
                <a:gd name="T9" fmla="*/ 18 h 21"/>
                <a:gd name="T10" fmla="*/ 11 w 17"/>
                <a:gd name="T11" fmla="*/ 17 h 21"/>
                <a:gd name="T12" fmla="*/ 12 w 17"/>
                <a:gd name="T13" fmla="*/ 13 h 21"/>
                <a:gd name="T14" fmla="*/ 14 w 17"/>
                <a:gd name="T15" fmla="*/ 10 h 21"/>
                <a:gd name="T16" fmla="*/ 15 w 17"/>
                <a:gd name="T17" fmla="*/ 5 h 21"/>
                <a:gd name="T18" fmla="*/ 16 w 17"/>
                <a:gd name="T19" fmla="*/ 3 h 21"/>
                <a:gd name="T20" fmla="*/ 17 w 17"/>
                <a:gd name="T21" fmla="*/ 1 h 21"/>
                <a:gd name="T22" fmla="*/ 17 w 17"/>
                <a:gd name="T23" fmla="*/ 1 h 21"/>
                <a:gd name="T24" fmla="*/ 15 w 17"/>
                <a:gd name="T25" fmla="*/ 0 h 21"/>
                <a:gd name="T26" fmla="*/ 14 w 17"/>
                <a:gd name="T27" fmla="*/ 1 h 21"/>
                <a:gd name="T28" fmla="*/ 12 w 17"/>
                <a:gd name="T29" fmla="*/ 1 h 21"/>
                <a:gd name="T30" fmla="*/ 12 w 17"/>
                <a:gd name="T31" fmla="*/ 3 h 21"/>
                <a:gd name="T32" fmla="*/ 11 w 17"/>
                <a:gd name="T33" fmla="*/ 5 h 21"/>
                <a:gd name="T34" fmla="*/ 8 w 17"/>
                <a:gd name="T35" fmla="*/ 4 h 21"/>
                <a:gd name="T36" fmla="*/ 5 w 17"/>
                <a:gd name="T37" fmla="*/ 4 h 21"/>
                <a:gd name="T38" fmla="*/ 5 w 17"/>
                <a:gd name="T39" fmla="*/ 6 h 21"/>
                <a:gd name="T40" fmla="*/ 7 w 17"/>
                <a:gd name="T41" fmla="*/ 6 h 21"/>
                <a:gd name="T42" fmla="*/ 7 w 17"/>
                <a:gd name="T43" fmla="*/ 8 h 21"/>
                <a:gd name="T44" fmla="*/ 7 w 17"/>
                <a:gd name="T45" fmla="*/ 10 h 21"/>
                <a:gd name="T46" fmla="*/ 8 w 17"/>
                <a:gd name="T47" fmla="*/ 12 h 21"/>
                <a:gd name="T48" fmla="*/ 7 w 17"/>
                <a:gd name="T49" fmla="*/ 15 h 21"/>
                <a:gd name="T50" fmla="*/ 5 w 17"/>
                <a:gd name="T51" fmla="*/ 15 h 21"/>
                <a:gd name="T52" fmla="*/ 4 w 17"/>
                <a:gd name="T53" fmla="*/ 13 h 21"/>
                <a:gd name="T54" fmla="*/ 3 w 17"/>
                <a:gd name="T55" fmla="*/ 15 h 21"/>
                <a:gd name="T56" fmla="*/ 2 w 17"/>
                <a:gd name="T57" fmla="*/ 16 h 21"/>
                <a:gd name="T58" fmla="*/ 1 w 17"/>
                <a:gd name="T59" fmla="*/ 17 h 21"/>
                <a:gd name="T60" fmla="*/ 0 w 17"/>
                <a:gd name="T61" fmla="*/ 18 h 21"/>
                <a:gd name="T62" fmla="*/ 1 w 17"/>
                <a:gd name="T63" fmla="*/ 18 h 21"/>
                <a:gd name="T64" fmla="*/ 3 w 17"/>
                <a:gd name="T65" fmla="*/ 21 h 21"/>
                <a:gd name="T66" fmla="*/ 5 w 17"/>
                <a:gd name="T67" fmla="*/ 20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7" h="21">
                  <a:moveTo>
                    <a:pt x="5" y="20"/>
                  </a:moveTo>
                  <a:cubicBezTo>
                    <a:pt x="5" y="20"/>
                    <a:pt x="5" y="21"/>
                    <a:pt x="6" y="20"/>
                  </a:cubicBezTo>
                  <a:cubicBezTo>
                    <a:pt x="7" y="19"/>
                    <a:pt x="8" y="19"/>
                    <a:pt x="8" y="20"/>
                  </a:cubicBezTo>
                  <a:cubicBezTo>
                    <a:pt x="8" y="21"/>
                    <a:pt x="8" y="21"/>
                    <a:pt x="9" y="20"/>
                  </a:cubicBezTo>
                  <a:cubicBezTo>
                    <a:pt x="10" y="19"/>
                    <a:pt x="11" y="20"/>
                    <a:pt x="11" y="18"/>
                  </a:cubicBezTo>
                  <a:cubicBezTo>
                    <a:pt x="11" y="17"/>
                    <a:pt x="11" y="18"/>
                    <a:pt x="11" y="17"/>
                  </a:cubicBezTo>
                  <a:cubicBezTo>
                    <a:pt x="11" y="15"/>
                    <a:pt x="12" y="14"/>
                    <a:pt x="12" y="13"/>
                  </a:cubicBezTo>
                  <a:cubicBezTo>
                    <a:pt x="12" y="12"/>
                    <a:pt x="14" y="11"/>
                    <a:pt x="14" y="10"/>
                  </a:cubicBezTo>
                  <a:cubicBezTo>
                    <a:pt x="14" y="9"/>
                    <a:pt x="15" y="7"/>
                    <a:pt x="15" y="5"/>
                  </a:cubicBezTo>
                  <a:cubicBezTo>
                    <a:pt x="15" y="4"/>
                    <a:pt x="16" y="4"/>
                    <a:pt x="16" y="3"/>
                  </a:cubicBezTo>
                  <a:cubicBezTo>
                    <a:pt x="17" y="2"/>
                    <a:pt x="17" y="2"/>
                    <a:pt x="17" y="1"/>
                  </a:cubicBezTo>
                  <a:cubicBezTo>
                    <a:pt x="17" y="1"/>
                    <a:pt x="17" y="1"/>
                    <a:pt x="17" y="1"/>
                  </a:cubicBezTo>
                  <a:cubicBezTo>
                    <a:pt x="15" y="0"/>
                    <a:pt x="15" y="0"/>
                    <a:pt x="15" y="0"/>
                  </a:cubicBezTo>
                  <a:cubicBezTo>
                    <a:pt x="14" y="1"/>
                    <a:pt x="14" y="1"/>
                    <a:pt x="14" y="1"/>
                  </a:cubicBezTo>
                  <a:cubicBezTo>
                    <a:pt x="12" y="1"/>
                    <a:pt x="12" y="1"/>
                    <a:pt x="12" y="1"/>
                  </a:cubicBezTo>
                  <a:cubicBezTo>
                    <a:pt x="12" y="1"/>
                    <a:pt x="12" y="2"/>
                    <a:pt x="12" y="3"/>
                  </a:cubicBezTo>
                  <a:cubicBezTo>
                    <a:pt x="11" y="3"/>
                    <a:pt x="11" y="5"/>
                    <a:pt x="11" y="5"/>
                  </a:cubicBezTo>
                  <a:cubicBezTo>
                    <a:pt x="11" y="5"/>
                    <a:pt x="9" y="4"/>
                    <a:pt x="8" y="4"/>
                  </a:cubicBezTo>
                  <a:cubicBezTo>
                    <a:pt x="8" y="4"/>
                    <a:pt x="6" y="4"/>
                    <a:pt x="5" y="4"/>
                  </a:cubicBezTo>
                  <a:cubicBezTo>
                    <a:pt x="5" y="5"/>
                    <a:pt x="5" y="6"/>
                    <a:pt x="5" y="6"/>
                  </a:cubicBezTo>
                  <a:cubicBezTo>
                    <a:pt x="5" y="7"/>
                    <a:pt x="6" y="6"/>
                    <a:pt x="7" y="6"/>
                  </a:cubicBezTo>
                  <a:cubicBezTo>
                    <a:pt x="8" y="7"/>
                    <a:pt x="8" y="8"/>
                    <a:pt x="7" y="8"/>
                  </a:cubicBezTo>
                  <a:cubicBezTo>
                    <a:pt x="6" y="8"/>
                    <a:pt x="7" y="9"/>
                    <a:pt x="7" y="10"/>
                  </a:cubicBezTo>
                  <a:cubicBezTo>
                    <a:pt x="8" y="10"/>
                    <a:pt x="8" y="11"/>
                    <a:pt x="8" y="12"/>
                  </a:cubicBezTo>
                  <a:cubicBezTo>
                    <a:pt x="8" y="13"/>
                    <a:pt x="8" y="15"/>
                    <a:pt x="7" y="15"/>
                  </a:cubicBezTo>
                  <a:cubicBezTo>
                    <a:pt x="6" y="15"/>
                    <a:pt x="6" y="15"/>
                    <a:pt x="5" y="15"/>
                  </a:cubicBezTo>
                  <a:cubicBezTo>
                    <a:pt x="5" y="15"/>
                    <a:pt x="5" y="13"/>
                    <a:pt x="4" y="13"/>
                  </a:cubicBezTo>
                  <a:cubicBezTo>
                    <a:pt x="4" y="13"/>
                    <a:pt x="4" y="15"/>
                    <a:pt x="3" y="15"/>
                  </a:cubicBezTo>
                  <a:cubicBezTo>
                    <a:pt x="2" y="15"/>
                    <a:pt x="1" y="14"/>
                    <a:pt x="2" y="16"/>
                  </a:cubicBezTo>
                  <a:cubicBezTo>
                    <a:pt x="2" y="17"/>
                    <a:pt x="3" y="17"/>
                    <a:pt x="1" y="17"/>
                  </a:cubicBezTo>
                  <a:cubicBezTo>
                    <a:pt x="1" y="17"/>
                    <a:pt x="1" y="18"/>
                    <a:pt x="0" y="18"/>
                  </a:cubicBezTo>
                  <a:cubicBezTo>
                    <a:pt x="0" y="18"/>
                    <a:pt x="0" y="18"/>
                    <a:pt x="1" y="18"/>
                  </a:cubicBezTo>
                  <a:cubicBezTo>
                    <a:pt x="2" y="19"/>
                    <a:pt x="2" y="20"/>
                    <a:pt x="3" y="21"/>
                  </a:cubicBezTo>
                  <a:cubicBezTo>
                    <a:pt x="4" y="20"/>
                    <a:pt x="5" y="20"/>
                    <a:pt x="5"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0" name="Freeform 220">
              <a:extLst>
                <a:ext uri="{FF2B5EF4-FFF2-40B4-BE49-F238E27FC236}">
                  <a16:creationId xmlns:a16="http://schemas.microsoft.com/office/drawing/2014/main" id="{9EF086E9-54B6-4B32-A935-2065AD4DDB88}"/>
                </a:ext>
              </a:extLst>
            </p:cNvPr>
            <p:cNvSpPr>
              <a:spLocks/>
            </p:cNvSpPr>
            <p:nvPr/>
          </p:nvSpPr>
          <p:spPr bwMode="auto">
            <a:xfrm>
              <a:off x="-3343275" y="2030413"/>
              <a:ext cx="136525" cy="171450"/>
            </a:xfrm>
            <a:custGeom>
              <a:avLst/>
              <a:gdLst>
                <a:gd name="T0" fmla="*/ 29 w 38"/>
                <a:gd name="T1" fmla="*/ 3 h 48"/>
                <a:gd name="T2" fmla="*/ 26 w 38"/>
                <a:gd name="T3" fmla="*/ 3 h 48"/>
                <a:gd name="T4" fmla="*/ 22 w 38"/>
                <a:gd name="T5" fmla="*/ 3 h 48"/>
                <a:gd name="T6" fmla="*/ 7 w 38"/>
                <a:gd name="T7" fmla="*/ 3 h 48"/>
                <a:gd name="T8" fmla="*/ 5 w 38"/>
                <a:gd name="T9" fmla="*/ 8 h 48"/>
                <a:gd name="T10" fmla="*/ 5 w 38"/>
                <a:gd name="T11" fmla="*/ 18 h 48"/>
                <a:gd name="T12" fmla="*/ 2 w 38"/>
                <a:gd name="T13" fmla="*/ 21 h 48"/>
                <a:gd name="T14" fmla="*/ 1 w 38"/>
                <a:gd name="T15" fmla="*/ 25 h 48"/>
                <a:gd name="T16" fmla="*/ 1 w 38"/>
                <a:gd name="T17" fmla="*/ 28 h 48"/>
                <a:gd name="T18" fmla="*/ 2 w 38"/>
                <a:gd name="T19" fmla="*/ 30 h 48"/>
                <a:gd name="T20" fmla="*/ 4 w 38"/>
                <a:gd name="T21" fmla="*/ 34 h 48"/>
                <a:gd name="T22" fmla="*/ 5 w 38"/>
                <a:gd name="T23" fmla="*/ 35 h 48"/>
                <a:gd name="T24" fmla="*/ 7 w 38"/>
                <a:gd name="T25" fmla="*/ 37 h 48"/>
                <a:gd name="T26" fmla="*/ 9 w 38"/>
                <a:gd name="T27" fmla="*/ 40 h 48"/>
                <a:gd name="T28" fmla="*/ 12 w 38"/>
                <a:gd name="T29" fmla="*/ 42 h 48"/>
                <a:gd name="T30" fmla="*/ 13 w 38"/>
                <a:gd name="T31" fmla="*/ 44 h 48"/>
                <a:gd name="T32" fmla="*/ 16 w 38"/>
                <a:gd name="T33" fmla="*/ 45 h 48"/>
                <a:gd name="T34" fmla="*/ 18 w 38"/>
                <a:gd name="T35" fmla="*/ 45 h 48"/>
                <a:gd name="T36" fmla="*/ 22 w 38"/>
                <a:gd name="T37" fmla="*/ 47 h 48"/>
                <a:gd name="T38" fmla="*/ 25 w 38"/>
                <a:gd name="T39" fmla="*/ 47 h 48"/>
                <a:gd name="T40" fmla="*/ 28 w 38"/>
                <a:gd name="T41" fmla="*/ 46 h 48"/>
                <a:gd name="T42" fmla="*/ 30 w 38"/>
                <a:gd name="T43" fmla="*/ 44 h 48"/>
                <a:gd name="T44" fmla="*/ 32 w 38"/>
                <a:gd name="T45" fmla="*/ 45 h 48"/>
                <a:gd name="T46" fmla="*/ 30 w 38"/>
                <a:gd name="T47" fmla="*/ 41 h 48"/>
                <a:gd name="T48" fmla="*/ 26 w 38"/>
                <a:gd name="T49" fmla="*/ 37 h 48"/>
                <a:gd name="T50" fmla="*/ 28 w 38"/>
                <a:gd name="T51" fmla="*/ 36 h 48"/>
                <a:gd name="T52" fmla="*/ 29 w 38"/>
                <a:gd name="T53" fmla="*/ 31 h 48"/>
                <a:gd name="T54" fmla="*/ 31 w 38"/>
                <a:gd name="T55" fmla="*/ 28 h 48"/>
                <a:gd name="T56" fmla="*/ 33 w 38"/>
                <a:gd name="T57" fmla="*/ 25 h 48"/>
                <a:gd name="T58" fmla="*/ 34 w 38"/>
                <a:gd name="T59" fmla="*/ 19 h 48"/>
                <a:gd name="T60" fmla="*/ 36 w 38"/>
                <a:gd name="T61" fmla="*/ 15 h 48"/>
                <a:gd name="T62" fmla="*/ 37 w 38"/>
                <a:gd name="T63" fmla="*/ 12 h 48"/>
                <a:gd name="T64" fmla="*/ 35 w 38"/>
                <a:gd name="T65" fmla="*/ 4 h 48"/>
                <a:gd name="T66" fmla="*/ 32 w 38"/>
                <a:gd name="T67" fmla="*/ 0 h 48"/>
                <a:gd name="T68" fmla="*/ 30 w 38"/>
                <a:gd name="T69" fmla="*/ 1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38" h="48">
                  <a:moveTo>
                    <a:pt x="30" y="1"/>
                  </a:moveTo>
                  <a:cubicBezTo>
                    <a:pt x="30" y="1"/>
                    <a:pt x="30" y="3"/>
                    <a:pt x="29" y="3"/>
                  </a:cubicBezTo>
                  <a:cubicBezTo>
                    <a:pt x="28" y="3"/>
                    <a:pt x="28" y="4"/>
                    <a:pt x="28" y="4"/>
                  </a:cubicBezTo>
                  <a:cubicBezTo>
                    <a:pt x="27" y="4"/>
                    <a:pt x="26" y="3"/>
                    <a:pt x="26" y="3"/>
                  </a:cubicBezTo>
                  <a:cubicBezTo>
                    <a:pt x="23" y="3"/>
                    <a:pt x="23" y="3"/>
                    <a:pt x="23" y="3"/>
                  </a:cubicBezTo>
                  <a:cubicBezTo>
                    <a:pt x="23" y="3"/>
                    <a:pt x="23" y="3"/>
                    <a:pt x="22" y="3"/>
                  </a:cubicBezTo>
                  <a:cubicBezTo>
                    <a:pt x="22" y="3"/>
                    <a:pt x="21" y="3"/>
                    <a:pt x="21" y="3"/>
                  </a:cubicBezTo>
                  <a:cubicBezTo>
                    <a:pt x="7" y="3"/>
                    <a:pt x="7" y="3"/>
                    <a:pt x="7" y="3"/>
                  </a:cubicBezTo>
                  <a:cubicBezTo>
                    <a:pt x="7" y="6"/>
                    <a:pt x="7" y="8"/>
                    <a:pt x="7" y="8"/>
                  </a:cubicBezTo>
                  <a:cubicBezTo>
                    <a:pt x="5" y="8"/>
                    <a:pt x="5" y="8"/>
                    <a:pt x="5" y="8"/>
                  </a:cubicBezTo>
                  <a:cubicBezTo>
                    <a:pt x="5" y="16"/>
                    <a:pt x="5" y="16"/>
                    <a:pt x="5" y="16"/>
                  </a:cubicBezTo>
                  <a:cubicBezTo>
                    <a:pt x="5" y="16"/>
                    <a:pt x="5" y="18"/>
                    <a:pt x="5" y="18"/>
                  </a:cubicBezTo>
                  <a:cubicBezTo>
                    <a:pt x="4" y="18"/>
                    <a:pt x="3" y="19"/>
                    <a:pt x="3" y="20"/>
                  </a:cubicBezTo>
                  <a:cubicBezTo>
                    <a:pt x="3" y="20"/>
                    <a:pt x="3" y="21"/>
                    <a:pt x="2" y="21"/>
                  </a:cubicBezTo>
                  <a:cubicBezTo>
                    <a:pt x="1" y="21"/>
                    <a:pt x="2" y="23"/>
                    <a:pt x="1" y="23"/>
                  </a:cubicBezTo>
                  <a:cubicBezTo>
                    <a:pt x="0" y="23"/>
                    <a:pt x="1" y="24"/>
                    <a:pt x="1" y="25"/>
                  </a:cubicBezTo>
                  <a:cubicBezTo>
                    <a:pt x="0" y="25"/>
                    <a:pt x="0" y="26"/>
                    <a:pt x="1" y="26"/>
                  </a:cubicBezTo>
                  <a:cubicBezTo>
                    <a:pt x="2" y="26"/>
                    <a:pt x="1" y="27"/>
                    <a:pt x="1" y="28"/>
                  </a:cubicBezTo>
                  <a:cubicBezTo>
                    <a:pt x="1" y="28"/>
                    <a:pt x="3" y="29"/>
                    <a:pt x="3" y="29"/>
                  </a:cubicBezTo>
                  <a:cubicBezTo>
                    <a:pt x="2" y="30"/>
                    <a:pt x="2" y="30"/>
                    <a:pt x="2" y="30"/>
                  </a:cubicBezTo>
                  <a:cubicBezTo>
                    <a:pt x="2" y="30"/>
                    <a:pt x="4" y="32"/>
                    <a:pt x="4" y="32"/>
                  </a:cubicBezTo>
                  <a:cubicBezTo>
                    <a:pt x="4" y="33"/>
                    <a:pt x="5" y="34"/>
                    <a:pt x="4" y="34"/>
                  </a:cubicBezTo>
                  <a:cubicBezTo>
                    <a:pt x="3" y="35"/>
                    <a:pt x="4" y="35"/>
                    <a:pt x="4" y="35"/>
                  </a:cubicBezTo>
                  <a:cubicBezTo>
                    <a:pt x="5" y="35"/>
                    <a:pt x="5" y="35"/>
                    <a:pt x="5" y="35"/>
                  </a:cubicBezTo>
                  <a:cubicBezTo>
                    <a:pt x="5" y="36"/>
                    <a:pt x="5" y="36"/>
                    <a:pt x="5" y="36"/>
                  </a:cubicBezTo>
                  <a:cubicBezTo>
                    <a:pt x="5" y="36"/>
                    <a:pt x="6" y="36"/>
                    <a:pt x="7" y="37"/>
                  </a:cubicBezTo>
                  <a:cubicBezTo>
                    <a:pt x="8" y="38"/>
                    <a:pt x="8" y="38"/>
                    <a:pt x="8" y="38"/>
                  </a:cubicBezTo>
                  <a:cubicBezTo>
                    <a:pt x="8" y="39"/>
                    <a:pt x="9" y="39"/>
                    <a:pt x="9" y="40"/>
                  </a:cubicBezTo>
                  <a:cubicBezTo>
                    <a:pt x="10" y="40"/>
                    <a:pt x="10" y="41"/>
                    <a:pt x="10" y="41"/>
                  </a:cubicBezTo>
                  <a:cubicBezTo>
                    <a:pt x="10" y="42"/>
                    <a:pt x="12" y="42"/>
                    <a:pt x="12" y="42"/>
                  </a:cubicBezTo>
                  <a:cubicBezTo>
                    <a:pt x="12" y="44"/>
                    <a:pt x="12" y="44"/>
                    <a:pt x="12" y="44"/>
                  </a:cubicBezTo>
                  <a:cubicBezTo>
                    <a:pt x="13" y="44"/>
                    <a:pt x="13" y="44"/>
                    <a:pt x="13" y="44"/>
                  </a:cubicBezTo>
                  <a:cubicBezTo>
                    <a:pt x="13" y="45"/>
                    <a:pt x="14" y="45"/>
                    <a:pt x="14" y="45"/>
                  </a:cubicBezTo>
                  <a:cubicBezTo>
                    <a:pt x="14" y="45"/>
                    <a:pt x="15" y="46"/>
                    <a:pt x="16" y="45"/>
                  </a:cubicBezTo>
                  <a:cubicBezTo>
                    <a:pt x="16" y="45"/>
                    <a:pt x="17" y="46"/>
                    <a:pt x="17" y="46"/>
                  </a:cubicBezTo>
                  <a:cubicBezTo>
                    <a:pt x="17" y="46"/>
                    <a:pt x="18" y="45"/>
                    <a:pt x="18" y="45"/>
                  </a:cubicBezTo>
                  <a:cubicBezTo>
                    <a:pt x="18" y="45"/>
                    <a:pt x="20" y="46"/>
                    <a:pt x="21" y="48"/>
                  </a:cubicBezTo>
                  <a:cubicBezTo>
                    <a:pt x="21" y="47"/>
                    <a:pt x="22" y="47"/>
                    <a:pt x="22" y="47"/>
                  </a:cubicBezTo>
                  <a:cubicBezTo>
                    <a:pt x="23" y="47"/>
                    <a:pt x="24" y="48"/>
                    <a:pt x="24" y="48"/>
                  </a:cubicBezTo>
                  <a:cubicBezTo>
                    <a:pt x="24" y="47"/>
                    <a:pt x="25" y="47"/>
                    <a:pt x="25" y="47"/>
                  </a:cubicBezTo>
                  <a:cubicBezTo>
                    <a:pt x="26" y="47"/>
                    <a:pt x="27" y="47"/>
                    <a:pt x="27" y="47"/>
                  </a:cubicBezTo>
                  <a:cubicBezTo>
                    <a:pt x="27" y="47"/>
                    <a:pt x="27" y="46"/>
                    <a:pt x="28" y="46"/>
                  </a:cubicBezTo>
                  <a:cubicBezTo>
                    <a:pt x="28" y="46"/>
                    <a:pt x="28" y="46"/>
                    <a:pt x="28" y="46"/>
                  </a:cubicBezTo>
                  <a:cubicBezTo>
                    <a:pt x="28" y="45"/>
                    <a:pt x="29" y="45"/>
                    <a:pt x="30" y="44"/>
                  </a:cubicBezTo>
                  <a:cubicBezTo>
                    <a:pt x="30" y="44"/>
                    <a:pt x="31" y="44"/>
                    <a:pt x="31" y="45"/>
                  </a:cubicBezTo>
                  <a:cubicBezTo>
                    <a:pt x="31" y="45"/>
                    <a:pt x="32" y="45"/>
                    <a:pt x="32" y="45"/>
                  </a:cubicBezTo>
                  <a:cubicBezTo>
                    <a:pt x="32" y="44"/>
                    <a:pt x="32" y="43"/>
                    <a:pt x="32" y="43"/>
                  </a:cubicBezTo>
                  <a:cubicBezTo>
                    <a:pt x="31" y="43"/>
                    <a:pt x="30" y="42"/>
                    <a:pt x="30" y="41"/>
                  </a:cubicBezTo>
                  <a:cubicBezTo>
                    <a:pt x="29" y="40"/>
                    <a:pt x="28" y="39"/>
                    <a:pt x="28" y="39"/>
                  </a:cubicBezTo>
                  <a:cubicBezTo>
                    <a:pt x="27" y="38"/>
                    <a:pt x="26" y="38"/>
                    <a:pt x="26" y="37"/>
                  </a:cubicBezTo>
                  <a:cubicBezTo>
                    <a:pt x="25" y="37"/>
                    <a:pt x="26" y="37"/>
                    <a:pt x="26" y="36"/>
                  </a:cubicBezTo>
                  <a:cubicBezTo>
                    <a:pt x="26" y="35"/>
                    <a:pt x="28" y="36"/>
                    <a:pt x="28" y="36"/>
                  </a:cubicBezTo>
                  <a:cubicBezTo>
                    <a:pt x="28" y="36"/>
                    <a:pt x="28" y="34"/>
                    <a:pt x="28" y="33"/>
                  </a:cubicBezTo>
                  <a:cubicBezTo>
                    <a:pt x="28" y="32"/>
                    <a:pt x="29" y="31"/>
                    <a:pt x="29" y="31"/>
                  </a:cubicBezTo>
                  <a:cubicBezTo>
                    <a:pt x="28" y="31"/>
                    <a:pt x="29" y="30"/>
                    <a:pt x="30" y="30"/>
                  </a:cubicBezTo>
                  <a:cubicBezTo>
                    <a:pt x="30" y="30"/>
                    <a:pt x="30" y="28"/>
                    <a:pt x="31" y="28"/>
                  </a:cubicBezTo>
                  <a:cubicBezTo>
                    <a:pt x="31" y="27"/>
                    <a:pt x="32" y="26"/>
                    <a:pt x="32" y="26"/>
                  </a:cubicBezTo>
                  <a:cubicBezTo>
                    <a:pt x="32" y="26"/>
                    <a:pt x="33" y="25"/>
                    <a:pt x="33" y="25"/>
                  </a:cubicBezTo>
                  <a:cubicBezTo>
                    <a:pt x="33" y="24"/>
                    <a:pt x="34" y="23"/>
                    <a:pt x="34" y="22"/>
                  </a:cubicBezTo>
                  <a:cubicBezTo>
                    <a:pt x="34" y="21"/>
                    <a:pt x="33" y="20"/>
                    <a:pt x="34" y="19"/>
                  </a:cubicBezTo>
                  <a:cubicBezTo>
                    <a:pt x="35" y="18"/>
                    <a:pt x="35" y="17"/>
                    <a:pt x="35" y="17"/>
                  </a:cubicBezTo>
                  <a:cubicBezTo>
                    <a:pt x="35" y="16"/>
                    <a:pt x="36" y="16"/>
                    <a:pt x="36" y="15"/>
                  </a:cubicBezTo>
                  <a:cubicBezTo>
                    <a:pt x="37" y="15"/>
                    <a:pt x="38" y="15"/>
                    <a:pt x="38" y="13"/>
                  </a:cubicBezTo>
                  <a:cubicBezTo>
                    <a:pt x="38" y="13"/>
                    <a:pt x="37" y="12"/>
                    <a:pt x="37" y="12"/>
                  </a:cubicBezTo>
                  <a:cubicBezTo>
                    <a:pt x="36" y="12"/>
                    <a:pt x="36" y="10"/>
                    <a:pt x="36" y="8"/>
                  </a:cubicBezTo>
                  <a:cubicBezTo>
                    <a:pt x="36" y="6"/>
                    <a:pt x="35" y="5"/>
                    <a:pt x="35" y="4"/>
                  </a:cubicBezTo>
                  <a:cubicBezTo>
                    <a:pt x="35" y="4"/>
                    <a:pt x="34" y="3"/>
                    <a:pt x="33" y="2"/>
                  </a:cubicBezTo>
                  <a:cubicBezTo>
                    <a:pt x="32" y="2"/>
                    <a:pt x="32" y="1"/>
                    <a:pt x="32" y="0"/>
                  </a:cubicBezTo>
                  <a:cubicBezTo>
                    <a:pt x="32" y="0"/>
                    <a:pt x="32" y="0"/>
                    <a:pt x="32" y="0"/>
                  </a:cubicBezTo>
                  <a:cubicBezTo>
                    <a:pt x="31" y="1"/>
                    <a:pt x="31" y="1"/>
                    <a:pt x="3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1" name="Freeform 221">
              <a:extLst>
                <a:ext uri="{FF2B5EF4-FFF2-40B4-BE49-F238E27FC236}">
                  <a16:creationId xmlns:a16="http://schemas.microsoft.com/office/drawing/2014/main" id="{412D1F20-20A0-4C9F-A8AD-BF3946D4DF75}"/>
                </a:ext>
              </a:extLst>
            </p:cNvPr>
            <p:cNvSpPr>
              <a:spLocks/>
            </p:cNvSpPr>
            <p:nvPr/>
          </p:nvSpPr>
          <p:spPr bwMode="auto">
            <a:xfrm>
              <a:off x="-3178175" y="2124075"/>
              <a:ext cx="14287" cy="14288"/>
            </a:xfrm>
            <a:custGeom>
              <a:avLst/>
              <a:gdLst>
                <a:gd name="T0" fmla="*/ 1 w 4"/>
                <a:gd name="T1" fmla="*/ 1 h 4"/>
                <a:gd name="T2" fmla="*/ 0 w 4"/>
                <a:gd name="T3" fmla="*/ 2 h 4"/>
                <a:gd name="T4" fmla="*/ 0 w 4"/>
                <a:gd name="T5" fmla="*/ 4 h 4"/>
                <a:gd name="T6" fmla="*/ 1 w 4"/>
                <a:gd name="T7" fmla="*/ 4 h 4"/>
                <a:gd name="T8" fmla="*/ 3 w 4"/>
                <a:gd name="T9" fmla="*/ 4 h 4"/>
                <a:gd name="T10" fmla="*/ 3 w 4"/>
                <a:gd name="T11" fmla="*/ 3 h 4"/>
                <a:gd name="T12" fmla="*/ 2 w 4"/>
                <a:gd name="T13" fmla="*/ 3 h 4"/>
                <a:gd name="T14" fmla="*/ 4 w 4"/>
                <a:gd name="T15" fmla="*/ 2 h 4"/>
                <a:gd name="T16" fmla="*/ 3 w 4"/>
                <a:gd name="T17" fmla="*/ 0 h 4"/>
                <a:gd name="T18" fmla="*/ 3 w 4"/>
                <a:gd name="T19" fmla="*/ 0 h 4"/>
                <a:gd name="T20" fmla="*/ 2 w 4"/>
                <a:gd name="T21" fmla="*/ 1 h 4"/>
                <a:gd name="T22" fmla="*/ 1 w 4"/>
                <a:gd name="T23"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 h="4">
                  <a:moveTo>
                    <a:pt x="1" y="1"/>
                  </a:moveTo>
                  <a:cubicBezTo>
                    <a:pt x="1" y="1"/>
                    <a:pt x="1" y="2"/>
                    <a:pt x="0" y="2"/>
                  </a:cubicBezTo>
                  <a:cubicBezTo>
                    <a:pt x="0" y="3"/>
                    <a:pt x="0" y="4"/>
                    <a:pt x="0" y="4"/>
                  </a:cubicBezTo>
                  <a:cubicBezTo>
                    <a:pt x="0" y="4"/>
                    <a:pt x="1" y="4"/>
                    <a:pt x="1" y="4"/>
                  </a:cubicBezTo>
                  <a:cubicBezTo>
                    <a:pt x="2" y="4"/>
                    <a:pt x="2" y="4"/>
                    <a:pt x="3" y="4"/>
                  </a:cubicBezTo>
                  <a:cubicBezTo>
                    <a:pt x="3" y="4"/>
                    <a:pt x="3" y="4"/>
                    <a:pt x="3" y="3"/>
                  </a:cubicBezTo>
                  <a:cubicBezTo>
                    <a:pt x="3" y="3"/>
                    <a:pt x="2" y="3"/>
                    <a:pt x="2" y="3"/>
                  </a:cubicBezTo>
                  <a:cubicBezTo>
                    <a:pt x="2" y="3"/>
                    <a:pt x="3" y="2"/>
                    <a:pt x="4" y="2"/>
                  </a:cubicBezTo>
                  <a:cubicBezTo>
                    <a:pt x="4" y="2"/>
                    <a:pt x="4" y="1"/>
                    <a:pt x="3" y="0"/>
                  </a:cubicBezTo>
                  <a:cubicBezTo>
                    <a:pt x="3" y="0"/>
                    <a:pt x="3" y="0"/>
                    <a:pt x="3" y="0"/>
                  </a:cubicBezTo>
                  <a:cubicBezTo>
                    <a:pt x="3" y="0"/>
                    <a:pt x="3" y="0"/>
                    <a:pt x="2" y="1"/>
                  </a:cubicBezTo>
                  <a:cubicBezTo>
                    <a:pt x="2" y="1"/>
                    <a:pt x="2" y="1"/>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2" name="Freeform 222">
              <a:extLst>
                <a:ext uri="{FF2B5EF4-FFF2-40B4-BE49-F238E27FC236}">
                  <a16:creationId xmlns:a16="http://schemas.microsoft.com/office/drawing/2014/main" id="{C4DB223C-DE53-4074-B5A8-84F712CCA87B}"/>
                </a:ext>
              </a:extLst>
            </p:cNvPr>
            <p:cNvSpPr>
              <a:spLocks/>
            </p:cNvSpPr>
            <p:nvPr/>
          </p:nvSpPr>
          <p:spPr bwMode="auto">
            <a:xfrm>
              <a:off x="-3224213" y="2076450"/>
              <a:ext cx="57150" cy="50800"/>
            </a:xfrm>
            <a:custGeom>
              <a:avLst/>
              <a:gdLst>
                <a:gd name="T0" fmla="*/ 3 w 16"/>
                <a:gd name="T1" fmla="*/ 2 h 14"/>
                <a:gd name="T2" fmla="*/ 2 w 16"/>
                <a:gd name="T3" fmla="*/ 4 h 14"/>
                <a:gd name="T4" fmla="*/ 1 w 16"/>
                <a:gd name="T5" fmla="*/ 6 h 14"/>
                <a:gd name="T6" fmla="*/ 1 w 16"/>
                <a:gd name="T7" fmla="*/ 9 h 14"/>
                <a:gd name="T8" fmla="*/ 3 w 16"/>
                <a:gd name="T9" fmla="*/ 9 h 14"/>
                <a:gd name="T10" fmla="*/ 4 w 16"/>
                <a:gd name="T11" fmla="*/ 8 h 14"/>
                <a:gd name="T12" fmla="*/ 5 w 16"/>
                <a:gd name="T13" fmla="*/ 8 h 14"/>
                <a:gd name="T14" fmla="*/ 6 w 16"/>
                <a:gd name="T15" fmla="*/ 9 h 14"/>
                <a:gd name="T16" fmla="*/ 7 w 16"/>
                <a:gd name="T17" fmla="*/ 9 h 14"/>
                <a:gd name="T18" fmla="*/ 9 w 16"/>
                <a:gd name="T19" fmla="*/ 9 h 14"/>
                <a:gd name="T20" fmla="*/ 14 w 16"/>
                <a:gd name="T21" fmla="*/ 14 h 14"/>
                <a:gd name="T22" fmla="*/ 14 w 16"/>
                <a:gd name="T23" fmla="*/ 14 h 14"/>
                <a:gd name="T24" fmla="*/ 15 w 16"/>
                <a:gd name="T25" fmla="*/ 14 h 14"/>
                <a:gd name="T26" fmla="*/ 16 w 16"/>
                <a:gd name="T27" fmla="*/ 13 h 14"/>
                <a:gd name="T28" fmla="*/ 14 w 16"/>
                <a:gd name="T29" fmla="*/ 10 h 14"/>
                <a:gd name="T30" fmla="*/ 10 w 16"/>
                <a:gd name="T31" fmla="*/ 8 h 14"/>
                <a:gd name="T32" fmla="*/ 8 w 16"/>
                <a:gd name="T33" fmla="*/ 6 h 14"/>
                <a:gd name="T34" fmla="*/ 7 w 16"/>
                <a:gd name="T35" fmla="*/ 3 h 14"/>
                <a:gd name="T36" fmla="*/ 5 w 16"/>
                <a:gd name="T37" fmla="*/ 0 h 14"/>
                <a:gd name="T38" fmla="*/ 3 w 16"/>
                <a:gd name="T39"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6" h="14">
                  <a:moveTo>
                    <a:pt x="3" y="2"/>
                  </a:moveTo>
                  <a:cubicBezTo>
                    <a:pt x="3" y="3"/>
                    <a:pt x="2" y="3"/>
                    <a:pt x="2" y="4"/>
                  </a:cubicBezTo>
                  <a:cubicBezTo>
                    <a:pt x="2" y="4"/>
                    <a:pt x="2" y="5"/>
                    <a:pt x="1" y="6"/>
                  </a:cubicBezTo>
                  <a:cubicBezTo>
                    <a:pt x="0" y="7"/>
                    <a:pt x="1" y="8"/>
                    <a:pt x="1" y="9"/>
                  </a:cubicBezTo>
                  <a:cubicBezTo>
                    <a:pt x="2" y="9"/>
                    <a:pt x="3" y="9"/>
                    <a:pt x="3" y="9"/>
                  </a:cubicBezTo>
                  <a:cubicBezTo>
                    <a:pt x="3" y="10"/>
                    <a:pt x="3" y="9"/>
                    <a:pt x="4" y="8"/>
                  </a:cubicBezTo>
                  <a:cubicBezTo>
                    <a:pt x="4" y="8"/>
                    <a:pt x="4" y="8"/>
                    <a:pt x="5" y="8"/>
                  </a:cubicBezTo>
                  <a:cubicBezTo>
                    <a:pt x="5" y="9"/>
                    <a:pt x="5" y="9"/>
                    <a:pt x="6" y="9"/>
                  </a:cubicBezTo>
                  <a:cubicBezTo>
                    <a:pt x="7" y="8"/>
                    <a:pt x="7" y="9"/>
                    <a:pt x="7" y="9"/>
                  </a:cubicBezTo>
                  <a:cubicBezTo>
                    <a:pt x="7" y="9"/>
                    <a:pt x="9" y="9"/>
                    <a:pt x="9" y="9"/>
                  </a:cubicBezTo>
                  <a:cubicBezTo>
                    <a:pt x="10" y="9"/>
                    <a:pt x="14" y="14"/>
                    <a:pt x="14" y="14"/>
                  </a:cubicBezTo>
                  <a:cubicBezTo>
                    <a:pt x="14" y="14"/>
                    <a:pt x="14" y="14"/>
                    <a:pt x="14" y="14"/>
                  </a:cubicBezTo>
                  <a:cubicBezTo>
                    <a:pt x="15" y="14"/>
                    <a:pt x="15" y="14"/>
                    <a:pt x="15" y="14"/>
                  </a:cubicBezTo>
                  <a:cubicBezTo>
                    <a:pt x="16" y="13"/>
                    <a:pt x="16" y="13"/>
                    <a:pt x="16" y="13"/>
                  </a:cubicBezTo>
                  <a:cubicBezTo>
                    <a:pt x="16" y="13"/>
                    <a:pt x="15" y="12"/>
                    <a:pt x="14" y="10"/>
                  </a:cubicBezTo>
                  <a:cubicBezTo>
                    <a:pt x="12" y="9"/>
                    <a:pt x="11" y="8"/>
                    <a:pt x="10" y="8"/>
                  </a:cubicBezTo>
                  <a:cubicBezTo>
                    <a:pt x="9" y="8"/>
                    <a:pt x="9" y="6"/>
                    <a:pt x="8" y="6"/>
                  </a:cubicBezTo>
                  <a:cubicBezTo>
                    <a:pt x="8" y="6"/>
                    <a:pt x="7" y="4"/>
                    <a:pt x="7" y="3"/>
                  </a:cubicBezTo>
                  <a:cubicBezTo>
                    <a:pt x="7" y="2"/>
                    <a:pt x="6" y="1"/>
                    <a:pt x="5" y="0"/>
                  </a:cubicBezTo>
                  <a:cubicBezTo>
                    <a:pt x="5" y="2"/>
                    <a:pt x="4"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3" name="Freeform 223">
              <a:extLst>
                <a:ext uri="{FF2B5EF4-FFF2-40B4-BE49-F238E27FC236}">
                  <a16:creationId xmlns:a16="http://schemas.microsoft.com/office/drawing/2014/main" id="{37BFB05A-9C9C-456A-8595-780DB20C02E7}"/>
                </a:ext>
              </a:extLst>
            </p:cNvPr>
            <p:cNvSpPr>
              <a:spLocks/>
            </p:cNvSpPr>
            <p:nvPr/>
          </p:nvSpPr>
          <p:spPr bwMode="auto">
            <a:xfrm>
              <a:off x="-3252788" y="2105025"/>
              <a:ext cx="125412" cy="96838"/>
            </a:xfrm>
            <a:custGeom>
              <a:avLst/>
              <a:gdLst>
                <a:gd name="T0" fmla="*/ 3 w 35"/>
                <a:gd name="T1" fmla="*/ 18 h 27"/>
                <a:gd name="T2" fmla="*/ 5 w 35"/>
                <a:gd name="T3" fmla="*/ 20 h 27"/>
                <a:gd name="T4" fmla="*/ 7 w 35"/>
                <a:gd name="T5" fmla="*/ 22 h 27"/>
                <a:gd name="T6" fmla="*/ 7 w 35"/>
                <a:gd name="T7" fmla="*/ 24 h 27"/>
                <a:gd name="T8" fmla="*/ 8 w 35"/>
                <a:gd name="T9" fmla="*/ 24 h 27"/>
                <a:gd name="T10" fmla="*/ 10 w 35"/>
                <a:gd name="T11" fmla="*/ 25 h 27"/>
                <a:gd name="T12" fmla="*/ 13 w 35"/>
                <a:gd name="T13" fmla="*/ 26 h 27"/>
                <a:gd name="T14" fmla="*/ 15 w 35"/>
                <a:gd name="T15" fmla="*/ 27 h 27"/>
                <a:gd name="T16" fmla="*/ 17 w 35"/>
                <a:gd name="T17" fmla="*/ 26 h 27"/>
                <a:gd name="T18" fmla="*/ 19 w 35"/>
                <a:gd name="T19" fmla="*/ 25 h 27"/>
                <a:gd name="T20" fmla="*/ 20 w 35"/>
                <a:gd name="T21" fmla="*/ 26 h 27"/>
                <a:gd name="T22" fmla="*/ 21 w 35"/>
                <a:gd name="T23" fmla="*/ 25 h 27"/>
                <a:gd name="T24" fmla="*/ 23 w 35"/>
                <a:gd name="T25" fmla="*/ 25 h 27"/>
                <a:gd name="T26" fmla="*/ 26 w 35"/>
                <a:gd name="T27" fmla="*/ 23 h 27"/>
                <a:gd name="T28" fmla="*/ 29 w 35"/>
                <a:gd name="T29" fmla="*/ 23 h 27"/>
                <a:gd name="T30" fmla="*/ 35 w 35"/>
                <a:gd name="T31" fmla="*/ 17 h 27"/>
                <a:gd name="T32" fmla="*/ 34 w 35"/>
                <a:gd name="T33" fmla="*/ 16 h 27"/>
                <a:gd name="T34" fmla="*/ 31 w 35"/>
                <a:gd name="T35" fmla="*/ 15 h 27"/>
                <a:gd name="T36" fmla="*/ 26 w 35"/>
                <a:gd name="T37" fmla="*/ 14 h 27"/>
                <a:gd name="T38" fmla="*/ 25 w 35"/>
                <a:gd name="T39" fmla="*/ 12 h 27"/>
                <a:gd name="T40" fmla="*/ 23 w 35"/>
                <a:gd name="T41" fmla="*/ 10 h 27"/>
                <a:gd name="T42" fmla="*/ 24 w 35"/>
                <a:gd name="T43" fmla="*/ 9 h 27"/>
                <a:gd name="T44" fmla="*/ 22 w 35"/>
                <a:gd name="T45" fmla="*/ 9 h 27"/>
                <a:gd name="T46" fmla="*/ 21 w 35"/>
                <a:gd name="T47" fmla="*/ 9 h 27"/>
                <a:gd name="T48" fmla="*/ 21 w 35"/>
                <a:gd name="T49" fmla="*/ 7 h 27"/>
                <a:gd name="T50" fmla="*/ 22 w 35"/>
                <a:gd name="T51" fmla="*/ 6 h 27"/>
                <a:gd name="T52" fmla="*/ 17 w 35"/>
                <a:gd name="T53" fmla="*/ 1 h 27"/>
                <a:gd name="T54" fmla="*/ 15 w 35"/>
                <a:gd name="T55" fmla="*/ 1 h 27"/>
                <a:gd name="T56" fmla="*/ 14 w 35"/>
                <a:gd name="T57" fmla="*/ 1 h 27"/>
                <a:gd name="T58" fmla="*/ 13 w 35"/>
                <a:gd name="T59" fmla="*/ 0 h 27"/>
                <a:gd name="T60" fmla="*/ 12 w 35"/>
                <a:gd name="T61" fmla="*/ 0 h 27"/>
                <a:gd name="T62" fmla="*/ 11 w 35"/>
                <a:gd name="T63" fmla="*/ 1 h 27"/>
                <a:gd name="T64" fmla="*/ 9 w 35"/>
                <a:gd name="T65" fmla="*/ 1 h 27"/>
                <a:gd name="T66" fmla="*/ 9 w 35"/>
                <a:gd name="T67" fmla="*/ 1 h 27"/>
                <a:gd name="T68" fmla="*/ 8 w 35"/>
                <a:gd name="T69" fmla="*/ 4 h 27"/>
                <a:gd name="T70" fmla="*/ 7 w 35"/>
                <a:gd name="T71" fmla="*/ 5 h 27"/>
                <a:gd name="T72" fmla="*/ 6 w 35"/>
                <a:gd name="T73" fmla="*/ 7 h 27"/>
                <a:gd name="T74" fmla="*/ 5 w 35"/>
                <a:gd name="T75" fmla="*/ 9 h 27"/>
                <a:gd name="T76" fmla="*/ 4 w 35"/>
                <a:gd name="T77" fmla="*/ 10 h 27"/>
                <a:gd name="T78" fmla="*/ 3 w 35"/>
                <a:gd name="T79" fmla="*/ 12 h 27"/>
                <a:gd name="T80" fmla="*/ 3 w 35"/>
                <a:gd name="T81" fmla="*/ 15 h 27"/>
                <a:gd name="T82" fmla="*/ 1 w 35"/>
                <a:gd name="T83" fmla="*/ 15 h 27"/>
                <a:gd name="T84" fmla="*/ 1 w 35"/>
                <a:gd name="T85" fmla="*/ 16 h 27"/>
                <a:gd name="T86" fmla="*/ 3 w 35"/>
                <a:gd name="T87" fmla="*/ 18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35" h="27">
                  <a:moveTo>
                    <a:pt x="3" y="18"/>
                  </a:moveTo>
                  <a:cubicBezTo>
                    <a:pt x="3" y="18"/>
                    <a:pt x="4" y="19"/>
                    <a:pt x="5" y="20"/>
                  </a:cubicBezTo>
                  <a:cubicBezTo>
                    <a:pt x="5" y="21"/>
                    <a:pt x="6" y="22"/>
                    <a:pt x="7" y="22"/>
                  </a:cubicBezTo>
                  <a:cubicBezTo>
                    <a:pt x="7" y="22"/>
                    <a:pt x="7" y="23"/>
                    <a:pt x="7" y="24"/>
                  </a:cubicBezTo>
                  <a:cubicBezTo>
                    <a:pt x="7" y="24"/>
                    <a:pt x="7" y="24"/>
                    <a:pt x="8" y="24"/>
                  </a:cubicBezTo>
                  <a:cubicBezTo>
                    <a:pt x="8" y="25"/>
                    <a:pt x="9" y="24"/>
                    <a:pt x="10" y="25"/>
                  </a:cubicBezTo>
                  <a:cubicBezTo>
                    <a:pt x="10" y="25"/>
                    <a:pt x="12" y="26"/>
                    <a:pt x="13" y="26"/>
                  </a:cubicBezTo>
                  <a:cubicBezTo>
                    <a:pt x="13" y="26"/>
                    <a:pt x="15" y="27"/>
                    <a:pt x="15" y="27"/>
                  </a:cubicBezTo>
                  <a:cubicBezTo>
                    <a:pt x="16" y="27"/>
                    <a:pt x="16" y="26"/>
                    <a:pt x="17" y="26"/>
                  </a:cubicBezTo>
                  <a:cubicBezTo>
                    <a:pt x="18" y="25"/>
                    <a:pt x="19" y="25"/>
                    <a:pt x="19" y="25"/>
                  </a:cubicBezTo>
                  <a:cubicBezTo>
                    <a:pt x="19" y="25"/>
                    <a:pt x="20" y="26"/>
                    <a:pt x="20" y="26"/>
                  </a:cubicBezTo>
                  <a:cubicBezTo>
                    <a:pt x="20" y="26"/>
                    <a:pt x="21" y="25"/>
                    <a:pt x="21" y="25"/>
                  </a:cubicBezTo>
                  <a:cubicBezTo>
                    <a:pt x="22" y="25"/>
                    <a:pt x="23" y="25"/>
                    <a:pt x="23" y="25"/>
                  </a:cubicBezTo>
                  <a:cubicBezTo>
                    <a:pt x="23" y="25"/>
                    <a:pt x="25" y="23"/>
                    <a:pt x="26" y="23"/>
                  </a:cubicBezTo>
                  <a:cubicBezTo>
                    <a:pt x="28" y="23"/>
                    <a:pt x="28" y="24"/>
                    <a:pt x="29" y="23"/>
                  </a:cubicBezTo>
                  <a:cubicBezTo>
                    <a:pt x="29" y="22"/>
                    <a:pt x="34" y="17"/>
                    <a:pt x="35" y="17"/>
                  </a:cubicBezTo>
                  <a:cubicBezTo>
                    <a:pt x="35" y="16"/>
                    <a:pt x="35" y="16"/>
                    <a:pt x="34" y="16"/>
                  </a:cubicBezTo>
                  <a:cubicBezTo>
                    <a:pt x="34" y="16"/>
                    <a:pt x="33" y="16"/>
                    <a:pt x="31" y="15"/>
                  </a:cubicBezTo>
                  <a:cubicBezTo>
                    <a:pt x="29" y="15"/>
                    <a:pt x="27" y="14"/>
                    <a:pt x="26" y="14"/>
                  </a:cubicBezTo>
                  <a:cubicBezTo>
                    <a:pt x="26" y="14"/>
                    <a:pt x="25" y="13"/>
                    <a:pt x="25" y="12"/>
                  </a:cubicBezTo>
                  <a:cubicBezTo>
                    <a:pt x="24" y="12"/>
                    <a:pt x="23" y="11"/>
                    <a:pt x="23" y="10"/>
                  </a:cubicBezTo>
                  <a:cubicBezTo>
                    <a:pt x="23" y="10"/>
                    <a:pt x="23" y="10"/>
                    <a:pt x="24" y="9"/>
                  </a:cubicBezTo>
                  <a:cubicBezTo>
                    <a:pt x="23" y="9"/>
                    <a:pt x="23" y="9"/>
                    <a:pt x="22" y="9"/>
                  </a:cubicBezTo>
                  <a:cubicBezTo>
                    <a:pt x="22" y="9"/>
                    <a:pt x="21" y="9"/>
                    <a:pt x="21" y="9"/>
                  </a:cubicBezTo>
                  <a:cubicBezTo>
                    <a:pt x="21" y="9"/>
                    <a:pt x="21" y="8"/>
                    <a:pt x="21" y="7"/>
                  </a:cubicBezTo>
                  <a:cubicBezTo>
                    <a:pt x="22" y="7"/>
                    <a:pt x="22" y="6"/>
                    <a:pt x="22" y="6"/>
                  </a:cubicBezTo>
                  <a:cubicBezTo>
                    <a:pt x="22" y="6"/>
                    <a:pt x="18" y="1"/>
                    <a:pt x="17" y="1"/>
                  </a:cubicBezTo>
                  <a:cubicBezTo>
                    <a:pt x="17" y="1"/>
                    <a:pt x="15" y="1"/>
                    <a:pt x="15" y="1"/>
                  </a:cubicBezTo>
                  <a:cubicBezTo>
                    <a:pt x="15" y="1"/>
                    <a:pt x="15" y="0"/>
                    <a:pt x="14" y="1"/>
                  </a:cubicBezTo>
                  <a:cubicBezTo>
                    <a:pt x="13" y="1"/>
                    <a:pt x="13" y="1"/>
                    <a:pt x="13" y="0"/>
                  </a:cubicBezTo>
                  <a:cubicBezTo>
                    <a:pt x="12" y="0"/>
                    <a:pt x="12" y="0"/>
                    <a:pt x="12" y="0"/>
                  </a:cubicBezTo>
                  <a:cubicBezTo>
                    <a:pt x="11" y="1"/>
                    <a:pt x="11" y="2"/>
                    <a:pt x="11" y="1"/>
                  </a:cubicBezTo>
                  <a:cubicBezTo>
                    <a:pt x="11" y="1"/>
                    <a:pt x="10" y="1"/>
                    <a:pt x="9" y="1"/>
                  </a:cubicBezTo>
                  <a:cubicBezTo>
                    <a:pt x="9" y="1"/>
                    <a:pt x="9" y="1"/>
                    <a:pt x="9" y="1"/>
                  </a:cubicBezTo>
                  <a:cubicBezTo>
                    <a:pt x="9" y="2"/>
                    <a:pt x="8" y="3"/>
                    <a:pt x="8" y="4"/>
                  </a:cubicBezTo>
                  <a:cubicBezTo>
                    <a:pt x="8" y="4"/>
                    <a:pt x="7" y="5"/>
                    <a:pt x="7" y="5"/>
                  </a:cubicBezTo>
                  <a:cubicBezTo>
                    <a:pt x="7" y="5"/>
                    <a:pt x="6" y="6"/>
                    <a:pt x="6" y="7"/>
                  </a:cubicBezTo>
                  <a:cubicBezTo>
                    <a:pt x="5" y="7"/>
                    <a:pt x="5" y="9"/>
                    <a:pt x="5" y="9"/>
                  </a:cubicBezTo>
                  <a:cubicBezTo>
                    <a:pt x="4" y="9"/>
                    <a:pt x="3" y="10"/>
                    <a:pt x="4" y="10"/>
                  </a:cubicBezTo>
                  <a:cubicBezTo>
                    <a:pt x="4" y="10"/>
                    <a:pt x="3" y="11"/>
                    <a:pt x="3" y="12"/>
                  </a:cubicBezTo>
                  <a:cubicBezTo>
                    <a:pt x="3" y="13"/>
                    <a:pt x="3" y="15"/>
                    <a:pt x="3" y="15"/>
                  </a:cubicBezTo>
                  <a:cubicBezTo>
                    <a:pt x="3" y="15"/>
                    <a:pt x="1" y="14"/>
                    <a:pt x="1" y="15"/>
                  </a:cubicBezTo>
                  <a:cubicBezTo>
                    <a:pt x="1" y="16"/>
                    <a:pt x="0" y="16"/>
                    <a:pt x="1" y="16"/>
                  </a:cubicBezTo>
                  <a:cubicBezTo>
                    <a:pt x="1" y="17"/>
                    <a:pt x="2" y="17"/>
                    <a:pt x="3"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4" name="Freeform 224">
              <a:extLst>
                <a:ext uri="{FF2B5EF4-FFF2-40B4-BE49-F238E27FC236}">
                  <a16:creationId xmlns:a16="http://schemas.microsoft.com/office/drawing/2014/main" id="{70C8FA0E-64F4-4215-B3EF-E18A1340B2DE}"/>
                </a:ext>
              </a:extLst>
            </p:cNvPr>
            <p:cNvSpPr>
              <a:spLocks/>
            </p:cNvSpPr>
            <p:nvPr/>
          </p:nvSpPr>
          <p:spPr bwMode="auto">
            <a:xfrm>
              <a:off x="-3232150" y="1925638"/>
              <a:ext cx="11112" cy="14288"/>
            </a:xfrm>
            <a:custGeom>
              <a:avLst/>
              <a:gdLst>
                <a:gd name="T0" fmla="*/ 3 w 3"/>
                <a:gd name="T1" fmla="*/ 2 h 4"/>
                <a:gd name="T2" fmla="*/ 2 w 3"/>
                <a:gd name="T3" fmla="*/ 0 h 4"/>
                <a:gd name="T4" fmla="*/ 2 w 3"/>
                <a:gd name="T5" fmla="*/ 0 h 4"/>
                <a:gd name="T6" fmla="*/ 0 w 3"/>
                <a:gd name="T7" fmla="*/ 4 h 4"/>
                <a:gd name="T8" fmla="*/ 1 w 3"/>
                <a:gd name="T9" fmla="*/ 4 h 4"/>
                <a:gd name="T10" fmla="*/ 3 w 3"/>
                <a:gd name="T11" fmla="*/ 2 h 4"/>
              </a:gdLst>
              <a:ahLst/>
              <a:cxnLst>
                <a:cxn ang="0">
                  <a:pos x="T0" y="T1"/>
                </a:cxn>
                <a:cxn ang="0">
                  <a:pos x="T2" y="T3"/>
                </a:cxn>
                <a:cxn ang="0">
                  <a:pos x="T4" y="T5"/>
                </a:cxn>
                <a:cxn ang="0">
                  <a:pos x="T6" y="T7"/>
                </a:cxn>
                <a:cxn ang="0">
                  <a:pos x="T8" y="T9"/>
                </a:cxn>
                <a:cxn ang="0">
                  <a:pos x="T10" y="T11"/>
                </a:cxn>
              </a:cxnLst>
              <a:rect l="0" t="0" r="r" b="b"/>
              <a:pathLst>
                <a:path w="3" h="4">
                  <a:moveTo>
                    <a:pt x="3" y="2"/>
                  </a:moveTo>
                  <a:cubicBezTo>
                    <a:pt x="3" y="1"/>
                    <a:pt x="3" y="0"/>
                    <a:pt x="2" y="0"/>
                  </a:cubicBezTo>
                  <a:cubicBezTo>
                    <a:pt x="2" y="0"/>
                    <a:pt x="2" y="0"/>
                    <a:pt x="2" y="0"/>
                  </a:cubicBezTo>
                  <a:cubicBezTo>
                    <a:pt x="2" y="1"/>
                    <a:pt x="0" y="3"/>
                    <a:pt x="0" y="4"/>
                  </a:cubicBezTo>
                  <a:cubicBezTo>
                    <a:pt x="1" y="4"/>
                    <a:pt x="1" y="4"/>
                    <a:pt x="1" y="4"/>
                  </a:cubicBezTo>
                  <a:cubicBezTo>
                    <a:pt x="1" y="3"/>
                    <a:pt x="2"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5" name="Freeform 225">
              <a:extLst>
                <a:ext uri="{FF2B5EF4-FFF2-40B4-BE49-F238E27FC236}">
                  <a16:creationId xmlns:a16="http://schemas.microsoft.com/office/drawing/2014/main" id="{234D0EAD-D452-4652-A9EF-490C195DA00C}"/>
                </a:ext>
              </a:extLst>
            </p:cNvPr>
            <p:cNvSpPr>
              <a:spLocks/>
            </p:cNvSpPr>
            <p:nvPr/>
          </p:nvSpPr>
          <p:spPr bwMode="auto">
            <a:xfrm>
              <a:off x="-3227388" y="1903413"/>
              <a:ext cx="57150" cy="42863"/>
            </a:xfrm>
            <a:custGeom>
              <a:avLst/>
              <a:gdLst>
                <a:gd name="T0" fmla="*/ 2 w 16"/>
                <a:gd name="T1" fmla="*/ 8 h 12"/>
                <a:gd name="T2" fmla="*/ 0 w 16"/>
                <a:gd name="T3" fmla="*/ 10 h 12"/>
                <a:gd name="T4" fmla="*/ 0 w 16"/>
                <a:gd name="T5" fmla="*/ 10 h 12"/>
                <a:gd name="T6" fmla="*/ 0 w 16"/>
                <a:gd name="T7" fmla="*/ 11 h 12"/>
                <a:gd name="T8" fmla="*/ 2 w 16"/>
                <a:gd name="T9" fmla="*/ 12 h 12"/>
                <a:gd name="T10" fmla="*/ 4 w 16"/>
                <a:gd name="T11" fmla="*/ 11 h 12"/>
                <a:gd name="T12" fmla="*/ 12 w 16"/>
                <a:gd name="T13" fmla="*/ 7 h 12"/>
                <a:gd name="T14" fmla="*/ 13 w 16"/>
                <a:gd name="T15" fmla="*/ 6 h 12"/>
                <a:gd name="T16" fmla="*/ 13 w 16"/>
                <a:gd name="T17" fmla="*/ 4 h 12"/>
                <a:gd name="T18" fmla="*/ 13 w 16"/>
                <a:gd name="T19" fmla="*/ 2 h 12"/>
                <a:gd name="T20" fmla="*/ 14 w 16"/>
                <a:gd name="T21" fmla="*/ 1 h 12"/>
                <a:gd name="T22" fmla="*/ 16 w 16"/>
                <a:gd name="T23" fmla="*/ 0 h 12"/>
                <a:gd name="T24" fmla="*/ 15 w 16"/>
                <a:gd name="T25" fmla="*/ 0 h 12"/>
                <a:gd name="T26" fmla="*/ 12 w 16"/>
                <a:gd name="T27" fmla="*/ 0 h 12"/>
                <a:gd name="T28" fmla="*/ 9 w 16"/>
                <a:gd name="T29" fmla="*/ 1 h 12"/>
                <a:gd name="T30" fmla="*/ 7 w 16"/>
                <a:gd name="T31" fmla="*/ 1 h 12"/>
                <a:gd name="T32" fmla="*/ 5 w 16"/>
                <a:gd name="T33" fmla="*/ 1 h 12"/>
                <a:gd name="T34" fmla="*/ 3 w 16"/>
                <a:gd name="T35" fmla="*/ 1 h 12"/>
                <a:gd name="T36" fmla="*/ 2 w 16"/>
                <a:gd name="T37" fmla="*/ 2 h 12"/>
                <a:gd name="T38" fmla="*/ 1 w 16"/>
                <a:gd name="T39" fmla="*/ 3 h 12"/>
                <a:gd name="T40" fmla="*/ 1 w 16"/>
                <a:gd name="T41" fmla="*/ 4 h 12"/>
                <a:gd name="T42" fmla="*/ 1 w 16"/>
                <a:gd name="T43" fmla="*/ 6 h 12"/>
                <a:gd name="T44" fmla="*/ 2 w 16"/>
                <a:gd name="T45"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12">
                  <a:moveTo>
                    <a:pt x="2" y="8"/>
                  </a:moveTo>
                  <a:cubicBezTo>
                    <a:pt x="1" y="8"/>
                    <a:pt x="0" y="9"/>
                    <a:pt x="0" y="10"/>
                  </a:cubicBezTo>
                  <a:cubicBezTo>
                    <a:pt x="0" y="10"/>
                    <a:pt x="0" y="10"/>
                    <a:pt x="0" y="10"/>
                  </a:cubicBezTo>
                  <a:cubicBezTo>
                    <a:pt x="0" y="11"/>
                    <a:pt x="0" y="11"/>
                    <a:pt x="0" y="11"/>
                  </a:cubicBezTo>
                  <a:cubicBezTo>
                    <a:pt x="2" y="12"/>
                    <a:pt x="2" y="12"/>
                    <a:pt x="2" y="12"/>
                  </a:cubicBezTo>
                  <a:cubicBezTo>
                    <a:pt x="2" y="12"/>
                    <a:pt x="4" y="11"/>
                    <a:pt x="4" y="11"/>
                  </a:cubicBezTo>
                  <a:cubicBezTo>
                    <a:pt x="5" y="11"/>
                    <a:pt x="12" y="7"/>
                    <a:pt x="12" y="7"/>
                  </a:cubicBezTo>
                  <a:cubicBezTo>
                    <a:pt x="12" y="7"/>
                    <a:pt x="13" y="6"/>
                    <a:pt x="13" y="6"/>
                  </a:cubicBezTo>
                  <a:cubicBezTo>
                    <a:pt x="13" y="5"/>
                    <a:pt x="13" y="4"/>
                    <a:pt x="13" y="4"/>
                  </a:cubicBezTo>
                  <a:cubicBezTo>
                    <a:pt x="14" y="3"/>
                    <a:pt x="13" y="3"/>
                    <a:pt x="13" y="2"/>
                  </a:cubicBezTo>
                  <a:cubicBezTo>
                    <a:pt x="13" y="1"/>
                    <a:pt x="14" y="1"/>
                    <a:pt x="14" y="1"/>
                  </a:cubicBezTo>
                  <a:cubicBezTo>
                    <a:pt x="16" y="0"/>
                    <a:pt x="16" y="0"/>
                    <a:pt x="16" y="0"/>
                  </a:cubicBezTo>
                  <a:cubicBezTo>
                    <a:pt x="15" y="0"/>
                    <a:pt x="15" y="0"/>
                    <a:pt x="15" y="0"/>
                  </a:cubicBezTo>
                  <a:cubicBezTo>
                    <a:pt x="15" y="0"/>
                    <a:pt x="14" y="0"/>
                    <a:pt x="12" y="0"/>
                  </a:cubicBezTo>
                  <a:cubicBezTo>
                    <a:pt x="11" y="0"/>
                    <a:pt x="11" y="1"/>
                    <a:pt x="9" y="1"/>
                  </a:cubicBezTo>
                  <a:cubicBezTo>
                    <a:pt x="8" y="1"/>
                    <a:pt x="7" y="1"/>
                    <a:pt x="7" y="1"/>
                  </a:cubicBezTo>
                  <a:cubicBezTo>
                    <a:pt x="6" y="0"/>
                    <a:pt x="6" y="1"/>
                    <a:pt x="5" y="1"/>
                  </a:cubicBezTo>
                  <a:cubicBezTo>
                    <a:pt x="4" y="1"/>
                    <a:pt x="3" y="1"/>
                    <a:pt x="3" y="1"/>
                  </a:cubicBezTo>
                  <a:cubicBezTo>
                    <a:pt x="3" y="1"/>
                    <a:pt x="2" y="1"/>
                    <a:pt x="2" y="2"/>
                  </a:cubicBezTo>
                  <a:cubicBezTo>
                    <a:pt x="2" y="2"/>
                    <a:pt x="2" y="3"/>
                    <a:pt x="1" y="3"/>
                  </a:cubicBezTo>
                  <a:cubicBezTo>
                    <a:pt x="1" y="4"/>
                    <a:pt x="0" y="4"/>
                    <a:pt x="1" y="4"/>
                  </a:cubicBezTo>
                  <a:cubicBezTo>
                    <a:pt x="1" y="5"/>
                    <a:pt x="1" y="5"/>
                    <a:pt x="1" y="6"/>
                  </a:cubicBezTo>
                  <a:cubicBezTo>
                    <a:pt x="2" y="6"/>
                    <a:pt x="2" y="7"/>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6" name="Freeform 226">
              <a:extLst>
                <a:ext uri="{FF2B5EF4-FFF2-40B4-BE49-F238E27FC236}">
                  <a16:creationId xmlns:a16="http://schemas.microsoft.com/office/drawing/2014/main" id="{0B6FC7BF-8C0A-426D-A2B4-948E4676D9F7}"/>
                </a:ext>
              </a:extLst>
            </p:cNvPr>
            <p:cNvSpPr>
              <a:spLocks/>
            </p:cNvSpPr>
            <p:nvPr/>
          </p:nvSpPr>
          <p:spPr bwMode="auto">
            <a:xfrm>
              <a:off x="-2473325" y="1892300"/>
              <a:ext cx="33337" cy="39688"/>
            </a:xfrm>
            <a:custGeom>
              <a:avLst/>
              <a:gdLst>
                <a:gd name="T0" fmla="*/ 2 w 9"/>
                <a:gd name="T1" fmla="*/ 1 h 11"/>
                <a:gd name="T2" fmla="*/ 1 w 9"/>
                <a:gd name="T3" fmla="*/ 2 h 11"/>
                <a:gd name="T4" fmla="*/ 2 w 9"/>
                <a:gd name="T5" fmla="*/ 3 h 11"/>
                <a:gd name="T6" fmla="*/ 1 w 9"/>
                <a:gd name="T7" fmla="*/ 4 h 11"/>
                <a:gd name="T8" fmla="*/ 1 w 9"/>
                <a:gd name="T9" fmla="*/ 6 h 11"/>
                <a:gd name="T10" fmla="*/ 1 w 9"/>
                <a:gd name="T11" fmla="*/ 9 h 11"/>
                <a:gd name="T12" fmla="*/ 1 w 9"/>
                <a:gd name="T13" fmla="*/ 10 h 11"/>
                <a:gd name="T14" fmla="*/ 5 w 9"/>
                <a:gd name="T15" fmla="*/ 9 h 11"/>
                <a:gd name="T16" fmla="*/ 8 w 9"/>
                <a:gd name="T17" fmla="*/ 8 h 11"/>
                <a:gd name="T18" fmla="*/ 9 w 9"/>
                <a:gd name="T19" fmla="*/ 7 h 11"/>
                <a:gd name="T20" fmla="*/ 8 w 9"/>
                <a:gd name="T21" fmla="*/ 4 h 11"/>
                <a:gd name="T22" fmla="*/ 6 w 9"/>
                <a:gd name="T23" fmla="*/ 0 h 11"/>
                <a:gd name="T24" fmla="*/ 4 w 9"/>
                <a:gd name="T25" fmla="*/ 0 h 11"/>
                <a:gd name="T26" fmla="*/ 2 w 9"/>
                <a:gd name="T27"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9" h="11">
                  <a:moveTo>
                    <a:pt x="2" y="1"/>
                  </a:moveTo>
                  <a:cubicBezTo>
                    <a:pt x="2" y="1"/>
                    <a:pt x="1" y="1"/>
                    <a:pt x="1" y="2"/>
                  </a:cubicBezTo>
                  <a:cubicBezTo>
                    <a:pt x="1" y="2"/>
                    <a:pt x="1" y="3"/>
                    <a:pt x="2" y="3"/>
                  </a:cubicBezTo>
                  <a:cubicBezTo>
                    <a:pt x="2" y="3"/>
                    <a:pt x="2" y="4"/>
                    <a:pt x="1" y="4"/>
                  </a:cubicBezTo>
                  <a:cubicBezTo>
                    <a:pt x="1" y="4"/>
                    <a:pt x="1" y="5"/>
                    <a:pt x="1" y="6"/>
                  </a:cubicBezTo>
                  <a:cubicBezTo>
                    <a:pt x="2" y="7"/>
                    <a:pt x="0" y="8"/>
                    <a:pt x="1" y="9"/>
                  </a:cubicBezTo>
                  <a:cubicBezTo>
                    <a:pt x="1" y="9"/>
                    <a:pt x="1" y="10"/>
                    <a:pt x="1" y="10"/>
                  </a:cubicBezTo>
                  <a:cubicBezTo>
                    <a:pt x="1" y="11"/>
                    <a:pt x="4" y="10"/>
                    <a:pt x="5" y="9"/>
                  </a:cubicBezTo>
                  <a:cubicBezTo>
                    <a:pt x="7" y="8"/>
                    <a:pt x="7" y="8"/>
                    <a:pt x="8" y="8"/>
                  </a:cubicBezTo>
                  <a:cubicBezTo>
                    <a:pt x="8" y="8"/>
                    <a:pt x="9" y="7"/>
                    <a:pt x="9" y="7"/>
                  </a:cubicBezTo>
                  <a:cubicBezTo>
                    <a:pt x="8" y="6"/>
                    <a:pt x="8" y="5"/>
                    <a:pt x="8" y="4"/>
                  </a:cubicBezTo>
                  <a:cubicBezTo>
                    <a:pt x="8" y="3"/>
                    <a:pt x="7" y="1"/>
                    <a:pt x="6" y="0"/>
                  </a:cubicBezTo>
                  <a:cubicBezTo>
                    <a:pt x="5" y="0"/>
                    <a:pt x="5" y="0"/>
                    <a:pt x="4" y="0"/>
                  </a:cubicBezTo>
                  <a:cubicBezTo>
                    <a:pt x="4" y="0"/>
                    <a:pt x="3" y="0"/>
                    <a:pt x="2"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7" name="Freeform 227">
              <a:extLst>
                <a:ext uri="{FF2B5EF4-FFF2-40B4-BE49-F238E27FC236}">
                  <a16:creationId xmlns:a16="http://schemas.microsoft.com/office/drawing/2014/main" id="{04719783-54AD-4602-A327-FE7A220989A9}"/>
                </a:ext>
              </a:extLst>
            </p:cNvPr>
            <p:cNvSpPr>
              <a:spLocks/>
            </p:cNvSpPr>
            <p:nvPr/>
          </p:nvSpPr>
          <p:spPr bwMode="auto">
            <a:xfrm>
              <a:off x="-2787650" y="2005013"/>
              <a:ext cx="36512" cy="46038"/>
            </a:xfrm>
            <a:custGeom>
              <a:avLst/>
              <a:gdLst>
                <a:gd name="T0" fmla="*/ 10 w 10"/>
                <a:gd name="T1" fmla="*/ 11 h 13"/>
                <a:gd name="T2" fmla="*/ 9 w 10"/>
                <a:gd name="T3" fmla="*/ 7 h 13"/>
                <a:gd name="T4" fmla="*/ 7 w 10"/>
                <a:gd name="T5" fmla="*/ 9 h 13"/>
                <a:gd name="T6" fmla="*/ 7 w 10"/>
                <a:gd name="T7" fmla="*/ 6 h 13"/>
                <a:gd name="T8" fmla="*/ 9 w 10"/>
                <a:gd name="T9" fmla="*/ 4 h 13"/>
                <a:gd name="T10" fmla="*/ 8 w 10"/>
                <a:gd name="T11" fmla="*/ 3 h 13"/>
                <a:gd name="T12" fmla="*/ 5 w 10"/>
                <a:gd name="T13" fmla="*/ 3 h 13"/>
                <a:gd name="T14" fmla="*/ 4 w 10"/>
                <a:gd name="T15" fmla="*/ 2 h 13"/>
                <a:gd name="T16" fmla="*/ 2 w 10"/>
                <a:gd name="T17" fmla="*/ 1 h 13"/>
                <a:gd name="T18" fmla="*/ 0 w 10"/>
                <a:gd name="T19" fmla="*/ 1 h 13"/>
                <a:gd name="T20" fmla="*/ 2 w 10"/>
                <a:gd name="T21" fmla="*/ 3 h 13"/>
                <a:gd name="T22" fmla="*/ 1 w 10"/>
                <a:gd name="T23" fmla="*/ 4 h 13"/>
                <a:gd name="T24" fmla="*/ 1 w 10"/>
                <a:gd name="T25" fmla="*/ 7 h 13"/>
                <a:gd name="T26" fmla="*/ 2 w 10"/>
                <a:gd name="T27" fmla="*/ 12 h 13"/>
                <a:gd name="T28" fmla="*/ 4 w 10"/>
                <a:gd name="T29" fmla="*/ 11 h 13"/>
                <a:gd name="T30" fmla="*/ 5 w 10"/>
                <a:gd name="T31" fmla="*/ 10 h 13"/>
                <a:gd name="T32" fmla="*/ 7 w 10"/>
                <a:gd name="T33" fmla="*/ 9 h 13"/>
                <a:gd name="T34" fmla="*/ 8 w 10"/>
                <a:gd name="T35" fmla="*/ 12 h 13"/>
                <a:gd name="T36" fmla="*/ 8 w 10"/>
                <a:gd name="T37" fmla="*/ 13 h 13"/>
                <a:gd name="T38" fmla="*/ 9 w 10"/>
                <a:gd name="T39" fmla="*/ 13 h 13"/>
                <a:gd name="T40" fmla="*/ 10 w 10"/>
                <a:gd name="T41"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0" h="13">
                  <a:moveTo>
                    <a:pt x="10" y="11"/>
                  </a:moveTo>
                  <a:cubicBezTo>
                    <a:pt x="10" y="9"/>
                    <a:pt x="9" y="7"/>
                    <a:pt x="9" y="7"/>
                  </a:cubicBezTo>
                  <a:cubicBezTo>
                    <a:pt x="9" y="7"/>
                    <a:pt x="8" y="9"/>
                    <a:pt x="7" y="9"/>
                  </a:cubicBezTo>
                  <a:cubicBezTo>
                    <a:pt x="7" y="8"/>
                    <a:pt x="7" y="6"/>
                    <a:pt x="7" y="6"/>
                  </a:cubicBezTo>
                  <a:cubicBezTo>
                    <a:pt x="8" y="6"/>
                    <a:pt x="9" y="4"/>
                    <a:pt x="9" y="4"/>
                  </a:cubicBezTo>
                  <a:cubicBezTo>
                    <a:pt x="9" y="3"/>
                    <a:pt x="8" y="3"/>
                    <a:pt x="8" y="3"/>
                  </a:cubicBezTo>
                  <a:cubicBezTo>
                    <a:pt x="7" y="3"/>
                    <a:pt x="5" y="3"/>
                    <a:pt x="5" y="3"/>
                  </a:cubicBezTo>
                  <a:cubicBezTo>
                    <a:pt x="5" y="3"/>
                    <a:pt x="4" y="3"/>
                    <a:pt x="4" y="2"/>
                  </a:cubicBezTo>
                  <a:cubicBezTo>
                    <a:pt x="4" y="1"/>
                    <a:pt x="3" y="1"/>
                    <a:pt x="2" y="1"/>
                  </a:cubicBezTo>
                  <a:cubicBezTo>
                    <a:pt x="1" y="1"/>
                    <a:pt x="1" y="0"/>
                    <a:pt x="0" y="1"/>
                  </a:cubicBezTo>
                  <a:cubicBezTo>
                    <a:pt x="0" y="2"/>
                    <a:pt x="2" y="2"/>
                    <a:pt x="2" y="3"/>
                  </a:cubicBezTo>
                  <a:cubicBezTo>
                    <a:pt x="2" y="4"/>
                    <a:pt x="1" y="3"/>
                    <a:pt x="1" y="4"/>
                  </a:cubicBezTo>
                  <a:cubicBezTo>
                    <a:pt x="1" y="4"/>
                    <a:pt x="1" y="6"/>
                    <a:pt x="1" y="7"/>
                  </a:cubicBezTo>
                  <a:cubicBezTo>
                    <a:pt x="2" y="8"/>
                    <a:pt x="2" y="10"/>
                    <a:pt x="2" y="12"/>
                  </a:cubicBezTo>
                  <a:cubicBezTo>
                    <a:pt x="3" y="11"/>
                    <a:pt x="3" y="11"/>
                    <a:pt x="4" y="11"/>
                  </a:cubicBezTo>
                  <a:cubicBezTo>
                    <a:pt x="4" y="11"/>
                    <a:pt x="5" y="11"/>
                    <a:pt x="5" y="10"/>
                  </a:cubicBezTo>
                  <a:cubicBezTo>
                    <a:pt x="6" y="9"/>
                    <a:pt x="6" y="9"/>
                    <a:pt x="7" y="9"/>
                  </a:cubicBezTo>
                  <a:cubicBezTo>
                    <a:pt x="7" y="9"/>
                    <a:pt x="8" y="11"/>
                    <a:pt x="8" y="12"/>
                  </a:cubicBezTo>
                  <a:cubicBezTo>
                    <a:pt x="8" y="13"/>
                    <a:pt x="8" y="13"/>
                    <a:pt x="8" y="13"/>
                  </a:cubicBezTo>
                  <a:cubicBezTo>
                    <a:pt x="9" y="13"/>
                    <a:pt x="9" y="13"/>
                    <a:pt x="9" y="13"/>
                  </a:cubicBezTo>
                  <a:cubicBezTo>
                    <a:pt x="9" y="13"/>
                    <a:pt x="10" y="12"/>
                    <a:pt x="1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8" name="Freeform 228">
              <a:extLst>
                <a:ext uri="{FF2B5EF4-FFF2-40B4-BE49-F238E27FC236}">
                  <a16:creationId xmlns:a16="http://schemas.microsoft.com/office/drawing/2014/main" id="{B81A44BD-DB78-48AE-B371-563B77354461}"/>
                </a:ext>
              </a:extLst>
            </p:cNvPr>
            <p:cNvSpPr>
              <a:spLocks/>
            </p:cNvSpPr>
            <p:nvPr/>
          </p:nvSpPr>
          <p:spPr bwMode="auto">
            <a:xfrm>
              <a:off x="-2949575" y="1917700"/>
              <a:ext cx="234950" cy="249238"/>
            </a:xfrm>
            <a:custGeom>
              <a:avLst/>
              <a:gdLst>
                <a:gd name="T0" fmla="*/ 46 w 65"/>
                <a:gd name="T1" fmla="*/ 28 h 69"/>
                <a:gd name="T2" fmla="*/ 45 w 65"/>
                <a:gd name="T3" fmla="*/ 25 h 69"/>
                <a:gd name="T4" fmla="*/ 49 w 65"/>
                <a:gd name="T5" fmla="*/ 26 h 69"/>
                <a:gd name="T6" fmla="*/ 53 w 65"/>
                <a:gd name="T7" fmla="*/ 27 h 69"/>
                <a:gd name="T8" fmla="*/ 52 w 65"/>
                <a:gd name="T9" fmla="*/ 30 h 69"/>
                <a:gd name="T10" fmla="*/ 54 w 65"/>
                <a:gd name="T11" fmla="*/ 31 h 69"/>
                <a:gd name="T12" fmla="*/ 55 w 65"/>
                <a:gd name="T13" fmla="*/ 35 h 69"/>
                <a:gd name="T14" fmla="*/ 56 w 65"/>
                <a:gd name="T15" fmla="*/ 30 h 69"/>
                <a:gd name="T16" fmla="*/ 59 w 65"/>
                <a:gd name="T17" fmla="*/ 27 h 69"/>
                <a:gd name="T18" fmla="*/ 61 w 65"/>
                <a:gd name="T19" fmla="*/ 23 h 69"/>
                <a:gd name="T20" fmla="*/ 64 w 65"/>
                <a:gd name="T21" fmla="*/ 22 h 69"/>
                <a:gd name="T22" fmla="*/ 65 w 65"/>
                <a:gd name="T23" fmla="*/ 19 h 69"/>
                <a:gd name="T24" fmla="*/ 62 w 65"/>
                <a:gd name="T25" fmla="*/ 17 h 69"/>
                <a:gd name="T26" fmla="*/ 58 w 65"/>
                <a:gd name="T27" fmla="*/ 17 h 69"/>
                <a:gd name="T28" fmla="*/ 55 w 65"/>
                <a:gd name="T29" fmla="*/ 19 h 69"/>
                <a:gd name="T30" fmla="*/ 53 w 65"/>
                <a:gd name="T31" fmla="*/ 21 h 69"/>
                <a:gd name="T32" fmla="*/ 51 w 65"/>
                <a:gd name="T33" fmla="*/ 23 h 69"/>
                <a:gd name="T34" fmla="*/ 47 w 65"/>
                <a:gd name="T35" fmla="*/ 23 h 69"/>
                <a:gd name="T36" fmla="*/ 46 w 65"/>
                <a:gd name="T37" fmla="*/ 20 h 69"/>
                <a:gd name="T38" fmla="*/ 45 w 65"/>
                <a:gd name="T39" fmla="*/ 23 h 69"/>
                <a:gd name="T40" fmla="*/ 38 w 65"/>
                <a:gd name="T41" fmla="*/ 23 h 69"/>
                <a:gd name="T42" fmla="*/ 34 w 65"/>
                <a:gd name="T43" fmla="*/ 22 h 69"/>
                <a:gd name="T44" fmla="*/ 31 w 65"/>
                <a:gd name="T45" fmla="*/ 20 h 69"/>
                <a:gd name="T46" fmla="*/ 28 w 65"/>
                <a:gd name="T47" fmla="*/ 18 h 69"/>
                <a:gd name="T48" fmla="*/ 29 w 65"/>
                <a:gd name="T49" fmla="*/ 15 h 69"/>
                <a:gd name="T50" fmla="*/ 27 w 65"/>
                <a:gd name="T51" fmla="*/ 12 h 69"/>
                <a:gd name="T52" fmla="*/ 24 w 65"/>
                <a:gd name="T53" fmla="*/ 9 h 69"/>
                <a:gd name="T54" fmla="*/ 26 w 65"/>
                <a:gd name="T55" fmla="*/ 7 h 69"/>
                <a:gd name="T56" fmla="*/ 24 w 65"/>
                <a:gd name="T57" fmla="*/ 3 h 69"/>
                <a:gd name="T58" fmla="*/ 22 w 65"/>
                <a:gd name="T59" fmla="*/ 0 h 69"/>
                <a:gd name="T60" fmla="*/ 20 w 65"/>
                <a:gd name="T61" fmla="*/ 2 h 69"/>
                <a:gd name="T62" fmla="*/ 15 w 65"/>
                <a:gd name="T63" fmla="*/ 2 h 69"/>
                <a:gd name="T64" fmla="*/ 14 w 65"/>
                <a:gd name="T65" fmla="*/ 6 h 69"/>
                <a:gd name="T66" fmla="*/ 16 w 65"/>
                <a:gd name="T67" fmla="*/ 9 h 69"/>
                <a:gd name="T68" fmla="*/ 15 w 65"/>
                <a:gd name="T69" fmla="*/ 13 h 69"/>
                <a:gd name="T70" fmla="*/ 12 w 65"/>
                <a:gd name="T71" fmla="*/ 15 h 69"/>
                <a:gd name="T72" fmla="*/ 9 w 65"/>
                <a:gd name="T73" fmla="*/ 19 h 69"/>
                <a:gd name="T74" fmla="*/ 6 w 65"/>
                <a:gd name="T75" fmla="*/ 21 h 69"/>
                <a:gd name="T76" fmla="*/ 3 w 65"/>
                <a:gd name="T77" fmla="*/ 23 h 69"/>
                <a:gd name="T78" fmla="*/ 5 w 65"/>
                <a:gd name="T79" fmla="*/ 27 h 69"/>
                <a:gd name="T80" fmla="*/ 4 w 65"/>
                <a:gd name="T81" fmla="*/ 29 h 69"/>
                <a:gd name="T82" fmla="*/ 0 w 65"/>
                <a:gd name="T83" fmla="*/ 31 h 69"/>
                <a:gd name="T84" fmla="*/ 2 w 65"/>
                <a:gd name="T85" fmla="*/ 33 h 69"/>
                <a:gd name="T86" fmla="*/ 1 w 65"/>
                <a:gd name="T87" fmla="*/ 34 h 69"/>
                <a:gd name="T88" fmla="*/ 9 w 65"/>
                <a:gd name="T89" fmla="*/ 36 h 69"/>
                <a:gd name="T90" fmla="*/ 10 w 65"/>
                <a:gd name="T91" fmla="*/ 37 h 69"/>
                <a:gd name="T92" fmla="*/ 11 w 65"/>
                <a:gd name="T93" fmla="*/ 43 h 69"/>
                <a:gd name="T94" fmla="*/ 14 w 65"/>
                <a:gd name="T95" fmla="*/ 53 h 69"/>
                <a:gd name="T96" fmla="*/ 18 w 65"/>
                <a:gd name="T97" fmla="*/ 64 h 69"/>
                <a:gd name="T98" fmla="*/ 23 w 65"/>
                <a:gd name="T99" fmla="*/ 67 h 69"/>
                <a:gd name="T100" fmla="*/ 26 w 65"/>
                <a:gd name="T101" fmla="*/ 63 h 69"/>
                <a:gd name="T102" fmla="*/ 27 w 65"/>
                <a:gd name="T103" fmla="*/ 59 h 69"/>
                <a:gd name="T104" fmla="*/ 28 w 65"/>
                <a:gd name="T105" fmla="*/ 52 h 69"/>
                <a:gd name="T106" fmla="*/ 31 w 65"/>
                <a:gd name="T107" fmla="*/ 48 h 69"/>
                <a:gd name="T108" fmla="*/ 38 w 65"/>
                <a:gd name="T109" fmla="*/ 42 h 69"/>
                <a:gd name="T110" fmla="*/ 42 w 65"/>
                <a:gd name="T111" fmla="*/ 37 h 69"/>
                <a:gd name="T112" fmla="*/ 47 w 65"/>
                <a:gd name="T113" fmla="*/ 36 h 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65" h="69">
                  <a:moveTo>
                    <a:pt x="46" y="31"/>
                  </a:moveTo>
                  <a:cubicBezTo>
                    <a:pt x="46" y="30"/>
                    <a:pt x="46" y="28"/>
                    <a:pt x="46" y="28"/>
                  </a:cubicBezTo>
                  <a:cubicBezTo>
                    <a:pt x="46" y="27"/>
                    <a:pt x="47" y="28"/>
                    <a:pt x="47" y="27"/>
                  </a:cubicBezTo>
                  <a:cubicBezTo>
                    <a:pt x="47" y="26"/>
                    <a:pt x="45" y="26"/>
                    <a:pt x="45" y="25"/>
                  </a:cubicBezTo>
                  <a:cubicBezTo>
                    <a:pt x="46" y="24"/>
                    <a:pt x="46" y="25"/>
                    <a:pt x="47" y="25"/>
                  </a:cubicBezTo>
                  <a:cubicBezTo>
                    <a:pt x="48" y="25"/>
                    <a:pt x="49" y="25"/>
                    <a:pt x="49" y="26"/>
                  </a:cubicBezTo>
                  <a:cubicBezTo>
                    <a:pt x="49" y="27"/>
                    <a:pt x="50" y="27"/>
                    <a:pt x="50" y="27"/>
                  </a:cubicBezTo>
                  <a:cubicBezTo>
                    <a:pt x="50" y="27"/>
                    <a:pt x="52" y="27"/>
                    <a:pt x="53" y="27"/>
                  </a:cubicBezTo>
                  <a:cubicBezTo>
                    <a:pt x="53" y="27"/>
                    <a:pt x="54" y="27"/>
                    <a:pt x="54" y="28"/>
                  </a:cubicBezTo>
                  <a:cubicBezTo>
                    <a:pt x="54" y="28"/>
                    <a:pt x="53" y="30"/>
                    <a:pt x="52" y="30"/>
                  </a:cubicBezTo>
                  <a:cubicBezTo>
                    <a:pt x="52" y="30"/>
                    <a:pt x="52" y="32"/>
                    <a:pt x="52" y="33"/>
                  </a:cubicBezTo>
                  <a:cubicBezTo>
                    <a:pt x="53" y="33"/>
                    <a:pt x="54" y="31"/>
                    <a:pt x="54" y="31"/>
                  </a:cubicBezTo>
                  <a:cubicBezTo>
                    <a:pt x="54" y="31"/>
                    <a:pt x="55" y="33"/>
                    <a:pt x="55" y="35"/>
                  </a:cubicBezTo>
                  <a:cubicBezTo>
                    <a:pt x="55" y="35"/>
                    <a:pt x="55" y="35"/>
                    <a:pt x="55" y="35"/>
                  </a:cubicBezTo>
                  <a:cubicBezTo>
                    <a:pt x="56" y="35"/>
                    <a:pt x="56" y="33"/>
                    <a:pt x="56" y="32"/>
                  </a:cubicBezTo>
                  <a:cubicBezTo>
                    <a:pt x="56" y="32"/>
                    <a:pt x="56" y="30"/>
                    <a:pt x="56" y="30"/>
                  </a:cubicBezTo>
                  <a:cubicBezTo>
                    <a:pt x="57" y="30"/>
                    <a:pt x="58" y="31"/>
                    <a:pt x="58" y="30"/>
                  </a:cubicBezTo>
                  <a:cubicBezTo>
                    <a:pt x="58" y="30"/>
                    <a:pt x="59" y="28"/>
                    <a:pt x="59" y="27"/>
                  </a:cubicBezTo>
                  <a:cubicBezTo>
                    <a:pt x="59" y="27"/>
                    <a:pt x="60" y="26"/>
                    <a:pt x="60" y="25"/>
                  </a:cubicBezTo>
                  <a:cubicBezTo>
                    <a:pt x="60" y="24"/>
                    <a:pt x="61" y="23"/>
                    <a:pt x="61" y="23"/>
                  </a:cubicBezTo>
                  <a:cubicBezTo>
                    <a:pt x="62" y="22"/>
                    <a:pt x="63" y="21"/>
                    <a:pt x="63" y="22"/>
                  </a:cubicBezTo>
                  <a:cubicBezTo>
                    <a:pt x="63" y="22"/>
                    <a:pt x="65" y="23"/>
                    <a:pt x="64" y="22"/>
                  </a:cubicBezTo>
                  <a:cubicBezTo>
                    <a:pt x="64" y="21"/>
                    <a:pt x="64" y="21"/>
                    <a:pt x="64" y="20"/>
                  </a:cubicBezTo>
                  <a:cubicBezTo>
                    <a:pt x="64" y="20"/>
                    <a:pt x="65" y="19"/>
                    <a:pt x="65" y="19"/>
                  </a:cubicBezTo>
                  <a:cubicBezTo>
                    <a:pt x="65" y="19"/>
                    <a:pt x="63" y="19"/>
                    <a:pt x="63" y="19"/>
                  </a:cubicBezTo>
                  <a:cubicBezTo>
                    <a:pt x="63" y="18"/>
                    <a:pt x="62" y="17"/>
                    <a:pt x="62" y="17"/>
                  </a:cubicBezTo>
                  <a:cubicBezTo>
                    <a:pt x="62" y="17"/>
                    <a:pt x="62" y="17"/>
                    <a:pt x="61" y="17"/>
                  </a:cubicBezTo>
                  <a:cubicBezTo>
                    <a:pt x="61" y="18"/>
                    <a:pt x="60" y="17"/>
                    <a:pt x="58" y="17"/>
                  </a:cubicBezTo>
                  <a:cubicBezTo>
                    <a:pt x="57" y="18"/>
                    <a:pt x="57" y="19"/>
                    <a:pt x="56" y="19"/>
                  </a:cubicBezTo>
                  <a:cubicBezTo>
                    <a:pt x="56" y="18"/>
                    <a:pt x="56" y="19"/>
                    <a:pt x="55" y="19"/>
                  </a:cubicBezTo>
                  <a:cubicBezTo>
                    <a:pt x="55" y="20"/>
                    <a:pt x="55" y="20"/>
                    <a:pt x="54" y="20"/>
                  </a:cubicBezTo>
                  <a:cubicBezTo>
                    <a:pt x="54" y="20"/>
                    <a:pt x="53" y="21"/>
                    <a:pt x="53" y="21"/>
                  </a:cubicBezTo>
                  <a:cubicBezTo>
                    <a:pt x="53" y="21"/>
                    <a:pt x="54" y="22"/>
                    <a:pt x="53" y="23"/>
                  </a:cubicBezTo>
                  <a:cubicBezTo>
                    <a:pt x="53" y="24"/>
                    <a:pt x="52" y="23"/>
                    <a:pt x="51" y="23"/>
                  </a:cubicBezTo>
                  <a:cubicBezTo>
                    <a:pt x="50" y="24"/>
                    <a:pt x="50" y="23"/>
                    <a:pt x="49" y="23"/>
                  </a:cubicBezTo>
                  <a:cubicBezTo>
                    <a:pt x="48" y="23"/>
                    <a:pt x="48" y="23"/>
                    <a:pt x="47" y="23"/>
                  </a:cubicBezTo>
                  <a:cubicBezTo>
                    <a:pt x="47" y="23"/>
                    <a:pt x="46" y="22"/>
                    <a:pt x="47" y="21"/>
                  </a:cubicBezTo>
                  <a:cubicBezTo>
                    <a:pt x="47" y="20"/>
                    <a:pt x="46" y="19"/>
                    <a:pt x="46" y="20"/>
                  </a:cubicBezTo>
                  <a:cubicBezTo>
                    <a:pt x="45" y="20"/>
                    <a:pt x="45" y="20"/>
                    <a:pt x="45" y="21"/>
                  </a:cubicBezTo>
                  <a:cubicBezTo>
                    <a:pt x="45" y="22"/>
                    <a:pt x="45" y="23"/>
                    <a:pt x="45" y="23"/>
                  </a:cubicBezTo>
                  <a:cubicBezTo>
                    <a:pt x="44" y="24"/>
                    <a:pt x="41" y="24"/>
                    <a:pt x="41" y="24"/>
                  </a:cubicBezTo>
                  <a:cubicBezTo>
                    <a:pt x="40" y="23"/>
                    <a:pt x="38" y="23"/>
                    <a:pt x="38" y="23"/>
                  </a:cubicBezTo>
                  <a:cubicBezTo>
                    <a:pt x="38" y="22"/>
                    <a:pt x="37" y="21"/>
                    <a:pt x="36" y="21"/>
                  </a:cubicBezTo>
                  <a:cubicBezTo>
                    <a:pt x="36" y="21"/>
                    <a:pt x="35" y="22"/>
                    <a:pt x="34" y="22"/>
                  </a:cubicBezTo>
                  <a:cubicBezTo>
                    <a:pt x="34" y="21"/>
                    <a:pt x="33" y="21"/>
                    <a:pt x="32" y="21"/>
                  </a:cubicBezTo>
                  <a:cubicBezTo>
                    <a:pt x="32" y="20"/>
                    <a:pt x="31" y="20"/>
                    <a:pt x="31" y="20"/>
                  </a:cubicBezTo>
                  <a:cubicBezTo>
                    <a:pt x="31" y="19"/>
                    <a:pt x="29" y="19"/>
                    <a:pt x="29" y="19"/>
                  </a:cubicBezTo>
                  <a:cubicBezTo>
                    <a:pt x="29" y="18"/>
                    <a:pt x="28" y="18"/>
                    <a:pt x="28" y="18"/>
                  </a:cubicBezTo>
                  <a:cubicBezTo>
                    <a:pt x="28" y="17"/>
                    <a:pt x="28" y="17"/>
                    <a:pt x="28" y="16"/>
                  </a:cubicBezTo>
                  <a:cubicBezTo>
                    <a:pt x="28" y="16"/>
                    <a:pt x="29" y="15"/>
                    <a:pt x="29" y="15"/>
                  </a:cubicBezTo>
                  <a:cubicBezTo>
                    <a:pt x="29" y="14"/>
                    <a:pt x="28" y="14"/>
                    <a:pt x="28" y="14"/>
                  </a:cubicBezTo>
                  <a:cubicBezTo>
                    <a:pt x="28" y="14"/>
                    <a:pt x="27" y="12"/>
                    <a:pt x="27" y="12"/>
                  </a:cubicBezTo>
                  <a:cubicBezTo>
                    <a:pt x="26" y="12"/>
                    <a:pt x="25" y="11"/>
                    <a:pt x="25" y="11"/>
                  </a:cubicBezTo>
                  <a:cubicBezTo>
                    <a:pt x="24" y="11"/>
                    <a:pt x="24" y="10"/>
                    <a:pt x="24" y="9"/>
                  </a:cubicBezTo>
                  <a:cubicBezTo>
                    <a:pt x="24" y="9"/>
                    <a:pt x="24" y="8"/>
                    <a:pt x="24" y="8"/>
                  </a:cubicBezTo>
                  <a:cubicBezTo>
                    <a:pt x="25" y="9"/>
                    <a:pt x="26" y="8"/>
                    <a:pt x="26" y="7"/>
                  </a:cubicBezTo>
                  <a:cubicBezTo>
                    <a:pt x="25" y="7"/>
                    <a:pt x="25" y="6"/>
                    <a:pt x="25" y="5"/>
                  </a:cubicBezTo>
                  <a:cubicBezTo>
                    <a:pt x="25" y="5"/>
                    <a:pt x="25" y="4"/>
                    <a:pt x="24" y="3"/>
                  </a:cubicBezTo>
                  <a:cubicBezTo>
                    <a:pt x="24" y="3"/>
                    <a:pt x="23" y="2"/>
                    <a:pt x="23" y="2"/>
                  </a:cubicBezTo>
                  <a:cubicBezTo>
                    <a:pt x="23" y="1"/>
                    <a:pt x="22" y="0"/>
                    <a:pt x="22" y="0"/>
                  </a:cubicBezTo>
                  <a:cubicBezTo>
                    <a:pt x="21" y="1"/>
                    <a:pt x="21" y="1"/>
                    <a:pt x="21" y="1"/>
                  </a:cubicBezTo>
                  <a:cubicBezTo>
                    <a:pt x="21" y="1"/>
                    <a:pt x="21" y="2"/>
                    <a:pt x="20" y="2"/>
                  </a:cubicBezTo>
                  <a:cubicBezTo>
                    <a:pt x="20" y="2"/>
                    <a:pt x="19" y="3"/>
                    <a:pt x="18" y="3"/>
                  </a:cubicBezTo>
                  <a:cubicBezTo>
                    <a:pt x="17" y="4"/>
                    <a:pt x="16" y="2"/>
                    <a:pt x="15" y="2"/>
                  </a:cubicBezTo>
                  <a:cubicBezTo>
                    <a:pt x="14" y="2"/>
                    <a:pt x="13" y="4"/>
                    <a:pt x="13" y="4"/>
                  </a:cubicBezTo>
                  <a:cubicBezTo>
                    <a:pt x="14" y="4"/>
                    <a:pt x="14" y="6"/>
                    <a:pt x="14" y="6"/>
                  </a:cubicBezTo>
                  <a:cubicBezTo>
                    <a:pt x="14" y="6"/>
                    <a:pt x="14" y="8"/>
                    <a:pt x="15" y="8"/>
                  </a:cubicBezTo>
                  <a:cubicBezTo>
                    <a:pt x="16" y="8"/>
                    <a:pt x="17" y="9"/>
                    <a:pt x="16" y="9"/>
                  </a:cubicBezTo>
                  <a:cubicBezTo>
                    <a:pt x="15" y="9"/>
                    <a:pt x="15" y="10"/>
                    <a:pt x="15" y="11"/>
                  </a:cubicBezTo>
                  <a:cubicBezTo>
                    <a:pt x="15" y="12"/>
                    <a:pt x="15" y="13"/>
                    <a:pt x="15" y="13"/>
                  </a:cubicBezTo>
                  <a:cubicBezTo>
                    <a:pt x="14" y="13"/>
                    <a:pt x="13" y="13"/>
                    <a:pt x="13" y="14"/>
                  </a:cubicBezTo>
                  <a:cubicBezTo>
                    <a:pt x="13" y="15"/>
                    <a:pt x="12" y="15"/>
                    <a:pt x="12" y="15"/>
                  </a:cubicBezTo>
                  <a:cubicBezTo>
                    <a:pt x="12" y="15"/>
                    <a:pt x="11" y="17"/>
                    <a:pt x="11" y="18"/>
                  </a:cubicBezTo>
                  <a:cubicBezTo>
                    <a:pt x="11" y="18"/>
                    <a:pt x="9" y="18"/>
                    <a:pt x="9" y="19"/>
                  </a:cubicBezTo>
                  <a:cubicBezTo>
                    <a:pt x="9" y="20"/>
                    <a:pt x="8" y="21"/>
                    <a:pt x="8" y="20"/>
                  </a:cubicBezTo>
                  <a:cubicBezTo>
                    <a:pt x="8" y="20"/>
                    <a:pt x="7" y="20"/>
                    <a:pt x="6" y="21"/>
                  </a:cubicBezTo>
                  <a:cubicBezTo>
                    <a:pt x="6" y="21"/>
                    <a:pt x="5" y="20"/>
                    <a:pt x="5" y="20"/>
                  </a:cubicBezTo>
                  <a:cubicBezTo>
                    <a:pt x="4" y="21"/>
                    <a:pt x="3" y="22"/>
                    <a:pt x="3" y="23"/>
                  </a:cubicBezTo>
                  <a:cubicBezTo>
                    <a:pt x="3" y="23"/>
                    <a:pt x="4" y="23"/>
                    <a:pt x="4" y="24"/>
                  </a:cubicBezTo>
                  <a:cubicBezTo>
                    <a:pt x="4" y="25"/>
                    <a:pt x="5" y="26"/>
                    <a:pt x="5" y="27"/>
                  </a:cubicBezTo>
                  <a:cubicBezTo>
                    <a:pt x="6" y="27"/>
                    <a:pt x="7" y="28"/>
                    <a:pt x="6" y="29"/>
                  </a:cubicBezTo>
                  <a:cubicBezTo>
                    <a:pt x="6" y="29"/>
                    <a:pt x="5" y="29"/>
                    <a:pt x="4" y="29"/>
                  </a:cubicBezTo>
                  <a:cubicBezTo>
                    <a:pt x="4" y="29"/>
                    <a:pt x="4" y="30"/>
                    <a:pt x="2" y="29"/>
                  </a:cubicBezTo>
                  <a:cubicBezTo>
                    <a:pt x="1" y="29"/>
                    <a:pt x="1" y="30"/>
                    <a:pt x="0" y="31"/>
                  </a:cubicBezTo>
                  <a:cubicBezTo>
                    <a:pt x="0" y="31"/>
                    <a:pt x="0" y="31"/>
                    <a:pt x="0" y="31"/>
                  </a:cubicBezTo>
                  <a:cubicBezTo>
                    <a:pt x="1" y="31"/>
                    <a:pt x="1" y="32"/>
                    <a:pt x="2" y="33"/>
                  </a:cubicBezTo>
                  <a:cubicBezTo>
                    <a:pt x="3" y="33"/>
                    <a:pt x="5" y="32"/>
                    <a:pt x="5" y="33"/>
                  </a:cubicBezTo>
                  <a:cubicBezTo>
                    <a:pt x="5" y="34"/>
                    <a:pt x="2" y="34"/>
                    <a:pt x="1" y="34"/>
                  </a:cubicBezTo>
                  <a:cubicBezTo>
                    <a:pt x="1" y="34"/>
                    <a:pt x="5" y="38"/>
                    <a:pt x="6" y="38"/>
                  </a:cubicBezTo>
                  <a:cubicBezTo>
                    <a:pt x="8" y="38"/>
                    <a:pt x="9" y="36"/>
                    <a:pt x="9" y="36"/>
                  </a:cubicBezTo>
                  <a:cubicBezTo>
                    <a:pt x="8" y="35"/>
                    <a:pt x="9" y="34"/>
                    <a:pt x="10" y="35"/>
                  </a:cubicBezTo>
                  <a:cubicBezTo>
                    <a:pt x="10" y="35"/>
                    <a:pt x="10" y="37"/>
                    <a:pt x="10" y="37"/>
                  </a:cubicBezTo>
                  <a:cubicBezTo>
                    <a:pt x="11" y="37"/>
                    <a:pt x="11" y="38"/>
                    <a:pt x="10" y="39"/>
                  </a:cubicBezTo>
                  <a:cubicBezTo>
                    <a:pt x="10" y="40"/>
                    <a:pt x="11" y="42"/>
                    <a:pt x="11" y="43"/>
                  </a:cubicBezTo>
                  <a:cubicBezTo>
                    <a:pt x="11" y="44"/>
                    <a:pt x="11" y="46"/>
                    <a:pt x="12" y="47"/>
                  </a:cubicBezTo>
                  <a:cubicBezTo>
                    <a:pt x="12" y="49"/>
                    <a:pt x="13" y="52"/>
                    <a:pt x="14" y="53"/>
                  </a:cubicBezTo>
                  <a:cubicBezTo>
                    <a:pt x="15" y="55"/>
                    <a:pt x="15" y="59"/>
                    <a:pt x="16" y="59"/>
                  </a:cubicBezTo>
                  <a:cubicBezTo>
                    <a:pt x="17" y="60"/>
                    <a:pt x="18" y="63"/>
                    <a:pt x="18" y="64"/>
                  </a:cubicBezTo>
                  <a:cubicBezTo>
                    <a:pt x="18" y="66"/>
                    <a:pt x="20" y="68"/>
                    <a:pt x="21" y="68"/>
                  </a:cubicBezTo>
                  <a:cubicBezTo>
                    <a:pt x="21" y="69"/>
                    <a:pt x="22" y="68"/>
                    <a:pt x="23" y="67"/>
                  </a:cubicBezTo>
                  <a:cubicBezTo>
                    <a:pt x="23" y="66"/>
                    <a:pt x="25" y="66"/>
                    <a:pt x="25" y="65"/>
                  </a:cubicBezTo>
                  <a:cubicBezTo>
                    <a:pt x="25" y="64"/>
                    <a:pt x="25" y="63"/>
                    <a:pt x="26" y="63"/>
                  </a:cubicBezTo>
                  <a:cubicBezTo>
                    <a:pt x="26" y="63"/>
                    <a:pt x="26" y="62"/>
                    <a:pt x="26" y="62"/>
                  </a:cubicBezTo>
                  <a:cubicBezTo>
                    <a:pt x="26" y="61"/>
                    <a:pt x="26" y="59"/>
                    <a:pt x="27" y="59"/>
                  </a:cubicBezTo>
                  <a:cubicBezTo>
                    <a:pt x="28" y="58"/>
                    <a:pt x="28" y="56"/>
                    <a:pt x="27" y="55"/>
                  </a:cubicBezTo>
                  <a:cubicBezTo>
                    <a:pt x="27" y="54"/>
                    <a:pt x="27" y="53"/>
                    <a:pt x="28" y="52"/>
                  </a:cubicBezTo>
                  <a:cubicBezTo>
                    <a:pt x="28" y="51"/>
                    <a:pt x="28" y="50"/>
                    <a:pt x="28" y="50"/>
                  </a:cubicBezTo>
                  <a:cubicBezTo>
                    <a:pt x="29" y="50"/>
                    <a:pt x="30" y="49"/>
                    <a:pt x="31" y="48"/>
                  </a:cubicBezTo>
                  <a:cubicBezTo>
                    <a:pt x="31" y="47"/>
                    <a:pt x="34" y="46"/>
                    <a:pt x="34" y="46"/>
                  </a:cubicBezTo>
                  <a:cubicBezTo>
                    <a:pt x="35" y="45"/>
                    <a:pt x="37" y="43"/>
                    <a:pt x="38" y="42"/>
                  </a:cubicBezTo>
                  <a:cubicBezTo>
                    <a:pt x="39" y="41"/>
                    <a:pt x="41" y="40"/>
                    <a:pt x="42" y="39"/>
                  </a:cubicBezTo>
                  <a:cubicBezTo>
                    <a:pt x="42" y="38"/>
                    <a:pt x="42" y="38"/>
                    <a:pt x="42" y="37"/>
                  </a:cubicBezTo>
                  <a:cubicBezTo>
                    <a:pt x="42" y="36"/>
                    <a:pt x="45" y="36"/>
                    <a:pt x="46" y="36"/>
                  </a:cubicBezTo>
                  <a:cubicBezTo>
                    <a:pt x="47" y="36"/>
                    <a:pt x="47" y="36"/>
                    <a:pt x="47" y="36"/>
                  </a:cubicBezTo>
                  <a:cubicBezTo>
                    <a:pt x="47" y="34"/>
                    <a:pt x="47" y="32"/>
                    <a:pt x="46" y="3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 name="Freeform 229">
              <a:extLst>
                <a:ext uri="{FF2B5EF4-FFF2-40B4-BE49-F238E27FC236}">
                  <a16:creationId xmlns:a16="http://schemas.microsoft.com/office/drawing/2014/main" id="{5D77762F-0200-4F72-B570-504733BFF977}"/>
                </a:ext>
              </a:extLst>
            </p:cNvPr>
            <p:cNvSpPr>
              <a:spLocks/>
            </p:cNvSpPr>
            <p:nvPr/>
          </p:nvSpPr>
          <p:spPr bwMode="auto">
            <a:xfrm>
              <a:off x="-2787650" y="1747838"/>
              <a:ext cx="263525" cy="112713"/>
            </a:xfrm>
            <a:custGeom>
              <a:avLst/>
              <a:gdLst>
                <a:gd name="T0" fmla="*/ 67 w 73"/>
                <a:gd name="T1" fmla="*/ 13 h 31"/>
                <a:gd name="T2" fmla="*/ 63 w 73"/>
                <a:gd name="T3" fmla="*/ 13 h 31"/>
                <a:gd name="T4" fmla="*/ 63 w 73"/>
                <a:gd name="T5" fmla="*/ 10 h 31"/>
                <a:gd name="T6" fmla="*/ 63 w 73"/>
                <a:gd name="T7" fmla="*/ 7 h 31"/>
                <a:gd name="T8" fmla="*/ 59 w 73"/>
                <a:gd name="T9" fmla="*/ 6 h 31"/>
                <a:gd name="T10" fmla="*/ 55 w 73"/>
                <a:gd name="T11" fmla="*/ 8 h 31"/>
                <a:gd name="T12" fmla="*/ 49 w 73"/>
                <a:gd name="T13" fmla="*/ 9 h 31"/>
                <a:gd name="T14" fmla="*/ 45 w 73"/>
                <a:gd name="T15" fmla="*/ 7 h 31"/>
                <a:gd name="T16" fmla="*/ 41 w 73"/>
                <a:gd name="T17" fmla="*/ 5 h 31"/>
                <a:gd name="T18" fmla="*/ 37 w 73"/>
                <a:gd name="T19" fmla="*/ 5 h 31"/>
                <a:gd name="T20" fmla="*/ 33 w 73"/>
                <a:gd name="T21" fmla="*/ 5 h 31"/>
                <a:gd name="T22" fmla="*/ 31 w 73"/>
                <a:gd name="T23" fmla="*/ 2 h 31"/>
                <a:gd name="T24" fmla="*/ 27 w 73"/>
                <a:gd name="T25" fmla="*/ 1 h 31"/>
                <a:gd name="T26" fmla="*/ 24 w 73"/>
                <a:gd name="T27" fmla="*/ 0 h 31"/>
                <a:gd name="T28" fmla="*/ 22 w 73"/>
                <a:gd name="T29" fmla="*/ 2 h 31"/>
                <a:gd name="T30" fmla="*/ 22 w 73"/>
                <a:gd name="T31" fmla="*/ 5 h 31"/>
                <a:gd name="T32" fmla="*/ 20 w 73"/>
                <a:gd name="T33" fmla="*/ 7 h 31"/>
                <a:gd name="T34" fmla="*/ 16 w 73"/>
                <a:gd name="T35" fmla="*/ 7 h 31"/>
                <a:gd name="T36" fmla="*/ 14 w 73"/>
                <a:gd name="T37" fmla="*/ 5 h 31"/>
                <a:gd name="T38" fmla="*/ 9 w 73"/>
                <a:gd name="T39" fmla="*/ 4 h 31"/>
                <a:gd name="T40" fmla="*/ 6 w 73"/>
                <a:gd name="T41" fmla="*/ 6 h 31"/>
                <a:gd name="T42" fmla="*/ 2 w 73"/>
                <a:gd name="T43" fmla="*/ 8 h 31"/>
                <a:gd name="T44" fmla="*/ 0 w 73"/>
                <a:gd name="T45" fmla="*/ 9 h 31"/>
                <a:gd name="T46" fmla="*/ 1 w 73"/>
                <a:gd name="T47" fmla="*/ 11 h 31"/>
                <a:gd name="T48" fmla="*/ 6 w 73"/>
                <a:gd name="T49" fmla="*/ 14 h 31"/>
                <a:gd name="T50" fmla="*/ 7 w 73"/>
                <a:gd name="T51" fmla="*/ 18 h 31"/>
                <a:gd name="T52" fmla="*/ 11 w 73"/>
                <a:gd name="T53" fmla="*/ 21 h 31"/>
                <a:gd name="T54" fmla="*/ 15 w 73"/>
                <a:gd name="T55" fmla="*/ 23 h 31"/>
                <a:gd name="T56" fmla="*/ 18 w 73"/>
                <a:gd name="T57" fmla="*/ 28 h 31"/>
                <a:gd name="T58" fmla="*/ 26 w 73"/>
                <a:gd name="T59" fmla="*/ 28 h 31"/>
                <a:gd name="T60" fmla="*/ 33 w 73"/>
                <a:gd name="T61" fmla="*/ 30 h 31"/>
                <a:gd name="T62" fmla="*/ 37 w 73"/>
                <a:gd name="T63" fmla="*/ 31 h 31"/>
                <a:gd name="T64" fmla="*/ 46 w 73"/>
                <a:gd name="T65" fmla="*/ 29 h 31"/>
                <a:gd name="T66" fmla="*/ 54 w 73"/>
                <a:gd name="T67" fmla="*/ 25 h 31"/>
                <a:gd name="T68" fmla="*/ 55 w 73"/>
                <a:gd name="T69" fmla="*/ 21 h 31"/>
                <a:gd name="T70" fmla="*/ 62 w 73"/>
                <a:gd name="T71" fmla="*/ 20 h 31"/>
                <a:gd name="T72" fmla="*/ 67 w 73"/>
                <a:gd name="T73" fmla="*/ 17 h 31"/>
                <a:gd name="T74" fmla="*/ 73 w 73"/>
                <a:gd name="T75" fmla="*/ 16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 h="31">
                  <a:moveTo>
                    <a:pt x="70" y="13"/>
                  </a:moveTo>
                  <a:cubicBezTo>
                    <a:pt x="69" y="12"/>
                    <a:pt x="68" y="13"/>
                    <a:pt x="67" y="13"/>
                  </a:cubicBezTo>
                  <a:cubicBezTo>
                    <a:pt x="67" y="14"/>
                    <a:pt x="67" y="13"/>
                    <a:pt x="65" y="13"/>
                  </a:cubicBezTo>
                  <a:cubicBezTo>
                    <a:pt x="64" y="13"/>
                    <a:pt x="64" y="14"/>
                    <a:pt x="63" y="13"/>
                  </a:cubicBezTo>
                  <a:cubicBezTo>
                    <a:pt x="62" y="12"/>
                    <a:pt x="63" y="12"/>
                    <a:pt x="63" y="12"/>
                  </a:cubicBezTo>
                  <a:cubicBezTo>
                    <a:pt x="63" y="10"/>
                    <a:pt x="63" y="10"/>
                    <a:pt x="63" y="10"/>
                  </a:cubicBezTo>
                  <a:cubicBezTo>
                    <a:pt x="65" y="7"/>
                    <a:pt x="65" y="7"/>
                    <a:pt x="65" y="7"/>
                  </a:cubicBezTo>
                  <a:cubicBezTo>
                    <a:pt x="65" y="6"/>
                    <a:pt x="64" y="6"/>
                    <a:pt x="63" y="7"/>
                  </a:cubicBezTo>
                  <a:cubicBezTo>
                    <a:pt x="63" y="7"/>
                    <a:pt x="62" y="7"/>
                    <a:pt x="61" y="6"/>
                  </a:cubicBezTo>
                  <a:cubicBezTo>
                    <a:pt x="61" y="6"/>
                    <a:pt x="59" y="6"/>
                    <a:pt x="59" y="6"/>
                  </a:cubicBezTo>
                  <a:cubicBezTo>
                    <a:pt x="58" y="6"/>
                    <a:pt x="57" y="7"/>
                    <a:pt x="57" y="7"/>
                  </a:cubicBezTo>
                  <a:cubicBezTo>
                    <a:pt x="57" y="8"/>
                    <a:pt x="55" y="8"/>
                    <a:pt x="55" y="8"/>
                  </a:cubicBezTo>
                  <a:cubicBezTo>
                    <a:pt x="54" y="8"/>
                    <a:pt x="52" y="8"/>
                    <a:pt x="52" y="9"/>
                  </a:cubicBezTo>
                  <a:cubicBezTo>
                    <a:pt x="52" y="9"/>
                    <a:pt x="49" y="9"/>
                    <a:pt x="49" y="9"/>
                  </a:cubicBezTo>
                  <a:cubicBezTo>
                    <a:pt x="48" y="8"/>
                    <a:pt x="46" y="9"/>
                    <a:pt x="46" y="8"/>
                  </a:cubicBezTo>
                  <a:cubicBezTo>
                    <a:pt x="45" y="8"/>
                    <a:pt x="45" y="7"/>
                    <a:pt x="45" y="7"/>
                  </a:cubicBezTo>
                  <a:cubicBezTo>
                    <a:pt x="45" y="6"/>
                    <a:pt x="43" y="6"/>
                    <a:pt x="43" y="6"/>
                  </a:cubicBezTo>
                  <a:cubicBezTo>
                    <a:pt x="42" y="6"/>
                    <a:pt x="41" y="5"/>
                    <a:pt x="41" y="5"/>
                  </a:cubicBezTo>
                  <a:cubicBezTo>
                    <a:pt x="41" y="6"/>
                    <a:pt x="39" y="5"/>
                    <a:pt x="39" y="5"/>
                  </a:cubicBezTo>
                  <a:cubicBezTo>
                    <a:pt x="38" y="5"/>
                    <a:pt x="37" y="5"/>
                    <a:pt x="37" y="5"/>
                  </a:cubicBezTo>
                  <a:cubicBezTo>
                    <a:pt x="36" y="5"/>
                    <a:pt x="35" y="6"/>
                    <a:pt x="35" y="6"/>
                  </a:cubicBezTo>
                  <a:cubicBezTo>
                    <a:pt x="34" y="6"/>
                    <a:pt x="33" y="5"/>
                    <a:pt x="33" y="5"/>
                  </a:cubicBezTo>
                  <a:cubicBezTo>
                    <a:pt x="33" y="6"/>
                    <a:pt x="32" y="5"/>
                    <a:pt x="31" y="4"/>
                  </a:cubicBezTo>
                  <a:cubicBezTo>
                    <a:pt x="31" y="4"/>
                    <a:pt x="31" y="3"/>
                    <a:pt x="31" y="2"/>
                  </a:cubicBezTo>
                  <a:cubicBezTo>
                    <a:pt x="31" y="2"/>
                    <a:pt x="29" y="2"/>
                    <a:pt x="29" y="2"/>
                  </a:cubicBezTo>
                  <a:cubicBezTo>
                    <a:pt x="28" y="1"/>
                    <a:pt x="28" y="1"/>
                    <a:pt x="27" y="1"/>
                  </a:cubicBezTo>
                  <a:cubicBezTo>
                    <a:pt x="27" y="1"/>
                    <a:pt x="26" y="1"/>
                    <a:pt x="26" y="1"/>
                  </a:cubicBezTo>
                  <a:cubicBezTo>
                    <a:pt x="25" y="0"/>
                    <a:pt x="24" y="0"/>
                    <a:pt x="24" y="0"/>
                  </a:cubicBezTo>
                  <a:cubicBezTo>
                    <a:pt x="23" y="0"/>
                    <a:pt x="23" y="0"/>
                    <a:pt x="23" y="1"/>
                  </a:cubicBezTo>
                  <a:cubicBezTo>
                    <a:pt x="23" y="1"/>
                    <a:pt x="22" y="1"/>
                    <a:pt x="22" y="2"/>
                  </a:cubicBezTo>
                  <a:cubicBezTo>
                    <a:pt x="22" y="2"/>
                    <a:pt x="21" y="2"/>
                    <a:pt x="21" y="3"/>
                  </a:cubicBezTo>
                  <a:cubicBezTo>
                    <a:pt x="21" y="3"/>
                    <a:pt x="21" y="4"/>
                    <a:pt x="22" y="5"/>
                  </a:cubicBezTo>
                  <a:cubicBezTo>
                    <a:pt x="22" y="5"/>
                    <a:pt x="22" y="6"/>
                    <a:pt x="22" y="6"/>
                  </a:cubicBezTo>
                  <a:cubicBezTo>
                    <a:pt x="22" y="6"/>
                    <a:pt x="20" y="6"/>
                    <a:pt x="20" y="7"/>
                  </a:cubicBezTo>
                  <a:cubicBezTo>
                    <a:pt x="20" y="7"/>
                    <a:pt x="19" y="7"/>
                    <a:pt x="18" y="6"/>
                  </a:cubicBezTo>
                  <a:cubicBezTo>
                    <a:pt x="17" y="6"/>
                    <a:pt x="17" y="6"/>
                    <a:pt x="16" y="7"/>
                  </a:cubicBezTo>
                  <a:cubicBezTo>
                    <a:pt x="16" y="7"/>
                    <a:pt x="15" y="6"/>
                    <a:pt x="14" y="6"/>
                  </a:cubicBezTo>
                  <a:cubicBezTo>
                    <a:pt x="14" y="6"/>
                    <a:pt x="14" y="4"/>
                    <a:pt x="14" y="5"/>
                  </a:cubicBezTo>
                  <a:cubicBezTo>
                    <a:pt x="13" y="5"/>
                    <a:pt x="11" y="4"/>
                    <a:pt x="10" y="4"/>
                  </a:cubicBezTo>
                  <a:cubicBezTo>
                    <a:pt x="10" y="4"/>
                    <a:pt x="9" y="4"/>
                    <a:pt x="9" y="4"/>
                  </a:cubicBezTo>
                  <a:cubicBezTo>
                    <a:pt x="9" y="5"/>
                    <a:pt x="7" y="5"/>
                    <a:pt x="7" y="5"/>
                  </a:cubicBezTo>
                  <a:cubicBezTo>
                    <a:pt x="7" y="5"/>
                    <a:pt x="6" y="6"/>
                    <a:pt x="6" y="6"/>
                  </a:cubicBezTo>
                  <a:cubicBezTo>
                    <a:pt x="5" y="6"/>
                    <a:pt x="4" y="6"/>
                    <a:pt x="4" y="7"/>
                  </a:cubicBezTo>
                  <a:cubicBezTo>
                    <a:pt x="4" y="8"/>
                    <a:pt x="2" y="8"/>
                    <a:pt x="2" y="8"/>
                  </a:cubicBezTo>
                  <a:cubicBezTo>
                    <a:pt x="1" y="8"/>
                    <a:pt x="0" y="8"/>
                    <a:pt x="0" y="9"/>
                  </a:cubicBezTo>
                  <a:cubicBezTo>
                    <a:pt x="0" y="9"/>
                    <a:pt x="0" y="9"/>
                    <a:pt x="0" y="9"/>
                  </a:cubicBezTo>
                  <a:cubicBezTo>
                    <a:pt x="0" y="9"/>
                    <a:pt x="0" y="9"/>
                    <a:pt x="0" y="9"/>
                  </a:cubicBezTo>
                  <a:cubicBezTo>
                    <a:pt x="0" y="11"/>
                    <a:pt x="1" y="11"/>
                    <a:pt x="1" y="11"/>
                  </a:cubicBezTo>
                  <a:cubicBezTo>
                    <a:pt x="2" y="12"/>
                    <a:pt x="3" y="12"/>
                    <a:pt x="4" y="12"/>
                  </a:cubicBezTo>
                  <a:cubicBezTo>
                    <a:pt x="4" y="12"/>
                    <a:pt x="5" y="13"/>
                    <a:pt x="6" y="14"/>
                  </a:cubicBezTo>
                  <a:cubicBezTo>
                    <a:pt x="6" y="15"/>
                    <a:pt x="6" y="15"/>
                    <a:pt x="7" y="16"/>
                  </a:cubicBezTo>
                  <a:cubicBezTo>
                    <a:pt x="7" y="16"/>
                    <a:pt x="7" y="17"/>
                    <a:pt x="7" y="18"/>
                  </a:cubicBezTo>
                  <a:cubicBezTo>
                    <a:pt x="7" y="19"/>
                    <a:pt x="6" y="19"/>
                    <a:pt x="6" y="20"/>
                  </a:cubicBezTo>
                  <a:cubicBezTo>
                    <a:pt x="7" y="21"/>
                    <a:pt x="10" y="21"/>
                    <a:pt x="11" y="21"/>
                  </a:cubicBezTo>
                  <a:cubicBezTo>
                    <a:pt x="12" y="21"/>
                    <a:pt x="13" y="22"/>
                    <a:pt x="13" y="22"/>
                  </a:cubicBezTo>
                  <a:cubicBezTo>
                    <a:pt x="14" y="22"/>
                    <a:pt x="14" y="23"/>
                    <a:pt x="15" y="23"/>
                  </a:cubicBezTo>
                  <a:cubicBezTo>
                    <a:pt x="15" y="23"/>
                    <a:pt x="16" y="24"/>
                    <a:pt x="16" y="25"/>
                  </a:cubicBezTo>
                  <a:cubicBezTo>
                    <a:pt x="17" y="27"/>
                    <a:pt x="18" y="27"/>
                    <a:pt x="18" y="28"/>
                  </a:cubicBezTo>
                  <a:cubicBezTo>
                    <a:pt x="18" y="28"/>
                    <a:pt x="20" y="28"/>
                    <a:pt x="21" y="28"/>
                  </a:cubicBezTo>
                  <a:cubicBezTo>
                    <a:pt x="22" y="28"/>
                    <a:pt x="25" y="28"/>
                    <a:pt x="26" y="28"/>
                  </a:cubicBezTo>
                  <a:cubicBezTo>
                    <a:pt x="27" y="28"/>
                    <a:pt x="29" y="28"/>
                    <a:pt x="30" y="29"/>
                  </a:cubicBezTo>
                  <a:cubicBezTo>
                    <a:pt x="32" y="30"/>
                    <a:pt x="32" y="29"/>
                    <a:pt x="33" y="30"/>
                  </a:cubicBezTo>
                  <a:cubicBezTo>
                    <a:pt x="34" y="30"/>
                    <a:pt x="34" y="30"/>
                    <a:pt x="35" y="30"/>
                  </a:cubicBezTo>
                  <a:cubicBezTo>
                    <a:pt x="36" y="30"/>
                    <a:pt x="36" y="31"/>
                    <a:pt x="37" y="31"/>
                  </a:cubicBezTo>
                  <a:cubicBezTo>
                    <a:pt x="38" y="31"/>
                    <a:pt x="39" y="30"/>
                    <a:pt x="41" y="29"/>
                  </a:cubicBezTo>
                  <a:cubicBezTo>
                    <a:pt x="43" y="28"/>
                    <a:pt x="45" y="29"/>
                    <a:pt x="46" y="29"/>
                  </a:cubicBezTo>
                  <a:cubicBezTo>
                    <a:pt x="48" y="29"/>
                    <a:pt x="49" y="28"/>
                    <a:pt x="51" y="27"/>
                  </a:cubicBezTo>
                  <a:cubicBezTo>
                    <a:pt x="52" y="26"/>
                    <a:pt x="53" y="26"/>
                    <a:pt x="54" y="25"/>
                  </a:cubicBezTo>
                  <a:cubicBezTo>
                    <a:pt x="54" y="24"/>
                    <a:pt x="52" y="23"/>
                    <a:pt x="53" y="22"/>
                  </a:cubicBezTo>
                  <a:cubicBezTo>
                    <a:pt x="54" y="21"/>
                    <a:pt x="55" y="21"/>
                    <a:pt x="55" y="21"/>
                  </a:cubicBezTo>
                  <a:cubicBezTo>
                    <a:pt x="56" y="22"/>
                    <a:pt x="57" y="22"/>
                    <a:pt x="59" y="21"/>
                  </a:cubicBezTo>
                  <a:cubicBezTo>
                    <a:pt x="60" y="20"/>
                    <a:pt x="61" y="20"/>
                    <a:pt x="62" y="20"/>
                  </a:cubicBezTo>
                  <a:cubicBezTo>
                    <a:pt x="64" y="20"/>
                    <a:pt x="64" y="19"/>
                    <a:pt x="64" y="18"/>
                  </a:cubicBezTo>
                  <a:cubicBezTo>
                    <a:pt x="65" y="17"/>
                    <a:pt x="66" y="17"/>
                    <a:pt x="67" y="17"/>
                  </a:cubicBezTo>
                  <a:cubicBezTo>
                    <a:pt x="68" y="17"/>
                    <a:pt x="69" y="16"/>
                    <a:pt x="70" y="16"/>
                  </a:cubicBezTo>
                  <a:cubicBezTo>
                    <a:pt x="71" y="17"/>
                    <a:pt x="73" y="17"/>
                    <a:pt x="73" y="16"/>
                  </a:cubicBezTo>
                  <a:cubicBezTo>
                    <a:pt x="73" y="15"/>
                    <a:pt x="70" y="14"/>
                    <a:pt x="70"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 name="Freeform 230">
              <a:extLst>
                <a:ext uri="{FF2B5EF4-FFF2-40B4-BE49-F238E27FC236}">
                  <a16:creationId xmlns:a16="http://schemas.microsoft.com/office/drawing/2014/main" id="{3689265B-AA52-4254-A13C-00F4CDD00360}"/>
                </a:ext>
              </a:extLst>
            </p:cNvPr>
            <p:cNvSpPr>
              <a:spLocks/>
            </p:cNvSpPr>
            <p:nvPr/>
          </p:nvSpPr>
          <p:spPr bwMode="auto">
            <a:xfrm>
              <a:off x="-3232150" y="1946275"/>
              <a:ext cx="4762" cy="11113"/>
            </a:xfrm>
            <a:custGeom>
              <a:avLst/>
              <a:gdLst>
                <a:gd name="T0" fmla="*/ 0 w 1"/>
                <a:gd name="T1" fmla="*/ 0 h 3"/>
                <a:gd name="T2" fmla="*/ 0 w 1"/>
                <a:gd name="T3" fmla="*/ 2 h 3"/>
                <a:gd name="T4" fmla="*/ 0 w 1"/>
                <a:gd name="T5" fmla="*/ 3 h 3"/>
                <a:gd name="T6" fmla="*/ 1 w 1"/>
                <a:gd name="T7" fmla="*/ 0 h 3"/>
                <a:gd name="T8" fmla="*/ 1 w 1"/>
                <a:gd name="T9" fmla="*/ 0 h 3"/>
                <a:gd name="T10" fmla="*/ 0 w 1"/>
                <a:gd name="T11" fmla="*/ 0 h 3"/>
              </a:gdLst>
              <a:ahLst/>
              <a:cxnLst>
                <a:cxn ang="0">
                  <a:pos x="T0" y="T1"/>
                </a:cxn>
                <a:cxn ang="0">
                  <a:pos x="T2" y="T3"/>
                </a:cxn>
                <a:cxn ang="0">
                  <a:pos x="T4" y="T5"/>
                </a:cxn>
                <a:cxn ang="0">
                  <a:pos x="T6" y="T7"/>
                </a:cxn>
                <a:cxn ang="0">
                  <a:pos x="T8" y="T9"/>
                </a:cxn>
                <a:cxn ang="0">
                  <a:pos x="T10" y="T11"/>
                </a:cxn>
              </a:cxnLst>
              <a:rect l="0" t="0" r="r" b="b"/>
              <a:pathLst>
                <a:path w="1" h="3">
                  <a:moveTo>
                    <a:pt x="0" y="0"/>
                  </a:moveTo>
                  <a:cubicBezTo>
                    <a:pt x="0" y="0"/>
                    <a:pt x="0" y="1"/>
                    <a:pt x="0" y="2"/>
                  </a:cubicBezTo>
                  <a:cubicBezTo>
                    <a:pt x="0" y="2"/>
                    <a:pt x="0" y="2"/>
                    <a:pt x="0" y="3"/>
                  </a:cubicBezTo>
                  <a:cubicBezTo>
                    <a:pt x="1" y="2"/>
                    <a:pt x="1" y="1"/>
                    <a:pt x="1" y="0"/>
                  </a:cubicBezTo>
                  <a:cubicBezTo>
                    <a:pt x="1" y="0"/>
                    <a:pt x="1" y="0"/>
                    <a:pt x="1" y="0"/>
                  </a:cubicBezTo>
                  <a:cubicBezTo>
                    <a:pt x="0" y="0"/>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 name="Freeform 231">
              <a:extLst>
                <a:ext uri="{FF2B5EF4-FFF2-40B4-BE49-F238E27FC236}">
                  <a16:creationId xmlns:a16="http://schemas.microsoft.com/office/drawing/2014/main" id="{B3FEC5CB-7422-4CD8-8082-9293E037F805}"/>
                </a:ext>
              </a:extLst>
            </p:cNvPr>
            <p:cNvSpPr>
              <a:spLocks/>
            </p:cNvSpPr>
            <p:nvPr/>
          </p:nvSpPr>
          <p:spPr bwMode="auto">
            <a:xfrm>
              <a:off x="-3238500" y="1939925"/>
              <a:ext cx="11112" cy="34925"/>
            </a:xfrm>
            <a:custGeom>
              <a:avLst/>
              <a:gdLst>
                <a:gd name="T0" fmla="*/ 1 w 3"/>
                <a:gd name="T1" fmla="*/ 9 h 10"/>
                <a:gd name="T2" fmla="*/ 1 w 3"/>
                <a:gd name="T3" fmla="*/ 10 h 10"/>
                <a:gd name="T4" fmla="*/ 2 w 3"/>
                <a:gd name="T5" fmla="*/ 6 h 10"/>
                <a:gd name="T6" fmla="*/ 2 w 3"/>
                <a:gd name="T7" fmla="*/ 5 h 10"/>
                <a:gd name="T8" fmla="*/ 2 w 3"/>
                <a:gd name="T9" fmla="*/ 4 h 10"/>
                <a:gd name="T10" fmla="*/ 2 w 3"/>
                <a:gd name="T11" fmla="*/ 2 h 10"/>
                <a:gd name="T12" fmla="*/ 3 w 3"/>
                <a:gd name="T13" fmla="*/ 2 h 10"/>
                <a:gd name="T14" fmla="*/ 3 w 3"/>
                <a:gd name="T15" fmla="*/ 0 h 10"/>
                <a:gd name="T16" fmla="*/ 2 w 3"/>
                <a:gd name="T17" fmla="*/ 0 h 10"/>
                <a:gd name="T18" fmla="*/ 1 w 3"/>
                <a:gd name="T19" fmla="*/ 1 h 10"/>
                <a:gd name="T20" fmla="*/ 0 w 3"/>
                <a:gd name="T21" fmla="*/ 5 h 10"/>
                <a:gd name="T22" fmla="*/ 1 w 3"/>
                <a:gd name="T23"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 h="10">
                  <a:moveTo>
                    <a:pt x="1" y="9"/>
                  </a:moveTo>
                  <a:cubicBezTo>
                    <a:pt x="1" y="9"/>
                    <a:pt x="1" y="9"/>
                    <a:pt x="1" y="10"/>
                  </a:cubicBezTo>
                  <a:cubicBezTo>
                    <a:pt x="2" y="8"/>
                    <a:pt x="2" y="7"/>
                    <a:pt x="2" y="6"/>
                  </a:cubicBezTo>
                  <a:cubicBezTo>
                    <a:pt x="2" y="6"/>
                    <a:pt x="2" y="6"/>
                    <a:pt x="2" y="5"/>
                  </a:cubicBezTo>
                  <a:cubicBezTo>
                    <a:pt x="2" y="4"/>
                    <a:pt x="2" y="4"/>
                    <a:pt x="2" y="4"/>
                  </a:cubicBezTo>
                  <a:cubicBezTo>
                    <a:pt x="2" y="3"/>
                    <a:pt x="2" y="2"/>
                    <a:pt x="2" y="2"/>
                  </a:cubicBezTo>
                  <a:cubicBezTo>
                    <a:pt x="2" y="2"/>
                    <a:pt x="2" y="2"/>
                    <a:pt x="3" y="2"/>
                  </a:cubicBezTo>
                  <a:cubicBezTo>
                    <a:pt x="3" y="1"/>
                    <a:pt x="3" y="1"/>
                    <a:pt x="3" y="0"/>
                  </a:cubicBezTo>
                  <a:cubicBezTo>
                    <a:pt x="2" y="0"/>
                    <a:pt x="2" y="0"/>
                    <a:pt x="2" y="0"/>
                  </a:cubicBezTo>
                  <a:cubicBezTo>
                    <a:pt x="2" y="0"/>
                    <a:pt x="1" y="1"/>
                    <a:pt x="1" y="1"/>
                  </a:cubicBezTo>
                  <a:cubicBezTo>
                    <a:pt x="1" y="2"/>
                    <a:pt x="0" y="4"/>
                    <a:pt x="0" y="5"/>
                  </a:cubicBezTo>
                  <a:cubicBezTo>
                    <a:pt x="1" y="9"/>
                    <a:pt x="1" y="9"/>
                    <a:pt x="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 name="Freeform 232">
              <a:extLst>
                <a:ext uri="{FF2B5EF4-FFF2-40B4-BE49-F238E27FC236}">
                  <a16:creationId xmlns:a16="http://schemas.microsoft.com/office/drawing/2014/main" id="{44DAD462-E35B-4549-88D7-A54673E39FDD}"/>
                </a:ext>
              </a:extLst>
            </p:cNvPr>
            <p:cNvSpPr>
              <a:spLocks/>
            </p:cNvSpPr>
            <p:nvPr/>
          </p:nvSpPr>
          <p:spPr bwMode="auto">
            <a:xfrm>
              <a:off x="-3235325" y="1939925"/>
              <a:ext cx="36512" cy="39688"/>
            </a:xfrm>
            <a:custGeom>
              <a:avLst/>
              <a:gdLst>
                <a:gd name="T0" fmla="*/ 9 w 10"/>
                <a:gd name="T1" fmla="*/ 0 h 11"/>
                <a:gd name="T2" fmla="*/ 6 w 10"/>
                <a:gd name="T3" fmla="*/ 1 h 11"/>
                <a:gd name="T4" fmla="*/ 4 w 10"/>
                <a:gd name="T5" fmla="*/ 2 h 11"/>
                <a:gd name="T6" fmla="*/ 2 w 10"/>
                <a:gd name="T7" fmla="*/ 1 h 11"/>
                <a:gd name="T8" fmla="*/ 2 w 10"/>
                <a:gd name="T9" fmla="*/ 0 h 11"/>
                <a:gd name="T10" fmla="*/ 2 w 10"/>
                <a:gd name="T11" fmla="*/ 0 h 11"/>
                <a:gd name="T12" fmla="*/ 2 w 10"/>
                <a:gd name="T13" fmla="*/ 2 h 11"/>
                <a:gd name="T14" fmla="*/ 1 w 10"/>
                <a:gd name="T15" fmla="*/ 6 h 11"/>
                <a:gd name="T16" fmla="*/ 0 w 10"/>
                <a:gd name="T17" fmla="*/ 10 h 11"/>
                <a:gd name="T18" fmla="*/ 2 w 10"/>
                <a:gd name="T19" fmla="*/ 10 h 11"/>
                <a:gd name="T20" fmla="*/ 4 w 10"/>
                <a:gd name="T21" fmla="*/ 9 h 11"/>
                <a:gd name="T22" fmla="*/ 6 w 10"/>
                <a:gd name="T23" fmla="*/ 8 h 11"/>
                <a:gd name="T24" fmla="*/ 7 w 10"/>
                <a:gd name="T25" fmla="*/ 7 h 11"/>
                <a:gd name="T26" fmla="*/ 5 w 10"/>
                <a:gd name="T27" fmla="*/ 5 h 11"/>
                <a:gd name="T28" fmla="*/ 8 w 10"/>
                <a:gd name="T29" fmla="*/ 4 h 11"/>
                <a:gd name="T30" fmla="*/ 10 w 10"/>
                <a:gd name="T31" fmla="*/ 3 h 11"/>
                <a:gd name="T32" fmla="*/ 10 w 10"/>
                <a:gd name="T33" fmla="*/ 3 h 11"/>
                <a:gd name="T34" fmla="*/ 10 w 10"/>
                <a:gd name="T35" fmla="*/ 1 h 11"/>
                <a:gd name="T36" fmla="*/ 9 w 10"/>
                <a:gd name="T37" fmla="*/ 0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0" h="11">
                  <a:moveTo>
                    <a:pt x="9" y="0"/>
                  </a:moveTo>
                  <a:cubicBezTo>
                    <a:pt x="8" y="0"/>
                    <a:pt x="7" y="1"/>
                    <a:pt x="6" y="1"/>
                  </a:cubicBezTo>
                  <a:cubicBezTo>
                    <a:pt x="6" y="1"/>
                    <a:pt x="4" y="2"/>
                    <a:pt x="4" y="2"/>
                  </a:cubicBezTo>
                  <a:cubicBezTo>
                    <a:pt x="2" y="1"/>
                    <a:pt x="2" y="1"/>
                    <a:pt x="2" y="1"/>
                  </a:cubicBezTo>
                  <a:cubicBezTo>
                    <a:pt x="2" y="0"/>
                    <a:pt x="2" y="0"/>
                    <a:pt x="2" y="0"/>
                  </a:cubicBezTo>
                  <a:cubicBezTo>
                    <a:pt x="2" y="0"/>
                    <a:pt x="2" y="0"/>
                    <a:pt x="2" y="0"/>
                  </a:cubicBezTo>
                  <a:cubicBezTo>
                    <a:pt x="2" y="1"/>
                    <a:pt x="2" y="2"/>
                    <a:pt x="2" y="2"/>
                  </a:cubicBezTo>
                  <a:cubicBezTo>
                    <a:pt x="2" y="3"/>
                    <a:pt x="2" y="6"/>
                    <a:pt x="1" y="6"/>
                  </a:cubicBezTo>
                  <a:cubicBezTo>
                    <a:pt x="1" y="7"/>
                    <a:pt x="1" y="8"/>
                    <a:pt x="0" y="10"/>
                  </a:cubicBezTo>
                  <a:cubicBezTo>
                    <a:pt x="1" y="10"/>
                    <a:pt x="2" y="10"/>
                    <a:pt x="2" y="10"/>
                  </a:cubicBezTo>
                  <a:cubicBezTo>
                    <a:pt x="3" y="11"/>
                    <a:pt x="4" y="10"/>
                    <a:pt x="4" y="9"/>
                  </a:cubicBezTo>
                  <a:cubicBezTo>
                    <a:pt x="4" y="9"/>
                    <a:pt x="5" y="8"/>
                    <a:pt x="6" y="8"/>
                  </a:cubicBezTo>
                  <a:cubicBezTo>
                    <a:pt x="6" y="8"/>
                    <a:pt x="7" y="8"/>
                    <a:pt x="7" y="7"/>
                  </a:cubicBezTo>
                  <a:cubicBezTo>
                    <a:pt x="8" y="7"/>
                    <a:pt x="6" y="5"/>
                    <a:pt x="5" y="5"/>
                  </a:cubicBezTo>
                  <a:cubicBezTo>
                    <a:pt x="5" y="5"/>
                    <a:pt x="6" y="4"/>
                    <a:pt x="8" y="4"/>
                  </a:cubicBezTo>
                  <a:cubicBezTo>
                    <a:pt x="10" y="4"/>
                    <a:pt x="9" y="3"/>
                    <a:pt x="10" y="3"/>
                  </a:cubicBezTo>
                  <a:cubicBezTo>
                    <a:pt x="10" y="3"/>
                    <a:pt x="10" y="3"/>
                    <a:pt x="10" y="3"/>
                  </a:cubicBezTo>
                  <a:cubicBezTo>
                    <a:pt x="10" y="2"/>
                    <a:pt x="10" y="1"/>
                    <a:pt x="10" y="1"/>
                  </a:cubicBezTo>
                  <a:cubicBezTo>
                    <a:pt x="10" y="1"/>
                    <a:pt x="10" y="0"/>
                    <a:pt x="9"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 name="Freeform 233">
              <a:extLst>
                <a:ext uri="{FF2B5EF4-FFF2-40B4-BE49-F238E27FC236}">
                  <a16:creationId xmlns:a16="http://schemas.microsoft.com/office/drawing/2014/main" id="{3E46D7D2-469B-4AF3-97E4-CC842A8E63BD}"/>
                </a:ext>
              </a:extLst>
            </p:cNvPr>
            <p:cNvSpPr>
              <a:spLocks/>
            </p:cNvSpPr>
            <p:nvPr/>
          </p:nvSpPr>
          <p:spPr bwMode="auto">
            <a:xfrm>
              <a:off x="-2938463" y="1843088"/>
              <a:ext cx="90487" cy="38100"/>
            </a:xfrm>
            <a:custGeom>
              <a:avLst/>
              <a:gdLst>
                <a:gd name="T0" fmla="*/ 23 w 25"/>
                <a:gd name="T1" fmla="*/ 2 h 11"/>
                <a:gd name="T2" fmla="*/ 21 w 25"/>
                <a:gd name="T3" fmla="*/ 2 h 11"/>
                <a:gd name="T4" fmla="*/ 15 w 25"/>
                <a:gd name="T5" fmla="*/ 1 h 11"/>
                <a:gd name="T6" fmla="*/ 12 w 25"/>
                <a:gd name="T7" fmla="*/ 0 h 11"/>
                <a:gd name="T8" fmla="*/ 9 w 25"/>
                <a:gd name="T9" fmla="*/ 1 h 11"/>
                <a:gd name="T10" fmla="*/ 7 w 25"/>
                <a:gd name="T11" fmla="*/ 2 h 11"/>
                <a:gd name="T12" fmla="*/ 4 w 25"/>
                <a:gd name="T13" fmla="*/ 2 h 11"/>
                <a:gd name="T14" fmla="*/ 3 w 25"/>
                <a:gd name="T15" fmla="*/ 3 h 11"/>
                <a:gd name="T16" fmla="*/ 2 w 25"/>
                <a:gd name="T17" fmla="*/ 5 h 11"/>
                <a:gd name="T18" fmla="*/ 3 w 25"/>
                <a:gd name="T19" fmla="*/ 5 h 11"/>
                <a:gd name="T20" fmla="*/ 5 w 25"/>
                <a:gd name="T21" fmla="*/ 5 h 11"/>
                <a:gd name="T22" fmla="*/ 8 w 25"/>
                <a:gd name="T23" fmla="*/ 7 h 11"/>
                <a:gd name="T24" fmla="*/ 7 w 25"/>
                <a:gd name="T25" fmla="*/ 8 h 11"/>
                <a:gd name="T26" fmla="*/ 5 w 25"/>
                <a:gd name="T27" fmla="*/ 8 h 11"/>
                <a:gd name="T28" fmla="*/ 1 w 25"/>
                <a:gd name="T29" fmla="*/ 9 h 11"/>
                <a:gd name="T30" fmla="*/ 0 w 25"/>
                <a:gd name="T31" fmla="*/ 10 h 11"/>
                <a:gd name="T32" fmla="*/ 3 w 25"/>
                <a:gd name="T33" fmla="*/ 10 h 11"/>
                <a:gd name="T34" fmla="*/ 5 w 25"/>
                <a:gd name="T35" fmla="*/ 11 h 11"/>
                <a:gd name="T36" fmla="*/ 7 w 25"/>
                <a:gd name="T37" fmla="*/ 11 h 11"/>
                <a:gd name="T38" fmla="*/ 10 w 25"/>
                <a:gd name="T39" fmla="*/ 11 h 11"/>
                <a:gd name="T40" fmla="*/ 10 w 25"/>
                <a:gd name="T41" fmla="*/ 10 h 11"/>
                <a:gd name="T42" fmla="*/ 11 w 25"/>
                <a:gd name="T43" fmla="*/ 9 h 11"/>
                <a:gd name="T44" fmla="*/ 13 w 25"/>
                <a:gd name="T45" fmla="*/ 8 h 11"/>
                <a:gd name="T46" fmla="*/ 14 w 25"/>
                <a:gd name="T47" fmla="*/ 8 h 11"/>
                <a:gd name="T48" fmla="*/ 16 w 25"/>
                <a:gd name="T49" fmla="*/ 8 h 11"/>
                <a:gd name="T50" fmla="*/ 17 w 25"/>
                <a:gd name="T51" fmla="*/ 7 h 11"/>
                <a:gd name="T52" fmla="*/ 19 w 25"/>
                <a:gd name="T53" fmla="*/ 7 h 11"/>
                <a:gd name="T54" fmla="*/ 21 w 25"/>
                <a:gd name="T55" fmla="*/ 6 h 11"/>
                <a:gd name="T56" fmla="*/ 23 w 25"/>
                <a:gd name="T57" fmla="*/ 5 h 11"/>
                <a:gd name="T58" fmla="*/ 25 w 25"/>
                <a:gd name="T59" fmla="*/ 4 h 11"/>
                <a:gd name="T60" fmla="*/ 25 w 25"/>
                <a:gd name="T61" fmla="*/ 3 h 11"/>
                <a:gd name="T62" fmla="*/ 23 w 25"/>
                <a:gd name="T63" fmla="*/ 2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5" h="11">
                  <a:moveTo>
                    <a:pt x="23" y="2"/>
                  </a:moveTo>
                  <a:cubicBezTo>
                    <a:pt x="22" y="1"/>
                    <a:pt x="22" y="2"/>
                    <a:pt x="21" y="2"/>
                  </a:cubicBezTo>
                  <a:cubicBezTo>
                    <a:pt x="20" y="1"/>
                    <a:pt x="16" y="1"/>
                    <a:pt x="15" y="1"/>
                  </a:cubicBezTo>
                  <a:cubicBezTo>
                    <a:pt x="14" y="2"/>
                    <a:pt x="12" y="1"/>
                    <a:pt x="12" y="0"/>
                  </a:cubicBezTo>
                  <a:cubicBezTo>
                    <a:pt x="11" y="0"/>
                    <a:pt x="9" y="0"/>
                    <a:pt x="9" y="1"/>
                  </a:cubicBezTo>
                  <a:cubicBezTo>
                    <a:pt x="9" y="2"/>
                    <a:pt x="9" y="2"/>
                    <a:pt x="7" y="2"/>
                  </a:cubicBezTo>
                  <a:cubicBezTo>
                    <a:pt x="6" y="1"/>
                    <a:pt x="4" y="1"/>
                    <a:pt x="4" y="2"/>
                  </a:cubicBezTo>
                  <a:cubicBezTo>
                    <a:pt x="4" y="2"/>
                    <a:pt x="3" y="3"/>
                    <a:pt x="3" y="3"/>
                  </a:cubicBezTo>
                  <a:cubicBezTo>
                    <a:pt x="3" y="3"/>
                    <a:pt x="2" y="4"/>
                    <a:pt x="2" y="5"/>
                  </a:cubicBezTo>
                  <a:cubicBezTo>
                    <a:pt x="2" y="5"/>
                    <a:pt x="3" y="5"/>
                    <a:pt x="3" y="5"/>
                  </a:cubicBezTo>
                  <a:cubicBezTo>
                    <a:pt x="3" y="6"/>
                    <a:pt x="5" y="6"/>
                    <a:pt x="5" y="5"/>
                  </a:cubicBezTo>
                  <a:cubicBezTo>
                    <a:pt x="5" y="5"/>
                    <a:pt x="7" y="6"/>
                    <a:pt x="8" y="7"/>
                  </a:cubicBezTo>
                  <a:cubicBezTo>
                    <a:pt x="9" y="8"/>
                    <a:pt x="7" y="7"/>
                    <a:pt x="7" y="8"/>
                  </a:cubicBezTo>
                  <a:cubicBezTo>
                    <a:pt x="6" y="9"/>
                    <a:pt x="5" y="8"/>
                    <a:pt x="5" y="8"/>
                  </a:cubicBezTo>
                  <a:cubicBezTo>
                    <a:pt x="4" y="9"/>
                    <a:pt x="2" y="9"/>
                    <a:pt x="1" y="9"/>
                  </a:cubicBezTo>
                  <a:cubicBezTo>
                    <a:pt x="1" y="9"/>
                    <a:pt x="0" y="10"/>
                    <a:pt x="0" y="10"/>
                  </a:cubicBezTo>
                  <a:cubicBezTo>
                    <a:pt x="0" y="11"/>
                    <a:pt x="2" y="10"/>
                    <a:pt x="3" y="10"/>
                  </a:cubicBezTo>
                  <a:cubicBezTo>
                    <a:pt x="4" y="11"/>
                    <a:pt x="5" y="10"/>
                    <a:pt x="5" y="11"/>
                  </a:cubicBezTo>
                  <a:cubicBezTo>
                    <a:pt x="6" y="11"/>
                    <a:pt x="7" y="11"/>
                    <a:pt x="7" y="11"/>
                  </a:cubicBezTo>
                  <a:cubicBezTo>
                    <a:pt x="7" y="11"/>
                    <a:pt x="10" y="11"/>
                    <a:pt x="10" y="11"/>
                  </a:cubicBezTo>
                  <a:cubicBezTo>
                    <a:pt x="10" y="10"/>
                    <a:pt x="10" y="10"/>
                    <a:pt x="10" y="10"/>
                  </a:cubicBezTo>
                  <a:cubicBezTo>
                    <a:pt x="10" y="9"/>
                    <a:pt x="11" y="9"/>
                    <a:pt x="11" y="9"/>
                  </a:cubicBezTo>
                  <a:cubicBezTo>
                    <a:pt x="12" y="9"/>
                    <a:pt x="12" y="8"/>
                    <a:pt x="13" y="8"/>
                  </a:cubicBezTo>
                  <a:cubicBezTo>
                    <a:pt x="13" y="8"/>
                    <a:pt x="14" y="8"/>
                    <a:pt x="14" y="8"/>
                  </a:cubicBezTo>
                  <a:cubicBezTo>
                    <a:pt x="15" y="8"/>
                    <a:pt x="15" y="9"/>
                    <a:pt x="16" y="8"/>
                  </a:cubicBezTo>
                  <a:cubicBezTo>
                    <a:pt x="16" y="8"/>
                    <a:pt x="16" y="8"/>
                    <a:pt x="17" y="7"/>
                  </a:cubicBezTo>
                  <a:cubicBezTo>
                    <a:pt x="18" y="6"/>
                    <a:pt x="18" y="6"/>
                    <a:pt x="19" y="7"/>
                  </a:cubicBezTo>
                  <a:cubicBezTo>
                    <a:pt x="20" y="7"/>
                    <a:pt x="21" y="6"/>
                    <a:pt x="21" y="6"/>
                  </a:cubicBezTo>
                  <a:cubicBezTo>
                    <a:pt x="21" y="5"/>
                    <a:pt x="22" y="5"/>
                    <a:pt x="23" y="5"/>
                  </a:cubicBezTo>
                  <a:cubicBezTo>
                    <a:pt x="23" y="4"/>
                    <a:pt x="24" y="4"/>
                    <a:pt x="25" y="4"/>
                  </a:cubicBezTo>
                  <a:cubicBezTo>
                    <a:pt x="25" y="3"/>
                    <a:pt x="25" y="3"/>
                    <a:pt x="25" y="3"/>
                  </a:cubicBezTo>
                  <a:cubicBezTo>
                    <a:pt x="24" y="2"/>
                    <a:pt x="24" y="3"/>
                    <a:pt x="2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 name="Freeform 234">
              <a:extLst>
                <a:ext uri="{FF2B5EF4-FFF2-40B4-BE49-F238E27FC236}">
                  <a16:creationId xmlns:a16="http://schemas.microsoft.com/office/drawing/2014/main" id="{09488632-51C5-4FB2-A96E-07D24B008729}"/>
                </a:ext>
              </a:extLst>
            </p:cNvPr>
            <p:cNvSpPr>
              <a:spLocks/>
            </p:cNvSpPr>
            <p:nvPr/>
          </p:nvSpPr>
          <p:spPr bwMode="auto">
            <a:xfrm>
              <a:off x="-3192463" y="1838325"/>
              <a:ext cx="58737" cy="25400"/>
            </a:xfrm>
            <a:custGeom>
              <a:avLst/>
              <a:gdLst>
                <a:gd name="T0" fmla="*/ 6 w 16"/>
                <a:gd name="T1" fmla="*/ 5 h 7"/>
                <a:gd name="T2" fmla="*/ 8 w 16"/>
                <a:gd name="T3" fmla="*/ 7 h 7"/>
                <a:gd name="T4" fmla="*/ 8 w 16"/>
                <a:gd name="T5" fmla="*/ 7 h 7"/>
                <a:gd name="T6" fmla="*/ 10 w 16"/>
                <a:gd name="T7" fmla="*/ 6 h 7"/>
                <a:gd name="T8" fmla="*/ 12 w 16"/>
                <a:gd name="T9" fmla="*/ 7 h 7"/>
                <a:gd name="T10" fmla="*/ 12 w 16"/>
                <a:gd name="T11" fmla="*/ 6 h 7"/>
                <a:gd name="T12" fmla="*/ 14 w 16"/>
                <a:gd name="T13" fmla="*/ 7 h 7"/>
                <a:gd name="T14" fmla="*/ 16 w 16"/>
                <a:gd name="T15" fmla="*/ 7 h 7"/>
                <a:gd name="T16" fmla="*/ 15 w 16"/>
                <a:gd name="T17" fmla="*/ 6 h 7"/>
                <a:gd name="T18" fmla="*/ 15 w 16"/>
                <a:gd name="T19" fmla="*/ 5 h 7"/>
                <a:gd name="T20" fmla="*/ 14 w 16"/>
                <a:gd name="T21" fmla="*/ 4 h 7"/>
                <a:gd name="T22" fmla="*/ 13 w 16"/>
                <a:gd name="T23" fmla="*/ 3 h 7"/>
                <a:gd name="T24" fmla="*/ 12 w 16"/>
                <a:gd name="T25" fmla="*/ 2 h 7"/>
                <a:gd name="T26" fmla="*/ 10 w 16"/>
                <a:gd name="T27" fmla="*/ 3 h 7"/>
                <a:gd name="T28" fmla="*/ 9 w 16"/>
                <a:gd name="T29" fmla="*/ 2 h 7"/>
                <a:gd name="T30" fmla="*/ 7 w 16"/>
                <a:gd name="T31" fmla="*/ 1 h 7"/>
                <a:gd name="T32" fmla="*/ 4 w 16"/>
                <a:gd name="T33" fmla="*/ 1 h 7"/>
                <a:gd name="T34" fmla="*/ 1 w 16"/>
                <a:gd name="T35" fmla="*/ 0 h 7"/>
                <a:gd name="T36" fmla="*/ 0 w 16"/>
                <a:gd name="T37" fmla="*/ 0 h 7"/>
                <a:gd name="T38" fmla="*/ 4 w 16"/>
                <a:gd name="T39" fmla="*/ 2 h 7"/>
                <a:gd name="T40" fmla="*/ 4 w 16"/>
                <a:gd name="T41" fmla="*/ 5 h 7"/>
                <a:gd name="T42" fmla="*/ 4 w 16"/>
                <a:gd name="T43" fmla="*/ 6 h 7"/>
                <a:gd name="T44" fmla="*/ 6 w 16"/>
                <a:gd name="T45"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7">
                  <a:moveTo>
                    <a:pt x="6" y="5"/>
                  </a:moveTo>
                  <a:cubicBezTo>
                    <a:pt x="7" y="5"/>
                    <a:pt x="7" y="6"/>
                    <a:pt x="8" y="7"/>
                  </a:cubicBezTo>
                  <a:cubicBezTo>
                    <a:pt x="8" y="7"/>
                    <a:pt x="8" y="7"/>
                    <a:pt x="8" y="7"/>
                  </a:cubicBezTo>
                  <a:cubicBezTo>
                    <a:pt x="9" y="7"/>
                    <a:pt x="10" y="7"/>
                    <a:pt x="10" y="6"/>
                  </a:cubicBezTo>
                  <a:cubicBezTo>
                    <a:pt x="11" y="6"/>
                    <a:pt x="12" y="6"/>
                    <a:pt x="12" y="7"/>
                  </a:cubicBezTo>
                  <a:cubicBezTo>
                    <a:pt x="12" y="6"/>
                    <a:pt x="12" y="6"/>
                    <a:pt x="12" y="6"/>
                  </a:cubicBezTo>
                  <a:cubicBezTo>
                    <a:pt x="13" y="6"/>
                    <a:pt x="14" y="6"/>
                    <a:pt x="14" y="7"/>
                  </a:cubicBezTo>
                  <a:cubicBezTo>
                    <a:pt x="14" y="7"/>
                    <a:pt x="15" y="7"/>
                    <a:pt x="16" y="7"/>
                  </a:cubicBezTo>
                  <a:cubicBezTo>
                    <a:pt x="16" y="6"/>
                    <a:pt x="15" y="6"/>
                    <a:pt x="15" y="6"/>
                  </a:cubicBezTo>
                  <a:cubicBezTo>
                    <a:pt x="15" y="6"/>
                    <a:pt x="15" y="5"/>
                    <a:pt x="15" y="5"/>
                  </a:cubicBezTo>
                  <a:cubicBezTo>
                    <a:pt x="15" y="5"/>
                    <a:pt x="14" y="4"/>
                    <a:pt x="14" y="4"/>
                  </a:cubicBezTo>
                  <a:cubicBezTo>
                    <a:pt x="14" y="4"/>
                    <a:pt x="14" y="3"/>
                    <a:pt x="13" y="3"/>
                  </a:cubicBezTo>
                  <a:cubicBezTo>
                    <a:pt x="13" y="3"/>
                    <a:pt x="13" y="2"/>
                    <a:pt x="12" y="2"/>
                  </a:cubicBezTo>
                  <a:cubicBezTo>
                    <a:pt x="12" y="2"/>
                    <a:pt x="11" y="2"/>
                    <a:pt x="10" y="3"/>
                  </a:cubicBezTo>
                  <a:cubicBezTo>
                    <a:pt x="10" y="3"/>
                    <a:pt x="9" y="2"/>
                    <a:pt x="9" y="2"/>
                  </a:cubicBezTo>
                  <a:cubicBezTo>
                    <a:pt x="8" y="2"/>
                    <a:pt x="8" y="1"/>
                    <a:pt x="7" y="1"/>
                  </a:cubicBezTo>
                  <a:cubicBezTo>
                    <a:pt x="7" y="1"/>
                    <a:pt x="4" y="1"/>
                    <a:pt x="4" y="1"/>
                  </a:cubicBezTo>
                  <a:cubicBezTo>
                    <a:pt x="3" y="0"/>
                    <a:pt x="2" y="0"/>
                    <a:pt x="1" y="0"/>
                  </a:cubicBezTo>
                  <a:cubicBezTo>
                    <a:pt x="1" y="0"/>
                    <a:pt x="0" y="0"/>
                    <a:pt x="0" y="0"/>
                  </a:cubicBezTo>
                  <a:cubicBezTo>
                    <a:pt x="1" y="1"/>
                    <a:pt x="3" y="1"/>
                    <a:pt x="4" y="2"/>
                  </a:cubicBezTo>
                  <a:cubicBezTo>
                    <a:pt x="4" y="4"/>
                    <a:pt x="5" y="3"/>
                    <a:pt x="4" y="5"/>
                  </a:cubicBezTo>
                  <a:cubicBezTo>
                    <a:pt x="4" y="5"/>
                    <a:pt x="4" y="5"/>
                    <a:pt x="4" y="6"/>
                  </a:cubicBezTo>
                  <a:cubicBezTo>
                    <a:pt x="5" y="6"/>
                    <a:pt x="6" y="6"/>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 name="Freeform 235">
              <a:extLst>
                <a:ext uri="{FF2B5EF4-FFF2-40B4-BE49-F238E27FC236}">
                  <a16:creationId xmlns:a16="http://schemas.microsoft.com/office/drawing/2014/main" id="{5EA8781D-31DD-4800-BF16-6CB073C88C17}"/>
                </a:ext>
              </a:extLst>
            </p:cNvPr>
            <p:cNvSpPr>
              <a:spLocks noEditPoints="1"/>
            </p:cNvSpPr>
            <p:nvPr/>
          </p:nvSpPr>
          <p:spPr bwMode="auto">
            <a:xfrm>
              <a:off x="-3308350" y="1852613"/>
              <a:ext cx="155575" cy="61913"/>
            </a:xfrm>
            <a:custGeom>
              <a:avLst/>
              <a:gdLst>
                <a:gd name="T0" fmla="*/ 42 w 43"/>
                <a:gd name="T1" fmla="*/ 12 h 17"/>
                <a:gd name="T2" fmla="*/ 42 w 43"/>
                <a:gd name="T3" fmla="*/ 9 h 17"/>
                <a:gd name="T4" fmla="*/ 42 w 43"/>
                <a:gd name="T5" fmla="*/ 8 h 17"/>
                <a:gd name="T6" fmla="*/ 43 w 43"/>
                <a:gd name="T7" fmla="*/ 6 h 17"/>
                <a:gd name="T8" fmla="*/ 42 w 43"/>
                <a:gd name="T9" fmla="*/ 6 h 17"/>
                <a:gd name="T10" fmla="*/ 41 w 43"/>
                <a:gd name="T11" fmla="*/ 5 h 17"/>
                <a:gd name="T12" fmla="*/ 40 w 43"/>
                <a:gd name="T13" fmla="*/ 3 h 17"/>
                <a:gd name="T14" fmla="*/ 38 w 43"/>
                <a:gd name="T15" fmla="*/ 1 h 17"/>
                <a:gd name="T16" fmla="*/ 36 w 43"/>
                <a:gd name="T17" fmla="*/ 2 h 17"/>
                <a:gd name="T18" fmla="*/ 32 w 43"/>
                <a:gd name="T19" fmla="*/ 3 h 17"/>
                <a:gd name="T20" fmla="*/ 28 w 43"/>
                <a:gd name="T21" fmla="*/ 3 h 17"/>
                <a:gd name="T22" fmla="*/ 25 w 43"/>
                <a:gd name="T23" fmla="*/ 2 h 17"/>
                <a:gd name="T24" fmla="*/ 23 w 43"/>
                <a:gd name="T25" fmla="*/ 1 h 17"/>
                <a:gd name="T26" fmla="*/ 19 w 43"/>
                <a:gd name="T27" fmla="*/ 0 h 17"/>
                <a:gd name="T28" fmla="*/ 12 w 43"/>
                <a:gd name="T29" fmla="*/ 2 h 17"/>
                <a:gd name="T30" fmla="*/ 7 w 43"/>
                <a:gd name="T31" fmla="*/ 3 h 17"/>
                <a:gd name="T32" fmla="*/ 6 w 43"/>
                <a:gd name="T33" fmla="*/ 5 h 17"/>
                <a:gd name="T34" fmla="*/ 1 w 43"/>
                <a:gd name="T35" fmla="*/ 5 h 17"/>
                <a:gd name="T36" fmla="*/ 1 w 43"/>
                <a:gd name="T37" fmla="*/ 7 h 17"/>
                <a:gd name="T38" fmla="*/ 2 w 43"/>
                <a:gd name="T39" fmla="*/ 7 h 17"/>
                <a:gd name="T40" fmla="*/ 2 w 43"/>
                <a:gd name="T41" fmla="*/ 9 h 17"/>
                <a:gd name="T42" fmla="*/ 2 w 43"/>
                <a:gd name="T43" fmla="*/ 11 h 17"/>
                <a:gd name="T44" fmla="*/ 2 w 43"/>
                <a:gd name="T45" fmla="*/ 12 h 17"/>
                <a:gd name="T46" fmla="*/ 3 w 43"/>
                <a:gd name="T47" fmla="*/ 13 h 17"/>
                <a:gd name="T48" fmla="*/ 5 w 43"/>
                <a:gd name="T49" fmla="*/ 14 h 17"/>
                <a:gd name="T50" fmla="*/ 6 w 43"/>
                <a:gd name="T51" fmla="*/ 14 h 17"/>
                <a:gd name="T52" fmla="*/ 7 w 43"/>
                <a:gd name="T53" fmla="*/ 16 h 17"/>
                <a:gd name="T54" fmla="*/ 10 w 43"/>
                <a:gd name="T55" fmla="*/ 15 h 17"/>
                <a:gd name="T56" fmla="*/ 12 w 43"/>
                <a:gd name="T57" fmla="*/ 14 h 17"/>
                <a:gd name="T58" fmla="*/ 15 w 43"/>
                <a:gd name="T59" fmla="*/ 16 h 17"/>
                <a:gd name="T60" fmla="*/ 18 w 43"/>
                <a:gd name="T61" fmla="*/ 16 h 17"/>
                <a:gd name="T62" fmla="*/ 20 w 43"/>
                <a:gd name="T63" fmla="*/ 15 h 17"/>
                <a:gd name="T64" fmla="*/ 22 w 43"/>
                <a:gd name="T65" fmla="*/ 15 h 17"/>
                <a:gd name="T66" fmla="*/ 23 w 43"/>
                <a:gd name="T67" fmla="*/ 15 h 17"/>
                <a:gd name="T68" fmla="*/ 23 w 43"/>
                <a:gd name="T69" fmla="*/ 16 h 17"/>
                <a:gd name="T70" fmla="*/ 23 w 43"/>
                <a:gd name="T71" fmla="*/ 17 h 17"/>
                <a:gd name="T72" fmla="*/ 24 w 43"/>
                <a:gd name="T73" fmla="*/ 16 h 17"/>
                <a:gd name="T74" fmla="*/ 25 w 43"/>
                <a:gd name="T75" fmla="*/ 15 h 17"/>
                <a:gd name="T76" fmla="*/ 27 w 43"/>
                <a:gd name="T77" fmla="*/ 15 h 17"/>
                <a:gd name="T78" fmla="*/ 29 w 43"/>
                <a:gd name="T79" fmla="*/ 15 h 17"/>
                <a:gd name="T80" fmla="*/ 31 w 43"/>
                <a:gd name="T81" fmla="*/ 15 h 17"/>
                <a:gd name="T82" fmla="*/ 34 w 43"/>
                <a:gd name="T83" fmla="*/ 14 h 17"/>
                <a:gd name="T84" fmla="*/ 37 w 43"/>
                <a:gd name="T85" fmla="*/ 14 h 17"/>
                <a:gd name="T86" fmla="*/ 38 w 43"/>
                <a:gd name="T87" fmla="*/ 14 h 17"/>
                <a:gd name="T88" fmla="*/ 39 w 43"/>
                <a:gd name="T89" fmla="*/ 13 h 17"/>
                <a:gd name="T90" fmla="*/ 41 w 43"/>
                <a:gd name="T91" fmla="*/ 13 h 17"/>
                <a:gd name="T92" fmla="*/ 43 w 43"/>
                <a:gd name="T93" fmla="*/ 14 h 17"/>
                <a:gd name="T94" fmla="*/ 42 w 43"/>
                <a:gd name="T95" fmla="*/ 12 h 17"/>
                <a:gd name="T96" fmla="*/ 4 w 43"/>
                <a:gd name="T97" fmla="*/ 3 h 17"/>
                <a:gd name="T98" fmla="*/ 7 w 43"/>
                <a:gd name="T99" fmla="*/ 3 h 17"/>
                <a:gd name="T100" fmla="*/ 5 w 43"/>
                <a:gd name="T101" fmla="*/ 1 h 17"/>
                <a:gd name="T102" fmla="*/ 4 w 43"/>
                <a:gd name="T103" fmla="*/ 0 h 17"/>
                <a:gd name="T104" fmla="*/ 3 w 43"/>
                <a:gd name="T105" fmla="*/ 0 h 17"/>
                <a:gd name="T106" fmla="*/ 1 w 43"/>
                <a:gd name="T107" fmla="*/ 0 h 17"/>
                <a:gd name="T108" fmla="*/ 1 w 43"/>
                <a:gd name="T109" fmla="*/ 2 h 17"/>
                <a:gd name="T110" fmla="*/ 1 w 43"/>
                <a:gd name="T111" fmla="*/ 3 h 17"/>
                <a:gd name="T112" fmla="*/ 0 w 43"/>
                <a:gd name="T113" fmla="*/ 4 h 17"/>
                <a:gd name="T114" fmla="*/ 1 w 43"/>
                <a:gd name="T115" fmla="*/ 4 h 17"/>
                <a:gd name="T116" fmla="*/ 4 w 43"/>
                <a:gd name="T117" fmla="*/ 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43" h="17">
                  <a:moveTo>
                    <a:pt x="42" y="12"/>
                  </a:moveTo>
                  <a:cubicBezTo>
                    <a:pt x="42" y="12"/>
                    <a:pt x="42" y="10"/>
                    <a:pt x="42" y="9"/>
                  </a:cubicBezTo>
                  <a:cubicBezTo>
                    <a:pt x="42" y="9"/>
                    <a:pt x="42" y="8"/>
                    <a:pt x="42" y="8"/>
                  </a:cubicBezTo>
                  <a:cubicBezTo>
                    <a:pt x="43" y="8"/>
                    <a:pt x="42" y="6"/>
                    <a:pt x="43" y="6"/>
                  </a:cubicBezTo>
                  <a:cubicBezTo>
                    <a:pt x="43" y="6"/>
                    <a:pt x="42" y="6"/>
                    <a:pt x="42" y="6"/>
                  </a:cubicBezTo>
                  <a:cubicBezTo>
                    <a:pt x="42" y="5"/>
                    <a:pt x="41" y="6"/>
                    <a:pt x="41" y="5"/>
                  </a:cubicBezTo>
                  <a:cubicBezTo>
                    <a:pt x="40" y="4"/>
                    <a:pt x="41" y="4"/>
                    <a:pt x="40" y="3"/>
                  </a:cubicBezTo>
                  <a:cubicBezTo>
                    <a:pt x="39" y="2"/>
                    <a:pt x="39" y="1"/>
                    <a:pt x="38" y="1"/>
                  </a:cubicBezTo>
                  <a:cubicBezTo>
                    <a:pt x="38" y="2"/>
                    <a:pt x="37" y="2"/>
                    <a:pt x="36" y="2"/>
                  </a:cubicBezTo>
                  <a:cubicBezTo>
                    <a:pt x="35" y="3"/>
                    <a:pt x="32" y="3"/>
                    <a:pt x="32" y="3"/>
                  </a:cubicBezTo>
                  <a:cubicBezTo>
                    <a:pt x="31" y="3"/>
                    <a:pt x="29" y="3"/>
                    <a:pt x="28" y="3"/>
                  </a:cubicBezTo>
                  <a:cubicBezTo>
                    <a:pt x="26" y="3"/>
                    <a:pt x="26" y="2"/>
                    <a:pt x="25" y="2"/>
                  </a:cubicBezTo>
                  <a:cubicBezTo>
                    <a:pt x="24" y="2"/>
                    <a:pt x="24" y="1"/>
                    <a:pt x="23" y="1"/>
                  </a:cubicBezTo>
                  <a:cubicBezTo>
                    <a:pt x="22" y="1"/>
                    <a:pt x="22" y="1"/>
                    <a:pt x="19" y="0"/>
                  </a:cubicBezTo>
                  <a:cubicBezTo>
                    <a:pt x="16" y="0"/>
                    <a:pt x="13" y="2"/>
                    <a:pt x="12" y="2"/>
                  </a:cubicBezTo>
                  <a:cubicBezTo>
                    <a:pt x="11" y="3"/>
                    <a:pt x="7" y="3"/>
                    <a:pt x="7" y="3"/>
                  </a:cubicBezTo>
                  <a:cubicBezTo>
                    <a:pt x="7" y="3"/>
                    <a:pt x="7" y="4"/>
                    <a:pt x="6" y="5"/>
                  </a:cubicBezTo>
                  <a:cubicBezTo>
                    <a:pt x="5" y="5"/>
                    <a:pt x="2" y="5"/>
                    <a:pt x="1" y="5"/>
                  </a:cubicBezTo>
                  <a:cubicBezTo>
                    <a:pt x="0" y="5"/>
                    <a:pt x="0" y="7"/>
                    <a:pt x="1" y="7"/>
                  </a:cubicBezTo>
                  <a:cubicBezTo>
                    <a:pt x="1" y="7"/>
                    <a:pt x="2" y="7"/>
                    <a:pt x="2" y="7"/>
                  </a:cubicBezTo>
                  <a:cubicBezTo>
                    <a:pt x="1" y="8"/>
                    <a:pt x="2" y="9"/>
                    <a:pt x="2" y="9"/>
                  </a:cubicBezTo>
                  <a:cubicBezTo>
                    <a:pt x="1" y="9"/>
                    <a:pt x="1" y="10"/>
                    <a:pt x="2" y="11"/>
                  </a:cubicBezTo>
                  <a:cubicBezTo>
                    <a:pt x="2" y="11"/>
                    <a:pt x="2" y="12"/>
                    <a:pt x="2" y="12"/>
                  </a:cubicBezTo>
                  <a:cubicBezTo>
                    <a:pt x="1" y="12"/>
                    <a:pt x="3" y="13"/>
                    <a:pt x="3" y="13"/>
                  </a:cubicBezTo>
                  <a:cubicBezTo>
                    <a:pt x="3" y="13"/>
                    <a:pt x="5" y="14"/>
                    <a:pt x="5" y="14"/>
                  </a:cubicBezTo>
                  <a:cubicBezTo>
                    <a:pt x="5" y="14"/>
                    <a:pt x="5" y="15"/>
                    <a:pt x="6" y="14"/>
                  </a:cubicBezTo>
                  <a:cubicBezTo>
                    <a:pt x="6" y="14"/>
                    <a:pt x="7" y="15"/>
                    <a:pt x="7" y="16"/>
                  </a:cubicBezTo>
                  <a:cubicBezTo>
                    <a:pt x="8" y="17"/>
                    <a:pt x="10" y="16"/>
                    <a:pt x="10" y="15"/>
                  </a:cubicBezTo>
                  <a:cubicBezTo>
                    <a:pt x="10" y="15"/>
                    <a:pt x="11" y="14"/>
                    <a:pt x="12" y="14"/>
                  </a:cubicBezTo>
                  <a:cubicBezTo>
                    <a:pt x="13" y="15"/>
                    <a:pt x="15" y="16"/>
                    <a:pt x="15" y="16"/>
                  </a:cubicBezTo>
                  <a:cubicBezTo>
                    <a:pt x="16" y="17"/>
                    <a:pt x="17" y="16"/>
                    <a:pt x="18" y="16"/>
                  </a:cubicBezTo>
                  <a:cubicBezTo>
                    <a:pt x="18" y="16"/>
                    <a:pt x="19" y="15"/>
                    <a:pt x="20" y="15"/>
                  </a:cubicBezTo>
                  <a:cubicBezTo>
                    <a:pt x="20" y="14"/>
                    <a:pt x="21" y="15"/>
                    <a:pt x="22" y="15"/>
                  </a:cubicBezTo>
                  <a:cubicBezTo>
                    <a:pt x="22" y="15"/>
                    <a:pt x="23" y="14"/>
                    <a:pt x="23" y="15"/>
                  </a:cubicBezTo>
                  <a:cubicBezTo>
                    <a:pt x="24" y="15"/>
                    <a:pt x="22" y="16"/>
                    <a:pt x="23" y="16"/>
                  </a:cubicBezTo>
                  <a:cubicBezTo>
                    <a:pt x="23" y="17"/>
                    <a:pt x="23" y="17"/>
                    <a:pt x="23" y="17"/>
                  </a:cubicBezTo>
                  <a:cubicBezTo>
                    <a:pt x="24" y="17"/>
                    <a:pt x="24" y="16"/>
                    <a:pt x="24" y="16"/>
                  </a:cubicBezTo>
                  <a:cubicBezTo>
                    <a:pt x="24" y="15"/>
                    <a:pt x="25" y="15"/>
                    <a:pt x="25" y="15"/>
                  </a:cubicBezTo>
                  <a:cubicBezTo>
                    <a:pt x="25" y="15"/>
                    <a:pt x="26" y="15"/>
                    <a:pt x="27" y="15"/>
                  </a:cubicBezTo>
                  <a:cubicBezTo>
                    <a:pt x="28" y="15"/>
                    <a:pt x="28" y="14"/>
                    <a:pt x="29" y="15"/>
                  </a:cubicBezTo>
                  <a:cubicBezTo>
                    <a:pt x="29" y="15"/>
                    <a:pt x="30" y="15"/>
                    <a:pt x="31" y="15"/>
                  </a:cubicBezTo>
                  <a:cubicBezTo>
                    <a:pt x="33" y="15"/>
                    <a:pt x="33" y="14"/>
                    <a:pt x="34" y="14"/>
                  </a:cubicBezTo>
                  <a:cubicBezTo>
                    <a:pt x="36" y="14"/>
                    <a:pt x="37" y="14"/>
                    <a:pt x="37" y="14"/>
                  </a:cubicBezTo>
                  <a:cubicBezTo>
                    <a:pt x="38" y="14"/>
                    <a:pt x="38" y="14"/>
                    <a:pt x="38" y="14"/>
                  </a:cubicBezTo>
                  <a:cubicBezTo>
                    <a:pt x="38" y="13"/>
                    <a:pt x="38" y="13"/>
                    <a:pt x="39" y="13"/>
                  </a:cubicBezTo>
                  <a:cubicBezTo>
                    <a:pt x="40" y="13"/>
                    <a:pt x="40" y="14"/>
                    <a:pt x="41" y="13"/>
                  </a:cubicBezTo>
                  <a:cubicBezTo>
                    <a:pt x="41" y="13"/>
                    <a:pt x="43" y="15"/>
                    <a:pt x="43" y="14"/>
                  </a:cubicBezTo>
                  <a:cubicBezTo>
                    <a:pt x="43" y="14"/>
                    <a:pt x="43" y="12"/>
                    <a:pt x="42" y="12"/>
                  </a:cubicBezTo>
                  <a:close/>
                  <a:moveTo>
                    <a:pt x="4" y="3"/>
                  </a:moveTo>
                  <a:cubicBezTo>
                    <a:pt x="4" y="3"/>
                    <a:pt x="6" y="3"/>
                    <a:pt x="7" y="3"/>
                  </a:cubicBezTo>
                  <a:cubicBezTo>
                    <a:pt x="7" y="2"/>
                    <a:pt x="6" y="2"/>
                    <a:pt x="5" y="1"/>
                  </a:cubicBezTo>
                  <a:cubicBezTo>
                    <a:pt x="5" y="1"/>
                    <a:pt x="4" y="1"/>
                    <a:pt x="4" y="0"/>
                  </a:cubicBezTo>
                  <a:cubicBezTo>
                    <a:pt x="4" y="0"/>
                    <a:pt x="4" y="1"/>
                    <a:pt x="3" y="0"/>
                  </a:cubicBezTo>
                  <a:cubicBezTo>
                    <a:pt x="3" y="0"/>
                    <a:pt x="1" y="0"/>
                    <a:pt x="1" y="0"/>
                  </a:cubicBezTo>
                  <a:cubicBezTo>
                    <a:pt x="1" y="0"/>
                    <a:pt x="1" y="1"/>
                    <a:pt x="1" y="2"/>
                  </a:cubicBezTo>
                  <a:cubicBezTo>
                    <a:pt x="1" y="2"/>
                    <a:pt x="1" y="3"/>
                    <a:pt x="1" y="3"/>
                  </a:cubicBezTo>
                  <a:cubicBezTo>
                    <a:pt x="1" y="3"/>
                    <a:pt x="0" y="3"/>
                    <a:pt x="0" y="4"/>
                  </a:cubicBezTo>
                  <a:cubicBezTo>
                    <a:pt x="1" y="4"/>
                    <a:pt x="1" y="4"/>
                    <a:pt x="1" y="4"/>
                  </a:cubicBezTo>
                  <a:cubicBezTo>
                    <a:pt x="2" y="4"/>
                    <a:pt x="3" y="3"/>
                    <a:pt x="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 name="Freeform 236">
              <a:extLst>
                <a:ext uri="{FF2B5EF4-FFF2-40B4-BE49-F238E27FC236}">
                  <a16:creationId xmlns:a16="http://schemas.microsoft.com/office/drawing/2014/main" id="{B916CF9D-B424-4B38-8557-2338B27A8B0E}"/>
                </a:ext>
              </a:extLst>
            </p:cNvPr>
            <p:cNvSpPr>
              <a:spLocks/>
            </p:cNvSpPr>
            <p:nvPr/>
          </p:nvSpPr>
          <p:spPr bwMode="auto">
            <a:xfrm>
              <a:off x="-2867025" y="1914525"/>
              <a:ext cx="19050" cy="22225"/>
            </a:xfrm>
            <a:custGeom>
              <a:avLst/>
              <a:gdLst>
                <a:gd name="T0" fmla="*/ 2 w 5"/>
                <a:gd name="T1" fmla="*/ 0 h 6"/>
                <a:gd name="T2" fmla="*/ 0 w 5"/>
                <a:gd name="T3" fmla="*/ 2 h 6"/>
                <a:gd name="T4" fmla="*/ 0 w 5"/>
                <a:gd name="T5" fmla="*/ 3 h 6"/>
                <a:gd name="T6" fmla="*/ 1 w 5"/>
                <a:gd name="T7" fmla="*/ 4 h 6"/>
                <a:gd name="T8" fmla="*/ 2 w 5"/>
                <a:gd name="T9" fmla="*/ 6 h 6"/>
                <a:gd name="T10" fmla="*/ 3 w 5"/>
                <a:gd name="T11" fmla="*/ 5 h 6"/>
                <a:gd name="T12" fmla="*/ 5 w 5"/>
                <a:gd name="T13" fmla="*/ 3 h 6"/>
                <a:gd name="T14" fmla="*/ 2 w 5"/>
                <a:gd name="T15" fmla="*/ 0 h 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 h="6">
                  <a:moveTo>
                    <a:pt x="2" y="0"/>
                  </a:moveTo>
                  <a:cubicBezTo>
                    <a:pt x="2" y="0"/>
                    <a:pt x="0" y="1"/>
                    <a:pt x="0" y="2"/>
                  </a:cubicBezTo>
                  <a:cubicBezTo>
                    <a:pt x="0" y="2"/>
                    <a:pt x="0" y="2"/>
                    <a:pt x="0" y="3"/>
                  </a:cubicBezTo>
                  <a:cubicBezTo>
                    <a:pt x="0" y="3"/>
                    <a:pt x="1" y="4"/>
                    <a:pt x="1" y="4"/>
                  </a:cubicBezTo>
                  <a:cubicBezTo>
                    <a:pt x="2" y="4"/>
                    <a:pt x="2" y="5"/>
                    <a:pt x="2" y="6"/>
                  </a:cubicBezTo>
                  <a:cubicBezTo>
                    <a:pt x="2" y="5"/>
                    <a:pt x="2" y="5"/>
                    <a:pt x="3" y="5"/>
                  </a:cubicBezTo>
                  <a:cubicBezTo>
                    <a:pt x="3" y="5"/>
                    <a:pt x="5" y="3"/>
                    <a:pt x="5" y="3"/>
                  </a:cubicBezTo>
                  <a:cubicBezTo>
                    <a:pt x="5" y="2"/>
                    <a:pt x="3"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 name="Freeform 237">
              <a:extLst>
                <a:ext uri="{FF2B5EF4-FFF2-40B4-BE49-F238E27FC236}">
                  <a16:creationId xmlns:a16="http://schemas.microsoft.com/office/drawing/2014/main" id="{9FAFF481-5800-4D02-8627-7294AD61A073}"/>
                </a:ext>
              </a:extLst>
            </p:cNvPr>
            <p:cNvSpPr>
              <a:spLocks/>
            </p:cNvSpPr>
            <p:nvPr/>
          </p:nvSpPr>
          <p:spPr bwMode="auto">
            <a:xfrm>
              <a:off x="-2487613" y="1846263"/>
              <a:ext cx="58737" cy="53975"/>
            </a:xfrm>
            <a:custGeom>
              <a:avLst/>
              <a:gdLst>
                <a:gd name="T0" fmla="*/ 15 w 16"/>
                <a:gd name="T1" fmla="*/ 1 h 15"/>
                <a:gd name="T2" fmla="*/ 13 w 16"/>
                <a:gd name="T3" fmla="*/ 0 h 15"/>
                <a:gd name="T4" fmla="*/ 12 w 16"/>
                <a:gd name="T5" fmla="*/ 2 h 15"/>
                <a:gd name="T6" fmla="*/ 10 w 16"/>
                <a:gd name="T7" fmla="*/ 3 h 15"/>
                <a:gd name="T8" fmla="*/ 9 w 16"/>
                <a:gd name="T9" fmla="*/ 4 h 15"/>
                <a:gd name="T10" fmla="*/ 8 w 16"/>
                <a:gd name="T11" fmla="*/ 4 h 15"/>
                <a:gd name="T12" fmla="*/ 6 w 16"/>
                <a:gd name="T13" fmla="*/ 4 h 15"/>
                <a:gd name="T14" fmla="*/ 5 w 16"/>
                <a:gd name="T15" fmla="*/ 5 h 15"/>
                <a:gd name="T16" fmla="*/ 0 w 16"/>
                <a:gd name="T17" fmla="*/ 8 h 15"/>
                <a:gd name="T18" fmla="*/ 0 w 16"/>
                <a:gd name="T19" fmla="*/ 9 h 15"/>
                <a:gd name="T20" fmla="*/ 2 w 16"/>
                <a:gd name="T21" fmla="*/ 10 h 15"/>
                <a:gd name="T22" fmla="*/ 1 w 16"/>
                <a:gd name="T23" fmla="*/ 13 h 15"/>
                <a:gd name="T24" fmla="*/ 1 w 16"/>
                <a:gd name="T25" fmla="*/ 14 h 15"/>
                <a:gd name="T26" fmla="*/ 3 w 16"/>
                <a:gd name="T27" fmla="*/ 15 h 15"/>
                <a:gd name="T28" fmla="*/ 4 w 16"/>
                <a:gd name="T29" fmla="*/ 14 h 15"/>
                <a:gd name="T30" fmla="*/ 5 w 16"/>
                <a:gd name="T31" fmla="*/ 15 h 15"/>
                <a:gd name="T32" fmla="*/ 6 w 16"/>
                <a:gd name="T33" fmla="*/ 14 h 15"/>
                <a:gd name="T34" fmla="*/ 8 w 16"/>
                <a:gd name="T35" fmla="*/ 13 h 15"/>
                <a:gd name="T36" fmla="*/ 10 w 16"/>
                <a:gd name="T37" fmla="*/ 13 h 15"/>
                <a:gd name="T38" fmla="*/ 7 w 16"/>
                <a:gd name="T39" fmla="*/ 11 h 15"/>
                <a:gd name="T40" fmla="*/ 8 w 16"/>
                <a:gd name="T41" fmla="*/ 9 h 15"/>
                <a:gd name="T42" fmla="*/ 12 w 16"/>
                <a:gd name="T43" fmla="*/ 6 h 15"/>
                <a:gd name="T44" fmla="*/ 13 w 16"/>
                <a:gd name="T45" fmla="*/ 3 h 15"/>
                <a:gd name="T46" fmla="*/ 16 w 16"/>
                <a:gd name="T47" fmla="*/ 1 h 15"/>
                <a:gd name="T48" fmla="*/ 15 w 16"/>
                <a:gd name="T49" fmla="*/ 1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6" h="15">
                  <a:moveTo>
                    <a:pt x="15" y="1"/>
                  </a:moveTo>
                  <a:cubicBezTo>
                    <a:pt x="14" y="1"/>
                    <a:pt x="14" y="0"/>
                    <a:pt x="13" y="0"/>
                  </a:cubicBezTo>
                  <a:cubicBezTo>
                    <a:pt x="12" y="0"/>
                    <a:pt x="12" y="2"/>
                    <a:pt x="12" y="2"/>
                  </a:cubicBezTo>
                  <a:cubicBezTo>
                    <a:pt x="11" y="2"/>
                    <a:pt x="11" y="3"/>
                    <a:pt x="10" y="3"/>
                  </a:cubicBezTo>
                  <a:cubicBezTo>
                    <a:pt x="9" y="3"/>
                    <a:pt x="9" y="3"/>
                    <a:pt x="9" y="4"/>
                  </a:cubicBezTo>
                  <a:cubicBezTo>
                    <a:pt x="10" y="5"/>
                    <a:pt x="9" y="4"/>
                    <a:pt x="8" y="4"/>
                  </a:cubicBezTo>
                  <a:cubicBezTo>
                    <a:pt x="7" y="4"/>
                    <a:pt x="7" y="4"/>
                    <a:pt x="6" y="4"/>
                  </a:cubicBezTo>
                  <a:cubicBezTo>
                    <a:pt x="6" y="4"/>
                    <a:pt x="5" y="5"/>
                    <a:pt x="5" y="5"/>
                  </a:cubicBezTo>
                  <a:cubicBezTo>
                    <a:pt x="4" y="6"/>
                    <a:pt x="1" y="7"/>
                    <a:pt x="0" y="8"/>
                  </a:cubicBezTo>
                  <a:cubicBezTo>
                    <a:pt x="0" y="8"/>
                    <a:pt x="0" y="8"/>
                    <a:pt x="0" y="9"/>
                  </a:cubicBezTo>
                  <a:cubicBezTo>
                    <a:pt x="1" y="9"/>
                    <a:pt x="2" y="10"/>
                    <a:pt x="2" y="10"/>
                  </a:cubicBezTo>
                  <a:cubicBezTo>
                    <a:pt x="3" y="11"/>
                    <a:pt x="2" y="12"/>
                    <a:pt x="1" y="13"/>
                  </a:cubicBezTo>
                  <a:cubicBezTo>
                    <a:pt x="0" y="13"/>
                    <a:pt x="1" y="13"/>
                    <a:pt x="1" y="14"/>
                  </a:cubicBezTo>
                  <a:cubicBezTo>
                    <a:pt x="1" y="15"/>
                    <a:pt x="2" y="15"/>
                    <a:pt x="3" y="15"/>
                  </a:cubicBezTo>
                  <a:cubicBezTo>
                    <a:pt x="3" y="14"/>
                    <a:pt x="3" y="14"/>
                    <a:pt x="4" y="14"/>
                  </a:cubicBezTo>
                  <a:cubicBezTo>
                    <a:pt x="5" y="14"/>
                    <a:pt x="5" y="14"/>
                    <a:pt x="5" y="15"/>
                  </a:cubicBezTo>
                  <a:cubicBezTo>
                    <a:pt x="5" y="14"/>
                    <a:pt x="6" y="14"/>
                    <a:pt x="6" y="14"/>
                  </a:cubicBezTo>
                  <a:cubicBezTo>
                    <a:pt x="7" y="13"/>
                    <a:pt x="8" y="13"/>
                    <a:pt x="8" y="13"/>
                  </a:cubicBezTo>
                  <a:cubicBezTo>
                    <a:pt x="9" y="13"/>
                    <a:pt x="9" y="13"/>
                    <a:pt x="10" y="13"/>
                  </a:cubicBezTo>
                  <a:cubicBezTo>
                    <a:pt x="9" y="12"/>
                    <a:pt x="8" y="11"/>
                    <a:pt x="7" y="11"/>
                  </a:cubicBezTo>
                  <a:cubicBezTo>
                    <a:pt x="7" y="10"/>
                    <a:pt x="7" y="9"/>
                    <a:pt x="8" y="9"/>
                  </a:cubicBezTo>
                  <a:cubicBezTo>
                    <a:pt x="9" y="8"/>
                    <a:pt x="11" y="7"/>
                    <a:pt x="12" y="6"/>
                  </a:cubicBezTo>
                  <a:cubicBezTo>
                    <a:pt x="13" y="6"/>
                    <a:pt x="12" y="4"/>
                    <a:pt x="13" y="3"/>
                  </a:cubicBezTo>
                  <a:cubicBezTo>
                    <a:pt x="13" y="3"/>
                    <a:pt x="14" y="2"/>
                    <a:pt x="16" y="1"/>
                  </a:cubicBezTo>
                  <a:cubicBezTo>
                    <a:pt x="15" y="1"/>
                    <a:pt x="15" y="1"/>
                    <a:pt x="15"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 name="Freeform 238">
              <a:extLst>
                <a:ext uri="{FF2B5EF4-FFF2-40B4-BE49-F238E27FC236}">
                  <a16:creationId xmlns:a16="http://schemas.microsoft.com/office/drawing/2014/main" id="{C5B4875B-DF3F-42D1-988A-624B26009F42}"/>
                </a:ext>
              </a:extLst>
            </p:cNvPr>
            <p:cNvSpPr>
              <a:spLocks/>
            </p:cNvSpPr>
            <p:nvPr/>
          </p:nvSpPr>
          <p:spPr bwMode="auto">
            <a:xfrm>
              <a:off x="-2847975" y="1968500"/>
              <a:ext cx="60325" cy="36513"/>
            </a:xfrm>
            <a:custGeom>
              <a:avLst/>
              <a:gdLst>
                <a:gd name="T0" fmla="*/ 17 w 17"/>
                <a:gd name="T1" fmla="*/ 7 h 10"/>
                <a:gd name="T2" fmla="*/ 17 w 17"/>
                <a:gd name="T3" fmla="*/ 6 h 10"/>
                <a:gd name="T4" fmla="*/ 14 w 17"/>
                <a:gd name="T5" fmla="*/ 6 h 10"/>
                <a:gd name="T6" fmla="*/ 9 w 17"/>
                <a:gd name="T7" fmla="*/ 4 h 10"/>
                <a:gd name="T8" fmla="*/ 4 w 17"/>
                <a:gd name="T9" fmla="*/ 1 h 10"/>
                <a:gd name="T10" fmla="*/ 2 w 17"/>
                <a:gd name="T11" fmla="*/ 0 h 10"/>
                <a:gd name="T12" fmla="*/ 1 w 17"/>
                <a:gd name="T13" fmla="*/ 1 h 10"/>
                <a:gd name="T14" fmla="*/ 0 w 17"/>
                <a:gd name="T15" fmla="*/ 2 h 10"/>
                <a:gd name="T16" fmla="*/ 0 w 17"/>
                <a:gd name="T17" fmla="*/ 4 h 10"/>
                <a:gd name="T18" fmla="*/ 1 w 17"/>
                <a:gd name="T19" fmla="*/ 5 h 10"/>
                <a:gd name="T20" fmla="*/ 3 w 17"/>
                <a:gd name="T21" fmla="*/ 6 h 10"/>
                <a:gd name="T22" fmla="*/ 4 w 17"/>
                <a:gd name="T23" fmla="*/ 7 h 10"/>
                <a:gd name="T24" fmla="*/ 6 w 17"/>
                <a:gd name="T25" fmla="*/ 8 h 10"/>
                <a:gd name="T26" fmla="*/ 8 w 17"/>
                <a:gd name="T27" fmla="*/ 7 h 10"/>
                <a:gd name="T28" fmla="*/ 10 w 17"/>
                <a:gd name="T29" fmla="*/ 9 h 10"/>
                <a:gd name="T30" fmla="*/ 13 w 17"/>
                <a:gd name="T31" fmla="*/ 10 h 10"/>
                <a:gd name="T32" fmla="*/ 17 w 17"/>
                <a:gd name="T33" fmla="*/ 9 h 10"/>
                <a:gd name="T34" fmla="*/ 17 w 17"/>
                <a:gd name="T35" fmla="*/ 7 h 10"/>
                <a:gd name="T36" fmla="*/ 17 w 17"/>
                <a:gd name="T37" fmla="*/ 7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7" h="10">
                  <a:moveTo>
                    <a:pt x="17" y="7"/>
                  </a:moveTo>
                  <a:cubicBezTo>
                    <a:pt x="17" y="6"/>
                    <a:pt x="17" y="6"/>
                    <a:pt x="17" y="6"/>
                  </a:cubicBezTo>
                  <a:cubicBezTo>
                    <a:pt x="15" y="7"/>
                    <a:pt x="14" y="6"/>
                    <a:pt x="14" y="6"/>
                  </a:cubicBezTo>
                  <a:cubicBezTo>
                    <a:pt x="13" y="6"/>
                    <a:pt x="10" y="5"/>
                    <a:pt x="9" y="4"/>
                  </a:cubicBezTo>
                  <a:cubicBezTo>
                    <a:pt x="8" y="3"/>
                    <a:pt x="5" y="1"/>
                    <a:pt x="4" y="1"/>
                  </a:cubicBezTo>
                  <a:cubicBezTo>
                    <a:pt x="4" y="0"/>
                    <a:pt x="3" y="0"/>
                    <a:pt x="2" y="0"/>
                  </a:cubicBezTo>
                  <a:cubicBezTo>
                    <a:pt x="2" y="1"/>
                    <a:pt x="2" y="1"/>
                    <a:pt x="1" y="1"/>
                  </a:cubicBezTo>
                  <a:cubicBezTo>
                    <a:pt x="1" y="1"/>
                    <a:pt x="0" y="2"/>
                    <a:pt x="0" y="2"/>
                  </a:cubicBezTo>
                  <a:cubicBezTo>
                    <a:pt x="0" y="3"/>
                    <a:pt x="0" y="3"/>
                    <a:pt x="0" y="4"/>
                  </a:cubicBezTo>
                  <a:cubicBezTo>
                    <a:pt x="0" y="4"/>
                    <a:pt x="1" y="4"/>
                    <a:pt x="1" y="5"/>
                  </a:cubicBezTo>
                  <a:cubicBezTo>
                    <a:pt x="1" y="5"/>
                    <a:pt x="3" y="5"/>
                    <a:pt x="3" y="6"/>
                  </a:cubicBezTo>
                  <a:cubicBezTo>
                    <a:pt x="3" y="6"/>
                    <a:pt x="4" y="6"/>
                    <a:pt x="4" y="7"/>
                  </a:cubicBezTo>
                  <a:cubicBezTo>
                    <a:pt x="5" y="7"/>
                    <a:pt x="6" y="7"/>
                    <a:pt x="6" y="8"/>
                  </a:cubicBezTo>
                  <a:cubicBezTo>
                    <a:pt x="7" y="8"/>
                    <a:pt x="8" y="7"/>
                    <a:pt x="8" y="7"/>
                  </a:cubicBezTo>
                  <a:cubicBezTo>
                    <a:pt x="9" y="7"/>
                    <a:pt x="10" y="8"/>
                    <a:pt x="10" y="9"/>
                  </a:cubicBezTo>
                  <a:cubicBezTo>
                    <a:pt x="10" y="9"/>
                    <a:pt x="12" y="9"/>
                    <a:pt x="13" y="10"/>
                  </a:cubicBezTo>
                  <a:cubicBezTo>
                    <a:pt x="13" y="10"/>
                    <a:pt x="16" y="10"/>
                    <a:pt x="17" y="9"/>
                  </a:cubicBezTo>
                  <a:cubicBezTo>
                    <a:pt x="17" y="9"/>
                    <a:pt x="17" y="8"/>
                    <a:pt x="17" y="7"/>
                  </a:cubicBezTo>
                  <a:cubicBezTo>
                    <a:pt x="17" y="7"/>
                    <a:pt x="17" y="7"/>
                    <a:pt x="1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 name="Freeform 239">
              <a:extLst>
                <a:ext uri="{FF2B5EF4-FFF2-40B4-BE49-F238E27FC236}">
                  <a16:creationId xmlns:a16="http://schemas.microsoft.com/office/drawing/2014/main" id="{81AB9499-F9FB-43D3-83EF-90E5626A12A4}"/>
                </a:ext>
              </a:extLst>
            </p:cNvPr>
            <p:cNvSpPr>
              <a:spLocks/>
            </p:cNvSpPr>
            <p:nvPr/>
          </p:nvSpPr>
          <p:spPr bwMode="auto">
            <a:xfrm>
              <a:off x="-2759075" y="1985963"/>
              <a:ext cx="73025" cy="158750"/>
            </a:xfrm>
            <a:custGeom>
              <a:avLst/>
              <a:gdLst>
                <a:gd name="T0" fmla="*/ 17 w 20"/>
                <a:gd name="T1" fmla="*/ 40 h 44"/>
                <a:gd name="T2" fmla="*/ 16 w 20"/>
                <a:gd name="T3" fmla="*/ 38 h 44"/>
                <a:gd name="T4" fmla="*/ 15 w 20"/>
                <a:gd name="T5" fmla="*/ 35 h 44"/>
                <a:gd name="T6" fmla="*/ 14 w 20"/>
                <a:gd name="T7" fmla="*/ 32 h 44"/>
                <a:gd name="T8" fmla="*/ 14 w 20"/>
                <a:gd name="T9" fmla="*/ 31 h 44"/>
                <a:gd name="T10" fmla="*/ 15 w 20"/>
                <a:gd name="T11" fmla="*/ 30 h 44"/>
                <a:gd name="T12" fmla="*/ 14 w 20"/>
                <a:gd name="T13" fmla="*/ 28 h 44"/>
                <a:gd name="T14" fmla="*/ 12 w 20"/>
                <a:gd name="T15" fmla="*/ 26 h 44"/>
                <a:gd name="T16" fmla="*/ 13 w 20"/>
                <a:gd name="T17" fmla="*/ 22 h 44"/>
                <a:gd name="T18" fmla="*/ 14 w 20"/>
                <a:gd name="T19" fmla="*/ 22 h 44"/>
                <a:gd name="T20" fmla="*/ 16 w 20"/>
                <a:gd name="T21" fmla="*/ 21 h 44"/>
                <a:gd name="T22" fmla="*/ 18 w 20"/>
                <a:gd name="T23" fmla="*/ 20 h 44"/>
                <a:gd name="T24" fmla="*/ 19 w 20"/>
                <a:gd name="T25" fmla="*/ 19 h 44"/>
                <a:gd name="T26" fmla="*/ 20 w 20"/>
                <a:gd name="T27" fmla="*/ 17 h 44"/>
                <a:gd name="T28" fmla="*/ 20 w 20"/>
                <a:gd name="T29" fmla="*/ 17 h 44"/>
                <a:gd name="T30" fmla="*/ 19 w 20"/>
                <a:gd name="T31" fmla="*/ 17 h 44"/>
                <a:gd name="T32" fmla="*/ 18 w 20"/>
                <a:gd name="T33" fmla="*/ 16 h 44"/>
                <a:gd name="T34" fmla="*/ 17 w 20"/>
                <a:gd name="T35" fmla="*/ 16 h 44"/>
                <a:gd name="T36" fmla="*/ 17 w 20"/>
                <a:gd name="T37" fmla="*/ 14 h 44"/>
                <a:gd name="T38" fmla="*/ 16 w 20"/>
                <a:gd name="T39" fmla="*/ 13 h 44"/>
                <a:gd name="T40" fmla="*/ 15 w 20"/>
                <a:gd name="T41" fmla="*/ 11 h 44"/>
                <a:gd name="T42" fmla="*/ 13 w 20"/>
                <a:gd name="T43" fmla="*/ 11 h 44"/>
                <a:gd name="T44" fmla="*/ 12 w 20"/>
                <a:gd name="T45" fmla="*/ 10 h 44"/>
                <a:gd name="T46" fmla="*/ 14 w 20"/>
                <a:gd name="T47" fmla="*/ 7 h 44"/>
                <a:gd name="T48" fmla="*/ 15 w 20"/>
                <a:gd name="T49" fmla="*/ 3 h 44"/>
                <a:gd name="T50" fmla="*/ 14 w 20"/>
                <a:gd name="T51" fmla="*/ 2 h 44"/>
                <a:gd name="T52" fmla="*/ 13 w 20"/>
                <a:gd name="T53" fmla="*/ 1 h 44"/>
                <a:gd name="T54" fmla="*/ 12 w 20"/>
                <a:gd name="T55" fmla="*/ 0 h 44"/>
                <a:gd name="T56" fmla="*/ 12 w 20"/>
                <a:gd name="T57" fmla="*/ 0 h 44"/>
                <a:gd name="T58" fmla="*/ 12 w 20"/>
                <a:gd name="T59" fmla="*/ 0 h 44"/>
                <a:gd name="T60" fmla="*/ 11 w 20"/>
                <a:gd name="T61" fmla="*/ 1 h 44"/>
                <a:gd name="T62" fmla="*/ 11 w 20"/>
                <a:gd name="T63" fmla="*/ 3 h 44"/>
                <a:gd name="T64" fmla="*/ 10 w 20"/>
                <a:gd name="T65" fmla="*/ 3 h 44"/>
                <a:gd name="T66" fmla="*/ 8 w 20"/>
                <a:gd name="T67" fmla="*/ 4 h 44"/>
                <a:gd name="T68" fmla="*/ 7 w 20"/>
                <a:gd name="T69" fmla="*/ 6 h 44"/>
                <a:gd name="T70" fmla="*/ 6 w 20"/>
                <a:gd name="T71" fmla="*/ 8 h 44"/>
                <a:gd name="T72" fmla="*/ 5 w 20"/>
                <a:gd name="T73" fmla="*/ 11 h 44"/>
                <a:gd name="T74" fmla="*/ 3 w 20"/>
                <a:gd name="T75" fmla="*/ 11 h 44"/>
                <a:gd name="T76" fmla="*/ 3 w 20"/>
                <a:gd name="T77" fmla="*/ 13 h 44"/>
                <a:gd name="T78" fmla="*/ 2 w 20"/>
                <a:gd name="T79" fmla="*/ 16 h 44"/>
                <a:gd name="T80" fmla="*/ 1 w 20"/>
                <a:gd name="T81" fmla="*/ 18 h 44"/>
                <a:gd name="T82" fmla="*/ 0 w 20"/>
                <a:gd name="T83" fmla="*/ 18 h 44"/>
                <a:gd name="T84" fmla="*/ 3 w 20"/>
                <a:gd name="T85" fmla="*/ 21 h 44"/>
                <a:gd name="T86" fmla="*/ 5 w 20"/>
                <a:gd name="T87" fmla="*/ 25 h 44"/>
                <a:gd name="T88" fmla="*/ 5 w 20"/>
                <a:gd name="T89" fmla="*/ 29 h 44"/>
                <a:gd name="T90" fmla="*/ 6 w 20"/>
                <a:gd name="T91" fmla="*/ 30 h 44"/>
                <a:gd name="T92" fmla="*/ 8 w 20"/>
                <a:gd name="T93" fmla="*/ 30 h 44"/>
                <a:gd name="T94" fmla="*/ 10 w 20"/>
                <a:gd name="T95" fmla="*/ 28 h 44"/>
                <a:gd name="T96" fmla="*/ 11 w 20"/>
                <a:gd name="T97" fmla="*/ 29 h 44"/>
                <a:gd name="T98" fmla="*/ 12 w 20"/>
                <a:gd name="T99" fmla="*/ 31 h 44"/>
                <a:gd name="T100" fmla="*/ 13 w 20"/>
                <a:gd name="T101" fmla="*/ 36 h 44"/>
                <a:gd name="T102" fmla="*/ 14 w 20"/>
                <a:gd name="T103" fmla="*/ 40 h 44"/>
                <a:gd name="T104" fmla="*/ 15 w 20"/>
                <a:gd name="T105" fmla="*/ 43 h 44"/>
                <a:gd name="T106" fmla="*/ 15 w 20"/>
                <a:gd name="T107" fmla="*/ 43 h 44"/>
                <a:gd name="T108" fmla="*/ 17 w 20"/>
                <a:gd name="T109" fmla="*/ 40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0" h="44">
                  <a:moveTo>
                    <a:pt x="17" y="40"/>
                  </a:moveTo>
                  <a:cubicBezTo>
                    <a:pt x="17" y="39"/>
                    <a:pt x="16" y="39"/>
                    <a:pt x="16" y="38"/>
                  </a:cubicBezTo>
                  <a:cubicBezTo>
                    <a:pt x="16" y="37"/>
                    <a:pt x="16" y="36"/>
                    <a:pt x="15" y="35"/>
                  </a:cubicBezTo>
                  <a:cubicBezTo>
                    <a:pt x="14" y="34"/>
                    <a:pt x="14" y="33"/>
                    <a:pt x="14" y="32"/>
                  </a:cubicBezTo>
                  <a:cubicBezTo>
                    <a:pt x="15" y="32"/>
                    <a:pt x="14" y="31"/>
                    <a:pt x="14" y="31"/>
                  </a:cubicBezTo>
                  <a:cubicBezTo>
                    <a:pt x="15" y="31"/>
                    <a:pt x="15" y="30"/>
                    <a:pt x="15" y="30"/>
                  </a:cubicBezTo>
                  <a:cubicBezTo>
                    <a:pt x="14" y="29"/>
                    <a:pt x="15" y="28"/>
                    <a:pt x="14" y="28"/>
                  </a:cubicBezTo>
                  <a:cubicBezTo>
                    <a:pt x="14" y="28"/>
                    <a:pt x="12" y="27"/>
                    <a:pt x="12" y="26"/>
                  </a:cubicBezTo>
                  <a:cubicBezTo>
                    <a:pt x="12" y="26"/>
                    <a:pt x="13" y="23"/>
                    <a:pt x="13" y="22"/>
                  </a:cubicBezTo>
                  <a:cubicBezTo>
                    <a:pt x="13" y="22"/>
                    <a:pt x="14" y="22"/>
                    <a:pt x="14" y="22"/>
                  </a:cubicBezTo>
                  <a:cubicBezTo>
                    <a:pt x="14" y="22"/>
                    <a:pt x="15" y="22"/>
                    <a:pt x="16" y="21"/>
                  </a:cubicBezTo>
                  <a:cubicBezTo>
                    <a:pt x="16" y="20"/>
                    <a:pt x="18" y="20"/>
                    <a:pt x="18" y="20"/>
                  </a:cubicBezTo>
                  <a:cubicBezTo>
                    <a:pt x="18" y="19"/>
                    <a:pt x="19" y="19"/>
                    <a:pt x="19" y="19"/>
                  </a:cubicBezTo>
                  <a:cubicBezTo>
                    <a:pt x="19" y="18"/>
                    <a:pt x="20" y="17"/>
                    <a:pt x="20" y="17"/>
                  </a:cubicBezTo>
                  <a:cubicBezTo>
                    <a:pt x="20" y="17"/>
                    <a:pt x="20" y="17"/>
                    <a:pt x="20" y="17"/>
                  </a:cubicBezTo>
                  <a:cubicBezTo>
                    <a:pt x="20" y="17"/>
                    <a:pt x="20" y="17"/>
                    <a:pt x="19" y="17"/>
                  </a:cubicBezTo>
                  <a:cubicBezTo>
                    <a:pt x="18" y="18"/>
                    <a:pt x="18" y="17"/>
                    <a:pt x="18" y="16"/>
                  </a:cubicBezTo>
                  <a:cubicBezTo>
                    <a:pt x="18" y="16"/>
                    <a:pt x="17" y="16"/>
                    <a:pt x="17" y="16"/>
                  </a:cubicBezTo>
                  <a:cubicBezTo>
                    <a:pt x="16" y="16"/>
                    <a:pt x="16" y="15"/>
                    <a:pt x="17" y="14"/>
                  </a:cubicBezTo>
                  <a:cubicBezTo>
                    <a:pt x="17" y="14"/>
                    <a:pt x="16" y="13"/>
                    <a:pt x="16" y="13"/>
                  </a:cubicBezTo>
                  <a:cubicBezTo>
                    <a:pt x="15" y="13"/>
                    <a:pt x="15" y="12"/>
                    <a:pt x="15" y="11"/>
                  </a:cubicBezTo>
                  <a:cubicBezTo>
                    <a:pt x="15" y="11"/>
                    <a:pt x="14" y="11"/>
                    <a:pt x="13" y="11"/>
                  </a:cubicBezTo>
                  <a:cubicBezTo>
                    <a:pt x="12" y="11"/>
                    <a:pt x="13" y="10"/>
                    <a:pt x="12" y="10"/>
                  </a:cubicBezTo>
                  <a:cubicBezTo>
                    <a:pt x="12" y="9"/>
                    <a:pt x="13" y="8"/>
                    <a:pt x="14" y="7"/>
                  </a:cubicBezTo>
                  <a:cubicBezTo>
                    <a:pt x="15" y="6"/>
                    <a:pt x="15" y="4"/>
                    <a:pt x="15" y="3"/>
                  </a:cubicBezTo>
                  <a:cubicBezTo>
                    <a:pt x="15" y="2"/>
                    <a:pt x="14" y="2"/>
                    <a:pt x="14" y="2"/>
                  </a:cubicBezTo>
                  <a:cubicBezTo>
                    <a:pt x="14" y="2"/>
                    <a:pt x="13" y="1"/>
                    <a:pt x="13" y="1"/>
                  </a:cubicBezTo>
                  <a:cubicBezTo>
                    <a:pt x="13" y="0"/>
                    <a:pt x="12" y="0"/>
                    <a:pt x="12" y="0"/>
                  </a:cubicBezTo>
                  <a:cubicBezTo>
                    <a:pt x="12" y="0"/>
                    <a:pt x="12" y="0"/>
                    <a:pt x="12" y="0"/>
                  </a:cubicBezTo>
                  <a:cubicBezTo>
                    <a:pt x="12" y="0"/>
                    <a:pt x="12" y="0"/>
                    <a:pt x="12" y="0"/>
                  </a:cubicBezTo>
                  <a:cubicBezTo>
                    <a:pt x="12" y="0"/>
                    <a:pt x="11" y="1"/>
                    <a:pt x="11" y="1"/>
                  </a:cubicBezTo>
                  <a:cubicBezTo>
                    <a:pt x="11" y="2"/>
                    <a:pt x="11" y="2"/>
                    <a:pt x="11" y="3"/>
                  </a:cubicBezTo>
                  <a:cubicBezTo>
                    <a:pt x="12" y="4"/>
                    <a:pt x="10" y="3"/>
                    <a:pt x="10" y="3"/>
                  </a:cubicBezTo>
                  <a:cubicBezTo>
                    <a:pt x="10" y="2"/>
                    <a:pt x="9" y="3"/>
                    <a:pt x="8" y="4"/>
                  </a:cubicBezTo>
                  <a:cubicBezTo>
                    <a:pt x="8" y="4"/>
                    <a:pt x="7" y="5"/>
                    <a:pt x="7" y="6"/>
                  </a:cubicBezTo>
                  <a:cubicBezTo>
                    <a:pt x="7" y="7"/>
                    <a:pt x="6" y="8"/>
                    <a:pt x="6" y="8"/>
                  </a:cubicBezTo>
                  <a:cubicBezTo>
                    <a:pt x="6" y="9"/>
                    <a:pt x="5" y="11"/>
                    <a:pt x="5" y="11"/>
                  </a:cubicBezTo>
                  <a:cubicBezTo>
                    <a:pt x="5" y="12"/>
                    <a:pt x="4" y="11"/>
                    <a:pt x="3" y="11"/>
                  </a:cubicBezTo>
                  <a:cubicBezTo>
                    <a:pt x="3" y="11"/>
                    <a:pt x="3" y="13"/>
                    <a:pt x="3" y="13"/>
                  </a:cubicBezTo>
                  <a:cubicBezTo>
                    <a:pt x="3" y="14"/>
                    <a:pt x="3" y="16"/>
                    <a:pt x="2" y="16"/>
                  </a:cubicBezTo>
                  <a:cubicBezTo>
                    <a:pt x="2" y="16"/>
                    <a:pt x="1" y="18"/>
                    <a:pt x="1" y="18"/>
                  </a:cubicBezTo>
                  <a:cubicBezTo>
                    <a:pt x="1" y="18"/>
                    <a:pt x="1" y="18"/>
                    <a:pt x="0" y="18"/>
                  </a:cubicBezTo>
                  <a:cubicBezTo>
                    <a:pt x="1" y="19"/>
                    <a:pt x="2" y="20"/>
                    <a:pt x="3" y="21"/>
                  </a:cubicBezTo>
                  <a:cubicBezTo>
                    <a:pt x="4" y="21"/>
                    <a:pt x="5" y="24"/>
                    <a:pt x="5" y="25"/>
                  </a:cubicBezTo>
                  <a:cubicBezTo>
                    <a:pt x="6" y="27"/>
                    <a:pt x="5" y="28"/>
                    <a:pt x="5" y="29"/>
                  </a:cubicBezTo>
                  <a:cubicBezTo>
                    <a:pt x="4" y="30"/>
                    <a:pt x="5" y="30"/>
                    <a:pt x="6" y="30"/>
                  </a:cubicBezTo>
                  <a:cubicBezTo>
                    <a:pt x="7" y="31"/>
                    <a:pt x="8" y="31"/>
                    <a:pt x="8" y="30"/>
                  </a:cubicBezTo>
                  <a:cubicBezTo>
                    <a:pt x="9" y="29"/>
                    <a:pt x="10" y="29"/>
                    <a:pt x="10" y="28"/>
                  </a:cubicBezTo>
                  <a:cubicBezTo>
                    <a:pt x="10" y="27"/>
                    <a:pt x="11" y="28"/>
                    <a:pt x="11" y="29"/>
                  </a:cubicBezTo>
                  <a:cubicBezTo>
                    <a:pt x="12" y="29"/>
                    <a:pt x="12" y="30"/>
                    <a:pt x="12" y="31"/>
                  </a:cubicBezTo>
                  <a:cubicBezTo>
                    <a:pt x="12" y="32"/>
                    <a:pt x="12" y="35"/>
                    <a:pt x="13" y="36"/>
                  </a:cubicBezTo>
                  <a:cubicBezTo>
                    <a:pt x="14" y="37"/>
                    <a:pt x="15" y="39"/>
                    <a:pt x="14" y="40"/>
                  </a:cubicBezTo>
                  <a:cubicBezTo>
                    <a:pt x="14" y="41"/>
                    <a:pt x="15" y="42"/>
                    <a:pt x="15" y="43"/>
                  </a:cubicBezTo>
                  <a:cubicBezTo>
                    <a:pt x="15" y="43"/>
                    <a:pt x="15" y="43"/>
                    <a:pt x="15" y="43"/>
                  </a:cubicBezTo>
                  <a:cubicBezTo>
                    <a:pt x="15" y="44"/>
                    <a:pt x="17" y="40"/>
                    <a:pt x="17" y="4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 name="Freeform 240">
              <a:extLst>
                <a:ext uri="{FF2B5EF4-FFF2-40B4-BE49-F238E27FC236}">
                  <a16:creationId xmlns:a16="http://schemas.microsoft.com/office/drawing/2014/main" id="{09D83AF7-72F2-4FD8-BBB0-C410708920A3}"/>
                </a:ext>
              </a:extLst>
            </p:cNvPr>
            <p:cNvSpPr>
              <a:spLocks/>
            </p:cNvSpPr>
            <p:nvPr/>
          </p:nvSpPr>
          <p:spPr bwMode="auto">
            <a:xfrm>
              <a:off x="-2779713" y="1985963"/>
              <a:ext cx="25400" cy="19050"/>
            </a:xfrm>
            <a:custGeom>
              <a:avLst/>
              <a:gdLst>
                <a:gd name="T0" fmla="*/ 6 w 7"/>
                <a:gd name="T1" fmla="*/ 2 h 5"/>
                <a:gd name="T2" fmla="*/ 4 w 7"/>
                <a:gd name="T3" fmla="*/ 1 h 5"/>
                <a:gd name="T4" fmla="*/ 2 w 7"/>
                <a:gd name="T5" fmla="*/ 1 h 5"/>
                <a:gd name="T6" fmla="*/ 0 w 7"/>
                <a:gd name="T7" fmla="*/ 2 h 5"/>
                <a:gd name="T8" fmla="*/ 0 w 7"/>
                <a:gd name="T9" fmla="*/ 3 h 5"/>
                <a:gd name="T10" fmla="*/ 0 w 7"/>
                <a:gd name="T11" fmla="*/ 4 h 5"/>
                <a:gd name="T12" fmla="*/ 2 w 7"/>
                <a:gd name="T13" fmla="*/ 4 h 5"/>
                <a:gd name="T14" fmla="*/ 4 w 7"/>
                <a:gd name="T15" fmla="*/ 4 h 5"/>
                <a:gd name="T16" fmla="*/ 6 w 7"/>
                <a:gd name="T17" fmla="*/ 4 h 5"/>
                <a:gd name="T18" fmla="*/ 6 w 7"/>
                <a:gd name="T19" fmla="*/ 2 h 5"/>
                <a:gd name="T20" fmla="*/ 6 w 7"/>
                <a:gd name="T21" fmla="*/ 2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5">
                  <a:moveTo>
                    <a:pt x="6" y="2"/>
                  </a:moveTo>
                  <a:cubicBezTo>
                    <a:pt x="5" y="0"/>
                    <a:pt x="5" y="2"/>
                    <a:pt x="4" y="1"/>
                  </a:cubicBezTo>
                  <a:cubicBezTo>
                    <a:pt x="3" y="1"/>
                    <a:pt x="2" y="0"/>
                    <a:pt x="2" y="1"/>
                  </a:cubicBezTo>
                  <a:cubicBezTo>
                    <a:pt x="1" y="1"/>
                    <a:pt x="1" y="1"/>
                    <a:pt x="0" y="2"/>
                  </a:cubicBezTo>
                  <a:cubicBezTo>
                    <a:pt x="0" y="3"/>
                    <a:pt x="0" y="3"/>
                    <a:pt x="0" y="3"/>
                  </a:cubicBezTo>
                  <a:cubicBezTo>
                    <a:pt x="0" y="3"/>
                    <a:pt x="0" y="4"/>
                    <a:pt x="0" y="4"/>
                  </a:cubicBezTo>
                  <a:cubicBezTo>
                    <a:pt x="1" y="4"/>
                    <a:pt x="1" y="4"/>
                    <a:pt x="2" y="4"/>
                  </a:cubicBezTo>
                  <a:cubicBezTo>
                    <a:pt x="3" y="4"/>
                    <a:pt x="3" y="5"/>
                    <a:pt x="4" y="4"/>
                  </a:cubicBezTo>
                  <a:cubicBezTo>
                    <a:pt x="5" y="4"/>
                    <a:pt x="6" y="5"/>
                    <a:pt x="6" y="4"/>
                  </a:cubicBezTo>
                  <a:cubicBezTo>
                    <a:pt x="7" y="3"/>
                    <a:pt x="6" y="2"/>
                    <a:pt x="6" y="2"/>
                  </a:cubicBezTo>
                  <a:cubicBezTo>
                    <a:pt x="6" y="2"/>
                    <a:pt x="6" y="2"/>
                    <a:pt x="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 name="Freeform 241">
              <a:extLst>
                <a:ext uri="{FF2B5EF4-FFF2-40B4-BE49-F238E27FC236}">
                  <a16:creationId xmlns:a16="http://schemas.microsoft.com/office/drawing/2014/main" id="{08C81A6B-86BD-4676-AF85-B5082AA11A3C}"/>
                </a:ext>
              </a:extLst>
            </p:cNvPr>
            <p:cNvSpPr>
              <a:spLocks/>
            </p:cNvSpPr>
            <p:nvPr/>
          </p:nvSpPr>
          <p:spPr bwMode="auto">
            <a:xfrm>
              <a:off x="-2674938" y="2033588"/>
              <a:ext cx="60325" cy="125413"/>
            </a:xfrm>
            <a:custGeom>
              <a:avLst/>
              <a:gdLst>
                <a:gd name="T0" fmla="*/ 13 w 17"/>
                <a:gd name="T1" fmla="*/ 4 h 35"/>
                <a:gd name="T2" fmla="*/ 10 w 17"/>
                <a:gd name="T3" fmla="*/ 2 h 35"/>
                <a:gd name="T4" fmla="*/ 10 w 17"/>
                <a:gd name="T5" fmla="*/ 1 h 35"/>
                <a:gd name="T6" fmla="*/ 8 w 17"/>
                <a:gd name="T7" fmla="*/ 0 h 35"/>
                <a:gd name="T8" fmla="*/ 6 w 17"/>
                <a:gd name="T9" fmla="*/ 1 h 35"/>
                <a:gd name="T10" fmla="*/ 4 w 17"/>
                <a:gd name="T11" fmla="*/ 1 h 35"/>
                <a:gd name="T12" fmla="*/ 2 w 17"/>
                <a:gd name="T13" fmla="*/ 1 h 35"/>
                <a:gd name="T14" fmla="*/ 1 w 17"/>
                <a:gd name="T15" fmla="*/ 2 h 35"/>
                <a:gd name="T16" fmla="*/ 0 w 17"/>
                <a:gd name="T17" fmla="*/ 2 h 35"/>
                <a:gd name="T18" fmla="*/ 1 w 17"/>
                <a:gd name="T19" fmla="*/ 3 h 35"/>
                <a:gd name="T20" fmla="*/ 2 w 17"/>
                <a:gd name="T21" fmla="*/ 5 h 35"/>
                <a:gd name="T22" fmla="*/ 4 w 17"/>
                <a:gd name="T23" fmla="*/ 6 h 35"/>
                <a:gd name="T24" fmla="*/ 5 w 17"/>
                <a:gd name="T25" fmla="*/ 6 h 35"/>
                <a:gd name="T26" fmla="*/ 6 w 17"/>
                <a:gd name="T27" fmla="*/ 8 h 35"/>
                <a:gd name="T28" fmla="*/ 4 w 17"/>
                <a:gd name="T29" fmla="*/ 9 h 35"/>
                <a:gd name="T30" fmla="*/ 7 w 17"/>
                <a:gd name="T31" fmla="*/ 11 h 35"/>
                <a:gd name="T32" fmla="*/ 8 w 17"/>
                <a:gd name="T33" fmla="*/ 14 h 35"/>
                <a:gd name="T34" fmla="*/ 10 w 17"/>
                <a:gd name="T35" fmla="*/ 16 h 35"/>
                <a:gd name="T36" fmla="*/ 12 w 17"/>
                <a:gd name="T37" fmla="*/ 18 h 35"/>
                <a:gd name="T38" fmla="*/ 12 w 17"/>
                <a:gd name="T39" fmla="*/ 20 h 35"/>
                <a:gd name="T40" fmla="*/ 13 w 17"/>
                <a:gd name="T41" fmla="*/ 24 h 35"/>
                <a:gd name="T42" fmla="*/ 11 w 17"/>
                <a:gd name="T43" fmla="*/ 27 h 35"/>
                <a:gd name="T44" fmla="*/ 9 w 17"/>
                <a:gd name="T45" fmla="*/ 28 h 35"/>
                <a:gd name="T46" fmla="*/ 9 w 17"/>
                <a:gd name="T47" fmla="*/ 30 h 35"/>
                <a:gd name="T48" fmla="*/ 7 w 17"/>
                <a:gd name="T49" fmla="*/ 30 h 35"/>
                <a:gd name="T50" fmla="*/ 5 w 17"/>
                <a:gd name="T51" fmla="*/ 31 h 35"/>
                <a:gd name="T52" fmla="*/ 6 w 17"/>
                <a:gd name="T53" fmla="*/ 32 h 35"/>
                <a:gd name="T54" fmla="*/ 6 w 17"/>
                <a:gd name="T55" fmla="*/ 34 h 35"/>
                <a:gd name="T56" fmla="*/ 7 w 17"/>
                <a:gd name="T57" fmla="*/ 35 h 35"/>
                <a:gd name="T58" fmla="*/ 9 w 17"/>
                <a:gd name="T59" fmla="*/ 33 h 35"/>
                <a:gd name="T60" fmla="*/ 10 w 17"/>
                <a:gd name="T61" fmla="*/ 32 h 35"/>
                <a:gd name="T62" fmla="*/ 10 w 17"/>
                <a:gd name="T63" fmla="*/ 31 h 35"/>
                <a:gd name="T64" fmla="*/ 12 w 17"/>
                <a:gd name="T65" fmla="*/ 31 h 35"/>
                <a:gd name="T66" fmla="*/ 15 w 17"/>
                <a:gd name="T67" fmla="*/ 29 h 35"/>
                <a:gd name="T68" fmla="*/ 17 w 17"/>
                <a:gd name="T69" fmla="*/ 26 h 35"/>
                <a:gd name="T70" fmla="*/ 16 w 17"/>
                <a:gd name="T71" fmla="*/ 21 h 35"/>
                <a:gd name="T72" fmla="*/ 14 w 17"/>
                <a:gd name="T73" fmla="*/ 17 h 35"/>
                <a:gd name="T74" fmla="*/ 10 w 17"/>
                <a:gd name="T75" fmla="*/ 14 h 35"/>
                <a:gd name="T76" fmla="*/ 9 w 17"/>
                <a:gd name="T77" fmla="*/ 12 h 35"/>
                <a:gd name="T78" fmla="*/ 8 w 17"/>
                <a:gd name="T79" fmla="*/ 9 h 35"/>
                <a:gd name="T80" fmla="*/ 10 w 17"/>
                <a:gd name="T81" fmla="*/ 7 h 35"/>
                <a:gd name="T82" fmla="*/ 11 w 17"/>
                <a:gd name="T83" fmla="*/ 6 h 35"/>
                <a:gd name="T84" fmla="*/ 13 w 17"/>
                <a:gd name="T85" fmla="*/ 5 h 35"/>
                <a:gd name="T86" fmla="*/ 13 w 17"/>
                <a:gd name="T87" fmla="*/ 4 h 35"/>
                <a:gd name="T88" fmla="*/ 13 w 17"/>
                <a:gd name="T89"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7" h="35">
                  <a:moveTo>
                    <a:pt x="13" y="4"/>
                  </a:moveTo>
                  <a:cubicBezTo>
                    <a:pt x="12" y="4"/>
                    <a:pt x="10" y="3"/>
                    <a:pt x="10" y="2"/>
                  </a:cubicBezTo>
                  <a:cubicBezTo>
                    <a:pt x="10" y="2"/>
                    <a:pt x="11" y="1"/>
                    <a:pt x="10" y="1"/>
                  </a:cubicBezTo>
                  <a:cubicBezTo>
                    <a:pt x="8" y="1"/>
                    <a:pt x="8" y="0"/>
                    <a:pt x="8" y="0"/>
                  </a:cubicBezTo>
                  <a:cubicBezTo>
                    <a:pt x="7" y="0"/>
                    <a:pt x="6" y="0"/>
                    <a:pt x="6" y="1"/>
                  </a:cubicBezTo>
                  <a:cubicBezTo>
                    <a:pt x="5" y="2"/>
                    <a:pt x="5" y="1"/>
                    <a:pt x="4" y="1"/>
                  </a:cubicBezTo>
                  <a:cubicBezTo>
                    <a:pt x="3" y="2"/>
                    <a:pt x="3" y="1"/>
                    <a:pt x="2" y="1"/>
                  </a:cubicBezTo>
                  <a:cubicBezTo>
                    <a:pt x="2" y="2"/>
                    <a:pt x="1" y="1"/>
                    <a:pt x="1" y="2"/>
                  </a:cubicBezTo>
                  <a:cubicBezTo>
                    <a:pt x="0" y="2"/>
                    <a:pt x="0" y="2"/>
                    <a:pt x="0" y="2"/>
                  </a:cubicBezTo>
                  <a:cubicBezTo>
                    <a:pt x="0" y="2"/>
                    <a:pt x="1" y="3"/>
                    <a:pt x="1" y="3"/>
                  </a:cubicBezTo>
                  <a:cubicBezTo>
                    <a:pt x="1" y="4"/>
                    <a:pt x="2" y="4"/>
                    <a:pt x="2" y="5"/>
                  </a:cubicBezTo>
                  <a:cubicBezTo>
                    <a:pt x="2" y="6"/>
                    <a:pt x="3" y="6"/>
                    <a:pt x="4" y="6"/>
                  </a:cubicBezTo>
                  <a:cubicBezTo>
                    <a:pt x="4" y="6"/>
                    <a:pt x="5" y="5"/>
                    <a:pt x="5" y="6"/>
                  </a:cubicBezTo>
                  <a:cubicBezTo>
                    <a:pt x="6" y="7"/>
                    <a:pt x="6" y="7"/>
                    <a:pt x="6" y="8"/>
                  </a:cubicBezTo>
                  <a:cubicBezTo>
                    <a:pt x="6" y="9"/>
                    <a:pt x="5" y="9"/>
                    <a:pt x="4" y="9"/>
                  </a:cubicBezTo>
                  <a:cubicBezTo>
                    <a:pt x="4" y="10"/>
                    <a:pt x="7" y="11"/>
                    <a:pt x="7" y="11"/>
                  </a:cubicBezTo>
                  <a:cubicBezTo>
                    <a:pt x="7" y="12"/>
                    <a:pt x="8" y="13"/>
                    <a:pt x="8" y="14"/>
                  </a:cubicBezTo>
                  <a:cubicBezTo>
                    <a:pt x="8" y="14"/>
                    <a:pt x="10" y="15"/>
                    <a:pt x="10" y="16"/>
                  </a:cubicBezTo>
                  <a:cubicBezTo>
                    <a:pt x="10" y="17"/>
                    <a:pt x="11" y="17"/>
                    <a:pt x="12" y="18"/>
                  </a:cubicBezTo>
                  <a:cubicBezTo>
                    <a:pt x="12" y="18"/>
                    <a:pt x="12" y="19"/>
                    <a:pt x="12" y="20"/>
                  </a:cubicBezTo>
                  <a:cubicBezTo>
                    <a:pt x="12" y="21"/>
                    <a:pt x="12" y="23"/>
                    <a:pt x="13" y="24"/>
                  </a:cubicBezTo>
                  <a:cubicBezTo>
                    <a:pt x="14" y="25"/>
                    <a:pt x="12" y="26"/>
                    <a:pt x="11" y="27"/>
                  </a:cubicBezTo>
                  <a:cubicBezTo>
                    <a:pt x="11" y="27"/>
                    <a:pt x="11" y="28"/>
                    <a:pt x="9" y="28"/>
                  </a:cubicBezTo>
                  <a:cubicBezTo>
                    <a:pt x="8" y="28"/>
                    <a:pt x="10" y="29"/>
                    <a:pt x="9" y="30"/>
                  </a:cubicBezTo>
                  <a:cubicBezTo>
                    <a:pt x="9" y="31"/>
                    <a:pt x="7" y="29"/>
                    <a:pt x="7" y="30"/>
                  </a:cubicBezTo>
                  <a:cubicBezTo>
                    <a:pt x="7" y="30"/>
                    <a:pt x="6" y="31"/>
                    <a:pt x="5" y="31"/>
                  </a:cubicBezTo>
                  <a:cubicBezTo>
                    <a:pt x="6" y="31"/>
                    <a:pt x="6" y="32"/>
                    <a:pt x="6" y="32"/>
                  </a:cubicBezTo>
                  <a:cubicBezTo>
                    <a:pt x="7" y="32"/>
                    <a:pt x="6" y="33"/>
                    <a:pt x="6" y="34"/>
                  </a:cubicBezTo>
                  <a:cubicBezTo>
                    <a:pt x="6" y="35"/>
                    <a:pt x="7" y="35"/>
                    <a:pt x="7" y="35"/>
                  </a:cubicBezTo>
                  <a:cubicBezTo>
                    <a:pt x="7" y="34"/>
                    <a:pt x="8" y="33"/>
                    <a:pt x="9" y="33"/>
                  </a:cubicBezTo>
                  <a:cubicBezTo>
                    <a:pt x="9" y="33"/>
                    <a:pt x="9" y="32"/>
                    <a:pt x="10" y="32"/>
                  </a:cubicBezTo>
                  <a:cubicBezTo>
                    <a:pt x="10" y="32"/>
                    <a:pt x="10" y="32"/>
                    <a:pt x="10" y="31"/>
                  </a:cubicBezTo>
                  <a:cubicBezTo>
                    <a:pt x="10" y="31"/>
                    <a:pt x="11" y="31"/>
                    <a:pt x="12" y="31"/>
                  </a:cubicBezTo>
                  <a:cubicBezTo>
                    <a:pt x="12" y="31"/>
                    <a:pt x="14" y="30"/>
                    <a:pt x="15" y="29"/>
                  </a:cubicBezTo>
                  <a:cubicBezTo>
                    <a:pt x="16" y="29"/>
                    <a:pt x="16" y="28"/>
                    <a:pt x="17" y="26"/>
                  </a:cubicBezTo>
                  <a:cubicBezTo>
                    <a:pt x="17" y="24"/>
                    <a:pt x="16" y="22"/>
                    <a:pt x="16" y="21"/>
                  </a:cubicBezTo>
                  <a:cubicBezTo>
                    <a:pt x="16" y="20"/>
                    <a:pt x="14" y="17"/>
                    <a:pt x="14" y="17"/>
                  </a:cubicBezTo>
                  <a:cubicBezTo>
                    <a:pt x="13" y="17"/>
                    <a:pt x="11" y="15"/>
                    <a:pt x="10" y="14"/>
                  </a:cubicBezTo>
                  <a:cubicBezTo>
                    <a:pt x="10" y="14"/>
                    <a:pt x="10" y="13"/>
                    <a:pt x="9" y="12"/>
                  </a:cubicBezTo>
                  <a:cubicBezTo>
                    <a:pt x="8" y="12"/>
                    <a:pt x="8" y="10"/>
                    <a:pt x="8" y="9"/>
                  </a:cubicBezTo>
                  <a:cubicBezTo>
                    <a:pt x="9" y="8"/>
                    <a:pt x="10" y="8"/>
                    <a:pt x="10" y="7"/>
                  </a:cubicBezTo>
                  <a:cubicBezTo>
                    <a:pt x="10" y="6"/>
                    <a:pt x="10" y="6"/>
                    <a:pt x="11" y="6"/>
                  </a:cubicBezTo>
                  <a:cubicBezTo>
                    <a:pt x="12" y="6"/>
                    <a:pt x="12" y="5"/>
                    <a:pt x="13" y="5"/>
                  </a:cubicBezTo>
                  <a:cubicBezTo>
                    <a:pt x="13" y="4"/>
                    <a:pt x="13" y="4"/>
                    <a:pt x="13" y="4"/>
                  </a:cubicBezTo>
                  <a:cubicBezTo>
                    <a:pt x="13" y="4"/>
                    <a:pt x="13" y="4"/>
                    <a:pt x="1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 name="Freeform 242">
              <a:extLst>
                <a:ext uri="{FF2B5EF4-FFF2-40B4-BE49-F238E27FC236}">
                  <a16:creationId xmlns:a16="http://schemas.microsoft.com/office/drawing/2014/main" id="{7E47CD6B-BBCB-4E85-9B3D-F8692CF1452E}"/>
                </a:ext>
              </a:extLst>
            </p:cNvPr>
            <p:cNvSpPr>
              <a:spLocks/>
            </p:cNvSpPr>
            <p:nvPr/>
          </p:nvSpPr>
          <p:spPr bwMode="auto">
            <a:xfrm>
              <a:off x="-2674938" y="2108200"/>
              <a:ext cx="50800" cy="36513"/>
            </a:xfrm>
            <a:custGeom>
              <a:avLst/>
              <a:gdLst>
                <a:gd name="T0" fmla="*/ 7 w 14"/>
                <a:gd name="T1" fmla="*/ 9 h 10"/>
                <a:gd name="T2" fmla="*/ 9 w 14"/>
                <a:gd name="T3" fmla="*/ 9 h 10"/>
                <a:gd name="T4" fmla="*/ 9 w 14"/>
                <a:gd name="T5" fmla="*/ 7 h 10"/>
                <a:gd name="T6" fmla="*/ 11 w 14"/>
                <a:gd name="T7" fmla="*/ 6 h 10"/>
                <a:gd name="T8" fmla="*/ 13 w 14"/>
                <a:gd name="T9" fmla="*/ 3 h 10"/>
                <a:gd name="T10" fmla="*/ 12 w 14"/>
                <a:gd name="T11" fmla="*/ 0 h 10"/>
                <a:gd name="T12" fmla="*/ 11 w 14"/>
                <a:gd name="T13" fmla="*/ 0 h 10"/>
                <a:gd name="T14" fmla="*/ 9 w 14"/>
                <a:gd name="T15" fmla="*/ 1 h 10"/>
                <a:gd name="T16" fmla="*/ 8 w 14"/>
                <a:gd name="T17" fmla="*/ 2 h 10"/>
                <a:gd name="T18" fmla="*/ 7 w 14"/>
                <a:gd name="T19" fmla="*/ 1 h 10"/>
                <a:gd name="T20" fmla="*/ 4 w 14"/>
                <a:gd name="T21" fmla="*/ 1 h 10"/>
                <a:gd name="T22" fmla="*/ 1 w 14"/>
                <a:gd name="T23" fmla="*/ 2 h 10"/>
                <a:gd name="T24" fmla="*/ 1 w 14"/>
                <a:gd name="T25" fmla="*/ 4 h 10"/>
                <a:gd name="T26" fmla="*/ 1 w 14"/>
                <a:gd name="T27" fmla="*/ 6 h 10"/>
                <a:gd name="T28" fmla="*/ 1 w 14"/>
                <a:gd name="T29" fmla="*/ 6 h 10"/>
                <a:gd name="T30" fmla="*/ 2 w 14"/>
                <a:gd name="T31" fmla="*/ 8 h 10"/>
                <a:gd name="T32" fmla="*/ 3 w 14"/>
                <a:gd name="T33" fmla="*/ 8 h 10"/>
                <a:gd name="T34" fmla="*/ 3 w 14"/>
                <a:gd name="T35" fmla="*/ 10 h 10"/>
                <a:gd name="T36" fmla="*/ 5 w 14"/>
                <a:gd name="T37" fmla="*/ 10 h 10"/>
                <a:gd name="T38" fmla="*/ 5 w 14"/>
                <a:gd name="T39" fmla="*/ 10 h 10"/>
                <a:gd name="T40" fmla="*/ 7 w 14"/>
                <a:gd name="T41"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4" h="10">
                  <a:moveTo>
                    <a:pt x="7" y="9"/>
                  </a:moveTo>
                  <a:cubicBezTo>
                    <a:pt x="7" y="8"/>
                    <a:pt x="9" y="10"/>
                    <a:pt x="9" y="9"/>
                  </a:cubicBezTo>
                  <a:cubicBezTo>
                    <a:pt x="10" y="8"/>
                    <a:pt x="8" y="7"/>
                    <a:pt x="9" y="7"/>
                  </a:cubicBezTo>
                  <a:cubicBezTo>
                    <a:pt x="11" y="7"/>
                    <a:pt x="11" y="6"/>
                    <a:pt x="11" y="6"/>
                  </a:cubicBezTo>
                  <a:cubicBezTo>
                    <a:pt x="12" y="5"/>
                    <a:pt x="14" y="4"/>
                    <a:pt x="13" y="3"/>
                  </a:cubicBezTo>
                  <a:cubicBezTo>
                    <a:pt x="12" y="2"/>
                    <a:pt x="12" y="1"/>
                    <a:pt x="12" y="0"/>
                  </a:cubicBezTo>
                  <a:cubicBezTo>
                    <a:pt x="12" y="1"/>
                    <a:pt x="11" y="1"/>
                    <a:pt x="11" y="0"/>
                  </a:cubicBezTo>
                  <a:cubicBezTo>
                    <a:pt x="10" y="0"/>
                    <a:pt x="9" y="0"/>
                    <a:pt x="9" y="1"/>
                  </a:cubicBezTo>
                  <a:cubicBezTo>
                    <a:pt x="9" y="2"/>
                    <a:pt x="8" y="2"/>
                    <a:pt x="8" y="2"/>
                  </a:cubicBezTo>
                  <a:cubicBezTo>
                    <a:pt x="8" y="1"/>
                    <a:pt x="8" y="1"/>
                    <a:pt x="7" y="1"/>
                  </a:cubicBezTo>
                  <a:cubicBezTo>
                    <a:pt x="7" y="0"/>
                    <a:pt x="5" y="1"/>
                    <a:pt x="4" y="1"/>
                  </a:cubicBezTo>
                  <a:cubicBezTo>
                    <a:pt x="3" y="0"/>
                    <a:pt x="2" y="1"/>
                    <a:pt x="1" y="2"/>
                  </a:cubicBezTo>
                  <a:cubicBezTo>
                    <a:pt x="0" y="3"/>
                    <a:pt x="1" y="3"/>
                    <a:pt x="1" y="4"/>
                  </a:cubicBezTo>
                  <a:cubicBezTo>
                    <a:pt x="1" y="5"/>
                    <a:pt x="1" y="5"/>
                    <a:pt x="1" y="6"/>
                  </a:cubicBezTo>
                  <a:cubicBezTo>
                    <a:pt x="1" y="6"/>
                    <a:pt x="1" y="6"/>
                    <a:pt x="1" y="6"/>
                  </a:cubicBezTo>
                  <a:cubicBezTo>
                    <a:pt x="2" y="6"/>
                    <a:pt x="2" y="8"/>
                    <a:pt x="2" y="8"/>
                  </a:cubicBezTo>
                  <a:cubicBezTo>
                    <a:pt x="2" y="9"/>
                    <a:pt x="3" y="8"/>
                    <a:pt x="3" y="8"/>
                  </a:cubicBezTo>
                  <a:cubicBezTo>
                    <a:pt x="4" y="8"/>
                    <a:pt x="3" y="9"/>
                    <a:pt x="3" y="10"/>
                  </a:cubicBezTo>
                  <a:cubicBezTo>
                    <a:pt x="4" y="10"/>
                    <a:pt x="5" y="9"/>
                    <a:pt x="5" y="10"/>
                  </a:cubicBezTo>
                  <a:cubicBezTo>
                    <a:pt x="5" y="10"/>
                    <a:pt x="5" y="10"/>
                    <a:pt x="5" y="10"/>
                  </a:cubicBezTo>
                  <a:cubicBezTo>
                    <a:pt x="6" y="10"/>
                    <a:pt x="7" y="9"/>
                    <a:pt x="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 name="Freeform 243">
              <a:extLst>
                <a:ext uri="{FF2B5EF4-FFF2-40B4-BE49-F238E27FC236}">
                  <a16:creationId xmlns:a16="http://schemas.microsoft.com/office/drawing/2014/main" id="{94B2912E-E32F-416C-9B7B-04E9C17D182B}"/>
                </a:ext>
              </a:extLst>
            </p:cNvPr>
            <p:cNvSpPr>
              <a:spLocks/>
            </p:cNvSpPr>
            <p:nvPr/>
          </p:nvSpPr>
          <p:spPr bwMode="auto">
            <a:xfrm>
              <a:off x="-2693988" y="2039938"/>
              <a:ext cx="61912" cy="76200"/>
            </a:xfrm>
            <a:custGeom>
              <a:avLst/>
              <a:gdLst>
                <a:gd name="T0" fmla="*/ 12 w 17"/>
                <a:gd name="T1" fmla="*/ 9 h 21"/>
                <a:gd name="T2" fmla="*/ 9 w 17"/>
                <a:gd name="T3" fmla="*/ 7 h 21"/>
                <a:gd name="T4" fmla="*/ 11 w 17"/>
                <a:gd name="T5" fmla="*/ 6 h 21"/>
                <a:gd name="T6" fmla="*/ 10 w 17"/>
                <a:gd name="T7" fmla="*/ 4 h 21"/>
                <a:gd name="T8" fmla="*/ 9 w 17"/>
                <a:gd name="T9" fmla="*/ 4 h 21"/>
                <a:gd name="T10" fmla="*/ 7 w 17"/>
                <a:gd name="T11" fmla="*/ 3 h 21"/>
                <a:gd name="T12" fmla="*/ 6 w 17"/>
                <a:gd name="T13" fmla="*/ 1 h 21"/>
                <a:gd name="T14" fmla="*/ 5 w 17"/>
                <a:gd name="T15" fmla="*/ 0 h 21"/>
                <a:gd name="T16" fmla="*/ 4 w 17"/>
                <a:gd name="T17" fmla="*/ 0 h 21"/>
                <a:gd name="T18" fmla="*/ 4 w 17"/>
                <a:gd name="T19" fmla="*/ 1 h 21"/>
                <a:gd name="T20" fmla="*/ 3 w 17"/>
                <a:gd name="T21" fmla="*/ 3 h 21"/>
                <a:gd name="T22" fmla="*/ 2 w 17"/>
                <a:gd name="T23" fmla="*/ 2 h 21"/>
                <a:gd name="T24" fmla="*/ 1 w 17"/>
                <a:gd name="T25" fmla="*/ 4 h 21"/>
                <a:gd name="T26" fmla="*/ 0 w 17"/>
                <a:gd name="T27" fmla="*/ 5 h 21"/>
                <a:gd name="T28" fmla="*/ 1 w 17"/>
                <a:gd name="T29" fmla="*/ 5 h 21"/>
                <a:gd name="T30" fmla="*/ 1 w 17"/>
                <a:gd name="T31" fmla="*/ 7 h 21"/>
                <a:gd name="T32" fmla="*/ 3 w 17"/>
                <a:gd name="T33" fmla="*/ 7 h 21"/>
                <a:gd name="T34" fmla="*/ 2 w 17"/>
                <a:gd name="T35" fmla="*/ 10 h 21"/>
                <a:gd name="T36" fmla="*/ 2 w 17"/>
                <a:gd name="T37" fmla="*/ 12 h 21"/>
                <a:gd name="T38" fmla="*/ 4 w 17"/>
                <a:gd name="T39" fmla="*/ 11 h 21"/>
                <a:gd name="T40" fmla="*/ 6 w 17"/>
                <a:gd name="T41" fmla="*/ 11 h 21"/>
                <a:gd name="T42" fmla="*/ 7 w 17"/>
                <a:gd name="T43" fmla="*/ 10 h 21"/>
                <a:gd name="T44" fmla="*/ 9 w 17"/>
                <a:gd name="T45" fmla="*/ 10 h 21"/>
                <a:gd name="T46" fmla="*/ 11 w 17"/>
                <a:gd name="T47" fmla="*/ 12 h 21"/>
                <a:gd name="T48" fmla="*/ 11 w 17"/>
                <a:gd name="T49" fmla="*/ 15 h 21"/>
                <a:gd name="T50" fmla="*/ 13 w 17"/>
                <a:gd name="T51" fmla="*/ 17 h 21"/>
                <a:gd name="T52" fmla="*/ 12 w 17"/>
                <a:gd name="T53" fmla="*/ 20 h 21"/>
                <a:gd name="T54" fmla="*/ 13 w 17"/>
                <a:gd name="T55" fmla="*/ 21 h 21"/>
                <a:gd name="T56" fmla="*/ 14 w 17"/>
                <a:gd name="T57" fmla="*/ 20 h 21"/>
                <a:gd name="T58" fmla="*/ 16 w 17"/>
                <a:gd name="T59" fmla="*/ 19 h 21"/>
                <a:gd name="T60" fmla="*/ 17 w 17"/>
                <a:gd name="T61" fmla="*/ 19 h 21"/>
                <a:gd name="T62" fmla="*/ 17 w 17"/>
                <a:gd name="T63" fmla="*/ 18 h 21"/>
                <a:gd name="T64" fmla="*/ 17 w 17"/>
                <a:gd name="T65" fmla="*/ 16 h 21"/>
                <a:gd name="T66" fmla="*/ 15 w 17"/>
                <a:gd name="T67" fmla="*/ 14 h 21"/>
                <a:gd name="T68" fmla="*/ 13 w 17"/>
                <a:gd name="T69" fmla="*/ 12 h 21"/>
                <a:gd name="T70" fmla="*/ 12 w 17"/>
                <a:gd name="T71" fmla="*/ 9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7" h="21">
                  <a:moveTo>
                    <a:pt x="12" y="9"/>
                  </a:moveTo>
                  <a:cubicBezTo>
                    <a:pt x="12" y="9"/>
                    <a:pt x="9" y="8"/>
                    <a:pt x="9" y="7"/>
                  </a:cubicBezTo>
                  <a:cubicBezTo>
                    <a:pt x="10" y="7"/>
                    <a:pt x="11" y="7"/>
                    <a:pt x="11" y="6"/>
                  </a:cubicBezTo>
                  <a:cubicBezTo>
                    <a:pt x="11" y="5"/>
                    <a:pt x="11" y="5"/>
                    <a:pt x="10" y="4"/>
                  </a:cubicBezTo>
                  <a:cubicBezTo>
                    <a:pt x="10" y="3"/>
                    <a:pt x="9" y="4"/>
                    <a:pt x="9" y="4"/>
                  </a:cubicBezTo>
                  <a:cubicBezTo>
                    <a:pt x="8" y="4"/>
                    <a:pt x="7" y="4"/>
                    <a:pt x="7" y="3"/>
                  </a:cubicBezTo>
                  <a:cubicBezTo>
                    <a:pt x="7" y="2"/>
                    <a:pt x="6" y="2"/>
                    <a:pt x="6" y="1"/>
                  </a:cubicBezTo>
                  <a:cubicBezTo>
                    <a:pt x="6" y="1"/>
                    <a:pt x="5" y="0"/>
                    <a:pt x="5" y="0"/>
                  </a:cubicBezTo>
                  <a:cubicBezTo>
                    <a:pt x="4" y="0"/>
                    <a:pt x="4" y="0"/>
                    <a:pt x="4" y="0"/>
                  </a:cubicBezTo>
                  <a:cubicBezTo>
                    <a:pt x="4" y="0"/>
                    <a:pt x="3" y="1"/>
                    <a:pt x="4" y="1"/>
                  </a:cubicBezTo>
                  <a:cubicBezTo>
                    <a:pt x="4" y="2"/>
                    <a:pt x="4" y="3"/>
                    <a:pt x="3" y="3"/>
                  </a:cubicBezTo>
                  <a:cubicBezTo>
                    <a:pt x="3" y="3"/>
                    <a:pt x="3" y="2"/>
                    <a:pt x="2" y="2"/>
                  </a:cubicBezTo>
                  <a:cubicBezTo>
                    <a:pt x="2" y="2"/>
                    <a:pt x="1" y="3"/>
                    <a:pt x="1" y="4"/>
                  </a:cubicBezTo>
                  <a:cubicBezTo>
                    <a:pt x="1" y="4"/>
                    <a:pt x="1" y="4"/>
                    <a:pt x="0" y="5"/>
                  </a:cubicBezTo>
                  <a:cubicBezTo>
                    <a:pt x="0" y="5"/>
                    <a:pt x="1" y="5"/>
                    <a:pt x="1" y="5"/>
                  </a:cubicBezTo>
                  <a:cubicBezTo>
                    <a:pt x="1" y="5"/>
                    <a:pt x="1" y="6"/>
                    <a:pt x="1" y="7"/>
                  </a:cubicBezTo>
                  <a:cubicBezTo>
                    <a:pt x="1" y="8"/>
                    <a:pt x="2" y="6"/>
                    <a:pt x="3" y="7"/>
                  </a:cubicBezTo>
                  <a:cubicBezTo>
                    <a:pt x="3" y="8"/>
                    <a:pt x="2" y="9"/>
                    <a:pt x="2" y="10"/>
                  </a:cubicBezTo>
                  <a:cubicBezTo>
                    <a:pt x="2" y="11"/>
                    <a:pt x="2" y="11"/>
                    <a:pt x="2" y="12"/>
                  </a:cubicBezTo>
                  <a:cubicBezTo>
                    <a:pt x="2" y="13"/>
                    <a:pt x="3" y="11"/>
                    <a:pt x="4" y="11"/>
                  </a:cubicBezTo>
                  <a:cubicBezTo>
                    <a:pt x="5" y="10"/>
                    <a:pt x="5" y="10"/>
                    <a:pt x="6" y="11"/>
                  </a:cubicBezTo>
                  <a:cubicBezTo>
                    <a:pt x="6" y="11"/>
                    <a:pt x="7" y="11"/>
                    <a:pt x="7" y="10"/>
                  </a:cubicBezTo>
                  <a:cubicBezTo>
                    <a:pt x="7" y="10"/>
                    <a:pt x="9" y="10"/>
                    <a:pt x="9" y="10"/>
                  </a:cubicBezTo>
                  <a:cubicBezTo>
                    <a:pt x="10" y="11"/>
                    <a:pt x="10" y="12"/>
                    <a:pt x="11" y="12"/>
                  </a:cubicBezTo>
                  <a:cubicBezTo>
                    <a:pt x="12" y="12"/>
                    <a:pt x="10" y="15"/>
                    <a:pt x="11" y="15"/>
                  </a:cubicBezTo>
                  <a:cubicBezTo>
                    <a:pt x="12" y="15"/>
                    <a:pt x="13" y="16"/>
                    <a:pt x="13" y="17"/>
                  </a:cubicBezTo>
                  <a:cubicBezTo>
                    <a:pt x="13" y="18"/>
                    <a:pt x="13" y="19"/>
                    <a:pt x="12" y="20"/>
                  </a:cubicBezTo>
                  <a:cubicBezTo>
                    <a:pt x="13" y="20"/>
                    <a:pt x="13" y="20"/>
                    <a:pt x="13" y="21"/>
                  </a:cubicBezTo>
                  <a:cubicBezTo>
                    <a:pt x="13" y="21"/>
                    <a:pt x="14" y="21"/>
                    <a:pt x="14" y="20"/>
                  </a:cubicBezTo>
                  <a:cubicBezTo>
                    <a:pt x="14" y="19"/>
                    <a:pt x="15" y="19"/>
                    <a:pt x="16" y="19"/>
                  </a:cubicBezTo>
                  <a:cubicBezTo>
                    <a:pt x="16" y="20"/>
                    <a:pt x="17" y="20"/>
                    <a:pt x="17" y="19"/>
                  </a:cubicBezTo>
                  <a:cubicBezTo>
                    <a:pt x="17" y="19"/>
                    <a:pt x="17" y="18"/>
                    <a:pt x="17" y="18"/>
                  </a:cubicBezTo>
                  <a:cubicBezTo>
                    <a:pt x="17" y="17"/>
                    <a:pt x="17" y="16"/>
                    <a:pt x="17" y="16"/>
                  </a:cubicBezTo>
                  <a:cubicBezTo>
                    <a:pt x="16" y="15"/>
                    <a:pt x="15" y="15"/>
                    <a:pt x="15" y="14"/>
                  </a:cubicBezTo>
                  <a:cubicBezTo>
                    <a:pt x="15" y="13"/>
                    <a:pt x="13" y="12"/>
                    <a:pt x="13" y="12"/>
                  </a:cubicBezTo>
                  <a:cubicBezTo>
                    <a:pt x="13" y="11"/>
                    <a:pt x="12" y="10"/>
                    <a:pt x="12"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 name="Freeform 244">
              <a:extLst>
                <a:ext uri="{FF2B5EF4-FFF2-40B4-BE49-F238E27FC236}">
                  <a16:creationId xmlns:a16="http://schemas.microsoft.com/office/drawing/2014/main" id="{36F6A8F7-5512-4A1F-9E3F-186A4AC1F932}"/>
                </a:ext>
              </a:extLst>
            </p:cNvPr>
            <p:cNvSpPr>
              <a:spLocks/>
            </p:cNvSpPr>
            <p:nvPr/>
          </p:nvSpPr>
          <p:spPr bwMode="auto">
            <a:xfrm>
              <a:off x="-2714625" y="2058988"/>
              <a:ext cx="68262" cy="125413"/>
            </a:xfrm>
            <a:custGeom>
              <a:avLst/>
              <a:gdLst>
                <a:gd name="T0" fmla="*/ 12 w 19"/>
                <a:gd name="T1" fmla="*/ 18 h 35"/>
                <a:gd name="T2" fmla="*/ 12 w 19"/>
                <a:gd name="T3" fmla="*/ 16 h 35"/>
                <a:gd name="T4" fmla="*/ 15 w 19"/>
                <a:gd name="T5" fmla="*/ 15 h 35"/>
                <a:gd name="T6" fmla="*/ 18 w 19"/>
                <a:gd name="T7" fmla="*/ 15 h 35"/>
                <a:gd name="T8" fmla="*/ 18 w 19"/>
                <a:gd name="T9" fmla="*/ 15 h 35"/>
                <a:gd name="T10" fmla="*/ 19 w 19"/>
                <a:gd name="T11" fmla="*/ 12 h 35"/>
                <a:gd name="T12" fmla="*/ 17 w 19"/>
                <a:gd name="T13" fmla="*/ 10 h 35"/>
                <a:gd name="T14" fmla="*/ 17 w 19"/>
                <a:gd name="T15" fmla="*/ 7 h 35"/>
                <a:gd name="T16" fmla="*/ 15 w 19"/>
                <a:gd name="T17" fmla="*/ 5 h 35"/>
                <a:gd name="T18" fmla="*/ 13 w 19"/>
                <a:gd name="T19" fmla="*/ 5 h 35"/>
                <a:gd name="T20" fmla="*/ 12 w 19"/>
                <a:gd name="T21" fmla="*/ 6 h 35"/>
                <a:gd name="T22" fmla="*/ 10 w 19"/>
                <a:gd name="T23" fmla="*/ 6 h 35"/>
                <a:gd name="T24" fmla="*/ 8 w 19"/>
                <a:gd name="T25" fmla="*/ 7 h 35"/>
                <a:gd name="T26" fmla="*/ 8 w 19"/>
                <a:gd name="T27" fmla="*/ 5 h 35"/>
                <a:gd name="T28" fmla="*/ 9 w 19"/>
                <a:gd name="T29" fmla="*/ 2 h 35"/>
                <a:gd name="T30" fmla="*/ 7 w 19"/>
                <a:gd name="T31" fmla="*/ 2 h 35"/>
                <a:gd name="T32" fmla="*/ 7 w 19"/>
                <a:gd name="T33" fmla="*/ 0 h 35"/>
                <a:gd name="T34" fmla="*/ 6 w 19"/>
                <a:gd name="T35" fmla="*/ 0 h 35"/>
                <a:gd name="T36" fmla="*/ 6 w 19"/>
                <a:gd name="T37" fmla="*/ 0 h 35"/>
                <a:gd name="T38" fmla="*/ 4 w 19"/>
                <a:gd name="T39" fmla="*/ 1 h 35"/>
                <a:gd name="T40" fmla="*/ 2 w 19"/>
                <a:gd name="T41" fmla="*/ 2 h 35"/>
                <a:gd name="T42" fmla="*/ 1 w 19"/>
                <a:gd name="T43" fmla="*/ 2 h 35"/>
                <a:gd name="T44" fmla="*/ 0 w 19"/>
                <a:gd name="T45" fmla="*/ 6 h 35"/>
                <a:gd name="T46" fmla="*/ 2 w 19"/>
                <a:gd name="T47" fmla="*/ 8 h 35"/>
                <a:gd name="T48" fmla="*/ 3 w 19"/>
                <a:gd name="T49" fmla="*/ 10 h 35"/>
                <a:gd name="T50" fmla="*/ 2 w 19"/>
                <a:gd name="T51" fmla="*/ 11 h 35"/>
                <a:gd name="T52" fmla="*/ 2 w 19"/>
                <a:gd name="T53" fmla="*/ 12 h 35"/>
                <a:gd name="T54" fmla="*/ 3 w 19"/>
                <a:gd name="T55" fmla="*/ 15 h 35"/>
                <a:gd name="T56" fmla="*/ 4 w 19"/>
                <a:gd name="T57" fmla="*/ 18 h 35"/>
                <a:gd name="T58" fmla="*/ 5 w 19"/>
                <a:gd name="T59" fmla="*/ 20 h 35"/>
                <a:gd name="T60" fmla="*/ 3 w 19"/>
                <a:gd name="T61" fmla="*/ 23 h 35"/>
                <a:gd name="T62" fmla="*/ 2 w 19"/>
                <a:gd name="T63" fmla="*/ 27 h 35"/>
                <a:gd name="T64" fmla="*/ 2 w 19"/>
                <a:gd name="T65" fmla="*/ 29 h 35"/>
                <a:gd name="T66" fmla="*/ 5 w 19"/>
                <a:gd name="T67" fmla="*/ 32 h 35"/>
                <a:gd name="T68" fmla="*/ 6 w 19"/>
                <a:gd name="T69" fmla="*/ 33 h 35"/>
                <a:gd name="T70" fmla="*/ 7 w 19"/>
                <a:gd name="T71" fmla="*/ 33 h 35"/>
                <a:gd name="T72" fmla="*/ 8 w 19"/>
                <a:gd name="T73" fmla="*/ 34 h 35"/>
                <a:gd name="T74" fmla="*/ 10 w 19"/>
                <a:gd name="T75" fmla="*/ 35 h 35"/>
                <a:gd name="T76" fmla="*/ 11 w 19"/>
                <a:gd name="T77" fmla="*/ 34 h 35"/>
                <a:gd name="T78" fmla="*/ 8 w 19"/>
                <a:gd name="T79" fmla="*/ 32 h 35"/>
                <a:gd name="T80" fmla="*/ 7 w 19"/>
                <a:gd name="T81" fmla="*/ 30 h 35"/>
                <a:gd name="T82" fmla="*/ 6 w 19"/>
                <a:gd name="T83" fmla="*/ 27 h 35"/>
                <a:gd name="T84" fmla="*/ 4 w 19"/>
                <a:gd name="T85" fmla="*/ 26 h 35"/>
                <a:gd name="T86" fmla="*/ 4 w 19"/>
                <a:gd name="T87" fmla="*/ 23 h 35"/>
                <a:gd name="T88" fmla="*/ 6 w 19"/>
                <a:gd name="T89" fmla="*/ 18 h 35"/>
                <a:gd name="T90" fmla="*/ 8 w 19"/>
                <a:gd name="T91" fmla="*/ 17 h 35"/>
                <a:gd name="T92" fmla="*/ 9 w 19"/>
                <a:gd name="T93" fmla="*/ 19 h 35"/>
                <a:gd name="T94" fmla="*/ 12 w 19"/>
                <a:gd name="T95" fmla="*/ 20 h 35"/>
                <a:gd name="T96" fmla="*/ 12 w 19"/>
                <a:gd name="T97" fmla="*/ 20 h 35"/>
                <a:gd name="T98" fmla="*/ 12 w 19"/>
                <a:gd name="T99" fmla="*/ 20 h 35"/>
                <a:gd name="T100" fmla="*/ 12 w 19"/>
                <a:gd name="T101" fmla="*/ 1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19" h="35">
                  <a:moveTo>
                    <a:pt x="12" y="18"/>
                  </a:moveTo>
                  <a:cubicBezTo>
                    <a:pt x="12" y="17"/>
                    <a:pt x="11" y="17"/>
                    <a:pt x="12" y="16"/>
                  </a:cubicBezTo>
                  <a:cubicBezTo>
                    <a:pt x="13" y="15"/>
                    <a:pt x="14" y="14"/>
                    <a:pt x="15" y="15"/>
                  </a:cubicBezTo>
                  <a:cubicBezTo>
                    <a:pt x="16" y="15"/>
                    <a:pt x="18" y="14"/>
                    <a:pt x="18" y="15"/>
                  </a:cubicBezTo>
                  <a:cubicBezTo>
                    <a:pt x="18" y="15"/>
                    <a:pt x="18" y="15"/>
                    <a:pt x="18" y="15"/>
                  </a:cubicBezTo>
                  <a:cubicBezTo>
                    <a:pt x="19" y="14"/>
                    <a:pt x="19" y="13"/>
                    <a:pt x="19" y="12"/>
                  </a:cubicBezTo>
                  <a:cubicBezTo>
                    <a:pt x="19" y="11"/>
                    <a:pt x="18" y="10"/>
                    <a:pt x="17" y="10"/>
                  </a:cubicBezTo>
                  <a:cubicBezTo>
                    <a:pt x="16" y="10"/>
                    <a:pt x="18" y="7"/>
                    <a:pt x="17" y="7"/>
                  </a:cubicBezTo>
                  <a:cubicBezTo>
                    <a:pt x="16" y="7"/>
                    <a:pt x="16" y="6"/>
                    <a:pt x="15" y="5"/>
                  </a:cubicBezTo>
                  <a:cubicBezTo>
                    <a:pt x="15" y="5"/>
                    <a:pt x="13" y="5"/>
                    <a:pt x="13" y="5"/>
                  </a:cubicBezTo>
                  <a:cubicBezTo>
                    <a:pt x="13" y="6"/>
                    <a:pt x="12" y="6"/>
                    <a:pt x="12" y="6"/>
                  </a:cubicBezTo>
                  <a:cubicBezTo>
                    <a:pt x="11" y="5"/>
                    <a:pt x="11" y="5"/>
                    <a:pt x="10" y="6"/>
                  </a:cubicBezTo>
                  <a:cubicBezTo>
                    <a:pt x="9" y="6"/>
                    <a:pt x="8" y="8"/>
                    <a:pt x="8" y="7"/>
                  </a:cubicBezTo>
                  <a:cubicBezTo>
                    <a:pt x="8" y="6"/>
                    <a:pt x="8" y="6"/>
                    <a:pt x="8" y="5"/>
                  </a:cubicBezTo>
                  <a:cubicBezTo>
                    <a:pt x="8" y="4"/>
                    <a:pt x="9" y="3"/>
                    <a:pt x="9" y="2"/>
                  </a:cubicBezTo>
                  <a:cubicBezTo>
                    <a:pt x="8" y="1"/>
                    <a:pt x="7" y="3"/>
                    <a:pt x="7" y="2"/>
                  </a:cubicBezTo>
                  <a:cubicBezTo>
                    <a:pt x="7" y="1"/>
                    <a:pt x="7" y="0"/>
                    <a:pt x="7" y="0"/>
                  </a:cubicBezTo>
                  <a:cubicBezTo>
                    <a:pt x="7" y="0"/>
                    <a:pt x="6" y="0"/>
                    <a:pt x="6" y="0"/>
                  </a:cubicBezTo>
                  <a:cubicBezTo>
                    <a:pt x="6" y="0"/>
                    <a:pt x="6" y="0"/>
                    <a:pt x="6" y="0"/>
                  </a:cubicBezTo>
                  <a:cubicBezTo>
                    <a:pt x="6" y="0"/>
                    <a:pt x="4" y="0"/>
                    <a:pt x="4" y="1"/>
                  </a:cubicBezTo>
                  <a:cubicBezTo>
                    <a:pt x="3" y="2"/>
                    <a:pt x="2" y="2"/>
                    <a:pt x="2" y="2"/>
                  </a:cubicBezTo>
                  <a:cubicBezTo>
                    <a:pt x="2" y="2"/>
                    <a:pt x="1" y="2"/>
                    <a:pt x="1" y="2"/>
                  </a:cubicBezTo>
                  <a:cubicBezTo>
                    <a:pt x="1" y="3"/>
                    <a:pt x="0" y="6"/>
                    <a:pt x="0" y="6"/>
                  </a:cubicBezTo>
                  <a:cubicBezTo>
                    <a:pt x="0" y="7"/>
                    <a:pt x="2" y="8"/>
                    <a:pt x="2" y="8"/>
                  </a:cubicBezTo>
                  <a:cubicBezTo>
                    <a:pt x="3" y="8"/>
                    <a:pt x="2" y="9"/>
                    <a:pt x="3" y="10"/>
                  </a:cubicBezTo>
                  <a:cubicBezTo>
                    <a:pt x="3" y="10"/>
                    <a:pt x="3" y="11"/>
                    <a:pt x="2" y="11"/>
                  </a:cubicBezTo>
                  <a:cubicBezTo>
                    <a:pt x="2" y="11"/>
                    <a:pt x="3" y="12"/>
                    <a:pt x="2" y="12"/>
                  </a:cubicBezTo>
                  <a:cubicBezTo>
                    <a:pt x="2" y="13"/>
                    <a:pt x="2" y="14"/>
                    <a:pt x="3" y="15"/>
                  </a:cubicBezTo>
                  <a:cubicBezTo>
                    <a:pt x="4" y="16"/>
                    <a:pt x="4" y="17"/>
                    <a:pt x="4" y="18"/>
                  </a:cubicBezTo>
                  <a:cubicBezTo>
                    <a:pt x="4" y="19"/>
                    <a:pt x="5" y="19"/>
                    <a:pt x="5" y="20"/>
                  </a:cubicBezTo>
                  <a:cubicBezTo>
                    <a:pt x="5" y="20"/>
                    <a:pt x="3" y="24"/>
                    <a:pt x="3" y="23"/>
                  </a:cubicBezTo>
                  <a:cubicBezTo>
                    <a:pt x="2" y="24"/>
                    <a:pt x="2" y="26"/>
                    <a:pt x="2" y="27"/>
                  </a:cubicBezTo>
                  <a:cubicBezTo>
                    <a:pt x="2" y="28"/>
                    <a:pt x="1" y="29"/>
                    <a:pt x="2" y="29"/>
                  </a:cubicBezTo>
                  <a:cubicBezTo>
                    <a:pt x="3" y="29"/>
                    <a:pt x="4" y="30"/>
                    <a:pt x="5" y="32"/>
                  </a:cubicBezTo>
                  <a:cubicBezTo>
                    <a:pt x="5" y="32"/>
                    <a:pt x="6" y="33"/>
                    <a:pt x="6" y="33"/>
                  </a:cubicBezTo>
                  <a:cubicBezTo>
                    <a:pt x="6" y="33"/>
                    <a:pt x="7" y="33"/>
                    <a:pt x="7" y="33"/>
                  </a:cubicBezTo>
                  <a:cubicBezTo>
                    <a:pt x="8" y="33"/>
                    <a:pt x="8" y="34"/>
                    <a:pt x="8" y="34"/>
                  </a:cubicBezTo>
                  <a:cubicBezTo>
                    <a:pt x="8" y="35"/>
                    <a:pt x="10" y="35"/>
                    <a:pt x="10" y="35"/>
                  </a:cubicBezTo>
                  <a:cubicBezTo>
                    <a:pt x="10" y="35"/>
                    <a:pt x="10" y="34"/>
                    <a:pt x="11" y="34"/>
                  </a:cubicBezTo>
                  <a:cubicBezTo>
                    <a:pt x="10" y="33"/>
                    <a:pt x="9" y="32"/>
                    <a:pt x="8" y="32"/>
                  </a:cubicBezTo>
                  <a:cubicBezTo>
                    <a:pt x="7" y="32"/>
                    <a:pt x="6" y="30"/>
                    <a:pt x="7" y="30"/>
                  </a:cubicBezTo>
                  <a:cubicBezTo>
                    <a:pt x="7" y="29"/>
                    <a:pt x="6" y="28"/>
                    <a:pt x="6" y="27"/>
                  </a:cubicBezTo>
                  <a:cubicBezTo>
                    <a:pt x="6" y="27"/>
                    <a:pt x="5" y="27"/>
                    <a:pt x="4" y="26"/>
                  </a:cubicBezTo>
                  <a:cubicBezTo>
                    <a:pt x="3" y="26"/>
                    <a:pt x="4" y="24"/>
                    <a:pt x="4" y="23"/>
                  </a:cubicBezTo>
                  <a:cubicBezTo>
                    <a:pt x="5" y="22"/>
                    <a:pt x="6" y="19"/>
                    <a:pt x="6" y="18"/>
                  </a:cubicBezTo>
                  <a:cubicBezTo>
                    <a:pt x="5" y="17"/>
                    <a:pt x="7" y="16"/>
                    <a:pt x="8" y="17"/>
                  </a:cubicBezTo>
                  <a:cubicBezTo>
                    <a:pt x="8" y="18"/>
                    <a:pt x="8" y="19"/>
                    <a:pt x="9" y="19"/>
                  </a:cubicBezTo>
                  <a:cubicBezTo>
                    <a:pt x="11" y="19"/>
                    <a:pt x="11" y="20"/>
                    <a:pt x="12" y="20"/>
                  </a:cubicBezTo>
                  <a:cubicBezTo>
                    <a:pt x="12" y="20"/>
                    <a:pt x="12" y="20"/>
                    <a:pt x="12" y="20"/>
                  </a:cubicBezTo>
                  <a:cubicBezTo>
                    <a:pt x="12" y="20"/>
                    <a:pt x="12" y="20"/>
                    <a:pt x="12" y="20"/>
                  </a:cubicBezTo>
                  <a:cubicBezTo>
                    <a:pt x="12" y="19"/>
                    <a:pt x="12" y="19"/>
                    <a:pt x="12"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 name="Freeform 245">
              <a:extLst>
                <a:ext uri="{FF2B5EF4-FFF2-40B4-BE49-F238E27FC236}">
                  <a16:creationId xmlns:a16="http://schemas.microsoft.com/office/drawing/2014/main" id="{CB9A7EFE-821F-4166-B82C-712F8816AA27}"/>
                </a:ext>
              </a:extLst>
            </p:cNvPr>
            <p:cNvSpPr>
              <a:spLocks/>
            </p:cNvSpPr>
            <p:nvPr/>
          </p:nvSpPr>
          <p:spPr bwMode="auto">
            <a:xfrm>
              <a:off x="-3405188" y="1712913"/>
              <a:ext cx="82550" cy="65088"/>
            </a:xfrm>
            <a:custGeom>
              <a:avLst/>
              <a:gdLst>
                <a:gd name="T0" fmla="*/ 1 w 23"/>
                <a:gd name="T1" fmla="*/ 4 h 18"/>
                <a:gd name="T2" fmla="*/ 1 w 23"/>
                <a:gd name="T3" fmla="*/ 6 h 18"/>
                <a:gd name="T4" fmla="*/ 1 w 23"/>
                <a:gd name="T5" fmla="*/ 7 h 18"/>
                <a:gd name="T6" fmla="*/ 1 w 23"/>
                <a:gd name="T7" fmla="*/ 9 h 18"/>
                <a:gd name="T8" fmla="*/ 2 w 23"/>
                <a:gd name="T9" fmla="*/ 10 h 18"/>
                <a:gd name="T10" fmla="*/ 2 w 23"/>
                <a:gd name="T11" fmla="*/ 12 h 18"/>
                <a:gd name="T12" fmla="*/ 2 w 23"/>
                <a:gd name="T13" fmla="*/ 13 h 18"/>
                <a:gd name="T14" fmla="*/ 4 w 23"/>
                <a:gd name="T15" fmla="*/ 13 h 18"/>
                <a:gd name="T16" fmla="*/ 5 w 23"/>
                <a:gd name="T17" fmla="*/ 15 h 18"/>
                <a:gd name="T18" fmla="*/ 6 w 23"/>
                <a:gd name="T19" fmla="*/ 15 h 18"/>
                <a:gd name="T20" fmla="*/ 8 w 23"/>
                <a:gd name="T21" fmla="*/ 15 h 18"/>
                <a:gd name="T22" fmla="*/ 8 w 23"/>
                <a:gd name="T23" fmla="*/ 16 h 18"/>
                <a:gd name="T24" fmla="*/ 10 w 23"/>
                <a:gd name="T25" fmla="*/ 16 h 18"/>
                <a:gd name="T26" fmla="*/ 11 w 23"/>
                <a:gd name="T27" fmla="*/ 17 h 18"/>
                <a:gd name="T28" fmla="*/ 12 w 23"/>
                <a:gd name="T29" fmla="*/ 17 h 18"/>
                <a:gd name="T30" fmla="*/ 14 w 23"/>
                <a:gd name="T31" fmla="*/ 18 h 18"/>
                <a:gd name="T32" fmla="*/ 16 w 23"/>
                <a:gd name="T33" fmla="*/ 18 h 18"/>
                <a:gd name="T34" fmla="*/ 18 w 23"/>
                <a:gd name="T35" fmla="*/ 18 h 18"/>
                <a:gd name="T36" fmla="*/ 19 w 23"/>
                <a:gd name="T37" fmla="*/ 18 h 18"/>
                <a:gd name="T38" fmla="*/ 19 w 23"/>
                <a:gd name="T39" fmla="*/ 17 h 18"/>
                <a:gd name="T40" fmla="*/ 21 w 23"/>
                <a:gd name="T41" fmla="*/ 15 h 18"/>
                <a:gd name="T42" fmla="*/ 22 w 23"/>
                <a:gd name="T43" fmla="*/ 14 h 18"/>
                <a:gd name="T44" fmla="*/ 22 w 23"/>
                <a:gd name="T45" fmla="*/ 12 h 18"/>
                <a:gd name="T46" fmla="*/ 21 w 23"/>
                <a:gd name="T47" fmla="*/ 10 h 18"/>
                <a:gd name="T48" fmla="*/ 21 w 23"/>
                <a:gd name="T49" fmla="*/ 8 h 18"/>
                <a:gd name="T50" fmla="*/ 22 w 23"/>
                <a:gd name="T51" fmla="*/ 7 h 18"/>
                <a:gd name="T52" fmla="*/ 22 w 23"/>
                <a:gd name="T53" fmla="*/ 5 h 18"/>
                <a:gd name="T54" fmla="*/ 21 w 23"/>
                <a:gd name="T55" fmla="*/ 3 h 18"/>
                <a:gd name="T56" fmla="*/ 20 w 23"/>
                <a:gd name="T57" fmla="*/ 2 h 18"/>
                <a:gd name="T58" fmla="*/ 20 w 23"/>
                <a:gd name="T59" fmla="*/ 2 h 18"/>
                <a:gd name="T60" fmla="*/ 14 w 23"/>
                <a:gd name="T61" fmla="*/ 2 h 18"/>
                <a:gd name="T62" fmla="*/ 12 w 23"/>
                <a:gd name="T63" fmla="*/ 1 h 18"/>
                <a:gd name="T64" fmla="*/ 11 w 23"/>
                <a:gd name="T65" fmla="*/ 2 h 18"/>
                <a:gd name="T66" fmla="*/ 10 w 23"/>
                <a:gd name="T67" fmla="*/ 1 h 18"/>
                <a:gd name="T68" fmla="*/ 5 w 23"/>
                <a:gd name="T69" fmla="*/ 2 h 18"/>
                <a:gd name="T70" fmla="*/ 1 w 23"/>
                <a:gd name="T71" fmla="*/ 3 h 18"/>
                <a:gd name="T72" fmla="*/ 1 w 23"/>
                <a:gd name="T73" fmla="*/ 4 h 18"/>
                <a:gd name="T74" fmla="*/ 1 w 23"/>
                <a:gd name="T75" fmla="*/ 4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3" h="18">
                  <a:moveTo>
                    <a:pt x="1" y="4"/>
                  </a:moveTo>
                  <a:cubicBezTo>
                    <a:pt x="1" y="4"/>
                    <a:pt x="1" y="6"/>
                    <a:pt x="1" y="6"/>
                  </a:cubicBezTo>
                  <a:cubicBezTo>
                    <a:pt x="0" y="7"/>
                    <a:pt x="0" y="7"/>
                    <a:pt x="1" y="7"/>
                  </a:cubicBezTo>
                  <a:cubicBezTo>
                    <a:pt x="1" y="8"/>
                    <a:pt x="1" y="8"/>
                    <a:pt x="1" y="9"/>
                  </a:cubicBezTo>
                  <a:cubicBezTo>
                    <a:pt x="1" y="9"/>
                    <a:pt x="2" y="9"/>
                    <a:pt x="2" y="10"/>
                  </a:cubicBezTo>
                  <a:cubicBezTo>
                    <a:pt x="2" y="11"/>
                    <a:pt x="2" y="11"/>
                    <a:pt x="2" y="12"/>
                  </a:cubicBezTo>
                  <a:cubicBezTo>
                    <a:pt x="2" y="12"/>
                    <a:pt x="2" y="12"/>
                    <a:pt x="2" y="13"/>
                  </a:cubicBezTo>
                  <a:cubicBezTo>
                    <a:pt x="3" y="13"/>
                    <a:pt x="3" y="13"/>
                    <a:pt x="4" y="13"/>
                  </a:cubicBezTo>
                  <a:cubicBezTo>
                    <a:pt x="5" y="14"/>
                    <a:pt x="5" y="14"/>
                    <a:pt x="5" y="15"/>
                  </a:cubicBezTo>
                  <a:cubicBezTo>
                    <a:pt x="5" y="15"/>
                    <a:pt x="6" y="16"/>
                    <a:pt x="6" y="15"/>
                  </a:cubicBezTo>
                  <a:cubicBezTo>
                    <a:pt x="7" y="15"/>
                    <a:pt x="7" y="15"/>
                    <a:pt x="8" y="15"/>
                  </a:cubicBezTo>
                  <a:cubicBezTo>
                    <a:pt x="8" y="15"/>
                    <a:pt x="8" y="15"/>
                    <a:pt x="8" y="16"/>
                  </a:cubicBezTo>
                  <a:cubicBezTo>
                    <a:pt x="8" y="16"/>
                    <a:pt x="9" y="16"/>
                    <a:pt x="10" y="16"/>
                  </a:cubicBezTo>
                  <a:cubicBezTo>
                    <a:pt x="10" y="16"/>
                    <a:pt x="10" y="17"/>
                    <a:pt x="11" y="17"/>
                  </a:cubicBezTo>
                  <a:cubicBezTo>
                    <a:pt x="11" y="18"/>
                    <a:pt x="12" y="17"/>
                    <a:pt x="12" y="17"/>
                  </a:cubicBezTo>
                  <a:cubicBezTo>
                    <a:pt x="13" y="18"/>
                    <a:pt x="14" y="18"/>
                    <a:pt x="14" y="18"/>
                  </a:cubicBezTo>
                  <a:cubicBezTo>
                    <a:pt x="15" y="17"/>
                    <a:pt x="15" y="18"/>
                    <a:pt x="16" y="18"/>
                  </a:cubicBezTo>
                  <a:cubicBezTo>
                    <a:pt x="17" y="18"/>
                    <a:pt x="18" y="18"/>
                    <a:pt x="18" y="18"/>
                  </a:cubicBezTo>
                  <a:cubicBezTo>
                    <a:pt x="18" y="18"/>
                    <a:pt x="19" y="18"/>
                    <a:pt x="19" y="18"/>
                  </a:cubicBezTo>
                  <a:cubicBezTo>
                    <a:pt x="20" y="18"/>
                    <a:pt x="19" y="17"/>
                    <a:pt x="19" y="17"/>
                  </a:cubicBezTo>
                  <a:cubicBezTo>
                    <a:pt x="19" y="17"/>
                    <a:pt x="21" y="15"/>
                    <a:pt x="21" y="15"/>
                  </a:cubicBezTo>
                  <a:cubicBezTo>
                    <a:pt x="22" y="14"/>
                    <a:pt x="22" y="14"/>
                    <a:pt x="22" y="14"/>
                  </a:cubicBezTo>
                  <a:cubicBezTo>
                    <a:pt x="23" y="13"/>
                    <a:pt x="22" y="12"/>
                    <a:pt x="22" y="12"/>
                  </a:cubicBezTo>
                  <a:cubicBezTo>
                    <a:pt x="21" y="11"/>
                    <a:pt x="21" y="10"/>
                    <a:pt x="21" y="10"/>
                  </a:cubicBezTo>
                  <a:cubicBezTo>
                    <a:pt x="22" y="9"/>
                    <a:pt x="21" y="9"/>
                    <a:pt x="21" y="8"/>
                  </a:cubicBezTo>
                  <a:cubicBezTo>
                    <a:pt x="21" y="8"/>
                    <a:pt x="21" y="7"/>
                    <a:pt x="22" y="7"/>
                  </a:cubicBezTo>
                  <a:cubicBezTo>
                    <a:pt x="22" y="7"/>
                    <a:pt x="22" y="6"/>
                    <a:pt x="22" y="5"/>
                  </a:cubicBezTo>
                  <a:cubicBezTo>
                    <a:pt x="21" y="5"/>
                    <a:pt x="21" y="4"/>
                    <a:pt x="21" y="3"/>
                  </a:cubicBezTo>
                  <a:cubicBezTo>
                    <a:pt x="22" y="3"/>
                    <a:pt x="20" y="2"/>
                    <a:pt x="20" y="2"/>
                  </a:cubicBezTo>
                  <a:cubicBezTo>
                    <a:pt x="20" y="2"/>
                    <a:pt x="20" y="2"/>
                    <a:pt x="20" y="2"/>
                  </a:cubicBezTo>
                  <a:cubicBezTo>
                    <a:pt x="18" y="2"/>
                    <a:pt x="14" y="2"/>
                    <a:pt x="14" y="2"/>
                  </a:cubicBezTo>
                  <a:cubicBezTo>
                    <a:pt x="13" y="2"/>
                    <a:pt x="13" y="2"/>
                    <a:pt x="12" y="1"/>
                  </a:cubicBezTo>
                  <a:cubicBezTo>
                    <a:pt x="12" y="2"/>
                    <a:pt x="12" y="2"/>
                    <a:pt x="11" y="2"/>
                  </a:cubicBezTo>
                  <a:cubicBezTo>
                    <a:pt x="10" y="2"/>
                    <a:pt x="10" y="1"/>
                    <a:pt x="10" y="1"/>
                  </a:cubicBezTo>
                  <a:cubicBezTo>
                    <a:pt x="10" y="0"/>
                    <a:pt x="6" y="1"/>
                    <a:pt x="5" y="2"/>
                  </a:cubicBezTo>
                  <a:cubicBezTo>
                    <a:pt x="4" y="3"/>
                    <a:pt x="1" y="3"/>
                    <a:pt x="1" y="3"/>
                  </a:cubicBezTo>
                  <a:cubicBezTo>
                    <a:pt x="1" y="4"/>
                    <a:pt x="1" y="4"/>
                    <a:pt x="1" y="4"/>
                  </a:cubicBezTo>
                  <a:cubicBezTo>
                    <a:pt x="1" y="4"/>
                    <a:pt x="1"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 name="Freeform 246">
              <a:extLst>
                <a:ext uri="{FF2B5EF4-FFF2-40B4-BE49-F238E27FC236}">
                  <a16:creationId xmlns:a16="http://schemas.microsoft.com/office/drawing/2014/main" id="{49D39E77-68D1-49B0-9F23-AE2AFC145E38}"/>
                </a:ext>
              </a:extLst>
            </p:cNvPr>
            <p:cNvSpPr>
              <a:spLocks/>
            </p:cNvSpPr>
            <p:nvPr/>
          </p:nvSpPr>
          <p:spPr bwMode="auto">
            <a:xfrm>
              <a:off x="-3394075" y="1820863"/>
              <a:ext cx="31750" cy="28575"/>
            </a:xfrm>
            <a:custGeom>
              <a:avLst/>
              <a:gdLst>
                <a:gd name="T0" fmla="*/ 7 w 9"/>
                <a:gd name="T1" fmla="*/ 7 h 8"/>
                <a:gd name="T2" fmla="*/ 9 w 9"/>
                <a:gd name="T3" fmla="*/ 5 h 8"/>
                <a:gd name="T4" fmla="*/ 9 w 9"/>
                <a:gd name="T5" fmla="*/ 2 h 8"/>
                <a:gd name="T6" fmla="*/ 7 w 9"/>
                <a:gd name="T7" fmla="*/ 0 h 8"/>
                <a:gd name="T8" fmla="*/ 3 w 9"/>
                <a:gd name="T9" fmla="*/ 0 h 8"/>
                <a:gd name="T10" fmla="*/ 2 w 9"/>
                <a:gd name="T11" fmla="*/ 0 h 8"/>
                <a:gd name="T12" fmla="*/ 1 w 9"/>
                <a:gd name="T13" fmla="*/ 1 h 8"/>
                <a:gd name="T14" fmla="*/ 2 w 9"/>
                <a:gd name="T15" fmla="*/ 3 h 8"/>
                <a:gd name="T16" fmla="*/ 4 w 9"/>
                <a:gd name="T17" fmla="*/ 5 h 8"/>
                <a:gd name="T18" fmla="*/ 5 w 9"/>
                <a:gd name="T19" fmla="*/ 7 h 8"/>
                <a:gd name="T20" fmla="*/ 7 w 9"/>
                <a:gd name="T21" fmla="*/ 8 h 8"/>
                <a:gd name="T22" fmla="*/ 7 w 9"/>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9" h="8">
                  <a:moveTo>
                    <a:pt x="7" y="7"/>
                  </a:moveTo>
                  <a:cubicBezTo>
                    <a:pt x="7" y="7"/>
                    <a:pt x="8" y="5"/>
                    <a:pt x="9" y="5"/>
                  </a:cubicBezTo>
                  <a:cubicBezTo>
                    <a:pt x="9" y="5"/>
                    <a:pt x="9" y="3"/>
                    <a:pt x="9" y="2"/>
                  </a:cubicBezTo>
                  <a:cubicBezTo>
                    <a:pt x="8" y="1"/>
                    <a:pt x="7" y="0"/>
                    <a:pt x="7" y="0"/>
                  </a:cubicBezTo>
                  <a:cubicBezTo>
                    <a:pt x="7" y="0"/>
                    <a:pt x="4" y="0"/>
                    <a:pt x="3" y="0"/>
                  </a:cubicBezTo>
                  <a:cubicBezTo>
                    <a:pt x="3" y="0"/>
                    <a:pt x="2" y="1"/>
                    <a:pt x="2" y="0"/>
                  </a:cubicBezTo>
                  <a:cubicBezTo>
                    <a:pt x="1" y="0"/>
                    <a:pt x="0" y="1"/>
                    <a:pt x="1" y="1"/>
                  </a:cubicBezTo>
                  <a:cubicBezTo>
                    <a:pt x="1" y="2"/>
                    <a:pt x="2" y="2"/>
                    <a:pt x="2" y="3"/>
                  </a:cubicBezTo>
                  <a:cubicBezTo>
                    <a:pt x="2" y="3"/>
                    <a:pt x="4" y="5"/>
                    <a:pt x="4" y="5"/>
                  </a:cubicBezTo>
                  <a:cubicBezTo>
                    <a:pt x="4" y="5"/>
                    <a:pt x="5" y="6"/>
                    <a:pt x="5" y="7"/>
                  </a:cubicBezTo>
                  <a:cubicBezTo>
                    <a:pt x="6" y="7"/>
                    <a:pt x="6" y="8"/>
                    <a:pt x="7" y="8"/>
                  </a:cubicBezTo>
                  <a:cubicBezTo>
                    <a:pt x="7" y="8"/>
                    <a:pt x="7" y="7"/>
                    <a:pt x="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 name="Freeform 247">
              <a:extLst>
                <a:ext uri="{FF2B5EF4-FFF2-40B4-BE49-F238E27FC236}">
                  <a16:creationId xmlns:a16="http://schemas.microsoft.com/office/drawing/2014/main" id="{93E8DD2E-8870-4D22-A06E-8825F920A8AB}"/>
                </a:ext>
              </a:extLst>
            </p:cNvPr>
            <p:cNvSpPr>
              <a:spLocks/>
            </p:cNvSpPr>
            <p:nvPr/>
          </p:nvSpPr>
          <p:spPr bwMode="auto">
            <a:xfrm>
              <a:off x="-3408363" y="1806575"/>
              <a:ext cx="46037" cy="39688"/>
            </a:xfrm>
            <a:custGeom>
              <a:avLst/>
              <a:gdLst>
                <a:gd name="T0" fmla="*/ 8 w 13"/>
                <a:gd name="T1" fmla="*/ 9 h 11"/>
                <a:gd name="T2" fmla="*/ 6 w 13"/>
                <a:gd name="T3" fmla="*/ 7 h 11"/>
                <a:gd name="T4" fmla="*/ 5 w 13"/>
                <a:gd name="T5" fmla="*/ 5 h 11"/>
                <a:gd name="T6" fmla="*/ 6 w 13"/>
                <a:gd name="T7" fmla="*/ 4 h 11"/>
                <a:gd name="T8" fmla="*/ 7 w 13"/>
                <a:gd name="T9" fmla="*/ 4 h 11"/>
                <a:gd name="T10" fmla="*/ 11 w 13"/>
                <a:gd name="T11" fmla="*/ 4 h 11"/>
                <a:gd name="T12" fmla="*/ 13 w 13"/>
                <a:gd name="T13" fmla="*/ 6 h 11"/>
                <a:gd name="T14" fmla="*/ 13 w 13"/>
                <a:gd name="T15" fmla="*/ 5 h 11"/>
                <a:gd name="T16" fmla="*/ 12 w 13"/>
                <a:gd name="T17" fmla="*/ 3 h 11"/>
                <a:gd name="T18" fmla="*/ 11 w 13"/>
                <a:gd name="T19" fmla="*/ 2 h 11"/>
                <a:gd name="T20" fmla="*/ 11 w 13"/>
                <a:gd name="T21" fmla="*/ 2 h 11"/>
                <a:gd name="T22" fmla="*/ 8 w 13"/>
                <a:gd name="T23" fmla="*/ 2 h 11"/>
                <a:gd name="T24" fmla="*/ 6 w 13"/>
                <a:gd name="T25" fmla="*/ 0 h 11"/>
                <a:gd name="T26" fmla="*/ 5 w 13"/>
                <a:gd name="T27" fmla="*/ 1 h 11"/>
                <a:gd name="T28" fmla="*/ 4 w 13"/>
                <a:gd name="T29" fmla="*/ 2 h 11"/>
                <a:gd name="T30" fmla="*/ 3 w 13"/>
                <a:gd name="T31" fmla="*/ 3 h 11"/>
                <a:gd name="T32" fmla="*/ 2 w 13"/>
                <a:gd name="T33" fmla="*/ 3 h 11"/>
                <a:gd name="T34" fmla="*/ 0 w 13"/>
                <a:gd name="T35" fmla="*/ 4 h 11"/>
                <a:gd name="T36" fmla="*/ 1 w 13"/>
                <a:gd name="T37" fmla="*/ 5 h 11"/>
                <a:gd name="T38" fmla="*/ 3 w 13"/>
                <a:gd name="T39" fmla="*/ 5 h 11"/>
                <a:gd name="T40" fmla="*/ 5 w 13"/>
                <a:gd name="T41" fmla="*/ 9 h 11"/>
                <a:gd name="T42" fmla="*/ 6 w 13"/>
                <a:gd name="T43" fmla="*/ 10 h 11"/>
                <a:gd name="T44" fmla="*/ 8 w 13"/>
                <a:gd name="T45" fmla="*/ 11 h 11"/>
                <a:gd name="T46" fmla="*/ 9 w 13"/>
                <a:gd name="T47" fmla="*/ 11 h 11"/>
                <a:gd name="T48" fmla="*/ 8 w 13"/>
                <a:gd name="T49" fmla="*/ 9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1">
                  <a:moveTo>
                    <a:pt x="8" y="9"/>
                  </a:moveTo>
                  <a:cubicBezTo>
                    <a:pt x="8" y="9"/>
                    <a:pt x="6" y="7"/>
                    <a:pt x="6" y="7"/>
                  </a:cubicBezTo>
                  <a:cubicBezTo>
                    <a:pt x="6" y="6"/>
                    <a:pt x="5" y="6"/>
                    <a:pt x="5" y="5"/>
                  </a:cubicBezTo>
                  <a:cubicBezTo>
                    <a:pt x="4" y="5"/>
                    <a:pt x="5" y="4"/>
                    <a:pt x="6" y="4"/>
                  </a:cubicBezTo>
                  <a:cubicBezTo>
                    <a:pt x="6" y="5"/>
                    <a:pt x="7" y="4"/>
                    <a:pt x="7" y="4"/>
                  </a:cubicBezTo>
                  <a:cubicBezTo>
                    <a:pt x="8" y="4"/>
                    <a:pt x="11" y="4"/>
                    <a:pt x="11" y="4"/>
                  </a:cubicBezTo>
                  <a:cubicBezTo>
                    <a:pt x="11" y="4"/>
                    <a:pt x="12" y="5"/>
                    <a:pt x="13" y="6"/>
                  </a:cubicBezTo>
                  <a:cubicBezTo>
                    <a:pt x="13" y="5"/>
                    <a:pt x="13" y="5"/>
                    <a:pt x="13" y="5"/>
                  </a:cubicBezTo>
                  <a:cubicBezTo>
                    <a:pt x="12" y="4"/>
                    <a:pt x="13" y="4"/>
                    <a:pt x="12" y="3"/>
                  </a:cubicBezTo>
                  <a:cubicBezTo>
                    <a:pt x="12" y="3"/>
                    <a:pt x="11" y="3"/>
                    <a:pt x="11" y="2"/>
                  </a:cubicBezTo>
                  <a:cubicBezTo>
                    <a:pt x="11" y="2"/>
                    <a:pt x="11" y="2"/>
                    <a:pt x="11" y="2"/>
                  </a:cubicBezTo>
                  <a:cubicBezTo>
                    <a:pt x="10" y="2"/>
                    <a:pt x="9" y="2"/>
                    <a:pt x="8" y="2"/>
                  </a:cubicBezTo>
                  <a:cubicBezTo>
                    <a:pt x="8" y="1"/>
                    <a:pt x="7" y="1"/>
                    <a:pt x="6" y="0"/>
                  </a:cubicBezTo>
                  <a:cubicBezTo>
                    <a:pt x="6" y="0"/>
                    <a:pt x="5" y="1"/>
                    <a:pt x="5" y="1"/>
                  </a:cubicBezTo>
                  <a:cubicBezTo>
                    <a:pt x="4" y="1"/>
                    <a:pt x="5" y="2"/>
                    <a:pt x="4" y="2"/>
                  </a:cubicBezTo>
                  <a:cubicBezTo>
                    <a:pt x="4" y="2"/>
                    <a:pt x="4" y="3"/>
                    <a:pt x="3" y="3"/>
                  </a:cubicBezTo>
                  <a:cubicBezTo>
                    <a:pt x="3" y="4"/>
                    <a:pt x="2" y="3"/>
                    <a:pt x="2" y="3"/>
                  </a:cubicBezTo>
                  <a:cubicBezTo>
                    <a:pt x="2" y="3"/>
                    <a:pt x="1" y="3"/>
                    <a:pt x="0" y="4"/>
                  </a:cubicBezTo>
                  <a:cubicBezTo>
                    <a:pt x="0" y="4"/>
                    <a:pt x="0" y="5"/>
                    <a:pt x="1" y="5"/>
                  </a:cubicBezTo>
                  <a:cubicBezTo>
                    <a:pt x="1" y="5"/>
                    <a:pt x="3" y="4"/>
                    <a:pt x="3" y="5"/>
                  </a:cubicBezTo>
                  <a:cubicBezTo>
                    <a:pt x="3" y="6"/>
                    <a:pt x="4" y="8"/>
                    <a:pt x="5" y="9"/>
                  </a:cubicBezTo>
                  <a:cubicBezTo>
                    <a:pt x="5" y="9"/>
                    <a:pt x="6" y="9"/>
                    <a:pt x="6" y="10"/>
                  </a:cubicBezTo>
                  <a:cubicBezTo>
                    <a:pt x="7" y="10"/>
                    <a:pt x="7" y="11"/>
                    <a:pt x="8" y="11"/>
                  </a:cubicBezTo>
                  <a:cubicBezTo>
                    <a:pt x="9" y="11"/>
                    <a:pt x="9" y="11"/>
                    <a:pt x="9" y="11"/>
                  </a:cubicBezTo>
                  <a:cubicBezTo>
                    <a:pt x="9" y="10"/>
                    <a:pt x="8" y="9"/>
                    <a:pt x="8"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 name="Freeform 248">
              <a:extLst>
                <a:ext uri="{FF2B5EF4-FFF2-40B4-BE49-F238E27FC236}">
                  <a16:creationId xmlns:a16="http://schemas.microsoft.com/office/drawing/2014/main" id="{3DA33C6F-A60E-44E6-97B3-A00C6FDB1475}"/>
                </a:ext>
              </a:extLst>
            </p:cNvPr>
            <p:cNvSpPr>
              <a:spLocks/>
            </p:cNvSpPr>
            <p:nvPr/>
          </p:nvSpPr>
          <p:spPr bwMode="auto">
            <a:xfrm>
              <a:off x="-3365500" y="1849438"/>
              <a:ext cx="17462" cy="28575"/>
            </a:xfrm>
            <a:custGeom>
              <a:avLst/>
              <a:gdLst>
                <a:gd name="T0" fmla="*/ 3 w 5"/>
                <a:gd name="T1" fmla="*/ 7 h 8"/>
                <a:gd name="T2" fmla="*/ 4 w 5"/>
                <a:gd name="T3" fmla="*/ 6 h 8"/>
                <a:gd name="T4" fmla="*/ 5 w 5"/>
                <a:gd name="T5" fmla="*/ 5 h 8"/>
                <a:gd name="T6" fmla="*/ 5 w 5"/>
                <a:gd name="T7" fmla="*/ 5 h 8"/>
                <a:gd name="T8" fmla="*/ 3 w 5"/>
                <a:gd name="T9" fmla="*/ 3 h 8"/>
                <a:gd name="T10" fmla="*/ 4 w 5"/>
                <a:gd name="T11" fmla="*/ 1 h 8"/>
                <a:gd name="T12" fmla="*/ 2 w 5"/>
                <a:gd name="T13" fmla="*/ 0 h 8"/>
                <a:gd name="T14" fmla="*/ 0 w 5"/>
                <a:gd name="T15" fmla="*/ 1 h 8"/>
                <a:gd name="T16" fmla="*/ 1 w 5"/>
                <a:gd name="T17" fmla="*/ 3 h 8"/>
                <a:gd name="T18" fmla="*/ 1 w 5"/>
                <a:gd name="T19" fmla="*/ 6 h 8"/>
                <a:gd name="T20" fmla="*/ 3 w 5"/>
                <a:gd name="T21" fmla="*/ 8 h 8"/>
                <a:gd name="T22" fmla="*/ 3 w 5"/>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8">
                  <a:moveTo>
                    <a:pt x="3" y="7"/>
                  </a:moveTo>
                  <a:cubicBezTo>
                    <a:pt x="4" y="7"/>
                    <a:pt x="3" y="6"/>
                    <a:pt x="4" y="6"/>
                  </a:cubicBezTo>
                  <a:cubicBezTo>
                    <a:pt x="4" y="6"/>
                    <a:pt x="5" y="5"/>
                    <a:pt x="5" y="5"/>
                  </a:cubicBezTo>
                  <a:cubicBezTo>
                    <a:pt x="5" y="5"/>
                    <a:pt x="5" y="5"/>
                    <a:pt x="5" y="5"/>
                  </a:cubicBezTo>
                  <a:cubicBezTo>
                    <a:pt x="4" y="4"/>
                    <a:pt x="3" y="4"/>
                    <a:pt x="3" y="3"/>
                  </a:cubicBezTo>
                  <a:cubicBezTo>
                    <a:pt x="3" y="3"/>
                    <a:pt x="3" y="1"/>
                    <a:pt x="4" y="1"/>
                  </a:cubicBezTo>
                  <a:cubicBezTo>
                    <a:pt x="3" y="0"/>
                    <a:pt x="2" y="0"/>
                    <a:pt x="2" y="0"/>
                  </a:cubicBezTo>
                  <a:cubicBezTo>
                    <a:pt x="1" y="0"/>
                    <a:pt x="1" y="0"/>
                    <a:pt x="0" y="1"/>
                  </a:cubicBezTo>
                  <a:cubicBezTo>
                    <a:pt x="1" y="2"/>
                    <a:pt x="2" y="2"/>
                    <a:pt x="1" y="3"/>
                  </a:cubicBezTo>
                  <a:cubicBezTo>
                    <a:pt x="0" y="3"/>
                    <a:pt x="0" y="6"/>
                    <a:pt x="1" y="6"/>
                  </a:cubicBezTo>
                  <a:cubicBezTo>
                    <a:pt x="2" y="7"/>
                    <a:pt x="2" y="8"/>
                    <a:pt x="3" y="8"/>
                  </a:cubicBezTo>
                  <a:cubicBezTo>
                    <a:pt x="3" y="8"/>
                    <a:pt x="3" y="7"/>
                    <a:pt x="3"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 name="Freeform 249">
              <a:extLst>
                <a:ext uri="{FF2B5EF4-FFF2-40B4-BE49-F238E27FC236}">
                  <a16:creationId xmlns:a16="http://schemas.microsoft.com/office/drawing/2014/main" id="{8D5364FB-8770-4B7C-8481-C2621926CCAE}"/>
                </a:ext>
              </a:extLst>
            </p:cNvPr>
            <p:cNvSpPr>
              <a:spLocks/>
            </p:cNvSpPr>
            <p:nvPr/>
          </p:nvSpPr>
          <p:spPr bwMode="auto">
            <a:xfrm>
              <a:off x="-3441700" y="1781175"/>
              <a:ext cx="61912" cy="28575"/>
            </a:xfrm>
            <a:custGeom>
              <a:avLst/>
              <a:gdLst>
                <a:gd name="T0" fmla="*/ 14 w 17"/>
                <a:gd name="T1" fmla="*/ 0 h 8"/>
                <a:gd name="T2" fmla="*/ 12 w 17"/>
                <a:gd name="T3" fmla="*/ 0 h 8"/>
                <a:gd name="T4" fmla="*/ 12 w 17"/>
                <a:gd name="T5" fmla="*/ 1 h 8"/>
                <a:gd name="T6" fmla="*/ 10 w 17"/>
                <a:gd name="T7" fmla="*/ 1 h 8"/>
                <a:gd name="T8" fmla="*/ 9 w 17"/>
                <a:gd name="T9" fmla="*/ 2 h 8"/>
                <a:gd name="T10" fmla="*/ 8 w 17"/>
                <a:gd name="T11" fmla="*/ 3 h 8"/>
                <a:gd name="T12" fmla="*/ 7 w 17"/>
                <a:gd name="T13" fmla="*/ 4 h 8"/>
                <a:gd name="T14" fmla="*/ 4 w 17"/>
                <a:gd name="T15" fmla="*/ 4 h 8"/>
                <a:gd name="T16" fmla="*/ 3 w 17"/>
                <a:gd name="T17" fmla="*/ 4 h 8"/>
                <a:gd name="T18" fmla="*/ 2 w 17"/>
                <a:gd name="T19" fmla="*/ 5 h 8"/>
                <a:gd name="T20" fmla="*/ 0 w 17"/>
                <a:gd name="T21" fmla="*/ 4 h 8"/>
                <a:gd name="T22" fmla="*/ 0 w 17"/>
                <a:gd name="T23" fmla="*/ 6 h 8"/>
                <a:gd name="T24" fmla="*/ 1 w 17"/>
                <a:gd name="T25" fmla="*/ 6 h 8"/>
                <a:gd name="T26" fmla="*/ 3 w 17"/>
                <a:gd name="T27" fmla="*/ 6 h 8"/>
                <a:gd name="T28" fmla="*/ 4 w 17"/>
                <a:gd name="T29" fmla="*/ 6 h 8"/>
                <a:gd name="T30" fmla="*/ 6 w 17"/>
                <a:gd name="T31" fmla="*/ 6 h 8"/>
                <a:gd name="T32" fmla="*/ 6 w 17"/>
                <a:gd name="T33" fmla="*/ 7 h 8"/>
                <a:gd name="T34" fmla="*/ 9 w 17"/>
                <a:gd name="T35" fmla="*/ 7 h 8"/>
                <a:gd name="T36" fmla="*/ 11 w 17"/>
                <a:gd name="T37" fmla="*/ 8 h 8"/>
                <a:gd name="T38" fmla="*/ 13 w 17"/>
                <a:gd name="T39" fmla="*/ 7 h 8"/>
                <a:gd name="T40" fmla="*/ 15 w 17"/>
                <a:gd name="T41" fmla="*/ 6 h 8"/>
                <a:gd name="T42" fmla="*/ 15 w 17"/>
                <a:gd name="T43" fmla="*/ 6 h 8"/>
                <a:gd name="T44" fmla="*/ 15 w 17"/>
                <a:gd name="T45" fmla="*/ 6 h 8"/>
                <a:gd name="T46" fmla="*/ 15 w 17"/>
                <a:gd name="T47" fmla="*/ 5 h 8"/>
                <a:gd name="T48" fmla="*/ 16 w 17"/>
                <a:gd name="T49" fmla="*/ 4 h 8"/>
                <a:gd name="T50" fmla="*/ 17 w 17"/>
                <a:gd name="T51" fmla="*/ 3 h 8"/>
                <a:gd name="T52" fmla="*/ 17 w 17"/>
                <a:gd name="T53" fmla="*/ 3 h 8"/>
                <a:gd name="T54" fmla="*/ 16 w 17"/>
                <a:gd name="T55" fmla="*/ 1 h 8"/>
                <a:gd name="T56" fmla="*/ 14 w 17"/>
                <a:gd name="T57"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7" h="8">
                  <a:moveTo>
                    <a:pt x="14" y="0"/>
                  </a:moveTo>
                  <a:cubicBezTo>
                    <a:pt x="14" y="0"/>
                    <a:pt x="12" y="0"/>
                    <a:pt x="12" y="0"/>
                  </a:cubicBezTo>
                  <a:cubicBezTo>
                    <a:pt x="12" y="0"/>
                    <a:pt x="12" y="0"/>
                    <a:pt x="12" y="1"/>
                  </a:cubicBezTo>
                  <a:cubicBezTo>
                    <a:pt x="12" y="1"/>
                    <a:pt x="11" y="1"/>
                    <a:pt x="10" y="1"/>
                  </a:cubicBezTo>
                  <a:cubicBezTo>
                    <a:pt x="10" y="1"/>
                    <a:pt x="9" y="1"/>
                    <a:pt x="9" y="2"/>
                  </a:cubicBezTo>
                  <a:cubicBezTo>
                    <a:pt x="8" y="2"/>
                    <a:pt x="7" y="2"/>
                    <a:pt x="8" y="3"/>
                  </a:cubicBezTo>
                  <a:cubicBezTo>
                    <a:pt x="8" y="4"/>
                    <a:pt x="7" y="4"/>
                    <a:pt x="7" y="4"/>
                  </a:cubicBezTo>
                  <a:cubicBezTo>
                    <a:pt x="6" y="4"/>
                    <a:pt x="5" y="4"/>
                    <a:pt x="4" y="4"/>
                  </a:cubicBezTo>
                  <a:cubicBezTo>
                    <a:pt x="4" y="5"/>
                    <a:pt x="3" y="5"/>
                    <a:pt x="3" y="4"/>
                  </a:cubicBezTo>
                  <a:cubicBezTo>
                    <a:pt x="3" y="4"/>
                    <a:pt x="2" y="4"/>
                    <a:pt x="2" y="5"/>
                  </a:cubicBezTo>
                  <a:cubicBezTo>
                    <a:pt x="1" y="5"/>
                    <a:pt x="1" y="4"/>
                    <a:pt x="0" y="4"/>
                  </a:cubicBezTo>
                  <a:cubicBezTo>
                    <a:pt x="0" y="4"/>
                    <a:pt x="0" y="5"/>
                    <a:pt x="0" y="6"/>
                  </a:cubicBezTo>
                  <a:cubicBezTo>
                    <a:pt x="0" y="6"/>
                    <a:pt x="1" y="6"/>
                    <a:pt x="1" y="6"/>
                  </a:cubicBezTo>
                  <a:cubicBezTo>
                    <a:pt x="2" y="6"/>
                    <a:pt x="2" y="6"/>
                    <a:pt x="3" y="6"/>
                  </a:cubicBezTo>
                  <a:cubicBezTo>
                    <a:pt x="3" y="7"/>
                    <a:pt x="4" y="6"/>
                    <a:pt x="4" y="6"/>
                  </a:cubicBezTo>
                  <a:cubicBezTo>
                    <a:pt x="4" y="6"/>
                    <a:pt x="6" y="6"/>
                    <a:pt x="6" y="6"/>
                  </a:cubicBezTo>
                  <a:cubicBezTo>
                    <a:pt x="6" y="6"/>
                    <a:pt x="6" y="7"/>
                    <a:pt x="6" y="7"/>
                  </a:cubicBezTo>
                  <a:cubicBezTo>
                    <a:pt x="7" y="7"/>
                    <a:pt x="8" y="7"/>
                    <a:pt x="9" y="7"/>
                  </a:cubicBezTo>
                  <a:cubicBezTo>
                    <a:pt x="9" y="7"/>
                    <a:pt x="11" y="8"/>
                    <a:pt x="11" y="8"/>
                  </a:cubicBezTo>
                  <a:cubicBezTo>
                    <a:pt x="12" y="8"/>
                    <a:pt x="12" y="7"/>
                    <a:pt x="13" y="7"/>
                  </a:cubicBezTo>
                  <a:cubicBezTo>
                    <a:pt x="14" y="7"/>
                    <a:pt x="15" y="6"/>
                    <a:pt x="15" y="6"/>
                  </a:cubicBezTo>
                  <a:cubicBezTo>
                    <a:pt x="15" y="6"/>
                    <a:pt x="15" y="6"/>
                    <a:pt x="15" y="6"/>
                  </a:cubicBezTo>
                  <a:cubicBezTo>
                    <a:pt x="15" y="6"/>
                    <a:pt x="15" y="6"/>
                    <a:pt x="15" y="6"/>
                  </a:cubicBezTo>
                  <a:cubicBezTo>
                    <a:pt x="15" y="6"/>
                    <a:pt x="15" y="5"/>
                    <a:pt x="15" y="5"/>
                  </a:cubicBezTo>
                  <a:cubicBezTo>
                    <a:pt x="16" y="4"/>
                    <a:pt x="15" y="4"/>
                    <a:pt x="16" y="4"/>
                  </a:cubicBezTo>
                  <a:cubicBezTo>
                    <a:pt x="16" y="4"/>
                    <a:pt x="17" y="4"/>
                    <a:pt x="17" y="3"/>
                  </a:cubicBezTo>
                  <a:cubicBezTo>
                    <a:pt x="17" y="3"/>
                    <a:pt x="17" y="3"/>
                    <a:pt x="17" y="3"/>
                  </a:cubicBezTo>
                  <a:cubicBezTo>
                    <a:pt x="17" y="2"/>
                    <a:pt x="16" y="1"/>
                    <a:pt x="16" y="1"/>
                  </a:cubicBezTo>
                  <a:cubicBezTo>
                    <a:pt x="16" y="1"/>
                    <a:pt x="15" y="1"/>
                    <a:pt x="1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 name="Freeform 250">
              <a:extLst>
                <a:ext uri="{FF2B5EF4-FFF2-40B4-BE49-F238E27FC236}">
                  <a16:creationId xmlns:a16="http://schemas.microsoft.com/office/drawing/2014/main" id="{AD131DC8-7741-40F4-A9E1-BE56CD4BE24C}"/>
                </a:ext>
              </a:extLst>
            </p:cNvPr>
            <p:cNvSpPr>
              <a:spLocks/>
            </p:cNvSpPr>
            <p:nvPr/>
          </p:nvSpPr>
          <p:spPr bwMode="auto">
            <a:xfrm>
              <a:off x="-3387725" y="1784350"/>
              <a:ext cx="55562" cy="28575"/>
            </a:xfrm>
            <a:custGeom>
              <a:avLst/>
              <a:gdLst>
                <a:gd name="T0" fmla="*/ 14 w 15"/>
                <a:gd name="T1" fmla="*/ 1 h 8"/>
                <a:gd name="T2" fmla="*/ 14 w 15"/>
                <a:gd name="T3" fmla="*/ 1 h 8"/>
                <a:gd name="T4" fmla="*/ 12 w 15"/>
                <a:gd name="T5" fmla="*/ 1 h 8"/>
                <a:gd name="T6" fmla="*/ 10 w 15"/>
                <a:gd name="T7" fmla="*/ 0 h 8"/>
                <a:gd name="T8" fmla="*/ 8 w 15"/>
                <a:gd name="T9" fmla="*/ 1 h 8"/>
                <a:gd name="T10" fmla="*/ 6 w 15"/>
                <a:gd name="T11" fmla="*/ 2 h 8"/>
                <a:gd name="T12" fmla="*/ 2 w 15"/>
                <a:gd name="T13" fmla="*/ 2 h 8"/>
                <a:gd name="T14" fmla="*/ 2 w 15"/>
                <a:gd name="T15" fmla="*/ 2 h 8"/>
                <a:gd name="T16" fmla="*/ 2 w 15"/>
                <a:gd name="T17" fmla="*/ 2 h 8"/>
                <a:gd name="T18" fmla="*/ 1 w 15"/>
                <a:gd name="T19" fmla="*/ 3 h 8"/>
                <a:gd name="T20" fmla="*/ 0 w 15"/>
                <a:gd name="T21" fmla="*/ 4 h 8"/>
                <a:gd name="T22" fmla="*/ 0 w 15"/>
                <a:gd name="T23" fmla="*/ 5 h 8"/>
                <a:gd name="T24" fmla="*/ 0 w 15"/>
                <a:gd name="T25" fmla="*/ 5 h 8"/>
                <a:gd name="T26" fmla="*/ 0 w 15"/>
                <a:gd name="T27" fmla="*/ 6 h 8"/>
                <a:gd name="T28" fmla="*/ 0 w 15"/>
                <a:gd name="T29" fmla="*/ 6 h 8"/>
                <a:gd name="T30" fmla="*/ 2 w 15"/>
                <a:gd name="T31" fmla="*/ 8 h 8"/>
                <a:gd name="T32" fmla="*/ 5 w 15"/>
                <a:gd name="T33" fmla="*/ 8 h 8"/>
                <a:gd name="T34" fmla="*/ 8 w 15"/>
                <a:gd name="T35" fmla="*/ 7 h 8"/>
                <a:gd name="T36" fmla="*/ 9 w 15"/>
                <a:gd name="T37" fmla="*/ 7 h 8"/>
                <a:gd name="T38" fmla="*/ 9 w 15"/>
                <a:gd name="T39" fmla="*/ 8 h 8"/>
                <a:gd name="T40" fmla="*/ 11 w 15"/>
                <a:gd name="T41" fmla="*/ 7 h 8"/>
                <a:gd name="T42" fmla="*/ 13 w 15"/>
                <a:gd name="T43" fmla="*/ 3 h 8"/>
                <a:gd name="T44" fmla="*/ 14 w 15"/>
                <a:gd name="T45" fmla="*/ 2 h 8"/>
                <a:gd name="T46" fmla="*/ 14 w 15"/>
                <a:gd name="T47" fmla="*/ 1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8">
                  <a:moveTo>
                    <a:pt x="14" y="1"/>
                  </a:moveTo>
                  <a:cubicBezTo>
                    <a:pt x="14" y="1"/>
                    <a:pt x="14" y="1"/>
                    <a:pt x="14" y="1"/>
                  </a:cubicBezTo>
                  <a:cubicBezTo>
                    <a:pt x="13" y="1"/>
                    <a:pt x="12" y="1"/>
                    <a:pt x="12" y="1"/>
                  </a:cubicBezTo>
                  <a:cubicBezTo>
                    <a:pt x="12" y="0"/>
                    <a:pt x="10" y="0"/>
                    <a:pt x="10" y="0"/>
                  </a:cubicBezTo>
                  <a:cubicBezTo>
                    <a:pt x="10" y="0"/>
                    <a:pt x="8" y="1"/>
                    <a:pt x="8" y="1"/>
                  </a:cubicBezTo>
                  <a:cubicBezTo>
                    <a:pt x="8" y="1"/>
                    <a:pt x="6" y="1"/>
                    <a:pt x="6" y="2"/>
                  </a:cubicBezTo>
                  <a:cubicBezTo>
                    <a:pt x="6" y="3"/>
                    <a:pt x="3" y="3"/>
                    <a:pt x="2" y="2"/>
                  </a:cubicBezTo>
                  <a:cubicBezTo>
                    <a:pt x="2" y="2"/>
                    <a:pt x="2" y="2"/>
                    <a:pt x="2" y="2"/>
                  </a:cubicBezTo>
                  <a:cubicBezTo>
                    <a:pt x="2" y="2"/>
                    <a:pt x="2" y="2"/>
                    <a:pt x="2" y="2"/>
                  </a:cubicBezTo>
                  <a:cubicBezTo>
                    <a:pt x="2" y="3"/>
                    <a:pt x="1" y="3"/>
                    <a:pt x="1" y="3"/>
                  </a:cubicBezTo>
                  <a:cubicBezTo>
                    <a:pt x="0" y="3"/>
                    <a:pt x="1" y="3"/>
                    <a:pt x="0" y="4"/>
                  </a:cubicBezTo>
                  <a:cubicBezTo>
                    <a:pt x="0" y="4"/>
                    <a:pt x="0" y="5"/>
                    <a:pt x="0" y="5"/>
                  </a:cubicBezTo>
                  <a:cubicBezTo>
                    <a:pt x="0" y="5"/>
                    <a:pt x="0" y="5"/>
                    <a:pt x="0" y="5"/>
                  </a:cubicBezTo>
                  <a:cubicBezTo>
                    <a:pt x="0" y="5"/>
                    <a:pt x="0" y="6"/>
                    <a:pt x="0" y="6"/>
                  </a:cubicBezTo>
                  <a:cubicBezTo>
                    <a:pt x="0" y="6"/>
                    <a:pt x="0" y="6"/>
                    <a:pt x="0" y="6"/>
                  </a:cubicBezTo>
                  <a:cubicBezTo>
                    <a:pt x="1" y="7"/>
                    <a:pt x="2" y="7"/>
                    <a:pt x="2" y="8"/>
                  </a:cubicBezTo>
                  <a:cubicBezTo>
                    <a:pt x="3" y="8"/>
                    <a:pt x="4" y="8"/>
                    <a:pt x="5" y="8"/>
                  </a:cubicBezTo>
                  <a:cubicBezTo>
                    <a:pt x="5" y="8"/>
                    <a:pt x="8" y="7"/>
                    <a:pt x="8" y="7"/>
                  </a:cubicBezTo>
                  <a:cubicBezTo>
                    <a:pt x="8" y="7"/>
                    <a:pt x="8" y="7"/>
                    <a:pt x="9" y="7"/>
                  </a:cubicBezTo>
                  <a:cubicBezTo>
                    <a:pt x="9" y="8"/>
                    <a:pt x="9" y="8"/>
                    <a:pt x="9" y="8"/>
                  </a:cubicBezTo>
                  <a:cubicBezTo>
                    <a:pt x="10" y="7"/>
                    <a:pt x="10" y="7"/>
                    <a:pt x="11" y="7"/>
                  </a:cubicBezTo>
                  <a:cubicBezTo>
                    <a:pt x="12" y="6"/>
                    <a:pt x="13" y="3"/>
                    <a:pt x="13" y="3"/>
                  </a:cubicBezTo>
                  <a:cubicBezTo>
                    <a:pt x="13" y="3"/>
                    <a:pt x="14" y="2"/>
                    <a:pt x="14" y="2"/>
                  </a:cubicBezTo>
                  <a:cubicBezTo>
                    <a:pt x="15" y="2"/>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 name="Freeform 251">
              <a:extLst>
                <a:ext uri="{FF2B5EF4-FFF2-40B4-BE49-F238E27FC236}">
                  <a16:creationId xmlns:a16="http://schemas.microsoft.com/office/drawing/2014/main" id="{80D72417-DF49-4A6A-908A-7885A5197596}"/>
                </a:ext>
              </a:extLst>
            </p:cNvPr>
            <p:cNvSpPr>
              <a:spLocks/>
            </p:cNvSpPr>
            <p:nvPr/>
          </p:nvSpPr>
          <p:spPr bwMode="auto">
            <a:xfrm>
              <a:off x="-3419475" y="1758950"/>
              <a:ext cx="53975" cy="25400"/>
            </a:xfrm>
            <a:custGeom>
              <a:avLst/>
              <a:gdLst>
                <a:gd name="T0" fmla="*/ 14 w 15"/>
                <a:gd name="T1" fmla="*/ 3 h 7"/>
                <a:gd name="T2" fmla="*/ 12 w 15"/>
                <a:gd name="T3" fmla="*/ 3 h 7"/>
                <a:gd name="T4" fmla="*/ 12 w 15"/>
                <a:gd name="T5" fmla="*/ 2 h 7"/>
                <a:gd name="T6" fmla="*/ 10 w 15"/>
                <a:gd name="T7" fmla="*/ 2 h 7"/>
                <a:gd name="T8" fmla="*/ 9 w 15"/>
                <a:gd name="T9" fmla="*/ 2 h 7"/>
                <a:gd name="T10" fmla="*/ 8 w 15"/>
                <a:gd name="T11" fmla="*/ 0 h 7"/>
                <a:gd name="T12" fmla="*/ 6 w 15"/>
                <a:gd name="T13" fmla="*/ 0 h 7"/>
                <a:gd name="T14" fmla="*/ 6 w 15"/>
                <a:gd name="T15" fmla="*/ 0 h 7"/>
                <a:gd name="T16" fmla="*/ 5 w 15"/>
                <a:gd name="T17" fmla="*/ 0 h 7"/>
                <a:gd name="T18" fmla="*/ 3 w 15"/>
                <a:gd name="T19" fmla="*/ 1 h 7"/>
                <a:gd name="T20" fmla="*/ 1 w 15"/>
                <a:gd name="T21" fmla="*/ 2 h 7"/>
                <a:gd name="T22" fmla="*/ 1 w 15"/>
                <a:gd name="T23" fmla="*/ 3 h 7"/>
                <a:gd name="T24" fmla="*/ 1 w 15"/>
                <a:gd name="T25" fmla="*/ 5 h 7"/>
                <a:gd name="T26" fmla="*/ 4 w 15"/>
                <a:gd name="T27" fmla="*/ 7 h 7"/>
                <a:gd name="T28" fmla="*/ 4 w 15"/>
                <a:gd name="T29" fmla="*/ 7 h 7"/>
                <a:gd name="T30" fmla="*/ 6 w 15"/>
                <a:gd name="T31" fmla="*/ 7 h 7"/>
                <a:gd name="T32" fmla="*/ 6 w 15"/>
                <a:gd name="T33" fmla="*/ 6 h 7"/>
                <a:gd name="T34" fmla="*/ 8 w 15"/>
                <a:gd name="T35" fmla="*/ 6 h 7"/>
                <a:gd name="T36" fmla="*/ 10 w 15"/>
                <a:gd name="T37" fmla="*/ 7 h 7"/>
                <a:gd name="T38" fmla="*/ 10 w 15"/>
                <a:gd name="T39" fmla="*/ 7 h 7"/>
                <a:gd name="T40" fmla="*/ 11 w 15"/>
                <a:gd name="T41" fmla="*/ 6 h 7"/>
                <a:gd name="T42" fmla="*/ 13 w 15"/>
                <a:gd name="T43" fmla="*/ 5 h 7"/>
                <a:gd name="T44" fmla="*/ 15 w 15"/>
                <a:gd name="T45" fmla="*/ 4 h 7"/>
                <a:gd name="T46" fmla="*/ 14 w 15"/>
                <a:gd name="T47"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7">
                  <a:moveTo>
                    <a:pt x="14" y="3"/>
                  </a:moveTo>
                  <a:cubicBezTo>
                    <a:pt x="13" y="3"/>
                    <a:pt x="12" y="3"/>
                    <a:pt x="12" y="3"/>
                  </a:cubicBezTo>
                  <a:cubicBezTo>
                    <a:pt x="12" y="2"/>
                    <a:pt x="12" y="2"/>
                    <a:pt x="12" y="2"/>
                  </a:cubicBezTo>
                  <a:cubicBezTo>
                    <a:pt x="11" y="2"/>
                    <a:pt x="11" y="2"/>
                    <a:pt x="10" y="2"/>
                  </a:cubicBezTo>
                  <a:cubicBezTo>
                    <a:pt x="10" y="3"/>
                    <a:pt x="9" y="2"/>
                    <a:pt x="9" y="2"/>
                  </a:cubicBezTo>
                  <a:cubicBezTo>
                    <a:pt x="9" y="1"/>
                    <a:pt x="9" y="1"/>
                    <a:pt x="8" y="0"/>
                  </a:cubicBezTo>
                  <a:cubicBezTo>
                    <a:pt x="7" y="0"/>
                    <a:pt x="7" y="0"/>
                    <a:pt x="6" y="0"/>
                  </a:cubicBezTo>
                  <a:cubicBezTo>
                    <a:pt x="6" y="0"/>
                    <a:pt x="6" y="0"/>
                    <a:pt x="6" y="0"/>
                  </a:cubicBezTo>
                  <a:cubicBezTo>
                    <a:pt x="6" y="0"/>
                    <a:pt x="5" y="0"/>
                    <a:pt x="5" y="0"/>
                  </a:cubicBezTo>
                  <a:cubicBezTo>
                    <a:pt x="5" y="0"/>
                    <a:pt x="4" y="0"/>
                    <a:pt x="3" y="1"/>
                  </a:cubicBezTo>
                  <a:cubicBezTo>
                    <a:pt x="2" y="1"/>
                    <a:pt x="1" y="2"/>
                    <a:pt x="1" y="2"/>
                  </a:cubicBezTo>
                  <a:cubicBezTo>
                    <a:pt x="0" y="2"/>
                    <a:pt x="0" y="3"/>
                    <a:pt x="1" y="3"/>
                  </a:cubicBezTo>
                  <a:cubicBezTo>
                    <a:pt x="1" y="3"/>
                    <a:pt x="1" y="5"/>
                    <a:pt x="1" y="5"/>
                  </a:cubicBezTo>
                  <a:cubicBezTo>
                    <a:pt x="2" y="5"/>
                    <a:pt x="4" y="6"/>
                    <a:pt x="4" y="7"/>
                  </a:cubicBezTo>
                  <a:cubicBezTo>
                    <a:pt x="4" y="7"/>
                    <a:pt x="4" y="7"/>
                    <a:pt x="4" y="7"/>
                  </a:cubicBezTo>
                  <a:cubicBezTo>
                    <a:pt x="5" y="7"/>
                    <a:pt x="6" y="7"/>
                    <a:pt x="6" y="7"/>
                  </a:cubicBezTo>
                  <a:cubicBezTo>
                    <a:pt x="6" y="6"/>
                    <a:pt x="6" y="6"/>
                    <a:pt x="6" y="6"/>
                  </a:cubicBezTo>
                  <a:cubicBezTo>
                    <a:pt x="6" y="6"/>
                    <a:pt x="8" y="6"/>
                    <a:pt x="8" y="6"/>
                  </a:cubicBezTo>
                  <a:cubicBezTo>
                    <a:pt x="9" y="7"/>
                    <a:pt x="10" y="7"/>
                    <a:pt x="10" y="7"/>
                  </a:cubicBezTo>
                  <a:cubicBezTo>
                    <a:pt x="10" y="7"/>
                    <a:pt x="10" y="7"/>
                    <a:pt x="10" y="7"/>
                  </a:cubicBezTo>
                  <a:cubicBezTo>
                    <a:pt x="11" y="7"/>
                    <a:pt x="11" y="6"/>
                    <a:pt x="11" y="6"/>
                  </a:cubicBezTo>
                  <a:cubicBezTo>
                    <a:pt x="12" y="6"/>
                    <a:pt x="13" y="6"/>
                    <a:pt x="13" y="5"/>
                  </a:cubicBezTo>
                  <a:cubicBezTo>
                    <a:pt x="14" y="5"/>
                    <a:pt x="14" y="4"/>
                    <a:pt x="15" y="4"/>
                  </a:cubicBezTo>
                  <a:cubicBezTo>
                    <a:pt x="14" y="4"/>
                    <a:pt x="14" y="3"/>
                    <a:pt x="1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 name="Freeform 252">
              <a:extLst>
                <a:ext uri="{FF2B5EF4-FFF2-40B4-BE49-F238E27FC236}">
                  <a16:creationId xmlns:a16="http://schemas.microsoft.com/office/drawing/2014/main" id="{01FB0AEC-1CFA-4CB5-93F0-D337DD03B481}"/>
                </a:ext>
              </a:extLst>
            </p:cNvPr>
            <p:cNvSpPr>
              <a:spLocks/>
            </p:cNvSpPr>
            <p:nvPr/>
          </p:nvSpPr>
          <p:spPr bwMode="auto">
            <a:xfrm>
              <a:off x="-3382963" y="1773238"/>
              <a:ext cx="46037" cy="22225"/>
            </a:xfrm>
            <a:custGeom>
              <a:avLst/>
              <a:gdLst>
                <a:gd name="T0" fmla="*/ 10 w 13"/>
                <a:gd name="T1" fmla="*/ 1 h 6"/>
                <a:gd name="T2" fmla="*/ 8 w 13"/>
                <a:gd name="T3" fmla="*/ 1 h 6"/>
                <a:gd name="T4" fmla="*/ 6 w 13"/>
                <a:gd name="T5" fmla="*/ 0 h 6"/>
                <a:gd name="T6" fmla="*/ 5 w 13"/>
                <a:gd name="T7" fmla="*/ 0 h 6"/>
                <a:gd name="T8" fmla="*/ 5 w 13"/>
                <a:gd name="T9" fmla="*/ 0 h 6"/>
                <a:gd name="T10" fmla="*/ 3 w 13"/>
                <a:gd name="T11" fmla="*/ 1 h 6"/>
                <a:gd name="T12" fmla="*/ 1 w 13"/>
                <a:gd name="T13" fmla="*/ 2 h 6"/>
                <a:gd name="T14" fmla="*/ 0 w 13"/>
                <a:gd name="T15" fmla="*/ 3 h 6"/>
                <a:gd name="T16" fmla="*/ 1 w 13"/>
                <a:gd name="T17" fmla="*/ 5 h 6"/>
                <a:gd name="T18" fmla="*/ 5 w 13"/>
                <a:gd name="T19" fmla="*/ 5 h 6"/>
                <a:gd name="T20" fmla="*/ 7 w 13"/>
                <a:gd name="T21" fmla="*/ 4 h 6"/>
                <a:gd name="T22" fmla="*/ 9 w 13"/>
                <a:gd name="T23" fmla="*/ 3 h 6"/>
                <a:gd name="T24" fmla="*/ 11 w 13"/>
                <a:gd name="T25" fmla="*/ 4 h 6"/>
                <a:gd name="T26" fmla="*/ 13 w 13"/>
                <a:gd name="T27" fmla="*/ 4 h 6"/>
                <a:gd name="T28" fmla="*/ 12 w 13"/>
                <a:gd name="T29" fmla="*/ 3 h 6"/>
                <a:gd name="T30" fmla="*/ 13 w 13"/>
                <a:gd name="T31" fmla="*/ 2 h 6"/>
                <a:gd name="T32" fmla="*/ 13 w 13"/>
                <a:gd name="T33" fmla="*/ 1 h 6"/>
                <a:gd name="T34" fmla="*/ 12 w 13"/>
                <a:gd name="T35" fmla="*/ 1 h 6"/>
                <a:gd name="T36" fmla="*/ 10 w 13"/>
                <a:gd name="T3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3" h="6">
                  <a:moveTo>
                    <a:pt x="10" y="1"/>
                  </a:moveTo>
                  <a:cubicBezTo>
                    <a:pt x="9" y="1"/>
                    <a:pt x="9" y="0"/>
                    <a:pt x="8" y="1"/>
                  </a:cubicBezTo>
                  <a:cubicBezTo>
                    <a:pt x="8" y="1"/>
                    <a:pt x="7" y="1"/>
                    <a:pt x="6" y="0"/>
                  </a:cubicBezTo>
                  <a:cubicBezTo>
                    <a:pt x="6" y="0"/>
                    <a:pt x="5" y="1"/>
                    <a:pt x="5" y="0"/>
                  </a:cubicBezTo>
                  <a:cubicBezTo>
                    <a:pt x="5" y="0"/>
                    <a:pt x="5" y="0"/>
                    <a:pt x="5" y="0"/>
                  </a:cubicBezTo>
                  <a:cubicBezTo>
                    <a:pt x="4" y="0"/>
                    <a:pt x="4" y="1"/>
                    <a:pt x="3" y="1"/>
                  </a:cubicBezTo>
                  <a:cubicBezTo>
                    <a:pt x="3" y="2"/>
                    <a:pt x="2" y="2"/>
                    <a:pt x="1" y="2"/>
                  </a:cubicBezTo>
                  <a:cubicBezTo>
                    <a:pt x="1" y="2"/>
                    <a:pt x="1" y="3"/>
                    <a:pt x="0" y="3"/>
                  </a:cubicBezTo>
                  <a:cubicBezTo>
                    <a:pt x="1" y="4"/>
                    <a:pt x="1" y="5"/>
                    <a:pt x="1" y="5"/>
                  </a:cubicBezTo>
                  <a:cubicBezTo>
                    <a:pt x="2" y="6"/>
                    <a:pt x="5" y="6"/>
                    <a:pt x="5" y="5"/>
                  </a:cubicBezTo>
                  <a:cubicBezTo>
                    <a:pt x="5" y="4"/>
                    <a:pt x="7" y="4"/>
                    <a:pt x="7" y="4"/>
                  </a:cubicBezTo>
                  <a:cubicBezTo>
                    <a:pt x="7" y="4"/>
                    <a:pt x="9" y="3"/>
                    <a:pt x="9" y="3"/>
                  </a:cubicBezTo>
                  <a:cubicBezTo>
                    <a:pt x="9" y="3"/>
                    <a:pt x="11" y="3"/>
                    <a:pt x="11" y="4"/>
                  </a:cubicBezTo>
                  <a:cubicBezTo>
                    <a:pt x="11" y="4"/>
                    <a:pt x="12" y="4"/>
                    <a:pt x="13" y="4"/>
                  </a:cubicBezTo>
                  <a:cubicBezTo>
                    <a:pt x="12" y="4"/>
                    <a:pt x="12" y="3"/>
                    <a:pt x="12" y="3"/>
                  </a:cubicBezTo>
                  <a:cubicBezTo>
                    <a:pt x="12" y="3"/>
                    <a:pt x="13" y="2"/>
                    <a:pt x="13" y="2"/>
                  </a:cubicBezTo>
                  <a:cubicBezTo>
                    <a:pt x="13" y="2"/>
                    <a:pt x="13" y="1"/>
                    <a:pt x="13" y="1"/>
                  </a:cubicBezTo>
                  <a:cubicBezTo>
                    <a:pt x="13" y="1"/>
                    <a:pt x="12" y="1"/>
                    <a:pt x="12" y="1"/>
                  </a:cubicBezTo>
                  <a:cubicBezTo>
                    <a:pt x="12" y="1"/>
                    <a:pt x="11" y="1"/>
                    <a:pt x="1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 name="Freeform 253">
              <a:extLst>
                <a:ext uri="{FF2B5EF4-FFF2-40B4-BE49-F238E27FC236}">
                  <a16:creationId xmlns:a16="http://schemas.microsoft.com/office/drawing/2014/main" id="{8D206366-0769-494F-BE2A-24A7B8B0DCE9}"/>
                </a:ext>
              </a:extLst>
            </p:cNvPr>
            <p:cNvSpPr>
              <a:spLocks/>
            </p:cNvSpPr>
            <p:nvPr/>
          </p:nvSpPr>
          <p:spPr bwMode="auto">
            <a:xfrm>
              <a:off x="-3603625" y="1852613"/>
              <a:ext cx="28575" cy="50800"/>
            </a:xfrm>
            <a:custGeom>
              <a:avLst/>
              <a:gdLst>
                <a:gd name="T0" fmla="*/ 6 w 8"/>
                <a:gd name="T1" fmla="*/ 12 h 14"/>
                <a:gd name="T2" fmla="*/ 5 w 8"/>
                <a:gd name="T3" fmla="*/ 10 h 14"/>
                <a:gd name="T4" fmla="*/ 6 w 8"/>
                <a:gd name="T5" fmla="*/ 9 h 14"/>
                <a:gd name="T6" fmla="*/ 5 w 8"/>
                <a:gd name="T7" fmla="*/ 8 h 14"/>
                <a:gd name="T8" fmla="*/ 6 w 8"/>
                <a:gd name="T9" fmla="*/ 7 h 14"/>
                <a:gd name="T10" fmla="*/ 6 w 8"/>
                <a:gd name="T11" fmla="*/ 5 h 14"/>
                <a:gd name="T12" fmla="*/ 6 w 8"/>
                <a:gd name="T13" fmla="*/ 3 h 14"/>
                <a:gd name="T14" fmla="*/ 8 w 8"/>
                <a:gd name="T15" fmla="*/ 2 h 14"/>
                <a:gd name="T16" fmla="*/ 7 w 8"/>
                <a:gd name="T17" fmla="*/ 1 h 14"/>
                <a:gd name="T18" fmla="*/ 6 w 8"/>
                <a:gd name="T19" fmla="*/ 1 h 14"/>
                <a:gd name="T20" fmla="*/ 5 w 8"/>
                <a:gd name="T21" fmla="*/ 1 h 14"/>
                <a:gd name="T22" fmla="*/ 3 w 8"/>
                <a:gd name="T23" fmla="*/ 0 h 14"/>
                <a:gd name="T24" fmla="*/ 3 w 8"/>
                <a:gd name="T25" fmla="*/ 0 h 14"/>
                <a:gd name="T26" fmla="*/ 2 w 8"/>
                <a:gd name="T27" fmla="*/ 1 h 14"/>
                <a:gd name="T28" fmla="*/ 2 w 8"/>
                <a:gd name="T29" fmla="*/ 2 h 14"/>
                <a:gd name="T30" fmla="*/ 1 w 8"/>
                <a:gd name="T31" fmla="*/ 8 h 14"/>
                <a:gd name="T32" fmla="*/ 1 w 8"/>
                <a:gd name="T33" fmla="*/ 10 h 14"/>
                <a:gd name="T34" fmla="*/ 2 w 8"/>
                <a:gd name="T35" fmla="*/ 14 h 14"/>
                <a:gd name="T36" fmla="*/ 3 w 8"/>
                <a:gd name="T37" fmla="*/ 14 h 14"/>
                <a:gd name="T38" fmla="*/ 5 w 8"/>
                <a:gd name="T39" fmla="*/ 14 h 14"/>
                <a:gd name="T40" fmla="*/ 5 w 8"/>
                <a:gd name="T41" fmla="*/ 13 h 14"/>
                <a:gd name="T42" fmla="*/ 6 w 8"/>
                <a:gd name="T43" fmla="*/ 1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8" h="14">
                  <a:moveTo>
                    <a:pt x="6" y="12"/>
                  </a:moveTo>
                  <a:cubicBezTo>
                    <a:pt x="7" y="11"/>
                    <a:pt x="6" y="11"/>
                    <a:pt x="5" y="10"/>
                  </a:cubicBezTo>
                  <a:cubicBezTo>
                    <a:pt x="5" y="10"/>
                    <a:pt x="6" y="9"/>
                    <a:pt x="6" y="9"/>
                  </a:cubicBezTo>
                  <a:cubicBezTo>
                    <a:pt x="7" y="9"/>
                    <a:pt x="6" y="9"/>
                    <a:pt x="5" y="8"/>
                  </a:cubicBezTo>
                  <a:cubicBezTo>
                    <a:pt x="5" y="7"/>
                    <a:pt x="5" y="7"/>
                    <a:pt x="6" y="7"/>
                  </a:cubicBezTo>
                  <a:cubicBezTo>
                    <a:pt x="7" y="7"/>
                    <a:pt x="6" y="6"/>
                    <a:pt x="6" y="5"/>
                  </a:cubicBezTo>
                  <a:cubicBezTo>
                    <a:pt x="7" y="5"/>
                    <a:pt x="6" y="4"/>
                    <a:pt x="6" y="3"/>
                  </a:cubicBezTo>
                  <a:cubicBezTo>
                    <a:pt x="6" y="3"/>
                    <a:pt x="7" y="3"/>
                    <a:pt x="8" y="2"/>
                  </a:cubicBezTo>
                  <a:cubicBezTo>
                    <a:pt x="8" y="1"/>
                    <a:pt x="7" y="2"/>
                    <a:pt x="7" y="1"/>
                  </a:cubicBezTo>
                  <a:cubicBezTo>
                    <a:pt x="7" y="1"/>
                    <a:pt x="6" y="0"/>
                    <a:pt x="6" y="1"/>
                  </a:cubicBezTo>
                  <a:cubicBezTo>
                    <a:pt x="5" y="1"/>
                    <a:pt x="5" y="1"/>
                    <a:pt x="5" y="1"/>
                  </a:cubicBezTo>
                  <a:cubicBezTo>
                    <a:pt x="4" y="1"/>
                    <a:pt x="3" y="1"/>
                    <a:pt x="3" y="0"/>
                  </a:cubicBezTo>
                  <a:cubicBezTo>
                    <a:pt x="3" y="0"/>
                    <a:pt x="3" y="0"/>
                    <a:pt x="3" y="0"/>
                  </a:cubicBezTo>
                  <a:cubicBezTo>
                    <a:pt x="2" y="0"/>
                    <a:pt x="2" y="1"/>
                    <a:pt x="2" y="1"/>
                  </a:cubicBezTo>
                  <a:cubicBezTo>
                    <a:pt x="2" y="1"/>
                    <a:pt x="2" y="2"/>
                    <a:pt x="2" y="2"/>
                  </a:cubicBezTo>
                  <a:cubicBezTo>
                    <a:pt x="2" y="3"/>
                    <a:pt x="1" y="7"/>
                    <a:pt x="1" y="8"/>
                  </a:cubicBezTo>
                  <a:cubicBezTo>
                    <a:pt x="0" y="9"/>
                    <a:pt x="0" y="9"/>
                    <a:pt x="1" y="10"/>
                  </a:cubicBezTo>
                  <a:cubicBezTo>
                    <a:pt x="2" y="10"/>
                    <a:pt x="2" y="13"/>
                    <a:pt x="2" y="14"/>
                  </a:cubicBezTo>
                  <a:cubicBezTo>
                    <a:pt x="2" y="14"/>
                    <a:pt x="3" y="14"/>
                    <a:pt x="3" y="14"/>
                  </a:cubicBezTo>
                  <a:cubicBezTo>
                    <a:pt x="4" y="14"/>
                    <a:pt x="5" y="14"/>
                    <a:pt x="5" y="14"/>
                  </a:cubicBezTo>
                  <a:cubicBezTo>
                    <a:pt x="5" y="14"/>
                    <a:pt x="5" y="13"/>
                    <a:pt x="5" y="13"/>
                  </a:cubicBezTo>
                  <a:cubicBezTo>
                    <a:pt x="5" y="13"/>
                    <a:pt x="5" y="12"/>
                    <a:pt x="6"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 name="Freeform 254">
              <a:extLst>
                <a:ext uri="{FF2B5EF4-FFF2-40B4-BE49-F238E27FC236}">
                  <a16:creationId xmlns:a16="http://schemas.microsoft.com/office/drawing/2014/main" id="{0140F8DE-6236-40C4-96CF-512BF9C3F4CD}"/>
                </a:ext>
              </a:extLst>
            </p:cNvPr>
            <p:cNvSpPr>
              <a:spLocks/>
            </p:cNvSpPr>
            <p:nvPr/>
          </p:nvSpPr>
          <p:spPr bwMode="auto">
            <a:xfrm>
              <a:off x="-3495675" y="1730375"/>
              <a:ext cx="33337" cy="28575"/>
            </a:xfrm>
            <a:custGeom>
              <a:avLst/>
              <a:gdLst>
                <a:gd name="T0" fmla="*/ 3 w 9"/>
                <a:gd name="T1" fmla="*/ 6 h 8"/>
                <a:gd name="T2" fmla="*/ 5 w 9"/>
                <a:gd name="T3" fmla="*/ 7 h 8"/>
                <a:gd name="T4" fmla="*/ 6 w 9"/>
                <a:gd name="T5" fmla="*/ 8 h 8"/>
                <a:gd name="T6" fmla="*/ 7 w 9"/>
                <a:gd name="T7" fmla="*/ 8 h 8"/>
                <a:gd name="T8" fmla="*/ 7 w 9"/>
                <a:gd name="T9" fmla="*/ 7 h 8"/>
                <a:gd name="T10" fmla="*/ 7 w 9"/>
                <a:gd name="T11" fmla="*/ 5 h 8"/>
                <a:gd name="T12" fmla="*/ 8 w 9"/>
                <a:gd name="T13" fmla="*/ 5 h 8"/>
                <a:gd name="T14" fmla="*/ 9 w 9"/>
                <a:gd name="T15" fmla="*/ 4 h 8"/>
                <a:gd name="T16" fmla="*/ 8 w 9"/>
                <a:gd name="T17" fmla="*/ 3 h 8"/>
                <a:gd name="T18" fmla="*/ 9 w 9"/>
                <a:gd name="T19" fmla="*/ 2 h 8"/>
                <a:gd name="T20" fmla="*/ 9 w 9"/>
                <a:gd name="T21" fmla="*/ 0 h 8"/>
                <a:gd name="T22" fmla="*/ 9 w 9"/>
                <a:gd name="T23" fmla="*/ 0 h 8"/>
                <a:gd name="T24" fmla="*/ 6 w 9"/>
                <a:gd name="T25" fmla="*/ 0 h 8"/>
                <a:gd name="T26" fmla="*/ 5 w 9"/>
                <a:gd name="T27" fmla="*/ 2 h 8"/>
                <a:gd name="T28" fmla="*/ 4 w 9"/>
                <a:gd name="T29" fmla="*/ 2 h 8"/>
                <a:gd name="T30" fmla="*/ 3 w 9"/>
                <a:gd name="T31" fmla="*/ 3 h 8"/>
                <a:gd name="T32" fmla="*/ 2 w 9"/>
                <a:gd name="T33" fmla="*/ 5 h 8"/>
                <a:gd name="T34" fmla="*/ 0 w 9"/>
                <a:gd name="T35" fmla="*/ 7 h 8"/>
                <a:gd name="T36" fmla="*/ 0 w 9"/>
                <a:gd name="T37" fmla="*/ 7 h 8"/>
                <a:gd name="T38" fmla="*/ 1 w 9"/>
                <a:gd name="T39" fmla="*/ 7 h 8"/>
                <a:gd name="T40" fmla="*/ 3 w 9"/>
                <a:gd name="T41" fmla="*/ 6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9" h="8">
                  <a:moveTo>
                    <a:pt x="3" y="6"/>
                  </a:moveTo>
                  <a:cubicBezTo>
                    <a:pt x="3" y="6"/>
                    <a:pt x="4" y="6"/>
                    <a:pt x="5" y="7"/>
                  </a:cubicBezTo>
                  <a:cubicBezTo>
                    <a:pt x="5" y="7"/>
                    <a:pt x="6" y="7"/>
                    <a:pt x="6" y="8"/>
                  </a:cubicBezTo>
                  <a:cubicBezTo>
                    <a:pt x="6" y="8"/>
                    <a:pt x="7" y="8"/>
                    <a:pt x="7" y="8"/>
                  </a:cubicBezTo>
                  <a:cubicBezTo>
                    <a:pt x="7" y="8"/>
                    <a:pt x="7" y="7"/>
                    <a:pt x="7" y="7"/>
                  </a:cubicBezTo>
                  <a:cubicBezTo>
                    <a:pt x="7" y="6"/>
                    <a:pt x="7" y="5"/>
                    <a:pt x="7" y="5"/>
                  </a:cubicBezTo>
                  <a:cubicBezTo>
                    <a:pt x="7" y="5"/>
                    <a:pt x="8" y="5"/>
                    <a:pt x="8" y="5"/>
                  </a:cubicBezTo>
                  <a:cubicBezTo>
                    <a:pt x="8" y="4"/>
                    <a:pt x="9" y="4"/>
                    <a:pt x="9" y="4"/>
                  </a:cubicBezTo>
                  <a:cubicBezTo>
                    <a:pt x="9" y="4"/>
                    <a:pt x="8" y="3"/>
                    <a:pt x="8" y="3"/>
                  </a:cubicBezTo>
                  <a:cubicBezTo>
                    <a:pt x="8" y="3"/>
                    <a:pt x="9" y="3"/>
                    <a:pt x="9" y="2"/>
                  </a:cubicBezTo>
                  <a:cubicBezTo>
                    <a:pt x="9" y="1"/>
                    <a:pt x="9" y="1"/>
                    <a:pt x="9" y="0"/>
                  </a:cubicBezTo>
                  <a:cubicBezTo>
                    <a:pt x="9" y="0"/>
                    <a:pt x="9" y="1"/>
                    <a:pt x="9" y="0"/>
                  </a:cubicBezTo>
                  <a:cubicBezTo>
                    <a:pt x="8" y="0"/>
                    <a:pt x="7" y="0"/>
                    <a:pt x="6" y="0"/>
                  </a:cubicBezTo>
                  <a:cubicBezTo>
                    <a:pt x="5" y="1"/>
                    <a:pt x="5" y="2"/>
                    <a:pt x="5" y="2"/>
                  </a:cubicBezTo>
                  <a:cubicBezTo>
                    <a:pt x="6" y="2"/>
                    <a:pt x="4" y="3"/>
                    <a:pt x="4" y="2"/>
                  </a:cubicBezTo>
                  <a:cubicBezTo>
                    <a:pt x="4" y="2"/>
                    <a:pt x="3" y="2"/>
                    <a:pt x="3" y="3"/>
                  </a:cubicBezTo>
                  <a:cubicBezTo>
                    <a:pt x="3" y="3"/>
                    <a:pt x="2" y="4"/>
                    <a:pt x="2" y="5"/>
                  </a:cubicBezTo>
                  <a:cubicBezTo>
                    <a:pt x="2" y="5"/>
                    <a:pt x="1" y="6"/>
                    <a:pt x="0" y="7"/>
                  </a:cubicBezTo>
                  <a:cubicBezTo>
                    <a:pt x="0" y="7"/>
                    <a:pt x="0" y="7"/>
                    <a:pt x="0" y="7"/>
                  </a:cubicBezTo>
                  <a:cubicBezTo>
                    <a:pt x="0" y="7"/>
                    <a:pt x="1" y="7"/>
                    <a:pt x="1" y="7"/>
                  </a:cubicBezTo>
                  <a:cubicBezTo>
                    <a:pt x="1" y="7"/>
                    <a:pt x="3" y="7"/>
                    <a:pt x="3"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 name="Freeform 255">
              <a:extLst>
                <a:ext uri="{FF2B5EF4-FFF2-40B4-BE49-F238E27FC236}">
                  <a16:creationId xmlns:a16="http://schemas.microsoft.com/office/drawing/2014/main" id="{5F4ADCC7-EEC2-4145-BEFE-258F29C0556D}"/>
                </a:ext>
              </a:extLst>
            </p:cNvPr>
            <p:cNvSpPr>
              <a:spLocks/>
            </p:cNvSpPr>
            <p:nvPr/>
          </p:nvSpPr>
          <p:spPr bwMode="auto">
            <a:xfrm>
              <a:off x="-3473450" y="1766888"/>
              <a:ext cx="6350" cy="11113"/>
            </a:xfrm>
            <a:custGeom>
              <a:avLst/>
              <a:gdLst>
                <a:gd name="T0" fmla="*/ 1 w 2"/>
                <a:gd name="T1" fmla="*/ 0 h 3"/>
                <a:gd name="T2" fmla="*/ 0 w 2"/>
                <a:gd name="T3" fmla="*/ 2 h 3"/>
                <a:gd name="T4" fmla="*/ 2 w 2"/>
                <a:gd name="T5" fmla="*/ 3 h 3"/>
                <a:gd name="T6" fmla="*/ 1 w 2"/>
                <a:gd name="T7" fmla="*/ 1 h 3"/>
                <a:gd name="T8" fmla="*/ 1 w 2"/>
                <a:gd name="T9" fmla="*/ 0 h 3"/>
              </a:gdLst>
              <a:ahLst/>
              <a:cxnLst>
                <a:cxn ang="0">
                  <a:pos x="T0" y="T1"/>
                </a:cxn>
                <a:cxn ang="0">
                  <a:pos x="T2" y="T3"/>
                </a:cxn>
                <a:cxn ang="0">
                  <a:pos x="T4" y="T5"/>
                </a:cxn>
                <a:cxn ang="0">
                  <a:pos x="T6" y="T7"/>
                </a:cxn>
                <a:cxn ang="0">
                  <a:pos x="T8" y="T9"/>
                </a:cxn>
              </a:cxnLst>
              <a:rect l="0" t="0" r="r" b="b"/>
              <a:pathLst>
                <a:path w="2" h="3">
                  <a:moveTo>
                    <a:pt x="1" y="0"/>
                  </a:moveTo>
                  <a:cubicBezTo>
                    <a:pt x="0" y="1"/>
                    <a:pt x="0" y="1"/>
                    <a:pt x="0" y="2"/>
                  </a:cubicBezTo>
                  <a:cubicBezTo>
                    <a:pt x="0" y="2"/>
                    <a:pt x="1" y="3"/>
                    <a:pt x="2" y="3"/>
                  </a:cubicBezTo>
                  <a:cubicBezTo>
                    <a:pt x="1" y="1"/>
                    <a:pt x="1" y="1"/>
                    <a:pt x="1" y="1"/>
                  </a:cubicBezTo>
                  <a:cubicBezTo>
                    <a:pt x="1" y="1"/>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 name="Freeform 256">
              <a:extLst>
                <a:ext uri="{FF2B5EF4-FFF2-40B4-BE49-F238E27FC236}">
                  <a16:creationId xmlns:a16="http://schemas.microsoft.com/office/drawing/2014/main" id="{D956A21F-1619-4775-B438-F0241F695CC5}"/>
                </a:ext>
              </a:extLst>
            </p:cNvPr>
            <p:cNvSpPr>
              <a:spLocks/>
            </p:cNvSpPr>
            <p:nvPr/>
          </p:nvSpPr>
          <p:spPr bwMode="auto">
            <a:xfrm>
              <a:off x="-3502025" y="1752600"/>
              <a:ext cx="31750" cy="25400"/>
            </a:xfrm>
            <a:custGeom>
              <a:avLst/>
              <a:gdLst>
                <a:gd name="T0" fmla="*/ 1 w 9"/>
                <a:gd name="T1" fmla="*/ 2 h 7"/>
                <a:gd name="T2" fmla="*/ 1 w 9"/>
                <a:gd name="T3" fmla="*/ 3 h 7"/>
                <a:gd name="T4" fmla="*/ 3 w 9"/>
                <a:gd name="T5" fmla="*/ 4 h 7"/>
                <a:gd name="T6" fmla="*/ 4 w 9"/>
                <a:gd name="T7" fmla="*/ 4 h 7"/>
                <a:gd name="T8" fmla="*/ 5 w 9"/>
                <a:gd name="T9" fmla="*/ 5 h 7"/>
                <a:gd name="T10" fmla="*/ 6 w 9"/>
                <a:gd name="T11" fmla="*/ 5 h 7"/>
                <a:gd name="T12" fmla="*/ 6 w 9"/>
                <a:gd name="T13" fmla="*/ 6 h 7"/>
                <a:gd name="T14" fmla="*/ 8 w 9"/>
                <a:gd name="T15" fmla="*/ 6 h 7"/>
                <a:gd name="T16" fmla="*/ 8 w 9"/>
                <a:gd name="T17" fmla="*/ 6 h 7"/>
                <a:gd name="T18" fmla="*/ 9 w 9"/>
                <a:gd name="T19" fmla="*/ 4 h 7"/>
                <a:gd name="T20" fmla="*/ 9 w 9"/>
                <a:gd name="T21" fmla="*/ 4 h 7"/>
                <a:gd name="T22" fmla="*/ 9 w 9"/>
                <a:gd name="T23" fmla="*/ 2 h 7"/>
                <a:gd name="T24" fmla="*/ 9 w 9"/>
                <a:gd name="T25" fmla="*/ 2 h 7"/>
                <a:gd name="T26" fmla="*/ 8 w 9"/>
                <a:gd name="T27" fmla="*/ 2 h 7"/>
                <a:gd name="T28" fmla="*/ 7 w 9"/>
                <a:gd name="T29" fmla="*/ 1 h 7"/>
                <a:gd name="T30" fmla="*/ 5 w 9"/>
                <a:gd name="T31" fmla="*/ 0 h 7"/>
                <a:gd name="T32" fmla="*/ 3 w 9"/>
                <a:gd name="T33" fmla="*/ 1 h 7"/>
                <a:gd name="T34" fmla="*/ 2 w 9"/>
                <a:gd name="T35" fmla="*/ 1 h 7"/>
                <a:gd name="T36" fmla="*/ 0 w 9"/>
                <a:gd name="T37" fmla="*/ 2 h 7"/>
                <a:gd name="T38" fmla="*/ 1 w 9"/>
                <a:gd name="T39"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9" h="7">
                  <a:moveTo>
                    <a:pt x="1" y="2"/>
                  </a:moveTo>
                  <a:cubicBezTo>
                    <a:pt x="1" y="2"/>
                    <a:pt x="1" y="3"/>
                    <a:pt x="1" y="3"/>
                  </a:cubicBezTo>
                  <a:cubicBezTo>
                    <a:pt x="2" y="2"/>
                    <a:pt x="2" y="3"/>
                    <a:pt x="3" y="4"/>
                  </a:cubicBezTo>
                  <a:cubicBezTo>
                    <a:pt x="3" y="4"/>
                    <a:pt x="4" y="4"/>
                    <a:pt x="4" y="4"/>
                  </a:cubicBezTo>
                  <a:cubicBezTo>
                    <a:pt x="4" y="5"/>
                    <a:pt x="4" y="5"/>
                    <a:pt x="5" y="5"/>
                  </a:cubicBezTo>
                  <a:cubicBezTo>
                    <a:pt x="5" y="5"/>
                    <a:pt x="6" y="4"/>
                    <a:pt x="6" y="5"/>
                  </a:cubicBezTo>
                  <a:cubicBezTo>
                    <a:pt x="6" y="5"/>
                    <a:pt x="6" y="6"/>
                    <a:pt x="6" y="6"/>
                  </a:cubicBezTo>
                  <a:cubicBezTo>
                    <a:pt x="7" y="6"/>
                    <a:pt x="7" y="7"/>
                    <a:pt x="8" y="6"/>
                  </a:cubicBezTo>
                  <a:cubicBezTo>
                    <a:pt x="8" y="6"/>
                    <a:pt x="8" y="6"/>
                    <a:pt x="8" y="6"/>
                  </a:cubicBezTo>
                  <a:cubicBezTo>
                    <a:pt x="8" y="5"/>
                    <a:pt x="8" y="5"/>
                    <a:pt x="9" y="4"/>
                  </a:cubicBezTo>
                  <a:cubicBezTo>
                    <a:pt x="9" y="4"/>
                    <a:pt x="9" y="4"/>
                    <a:pt x="9" y="4"/>
                  </a:cubicBezTo>
                  <a:cubicBezTo>
                    <a:pt x="9" y="3"/>
                    <a:pt x="9" y="3"/>
                    <a:pt x="9" y="2"/>
                  </a:cubicBezTo>
                  <a:cubicBezTo>
                    <a:pt x="9" y="2"/>
                    <a:pt x="9" y="2"/>
                    <a:pt x="9" y="2"/>
                  </a:cubicBezTo>
                  <a:cubicBezTo>
                    <a:pt x="9" y="2"/>
                    <a:pt x="8" y="2"/>
                    <a:pt x="8" y="2"/>
                  </a:cubicBezTo>
                  <a:cubicBezTo>
                    <a:pt x="8" y="1"/>
                    <a:pt x="7" y="1"/>
                    <a:pt x="7" y="1"/>
                  </a:cubicBezTo>
                  <a:cubicBezTo>
                    <a:pt x="6" y="0"/>
                    <a:pt x="5" y="0"/>
                    <a:pt x="5" y="0"/>
                  </a:cubicBezTo>
                  <a:cubicBezTo>
                    <a:pt x="5" y="1"/>
                    <a:pt x="3" y="1"/>
                    <a:pt x="3" y="1"/>
                  </a:cubicBezTo>
                  <a:cubicBezTo>
                    <a:pt x="3" y="1"/>
                    <a:pt x="2" y="1"/>
                    <a:pt x="2" y="1"/>
                  </a:cubicBezTo>
                  <a:cubicBezTo>
                    <a:pt x="1" y="1"/>
                    <a:pt x="1" y="1"/>
                    <a:pt x="0" y="2"/>
                  </a:cubicBezTo>
                  <a:cubicBezTo>
                    <a:pt x="0"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7" name="Freeform 257">
              <a:extLst>
                <a:ext uri="{FF2B5EF4-FFF2-40B4-BE49-F238E27FC236}">
                  <a16:creationId xmlns:a16="http://schemas.microsoft.com/office/drawing/2014/main" id="{083806DD-75F7-4C79-9629-C7D80CC78E09}"/>
                </a:ext>
              </a:extLst>
            </p:cNvPr>
            <p:cNvSpPr>
              <a:spLocks/>
            </p:cNvSpPr>
            <p:nvPr/>
          </p:nvSpPr>
          <p:spPr bwMode="auto">
            <a:xfrm>
              <a:off x="-3354388" y="1787525"/>
              <a:ext cx="76200" cy="47625"/>
            </a:xfrm>
            <a:custGeom>
              <a:avLst/>
              <a:gdLst>
                <a:gd name="T0" fmla="*/ 19 w 21"/>
                <a:gd name="T1" fmla="*/ 9 h 13"/>
                <a:gd name="T2" fmla="*/ 18 w 21"/>
                <a:gd name="T3" fmla="*/ 8 h 13"/>
                <a:gd name="T4" fmla="*/ 18 w 21"/>
                <a:gd name="T5" fmla="*/ 8 h 13"/>
                <a:gd name="T6" fmla="*/ 18 w 21"/>
                <a:gd name="T7" fmla="*/ 6 h 13"/>
                <a:gd name="T8" fmla="*/ 16 w 21"/>
                <a:gd name="T9" fmla="*/ 2 h 13"/>
                <a:gd name="T10" fmla="*/ 15 w 21"/>
                <a:gd name="T11" fmla="*/ 0 h 13"/>
                <a:gd name="T12" fmla="*/ 14 w 21"/>
                <a:gd name="T13" fmla="*/ 0 h 13"/>
                <a:gd name="T14" fmla="*/ 12 w 21"/>
                <a:gd name="T15" fmla="*/ 1 h 13"/>
                <a:gd name="T16" fmla="*/ 11 w 21"/>
                <a:gd name="T17" fmla="*/ 1 h 13"/>
                <a:gd name="T18" fmla="*/ 10 w 21"/>
                <a:gd name="T19" fmla="*/ 1 h 13"/>
                <a:gd name="T20" fmla="*/ 9 w 21"/>
                <a:gd name="T21" fmla="*/ 1 h 13"/>
                <a:gd name="T22" fmla="*/ 7 w 21"/>
                <a:gd name="T23" fmla="*/ 1 h 13"/>
                <a:gd name="T24" fmla="*/ 6 w 21"/>
                <a:gd name="T25" fmla="*/ 1 h 13"/>
                <a:gd name="T26" fmla="*/ 5 w 21"/>
                <a:gd name="T27" fmla="*/ 1 h 13"/>
                <a:gd name="T28" fmla="*/ 4 w 21"/>
                <a:gd name="T29" fmla="*/ 2 h 13"/>
                <a:gd name="T30" fmla="*/ 2 w 21"/>
                <a:gd name="T31" fmla="*/ 6 h 13"/>
                <a:gd name="T32" fmla="*/ 0 w 21"/>
                <a:gd name="T33" fmla="*/ 7 h 13"/>
                <a:gd name="T34" fmla="*/ 1 w 21"/>
                <a:gd name="T35" fmla="*/ 8 h 13"/>
                <a:gd name="T36" fmla="*/ 2 w 21"/>
                <a:gd name="T37" fmla="*/ 9 h 13"/>
                <a:gd name="T38" fmla="*/ 2 w 21"/>
                <a:gd name="T39" fmla="*/ 10 h 13"/>
                <a:gd name="T40" fmla="*/ 5 w 21"/>
                <a:gd name="T41" fmla="*/ 11 h 13"/>
                <a:gd name="T42" fmla="*/ 5 w 21"/>
                <a:gd name="T43" fmla="*/ 12 h 13"/>
                <a:gd name="T44" fmla="*/ 6 w 21"/>
                <a:gd name="T45" fmla="*/ 13 h 13"/>
                <a:gd name="T46" fmla="*/ 9 w 21"/>
                <a:gd name="T47" fmla="*/ 13 h 13"/>
                <a:gd name="T48" fmla="*/ 11 w 21"/>
                <a:gd name="T49" fmla="*/ 13 h 13"/>
                <a:gd name="T50" fmla="*/ 13 w 21"/>
                <a:gd name="T51" fmla="*/ 13 h 13"/>
                <a:gd name="T52" fmla="*/ 16 w 21"/>
                <a:gd name="T53" fmla="*/ 12 h 13"/>
                <a:gd name="T54" fmla="*/ 18 w 21"/>
                <a:gd name="T55" fmla="*/ 13 h 13"/>
                <a:gd name="T56" fmla="*/ 19 w 21"/>
                <a:gd name="T57" fmla="*/ 13 h 13"/>
                <a:gd name="T58" fmla="*/ 19 w 21"/>
                <a:gd name="T59" fmla="*/ 12 h 13"/>
                <a:gd name="T60" fmla="*/ 20 w 21"/>
                <a:gd name="T61" fmla="*/ 10 h 13"/>
                <a:gd name="T62" fmla="*/ 21 w 21"/>
                <a:gd name="T63" fmla="*/ 9 h 13"/>
                <a:gd name="T64" fmla="*/ 21 w 21"/>
                <a:gd name="T65" fmla="*/ 9 h 13"/>
                <a:gd name="T66" fmla="*/ 20 w 21"/>
                <a:gd name="T67" fmla="*/ 8 h 13"/>
                <a:gd name="T68" fmla="*/ 19 w 21"/>
                <a:gd name="T69"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1" h="13">
                  <a:moveTo>
                    <a:pt x="19" y="9"/>
                  </a:moveTo>
                  <a:cubicBezTo>
                    <a:pt x="19" y="9"/>
                    <a:pt x="18" y="9"/>
                    <a:pt x="18" y="8"/>
                  </a:cubicBezTo>
                  <a:cubicBezTo>
                    <a:pt x="18" y="8"/>
                    <a:pt x="18" y="8"/>
                    <a:pt x="18" y="8"/>
                  </a:cubicBezTo>
                  <a:cubicBezTo>
                    <a:pt x="18" y="8"/>
                    <a:pt x="18" y="6"/>
                    <a:pt x="18" y="6"/>
                  </a:cubicBezTo>
                  <a:cubicBezTo>
                    <a:pt x="18" y="5"/>
                    <a:pt x="17" y="3"/>
                    <a:pt x="16" y="2"/>
                  </a:cubicBezTo>
                  <a:cubicBezTo>
                    <a:pt x="16" y="2"/>
                    <a:pt x="16" y="1"/>
                    <a:pt x="15" y="0"/>
                  </a:cubicBezTo>
                  <a:cubicBezTo>
                    <a:pt x="14" y="0"/>
                    <a:pt x="14" y="0"/>
                    <a:pt x="14" y="0"/>
                  </a:cubicBezTo>
                  <a:cubicBezTo>
                    <a:pt x="14" y="1"/>
                    <a:pt x="13" y="1"/>
                    <a:pt x="12" y="1"/>
                  </a:cubicBezTo>
                  <a:cubicBezTo>
                    <a:pt x="12" y="1"/>
                    <a:pt x="12" y="1"/>
                    <a:pt x="11" y="1"/>
                  </a:cubicBezTo>
                  <a:cubicBezTo>
                    <a:pt x="11" y="1"/>
                    <a:pt x="10" y="2"/>
                    <a:pt x="10" y="1"/>
                  </a:cubicBezTo>
                  <a:cubicBezTo>
                    <a:pt x="10" y="1"/>
                    <a:pt x="9" y="1"/>
                    <a:pt x="9" y="1"/>
                  </a:cubicBezTo>
                  <a:cubicBezTo>
                    <a:pt x="8" y="1"/>
                    <a:pt x="7" y="1"/>
                    <a:pt x="7" y="1"/>
                  </a:cubicBezTo>
                  <a:cubicBezTo>
                    <a:pt x="6" y="1"/>
                    <a:pt x="6" y="1"/>
                    <a:pt x="6" y="1"/>
                  </a:cubicBezTo>
                  <a:cubicBezTo>
                    <a:pt x="6" y="1"/>
                    <a:pt x="6" y="1"/>
                    <a:pt x="5" y="1"/>
                  </a:cubicBezTo>
                  <a:cubicBezTo>
                    <a:pt x="5" y="1"/>
                    <a:pt x="4" y="2"/>
                    <a:pt x="4" y="2"/>
                  </a:cubicBezTo>
                  <a:cubicBezTo>
                    <a:pt x="4" y="2"/>
                    <a:pt x="3" y="5"/>
                    <a:pt x="2" y="6"/>
                  </a:cubicBezTo>
                  <a:cubicBezTo>
                    <a:pt x="1" y="6"/>
                    <a:pt x="0" y="6"/>
                    <a:pt x="0" y="7"/>
                  </a:cubicBezTo>
                  <a:cubicBezTo>
                    <a:pt x="0" y="7"/>
                    <a:pt x="1" y="8"/>
                    <a:pt x="1" y="8"/>
                  </a:cubicBezTo>
                  <a:cubicBezTo>
                    <a:pt x="1" y="8"/>
                    <a:pt x="1" y="9"/>
                    <a:pt x="2" y="9"/>
                  </a:cubicBezTo>
                  <a:cubicBezTo>
                    <a:pt x="3" y="9"/>
                    <a:pt x="2" y="10"/>
                    <a:pt x="2" y="10"/>
                  </a:cubicBezTo>
                  <a:cubicBezTo>
                    <a:pt x="3" y="10"/>
                    <a:pt x="5" y="11"/>
                    <a:pt x="5" y="11"/>
                  </a:cubicBezTo>
                  <a:cubicBezTo>
                    <a:pt x="5" y="11"/>
                    <a:pt x="5" y="12"/>
                    <a:pt x="5" y="12"/>
                  </a:cubicBezTo>
                  <a:cubicBezTo>
                    <a:pt x="6" y="12"/>
                    <a:pt x="6" y="13"/>
                    <a:pt x="6" y="13"/>
                  </a:cubicBezTo>
                  <a:cubicBezTo>
                    <a:pt x="7" y="13"/>
                    <a:pt x="8" y="13"/>
                    <a:pt x="9" y="13"/>
                  </a:cubicBezTo>
                  <a:cubicBezTo>
                    <a:pt x="9" y="13"/>
                    <a:pt x="11" y="13"/>
                    <a:pt x="11" y="13"/>
                  </a:cubicBezTo>
                  <a:cubicBezTo>
                    <a:pt x="12" y="13"/>
                    <a:pt x="12" y="13"/>
                    <a:pt x="13" y="13"/>
                  </a:cubicBezTo>
                  <a:cubicBezTo>
                    <a:pt x="13" y="12"/>
                    <a:pt x="15" y="12"/>
                    <a:pt x="16" y="12"/>
                  </a:cubicBezTo>
                  <a:cubicBezTo>
                    <a:pt x="16" y="12"/>
                    <a:pt x="17" y="12"/>
                    <a:pt x="18" y="13"/>
                  </a:cubicBezTo>
                  <a:cubicBezTo>
                    <a:pt x="18" y="13"/>
                    <a:pt x="18" y="13"/>
                    <a:pt x="19" y="13"/>
                  </a:cubicBezTo>
                  <a:cubicBezTo>
                    <a:pt x="19" y="13"/>
                    <a:pt x="19" y="13"/>
                    <a:pt x="19" y="12"/>
                  </a:cubicBezTo>
                  <a:cubicBezTo>
                    <a:pt x="19" y="11"/>
                    <a:pt x="19" y="10"/>
                    <a:pt x="20" y="10"/>
                  </a:cubicBezTo>
                  <a:cubicBezTo>
                    <a:pt x="21" y="10"/>
                    <a:pt x="21" y="10"/>
                    <a:pt x="21" y="9"/>
                  </a:cubicBezTo>
                  <a:cubicBezTo>
                    <a:pt x="21" y="9"/>
                    <a:pt x="21" y="9"/>
                    <a:pt x="21" y="9"/>
                  </a:cubicBezTo>
                  <a:cubicBezTo>
                    <a:pt x="21" y="9"/>
                    <a:pt x="21" y="8"/>
                    <a:pt x="20" y="8"/>
                  </a:cubicBezTo>
                  <a:cubicBezTo>
                    <a:pt x="20" y="8"/>
                    <a:pt x="19"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8" name="Freeform 258">
              <a:extLst>
                <a:ext uri="{FF2B5EF4-FFF2-40B4-BE49-F238E27FC236}">
                  <a16:creationId xmlns:a16="http://schemas.microsoft.com/office/drawing/2014/main" id="{0B7B30EA-976A-4A6A-AA3C-971C57491E63}"/>
                </a:ext>
              </a:extLst>
            </p:cNvPr>
            <p:cNvSpPr>
              <a:spLocks/>
            </p:cNvSpPr>
            <p:nvPr/>
          </p:nvSpPr>
          <p:spPr bwMode="auto">
            <a:xfrm>
              <a:off x="-3300413" y="1784350"/>
              <a:ext cx="25400" cy="33338"/>
            </a:xfrm>
            <a:custGeom>
              <a:avLst/>
              <a:gdLst>
                <a:gd name="T0" fmla="*/ 5 w 7"/>
                <a:gd name="T1" fmla="*/ 3 h 9"/>
                <a:gd name="T2" fmla="*/ 3 w 7"/>
                <a:gd name="T3" fmla="*/ 1 h 9"/>
                <a:gd name="T4" fmla="*/ 2 w 7"/>
                <a:gd name="T5" fmla="*/ 0 h 9"/>
                <a:gd name="T6" fmla="*/ 0 w 7"/>
                <a:gd name="T7" fmla="*/ 1 h 9"/>
                <a:gd name="T8" fmla="*/ 1 w 7"/>
                <a:gd name="T9" fmla="*/ 3 h 9"/>
                <a:gd name="T10" fmla="*/ 3 w 7"/>
                <a:gd name="T11" fmla="*/ 7 h 9"/>
                <a:gd name="T12" fmla="*/ 3 w 7"/>
                <a:gd name="T13" fmla="*/ 9 h 9"/>
                <a:gd name="T14" fmla="*/ 5 w 7"/>
                <a:gd name="T15" fmla="*/ 7 h 9"/>
                <a:gd name="T16" fmla="*/ 6 w 7"/>
                <a:gd name="T17" fmla="*/ 6 h 9"/>
                <a:gd name="T18" fmla="*/ 7 w 7"/>
                <a:gd name="T19" fmla="*/ 6 h 9"/>
                <a:gd name="T20" fmla="*/ 7 w 7"/>
                <a:gd name="T21" fmla="*/ 5 h 9"/>
                <a:gd name="T22" fmla="*/ 5 w 7"/>
                <a:gd name="T23" fmla="*/ 3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9">
                  <a:moveTo>
                    <a:pt x="5" y="3"/>
                  </a:moveTo>
                  <a:cubicBezTo>
                    <a:pt x="5" y="2"/>
                    <a:pt x="4" y="1"/>
                    <a:pt x="3" y="1"/>
                  </a:cubicBezTo>
                  <a:cubicBezTo>
                    <a:pt x="3" y="1"/>
                    <a:pt x="2" y="0"/>
                    <a:pt x="2" y="0"/>
                  </a:cubicBezTo>
                  <a:cubicBezTo>
                    <a:pt x="1" y="0"/>
                    <a:pt x="1" y="1"/>
                    <a:pt x="0" y="1"/>
                  </a:cubicBezTo>
                  <a:cubicBezTo>
                    <a:pt x="1" y="2"/>
                    <a:pt x="1" y="3"/>
                    <a:pt x="1" y="3"/>
                  </a:cubicBezTo>
                  <a:cubicBezTo>
                    <a:pt x="2" y="4"/>
                    <a:pt x="3" y="6"/>
                    <a:pt x="3" y="7"/>
                  </a:cubicBezTo>
                  <a:cubicBezTo>
                    <a:pt x="3" y="7"/>
                    <a:pt x="3" y="9"/>
                    <a:pt x="3" y="9"/>
                  </a:cubicBezTo>
                  <a:cubicBezTo>
                    <a:pt x="4" y="9"/>
                    <a:pt x="5" y="8"/>
                    <a:pt x="5" y="7"/>
                  </a:cubicBezTo>
                  <a:cubicBezTo>
                    <a:pt x="5" y="7"/>
                    <a:pt x="5" y="6"/>
                    <a:pt x="6" y="6"/>
                  </a:cubicBezTo>
                  <a:cubicBezTo>
                    <a:pt x="6" y="6"/>
                    <a:pt x="7" y="7"/>
                    <a:pt x="7" y="6"/>
                  </a:cubicBezTo>
                  <a:cubicBezTo>
                    <a:pt x="7" y="6"/>
                    <a:pt x="7" y="5"/>
                    <a:pt x="7" y="5"/>
                  </a:cubicBezTo>
                  <a:cubicBezTo>
                    <a:pt x="6" y="5"/>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9" name="Freeform 259">
              <a:extLst>
                <a:ext uri="{FF2B5EF4-FFF2-40B4-BE49-F238E27FC236}">
                  <a16:creationId xmlns:a16="http://schemas.microsoft.com/office/drawing/2014/main" id="{74D2F0EA-4F2A-44FC-8551-F5C614F89422}"/>
                </a:ext>
              </a:extLst>
            </p:cNvPr>
            <p:cNvSpPr>
              <a:spLocks/>
            </p:cNvSpPr>
            <p:nvPr/>
          </p:nvSpPr>
          <p:spPr bwMode="auto">
            <a:xfrm>
              <a:off x="-3340100" y="1831975"/>
              <a:ext cx="53975" cy="28575"/>
            </a:xfrm>
            <a:custGeom>
              <a:avLst/>
              <a:gdLst>
                <a:gd name="T0" fmla="*/ 12 w 15"/>
                <a:gd name="T1" fmla="*/ 0 h 8"/>
                <a:gd name="T2" fmla="*/ 9 w 15"/>
                <a:gd name="T3" fmla="*/ 1 h 8"/>
                <a:gd name="T4" fmla="*/ 7 w 15"/>
                <a:gd name="T5" fmla="*/ 1 h 8"/>
                <a:gd name="T6" fmla="*/ 5 w 15"/>
                <a:gd name="T7" fmla="*/ 1 h 8"/>
                <a:gd name="T8" fmla="*/ 2 w 15"/>
                <a:gd name="T9" fmla="*/ 1 h 8"/>
                <a:gd name="T10" fmla="*/ 1 w 15"/>
                <a:gd name="T11" fmla="*/ 0 h 8"/>
                <a:gd name="T12" fmla="*/ 1 w 15"/>
                <a:gd name="T13" fmla="*/ 0 h 8"/>
                <a:gd name="T14" fmla="*/ 1 w 15"/>
                <a:gd name="T15" fmla="*/ 2 h 8"/>
                <a:gd name="T16" fmla="*/ 2 w 15"/>
                <a:gd name="T17" fmla="*/ 3 h 8"/>
                <a:gd name="T18" fmla="*/ 1 w 15"/>
                <a:gd name="T19" fmla="*/ 4 h 8"/>
                <a:gd name="T20" fmla="*/ 1 w 15"/>
                <a:gd name="T21" fmla="*/ 5 h 8"/>
                <a:gd name="T22" fmla="*/ 2 w 15"/>
                <a:gd name="T23" fmla="*/ 7 h 8"/>
                <a:gd name="T24" fmla="*/ 2 w 15"/>
                <a:gd name="T25" fmla="*/ 8 h 8"/>
                <a:gd name="T26" fmla="*/ 6 w 15"/>
                <a:gd name="T27" fmla="*/ 8 h 8"/>
                <a:gd name="T28" fmla="*/ 8 w 15"/>
                <a:gd name="T29" fmla="*/ 8 h 8"/>
                <a:gd name="T30" fmla="*/ 9 w 15"/>
                <a:gd name="T31" fmla="*/ 8 h 8"/>
                <a:gd name="T32" fmla="*/ 10 w 15"/>
                <a:gd name="T33" fmla="*/ 7 h 8"/>
                <a:gd name="T34" fmla="*/ 10 w 15"/>
                <a:gd name="T35" fmla="*/ 6 h 8"/>
                <a:gd name="T36" fmla="*/ 12 w 15"/>
                <a:gd name="T37" fmla="*/ 6 h 8"/>
                <a:gd name="T38" fmla="*/ 13 w 15"/>
                <a:gd name="T39" fmla="*/ 6 h 8"/>
                <a:gd name="T40" fmla="*/ 13 w 15"/>
                <a:gd name="T41" fmla="*/ 6 h 8"/>
                <a:gd name="T42" fmla="*/ 13 w 15"/>
                <a:gd name="T43" fmla="*/ 4 h 8"/>
                <a:gd name="T44" fmla="*/ 14 w 15"/>
                <a:gd name="T45" fmla="*/ 2 h 8"/>
                <a:gd name="T46" fmla="*/ 15 w 15"/>
                <a:gd name="T47" fmla="*/ 1 h 8"/>
                <a:gd name="T48" fmla="*/ 14 w 15"/>
                <a:gd name="T49" fmla="*/ 1 h 8"/>
                <a:gd name="T50" fmla="*/ 12 w 15"/>
                <a:gd name="T51"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5" h="8">
                  <a:moveTo>
                    <a:pt x="12" y="0"/>
                  </a:moveTo>
                  <a:cubicBezTo>
                    <a:pt x="11" y="0"/>
                    <a:pt x="9" y="0"/>
                    <a:pt x="9" y="1"/>
                  </a:cubicBezTo>
                  <a:cubicBezTo>
                    <a:pt x="8" y="1"/>
                    <a:pt x="8" y="1"/>
                    <a:pt x="7" y="1"/>
                  </a:cubicBezTo>
                  <a:cubicBezTo>
                    <a:pt x="7" y="1"/>
                    <a:pt x="5" y="1"/>
                    <a:pt x="5" y="1"/>
                  </a:cubicBezTo>
                  <a:cubicBezTo>
                    <a:pt x="4" y="1"/>
                    <a:pt x="3" y="1"/>
                    <a:pt x="2" y="1"/>
                  </a:cubicBezTo>
                  <a:cubicBezTo>
                    <a:pt x="2" y="1"/>
                    <a:pt x="2" y="0"/>
                    <a:pt x="1" y="0"/>
                  </a:cubicBezTo>
                  <a:cubicBezTo>
                    <a:pt x="1" y="0"/>
                    <a:pt x="1" y="0"/>
                    <a:pt x="1" y="0"/>
                  </a:cubicBezTo>
                  <a:cubicBezTo>
                    <a:pt x="0" y="1"/>
                    <a:pt x="0" y="1"/>
                    <a:pt x="1" y="2"/>
                  </a:cubicBezTo>
                  <a:cubicBezTo>
                    <a:pt x="1" y="2"/>
                    <a:pt x="2" y="3"/>
                    <a:pt x="2" y="3"/>
                  </a:cubicBezTo>
                  <a:cubicBezTo>
                    <a:pt x="1" y="3"/>
                    <a:pt x="1" y="4"/>
                    <a:pt x="1" y="4"/>
                  </a:cubicBezTo>
                  <a:cubicBezTo>
                    <a:pt x="1" y="5"/>
                    <a:pt x="1" y="5"/>
                    <a:pt x="1" y="5"/>
                  </a:cubicBezTo>
                  <a:cubicBezTo>
                    <a:pt x="1" y="6"/>
                    <a:pt x="2" y="7"/>
                    <a:pt x="2" y="7"/>
                  </a:cubicBezTo>
                  <a:cubicBezTo>
                    <a:pt x="2" y="7"/>
                    <a:pt x="3" y="7"/>
                    <a:pt x="2" y="8"/>
                  </a:cubicBezTo>
                  <a:cubicBezTo>
                    <a:pt x="3" y="8"/>
                    <a:pt x="5" y="7"/>
                    <a:pt x="6" y="8"/>
                  </a:cubicBezTo>
                  <a:cubicBezTo>
                    <a:pt x="6" y="8"/>
                    <a:pt x="8" y="8"/>
                    <a:pt x="8" y="8"/>
                  </a:cubicBezTo>
                  <a:cubicBezTo>
                    <a:pt x="9" y="8"/>
                    <a:pt x="9" y="8"/>
                    <a:pt x="9" y="8"/>
                  </a:cubicBezTo>
                  <a:cubicBezTo>
                    <a:pt x="9" y="7"/>
                    <a:pt x="10" y="7"/>
                    <a:pt x="10" y="7"/>
                  </a:cubicBezTo>
                  <a:cubicBezTo>
                    <a:pt x="10" y="7"/>
                    <a:pt x="10" y="6"/>
                    <a:pt x="10" y="6"/>
                  </a:cubicBezTo>
                  <a:cubicBezTo>
                    <a:pt x="10" y="6"/>
                    <a:pt x="12" y="6"/>
                    <a:pt x="12" y="6"/>
                  </a:cubicBezTo>
                  <a:cubicBezTo>
                    <a:pt x="13" y="7"/>
                    <a:pt x="13" y="6"/>
                    <a:pt x="13" y="6"/>
                  </a:cubicBezTo>
                  <a:cubicBezTo>
                    <a:pt x="13" y="6"/>
                    <a:pt x="13" y="6"/>
                    <a:pt x="13" y="6"/>
                  </a:cubicBezTo>
                  <a:cubicBezTo>
                    <a:pt x="13" y="6"/>
                    <a:pt x="12" y="4"/>
                    <a:pt x="13" y="4"/>
                  </a:cubicBezTo>
                  <a:cubicBezTo>
                    <a:pt x="13" y="4"/>
                    <a:pt x="14" y="2"/>
                    <a:pt x="14" y="2"/>
                  </a:cubicBezTo>
                  <a:cubicBezTo>
                    <a:pt x="15" y="2"/>
                    <a:pt x="15" y="2"/>
                    <a:pt x="15" y="1"/>
                  </a:cubicBezTo>
                  <a:cubicBezTo>
                    <a:pt x="14" y="1"/>
                    <a:pt x="14" y="1"/>
                    <a:pt x="14" y="1"/>
                  </a:cubicBezTo>
                  <a:cubicBezTo>
                    <a:pt x="13" y="0"/>
                    <a:pt x="12" y="0"/>
                    <a:pt x="1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0" name="Freeform 260">
              <a:extLst>
                <a:ext uri="{FF2B5EF4-FFF2-40B4-BE49-F238E27FC236}">
                  <a16:creationId xmlns:a16="http://schemas.microsoft.com/office/drawing/2014/main" id="{DA522D3A-6E09-409C-9B96-6E625A89E1B0}"/>
                </a:ext>
              </a:extLst>
            </p:cNvPr>
            <p:cNvSpPr>
              <a:spLocks/>
            </p:cNvSpPr>
            <p:nvPr/>
          </p:nvSpPr>
          <p:spPr bwMode="auto">
            <a:xfrm>
              <a:off x="-3354388" y="1849438"/>
              <a:ext cx="25400" cy="17463"/>
            </a:xfrm>
            <a:custGeom>
              <a:avLst/>
              <a:gdLst>
                <a:gd name="T0" fmla="*/ 2 w 7"/>
                <a:gd name="T1" fmla="*/ 5 h 5"/>
                <a:gd name="T2" fmla="*/ 2 w 7"/>
                <a:gd name="T3" fmla="*/ 5 h 5"/>
                <a:gd name="T4" fmla="*/ 2 w 7"/>
                <a:gd name="T5" fmla="*/ 4 h 5"/>
                <a:gd name="T6" fmla="*/ 2 w 7"/>
                <a:gd name="T7" fmla="*/ 4 h 5"/>
                <a:gd name="T8" fmla="*/ 2 w 7"/>
                <a:gd name="T9" fmla="*/ 4 h 5"/>
                <a:gd name="T10" fmla="*/ 2 w 7"/>
                <a:gd name="T11" fmla="*/ 4 h 5"/>
                <a:gd name="T12" fmla="*/ 3 w 7"/>
                <a:gd name="T13" fmla="*/ 4 h 5"/>
                <a:gd name="T14" fmla="*/ 3 w 7"/>
                <a:gd name="T15" fmla="*/ 4 h 5"/>
                <a:gd name="T16" fmla="*/ 3 w 7"/>
                <a:gd name="T17" fmla="*/ 4 h 5"/>
                <a:gd name="T18" fmla="*/ 3 w 7"/>
                <a:gd name="T19" fmla="*/ 4 h 5"/>
                <a:gd name="T20" fmla="*/ 3 w 7"/>
                <a:gd name="T21" fmla="*/ 4 h 5"/>
                <a:gd name="T22" fmla="*/ 4 w 7"/>
                <a:gd name="T23" fmla="*/ 4 h 5"/>
                <a:gd name="T24" fmla="*/ 6 w 7"/>
                <a:gd name="T25" fmla="*/ 3 h 5"/>
                <a:gd name="T26" fmla="*/ 6 w 7"/>
                <a:gd name="T27" fmla="*/ 3 h 5"/>
                <a:gd name="T28" fmla="*/ 6 w 7"/>
                <a:gd name="T29" fmla="*/ 2 h 5"/>
                <a:gd name="T30" fmla="*/ 5 w 7"/>
                <a:gd name="T31" fmla="*/ 0 h 5"/>
                <a:gd name="T32" fmla="*/ 5 w 7"/>
                <a:gd name="T33" fmla="*/ 0 h 5"/>
                <a:gd name="T34" fmla="*/ 5 w 7"/>
                <a:gd name="T35" fmla="*/ 0 h 5"/>
                <a:gd name="T36" fmla="*/ 5 w 7"/>
                <a:gd name="T37" fmla="*/ 0 h 5"/>
                <a:gd name="T38" fmla="*/ 1 w 7"/>
                <a:gd name="T39" fmla="*/ 1 h 5"/>
                <a:gd name="T40" fmla="*/ 1 w 7"/>
                <a:gd name="T41" fmla="*/ 1 h 5"/>
                <a:gd name="T42" fmla="*/ 0 w 7"/>
                <a:gd name="T43" fmla="*/ 3 h 5"/>
                <a:gd name="T44" fmla="*/ 2 w 7"/>
                <a:gd name="T45" fmla="*/ 5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7" h="5">
                  <a:moveTo>
                    <a:pt x="2" y="5"/>
                  </a:moveTo>
                  <a:cubicBezTo>
                    <a:pt x="2" y="5"/>
                    <a:pt x="2" y="5"/>
                    <a:pt x="2" y="5"/>
                  </a:cubicBezTo>
                  <a:cubicBezTo>
                    <a:pt x="2" y="5"/>
                    <a:pt x="2" y="5"/>
                    <a:pt x="2" y="4"/>
                  </a:cubicBezTo>
                  <a:cubicBezTo>
                    <a:pt x="2" y="4"/>
                    <a:pt x="2" y="4"/>
                    <a:pt x="2" y="4"/>
                  </a:cubicBezTo>
                  <a:cubicBezTo>
                    <a:pt x="2" y="4"/>
                    <a:pt x="2" y="4"/>
                    <a:pt x="2" y="4"/>
                  </a:cubicBezTo>
                  <a:cubicBezTo>
                    <a:pt x="2" y="4"/>
                    <a:pt x="2" y="4"/>
                    <a:pt x="2" y="4"/>
                  </a:cubicBezTo>
                  <a:cubicBezTo>
                    <a:pt x="2" y="4"/>
                    <a:pt x="2" y="4"/>
                    <a:pt x="3" y="4"/>
                  </a:cubicBezTo>
                  <a:cubicBezTo>
                    <a:pt x="3" y="4"/>
                    <a:pt x="3" y="4"/>
                    <a:pt x="3" y="4"/>
                  </a:cubicBezTo>
                  <a:cubicBezTo>
                    <a:pt x="3" y="4"/>
                    <a:pt x="3" y="4"/>
                    <a:pt x="3" y="4"/>
                  </a:cubicBezTo>
                  <a:cubicBezTo>
                    <a:pt x="3" y="4"/>
                    <a:pt x="3" y="4"/>
                    <a:pt x="3" y="4"/>
                  </a:cubicBezTo>
                  <a:cubicBezTo>
                    <a:pt x="3" y="4"/>
                    <a:pt x="3" y="4"/>
                    <a:pt x="3" y="4"/>
                  </a:cubicBezTo>
                  <a:cubicBezTo>
                    <a:pt x="4" y="4"/>
                    <a:pt x="4" y="4"/>
                    <a:pt x="4" y="4"/>
                  </a:cubicBezTo>
                  <a:cubicBezTo>
                    <a:pt x="5" y="4"/>
                    <a:pt x="6" y="3"/>
                    <a:pt x="6" y="3"/>
                  </a:cubicBezTo>
                  <a:cubicBezTo>
                    <a:pt x="6" y="3"/>
                    <a:pt x="6" y="3"/>
                    <a:pt x="6" y="3"/>
                  </a:cubicBezTo>
                  <a:cubicBezTo>
                    <a:pt x="7" y="2"/>
                    <a:pt x="6" y="2"/>
                    <a:pt x="6" y="2"/>
                  </a:cubicBezTo>
                  <a:cubicBezTo>
                    <a:pt x="6" y="2"/>
                    <a:pt x="5" y="1"/>
                    <a:pt x="5" y="0"/>
                  </a:cubicBezTo>
                  <a:cubicBezTo>
                    <a:pt x="5" y="0"/>
                    <a:pt x="5" y="0"/>
                    <a:pt x="5" y="0"/>
                  </a:cubicBezTo>
                  <a:cubicBezTo>
                    <a:pt x="5" y="0"/>
                    <a:pt x="5" y="0"/>
                    <a:pt x="5" y="0"/>
                  </a:cubicBezTo>
                  <a:cubicBezTo>
                    <a:pt x="5" y="0"/>
                    <a:pt x="5" y="0"/>
                    <a:pt x="5" y="0"/>
                  </a:cubicBezTo>
                  <a:cubicBezTo>
                    <a:pt x="3" y="0"/>
                    <a:pt x="1" y="1"/>
                    <a:pt x="1" y="1"/>
                  </a:cubicBezTo>
                  <a:cubicBezTo>
                    <a:pt x="1" y="1"/>
                    <a:pt x="1" y="1"/>
                    <a:pt x="1" y="1"/>
                  </a:cubicBezTo>
                  <a:cubicBezTo>
                    <a:pt x="0" y="1"/>
                    <a:pt x="0" y="3"/>
                    <a:pt x="0" y="3"/>
                  </a:cubicBezTo>
                  <a:cubicBezTo>
                    <a:pt x="0" y="4"/>
                    <a:pt x="1"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1" name="Freeform 261">
              <a:extLst>
                <a:ext uri="{FF2B5EF4-FFF2-40B4-BE49-F238E27FC236}">
                  <a16:creationId xmlns:a16="http://schemas.microsoft.com/office/drawing/2014/main" id="{E9F3677D-51B8-4520-8918-72FAFF0C5800}"/>
                </a:ext>
              </a:extLst>
            </p:cNvPr>
            <p:cNvSpPr>
              <a:spLocks/>
            </p:cNvSpPr>
            <p:nvPr/>
          </p:nvSpPr>
          <p:spPr bwMode="auto">
            <a:xfrm>
              <a:off x="-3340100" y="1741488"/>
              <a:ext cx="152400" cy="85725"/>
            </a:xfrm>
            <a:custGeom>
              <a:avLst/>
              <a:gdLst>
                <a:gd name="T0" fmla="*/ 39 w 42"/>
                <a:gd name="T1" fmla="*/ 14 h 24"/>
                <a:gd name="T2" fmla="*/ 41 w 42"/>
                <a:gd name="T3" fmla="*/ 13 h 24"/>
                <a:gd name="T4" fmla="*/ 42 w 42"/>
                <a:gd name="T5" fmla="*/ 11 h 24"/>
                <a:gd name="T6" fmla="*/ 42 w 42"/>
                <a:gd name="T7" fmla="*/ 10 h 24"/>
                <a:gd name="T8" fmla="*/ 38 w 42"/>
                <a:gd name="T9" fmla="*/ 8 h 24"/>
                <a:gd name="T10" fmla="*/ 35 w 42"/>
                <a:gd name="T11" fmla="*/ 7 h 24"/>
                <a:gd name="T12" fmla="*/ 33 w 42"/>
                <a:gd name="T13" fmla="*/ 7 h 24"/>
                <a:gd name="T14" fmla="*/ 31 w 42"/>
                <a:gd name="T15" fmla="*/ 6 h 24"/>
                <a:gd name="T16" fmla="*/ 28 w 42"/>
                <a:gd name="T17" fmla="*/ 4 h 24"/>
                <a:gd name="T18" fmla="*/ 27 w 42"/>
                <a:gd name="T19" fmla="*/ 1 h 24"/>
                <a:gd name="T20" fmla="*/ 24 w 42"/>
                <a:gd name="T21" fmla="*/ 1 h 24"/>
                <a:gd name="T22" fmla="*/ 22 w 42"/>
                <a:gd name="T23" fmla="*/ 1 h 24"/>
                <a:gd name="T24" fmla="*/ 19 w 42"/>
                <a:gd name="T25" fmla="*/ 3 h 24"/>
                <a:gd name="T26" fmla="*/ 17 w 42"/>
                <a:gd name="T27" fmla="*/ 3 h 24"/>
                <a:gd name="T28" fmla="*/ 14 w 42"/>
                <a:gd name="T29" fmla="*/ 3 h 24"/>
                <a:gd name="T30" fmla="*/ 10 w 42"/>
                <a:gd name="T31" fmla="*/ 2 h 24"/>
                <a:gd name="T32" fmla="*/ 5 w 42"/>
                <a:gd name="T33" fmla="*/ 3 h 24"/>
                <a:gd name="T34" fmla="*/ 4 w 42"/>
                <a:gd name="T35" fmla="*/ 4 h 24"/>
                <a:gd name="T36" fmla="*/ 3 w 42"/>
                <a:gd name="T37" fmla="*/ 7 h 24"/>
                <a:gd name="T38" fmla="*/ 1 w 42"/>
                <a:gd name="T39" fmla="*/ 11 h 24"/>
                <a:gd name="T40" fmla="*/ 1 w 42"/>
                <a:gd name="T41" fmla="*/ 13 h 24"/>
                <a:gd name="T42" fmla="*/ 3 w 42"/>
                <a:gd name="T43" fmla="*/ 14 h 24"/>
                <a:gd name="T44" fmla="*/ 6 w 42"/>
                <a:gd name="T45" fmla="*/ 14 h 24"/>
                <a:gd name="T46" fmla="*/ 8 w 42"/>
                <a:gd name="T47" fmla="*/ 14 h 24"/>
                <a:gd name="T48" fmla="*/ 13 w 42"/>
                <a:gd name="T49" fmla="*/ 12 h 24"/>
                <a:gd name="T50" fmla="*/ 16 w 42"/>
                <a:gd name="T51" fmla="*/ 15 h 24"/>
                <a:gd name="T52" fmla="*/ 18 w 42"/>
                <a:gd name="T53" fmla="*/ 18 h 24"/>
                <a:gd name="T54" fmla="*/ 16 w 42"/>
                <a:gd name="T55" fmla="*/ 19 h 24"/>
                <a:gd name="T56" fmla="*/ 15 w 42"/>
                <a:gd name="T57" fmla="*/ 22 h 24"/>
                <a:gd name="T58" fmla="*/ 17 w 42"/>
                <a:gd name="T59" fmla="*/ 22 h 24"/>
                <a:gd name="T60" fmla="*/ 20 w 42"/>
                <a:gd name="T61" fmla="*/ 18 h 24"/>
                <a:gd name="T62" fmla="*/ 23 w 42"/>
                <a:gd name="T63" fmla="*/ 19 h 24"/>
                <a:gd name="T64" fmla="*/ 24 w 42"/>
                <a:gd name="T65" fmla="*/ 21 h 24"/>
                <a:gd name="T66" fmla="*/ 26 w 42"/>
                <a:gd name="T67" fmla="*/ 24 h 24"/>
                <a:gd name="T68" fmla="*/ 30 w 42"/>
                <a:gd name="T69" fmla="*/ 23 h 24"/>
                <a:gd name="T70" fmla="*/ 31 w 42"/>
                <a:gd name="T71" fmla="*/ 22 h 24"/>
                <a:gd name="T72" fmla="*/ 32 w 42"/>
                <a:gd name="T73" fmla="*/ 18 h 24"/>
                <a:gd name="T74" fmla="*/ 37 w 42"/>
                <a:gd name="T75" fmla="*/ 16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24">
                  <a:moveTo>
                    <a:pt x="37" y="15"/>
                  </a:moveTo>
                  <a:cubicBezTo>
                    <a:pt x="37" y="15"/>
                    <a:pt x="39" y="14"/>
                    <a:pt x="39" y="14"/>
                  </a:cubicBezTo>
                  <a:cubicBezTo>
                    <a:pt x="39" y="14"/>
                    <a:pt x="41" y="14"/>
                    <a:pt x="41" y="14"/>
                  </a:cubicBezTo>
                  <a:cubicBezTo>
                    <a:pt x="41" y="14"/>
                    <a:pt x="41" y="13"/>
                    <a:pt x="41" y="13"/>
                  </a:cubicBezTo>
                  <a:cubicBezTo>
                    <a:pt x="41" y="12"/>
                    <a:pt x="41" y="12"/>
                    <a:pt x="41" y="12"/>
                  </a:cubicBezTo>
                  <a:cubicBezTo>
                    <a:pt x="41" y="12"/>
                    <a:pt x="42" y="12"/>
                    <a:pt x="42" y="11"/>
                  </a:cubicBezTo>
                  <a:cubicBezTo>
                    <a:pt x="42" y="11"/>
                    <a:pt x="41" y="11"/>
                    <a:pt x="41" y="11"/>
                  </a:cubicBezTo>
                  <a:cubicBezTo>
                    <a:pt x="41" y="10"/>
                    <a:pt x="42" y="10"/>
                    <a:pt x="42" y="10"/>
                  </a:cubicBezTo>
                  <a:cubicBezTo>
                    <a:pt x="42" y="9"/>
                    <a:pt x="41" y="9"/>
                    <a:pt x="40" y="9"/>
                  </a:cubicBezTo>
                  <a:cubicBezTo>
                    <a:pt x="40" y="8"/>
                    <a:pt x="39" y="9"/>
                    <a:pt x="38" y="8"/>
                  </a:cubicBezTo>
                  <a:cubicBezTo>
                    <a:pt x="38" y="8"/>
                    <a:pt x="36" y="8"/>
                    <a:pt x="36" y="8"/>
                  </a:cubicBezTo>
                  <a:cubicBezTo>
                    <a:pt x="36" y="8"/>
                    <a:pt x="36" y="7"/>
                    <a:pt x="35" y="7"/>
                  </a:cubicBezTo>
                  <a:cubicBezTo>
                    <a:pt x="35" y="6"/>
                    <a:pt x="35" y="7"/>
                    <a:pt x="34" y="7"/>
                  </a:cubicBezTo>
                  <a:cubicBezTo>
                    <a:pt x="34" y="7"/>
                    <a:pt x="33" y="7"/>
                    <a:pt x="33" y="7"/>
                  </a:cubicBezTo>
                  <a:cubicBezTo>
                    <a:pt x="33" y="7"/>
                    <a:pt x="32" y="6"/>
                    <a:pt x="32" y="6"/>
                  </a:cubicBezTo>
                  <a:cubicBezTo>
                    <a:pt x="31" y="7"/>
                    <a:pt x="31" y="7"/>
                    <a:pt x="31" y="6"/>
                  </a:cubicBezTo>
                  <a:cubicBezTo>
                    <a:pt x="31" y="5"/>
                    <a:pt x="30" y="4"/>
                    <a:pt x="30" y="4"/>
                  </a:cubicBezTo>
                  <a:cubicBezTo>
                    <a:pt x="30" y="4"/>
                    <a:pt x="28" y="4"/>
                    <a:pt x="28" y="4"/>
                  </a:cubicBezTo>
                  <a:cubicBezTo>
                    <a:pt x="28" y="3"/>
                    <a:pt x="27" y="3"/>
                    <a:pt x="28" y="2"/>
                  </a:cubicBezTo>
                  <a:cubicBezTo>
                    <a:pt x="28" y="2"/>
                    <a:pt x="28" y="1"/>
                    <a:pt x="27" y="1"/>
                  </a:cubicBezTo>
                  <a:cubicBezTo>
                    <a:pt x="27" y="0"/>
                    <a:pt x="26" y="0"/>
                    <a:pt x="25" y="1"/>
                  </a:cubicBezTo>
                  <a:cubicBezTo>
                    <a:pt x="25" y="1"/>
                    <a:pt x="24" y="0"/>
                    <a:pt x="24" y="1"/>
                  </a:cubicBezTo>
                  <a:cubicBezTo>
                    <a:pt x="24" y="1"/>
                    <a:pt x="23" y="1"/>
                    <a:pt x="23" y="1"/>
                  </a:cubicBezTo>
                  <a:cubicBezTo>
                    <a:pt x="23" y="1"/>
                    <a:pt x="22" y="1"/>
                    <a:pt x="22" y="1"/>
                  </a:cubicBezTo>
                  <a:cubicBezTo>
                    <a:pt x="22" y="1"/>
                    <a:pt x="21" y="1"/>
                    <a:pt x="21" y="1"/>
                  </a:cubicBezTo>
                  <a:cubicBezTo>
                    <a:pt x="21" y="1"/>
                    <a:pt x="19" y="2"/>
                    <a:pt x="19" y="3"/>
                  </a:cubicBezTo>
                  <a:cubicBezTo>
                    <a:pt x="19" y="3"/>
                    <a:pt x="19" y="4"/>
                    <a:pt x="19" y="3"/>
                  </a:cubicBezTo>
                  <a:cubicBezTo>
                    <a:pt x="19" y="3"/>
                    <a:pt x="17" y="3"/>
                    <a:pt x="17" y="3"/>
                  </a:cubicBezTo>
                  <a:cubicBezTo>
                    <a:pt x="16" y="4"/>
                    <a:pt x="16" y="2"/>
                    <a:pt x="15" y="3"/>
                  </a:cubicBezTo>
                  <a:cubicBezTo>
                    <a:pt x="15" y="3"/>
                    <a:pt x="14" y="2"/>
                    <a:pt x="14" y="3"/>
                  </a:cubicBezTo>
                  <a:cubicBezTo>
                    <a:pt x="14" y="3"/>
                    <a:pt x="13" y="3"/>
                    <a:pt x="12" y="2"/>
                  </a:cubicBezTo>
                  <a:cubicBezTo>
                    <a:pt x="12" y="2"/>
                    <a:pt x="10" y="3"/>
                    <a:pt x="10" y="2"/>
                  </a:cubicBezTo>
                  <a:cubicBezTo>
                    <a:pt x="10" y="2"/>
                    <a:pt x="7" y="2"/>
                    <a:pt x="6" y="2"/>
                  </a:cubicBezTo>
                  <a:cubicBezTo>
                    <a:pt x="5" y="2"/>
                    <a:pt x="5" y="2"/>
                    <a:pt x="5" y="3"/>
                  </a:cubicBezTo>
                  <a:cubicBezTo>
                    <a:pt x="4" y="3"/>
                    <a:pt x="4" y="3"/>
                    <a:pt x="3" y="3"/>
                  </a:cubicBezTo>
                  <a:cubicBezTo>
                    <a:pt x="3" y="3"/>
                    <a:pt x="3" y="3"/>
                    <a:pt x="4" y="4"/>
                  </a:cubicBezTo>
                  <a:cubicBezTo>
                    <a:pt x="4" y="4"/>
                    <a:pt x="5" y="5"/>
                    <a:pt x="4" y="6"/>
                  </a:cubicBezTo>
                  <a:cubicBezTo>
                    <a:pt x="4" y="6"/>
                    <a:pt x="4" y="6"/>
                    <a:pt x="3" y="7"/>
                  </a:cubicBezTo>
                  <a:cubicBezTo>
                    <a:pt x="3" y="7"/>
                    <a:pt x="1" y="9"/>
                    <a:pt x="1" y="9"/>
                  </a:cubicBezTo>
                  <a:cubicBezTo>
                    <a:pt x="1" y="9"/>
                    <a:pt x="2" y="10"/>
                    <a:pt x="1" y="11"/>
                  </a:cubicBezTo>
                  <a:cubicBezTo>
                    <a:pt x="1" y="11"/>
                    <a:pt x="0" y="12"/>
                    <a:pt x="0" y="12"/>
                  </a:cubicBezTo>
                  <a:cubicBezTo>
                    <a:pt x="0" y="13"/>
                    <a:pt x="1" y="13"/>
                    <a:pt x="1" y="13"/>
                  </a:cubicBezTo>
                  <a:cubicBezTo>
                    <a:pt x="2" y="13"/>
                    <a:pt x="2" y="14"/>
                    <a:pt x="2" y="14"/>
                  </a:cubicBezTo>
                  <a:cubicBezTo>
                    <a:pt x="2" y="14"/>
                    <a:pt x="2" y="14"/>
                    <a:pt x="3" y="14"/>
                  </a:cubicBezTo>
                  <a:cubicBezTo>
                    <a:pt x="3" y="14"/>
                    <a:pt x="4" y="14"/>
                    <a:pt x="5" y="14"/>
                  </a:cubicBezTo>
                  <a:cubicBezTo>
                    <a:pt x="5" y="14"/>
                    <a:pt x="6" y="14"/>
                    <a:pt x="6" y="14"/>
                  </a:cubicBezTo>
                  <a:cubicBezTo>
                    <a:pt x="6" y="15"/>
                    <a:pt x="7" y="14"/>
                    <a:pt x="7" y="14"/>
                  </a:cubicBezTo>
                  <a:cubicBezTo>
                    <a:pt x="8" y="14"/>
                    <a:pt x="8" y="14"/>
                    <a:pt x="8" y="14"/>
                  </a:cubicBezTo>
                  <a:cubicBezTo>
                    <a:pt x="9" y="14"/>
                    <a:pt x="10" y="14"/>
                    <a:pt x="10" y="13"/>
                  </a:cubicBezTo>
                  <a:cubicBezTo>
                    <a:pt x="10" y="13"/>
                    <a:pt x="12" y="12"/>
                    <a:pt x="13" y="12"/>
                  </a:cubicBezTo>
                  <a:cubicBezTo>
                    <a:pt x="13" y="12"/>
                    <a:pt x="14" y="13"/>
                    <a:pt x="14" y="13"/>
                  </a:cubicBezTo>
                  <a:cubicBezTo>
                    <a:pt x="15" y="13"/>
                    <a:pt x="16" y="14"/>
                    <a:pt x="16" y="15"/>
                  </a:cubicBezTo>
                  <a:cubicBezTo>
                    <a:pt x="16" y="15"/>
                    <a:pt x="17" y="17"/>
                    <a:pt x="18" y="17"/>
                  </a:cubicBezTo>
                  <a:cubicBezTo>
                    <a:pt x="18" y="17"/>
                    <a:pt x="18" y="18"/>
                    <a:pt x="18" y="18"/>
                  </a:cubicBezTo>
                  <a:cubicBezTo>
                    <a:pt x="18" y="19"/>
                    <a:pt x="17" y="18"/>
                    <a:pt x="17" y="18"/>
                  </a:cubicBezTo>
                  <a:cubicBezTo>
                    <a:pt x="16" y="18"/>
                    <a:pt x="16" y="19"/>
                    <a:pt x="16" y="19"/>
                  </a:cubicBezTo>
                  <a:cubicBezTo>
                    <a:pt x="16" y="20"/>
                    <a:pt x="14" y="21"/>
                    <a:pt x="14" y="21"/>
                  </a:cubicBezTo>
                  <a:cubicBezTo>
                    <a:pt x="14" y="22"/>
                    <a:pt x="15" y="22"/>
                    <a:pt x="15" y="22"/>
                  </a:cubicBezTo>
                  <a:cubicBezTo>
                    <a:pt x="15" y="22"/>
                    <a:pt x="16" y="21"/>
                    <a:pt x="16" y="21"/>
                  </a:cubicBezTo>
                  <a:cubicBezTo>
                    <a:pt x="17" y="21"/>
                    <a:pt x="17" y="22"/>
                    <a:pt x="17" y="22"/>
                  </a:cubicBezTo>
                  <a:cubicBezTo>
                    <a:pt x="17" y="21"/>
                    <a:pt x="17" y="21"/>
                    <a:pt x="18" y="20"/>
                  </a:cubicBezTo>
                  <a:cubicBezTo>
                    <a:pt x="19" y="19"/>
                    <a:pt x="19" y="18"/>
                    <a:pt x="20" y="18"/>
                  </a:cubicBezTo>
                  <a:cubicBezTo>
                    <a:pt x="21" y="18"/>
                    <a:pt x="22" y="17"/>
                    <a:pt x="23" y="17"/>
                  </a:cubicBezTo>
                  <a:cubicBezTo>
                    <a:pt x="24" y="18"/>
                    <a:pt x="22" y="18"/>
                    <a:pt x="23" y="19"/>
                  </a:cubicBezTo>
                  <a:cubicBezTo>
                    <a:pt x="24" y="19"/>
                    <a:pt x="27" y="19"/>
                    <a:pt x="27" y="19"/>
                  </a:cubicBezTo>
                  <a:cubicBezTo>
                    <a:pt x="27" y="20"/>
                    <a:pt x="24" y="21"/>
                    <a:pt x="24" y="21"/>
                  </a:cubicBezTo>
                  <a:cubicBezTo>
                    <a:pt x="24" y="22"/>
                    <a:pt x="26" y="22"/>
                    <a:pt x="26" y="22"/>
                  </a:cubicBezTo>
                  <a:cubicBezTo>
                    <a:pt x="27" y="23"/>
                    <a:pt x="26" y="24"/>
                    <a:pt x="26" y="24"/>
                  </a:cubicBezTo>
                  <a:cubicBezTo>
                    <a:pt x="27" y="24"/>
                    <a:pt x="27" y="24"/>
                    <a:pt x="28" y="24"/>
                  </a:cubicBezTo>
                  <a:cubicBezTo>
                    <a:pt x="29" y="23"/>
                    <a:pt x="30" y="23"/>
                    <a:pt x="30" y="23"/>
                  </a:cubicBezTo>
                  <a:cubicBezTo>
                    <a:pt x="31" y="22"/>
                    <a:pt x="33" y="23"/>
                    <a:pt x="34" y="22"/>
                  </a:cubicBezTo>
                  <a:cubicBezTo>
                    <a:pt x="34" y="22"/>
                    <a:pt x="33" y="21"/>
                    <a:pt x="31" y="22"/>
                  </a:cubicBezTo>
                  <a:cubicBezTo>
                    <a:pt x="29" y="22"/>
                    <a:pt x="29" y="20"/>
                    <a:pt x="29" y="20"/>
                  </a:cubicBezTo>
                  <a:cubicBezTo>
                    <a:pt x="29" y="19"/>
                    <a:pt x="31" y="18"/>
                    <a:pt x="32" y="18"/>
                  </a:cubicBezTo>
                  <a:cubicBezTo>
                    <a:pt x="33" y="18"/>
                    <a:pt x="34" y="17"/>
                    <a:pt x="35" y="17"/>
                  </a:cubicBezTo>
                  <a:cubicBezTo>
                    <a:pt x="36" y="17"/>
                    <a:pt x="36" y="17"/>
                    <a:pt x="37" y="16"/>
                  </a:cubicBezTo>
                  <a:cubicBezTo>
                    <a:pt x="37" y="16"/>
                    <a:pt x="37" y="15"/>
                    <a:pt x="37"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2" name="Freeform 262">
              <a:extLst>
                <a:ext uri="{FF2B5EF4-FFF2-40B4-BE49-F238E27FC236}">
                  <a16:creationId xmlns:a16="http://schemas.microsoft.com/office/drawing/2014/main" id="{F7A20857-FF95-46BB-98D2-B9E0A2E0491B}"/>
                </a:ext>
              </a:extLst>
            </p:cNvPr>
            <p:cNvSpPr>
              <a:spLocks/>
            </p:cNvSpPr>
            <p:nvPr/>
          </p:nvSpPr>
          <p:spPr bwMode="auto">
            <a:xfrm>
              <a:off x="-3328988" y="1698625"/>
              <a:ext cx="76200" cy="57150"/>
            </a:xfrm>
            <a:custGeom>
              <a:avLst/>
              <a:gdLst>
                <a:gd name="T0" fmla="*/ 20 w 21"/>
                <a:gd name="T1" fmla="*/ 8 h 16"/>
                <a:gd name="T2" fmla="*/ 19 w 21"/>
                <a:gd name="T3" fmla="*/ 6 h 16"/>
                <a:gd name="T4" fmla="*/ 18 w 21"/>
                <a:gd name="T5" fmla="*/ 5 h 16"/>
                <a:gd name="T6" fmla="*/ 17 w 21"/>
                <a:gd name="T7" fmla="*/ 3 h 16"/>
                <a:gd name="T8" fmla="*/ 17 w 21"/>
                <a:gd name="T9" fmla="*/ 2 h 16"/>
                <a:gd name="T10" fmla="*/ 15 w 21"/>
                <a:gd name="T11" fmla="*/ 1 h 16"/>
                <a:gd name="T12" fmla="*/ 14 w 21"/>
                <a:gd name="T13" fmla="*/ 1 h 16"/>
                <a:gd name="T14" fmla="*/ 13 w 21"/>
                <a:gd name="T15" fmla="*/ 1 h 16"/>
                <a:gd name="T16" fmla="*/ 11 w 21"/>
                <a:gd name="T17" fmla="*/ 0 h 16"/>
                <a:gd name="T18" fmla="*/ 11 w 21"/>
                <a:gd name="T19" fmla="*/ 0 h 16"/>
                <a:gd name="T20" fmla="*/ 11 w 21"/>
                <a:gd name="T21" fmla="*/ 0 h 16"/>
                <a:gd name="T22" fmla="*/ 10 w 21"/>
                <a:gd name="T23" fmla="*/ 1 h 16"/>
                <a:gd name="T24" fmla="*/ 8 w 21"/>
                <a:gd name="T25" fmla="*/ 1 h 16"/>
                <a:gd name="T26" fmla="*/ 7 w 21"/>
                <a:gd name="T27" fmla="*/ 3 h 16"/>
                <a:gd name="T28" fmla="*/ 7 w 21"/>
                <a:gd name="T29" fmla="*/ 3 h 16"/>
                <a:gd name="T30" fmla="*/ 6 w 21"/>
                <a:gd name="T31" fmla="*/ 4 h 16"/>
                <a:gd name="T32" fmla="*/ 5 w 21"/>
                <a:gd name="T33" fmla="*/ 5 h 16"/>
                <a:gd name="T34" fmla="*/ 5 w 21"/>
                <a:gd name="T35" fmla="*/ 6 h 16"/>
                <a:gd name="T36" fmla="*/ 3 w 21"/>
                <a:gd name="T37" fmla="*/ 7 h 16"/>
                <a:gd name="T38" fmla="*/ 2 w 21"/>
                <a:gd name="T39" fmla="*/ 7 h 16"/>
                <a:gd name="T40" fmla="*/ 0 w 21"/>
                <a:gd name="T41" fmla="*/ 7 h 16"/>
                <a:gd name="T42" fmla="*/ 0 w 21"/>
                <a:gd name="T43" fmla="*/ 7 h 16"/>
                <a:gd name="T44" fmla="*/ 1 w 21"/>
                <a:gd name="T45" fmla="*/ 9 h 16"/>
                <a:gd name="T46" fmla="*/ 1 w 21"/>
                <a:gd name="T47" fmla="*/ 11 h 16"/>
                <a:gd name="T48" fmla="*/ 0 w 21"/>
                <a:gd name="T49" fmla="*/ 12 h 16"/>
                <a:gd name="T50" fmla="*/ 0 w 21"/>
                <a:gd name="T51" fmla="*/ 14 h 16"/>
                <a:gd name="T52" fmla="*/ 0 w 21"/>
                <a:gd name="T53" fmla="*/ 15 h 16"/>
                <a:gd name="T54" fmla="*/ 2 w 21"/>
                <a:gd name="T55" fmla="*/ 15 h 16"/>
                <a:gd name="T56" fmla="*/ 3 w 21"/>
                <a:gd name="T57" fmla="*/ 14 h 16"/>
                <a:gd name="T58" fmla="*/ 7 w 21"/>
                <a:gd name="T59" fmla="*/ 14 h 16"/>
                <a:gd name="T60" fmla="*/ 9 w 21"/>
                <a:gd name="T61" fmla="*/ 14 h 16"/>
                <a:gd name="T62" fmla="*/ 11 w 21"/>
                <a:gd name="T63" fmla="*/ 15 h 16"/>
                <a:gd name="T64" fmla="*/ 12 w 21"/>
                <a:gd name="T65" fmla="*/ 15 h 16"/>
                <a:gd name="T66" fmla="*/ 14 w 21"/>
                <a:gd name="T67" fmla="*/ 15 h 16"/>
                <a:gd name="T68" fmla="*/ 16 w 21"/>
                <a:gd name="T69" fmla="*/ 15 h 16"/>
                <a:gd name="T70" fmla="*/ 16 w 21"/>
                <a:gd name="T71" fmla="*/ 15 h 16"/>
                <a:gd name="T72" fmla="*/ 18 w 21"/>
                <a:gd name="T73" fmla="*/ 13 h 16"/>
                <a:gd name="T74" fmla="*/ 19 w 21"/>
                <a:gd name="T75" fmla="*/ 13 h 16"/>
                <a:gd name="T76" fmla="*/ 19 w 21"/>
                <a:gd name="T77" fmla="*/ 12 h 16"/>
                <a:gd name="T78" fmla="*/ 19 w 21"/>
                <a:gd name="T79" fmla="*/ 10 h 16"/>
                <a:gd name="T80" fmla="*/ 20 w 21"/>
                <a:gd name="T81" fmla="*/ 10 h 16"/>
                <a:gd name="T82" fmla="*/ 21 w 21"/>
                <a:gd name="T83" fmla="*/ 9 h 16"/>
                <a:gd name="T84" fmla="*/ 20 w 21"/>
                <a:gd name="T85" fmla="*/ 8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1" h="16">
                  <a:moveTo>
                    <a:pt x="20" y="8"/>
                  </a:moveTo>
                  <a:cubicBezTo>
                    <a:pt x="20" y="8"/>
                    <a:pt x="19" y="7"/>
                    <a:pt x="19" y="6"/>
                  </a:cubicBezTo>
                  <a:cubicBezTo>
                    <a:pt x="18" y="6"/>
                    <a:pt x="18" y="5"/>
                    <a:pt x="18" y="5"/>
                  </a:cubicBezTo>
                  <a:cubicBezTo>
                    <a:pt x="17" y="5"/>
                    <a:pt x="17" y="4"/>
                    <a:pt x="17" y="3"/>
                  </a:cubicBezTo>
                  <a:cubicBezTo>
                    <a:pt x="17" y="3"/>
                    <a:pt x="17" y="2"/>
                    <a:pt x="17" y="2"/>
                  </a:cubicBezTo>
                  <a:cubicBezTo>
                    <a:pt x="17" y="2"/>
                    <a:pt x="16" y="1"/>
                    <a:pt x="15" y="1"/>
                  </a:cubicBezTo>
                  <a:cubicBezTo>
                    <a:pt x="14" y="1"/>
                    <a:pt x="14" y="2"/>
                    <a:pt x="14" y="1"/>
                  </a:cubicBezTo>
                  <a:cubicBezTo>
                    <a:pt x="14" y="1"/>
                    <a:pt x="13" y="0"/>
                    <a:pt x="13" y="1"/>
                  </a:cubicBezTo>
                  <a:cubicBezTo>
                    <a:pt x="12" y="1"/>
                    <a:pt x="12" y="0"/>
                    <a:pt x="11" y="0"/>
                  </a:cubicBezTo>
                  <a:cubicBezTo>
                    <a:pt x="11" y="0"/>
                    <a:pt x="11" y="0"/>
                    <a:pt x="11" y="0"/>
                  </a:cubicBezTo>
                  <a:cubicBezTo>
                    <a:pt x="11" y="0"/>
                    <a:pt x="11" y="0"/>
                    <a:pt x="11" y="0"/>
                  </a:cubicBezTo>
                  <a:cubicBezTo>
                    <a:pt x="10" y="1"/>
                    <a:pt x="10" y="1"/>
                    <a:pt x="10" y="1"/>
                  </a:cubicBezTo>
                  <a:cubicBezTo>
                    <a:pt x="9" y="1"/>
                    <a:pt x="9" y="1"/>
                    <a:pt x="8" y="1"/>
                  </a:cubicBezTo>
                  <a:cubicBezTo>
                    <a:pt x="7" y="2"/>
                    <a:pt x="7" y="2"/>
                    <a:pt x="7" y="3"/>
                  </a:cubicBezTo>
                  <a:cubicBezTo>
                    <a:pt x="7" y="3"/>
                    <a:pt x="8" y="3"/>
                    <a:pt x="7" y="3"/>
                  </a:cubicBezTo>
                  <a:cubicBezTo>
                    <a:pt x="7" y="3"/>
                    <a:pt x="7" y="4"/>
                    <a:pt x="6" y="4"/>
                  </a:cubicBezTo>
                  <a:cubicBezTo>
                    <a:pt x="6" y="4"/>
                    <a:pt x="5" y="5"/>
                    <a:pt x="5" y="5"/>
                  </a:cubicBezTo>
                  <a:cubicBezTo>
                    <a:pt x="5" y="6"/>
                    <a:pt x="5" y="6"/>
                    <a:pt x="5" y="6"/>
                  </a:cubicBezTo>
                  <a:cubicBezTo>
                    <a:pt x="5" y="6"/>
                    <a:pt x="4" y="6"/>
                    <a:pt x="3" y="7"/>
                  </a:cubicBezTo>
                  <a:cubicBezTo>
                    <a:pt x="3" y="7"/>
                    <a:pt x="3" y="7"/>
                    <a:pt x="2" y="7"/>
                  </a:cubicBezTo>
                  <a:cubicBezTo>
                    <a:pt x="2" y="7"/>
                    <a:pt x="1" y="7"/>
                    <a:pt x="0" y="7"/>
                  </a:cubicBezTo>
                  <a:cubicBezTo>
                    <a:pt x="0" y="7"/>
                    <a:pt x="0" y="7"/>
                    <a:pt x="0" y="7"/>
                  </a:cubicBezTo>
                  <a:cubicBezTo>
                    <a:pt x="0" y="8"/>
                    <a:pt x="0" y="9"/>
                    <a:pt x="1" y="9"/>
                  </a:cubicBezTo>
                  <a:cubicBezTo>
                    <a:pt x="1" y="10"/>
                    <a:pt x="1" y="11"/>
                    <a:pt x="1" y="11"/>
                  </a:cubicBezTo>
                  <a:cubicBezTo>
                    <a:pt x="0" y="11"/>
                    <a:pt x="0" y="12"/>
                    <a:pt x="0" y="12"/>
                  </a:cubicBezTo>
                  <a:cubicBezTo>
                    <a:pt x="0" y="13"/>
                    <a:pt x="1" y="13"/>
                    <a:pt x="0" y="14"/>
                  </a:cubicBezTo>
                  <a:cubicBezTo>
                    <a:pt x="0" y="14"/>
                    <a:pt x="0" y="14"/>
                    <a:pt x="0" y="15"/>
                  </a:cubicBezTo>
                  <a:cubicBezTo>
                    <a:pt x="1" y="15"/>
                    <a:pt x="1" y="15"/>
                    <a:pt x="2" y="15"/>
                  </a:cubicBezTo>
                  <a:cubicBezTo>
                    <a:pt x="2" y="14"/>
                    <a:pt x="2" y="14"/>
                    <a:pt x="3" y="14"/>
                  </a:cubicBezTo>
                  <a:cubicBezTo>
                    <a:pt x="4" y="14"/>
                    <a:pt x="7" y="14"/>
                    <a:pt x="7" y="14"/>
                  </a:cubicBezTo>
                  <a:cubicBezTo>
                    <a:pt x="7" y="15"/>
                    <a:pt x="9" y="14"/>
                    <a:pt x="9" y="14"/>
                  </a:cubicBezTo>
                  <a:cubicBezTo>
                    <a:pt x="10" y="15"/>
                    <a:pt x="11" y="15"/>
                    <a:pt x="11" y="15"/>
                  </a:cubicBezTo>
                  <a:cubicBezTo>
                    <a:pt x="11" y="14"/>
                    <a:pt x="12" y="15"/>
                    <a:pt x="12" y="15"/>
                  </a:cubicBezTo>
                  <a:cubicBezTo>
                    <a:pt x="13" y="14"/>
                    <a:pt x="13" y="16"/>
                    <a:pt x="14" y="15"/>
                  </a:cubicBezTo>
                  <a:cubicBezTo>
                    <a:pt x="14" y="15"/>
                    <a:pt x="16" y="15"/>
                    <a:pt x="16" y="15"/>
                  </a:cubicBezTo>
                  <a:cubicBezTo>
                    <a:pt x="16" y="16"/>
                    <a:pt x="16" y="15"/>
                    <a:pt x="16" y="15"/>
                  </a:cubicBezTo>
                  <a:cubicBezTo>
                    <a:pt x="16" y="14"/>
                    <a:pt x="18" y="13"/>
                    <a:pt x="18" y="13"/>
                  </a:cubicBezTo>
                  <a:cubicBezTo>
                    <a:pt x="18" y="13"/>
                    <a:pt x="19" y="13"/>
                    <a:pt x="19" y="13"/>
                  </a:cubicBezTo>
                  <a:cubicBezTo>
                    <a:pt x="19" y="13"/>
                    <a:pt x="19" y="12"/>
                    <a:pt x="19" y="12"/>
                  </a:cubicBezTo>
                  <a:cubicBezTo>
                    <a:pt x="19" y="11"/>
                    <a:pt x="18" y="10"/>
                    <a:pt x="19" y="10"/>
                  </a:cubicBezTo>
                  <a:cubicBezTo>
                    <a:pt x="19" y="9"/>
                    <a:pt x="20" y="10"/>
                    <a:pt x="20" y="10"/>
                  </a:cubicBezTo>
                  <a:cubicBezTo>
                    <a:pt x="21" y="10"/>
                    <a:pt x="21" y="9"/>
                    <a:pt x="21" y="9"/>
                  </a:cubicBezTo>
                  <a:cubicBezTo>
                    <a:pt x="21" y="8"/>
                    <a:pt x="20" y="8"/>
                    <a:pt x="20"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3" name="Freeform 263">
              <a:extLst>
                <a:ext uri="{FF2B5EF4-FFF2-40B4-BE49-F238E27FC236}">
                  <a16:creationId xmlns:a16="http://schemas.microsoft.com/office/drawing/2014/main" id="{E61DD693-FC4D-4441-938F-558A04E5216D}"/>
                </a:ext>
              </a:extLst>
            </p:cNvPr>
            <p:cNvSpPr>
              <a:spLocks/>
            </p:cNvSpPr>
            <p:nvPr/>
          </p:nvSpPr>
          <p:spPr bwMode="auto">
            <a:xfrm>
              <a:off x="-3351213" y="1676400"/>
              <a:ext cx="61912" cy="28575"/>
            </a:xfrm>
            <a:custGeom>
              <a:avLst/>
              <a:gdLst>
                <a:gd name="T0" fmla="*/ 6 w 17"/>
                <a:gd name="T1" fmla="*/ 5 h 8"/>
                <a:gd name="T2" fmla="*/ 9 w 17"/>
                <a:gd name="T3" fmla="*/ 5 h 8"/>
                <a:gd name="T4" fmla="*/ 10 w 17"/>
                <a:gd name="T5" fmla="*/ 6 h 8"/>
                <a:gd name="T6" fmla="*/ 12 w 17"/>
                <a:gd name="T7" fmla="*/ 7 h 8"/>
                <a:gd name="T8" fmla="*/ 14 w 17"/>
                <a:gd name="T9" fmla="*/ 8 h 8"/>
                <a:gd name="T10" fmla="*/ 14 w 17"/>
                <a:gd name="T11" fmla="*/ 7 h 8"/>
                <a:gd name="T12" fmla="*/ 16 w 17"/>
                <a:gd name="T13" fmla="*/ 7 h 8"/>
                <a:gd name="T14" fmla="*/ 17 w 17"/>
                <a:gd name="T15" fmla="*/ 6 h 8"/>
                <a:gd name="T16" fmla="*/ 17 w 17"/>
                <a:gd name="T17" fmla="*/ 6 h 8"/>
                <a:gd name="T18" fmla="*/ 17 w 17"/>
                <a:gd name="T19" fmla="*/ 5 h 8"/>
                <a:gd name="T20" fmla="*/ 16 w 17"/>
                <a:gd name="T21" fmla="*/ 3 h 8"/>
                <a:gd name="T22" fmla="*/ 16 w 17"/>
                <a:gd name="T23" fmla="*/ 2 h 8"/>
                <a:gd name="T24" fmla="*/ 15 w 17"/>
                <a:gd name="T25" fmla="*/ 1 h 8"/>
                <a:gd name="T26" fmla="*/ 13 w 17"/>
                <a:gd name="T27" fmla="*/ 1 h 8"/>
                <a:gd name="T28" fmla="*/ 11 w 17"/>
                <a:gd name="T29" fmla="*/ 0 h 8"/>
                <a:gd name="T30" fmla="*/ 8 w 17"/>
                <a:gd name="T31" fmla="*/ 0 h 8"/>
                <a:gd name="T32" fmla="*/ 8 w 17"/>
                <a:gd name="T33" fmla="*/ 2 h 8"/>
                <a:gd name="T34" fmla="*/ 6 w 17"/>
                <a:gd name="T35" fmla="*/ 3 h 8"/>
                <a:gd name="T36" fmla="*/ 4 w 17"/>
                <a:gd name="T37" fmla="*/ 1 h 8"/>
                <a:gd name="T38" fmla="*/ 2 w 17"/>
                <a:gd name="T39" fmla="*/ 2 h 8"/>
                <a:gd name="T40" fmla="*/ 1 w 17"/>
                <a:gd name="T41" fmla="*/ 4 h 8"/>
                <a:gd name="T42" fmla="*/ 1 w 17"/>
                <a:gd name="T43" fmla="*/ 6 h 8"/>
                <a:gd name="T44" fmla="*/ 1 w 17"/>
                <a:gd name="T45" fmla="*/ 6 h 8"/>
                <a:gd name="T46" fmla="*/ 3 w 17"/>
                <a:gd name="T47" fmla="*/ 5 h 8"/>
                <a:gd name="T48" fmla="*/ 6 w 17"/>
                <a:gd name="T49"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7" h="8">
                  <a:moveTo>
                    <a:pt x="6" y="5"/>
                  </a:moveTo>
                  <a:cubicBezTo>
                    <a:pt x="7" y="5"/>
                    <a:pt x="8" y="6"/>
                    <a:pt x="9" y="5"/>
                  </a:cubicBezTo>
                  <a:cubicBezTo>
                    <a:pt x="10" y="5"/>
                    <a:pt x="10" y="6"/>
                    <a:pt x="10" y="6"/>
                  </a:cubicBezTo>
                  <a:cubicBezTo>
                    <a:pt x="11" y="6"/>
                    <a:pt x="12" y="7"/>
                    <a:pt x="12" y="7"/>
                  </a:cubicBezTo>
                  <a:cubicBezTo>
                    <a:pt x="13" y="7"/>
                    <a:pt x="13" y="8"/>
                    <a:pt x="14" y="8"/>
                  </a:cubicBezTo>
                  <a:cubicBezTo>
                    <a:pt x="14" y="8"/>
                    <a:pt x="14" y="8"/>
                    <a:pt x="14" y="7"/>
                  </a:cubicBezTo>
                  <a:cubicBezTo>
                    <a:pt x="15" y="7"/>
                    <a:pt x="15" y="7"/>
                    <a:pt x="16" y="7"/>
                  </a:cubicBezTo>
                  <a:cubicBezTo>
                    <a:pt x="16" y="7"/>
                    <a:pt x="16" y="7"/>
                    <a:pt x="17" y="6"/>
                  </a:cubicBezTo>
                  <a:cubicBezTo>
                    <a:pt x="17" y="6"/>
                    <a:pt x="17" y="6"/>
                    <a:pt x="17" y="6"/>
                  </a:cubicBezTo>
                  <a:cubicBezTo>
                    <a:pt x="17" y="6"/>
                    <a:pt x="17" y="5"/>
                    <a:pt x="17" y="5"/>
                  </a:cubicBezTo>
                  <a:cubicBezTo>
                    <a:pt x="16" y="4"/>
                    <a:pt x="16" y="4"/>
                    <a:pt x="16" y="3"/>
                  </a:cubicBezTo>
                  <a:cubicBezTo>
                    <a:pt x="16" y="3"/>
                    <a:pt x="16" y="2"/>
                    <a:pt x="16" y="2"/>
                  </a:cubicBezTo>
                  <a:cubicBezTo>
                    <a:pt x="16" y="2"/>
                    <a:pt x="15" y="2"/>
                    <a:pt x="15" y="1"/>
                  </a:cubicBezTo>
                  <a:cubicBezTo>
                    <a:pt x="15" y="1"/>
                    <a:pt x="13" y="1"/>
                    <a:pt x="13" y="1"/>
                  </a:cubicBezTo>
                  <a:cubicBezTo>
                    <a:pt x="13" y="1"/>
                    <a:pt x="11" y="0"/>
                    <a:pt x="11" y="0"/>
                  </a:cubicBezTo>
                  <a:cubicBezTo>
                    <a:pt x="11" y="0"/>
                    <a:pt x="9" y="0"/>
                    <a:pt x="8" y="0"/>
                  </a:cubicBezTo>
                  <a:cubicBezTo>
                    <a:pt x="8" y="1"/>
                    <a:pt x="8" y="1"/>
                    <a:pt x="8" y="2"/>
                  </a:cubicBezTo>
                  <a:cubicBezTo>
                    <a:pt x="8" y="3"/>
                    <a:pt x="7" y="3"/>
                    <a:pt x="6" y="3"/>
                  </a:cubicBezTo>
                  <a:cubicBezTo>
                    <a:pt x="6" y="3"/>
                    <a:pt x="4" y="1"/>
                    <a:pt x="4" y="1"/>
                  </a:cubicBezTo>
                  <a:cubicBezTo>
                    <a:pt x="4" y="0"/>
                    <a:pt x="3" y="1"/>
                    <a:pt x="2" y="2"/>
                  </a:cubicBezTo>
                  <a:cubicBezTo>
                    <a:pt x="1" y="2"/>
                    <a:pt x="2" y="3"/>
                    <a:pt x="1" y="4"/>
                  </a:cubicBezTo>
                  <a:cubicBezTo>
                    <a:pt x="0" y="4"/>
                    <a:pt x="0" y="5"/>
                    <a:pt x="1" y="6"/>
                  </a:cubicBezTo>
                  <a:cubicBezTo>
                    <a:pt x="1" y="6"/>
                    <a:pt x="1" y="6"/>
                    <a:pt x="1" y="6"/>
                  </a:cubicBezTo>
                  <a:cubicBezTo>
                    <a:pt x="1" y="6"/>
                    <a:pt x="2" y="6"/>
                    <a:pt x="3" y="5"/>
                  </a:cubicBezTo>
                  <a:cubicBezTo>
                    <a:pt x="3" y="5"/>
                    <a:pt x="5" y="5"/>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4" name="Freeform 264">
              <a:extLst>
                <a:ext uri="{FF2B5EF4-FFF2-40B4-BE49-F238E27FC236}">
                  <a16:creationId xmlns:a16="http://schemas.microsoft.com/office/drawing/2014/main" id="{0C9C0C38-BEFA-400F-BC15-F200FE4783C9}"/>
                </a:ext>
              </a:extLst>
            </p:cNvPr>
            <p:cNvSpPr>
              <a:spLocks/>
            </p:cNvSpPr>
            <p:nvPr/>
          </p:nvSpPr>
          <p:spPr bwMode="auto">
            <a:xfrm>
              <a:off x="-3351213" y="1693863"/>
              <a:ext cx="50800" cy="30163"/>
            </a:xfrm>
            <a:custGeom>
              <a:avLst/>
              <a:gdLst>
                <a:gd name="T0" fmla="*/ 2 w 14"/>
                <a:gd name="T1" fmla="*/ 4 h 8"/>
                <a:gd name="T2" fmla="*/ 3 w 14"/>
                <a:gd name="T3" fmla="*/ 5 h 8"/>
                <a:gd name="T4" fmla="*/ 5 w 14"/>
                <a:gd name="T5" fmla="*/ 5 h 8"/>
                <a:gd name="T6" fmla="*/ 5 w 14"/>
                <a:gd name="T7" fmla="*/ 7 h 8"/>
                <a:gd name="T8" fmla="*/ 6 w 14"/>
                <a:gd name="T9" fmla="*/ 8 h 8"/>
                <a:gd name="T10" fmla="*/ 8 w 14"/>
                <a:gd name="T11" fmla="*/ 8 h 8"/>
                <a:gd name="T12" fmla="*/ 9 w 14"/>
                <a:gd name="T13" fmla="*/ 8 h 8"/>
                <a:gd name="T14" fmla="*/ 11 w 14"/>
                <a:gd name="T15" fmla="*/ 7 h 8"/>
                <a:gd name="T16" fmla="*/ 11 w 14"/>
                <a:gd name="T17" fmla="*/ 6 h 8"/>
                <a:gd name="T18" fmla="*/ 12 w 14"/>
                <a:gd name="T19" fmla="*/ 5 h 8"/>
                <a:gd name="T20" fmla="*/ 13 w 14"/>
                <a:gd name="T21" fmla="*/ 4 h 8"/>
                <a:gd name="T22" fmla="*/ 13 w 14"/>
                <a:gd name="T23" fmla="*/ 4 h 8"/>
                <a:gd name="T24" fmla="*/ 14 w 14"/>
                <a:gd name="T25" fmla="*/ 3 h 8"/>
                <a:gd name="T26" fmla="*/ 12 w 14"/>
                <a:gd name="T27" fmla="*/ 2 h 8"/>
                <a:gd name="T28" fmla="*/ 10 w 14"/>
                <a:gd name="T29" fmla="*/ 1 h 8"/>
                <a:gd name="T30" fmla="*/ 9 w 14"/>
                <a:gd name="T31" fmla="*/ 0 h 8"/>
                <a:gd name="T32" fmla="*/ 6 w 14"/>
                <a:gd name="T33" fmla="*/ 0 h 8"/>
                <a:gd name="T34" fmla="*/ 3 w 14"/>
                <a:gd name="T35" fmla="*/ 0 h 8"/>
                <a:gd name="T36" fmla="*/ 1 w 14"/>
                <a:gd name="T37" fmla="*/ 1 h 8"/>
                <a:gd name="T38" fmla="*/ 0 w 14"/>
                <a:gd name="T39" fmla="*/ 3 h 8"/>
                <a:gd name="T40" fmla="*/ 1 w 14"/>
                <a:gd name="T41" fmla="*/ 4 h 8"/>
                <a:gd name="T42" fmla="*/ 2 w 14"/>
                <a:gd name="T43" fmla="*/ 4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4" h="8">
                  <a:moveTo>
                    <a:pt x="2" y="4"/>
                  </a:moveTo>
                  <a:cubicBezTo>
                    <a:pt x="2" y="5"/>
                    <a:pt x="3" y="5"/>
                    <a:pt x="3" y="5"/>
                  </a:cubicBezTo>
                  <a:cubicBezTo>
                    <a:pt x="4" y="5"/>
                    <a:pt x="5" y="5"/>
                    <a:pt x="5" y="5"/>
                  </a:cubicBezTo>
                  <a:cubicBezTo>
                    <a:pt x="5" y="6"/>
                    <a:pt x="4" y="7"/>
                    <a:pt x="5" y="7"/>
                  </a:cubicBezTo>
                  <a:cubicBezTo>
                    <a:pt x="5" y="7"/>
                    <a:pt x="6" y="8"/>
                    <a:pt x="6" y="8"/>
                  </a:cubicBezTo>
                  <a:cubicBezTo>
                    <a:pt x="7" y="8"/>
                    <a:pt x="8" y="8"/>
                    <a:pt x="8" y="8"/>
                  </a:cubicBezTo>
                  <a:cubicBezTo>
                    <a:pt x="9" y="8"/>
                    <a:pt x="9" y="8"/>
                    <a:pt x="9" y="8"/>
                  </a:cubicBezTo>
                  <a:cubicBezTo>
                    <a:pt x="10" y="7"/>
                    <a:pt x="11" y="7"/>
                    <a:pt x="11" y="7"/>
                  </a:cubicBezTo>
                  <a:cubicBezTo>
                    <a:pt x="11" y="7"/>
                    <a:pt x="11" y="7"/>
                    <a:pt x="11" y="6"/>
                  </a:cubicBezTo>
                  <a:cubicBezTo>
                    <a:pt x="11" y="6"/>
                    <a:pt x="12" y="5"/>
                    <a:pt x="12" y="5"/>
                  </a:cubicBezTo>
                  <a:cubicBezTo>
                    <a:pt x="13" y="5"/>
                    <a:pt x="13" y="4"/>
                    <a:pt x="13" y="4"/>
                  </a:cubicBezTo>
                  <a:cubicBezTo>
                    <a:pt x="14" y="4"/>
                    <a:pt x="13" y="4"/>
                    <a:pt x="13" y="4"/>
                  </a:cubicBezTo>
                  <a:cubicBezTo>
                    <a:pt x="13" y="3"/>
                    <a:pt x="13" y="3"/>
                    <a:pt x="14" y="3"/>
                  </a:cubicBezTo>
                  <a:cubicBezTo>
                    <a:pt x="13" y="3"/>
                    <a:pt x="13" y="2"/>
                    <a:pt x="12" y="2"/>
                  </a:cubicBezTo>
                  <a:cubicBezTo>
                    <a:pt x="12" y="2"/>
                    <a:pt x="11" y="1"/>
                    <a:pt x="10" y="1"/>
                  </a:cubicBezTo>
                  <a:cubicBezTo>
                    <a:pt x="10" y="1"/>
                    <a:pt x="10" y="0"/>
                    <a:pt x="9" y="0"/>
                  </a:cubicBezTo>
                  <a:cubicBezTo>
                    <a:pt x="8" y="1"/>
                    <a:pt x="7" y="0"/>
                    <a:pt x="6" y="0"/>
                  </a:cubicBezTo>
                  <a:cubicBezTo>
                    <a:pt x="5" y="0"/>
                    <a:pt x="3" y="0"/>
                    <a:pt x="3" y="0"/>
                  </a:cubicBezTo>
                  <a:cubicBezTo>
                    <a:pt x="2" y="1"/>
                    <a:pt x="1" y="1"/>
                    <a:pt x="1" y="1"/>
                  </a:cubicBezTo>
                  <a:cubicBezTo>
                    <a:pt x="1" y="2"/>
                    <a:pt x="1" y="3"/>
                    <a:pt x="0" y="3"/>
                  </a:cubicBezTo>
                  <a:cubicBezTo>
                    <a:pt x="0" y="4"/>
                    <a:pt x="0" y="4"/>
                    <a:pt x="1" y="4"/>
                  </a:cubicBezTo>
                  <a:cubicBezTo>
                    <a:pt x="1" y="4"/>
                    <a:pt x="2" y="4"/>
                    <a:pt x="2"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5" name="Freeform 265">
              <a:extLst>
                <a:ext uri="{FF2B5EF4-FFF2-40B4-BE49-F238E27FC236}">
                  <a16:creationId xmlns:a16="http://schemas.microsoft.com/office/drawing/2014/main" id="{4C13ACF6-0C63-42F3-947F-E0D3D7870154}"/>
                </a:ext>
              </a:extLst>
            </p:cNvPr>
            <p:cNvSpPr>
              <a:spLocks/>
            </p:cNvSpPr>
            <p:nvPr/>
          </p:nvSpPr>
          <p:spPr bwMode="auto">
            <a:xfrm>
              <a:off x="-3470275" y="1795463"/>
              <a:ext cx="36512" cy="22225"/>
            </a:xfrm>
            <a:custGeom>
              <a:avLst/>
              <a:gdLst>
                <a:gd name="T0" fmla="*/ 9 w 10"/>
                <a:gd name="T1" fmla="*/ 2 h 6"/>
                <a:gd name="T2" fmla="*/ 8 w 10"/>
                <a:gd name="T3" fmla="*/ 2 h 6"/>
                <a:gd name="T4" fmla="*/ 8 w 10"/>
                <a:gd name="T5" fmla="*/ 1 h 6"/>
                <a:gd name="T6" fmla="*/ 7 w 10"/>
                <a:gd name="T7" fmla="*/ 0 h 6"/>
                <a:gd name="T8" fmla="*/ 5 w 10"/>
                <a:gd name="T9" fmla="*/ 0 h 6"/>
                <a:gd name="T10" fmla="*/ 3 w 10"/>
                <a:gd name="T11" fmla="*/ 0 h 6"/>
                <a:gd name="T12" fmla="*/ 3 w 10"/>
                <a:gd name="T13" fmla="*/ 0 h 6"/>
                <a:gd name="T14" fmla="*/ 2 w 10"/>
                <a:gd name="T15" fmla="*/ 1 h 6"/>
                <a:gd name="T16" fmla="*/ 0 w 10"/>
                <a:gd name="T17" fmla="*/ 3 h 6"/>
                <a:gd name="T18" fmla="*/ 0 w 10"/>
                <a:gd name="T19" fmla="*/ 4 h 6"/>
                <a:gd name="T20" fmla="*/ 1 w 10"/>
                <a:gd name="T21" fmla="*/ 4 h 6"/>
                <a:gd name="T22" fmla="*/ 2 w 10"/>
                <a:gd name="T23" fmla="*/ 5 h 6"/>
                <a:gd name="T24" fmla="*/ 2 w 10"/>
                <a:gd name="T25" fmla="*/ 5 h 6"/>
                <a:gd name="T26" fmla="*/ 4 w 10"/>
                <a:gd name="T27" fmla="*/ 5 h 6"/>
                <a:gd name="T28" fmla="*/ 5 w 10"/>
                <a:gd name="T29" fmla="*/ 4 h 6"/>
                <a:gd name="T30" fmla="*/ 6 w 10"/>
                <a:gd name="T31" fmla="*/ 5 h 6"/>
                <a:gd name="T32" fmla="*/ 7 w 10"/>
                <a:gd name="T33" fmla="*/ 4 h 6"/>
                <a:gd name="T34" fmla="*/ 8 w 10"/>
                <a:gd name="T35" fmla="*/ 4 h 6"/>
                <a:gd name="T36" fmla="*/ 9 w 10"/>
                <a:gd name="T37" fmla="*/ 4 h 6"/>
                <a:gd name="T38" fmla="*/ 10 w 10"/>
                <a:gd name="T39" fmla="*/ 3 h 6"/>
                <a:gd name="T40" fmla="*/ 10 w 10"/>
                <a:gd name="T41" fmla="*/ 3 h 6"/>
                <a:gd name="T42" fmla="*/ 10 w 10"/>
                <a:gd name="T43" fmla="*/ 2 h 6"/>
                <a:gd name="T44" fmla="*/ 9 w 10"/>
                <a:gd name="T45" fmla="*/ 2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0" h="6">
                  <a:moveTo>
                    <a:pt x="9" y="2"/>
                  </a:moveTo>
                  <a:cubicBezTo>
                    <a:pt x="9" y="2"/>
                    <a:pt x="8" y="2"/>
                    <a:pt x="8" y="2"/>
                  </a:cubicBezTo>
                  <a:cubicBezTo>
                    <a:pt x="8" y="1"/>
                    <a:pt x="8" y="1"/>
                    <a:pt x="8" y="1"/>
                  </a:cubicBezTo>
                  <a:cubicBezTo>
                    <a:pt x="8" y="0"/>
                    <a:pt x="7" y="0"/>
                    <a:pt x="7" y="0"/>
                  </a:cubicBezTo>
                  <a:cubicBezTo>
                    <a:pt x="6" y="0"/>
                    <a:pt x="6" y="0"/>
                    <a:pt x="5" y="0"/>
                  </a:cubicBezTo>
                  <a:cubicBezTo>
                    <a:pt x="5" y="0"/>
                    <a:pt x="4" y="0"/>
                    <a:pt x="3" y="0"/>
                  </a:cubicBezTo>
                  <a:cubicBezTo>
                    <a:pt x="3" y="0"/>
                    <a:pt x="3" y="0"/>
                    <a:pt x="3" y="0"/>
                  </a:cubicBezTo>
                  <a:cubicBezTo>
                    <a:pt x="2" y="0"/>
                    <a:pt x="2" y="1"/>
                    <a:pt x="2" y="1"/>
                  </a:cubicBezTo>
                  <a:cubicBezTo>
                    <a:pt x="2" y="2"/>
                    <a:pt x="0" y="2"/>
                    <a:pt x="0" y="3"/>
                  </a:cubicBezTo>
                  <a:cubicBezTo>
                    <a:pt x="0" y="4"/>
                    <a:pt x="0" y="5"/>
                    <a:pt x="0" y="4"/>
                  </a:cubicBezTo>
                  <a:cubicBezTo>
                    <a:pt x="1" y="4"/>
                    <a:pt x="1" y="4"/>
                    <a:pt x="1" y="4"/>
                  </a:cubicBezTo>
                  <a:cubicBezTo>
                    <a:pt x="1" y="5"/>
                    <a:pt x="2" y="5"/>
                    <a:pt x="2" y="5"/>
                  </a:cubicBezTo>
                  <a:cubicBezTo>
                    <a:pt x="2" y="5"/>
                    <a:pt x="2" y="5"/>
                    <a:pt x="2" y="5"/>
                  </a:cubicBezTo>
                  <a:cubicBezTo>
                    <a:pt x="3" y="5"/>
                    <a:pt x="4" y="5"/>
                    <a:pt x="4" y="5"/>
                  </a:cubicBezTo>
                  <a:cubicBezTo>
                    <a:pt x="4" y="5"/>
                    <a:pt x="5" y="4"/>
                    <a:pt x="5" y="4"/>
                  </a:cubicBezTo>
                  <a:cubicBezTo>
                    <a:pt x="5" y="3"/>
                    <a:pt x="6" y="5"/>
                    <a:pt x="6" y="5"/>
                  </a:cubicBezTo>
                  <a:cubicBezTo>
                    <a:pt x="7" y="6"/>
                    <a:pt x="7" y="5"/>
                    <a:pt x="7" y="4"/>
                  </a:cubicBezTo>
                  <a:cubicBezTo>
                    <a:pt x="7" y="4"/>
                    <a:pt x="7" y="4"/>
                    <a:pt x="8" y="4"/>
                  </a:cubicBezTo>
                  <a:cubicBezTo>
                    <a:pt x="8" y="4"/>
                    <a:pt x="9" y="4"/>
                    <a:pt x="9" y="4"/>
                  </a:cubicBezTo>
                  <a:cubicBezTo>
                    <a:pt x="9" y="3"/>
                    <a:pt x="9" y="3"/>
                    <a:pt x="10" y="3"/>
                  </a:cubicBezTo>
                  <a:cubicBezTo>
                    <a:pt x="10" y="3"/>
                    <a:pt x="10" y="3"/>
                    <a:pt x="10" y="3"/>
                  </a:cubicBezTo>
                  <a:cubicBezTo>
                    <a:pt x="10" y="2"/>
                    <a:pt x="10" y="2"/>
                    <a:pt x="10" y="2"/>
                  </a:cubicBezTo>
                  <a:cubicBezTo>
                    <a:pt x="10" y="2"/>
                    <a:pt x="10" y="2"/>
                    <a:pt x="9"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6" name="Freeform 266">
              <a:extLst>
                <a:ext uri="{FF2B5EF4-FFF2-40B4-BE49-F238E27FC236}">
                  <a16:creationId xmlns:a16="http://schemas.microsoft.com/office/drawing/2014/main" id="{272537C8-F7F0-4A10-9401-01C12A0FE237}"/>
                </a:ext>
              </a:extLst>
            </p:cNvPr>
            <p:cNvSpPr>
              <a:spLocks/>
            </p:cNvSpPr>
            <p:nvPr/>
          </p:nvSpPr>
          <p:spPr bwMode="auto">
            <a:xfrm>
              <a:off x="-3470275" y="1716088"/>
              <a:ext cx="73025" cy="82550"/>
            </a:xfrm>
            <a:custGeom>
              <a:avLst/>
              <a:gdLst>
                <a:gd name="T0" fmla="*/ 2 w 20"/>
                <a:gd name="T1" fmla="*/ 6 h 23"/>
                <a:gd name="T2" fmla="*/ 1 w 20"/>
                <a:gd name="T3" fmla="*/ 7 h 23"/>
                <a:gd name="T4" fmla="*/ 2 w 20"/>
                <a:gd name="T5" fmla="*/ 8 h 23"/>
                <a:gd name="T6" fmla="*/ 1 w 20"/>
                <a:gd name="T7" fmla="*/ 9 h 23"/>
                <a:gd name="T8" fmla="*/ 0 w 20"/>
                <a:gd name="T9" fmla="*/ 9 h 23"/>
                <a:gd name="T10" fmla="*/ 0 w 20"/>
                <a:gd name="T11" fmla="*/ 11 h 23"/>
                <a:gd name="T12" fmla="*/ 0 w 20"/>
                <a:gd name="T13" fmla="*/ 12 h 23"/>
                <a:gd name="T14" fmla="*/ 0 w 20"/>
                <a:gd name="T15" fmla="*/ 14 h 23"/>
                <a:gd name="T16" fmla="*/ 0 w 20"/>
                <a:gd name="T17" fmla="*/ 15 h 23"/>
                <a:gd name="T18" fmla="*/ 1 w 20"/>
                <a:gd name="T19" fmla="*/ 17 h 23"/>
                <a:gd name="T20" fmla="*/ 1 w 20"/>
                <a:gd name="T21" fmla="*/ 17 h 23"/>
                <a:gd name="T22" fmla="*/ 3 w 20"/>
                <a:gd name="T23" fmla="*/ 18 h 23"/>
                <a:gd name="T24" fmla="*/ 4 w 20"/>
                <a:gd name="T25" fmla="*/ 18 h 23"/>
                <a:gd name="T26" fmla="*/ 4 w 20"/>
                <a:gd name="T27" fmla="*/ 19 h 23"/>
                <a:gd name="T28" fmla="*/ 3 w 20"/>
                <a:gd name="T29" fmla="*/ 21 h 23"/>
                <a:gd name="T30" fmla="*/ 3 w 20"/>
                <a:gd name="T31" fmla="*/ 22 h 23"/>
                <a:gd name="T32" fmla="*/ 5 w 20"/>
                <a:gd name="T33" fmla="*/ 22 h 23"/>
                <a:gd name="T34" fmla="*/ 7 w 20"/>
                <a:gd name="T35" fmla="*/ 22 h 23"/>
                <a:gd name="T36" fmla="*/ 8 w 20"/>
                <a:gd name="T37" fmla="*/ 23 h 23"/>
                <a:gd name="T38" fmla="*/ 8 w 20"/>
                <a:gd name="T39" fmla="*/ 22 h 23"/>
                <a:gd name="T40" fmla="*/ 10 w 20"/>
                <a:gd name="T41" fmla="*/ 23 h 23"/>
                <a:gd name="T42" fmla="*/ 11 w 20"/>
                <a:gd name="T43" fmla="*/ 22 h 23"/>
                <a:gd name="T44" fmla="*/ 12 w 20"/>
                <a:gd name="T45" fmla="*/ 22 h 23"/>
                <a:gd name="T46" fmla="*/ 15 w 20"/>
                <a:gd name="T47" fmla="*/ 22 h 23"/>
                <a:gd name="T48" fmla="*/ 16 w 20"/>
                <a:gd name="T49" fmla="*/ 21 h 23"/>
                <a:gd name="T50" fmla="*/ 17 w 20"/>
                <a:gd name="T51" fmla="*/ 20 h 23"/>
                <a:gd name="T52" fmla="*/ 18 w 20"/>
                <a:gd name="T53" fmla="*/ 19 h 23"/>
                <a:gd name="T54" fmla="*/ 15 w 20"/>
                <a:gd name="T55" fmla="*/ 17 h 23"/>
                <a:gd name="T56" fmla="*/ 15 w 20"/>
                <a:gd name="T57" fmla="*/ 15 h 23"/>
                <a:gd name="T58" fmla="*/ 15 w 20"/>
                <a:gd name="T59" fmla="*/ 14 h 23"/>
                <a:gd name="T60" fmla="*/ 17 w 20"/>
                <a:gd name="T61" fmla="*/ 13 h 23"/>
                <a:gd name="T62" fmla="*/ 19 w 20"/>
                <a:gd name="T63" fmla="*/ 12 h 23"/>
                <a:gd name="T64" fmla="*/ 20 w 20"/>
                <a:gd name="T65" fmla="*/ 12 h 23"/>
                <a:gd name="T66" fmla="*/ 20 w 20"/>
                <a:gd name="T67" fmla="*/ 11 h 23"/>
                <a:gd name="T68" fmla="*/ 20 w 20"/>
                <a:gd name="T69" fmla="*/ 9 h 23"/>
                <a:gd name="T70" fmla="*/ 19 w 20"/>
                <a:gd name="T71" fmla="*/ 8 h 23"/>
                <a:gd name="T72" fmla="*/ 19 w 20"/>
                <a:gd name="T73" fmla="*/ 6 h 23"/>
                <a:gd name="T74" fmla="*/ 19 w 20"/>
                <a:gd name="T75" fmla="*/ 5 h 23"/>
                <a:gd name="T76" fmla="*/ 19 w 20"/>
                <a:gd name="T77" fmla="*/ 3 h 23"/>
                <a:gd name="T78" fmla="*/ 19 w 20"/>
                <a:gd name="T79" fmla="*/ 3 h 23"/>
                <a:gd name="T80" fmla="*/ 18 w 20"/>
                <a:gd name="T81" fmla="*/ 2 h 23"/>
                <a:gd name="T82" fmla="*/ 17 w 20"/>
                <a:gd name="T83" fmla="*/ 2 h 23"/>
                <a:gd name="T84" fmla="*/ 17 w 20"/>
                <a:gd name="T85" fmla="*/ 0 h 23"/>
                <a:gd name="T86" fmla="*/ 15 w 20"/>
                <a:gd name="T87" fmla="*/ 1 h 23"/>
                <a:gd name="T88" fmla="*/ 13 w 20"/>
                <a:gd name="T89" fmla="*/ 2 h 23"/>
                <a:gd name="T90" fmla="*/ 11 w 20"/>
                <a:gd name="T91" fmla="*/ 2 h 23"/>
                <a:gd name="T92" fmla="*/ 11 w 20"/>
                <a:gd name="T93" fmla="*/ 1 h 23"/>
                <a:gd name="T94" fmla="*/ 9 w 20"/>
                <a:gd name="T95" fmla="*/ 0 h 23"/>
                <a:gd name="T96" fmla="*/ 9 w 20"/>
                <a:gd name="T97" fmla="*/ 0 h 23"/>
                <a:gd name="T98" fmla="*/ 8 w 20"/>
                <a:gd name="T99" fmla="*/ 0 h 23"/>
                <a:gd name="T100" fmla="*/ 6 w 20"/>
                <a:gd name="T101" fmla="*/ 0 h 23"/>
                <a:gd name="T102" fmla="*/ 6 w 20"/>
                <a:gd name="T103" fmla="*/ 1 h 23"/>
                <a:gd name="T104" fmla="*/ 7 w 20"/>
                <a:gd name="T105" fmla="*/ 3 h 23"/>
                <a:gd name="T106" fmla="*/ 6 w 20"/>
                <a:gd name="T107" fmla="*/ 4 h 23"/>
                <a:gd name="T108" fmla="*/ 4 w 20"/>
                <a:gd name="T109" fmla="*/ 3 h 23"/>
                <a:gd name="T110" fmla="*/ 2 w 20"/>
                <a:gd name="T111" fmla="*/ 4 h 23"/>
                <a:gd name="T112" fmla="*/ 2 w 20"/>
                <a:gd name="T113" fmla="*/ 4 h 23"/>
                <a:gd name="T114" fmla="*/ 2 w 20"/>
                <a:gd name="T115"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20" h="23">
                  <a:moveTo>
                    <a:pt x="2" y="6"/>
                  </a:moveTo>
                  <a:cubicBezTo>
                    <a:pt x="2" y="7"/>
                    <a:pt x="1" y="7"/>
                    <a:pt x="1" y="7"/>
                  </a:cubicBezTo>
                  <a:cubicBezTo>
                    <a:pt x="1" y="7"/>
                    <a:pt x="2" y="8"/>
                    <a:pt x="2" y="8"/>
                  </a:cubicBezTo>
                  <a:cubicBezTo>
                    <a:pt x="2" y="8"/>
                    <a:pt x="1" y="8"/>
                    <a:pt x="1" y="9"/>
                  </a:cubicBezTo>
                  <a:cubicBezTo>
                    <a:pt x="1" y="9"/>
                    <a:pt x="0" y="9"/>
                    <a:pt x="0" y="9"/>
                  </a:cubicBezTo>
                  <a:cubicBezTo>
                    <a:pt x="0" y="9"/>
                    <a:pt x="0" y="10"/>
                    <a:pt x="0" y="11"/>
                  </a:cubicBezTo>
                  <a:cubicBezTo>
                    <a:pt x="0" y="11"/>
                    <a:pt x="0" y="12"/>
                    <a:pt x="0" y="12"/>
                  </a:cubicBezTo>
                  <a:cubicBezTo>
                    <a:pt x="0" y="13"/>
                    <a:pt x="0" y="13"/>
                    <a:pt x="0" y="14"/>
                  </a:cubicBezTo>
                  <a:cubicBezTo>
                    <a:pt x="0" y="14"/>
                    <a:pt x="0" y="14"/>
                    <a:pt x="0" y="15"/>
                  </a:cubicBezTo>
                  <a:cubicBezTo>
                    <a:pt x="0" y="15"/>
                    <a:pt x="0" y="15"/>
                    <a:pt x="1" y="17"/>
                  </a:cubicBezTo>
                  <a:cubicBezTo>
                    <a:pt x="1" y="17"/>
                    <a:pt x="1" y="17"/>
                    <a:pt x="1" y="17"/>
                  </a:cubicBezTo>
                  <a:cubicBezTo>
                    <a:pt x="1" y="17"/>
                    <a:pt x="2" y="18"/>
                    <a:pt x="3" y="18"/>
                  </a:cubicBezTo>
                  <a:cubicBezTo>
                    <a:pt x="3" y="18"/>
                    <a:pt x="3" y="18"/>
                    <a:pt x="4" y="18"/>
                  </a:cubicBezTo>
                  <a:cubicBezTo>
                    <a:pt x="4" y="18"/>
                    <a:pt x="5" y="18"/>
                    <a:pt x="4" y="19"/>
                  </a:cubicBezTo>
                  <a:cubicBezTo>
                    <a:pt x="4" y="19"/>
                    <a:pt x="3" y="20"/>
                    <a:pt x="3" y="21"/>
                  </a:cubicBezTo>
                  <a:cubicBezTo>
                    <a:pt x="3" y="21"/>
                    <a:pt x="3" y="22"/>
                    <a:pt x="3" y="22"/>
                  </a:cubicBezTo>
                  <a:cubicBezTo>
                    <a:pt x="4" y="22"/>
                    <a:pt x="5" y="22"/>
                    <a:pt x="5" y="22"/>
                  </a:cubicBezTo>
                  <a:cubicBezTo>
                    <a:pt x="6" y="22"/>
                    <a:pt x="6" y="22"/>
                    <a:pt x="7" y="22"/>
                  </a:cubicBezTo>
                  <a:cubicBezTo>
                    <a:pt x="7" y="22"/>
                    <a:pt x="8" y="22"/>
                    <a:pt x="8" y="23"/>
                  </a:cubicBezTo>
                  <a:cubicBezTo>
                    <a:pt x="8" y="22"/>
                    <a:pt x="8" y="22"/>
                    <a:pt x="8" y="22"/>
                  </a:cubicBezTo>
                  <a:cubicBezTo>
                    <a:pt x="9" y="22"/>
                    <a:pt x="9" y="23"/>
                    <a:pt x="10" y="23"/>
                  </a:cubicBezTo>
                  <a:cubicBezTo>
                    <a:pt x="10" y="22"/>
                    <a:pt x="11" y="22"/>
                    <a:pt x="11" y="22"/>
                  </a:cubicBezTo>
                  <a:cubicBezTo>
                    <a:pt x="11" y="23"/>
                    <a:pt x="12" y="23"/>
                    <a:pt x="12" y="22"/>
                  </a:cubicBezTo>
                  <a:cubicBezTo>
                    <a:pt x="13" y="22"/>
                    <a:pt x="14" y="22"/>
                    <a:pt x="15" y="22"/>
                  </a:cubicBezTo>
                  <a:cubicBezTo>
                    <a:pt x="15" y="22"/>
                    <a:pt x="16" y="22"/>
                    <a:pt x="16" y="21"/>
                  </a:cubicBezTo>
                  <a:cubicBezTo>
                    <a:pt x="15" y="20"/>
                    <a:pt x="16" y="20"/>
                    <a:pt x="17" y="20"/>
                  </a:cubicBezTo>
                  <a:cubicBezTo>
                    <a:pt x="17" y="19"/>
                    <a:pt x="18" y="19"/>
                    <a:pt x="18" y="19"/>
                  </a:cubicBezTo>
                  <a:cubicBezTo>
                    <a:pt x="18" y="18"/>
                    <a:pt x="16" y="17"/>
                    <a:pt x="15" y="17"/>
                  </a:cubicBezTo>
                  <a:cubicBezTo>
                    <a:pt x="15" y="17"/>
                    <a:pt x="15" y="15"/>
                    <a:pt x="15" y="15"/>
                  </a:cubicBezTo>
                  <a:cubicBezTo>
                    <a:pt x="14" y="15"/>
                    <a:pt x="14" y="14"/>
                    <a:pt x="15" y="14"/>
                  </a:cubicBezTo>
                  <a:cubicBezTo>
                    <a:pt x="15" y="14"/>
                    <a:pt x="16" y="13"/>
                    <a:pt x="17" y="13"/>
                  </a:cubicBezTo>
                  <a:cubicBezTo>
                    <a:pt x="18" y="12"/>
                    <a:pt x="19" y="12"/>
                    <a:pt x="19" y="12"/>
                  </a:cubicBezTo>
                  <a:cubicBezTo>
                    <a:pt x="19" y="12"/>
                    <a:pt x="20" y="12"/>
                    <a:pt x="20" y="12"/>
                  </a:cubicBezTo>
                  <a:cubicBezTo>
                    <a:pt x="20" y="12"/>
                    <a:pt x="20" y="11"/>
                    <a:pt x="20" y="11"/>
                  </a:cubicBezTo>
                  <a:cubicBezTo>
                    <a:pt x="20" y="10"/>
                    <a:pt x="20" y="10"/>
                    <a:pt x="20" y="9"/>
                  </a:cubicBezTo>
                  <a:cubicBezTo>
                    <a:pt x="20" y="8"/>
                    <a:pt x="19" y="8"/>
                    <a:pt x="19" y="8"/>
                  </a:cubicBezTo>
                  <a:cubicBezTo>
                    <a:pt x="19" y="7"/>
                    <a:pt x="19" y="7"/>
                    <a:pt x="19" y="6"/>
                  </a:cubicBezTo>
                  <a:cubicBezTo>
                    <a:pt x="18" y="6"/>
                    <a:pt x="18" y="6"/>
                    <a:pt x="19" y="5"/>
                  </a:cubicBezTo>
                  <a:cubicBezTo>
                    <a:pt x="19" y="5"/>
                    <a:pt x="19" y="3"/>
                    <a:pt x="19" y="3"/>
                  </a:cubicBezTo>
                  <a:cubicBezTo>
                    <a:pt x="19" y="3"/>
                    <a:pt x="19" y="3"/>
                    <a:pt x="19" y="3"/>
                  </a:cubicBezTo>
                  <a:cubicBezTo>
                    <a:pt x="19" y="3"/>
                    <a:pt x="18" y="3"/>
                    <a:pt x="18" y="2"/>
                  </a:cubicBezTo>
                  <a:cubicBezTo>
                    <a:pt x="18" y="2"/>
                    <a:pt x="18" y="2"/>
                    <a:pt x="17" y="2"/>
                  </a:cubicBezTo>
                  <a:cubicBezTo>
                    <a:pt x="16" y="2"/>
                    <a:pt x="18" y="1"/>
                    <a:pt x="17" y="0"/>
                  </a:cubicBezTo>
                  <a:cubicBezTo>
                    <a:pt x="17" y="0"/>
                    <a:pt x="16" y="1"/>
                    <a:pt x="15" y="1"/>
                  </a:cubicBezTo>
                  <a:cubicBezTo>
                    <a:pt x="14" y="1"/>
                    <a:pt x="13" y="2"/>
                    <a:pt x="13" y="2"/>
                  </a:cubicBezTo>
                  <a:cubicBezTo>
                    <a:pt x="12" y="3"/>
                    <a:pt x="11" y="2"/>
                    <a:pt x="11" y="2"/>
                  </a:cubicBezTo>
                  <a:cubicBezTo>
                    <a:pt x="12" y="1"/>
                    <a:pt x="11" y="1"/>
                    <a:pt x="11" y="1"/>
                  </a:cubicBezTo>
                  <a:cubicBezTo>
                    <a:pt x="10" y="1"/>
                    <a:pt x="9" y="1"/>
                    <a:pt x="9" y="0"/>
                  </a:cubicBezTo>
                  <a:cubicBezTo>
                    <a:pt x="9" y="0"/>
                    <a:pt x="9" y="0"/>
                    <a:pt x="9" y="0"/>
                  </a:cubicBezTo>
                  <a:cubicBezTo>
                    <a:pt x="8" y="0"/>
                    <a:pt x="8" y="0"/>
                    <a:pt x="8" y="0"/>
                  </a:cubicBezTo>
                  <a:cubicBezTo>
                    <a:pt x="7" y="0"/>
                    <a:pt x="7" y="0"/>
                    <a:pt x="6" y="0"/>
                  </a:cubicBezTo>
                  <a:cubicBezTo>
                    <a:pt x="6" y="0"/>
                    <a:pt x="6" y="0"/>
                    <a:pt x="6" y="1"/>
                  </a:cubicBezTo>
                  <a:cubicBezTo>
                    <a:pt x="6" y="1"/>
                    <a:pt x="6" y="2"/>
                    <a:pt x="7" y="3"/>
                  </a:cubicBezTo>
                  <a:cubicBezTo>
                    <a:pt x="7" y="4"/>
                    <a:pt x="6" y="3"/>
                    <a:pt x="6" y="4"/>
                  </a:cubicBezTo>
                  <a:cubicBezTo>
                    <a:pt x="6" y="4"/>
                    <a:pt x="4" y="4"/>
                    <a:pt x="4" y="3"/>
                  </a:cubicBezTo>
                  <a:cubicBezTo>
                    <a:pt x="4" y="3"/>
                    <a:pt x="2" y="3"/>
                    <a:pt x="2" y="4"/>
                  </a:cubicBezTo>
                  <a:cubicBezTo>
                    <a:pt x="2" y="4"/>
                    <a:pt x="2" y="4"/>
                    <a:pt x="2" y="4"/>
                  </a:cubicBezTo>
                  <a:cubicBezTo>
                    <a:pt x="2" y="5"/>
                    <a:pt x="2" y="5"/>
                    <a:pt x="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7" name="Freeform 267">
              <a:extLst>
                <a:ext uri="{FF2B5EF4-FFF2-40B4-BE49-F238E27FC236}">
                  <a16:creationId xmlns:a16="http://schemas.microsoft.com/office/drawing/2014/main" id="{20943C64-8DFA-4B58-8782-9FDCD0EFE653}"/>
                </a:ext>
              </a:extLst>
            </p:cNvPr>
            <p:cNvSpPr>
              <a:spLocks/>
            </p:cNvSpPr>
            <p:nvPr/>
          </p:nvSpPr>
          <p:spPr bwMode="auto">
            <a:xfrm>
              <a:off x="-3348038" y="1511300"/>
              <a:ext cx="87312" cy="139700"/>
            </a:xfrm>
            <a:custGeom>
              <a:avLst/>
              <a:gdLst>
                <a:gd name="T0" fmla="*/ 20 w 24"/>
                <a:gd name="T1" fmla="*/ 33 h 39"/>
                <a:gd name="T2" fmla="*/ 24 w 24"/>
                <a:gd name="T3" fmla="*/ 30 h 39"/>
                <a:gd name="T4" fmla="*/ 23 w 24"/>
                <a:gd name="T5" fmla="*/ 28 h 39"/>
                <a:gd name="T6" fmla="*/ 20 w 24"/>
                <a:gd name="T7" fmla="*/ 25 h 39"/>
                <a:gd name="T8" fmla="*/ 22 w 24"/>
                <a:gd name="T9" fmla="*/ 24 h 39"/>
                <a:gd name="T10" fmla="*/ 20 w 24"/>
                <a:gd name="T11" fmla="*/ 23 h 39"/>
                <a:gd name="T12" fmla="*/ 21 w 24"/>
                <a:gd name="T13" fmla="*/ 22 h 39"/>
                <a:gd name="T14" fmla="*/ 20 w 24"/>
                <a:gd name="T15" fmla="*/ 21 h 39"/>
                <a:gd name="T16" fmla="*/ 20 w 24"/>
                <a:gd name="T17" fmla="*/ 20 h 39"/>
                <a:gd name="T18" fmla="*/ 20 w 24"/>
                <a:gd name="T19" fmla="*/ 18 h 39"/>
                <a:gd name="T20" fmla="*/ 21 w 24"/>
                <a:gd name="T21" fmla="*/ 17 h 39"/>
                <a:gd name="T22" fmla="*/ 18 w 24"/>
                <a:gd name="T23" fmla="*/ 14 h 39"/>
                <a:gd name="T24" fmla="*/ 19 w 24"/>
                <a:gd name="T25" fmla="*/ 12 h 39"/>
                <a:gd name="T26" fmla="*/ 20 w 24"/>
                <a:gd name="T27" fmla="*/ 10 h 39"/>
                <a:gd name="T28" fmla="*/ 19 w 24"/>
                <a:gd name="T29" fmla="*/ 9 h 39"/>
                <a:gd name="T30" fmla="*/ 17 w 24"/>
                <a:gd name="T31" fmla="*/ 8 h 39"/>
                <a:gd name="T32" fmla="*/ 17 w 24"/>
                <a:gd name="T33" fmla="*/ 7 h 39"/>
                <a:gd name="T34" fmla="*/ 17 w 24"/>
                <a:gd name="T35" fmla="*/ 5 h 39"/>
                <a:gd name="T36" fmla="*/ 18 w 24"/>
                <a:gd name="T37" fmla="*/ 5 h 39"/>
                <a:gd name="T38" fmla="*/ 19 w 24"/>
                <a:gd name="T39" fmla="*/ 4 h 39"/>
                <a:gd name="T40" fmla="*/ 19 w 24"/>
                <a:gd name="T41" fmla="*/ 3 h 39"/>
                <a:gd name="T42" fmla="*/ 16 w 24"/>
                <a:gd name="T43" fmla="*/ 1 h 39"/>
                <a:gd name="T44" fmla="*/ 14 w 24"/>
                <a:gd name="T45" fmla="*/ 1 h 39"/>
                <a:gd name="T46" fmla="*/ 12 w 24"/>
                <a:gd name="T47" fmla="*/ 1 h 39"/>
                <a:gd name="T48" fmla="*/ 11 w 24"/>
                <a:gd name="T49" fmla="*/ 3 h 39"/>
                <a:gd name="T50" fmla="*/ 10 w 24"/>
                <a:gd name="T51" fmla="*/ 5 h 39"/>
                <a:gd name="T52" fmla="*/ 9 w 24"/>
                <a:gd name="T53" fmla="*/ 6 h 39"/>
                <a:gd name="T54" fmla="*/ 8 w 24"/>
                <a:gd name="T55" fmla="*/ 6 h 39"/>
                <a:gd name="T56" fmla="*/ 6 w 24"/>
                <a:gd name="T57" fmla="*/ 6 h 39"/>
                <a:gd name="T58" fmla="*/ 4 w 24"/>
                <a:gd name="T59" fmla="*/ 6 h 39"/>
                <a:gd name="T60" fmla="*/ 1 w 24"/>
                <a:gd name="T61" fmla="*/ 4 h 39"/>
                <a:gd name="T62" fmla="*/ 0 w 24"/>
                <a:gd name="T63" fmla="*/ 5 h 39"/>
                <a:gd name="T64" fmla="*/ 2 w 24"/>
                <a:gd name="T65" fmla="*/ 7 h 39"/>
                <a:gd name="T66" fmla="*/ 5 w 24"/>
                <a:gd name="T67" fmla="*/ 9 h 39"/>
                <a:gd name="T68" fmla="*/ 6 w 24"/>
                <a:gd name="T69" fmla="*/ 11 h 39"/>
                <a:gd name="T70" fmla="*/ 6 w 24"/>
                <a:gd name="T71" fmla="*/ 13 h 39"/>
                <a:gd name="T72" fmla="*/ 6 w 24"/>
                <a:gd name="T73" fmla="*/ 15 h 39"/>
                <a:gd name="T74" fmla="*/ 6 w 24"/>
                <a:gd name="T75" fmla="*/ 16 h 39"/>
                <a:gd name="T76" fmla="*/ 7 w 24"/>
                <a:gd name="T77" fmla="*/ 18 h 39"/>
                <a:gd name="T78" fmla="*/ 9 w 24"/>
                <a:gd name="T79" fmla="*/ 18 h 39"/>
                <a:gd name="T80" fmla="*/ 9 w 24"/>
                <a:gd name="T81" fmla="*/ 20 h 39"/>
                <a:gd name="T82" fmla="*/ 9 w 24"/>
                <a:gd name="T83" fmla="*/ 21 h 39"/>
                <a:gd name="T84" fmla="*/ 8 w 24"/>
                <a:gd name="T85" fmla="*/ 22 h 39"/>
                <a:gd name="T86" fmla="*/ 5 w 24"/>
                <a:gd name="T87" fmla="*/ 24 h 39"/>
                <a:gd name="T88" fmla="*/ 4 w 24"/>
                <a:gd name="T89" fmla="*/ 25 h 39"/>
                <a:gd name="T90" fmla="*/ 3 w 24"/>
                <a:gd name="T91" fmla="*/ 27 h 39"/>
                <a:gd name="T92" fmla="*/ 1 w 24"/>
                <a:gd name="T93" fmla="*/ 27 h 39"/>
                <a:gd name="T94" fmla="*/ 0 w 24"/>
                <a:gd name="T95" fmla="*/ 29 h 39"/>
                <a:gd name="T96" fmla="*/ 0 w 24"/>
                <a:gd name="T97" fmla="*/ 30 h 39"/>
                <a:gd name="T98" fmla="*/ 0 w 24"/>
                <a:gd name="T99" fmla="*/ 32 h 39"/>
                <a:gd name="T100" fmla="*/ 1 w 24"/>
                <a:gd name="T101" fmla="*/ 34 h 39"/>
                <a:gd name="T102" fmla="*/ 0 w 24"/>
                <a:gd name="T103" fmla="*/ 37 h 39"/>
                <a:gd name="T104" fmla="*/ 2 w 24"/>
                <a:gd name="T105" fmla="*/ 38 h 39"/>
                <a:gd name="T106" fmla="*/ 4 w 24"/>
                <a:gd name="T107" fmla="*/ 38 h 39"/>
                <a:gd name="T108" fmla="*/ 6 w 24"/>
                <a:gd name="T109" fmla="*/ 39 h 39"/>
                <a:gd name="T110" fmla="*/ 14 w 24"/>
                <a:gd name="T111" fmla="*/ 37 h 39"/>
                <a:gd name="T112" fmla="*/ 16 w 24"/>
                <a:gd name="T113" fmla="*/ 37 h 39"/>
                <a:gd name="T114" fmla="*/ 17 w 24"/>
                <a:gd name="T115" fmla="*/ 36 h 39"/>
                <a:gd name="T116" fmla="*/ 20 w 24"/>
                <a:gd name="T117" fmla="*/ 33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4" h="39">
                  <a:moveTo>
                    <a:pt x="20" y="33"/>
                  </a:moveTo>
                  <a:cubicBezTo>
                    <a:pt x="21" y="32"/>
                    <a:pt x="23" y="31"/>
                    <a:pt x="24" y="30"/>
                  </a:cubicBezTo>
                  <a:cubicBezTo>
                    <a:pt x="24" y="29"/>
                    <a:pt x="24" y="29"/>
                    <a:pt x="23" y="28"/>
                  </a:cubicBezTo>
                  <a:cubicBezTo>
                    <a:pt x="22" y="27"/>
                    <a:pt x="20" y="26"/>
                    <a:pt x="20" y="25"/>
                  </a:cubicBezTo>
                  <a:cubicBezTo>
                    <a:pt x="20" y="25"/>
                    <a:pt x="22" y="25"/>
                    <a:pt x="22" y="24"/>
                  </a:cubicBezTo>
                  <a:cubicBezTo>
                    <a:pt x="22" y="23"/>
                    <a:pt x="21" y="23"/>
                    <a:pt x="20" y="23"/>
                  </a:cubicBezTo>
                  <a:cubicBezTo>
                    <a:pt x="20" y="22"/>
                    <a:pt x="21" y="22"/>
                    <a:pt x="21" y="22"/>
                  </a:cubicBezTo>
                  <a:cubicBezTo>
                    <a:pt x="21" y="21"/>
                    <a:pt x="20" y="21"/>
                    <a:pt x="20" y="21"/>
                  </a:cubicBezTo>
                  <a:cubicBezTo>
                    <a:pt x="19" y="21"/>
                    <a:pt x="20" y="21"/>
                    <a:pt x="20" y="20"/>
                  </a:cubicBezTo>
                  <a:cubicBezTo>
                    <a:pt x="20" y="20"/>
                    <a:pt x="19" y="19"/>
                    <a:pt x="20" y="18"/>
                  </a:cubicBezTo>
                  <a:cubicBezTo>
                    <a:pt x="20" y="18"/>
                    <a:pt x="21" y="18"/>
                    <a:pt x="21" y="17"/>
                  </a:cubicBezTo>
                  <a:cubicBezTo>
                    <a:pt x="20" y="16"/>
                    <a:pt x="19" y="14"/>
                    <a:pt x="18" y="14"/>
                  </a:cubicBezTo>
                  <a:cubicBezTo>
                    <a:pt x="18" y="13"/>
                    <a:pt x="19" y="12"/>
                    <a:pt x="19" y="12"/>
                  </a:cubicBezTo>
                  <a:cubicBezTo>
                    <a:pt x="19" y="12"/>
                    <a:pt x="20" y="11"/>
                    <a:pt x="20" y="10"/>
                  </a:cubicBezTo>
                  <a:cubicBezTo>
                    <a:pt x="20" y="10"/>
                    <a:pt x="19" y="9"/>
                    <a:pt x="19" y="9"/>
                  </a:cubicBezTo>
                  <a:cubicBezTo>
                    <a:pt x="18" y="9"/>
                    <a:pt x="18" y="9"/>
                    <a:pt x="17" y="8"/>
                  </a:cubicBezTo>
                  <a:cubicBezTo>
                    <a:pt x="17" y="7"/>
                    <a:pt x="17" y="7"/>
                    <a:pt x="17" y="7"/>
                  </a:cubicBezTo>
                  <a:cubicBezTo>
                    <a:pt x="17" y="6"/>
                    <a:pt x="17" y="6"/>
                    <a:pt x="17" y="5"/>
                  </a:cubicBezTo>
                  <a:cubicBezTo>
                    <a:pt x="17" y="5"/>
                    <a:pt x="18" y="5"/>
                    <a:pt x="18" y="5"/>
                  </a:cubicBezTo>
                  <a:cubicBezTo>
                    <a:pt x="18" y="4"/>
                    <a:pt x="19" y="4"/>
                    <a:pt x="19" y="4"/>
                  </a:cubicBezTo>
                  <a:cubicBezTo>
                    <a:pt x="19" y="3"/>
                    <a:pt x="19" y="3"/>
                    <a:pt x="19" y="3"/>
                  </a:cubicBezTo>
                  <a:cubicBezTo>
                    <a:pt x="19" y="2"/>
                    <a:pt x="17" y="2"/>
                    <a:pt x="16" y="1"/>
                  </a:cubicBezTo>
                  <a:cubicBezTo>
                    <a:pt x="16" y="0"/>
                    <a:pt x="15" y="0"/>
                    <a:pt x="14" y="1"/>
                  </a:cubicBezTo>
                  <a:cubicBezTo>
                    <a:pt x="14" y="1"/>
                    <a:pt x="12" y="1"/>
                    <a:pt x="12" y="1"/>
                  </a:cubicBezTo>
                  <a:cubicBezTo>
                    <a:pt x="12" y="2"/>
                    <a:pt x="11" y="2"/>
                    <a:pt x="11" y="3"/>
                  </a:cubicBezTo>
                  <a:cubicBezTo>
                    <a:pt x="11" y="4"/>
                    <a:pt x="11" y="5"/>
                    <a:pt x="10" y="5"/>
                  </a:cubicBezTo>
                  <a:cubicBezTo>
                    <a:pt x="9" y="5"/>
                    <a:pt x="10" y="5"/>
                    <a:pt x="9" y="6"/>
                  </a:cubicBezTo>
                  <a:cubicBezTo>
                    <a:pt x="9" y="7"/>
                    <a:pt x="9" y="6"/>
                    <a:pt x="8" y="6"/>
                  </a:cubicBezTo>
                  <a:cubicBezTo>
                    <a:pt x="7" y="6"/>
                    <a:pt x="7" y="5"/>
                    <a:pt x="6" y="6"/>
                  </a:cubicBezTo>
                  <a:cubicBezTo>
                    <a:pt x="6" y="6"/>
                    <a:pt x="5" y="6"/>
                    <a:pt x="4" y="6"/>
                  </a:cubicBezTo>
                  <a:cubicBezTo>
                    <a:pt x="3" y="6"/>
                    <a:pt x="2" y="4"/>
                    <a:pt x="1" y="4"/>
                  </a:cubicBezTo>
                  <a:cubicBezTo>
                    <a:pt x="1" y="4"/>
                    <a:pt x="0" y="4"/>
                    <a:pt x="0" y="5"/>
                  </a:cubicBezTo>
                  <a:cubicBezTo>
                    <a:pt x="0" y="6"/>
                    <a:pt x="1" y="6"/>
                    <a:pt x="2" y="7"/>
                  </a:cubicBezTo>
                  <a:cubicBezTo>
                    <a:pt x="3" y="7"/>
                    <a:pt x="6" y="8"/>
                    <a:pt x="5" y="9"/>
                  </a:cubicBezTo>
                  <a:cubicBezTo>
                    <a:pt x="5" y="10"/>
                    <a:pt x="5" y="11"/>
                    <a:pt x="6" y="11"/>
                  </a:cubicBezTo>
                  <a:cubicBezTo>
                    <a:pt x="6" y="11"/>
                    <a:pt x="5" y="13"/>
                    <a:pt x="6" y="13"/>
                  </a:cubicBezTo>
                  <a:cubicBezTo>
                    <a:pt x="7" y="14"/>
                    <a:pt x="7" y="15"/>
                    <a:pt x="6" y="15"/>
                  </a:cubicBezTo>
                  <a:cubicBezTo>
                    <a:pt x="5" y="15"/>
                    <a:pt x="6" y="16"/>
                    <a:pt x="6" y="16"/>
                  </a:cubicBezTo>
                  <a:cubicBezTo>
                    <a:pt x="7" y="17"/>
                    <a:pt x="7" y="17"/>
                    <a:pt x="7" y="18"/>
                  </a:cubicBezTo>
                  <a:cubicBezTo>
                    <a:pt x="7" y="18"/>
                    <a:pt x="8" y="18"/>
                    <a:pt x="9" y="18"/>
                  </a:cubicBezTo>
                  <a:cubicBezTo>
                    <a:pt x="10" y="19"/>
                    <a:pt x="9" y="19"/>
                    <a:pt x="9" y="20"/>
                  </a:cubicBezTo>
                  <a:cubicBezTo>
                    <a:pt x="9" y="21"/>
                    <a:pt x="9" y="21"/>
                    <a:pt x="9" y="21"/>
                  </a:cubicBezTo>
                  <a:cubicBezTo>
                    <a:pt x="9" y="21"/>
                    <a:pt x="8" y="21"/>
                    <a:pt x="8" y="22"/>
                  </a:cubicBezTo>
                  <a:cubicBezTo>
                    <a:pt x="7" y="23"/>
                    <a:pt x="6" y="24"/>
                    <a:pt x="5" y="24"/>
                  </a:cubicBezTo>
                  <a:cubicBezTo>
                    <a:pt x="5" y="24"/>
                    <a:pt x="5" y="25"/>
                    <a:pt x="4" y="25"/>
                  </a:cubicBezTo>
                  <a:cubicBezTo>
                    <a:pt x="3" y="26"/>
                    <a:pt x="3" y="26"/>
                    <a:pt x="3" y="27"/>
                  </a:cubicBezTo>
                  <a:cubicBezTo>
                    <a:pt x="3" y="27"/>
                    <a:pt x="2" y="27"/>
                    <a:pt x="1" y="27"/>
                  </a:cubicBezTo>
                  <a:cubicBezTo>
                    <a:pt x="0" y="27"/>
                    <a:pt x="1" y="29"/>
                    <a:pt x="0" y="29"/>
                  </a:cubicBezTo>
                  <a:cubicBezTo>
                    <a:pt x="0" y="29"/>
                    <a:pt x="0" y="30"/>
                    <a:pt x="0" y="30"/>
                  </a:cubicBezTo>
                  <a:cubicBezTo>
                    <a:pt x="1" y="31"/>
                    <a:pt x="0" y="31"/>
                    <a:pt x="0" y="32"/>
                  </a:cubicBezTo>
                  <a:cubicBezTo>
                    <a:pt x="1" y="32"/>
                    <a:pt x="1" y="33"/>
                    <a:pt x="1" y="34"/>
                  </a:cubicBezTo>
                  <a:cubicBezTo>
                    <a:pt x="0" y="36"/>
                    <a:pt x="0" y="37"/>
                    <a:pt x="0" y="37"/>
                  </a:cubicBezTo>
                  <a:cubicBezTo>
                    <a:pt x="1" y="37"/>
                    <a:pt x="2" y="38"/>
                    <a:pt x="2" y="38"/>
                  </a:cubicBezTo>
                  <a:cubicBezTo>
                    <a:pt x="3" y="38"/>
                    <a:pt x="3" y="39"/>
                    <a:pt x="4" y="38"/>
                  </a:cubicBezTo>
                  <a:cubicBezTo>
                    <a:pt x="4" y="38"/>
                    <a:pt x="4" y="39"/>
                    <a:pt x="6" y="39"/>
                  </a:cubicBezTo>
                  <a:cubicBezTo>
                    <a:pt x="8" y="39"/>
                    <a:pt x="12" y="37"/>
                    <a:pt x="14" y="37"/>
                  </a:cubicBezTo>
                  <a:cubicBezTo>
                    <a:pt x="14" y="37"/>
                    <a:pt x="15" y="37"/>
                    <a:pt x="16" y="37"/>
                  </a:cubicBezTo>
                  <a:cubicBezTo>
                    <a:pt x="16" y="37"/>
                    <a:pt x="16" y="36"/>
                    <a:pt x="17" y="36"/>
                  </a:cubicBezTo>
                  <a:cubicBezTo>
                    <a:pt x="18" y="35"/>
                    <a:pt x="20" y="34"/>
                    <a:pt x="20"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8" name="Freeform 268">
              <a:extLst>
                <a:ext uri="{FF2B5EF4-FFF2-40B4-BE49-F238E27FC236}">
                  <a16:creationId xmlns:a16="http://schemas.microsoft.com/office/drawing/2014/main" id="{0C63C3CE-6747-43F5-9210-9C3948EEED23}"/>
                </a:ext>
              </a:extLst>
            </p:cNvPr>
            <p:cNvSpPr>
              <a:spLocks/>
            </p:cNvSpPr>
            <p:nvPr/>
          </p:nvSpPr>
          <p:spPr bwMode="auto">
            <a:xfrm>
              <a:off x="-3235325" y="1951038"/>
              <a:ext cx="177800" cy="139700"/>
            </a:xfrm>
            <a:custGeom>
              <a:avLst/>
              <a:gdLst>
                <a:gd name="T0" fmla="*/ 29 w 49"/>
                <a:gd name="T1" fmla="*/ 8 h 39"/>
                <a:gd name="T2" fmla="*/ 25 w 49"/>
                <a:gd name="T3" fmla="*/ 8 h 39"/>
                <a:gd name="T4" fmla="*/ 22 w 49"/>
                <a:gd name="T5" fmla="*/ 7 h 39"/>
                <a:gd name="T6" fmla="*/ 17 w 49"/>
                <a:gd name="T7" fmla="*/ 3 h 39"/>
                <a:gd name="T8" fmla="*/ 12 w 49"/>
                <a:gd name="T9" fmla="*/ 0 h 39"/>
                <a:gd name="T10" fmla="*/ 10 w 49"/>
                <a:gd name="T11" fmla="*/ 0 h 39"/>
                <a:gd name="T12" fmla="*/ 8 w 49"/>
                <a:gd name="T13" fmla="*/ 1 h 39"/>
                <a:gd name="T14" fmla="*/ 5 w 49"/>
                <a:gd name="T15" fmla="*/ 2 h 39"/>
                <a:gd name="T16" fmla="*/ 7 w 49"/>
                <a:gd name="T17" fmla="*/ 4 h 39"/>
                <a:gd name="T18" fmla="*/ 6 w 49"/>
                <a:gd name="T19" fmla="*/ 5 h 39"/>
                <a:gd name="T20" fmla="*/ 4 w 49"/>
                <a:gd name="T21" fmla="*/ 6 h 39"/>
                <a:gd name="T22" fmla="*/ 2 w 49"/>
                <a:gd name="T23" fmla="*/ 7 h 39"/>
                <a:gd name="T24" fmla="*/ 0 w 49"/>
                <a:gd name="T25" fmla="*/ 6 h 39"/>
                <a:gd name="T26" fmla="*/ 0 w 49"/>
                <a:gd name="T27" fmla="*/ 7 h 39"/>
                <a:gd name="T28" fmla="*/ 0 w 49"/>
                <a:gd name="T29" fmla="*/ 8 h 39"/>
                <a:gd name="T30" fmla="*/ 0 w 49"/>
                <a:gd name="T31" fmla="*/ 10 h 39"/>
                <a:gd name="T32" fmla="*/ 2 w 49"/>
                <a:gd name="T33" fmla="*/ 13 h 39"/>
                <a:gd name="T34" fmla="*/ 5 w 49"/>
                <a:gd name="T35" fmla="*/ 18 h 39"/>
                <a:gd name="T36" fmla="*/ 7 w 49"/>
                <a:gd name="T37" fmla="*/ 20 h 39"/>
                <a:gd name="T38" fmla="*/ 9 w 49"/>
                <a:gd name="T39" fmla="*/ 23 h 39"/>
                <a:gd name="T40" fmla="*/ 10 w 49"/>
                <a:gd name="T41" fmla="*/ 26 h 39"/>
                <a:gd name="T42" fmla="*/ 12 w 49"/>
                <a:gd name="T43" fmla="*/ 30 h 39"/>
                <a:gd name="T44" fmla="*/ 14 w 49"/>
                <a:gd name="T45" fmla="*/ 33 h 39"/>
                <a:gd name="T46" fmla="*/ 17 w 49"/>
                <a:gd name="T47" fmla="*/ 36 h 39"/>
                <a:gd name="T48" fmla="*/ 17 w 49"/>
                <a:gd name="T49" fmla="*/ 38 h 39"/>
                <a:gd name="T50" fmla="*/ 18 w 49"/>
                <a:gd name="T51" fmla="*/ 39 h 39"/>
                <a:gd name="T52" fmla="*/ 19 w 49"/>
                <a:gd name="T53" fmla="*/ 39 h 39"/>
                <a:gd name="T54" fmla="*/ 19 w 49"/>
                <a:gd name="T55" fmla="*/ 37 h 39"/>
                <a:gd name="T56" fmla="*/ 20 w 49"/>
                <a:gd name="T57" fmla="*/ 37 h 39"/>
                <a:gd name="T58" fmla="*/ 22 w 49"/>
                <a:gd name="T59" fmla="*/ 37 h 39"/>
                <a:gd name="T60" fmla="*/ 25 w 49"/>
                <a:gd name="T61" fmla="*/ 37 h 39"/>
                <a:gd name="T62" fmla="*/ 28 w 49"/>
                <a:gd name="T63" fmla="*/ 38 h 39"/>
                <a:gd name="T64" fmla="*/ 30 w 49"/>
                <a:gd name="T65" fmla="*/ 37 h 39"/>
                <a:gd name="T66" fmla="*/ 33 w 49"/>
                <a:gd name="T67" fmla="*/ 34 h 39"/>
                <a:gd name="T68" fmla="*/ 38 w 49"/>
                <a:gd name="T69" fmla="*/ 34 h 39"/>
                <a:gd name="T70" fmla="*/ 47 w 49"/>
                <a:gd name="T71" fmla="*/ 31 h 39"/>
                <a:gd name="T72" fmla="*/ 49 w 49"/>
                <a:gd name="T73" fmla="*/ 26 h 39"/>
                <a:gd name="T74" fmla="*/ 48 w 49"/>
                <a:gd name="T75" fmla="*/ 24 h 39"/>
                <a:gd name="T76" fmla="*/ 42 w 49"/>
                <a:gd name="T77" fmla="*/ 23 h 39"/>
                <a:gd name="T78" fmla="*/ 40 w 49"/>
                <a:gd name="T79" fmla="*/ 21 h 39"/>
                <a:gd name="T80" fmla="*/ 39 w 49"/>
                <a:gd name="T81" fmla="*/ 19 h 39"/>
                <a:gd name="T82" fmla="*/ 37 w 49"/>
                <a:gd name="T83" fmla="*/ 18 h 39"/>
                <a:gd name="T84" fmla="*/ 36 w 49"/>
                <a:gd name="T85" fmla="*/ 16 h 39"/>
                <a:gd name="T86" fmla="*/ 35 w 49"/>
                <a:gd name="T87" fmla="*/ 13 h 39"/>
                <a:gd name="T88" fmla="*/ 32 w 49"/>
                <a:gd name="T89" fmla="*/ 10 h 39"/>
                <a:gd name="T90" fmla="*/ 32 w 49"/>
                <a:gd name="T91" fmla="*/ 9 h 39"/>
                <a:gd name="T92" fmla="*/ 30 w 49"/>
                <a:gd name="T93" fmla="*/ 9 h 39"/>
                <a:gd name="T94" fmla="*/ 29 w 49"/>
                <a:gd name="T95" fmla="*/ 8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49" h="39">
                  <a:moveTo>
                    <a:pt x="29" y="8"/>
                  </a:moveTo>
                  <a:cubicBezTo>
                    <a:pt x="29" y="8"/>
                    <a:pt x="25" y="8"/>
                    <a:pt x="25" y="8"/>
                  </a:cubicBezTo>
                  <a:cubicBezTo>
                    <a:pt x="24" y="8"/>
                    <a:pt x="23" y="8"/>
                    <a:pt x="22" y="7"/>
                  </a:cubicBezTo>
                  <a:cubicBezTo>
                    <a:pt x="21" y="6"/>
                    <a:pt x="17" y="3"/>
                    <a:pt x="17" y="3"/>
                  </a:cubicBezTo>
                  <a:cubicBezTo>
                    <a:pt x="16" y="2"/>
                    <a:pt x="13" y="0"/>
                    <a:pt x="12" y="0"/>
                  </a:cubicBezTo>
                  <a:cubicBezTo>
                    <a:pt x="11" y="0"/>
                    <a:pt x="11" y="0"/>
                    <a:pt x="10" y="0"/>
                  </a:cubicBezTo>
                  <a:cubicBezTo>
                    <a:pt x="9" y="0"/>
                    <a:pt x="10" y="1"/>
                    <a:pt x="8" y="1"/>
                  </a:cubicBezTo>
                  <a:cubicBezTo>
                    <a:pt x="6" y="1"/>
                    <a:pt x="5" y="2"/>
                    <a:pt x="5" y="2"/>
                  </a:cubicBezTo>
                  <a:cubicBezTo>
                    <a:pt x="6" y="2"/>
                    <a:pt x="8" y="4"/>
                    <a:pt x="7" y="4"/>
                  </a:cubicBezTo>
                  <a:cubicBezTo>
                    <a:pt x="7" y="5"/>
                    <a:pt x="6" y="5"/>
                    <a:pt x="6" y="5"/>
                  </a:cubicBezTo>
                  <a:cubicBezTo>
                    <a:pt x="5" y="5"/>
                    <a:pt x="4" y="6"/>
                    <a:pt x="4" y="6"/>
                  </a:cubicBezTo>
                  <a:cubicBezTo>
                    <a:pt x="4" y="7"/>
                    <a:pt x="3" y="8"/>
                    <a:pt x="2" y="7"/>
                  </a:cubicBezTo>
                  <a:cubicBezTo>
                    <a:pt x="2" y="7"/>
                    <a:pt x="1" y="7"/>
                    <a:pt x="0" y="6"/>
                  </a:cubicBezTo>
                  <a:cubicBezTo>
                    <a:pt x="0" y="7"/>
                    <a:pt x="0" y="7"/>
                    <a:pt x="0" y="7"/>
                  </a:cubicBezTo>
                  <a:cubicBezTo>
                    <a:pt x="0" y="8"/>
                    <a:pt x="0" y="8"/>
                    <a:pt x="0" y="8"/>
                  </a:cubicBezTo>
                  <a:cubicBezTo>
                    <a:pt x="0" y="8"/>
                    <a:pt x="0" y="10"/>
                    <a:pt x="0" y="10"/>
                  </a:cubicBezTo>
                  <a:cubicBezTo>
                    <a:pt x="1" y="11"/>
                    <a:pt x="1" y="11"/>
                    <a:pt x="2" y="13"/>
                  </a:cubicBezTo>
                  <a:cubicBezTo>
                    <a:pt x="3" y="14"/>
                    <a:pt x="5" y="17"/>
                    <a:pt x="5" y="18"/>
                  </a:cubicBezTo>
                  <a:cubicBezTo>
                    <a:pt x="5" y="19"/>
                    <a:pt x="6" y="20"/>
                    <a:pt x="7" y="20"/>
                  </a:cubicBezTo>
                  <a:cubicBezTo>
                    <a:pt x="9" y="21"/>
                    <a:pt x="9" y="23"/>
                    <a:pt x="9" y="23"/>
                  </a:cubicBezTo>
                  <a:cubicBezTo>
                    <a:pt x="10" y="24"/>
                    <a:pt x="10" y="24"/>
                    <a:pt x="10" y="26"/>
                  </a:cubicBezTo>
                  <a:cubicBezTo>
                    <a:pt x="10" y="27"/>
                    <a:pt x="11" y="29"/>
                    <a:pt x="12" y="30"/>
                  </a:cubicBezTo>
                  <a:cubicBezTo>
                    <a:pt x="13" y="30"/>
                    <a:pt x="14" y="31"/>
                    <a:pt x="14" y="33"/>
                  </a:cubicBezTo>
                  <a:cubicBezTo>
                    <a:pt x="15" y="34"/>
                    <a:pt x="16" y="35"/>
                    <a:pt x="17" y="36"/>
                  </a:cubicBezTo>
                  <a:cubicBezTo>
                    <a:pt x="17" y="37"/>
                    <a:pt x="17" y="37"/>
                    <a:pt x="17" y="38"/>
                  </a:cubicBezTo>
                  <a:cubicBezTo>
                    <a:pt x="18" y="38"/>
                    <a:pt x="18" y="39"/>
                    <a:pt x="18" y="39"/>
                  </a:cubicBezTo>
                  <a:cubicBezTo>
                    <a:pt x="19" y="39"/>
                    <a:pt x="19" y="39"/>
                    <a:pt x="19" y="39"/>
                  </a:cubicBezTo>
                  <a:cubicBezTo>
                    <a:pt x="19" y="38"/>
                    <a:pt x="19" y="38"/>
                    <a:pt x="19" y="37"/>
                  </a:cubicBezTo>
                  <a:cubicBezTo>
                    <a:pt x="19" y="37"/>
                    <a:pt x="20" y="37"/>
                    <a:pt x="20" y="37"/>
                  </a:cubicBezTo>
                  <a:cubicBezTo>
                    <a:pt x="21" y="36"/>
                    <a:pt x="21" y="37"/>
                    <a:pt x="22" y="37"/>
                  </a:cubicBezTo>
                  <a:cubicBezTo>
                    <a:pt x="23" y="37"/>
                    <a:pt x="25" y="37"/>
                    <a:pt x="25" y="37"/>
                  </a:cubicBezTo>
                  <a:cubicBezTo>
                    <a:pt x="25" y="37"/>
                    <a:pt x="27" y="37"/>
                    <a:pt x="28" y="38"/>
                  </a:cubicBezTo>
                  <a:cubicBezTo>
                    <a:pt x="29" y="38"/>
                    <a:pt x="29" y="38"/>
                    <a:pt x="30" y="37"/>
                  </a:cubicBezTo>
                  <a:cubicBezTo>
                    <a:pt x="30" y="36"/>
                    <a:pt x="33" y="34"/>
                    <a:pt x="33" y="34"/>
                  </a:cubicBezTo>
                  <a:cubicBezTo>
                    <a:pt x="34" y="34"/>
                    <a:pt x="37" y="34"/>
                    <a:pt x="38" y="34"/>
                  </a:cubicBezTo>
                  <a:cubicBezTo>
                    <a:pt x="39" y="33"/>
                    <a:pt x="47" y="31"/>
                    <a:pt x="47" y="31"/>
                  </a:cubicBezTo>
                  <a:cubicBezTo>
                    <a:pt x="47" y="30"/>
                    <a:pt x="49" y="26"/>
                    <a:pt x="49" y="26"/>
                  </a:cubicBezTo>
                  <a:cubicBezTo>
                    <a:pt x="49" y="25"/>
                    <a:pt x="48" y="24"/>
                    <a:pt x="48" y="24"/>
                  </a:cubicBezTo>
                  <a:cubicBezTo>
                    <a:pt x="47" y="24"/>
                    <a:pt x="42" y="24"/>
                    <a:pt x="42" y="23"/>
                  </a:cubicBezTo>
                  <a:cubicBezTo>
                    <a:pt x="41" y="23"/>
                    <a:pt x="40" y="22"/>
                    <a:pt x="40" y="21"/>
                  </a:cubicBezTo>
                  <a:cubicBezTo>
                    <a:pt x="40" y="21"/>
                    <a:pt x="39" y="20"/>
                    <a:pt x="39" y="19"/>
                  </a:cubicBezTo>
                  <a:cubicBezTo>
                    <a:pt x="38" y="20"/>
                    <a:pt x="38" y="19"/>
                    <a:pt x="37" y="18"/>
                  </a:cubicBezTo>
                  <a:cubicBezTo>
                    <a:pt x="37" y="18"/>
                    <a:pt x="35" y="16"/>
                    <a:pt x="36" y="16"/>
                  </a:cubicBezTo>
                  <a:cubicBezTo>
                    <a:pt x="36" y="15"/>
                    <a:pt x="36" y="14"/>
                    <a:pt x="35" y="13"/>
                  </a:cubicBezTo>
                  <a:cubicBezTo>
                    <a:pt x="34" y="12"/>
                    <a:pt x="32" y="11"/>
                    <a:pt x="32" y="10"/>
                  </a:cubicBezTo>
                  <a:cubicBezTo>
                    <a:pt x="32" y="10"/>
                    <a:pt x="32" y="10"/>
                    <a:pt x="32" y="9"/>
                  </a:cubicBezTo>
                  <a:cubicBezTo>
                    <a:pt x="30" y="9"/>
                    <a:pt x="30" y="9"/>
                    <a:pt x="30" y="9"/>
                  </a:cubicBezTo>
                  <a:lnTo>
                    <a:pt x="29" y="8"/>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9" name="Freeform 269">
              <a:extLst>
                <a:ext uri="{FF2B5EF4-FFF2-40B4-BE49-F238E27FC236}">
                  <a16:creationId xmlns:a16="http://schemas.microsoft.com/office/drawing/2014/main" id="{90B0DDA8-CC22-460E-9C72-EC689384B934}"/>
                </a:ext>
              </a:extLst>
            </p:cNvPr>
            <p:cNvSpPr>
              <a:spLocks/>
            </p:cNvSpPr>
            <p:nvPr/>
          </p:nvSpPr>
          <p:spPr bwMode="auto">
            <a:xfrm>
              <a:off x="-3090863" y="2014538"/>
              <a:ext cx="68262" cy="76200"/>
            </a:xfrm>
            <a:custGeom>
              <a:avLst/>
              <a:gdLst>
                <a:gd name="T0" fmla="*/ 9 w 19"/>
                <a:gd name="T1" fmla="*/ 1 h 21"/>
                <a:gd name="T2" fmla="*/ 9 w 19"/>
                <a:gd name="T3" fmla="*/ 2 h 21"/>
                <a:gd name="T4" fmla="*/ 8 w 19"/>
                <a:gd name="T5" fmla="*/ 4 h 21"/>
                <a:gd name="T6" fmla="*/ 7 w 19"/>
                <a:gd name="T7" fmla="*/ 6 h 21"/>
                <a:gd name="T8" fmla="*/ 8 w 19"/>
                <a:gd name="T9" fmla="*/ 6 h 21"/>
                <a:gd name="T10" fmla="*/ 9 w 19"/>
                <a:gd name="T11" fmla="*/ 8 h 21"/>
                <a:gd name="T12" fmla="*/ 7 w 19"/>
                <a:gd name="T13" fmla="*/ 13 h 21"/>
                <a:gd name="T14" fmla="*/ 0 w 19"/>
                <a:gd name="T15" fmla="*/ 15 h 21"/>
                <a:gd name="T16" fmla="*/ 3 w 19"/>
                <a:gd name="T17" fmla="*/ 21 h 21"/>
                <a:gd name="T18" fmla="*/ 3 w 19"/>
                <a:gd name="T19" fmla="*/ 21 h 21"/>
                <a:gd name="T20" fmla="*/ 7 w 19"/>
                <a:gd name="T21" fmla="*/ 20 h 21"/>
                <a:gd name="T22" fmla="*/ 8 w 19"/>
                <a:gd name="T23" fmla="*/ 18 h 21"/>
                <a:gd name="T24" fmla="*/ 11 w 19"/>
                <a:gd name="T25" fmla="*/ 18 h 21"/>
                <a:gd name="T26" fmla="*/ 12 w 19"/>
                <a:gd name="T27" fmla="*/ 16 h 21"/>
                <a:gd name="T28" fmla="*/ 14 w 19"/>
                <a:gd name="T29" fmla="*/ 15 h 21"/>
                <a:gd name="T30" fmla="*/ 14 w 19"/>
                <a:gd name="T31" fmla="*/ 12 h 21"/>
                <a:gd name="T32" fmla="*/ 16 w 19"/>
                <a:gd name="T33" fmla="*/ 10 h 21"/>
                <a:gd name="T34" fmla="*/ 18 w 19"/>
                <a:gd name="T35" fmla="*/ 8 h 21"/>
                <a:gd name="T36" fmla="*/ 18 w 19"/>
                <a:gd name="T37" fmla="*/ 6 h 21"/>
                <a:gd name="T38" fmla="*/ 16 w 19"/>
                <a:gd name="T39" fmla="*/ 4 h 21"/>
                <a:gd name="T40" fmla="*/ 12 w 19"/>
                <a:gd name="T41" fmla="*/ 3 h 21"/>
                <a:gd name="T42" fmla="*/ 11 w 19"/>
                <a:gd name="T43" fmla="*/ 0 h 21"/>
                <a:gd name="T44" fmla="*/ 10 w 19"/>
                <a:gd name="T45" fmla="*/ 1 h 21"/>
                <a:gd name="T46" fmla="*/ 9 w 19"/>
                <a:gd name="T47" fmla="*/ 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21">
                  <a:moveTo>
                    <a:pt x="9" y="1"/>
                  </a:moveTo>
                  <a:cubicBezTo>
                    <a:pt x="9" y="2"/>
                    <a:pt x="9" y="2"/>
                    <a:pt x="9" y="2"/>
                  </a:cubicBezTo>
                  <a:cubicBezTo>
                    <a:pt x="8" y="4"/>
                    <a:pt x="8" y="4"/>
                    <a:pt x="8" y="4"/>
                  </a:cubicBezTo>
                  <a:cubicBezTo>
                    <a:pt x="7" y="6"/>
                    <a:pt x="7" y="6"/>
                    <a:pt x="7" y="6"/>
                  </a:cubicBezTo>
                  <a:cubicBezTo>
                    <a:pt x="7" y="6"/>
                    <a:pt x="7" y="6"/>
                    <a:pt x="8" y="6"/>
                  </a:cubicBezTo>
                  <a:cubicBezTo>
                    <a:pt x="8" y="6"/>
                    <a:pt x="9" y="7"/>
                    <a:pt x="9" y="8"/>
                  </a:cubicBezTo>
                  <a:cubicBezTo>
                    <a:pt x="9" y="8"/>
                    <a:pt x="7" y="12"/>
                    <a:pt x="7" y="13"/>
                  </a:cubicBezTo>
                  <a:cubicBezTo>
                    <a:pt x="7" y="13"/>
                    <a:pt x="3" y="14"/>
                    <a:pt x="0" y="15"/>
                  </a:cubicBezTo>
                  <a:cubicBezTo>
                    <a:pt x="1" y="16"/>
                    <a:pt x="2" y="19"/>
                    <a:pt x="3" y="21"/>
                  </a:cubicBezTo>
                  <a:cubicBezTo>
                    <a:pt x="3" y="21"/>
                    <a:pt x="3" y="21"/>
                    <a:pt x="3" y="21"/>
                  </a:cubicBezTo>
                  <a:cubicBezTo>
                    <a:pt x="5" y="20"/>
                    <a:pt x="6" y="20"/>
                    <a:pt x="7" y="20"/>
                  </a:cubicBezTo>
                  <a:cubicBezTo>
                    <a:pt x="8" y="20"/>
                    <a:pt x="7" y="19"/>
                    <a:pt x="8" y="18"/>
                  </a:cubicBezTo>
                  <a:cubicBezTo>
                    <a:pt x="9" y="17"/>
                    <a:pt x="10" y="18"/>
                    <a:pt x="11" y="18"/>
                  </a:cubicBezTo>
                  <a:cubicBezTo>
                    <a:pt x="11" y="17"/>
                    <a:pt x="11" y="16"/>
                    <a:pt x="12" y="16"/>
                  </a:cubicBezTo>
                  <a:cubicBezTo>
                    <a:pt x="13" y="15"/>
                    <a:pt x="14" y="15"/>
                    <a:pt x="14" y="15"/>
                  </a:cubicBezTo>
                  <a:cubicBezTo>
                    <a:pt x="14" y="14"/>
                    <a:pt x="14" y="12"/>
                    <a:pt x="14" y="12"/>
                  </a:cubicBezTo>
                  <a:cubicBezTo>
                    <a:pt x="15" y="12"/>
                    <a:pt x="16" y="11"/>
                    <a:pt x="16" y="10"/>
                  </a:cubicBezTo>
                  <a:cubicBezTo>
                    <a:pt x="16" y="10"/>
                    <a:pt x="18" y="8"/>
                    <a:pt x="18" y="8"/>
                  </a:cubicBezTo>
                  <a:cubicBezTo>
                    <a:pt x="19" y="7"/>
                    <a:pt x="19" y="7"/>
                    <a:pt x="18" y="6"/>
                  </a:cubicBezTo>
                  <a:cubicBezTo>
                    <a:pt x="17" y="6"/>
                    <a:pt x="16" y="4"/>
                    <a:pt x="16" y="4"/>
                  </a:cubicBezTo>
                  <a:cubicBezTo>
                    <a:pt x="16" y="3"/>
                    <a:pt x="14" y="4"/>
                    <a:pt x="12" y="3"/>
                  </a:cubicBezTo>
                  <a:cubicBezTo>
                    <a:pt x="12" y="2"/>
                    <a:pt x="11" y="1"/>
                    <a:pt x="11" y="0"/>
                  </a:cubicBezTo>
                  <a:cubicBezTo>
                    <a:pt x="10" y="1"/>
                    <a:pt x="10" y="1"/>
                    <a:pt x="10" y="1"/>
                  </a:cubicBezTo>
                  <a:lnTo>
                    <a:pt x="9" y="1"/>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0" name="Freeform 270">
              <a:extLst>
                <a:ext uri="{FF2B5EF4-FFF2-40B4-BE49-F238E27FC236}">
                  <a16:creationId xmlns:a16="http://schemas.microsoft.com/office/drawing/2014/main" id="{A3B72A53-76A6-455B-90F1-D66963A1E610}"/>
                </a:ext>
              </a:extLst>
            </p:cNvPr>
            <p:cNvSpPr>
              <a:spLocks/>
            </p:cNvSpPr>
            <p:nvPr/>
          </p:nvSpPr>
          <p:spPr bwMode="auto">
            <a:xfrm>
              <a:off x="-3101975" y="2008188"/>
              <a:ext cx="11112" cy="14288"/>
            </a:xfrm>
            <a:custGeom>
              <a:avLst/>
              <a:gdLst>
                <a:gd name="T0" fmla="*/ 2 w 3"/>
                <a:gd name="T1" fmla="*/ 3 h 4"/>
                <a:gd name="T2" fmla="*/ 2 w 3"/>
                <a:gd name="T3" fmla="*/ 3 h 4"/>
                <a:gd name="T4" fmla="*/ 2 w 3"/>
                <a:gd name="T5" fmla="*/ 0 h 4"/>
                <a:gd name="T6" fmla="*/ 0 w 3"/>
                <a:gd name="T7" fmla="*/ 2 h 4"/>
                <a:gd name="T8" fmla="*/ 0 w 3"/>
                <a:gd name="T9" fmla="*/ 2 h 4"/>
                <a:gd name="T10" fmla="*/ 2 w 3"/>
                <a:gd name="T11" fmla="*/ 3 h 4"/>
              </a:gdLst>
              <a:ahLst/>
              <a:cxnLst>
                <a:cxn ang="0">
                  <a:pos x="T0" y="T1"/>
                </a:cxn>
                <a:cxn ang="0">
                  <a:pos x="T2" y="T3"/>
                </a:cxn>
                <a:cxn ang="0">
                  <a:pos x="T4" y="T5"/>
                </a:cxn>
                <a:cxn ang="0">
                  <a:pos x="T6" y="T7"/>
                </a:cxn>
                <a:cxn ang="0">
                  <a:pos x="T8" y="T9"/>
                </a:cxn>
                <a:cxn ang="0">
                  <a:pos x="T10" y="T11"/>
                </a:cxn>
              </a:cxnLst>
              <a:rect l="0" t="0" r="r" b="b"/>
              <a:pathLst>
                <a:path w="3" h="4">
                  <a:moveTo>
                    <a:pt x="2" y="3"/>
                  </a:moveTo>
                  <a:cubicBezTo>
                    <a:pt x="2" y="3"/>
                    <a:pt x="2" y="3"/>
                    <a:pt x="2" y="3"/>
                  </a:cubicBezTo>
                  <a:cubicBezTo>
                    <a:pt x="2" y="2"/>
                    <a:pt x="3" y="0"/>
                    <a:pt x="2" y="0"/>
                  </a:cubicBezTo>
                  <a:cubicBezTo>
                    <a:pt x="1" y="0"/>
                    <a:pt x="0" y="2"/>
                    <a:pt x="0" y="2"/>
                  </a:cubicBezTo>
                  <a:cubicBezTo>
                    <a:pt x="0" y="2"/>
                    <a:pt x="0" y="2"/>
                    <a:pt x="0" y="2"/>
                  </a:cubicBezTo>
                  <a:cubicBezTo>
                    <a:pt x="1" y="3"/>
                    <a:pt x="1" y="4"/>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1" name="Freeform 271">
              <a:extLst>
                <a:ext uri="{FF2B5EF4-FFF2-40B4-BE49-F238E27FC236}">
                  <a16:creationId xmlns:a16="http://schemas.microsoft.com/office/drawing/2014/main" id="{F1D61123-0ED3-418D-8F98-DD7E92306A83}"/>
                </a:ext>
              </a:extLst>
            </p:cNvPr>
            <p:cNvSpPr>
              <a:spLocks/>
            </p:cNvSpPr>
            <p:nvPr/>
          </p:nvSpPr>
          <p:spPr bwMode="auto">
            <a:xfrm>
              <a:off x="-3090863" y="2005013"/>
              <a:ext cx="39687" cy="31750"/>
            </a:xfrm>
            <a:custGeom>
              <a:avLst/>
              <a:gdLst>
                <a:gd name="T0" fmla="*/ 2 w 11"/>
                <a:gd name="T1" fmla="*/ 8 h 9"/>
                <a:gd name="T2" fmla="*/ 7 w 11"/>
                <a:gd name="T3" fmla="*/ 9 h 9"/>
                <a:gd name="T4" fmla="*/ 8 w 11"/>
                <a:gd name="T5" fmla="*/ 7 h 9"/>
                <a:gd name="T6" fmla="*/ 9 w 11"/>
                <a:gd name="T7" fmla="*/ 5 h 9"/>
                <a:gd name="T8" fmla="*/ 9 w 11"/>
                <a:gd name="T9" fmla="*/ 4 h 9"/>
                <a:gd name="T10" fmla="*/ 10 w 11"/>
                <a:gd name="T11" fmla="*/ 4 h 9"/>
                <a:gd name="T12" fmla="*/ 11 w 11"/>
                <a:gd name="T13" fmla="*/ 3 h 9"/>
                <a:gd name="T14" fmla="*/ 10 w 11"/>
                <a:gd name="T15" fmla="*/ 0 h 9"/>
                <a:gd name="T16" fmla="*/ 8 w 11"/>
                <a:gd name="T17" fmla="*/ 3 h 9"/>
                <a:gd name="T18" fmla="*/ 3 w 11"/>
                <a:gd name="T19" fmla="*/ 5 h 9"/>
                <a:gd name="T20" fmla="*/ 0 w 11"/>
                <a:gd name="T21" fmla="*/ 6 h 9"/>
                <a:gd name="T22" fmla="*/ 0 w 11"/>
                <a:gd name="T23" fmla="*/ 6 h 9"/>
                <a:gd name="T24" fmla="*/ 2 w 11"/>
                <a:gd name="T25" fmla="*/ 8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1" h="9">
                  <a:moveTo>
                    <a:pt x="2" y="8"/>
                  </a:moveTo>
                  <a:cubicBezTo>
                    <a:pt x="2" y="9"/>
                    <a:pt x="6" y="9"/>
                    <a:pt x="7" y="9"/>
                  </a:cubicBezTo>
                  <a:cubicBezTo>
                    <a:pt x="8" y="7"/>
                    <a:pt x="8" y="7"/>
                    <a:pt x="8" y="7"/>
                  </a:cubicBezTo>
                  <a:cubicBezTo>
                    <a:pt x="9" y="5"/>
                    <a:pt x="9" y="5"/>
                    <a:pt x="9" y="5"/>
                  </a:cubicBezTo>
                  <a:cubicBezTo>
                    <a:pt x="9" y="4"/>
                    <a:pt x="9" y="4"/>
                    <a:pt x="9" y="4"/>
                  </a:cubicBezTo>
                  <a:cubicBezTo>
                    <a:pt x="10" y="4"/>
                    <a:pt x="10" y="4"/>
                    <a:pt x="10" y="4"/>
                  </a:cubicBezTo>
                  <a:cubicBezTo>
                    <a:pt x="11" y="3"/>
                    <a:pt x="11" y="3"/>
                    <a:pt x="11" y="3"/>
                  </a:cubicBezTo>
                  <a:cubicBezTo>
                    <a:pt x="11" y="2"/>
                    <a:pt x="11" y="0"/>
                    <a:pt x="10" y="0"/>
                  </a:cubicBezTo>
                  <a:cubicBezTo>
                    <a:pt x="10" y="0"/>
                    <a:pt x="8" y="2"/>
                    <a:pt x="8" y="3"/>
                  </a:cubicBezTo>
                  <a:cubicBezTo>
                    <a:pt x="7" y="5"/>
                    <a:pt x="5" y="6"/>
                    <a:pt x="3" y="5"/>
                  </a:cubicBezTo>
                  <a:cubicBezTo>
                    <a:pt x="1" y="5"/>
                    <a:pt x="1" y="6"/>
                    <a:pt x="0" y="6"/>
                  </a:cubicBezTo>
                  <a:cubicBezTo>
                    <a:pt x="0" y="6"/>
                    <a:pt x="0" y="6"/>
                    <a:pt x="0" y="6"/>
                  </a:cubicBezTo>
                  <a:cubicBezTo>
                    <a:pt x="0" y="7"/>
                    <a:pt x="1" y="8"/>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2" name="Freeform 272">
              <a:extLst>
                <a:ext uri="{FF2B5EF4-FFF2-40B4-BE49-F238E27FC236}">
                  <a16:creationId xmlns:a16="http://schemas.microsoft.com/office/drawing/2014/main" id="{E0E84D6F-53D5-42AD-AC0A-384D2405A06A}"/>
                </a:ext>
              </a:extLst>
            </p:cNvPr>
            <p:cNvSpPr>
              <a:spLocks noEditPoints="1"/>
            </p:cNvSpPr>
            <p:nvPr/>
          </p:nvSpPr>
          <p:spPr bwMode="auto">
            <a:xfrm>
              <a:off x="-2693988" y="2178050"/>
              <a:ext cx="163512" cy="49213"/>
            </a:xfrm>
            <a:custGeom>
              <a:avLst/>
              <a:gdLst>
                <a:gd name="T0" fmla="*/ 8 w 45"/>
                <a:gd name="T1" fmla="*/ 5 h 14"/>
                <a:gd name="T2" fmla="*/ 6 w 45"/>
                <a:gd name="T3" fmla="*/ 2 h 14"/>
                <a:gd name="T4" fmla="*/ 5 w 45"/>
                <a:gd name="T5" fmla="*/ 1 h 14"/>
                <a:gd name="T6" fmla="*/ 5 w 45"/>
                <a:gd name="T7" fmla="*/ 1 h 14"/>
                <a:gd name="T8" fmla="*/ 4 w 45"/>
                <a:gd name="T9" fmla="*/ 2 h 14"/>
                <a:gd name="T10" fmla="*/ 2 w 45"/>
                <a:gd name="T11" fmla="*/ 1 h 14"/>
                <a:gd name="T12" fmla="*/ 1 w 45"/>
                <a:gd name="T13" fmla="*/ 0 h 14"/>
                <a:gd name="T14" fmla="*/ 0 w 45"/>
                <a:gd name="T15" fmla="*/ 0 h 14"/>
                <a:gd name="T16" fmla="*/ 0 w 45"/>
                <a:gd name="T17" fmla="*/ 4 h 14"/>
                <a:gd name="T18" fmla="*/ 3 w 45"/>
                <a:gd name="T19" fmla="*/ 8 h 14"/>
                <a:gd name="T20" fmla="*/ 5 w 45"/>
                <a:gd name="T21" fmla="*/ 10 h 14"/>
                <a:gd name="T22" fmla="*/ 9 w 45"/>
                <a:gd name="T23" fmla="*/ 12 h 14"/>
                <a:gd name="T24" fmla="*/ 8 w 45"/>
                <a:gd name="T25" fmla="*/ 9 h 14"/>
                <a:gd name="T26" fmla="*/ 8 w 45"/>
                <a:gd name="T27" fmla="*/ 5 h 14"/>
                <a:gd name="T28" fmla="*/ 43 w 45"/>
                <a:gd name="T29" fmla="*/ 2 h 14"/>
                <a:gd name="T30" fmla="*/ 41 w 45"/>
                <a:gd name="T31" fmla="*/ 1 h 14"/>
                <a:gd name="T32" fmla="*/ 39 w 45"/>
                <a:gd name="T33" fmla="*/ 0 h 14"/>
                <a:gd name="T34" fmla="*/ 37 w 45"/>
                <a:gd name="T35" fmla="*/ 2 h 14"/>
                <a:gd name="T36" fmla="*/ 36 w 45"/>
                <a:gd name="T37" fmla="*/ 4 h 14"/>
                <a:gd name="T38" fmla="*/ 35 w 45"/>
                <a:gd name="T39" fmla="*/ 4 h 14"/>
                <a:gd name="T40" fmla="*/ 35 w 45"/>
                <a:gd name="T41" fmla="*/ 6 h 14"/>
                <a:gd name="T42" fmla="*/ 34 w 45"/>
                <a:gd name="T43" fmla="*/ 6 h 14"/>
                <a:gd name="T44" fmla="*/ 33 w 45"/>
                <a:gd name="T45" fmla="*/ 5 h 14"/>
                <a:gd name="T46" fmla="*/ 32 w 45"/>
                <a:gd name="T47" fmla="*/ 4 h 14"/>
                <a:gd name="T48" fmla="*/ 30 w 45"/>
                <a:gd name="T49" fmla="*/ 8 h 14"/>
                <a:gd name="T50" fmla="*/ 27 w 45"/>
                <a:gd name="T51" fmla="*/ 9 h 14"/>
                <a:gd name="T52" fmla="*/ 26 w 45"/>
                <a:gd name="T53" fmla="*/ 12 h 14"/>
                <a:gd name="T54" fmla="*/ 22 w 45"/>
                <a:gd name="T55" fmla="*/ 11 h 14"/>
                <a:gd name="T56" fmla="*/ 23 w 45"/>
                <a:gd name="T57" fmla="*/ 12 h 14"/>
                <a:gd name="T58" fmla="*/ 25 w 45"/>
                <a:gd name="T59" fmla="*/ 13 h 14"/>
                <a:gd name="T60" fmla="*/ 28 w 45"/>
                <a:gd name="T61" fmla="*/ 13 h 14"/>
                <a:gd name="T62" fmla="*/ 30 w 45"/>
                <a:gd name="T63" fmla="*/ 12 h 14"/>
                <a:gd name="T64" fmla="*/ 32 w 45"/>
                <a:gd name="T65" fmla="*/ 12 h 14"/>
                <a:gd name="T66" fmla="*/ 34 w 45"/>
                <a:gd name="T67" fmla="*/ 11 h 14"/>
                <a:gd name="T68" fmla="*/ 35 w 45"/>
                <a:gd name="T69" fmla="*/ 9 h 14"/>
                <a:gd name="T70" fmla="*/ 36 w 45"/>
                <a:gd name="T71" fmla="*/ 7 h 14"/>
                <a:gd name="T72" fmla="*/ 40 w 45"/>
                <a:gd name="T73" fmla="*/ 5 h 14"/>
                <a:gd name="T74" fmla="*/ 41 w 45"/>
                <a:gd name="T75" fmla="*/ 6 h 14"/>
                <a:gd name="T76" fmla="*/ 43 w 45"/>
                <a:gd name="T77" fmla="*/ 4 h 14"/>
                <a:gd name="T78" fmla="*/ 45 w 45"/>
                <a:gd name="T79" fmla="*/ 3 h 14"/>
                <a:gd name="T80" fmla="*/ 43 w 45"/>
                <a:gd name="T81"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45" h="14">
                  <a:moveTo>
                    <a:pt x="8" y="5"/>
                  </a:moveTo>
                  <a:cubicBezTo>
                    <a:pt x="8" y="3"/>
                    <a:pt x="6" y="3"/>
                    <a:pt x="6" y="2"/>
                  </a:cubicBezTo>
                  <a:cubicBezTo>
                    <a:pt x="6" y="1"/>
                    <a:pt x="5" y="2"/>
                    <a:pt x="5" y="1"/>
                  </a:cubicBezTo>
                  <a:cubicBezTo>
                    <a:pt x="5" y="1"/>
                    <a:pt x="5" y="1"/>
                    <a:pt x="5" y="1"/>
                  </a:cubicBezTo>
                  <a:cubicBezTo>
                    <a:pt x="4" y="1"/>
                    <a:pt x="4" y="2"/>
                    <a:pt x="4" y="2"/>
                  </a:cubicBezTo>
                  <a:cubicBezTo>
                    <a:pt x="4" y="2"/>
                    <a:pt x="2" y="2"/>
                    <a:pt x="2" y="1"/>
                  </a:cubicBezTo>
                  <a:cubicBezTo>
                    <a:pt x="2" y="1"/>
                    <a:pt x="2" y="0"/>
                    <a:pt x="1" y="0"/>
                  </a:cubicBezTo>
                  <a:cubicBezTo>
                    <a:pt x="1" y="0"/>
                    <a:pt x="0" y="0"/>
                    <a:pt x="0" y="0"/>
                  </a:cubicBezTo>
                  <a:cubicBezTo>
                    <a:pt x="0" y="1"/>
                    <a:pt x="0" y="3"/>
                    <a:pt x="0" y="4"/>
                  </a:cubicBezTo>
                  <a:cubicBezTo>
                    <a:pt x="0" y="5"/>
                    <a:pt x="2" y="7"/>
                    <a:pt x="3" y="8"/>
                  </a:cubicBezTo>
                  <a:cubicBezTo>
                    <a:pt x="3" y="9"/>
                    <a:pt x="4" y="9"/>
                    <a:pt x="5" y="10"/>
                  </a:cubicBezTo>
                  <a:cubicBezTo>
                    <a:pt x="6" y="11"/>
                    <a:pt x="9" y="13"/>
                    <a:pt x="9" y="12"/>
                  </a:cubicBezTo>
                  <a:cubicBezTo>
                    <a:pt x="10" y="12"/>
                    <a:pt x="9" y="10"/>
                    <a:pt x="8" y="9"/>
                  </a:cubicBezTo>
                  <a:cubicBezTo>
                    <a:pt x="7" y="8"/>
                    <a:pt x="8" y="6"/>
                    <a:pt x="8" y="5"/>
                  </a:cubicBezTo>
                  <a:close/>
                  <a:moveTo>
                    <a:pt x="43" y="2"/>
                  </a:moveTo>
                  <a:cubicBezTo>
                    <a:pt x="42" y="2"/>
                    <a:pt x="41" y="2"/>
                    <a:pt x="41" y="1"/>
                  </a:cubicBezTo>
                  <a:cubicBezTo>
                    <a:pt x="41" y="1"/>
                    <a:pt x="40" y="0"/>
                    <a:pt x="39" y="0"/>
                  </a:cubicBezTo>
                  <a:cubicBezTo>
                    <a:pt x="38" y="0"/>
                    <a:pt x="37" y="1"/>
                    <a:pt x="37" y="2"/>
                  </a:cubicBezTo>
                  <a:cubicBezTo>
                    <a:pt x="37" y="3"/>
                    <a:pt x="36" y="3"/>
                    <a:pt x="36" y="4"/>
                  </a:cubicBezTo>
                  <a:cubicBezTo>
                    <a:pt x="36" y="4"/>
                    <a:pt x="36" y="4"/>
                    <a:pt x="35" y="4"/>
                  </a:cubicBezTo>
                  <a:cubicBezTo>
                    <a:pt x="35" y="5"/>
                    <a:pt x="36" y="6"/>
                    <a:pt x="35" y="6"/>
                  </a:cubicBezTo>
                  <a:cubicBezTo>
                    <a:pt x="35" y="5"/>
                    <a:pt x="35" y="6"/>
                    <a:pt x="34" y="6"/>
                  </a:cubicBezTo>
                  <a:cubicBezTo>
                    <a:pt x="33" y="6"/>
                    <a:pt x="33" y="5"/>
                    <a:pt x="33" y="5"/>
                  </a:cubicBezTo>
                  <a:cubicBezTo>
                    <a:pt x="33" y="4"/>
                    <a:pt x="32" y="4"/>
                    <a:pt x="32" y="4"/>
                  </a:cubicBezTo>
                  <a:cubicBezTo>
                    <a:pt x="32" y="4"/>
                    <a:pt x="31" y="6"/>
                    <a:pt x="30" y="8"/>
                  </a:cubicBezTo>
                  <a:cubicBezTo>
                    <a:pt x="30" y="9"/>
                    <a:pt x="29" y="9"/>
                    <a:pt x="27" y="9"/>
                  </a:cubicBezTo>
                  <a:cubicBezTo>
                    <a:pt x="25" y="9"/>
                    <a:pt x="26" y="11"/>
                    <a:pt x="26" y="12"/>
                  </a:cubicBezTo>
                  <a:cubicBezTo>
                    <a:pt x="25" y="13"/>
                    <a:pt x="23" y="11"/>
                    <a:pt x="22" y="11"/>
                  </a:cubicBezTo>
                  <a:cubicBezTo>
                    <a:pt x="22" y="12"/>
                    <a:pt x="23" y="12"/>
                    <a:pt x="23" y="12"/>
                  </a:cubicBezTo>
                  <a:cubicBezTo>
                    <a:pt x="23" y="12"/>
                    <a:pt x="24" y="14"/>
                    <a:pt x="25" y="13"/>
                  </a:cubicBezTo>
                  <a:cubicBezTo>
                    <a:pt x="25" y="13"/>
                    <a:pt x="27" y="13"/>
                    <a:pt x="28" y="13"/>
                  </a:cubicBezTo>
                  <a:cubicBezTo>
                    <a:pt x="29" y="13"/>
                    <a:pt x="29" y="12"/>
                    <a:pt x="30" y="12"/>
                  </a:cubicBezTo>
                  <a:cubicBezTo>
                    <a:pt x="31" y="12"/>
                    <a:pt x="31" y="13"/>
                    <a:pt x="32" y="12"/>
                  </a:cubicBezTo>
                  <a:cubicBezTo>
                    <a:pt x="34" y="12"/>
                    <a:pt x="34" y="12"/>
                    <a:pt x="34" y="11"/>
                  </a:cubicBezTo>
                  <a:cubicBezTo>
                    <a:pt x="34" y="10"/>
                    <a:pt x="35" y="10"/>
                    <a:pt x="35" y="9"/>
                  </a:cubicBezTo>
                  <a:cubicBezTo>
                    <a:pt x="35" y="8"/>
                    <a:pt x="37" y="9"/>
                    <a:pt x="36" y="7"/>
                  </a:cubicBezTo>
                  <a:cubicBezTo>
                    <a:pt x="36" y="5"/>
                    <a:pt x="39" y="5"/>
                    <a:pt x="40" y="5"/>
                  </a:cubicBezTo>
                  <a:cubicBezTo>
                    <a:pt x="40" y="5"/>
                    <a:pt x="41" y="5"/>
                    <a:pt x="41" y="6"/>
                  </a:cubicBezTo>
                  <a:cubicBezTo>
                    <a:pt x="42" y="5"/>
                    <a:pt x="43" y="5"/>
                    <a:pt x="43" y="4"/>
                  </a:cubicBezTo>
                  <a:cubicBezTo>
                    <a:pt x="42" y="4"/>
                    <a:pt x="44" y="4"/>
                    <a:pt x="45" y="3"/>
                  </a:cubicBezTo>
                  <a:cubicBezTo>
                    <a:pt x="45" y="3"/>
                    <a:pt x="44" y="2"/>
                    <a:pt x="4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3" name="Freeform 273">
              <a:extLst>
                <a:ext uri="{FF2B5EF4-FFF2-40B4-BE49-F238E27FC236}">
                  <a16:creationId xmlns:a16="http://schemas.microsoft.com/office/drawing/2014/main" id="{1F35E13E-2873-4E07-BCF5-BEE6BCD2CE84}"/>
                </a:ext>
              </a:extLst>
            </p:cNvPr>
            <p:cNvSpPr>
              <a:spLocks/>
            </p:cNvSpPr>
            <p:nvPr/>
          </p:nvSpPr>
          <p:spPr bwMode="auto">
            <a:xfrm>
              <a:off x="-2573338" y="2192338"/>
              <a:ext cx="9525" cy="6350"/>
            </a:xfrm>
            <a:custGeom>
              <a:avLst/>
              <a:gdLst>
                <a:gd name="T0" fmla="*/ 1 w 3"/>
                <a:gd name="T1" fmla="*/ 2 h 2"/>
                <a:gd name="T2" fmla="*/ 2 w 3"/>
                <a:gd name="T3" fmla="*/ 2 h 2"/>
                <a:gd name="T4" fmla="*/ 2 w 3"/>
                <a:gd name="T5" fmla="*/ 0 h 2"/>
                <a:gd name="T6" fmla="*/ 1 w 3"/>
                <a:gd name="T7" fmla="*/ 1 h 2"/>
                <a:gd name="T8" fmla="*/ 0 w 3"/>
                <a:gd name="T9" fmla="*/ 1 h 2"/>
                <a:gd name="T10" fmla="*/ 1 w 3"/>
                <a:gd name="T11" fmla="*/ 2 h 2"/>
              </a:gdLst>
              <a:ahLst/>
              <a:cxnLst>
                <a:cxn ang="0">
                  <a:pos x="T0" y="T1"/>
                </a:cxn>
                <a:cxn ang="0">
                  <a:pos x="T2" y="T3"/>
                </a:cxn>
                <a:cxn ang="0">
                  <a:pos x="T4" y="T5"/>
                </a:cxn>
                <a:cxn ang="0">
                  <a:pos x="T6" y="T7"/>
                </a:cxn>
                <a:cxn ang="0">
                  <a:pos x="T8" y="T9"/>
                </a:cxn>
                <a:cxn ang="0">
                  <a:pos x="T10" y="T11"/>
                </a:cxn>
              </a:cxnLst>
              <a:rect l="0" t="0" r="r" b="b"/>
              <a:pathLst>
                <a:path w="3" h="2">
                  <a:moveTo>
                    <a:pt x="1" y="2"/>
                  </a:moveTo>
                  <a:cubicBezTo>
                    <a:pt x="2" y="2"/>
                    <a:pt x="2" y="1"/>
                    <a:pt x="2" y="2"/>
                  </a:cubicBezTo>
                  <a:cubicBezTo>
                    <a:pt x="3" y="2"/>
                    <a:pt x="2" y="1"/>
                    <a:pt x="2" y="0"/>
                  </a:cubicBezTo>
                  <a:cubicBezTo>
                    <a:pt x="2" y="0"/>
                    <a:pt x="1" y="0"/>
                    <a:pt x="1" y="1"/>
                  </a:cubicBezTo>
                  <a:cubicBezTo>
                    <a:pt x="1" y="1"/>
                    <a:pt x="0" y="1"/>
                    <a:pt x="0" y="1"/>
                  </a:cubicBezTo>
                  <a:cubicBezTo>
                    <a:pt x="0" y="1"/>
                    <a:pt x="0"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4" name="Freeform 274">
              <a:extLst>
                <a:ext uri="{FF2B5EF4-FFF2-40B4-BE49-F238E27FC236}">
                  <a16:creationId xmlns:a16="http://schemas.microsoft.com/office/drawing/2014/main" id="{4E27B97F-9E7F-46E4-A1D5-200F9F8D61D1}"/>
                </a:ext>
              </a:extLst>
            </p:cNvPr>
            <p:cNvSpPr>
              <a:spLocks/>
            </p:cNvSpPr>
            <p:nvPr/>
          </p:nvSpPr>
          <p:spPr bwMode="auto">
            <a:xfrm>
              <a:off x="-3203575" y="1900238"/>
              <a:ext cx="84137" cy="79375"/>
            </a:xfrm>
            <a:custGeom>
              <a:avLst/>
              <a:gdLst>
                <a:gd name="T0" fmla="*/ 20 w 23"/>
                <a:gd name="T1" fmla="*/ 20 h 22"/>
                <a:gd name="T2" fmla="*/ 21 w 23"/>
                <a:gd name="T3" fmla="*/ 19 h 22"/>
                <a:gd name="T4" fmla="*/ 22 w 23"/>
                <a:gd name="T5" fmla="*/ 20 h 22"/>
                <a:gd name="T6" fmla="*/ 23 w 23"/>
                <a:gd name="T7" fmla="*/ 20 h 22"/>
                <a:gd name="T8" fmla="*/ 22 w 23"/>
                <a:gd name="T9" fmla="*/ 18 h 22"/>
                <a:gd name="T10" fmla="*/ 21 w 23"/>
                <a:gd name="T11" fmla="*/ 16 h 22"/>
                <a:gd name="T12" fmla="*/ 21 w 23"/>
                <a:gd name="T13" fmla="*/ 15 h 22"/>
                <a:gd name="T14" fmla="*/ 20 w 23"/>
                <a:gd name="T15" fmla="*/ 13 h 22"/>
                <a:gd name="T16" fmla="*/ 18 w 23"/>
                <a:gd name="T17" fmla="*/ 11 h 22"/>
                <a:gd name="T18" fmla="*/ 16 w 23"/>
                <a:gd name="T19" fmla="*/ 10 h 22"/>
                <a:gd name="T20" fmla="*/ 16 w 23"/>
                <a:gd name="T21" fmla="*/ 8 h 22"/>
                <a:gd name="T22" fmla="*/ 17 w 23"/>
                <a:gd name="T23" fmla="*/ 6 h 22"/>
                <a:gd name="T24" fmla="*/ 17 w 23"/>
                <a:gd name="T25" fmla="*/ 5 h 22"/>
                <a:gd name="T26" fmla="*/ 16 w 23"/>
                <a:gd name="T27" fmla="*/ 4 h 22"/>
                <a:gd name="T28" fmla="*/ 15 w 23"/>
                <a:gd name="T29" fmla="*/ 3 h 22"/>
                <a:gd name="T30" fmla="*/ 14 w 23"/>
                <a:gd name="T31" fmla="*/ 1 h 22"/>
                <a:gd name="T32" fmla="*/ 12 w 23"/>
                <a:gd name="T33" fmla="*/ 0 h 22"/>
                <a:gd name="T34" fmla="*/ 10 w 23"/>
                <a:gd name="T35" fmla="*/ 0 h 22"/>
                <a:gd name="T36" fmla="*/ 9 w 23"/>
                <a:gd name="T37" fmla="*/ 1 h 22"/>
                <a:gd name="T38" fmla="*/ 9 w 23"/>
                <a:gd name="T39" fmla="*/ 1 h 22"/>
                <a:gd name="T40" fmla="*/ 7 w 23"/>
                <a:gd name="T41" fmla="*/ 2 h 22"/>
                <a:gd name="T42" fmla="*/ 6 w 23"/>
                <a:gd name="T43" fmla="*/ 3 h 22"/>
                <a:gd name="T44" fmla="*/ 6 w 23"/>
                <a:gd name="T45" fmla="*/ 5 h 22"/>
                <a:gd name="T46" fmla="*/ 6 w 23"/>
                <a:gd name="T47" fmla="*/ 7 h 22"/>
                <a:gd name="T48" fmla="*/ 5 w 23"/>
                <a:gd name="T49" fmla="*/ 8 h 22"/>
                <a:gd name="T50" fmla="*/ 0 w 23"/>
                <a:gd name="T51" fmla="*/ 11 h 22"/>
                <a:gd name="T52" fmla="*/ 1 w 23"/>
                <a:gd name="T53" fmla="*/ 12 h 22"/>
                <a:gd name="T54" fmla="*/ 1 w 23"/>
                <a:gd name="T55" fmla="*/ 14 h 22"/>
                <a:gd name="T56" fmla="*/ 3 w 23"/>
                <a:gd name="T57" fmla="*/ 14 h 22"/>
                <a:gd name="T58" fmla="*/ 8 w 23"/>
                <a:gd name="T59" fmla="*/ 17 h 22"/>
                <a:gd name="T60" fmla="*/ 13 w 23"/>
                <a:gd name="T61" fmla="*/ 21 h 22"/>
                <a:gd name="T62" fmla="*/ 16 w 23"/>
                <a:gd name="T63" fmla="*/ 22 h 22"/>
                <a:gd name="T64" fmla="*/ 19 w 23"/>
                <a:gd name="T65" fmla="*/ 22 h 22"/>
                <a:gd name="T66" fmla="*/ 20 w 23"/>
                <a:gd name="T67" fmla="*/ 20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3" h="22">
                  <a:moveTo>
                    <a:pt x="20" y="20"/>
                  </a:moveTo>
                  <a:cubicBezTo>
                    <a:pt x="20" y="20"/>
                    <a:pt x="20" y="19"/>
                    <a:pt x="21" y="19"/>
                  </a:cubicBezTo>
                  <a:cubicBezTo>
                    <a:pt x="21" y="19"/>
                    <a:pt x="22" y="19"/>
                    <a:pt x="22" y="20"/>
                  </a:cubicBezTo>
                  <a:cubicBezTo>
                    <a:pt x="22" y="20"/>
                    <a:pt x="23" y="20"/>
                    <a:pt x="23" y="20"/>
                  </a:cubicBezTo>
                  <a:cubicBezTo>
                    <a:pt x="23" y="19"/>
                    <a:pt x="22" y="18"/>
                    <a:pt x="22" y="18"/>
                  </a:cubicBezTo>
                  <a:cubicBezTo>
                    <a:pt x="22" y="17"/>
                    <a:pt x="21" y="17"/>
                    <a:pt x="21" y="16"/>
                  </a:cubicBezTo>
                  <a:cubicBezTo>
                    <a:pt x="21" y="16"/>
                    <a:pt x="22" y="15"/>
                    <a:pt x="21" y="15"/>
                  </a:cubicBezTo>
                  <a:cubicBezTo>
                    <a:pt x="21" y="14"/>
                    <a:pt x="21" y="13"/>
                    <a:pt x="20" y="13"/>
                  </a:cubicBezTo>
                  <a:cubicBezTo>
                    <a:pt x="20" y="13"/>
                    <a:pt x="17" y="12"/>
                    <a:pt x="18" y="11"/>
                  </a:cubicBezTo>
                  <a:cubicBezTo>
                    <a:pt x="18" y="11"/>
                    <a:pt x="17" y="10"/>
                    <a:pt x="16" y="10"/>
                  </a:cubicBezTo>
                  <a:cubicBezTo>
                    <a:pt x="16" y="10"/>
                    <a:pt x="16" y="8"/>
                    <a:pt x="16" y="8"/>
                  </a:cubicBezTo>
                  <a:cubicBezTo>
                    <a:pt x="17" y="8"/>
                    <a:pt x="17" y="6"/>
                    <a:pt x="17" y="6"/>
                  </a:cubicBezTo>
                  <a:cubicBezTo>
                    <a:pt x="18" y="6"/>
                    <a:pt x="17" y="5"/>
                    <a:pt x="17" y="5"/>
                  </a:cubicBezTo>
                  <a:cubicBezTo>
                    <a:pt x="18" y="4"/>
                    <a:pt x="17" y="4"/>
                    <a:pt x="16" y="4"/>
                  </a:cubicBezTo>
                  <a:cubicBezTo>
                    <a:pt x="16" y="4"/>
                    <a:pt x="15" y="3"/>
                    <a:pt x="15" y="3"/>
                  </a:cubicBezTo>
                  <a:cubicBezTo>
                    <a:pt x="15" y="2"/>
                    <a:pt x="14" y="1"/>
                    <a:pt x="14" y="1"/>
                  </a:cubicBezTo>
                  <a:cubicBezTo>
                    <a:pt x="14" y="2"/>
                    <a:pt x="12" y="0"/>
                    <a:pt x="12" y="0"/>
                  </a:cubicBezTo>
                  <a:cubicBezTo>
                    <a:pt x="11" y="1"/>
                    <a:pt x="11" y="0"/>
                    <a:pt x="10" y="0"/>
                  </a:cubicBezTo>
                  <a:cubicBezTo>
                    <a:pt x="9" y="0"/>
                    <a:pt x="9" y="0"/>
                    <a:pt x="9" y="1"/>
                  </a:cubicBezTo>
                  <a:cubicBezTo>
                    <a:pt x="9" y="1"/>
                    <a:pt x="9" y="1"/>
                    <a:pt x="9" y="1"/>
                  </a:cubicBezTo>
                  <a:cubicBezTo>
                    <a:pt x="7" y="2"/>
                    <a:pt x="7" y="2"/>
                    <a:pt x="7" y="2"/>
                  </a:cubicBezTo>
                  <a:cubicBezTo>
                    <a:pt x="7" y="2"/>
                    <a:pt x="6" y="2"/>
                    <a:pt x="6" y="3"/>
                  </a:cubicBezTo>
                  <a:cubicBezTo>
                    <a:pt x="6" y="4"/>
                    <a:pt x="7" y="4"/>
                    <a:pt x="6" y="5"/>
                  </a:cubicBezTo>
                  <a:cubicBezTo>
                    <a:pt x="6" y="5"/>
                    <a:pt x="6" y="6"/>
                    <a:pt x="6" y="7"/>
                  </a:cubicBezTo>
                  <a:cubicBezTo>
                    <a:pt x="6" y="7"/>
                    <a:pt x="5" y="8"/>
                    <a:pt x="5" y="8"/>
                  </a:cubicBezTo>
                  <a:cubicBezTo>
                    <a:pt x="5" y="8"/>
                    <a:pt x="3" y="10"/>
                    <a:pt x="0" y="11"/>
                  </a:cubicBezTo>
                  <a:cubicBezTo>
                    <a:pt x="1" y="11"/>
                    <a:pt x="1" y="12"/>
                    <a:pt x="1" y="12"/>
                  </a:cubicBezTo>
                  <a:cubicBezTo>
                    <a:pt x="1" y="12"/>
                    <a:pt x="1" y="13"/>
                    <a:pt x="1" y="14"/>
                  </a:cubicBezTo>
                  <a:cubicBezTo>
                    <a:pt x="2" y="14"/>
                    <a:pt x="2" y="14"/>
                    <a:pt x="3" y="14"/>
                  </a:cubicBezTo>
                  <a:cubicBezTo>
                    <a:pt x="4" y="14"/>
                    <a:pt x="7" y="16"/>
                    <a:pt x="8" y="17"/>
                  </a:cubicBezTo>
                  <a:cubicBezTo>
                    <a:pt x="8" y="17"/>
                    <a:pt x="12" y="20"/>
                    <a:pt x="13" y="21"/>
                  </a:cubicBezTo>
                  <a:cubicBezTo>
                    <a:pt x="14" y="22"/>
                    <a:pt x="15" y="22"/>
                    <a:pt x="16" y="22"/>
                  </a:cubicBezTo>
                  <a:cubicBezTo>
                    <a:pt x="16" y="22"/>
                    <a:pt x="18" y="22"/>
                    <a:pt x="19" y="22"/>
                  </a:cubicBezTo>
                  <a:cubicBezTo>
                    <a:pt x="19" y="21"/>
                    <a:pt x="19" y="20"/>
                    <a:pt x="20"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5" name="Freeform 275">
              <a:extLst>
                <a:ext uri="{FF2B5EF4-FFF2-40B4-BE49-F238E27FC236}">
                  <a16:creationId xmlns:a16="http://schemas.microsoft.com/office/drawing/2014/main" id="{9F8D1F25-B1F0-4B34-A979-B7392463C908}"/>
                </a:ext>
              </a:extLst>
            </p:cNvPr>
            <p:cNvSpPr>
              <a:spLocks/>
            </p:cNvSpPr>
            <p:nvPr/>
          </p:nvSpPr>
          <p:spPr bwMode="auto">
            <a:xfrm>
              <a:off x="-3133725" y="1968500"/>
              <a:ext cx="14287" cy="14288"/>
            </a:xfrm>
            <a:custGeom>
              <a:avLst/>
              <a:gdLst>
                <a:gd name="T0" fmla="*/ 1 w 4"/>
                <a:gd name="T1" fmla="*/ 3 h 4"/>
                <a:gd name="T2" fmla="*/ 2 w 4"/>
                <a:gd name="T3" fmla="*/ 4 h 4"/>
                <a:gd name="T4" fmla="*/ 4 w 4"/>
                <a:gd name="T5" fmla="*/ 4 h 4"/>
                <a:gd name="T6" fmla="*/ 3 w 4"/>
                <a:gd name="T7" fmla="*/ 1 h 4"/>
                <a:gd name="T8" fmla="*/ 3 w 4"/>
                <a:gd name="T9" fmla="*/ 1 h 4"/>
                <a:gd name="T10" fmla="*/ 2 w 4"/>
                <a:gd name="T11" fmla="*/ 0 h 4"/>
                <a:gd name="T12" fmla="*/ 1 w 4"/>
                <a:gd name="T13" fmla="*/ 1 h 4"/>
                <a:gd name="T14" fmla="*/ 0 w 4"/>
                <a:gd name="T15" fmla="*/ 3 h 4"/>
                <a:gd name="T16" fmla="*/ 1 w 4"/>
                <a:gd name="T17" fmla="*/ 3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4">
                  <a:moveTo>
                    <a:pt x="1" y="3"/>
                  </a:moveTo>
                  <a:cubicBezTo>
                    <a:pt x="2" y="4"/>
                    <a:pt x="2" y="4"/>
                    <a:pt x="2" y="4"/>
                  </a:cubicBezTo>
                  <a:cubicBezTo>
                    <a:pt x="4" y="4"/>
                    <a:pt x="4" y="4"/>
                    <a:pt x="4" y="4"/>
                  </a:cubicBezTo>
                  <a:cubicBezTo>
                    <a:pt x="4" y="3"/>
                    <a:pt x="3" y="2"/>
                    <a:pt x="3" y="1"/>
                  </a:cubicBezTo>
                  <a:cubicBezTo>
                    <a:pt x="3" y="1"/>
                    <a:pt x="3" y="1"/>
                    <a:pt x="3" y="1"/>
                  </a:cubicBezTo>
                  <a:cubicBezTo>
                    <a:pt x="3" y="0"/>
                    <a:pt x="2" y="0"/>
                    <a:pt x="2" y="0"/>
                  </a:cubicBezTo>
                  <a:cubicBezTo>
                    <a:pt x="1" y="0"/>
                    <a:pt x="1" y="1"/>
                    <a:pt x="1" y="1"/>
                  </a:cubicBezTo>
                  <a:cubicBezTo>
                    <a:pt x="0" y="1"/>
                    <a:pt x="0" y="2"/>
                    <a:pt x="0" y="3"/>
                  </a:cubicBezTo>
                  <a:cubicBezTo>
                    <a:pt x="0" y="3"/>
                    <a:pt x="1" y="3"/>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6" name="Freeform 276">
              <a:extLst>
                <a:ext uri="{FF2B5EF4-FFF2-40B4-BE49-F238E27FC236}">
                  <a16:creationId xmlns:a16="http://schemas.microsoft.com/office/drawing/2014/main" id="{EE5C70E1-2CC1-42B5-B321-A2DD9FF3F73C}"/>
                </a:ext>
              </a:extLst>
            </p:cNvPr>
            <p:cNvSpPr>
              <a:spLocks noEditPoints="1"/>
            </p:cNvSpPr>
            <p:nvPr/>
          </p:nvSpPr>
          <p:spPr bwMode="auto">
            <a:xfrm>
              <a:off x="-3563938" y="1758950"/>
              <a:ext cx="122237" cy="101600"/>
            </a:xfrm>
            <a:custGeom>
              <a:avLst/>
              <a:gdLst>
                <a:gd name="T0" fmla="*/ 30 w 34"/>
                <a:gd name="T1" fmla="*/ 6 h 28"/>
                <a:gd name="T2" fmla="*/ 29 w 34"/>
                <a:gd name="T3" fmla="*/ 6 h 28"/>
                <a:gd name="T4" fmla="*/ 27 w 34"/>
                <a:gd name="T5" fmla="*/ 5 h 28"/>
                <a:gd name="T6" fmla="*/ 25 w 34"/>
                <a:gd name="T7" fmla="*/ 4 h 28"/>
                <a:gd name="T8" fmla="*/ 23 w 34"/>
                <a:gd name="T9" fmla="*/ 4 h 28"/>
                <a:gd name="T10" fmla="*/ 23 w 34"/>
                <a:gd name="T11" fmla="*/ 3 h 28"/>
                <a:gd name="T12" fmla="*/ 22 w 34"/>
                <a:gd name="T13" fmla="*/ 3 h 28"/>
                <a:gd name="T14" fmla="*/ 21 w 34"/>
                <a:gd name="T15" fmla="*/ 2 h 28"/>
                <a:gd name="T16" fmla="*/ 20 w 34"/>
                <a:gd name="T17" fmla="*/ 2 h 28"/>
                <a:gd name="T18" fmla="*/ 18 w 34"/>
                <a:gd name="T19" fmla="*/ 1 h 28"/>
                <a:gd name="T20" fmla="*/ 18 w 34"/>
                <a:gd name="T21" fmla="*/ 0 h 28"/>
                <a:gd name="T22" fmla="*/ 17 w 34"/>
                <a:gd name="T23" fmla="*/ 0 h 28"/>
                <a:gd name="T24" fmla="*/ 17 w 34"/>
                <a:gd name="T25" fmla="*/ 0 h 28"/>
                <a:gd name="T26" fmla="*/ 15 w 34"/>
                <a:gd name="T27" fmla="*/ 2 h 28"/>
                <a:gd name="T28" fmla="*/ 13 w 34"/>
                <a:gd name="T29" fmla="*/ 3 h 28"/>
                <a:gd name="T30" fmla="*/ 11 w 34"/>
                <a:gd name="T31" fmla="*/ 5 h 28"/>
                <a:gd name="T32" fmla="*/ 9 w 34"/>
                <a:gd name="T33" fmla="*/ 4 h 28"/>
                <a:gd name="T34" fmla="*/ 7 w 34"/>
                <a:gd name="T35" fmla="*/ 5 h 28"/>
                <a:gd name="T36" fmla="*/ 8 w 34"/>
                <a:gd name="T37" fmla="*/ 7 h 28"/>
                <a:gd name="T38" fmla="*/ 6 w 34"/>
                <a:gd name="T39" fmla="*/ 7 h 28"/>
                <a:gd name="T40" fmla="*/ 4 w 34"/>
                <a:gd name="T41" fmla="*/ 6 h 28"/>
                <a:gd name="T42" fmla="*/ 2 w 34"/>
                <a:gd name="T43" fmla="*/ 7 h 28"/>
                <a:gd name="T44" fmla="*/ 0 w 34"/>
                <a:gd name="T45" fmla="*/ 8 h 28"/>
                <a:gd name="T46" fmla="*/ 1 w 34"/>
                <a:gd name="T47" fmla="*/ 9 h 28"/>
                <a:gd name="T48" fmla="*/ 4 w 34"/>
                <a:gd name="T49" fmla="*/ 10 h 28"/>
                <a:gd name="T50" fmla="*/ 6 w 34"/>
                <a:gd name="T51" fmla="*/ 11 h 28"/>
                <a:gd name="T52" fmla="*/ 7 w 34"/>
                <a:gd name="T53" fmla="*/ 12 h 28"/>
                <a:gd name="T54" fmla="*/ 8 w 34"/>
                <a:gd name="T55" fmla="*/ 14 h 28"/>
                <a:gd name="T56" fmla="*/ 9 w 34"/>
                <a:gd name="T57" fmla="*/ 16 h 28"/>
                <a:gd name="T58" fmla="*/ 9 w 34"/>
                <a:gd name="T59" fmla="*/ 18 h 28"/>
                <a:gd name="T60" fmla="*/ 8 w 34"/>
                <a:gd name="T61" fmla="*/ 23 h 28"/>
                <a:gd name="T62" fmla="*/ 7 w 34"/>
                <a:gd name="T63" fmla="*/ 23 h 28"/>
                <a:gd name="T64" fmla="*/ 9 w 34"/>
                <a:gd name="T65" fmla="*/ 23 h 28"/>
                <a:gd name="T66" fmla="*/ 11 w 34"/>
                <a:gd name="T67" fmla="*/ 24 h 28"/>
                <a:gd name="T68" fmla="*/ 13 w 34"/>
                <a:gd name="T69" fmla="*/ 24 h 28"/>
                <a:gd name="T70" fmla="*/ 14 w 34"/>
                <a:gd name="T71" fmla="*/ 24 h 28"/>
                <a:gd name="T72" fmla="*/ 17 w 34"/>
                <a:gd name="T73" fmla="*/ 25 h 28"/>
                <a:gd name="T74" fmla="*/ 19 w 34"/>
                <a:gd name="T75" fmla="*/ 25 h 28"/>
                <a:gd name="T76" fmla="*/ 19 w 34"/>
                <a:gd name="T77" fmla="*/ 25 h 28"/>
                <a:gd name="T78" fmla="*/ 21 w 34"/>
                <a:gd name="T79" fmla="*/ 22 h 28"/>
                <a:gd name="T80" fmla="*/ 25 w 34"/>
                <a:gd name="T81" fmla="*/ 23 h 28"/>
                <a:gd name="T82" fmla="*/ 28 w 34"/>
                <a:gd name="T83" fmla="*/ 22 h 28"/>
                <a:gd name="T84" fmla="*/ 29 w 34"/>
                <a:gd name="T85" fmla="*/ 21 h 28"/>
                <a:gd name="T86" fmla="*/ 29 w 34"/>
                <a:gd name="T87" fmla="*/ 21 h 28"/>
                <a:gd name="T88" fmla="*/ 28 w 34"/>
                <a:gd name="T89" fmla="*/ 20 h 28"/>
                <a:gd name="T90" fmla="*/ 28 w 34"/>
                <a:gd name="T91" fmla="*/ 19 h 28"/>
                <a:gd name="T92" fmla="*/ 27 w 34"/>
                <a:gd name="T93" fmla="*/ 18 h 28"/>
                <a:gd name="T94" fmla="*/ 28 w 34"/>
                <a:gd name="T95" fmla="*/ 17 h 28"/>
                <a:gd name="T96" fmla="*/ 28 w 34"/>
                <a:gd name="T97" fmla="*/ 16 h 28"/>
                <a:gd name="T98" fmla="*/ 28 w 34"/>
                <a:gd name="T99" fmla="*/ 15 h 28"/>
                <a:gd name="T100" fmla="*/ 27 w 34"/>
                <a:gd name="T101" fmla="*/ 14 h 28"/>
                <a:gd name="T102" fmla="*/ 26 w 34"/>
                <a:gd name="T103" fmla="*/ 14 h 28"/>
                <a:gd name="T104" fmla="*/ 26 w 34"/>
                <a:gd name="T105" fmla="*/ 13 h 28"/>
                <a:gd name="T106" fmla="*/ 28 w 34"/>
                <a:gd name="T107" fmla="*/ 11 h 28"/>
                <a:gd name="T108" fmla="*/ 29 w 34"/>
                <a:gd name="T109" fmla="*/ 10 h 28"/>
                <a:gd name="T110" fmla="*/ 29 w 34"/>
                <a:gd name="T111" fmla="*/ 9 h 28"/>
                <a:gd name="T112" fmla="*/ 30 w 34"/>
                <a:gd name="T113" fmla="*/ 7 h 28"/>
                <a:gd name="T114" fmla="*/ 30 w 34"/>
                <a:gd name="T115" fmla="*/ 6 h 28"/>
                <a:gd name="T116" fmla="*/ 33 w 34"/>
                <a:gd name="T117" fmla="*/ 24 h 28"/>
                <a:gd name="T118" fmla="*/ 32 w 34"/>
                <a:gd name="T119" fmla="*/ 25 h 28"/>
                <a:gd name="T120" fmla="*/ 33 w 34"/>
                <a:gd name="T121" fmla="*/ 28 h 28"/>
                <a:gd name="T122" fmla="*/ 33 w 34"/>
                <a:gd name="T123" fmla="*/ 2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4" h="28">
                  <a:moveTo>
                    <a:pt x="30" y="6"/>
                  </a:moveTo>
                  <a:cubicBezTo>
                    <a:pt x="29" y="6"/>
                    <a:pt x="29" y="6"/>
                    <a:pt x="29" y="6"/>
                  </a:cubicBezTo>
                  <a:cubicBezTo>
                    <a:pt x="28" y="6"/>
                    <a:pt x="27" y="5"/>
                    <a:pt x="27" y="5"/>
                  </a:cubicBezTo>
                  <a:cubicBezTo>
                    <a:pt x="27" y="4"/>
                    <a:pt x="25" y="4"/>
                    <a:pt x="25" y="4"/>
                  </a:cubicBezTo>
                  <a:cubicBezTo>
                    <a:pt x="24" y="5"/>
                    <a:pt x="24" y="4"/>
                    <a:pt x="23" y="4"/>
                  </a:cubicBezTo>
                  <a:cubicBezTo>
                    <a:pt x="23" y="4"/>
                    <a:pt x="23" y="3"/>
                    <a:pt x="23" y="3"/>
                  </a:cubicBezTo>
                  <a:cubicBezTo>
                    <a:pt x="23" y="2"/>
                    <a:pt x="22" y="3"/>
                    <a:pt x="22" y="3"/>
                  </a:cubicBezTo>
                  <a:cubicBezTo>
                    <a:pt x="21" y="3"/>
                    <a:pt x="21" y="3"/>
                    <a:pt x="21" y="2"/>
                  </a:cubicBezTo>
                  <a:cubicBezTo>
                    <a:pt x="21" y="2"/>
                    <a:pt x="20" y="2"/>
                    <a:pt x="20" y="2"/>
                  </a:cubicBezTo>
                  <a:cubicBezTo>
                    <a:pt x="19" y="1"/>
                    <a:pt x="19" y="0"/>
                    <a:pt x="18" y="1"/>
                  </a:cubicBezTo>
                  <a:cubicBezTo>
                    <a:pt x="18" y="1"/>
                    <a:pt x="18" y="0"/>
                    <a:pt x="18" y="0"/>
                  </a:cubicBezTo>
                  <a:cubicBezTo>
                    <a:pt x="18" y="0"/>
                    <a:pt x="17" y="0"/>
                    <a:pt x="17" y="0"/>
                  </a:cubicBezTo>
                  <a:cubicBezTo>
                    <a:pt x="17" y="0"/>
                    <a:pt x="17" y="0"/>
                    <a:pt x="17" y="0"/>
                  </a:cubicBezTo>
                  <a:cubicBezTo>
                    <a:pt x="16" y="0"/>
                    <a:pt x="15" y="0"/>
                    <a:pt x="15" y="2"/>
                  </a:cubicBezTo>
                  <a:cubicBezTo>
                    <a:pt x="16" y="3"/>
                    <a:pt x="14" y="3"/>
                    <a:pt x="13" y="3"/>
                  </a:cubicBezTo>
                  <a:cubicBezTo>
                    <a:pt x="12" y="3"/>
                    <a:pt x="12" y="4"/>
                    <a:pt x="11" y="5"/>
                  </a:cubicBezTo>
                  <a:cubicBezTo>
                    <a:pt x="11" y="5"/>
                    <a:pt x="9" y="5"/>
                    <a:pt x="9" y="4"/>
                  </a:cubicBezTo>
                  <a:cubicBezTo>
                    <a:pt x="8" y="3"/>
                    <a:pt x="6" y="4"/>
                    <a:pt x="7" y="5"/>
                  </a:cubicBezTo>
                  <a:cubicBezTo>
                    <a:pt x="8" y="6"/>
                    <a:pt x="8" y="7"/>
                    <a:pt x="8" y="7"/>
                  </a:cubicBezTo>
                  <a:cubicBezTo>
                    <a:pt x="7" y="8"/>
                    <a:pt x="6" y="7"/>
                    <a:pt x="6" y="7"/>
                  </a:cubicBezTo>
                  <a:cubicBezTo>
                    <a:pt x="5" y="8"/>
                    <a:pt x="5" y="7"/>
                    <a:pt x="4" y="6"/>
                  </a:cubicBezTo>
                  <a:cubicBezTo>
                    <a:pt x="3" y="6"/>
                    <a:pt x="3" y="7"/>
                    <a:pt x="2" y="7"/>
                  </a:cubicBezTo>
                  <a:cubicBezTo>
                    <a:pt x="1" y="7"/>
                    <a:pt x="0" y="7"/>
                    <a:pt x="0" y="8"/>
                  </a:cubicBezTo>
                  <a:cubicBezTo>
                    <a:pt x="1" y="8"/>
                    <a:pt x="0" y="9"/>
                    <a:pt x="1" y="9"/>
                  </a:cubicBezTo>
                  <a:cubicBezTo>
                    <a:pt x="1" y="10"/>
                    <a:pt x="3" y="10"/>
                    <a:pt x="4" y="10"/>
                  </a:cubicBezTo>
                  <a:cubicBezTo>
                    <a:pt x="5" y="11"/>
                    <a:pt x="5" y="10"/>
                    <a:pt x="6" y="11"/>
                  </a:cubicBezTo>
                  <a:cubicBezTo>
                    <a:pt x="6" y="11"/>
                    <a:pt x="7" y="11"/>
                    <a:pt x="7" y="12"/>
                  </a:cubicBezTo>
                  <a:cubicBezTo>
                    <a:pt x="7" y="13"/>
                    <a:pt x="7" y="14"/>
                    <a:pt x="8" y="14"/>
                  </a:cubicBezTo>
                  <a:cubicBezTo>
                    <a:pt x="10" y="14"/>
                    <a:pt x="9" y="15"/>
                    <a:pt x="9" y="16"/>
                  </a:cubicBezTo>
                  <a:cubicBezTo>
                    <a:pt x="9" y="16"/>
                    <a:pt x="8" y="18"/>
                    <a:pt x="9" y="18"/>
                  </a:cubicBezTo>
                  <a:cubicBezTo>
                    <a:pt x="9" y="19"/>
                    <a:pt x="8" y="22"/>
                    <a:pt x="8" y="23"/>
                  </a:cubicBezTo>
                  <a:cubicBezTo>
                    <a:pt x="8" y="23"/>
                    <a:pt x="7" y="23"/>
                    <a:pt x="7" y="23"/>
                  </a:cubicBezTo>
                  <a:cubicBezTo>
                    <a:pt x="8" y="23"/>
                    <a:pt x="8" y="23"/>
                    <a:pt x="9" y="23"/>
                  </a:cubicBezTo>
                  <a:cubicBezTo>
                    <a:pt x="9" y="24"/>
                    <a:pt x="10" y="24"/>
                    <a:pt x="11" y="24"/>
                  </a:cubicBezTo>
                  <a:cubicBezTo>
                    <a:pt x="12" y="25"/>
                    <a:pt x="13" y="25"/>
                    <a:pt x="13" y="24"/>
                  </a:cubicBezTo>
                  <a:cubicBezTo>
                    <a:pt x="13" y="24"/>
                    <a:pt x="13" y="24"/>
                    <a:pt x="14" y="24"/>
                  </a:cubicBezTo>
                  <a:cubicBezTo>
                    <a:pt x="14" y="25"/>
                    <a:pt x="16" y="25"/>
                    <a:pt x="17" y="25"/>
                  </a:cubicBezTo>
                  <a:cubicBezTo>
                    <a:pt x="17" y="25"/>
                    <a:pt x="18" y="25"/>
                    <a:pt x="19" y="25"/>
                  </a:cubicBezTo>
                  <a:cubicBezTo>
                    <a:pt x="19" y="25"/>
                    <a:pt x="19" y="25"/>
                    <a:pt x="19" y="25"/>
                  </a:cubicBezTo>
                  <a:cubicBezTo>
                    <a:pt x="19" y="23"/>
                    <a:pt x="20" y="23"/>
                    <a:pt x="21" y="22"/>
                  </a:cubicBezTo>
                  <a:cubicBezTo>
                    <a:pt x="22" y="22"/>
                    <a:pt x="24" y="23"/>
                    <a:pt x="25" y="23"/>
                  </a:cubicBezTo>
                  <a:cubicBezTo>
                    <a:pt x="26" y="24"/>
                    <a:pt x="27" y="24"/>
                    <a:pt x="28" y="22"/>
                  </a:cubicBezTo>
                  <a:cubicBezTo>
                    <a:pt x="28" y="22"/>
                    <a:pt x="29" y="22"/>
                    <a:pt x="29" y="21"/>
                  </a:cubicBezTo>
                  <a:cubicBezTo>
                    <a:pt x="29" y="21"/>
                    <a:pt x="29" y="21"/>
                    <a:pt x="29" y="21"/>
                  </a:cubicBezTo>
                  <a:cubicBezTo>
                    <a:pt x="30" y="20"/>
                    <a:pt x="29" y="20"/>
                    <a:pt x="28" y="20"/>
                  </a:cubicBezTo>
                  <a:cubicBezTo>
                    <a:pt x="28" y="20"/>
                    <a:pt x="28" y="20"/>
                    <a:pt x="28" y="19"/>
                  </a:cubicBezTo>
                  <a:cubicBezTo>
                    <a:pt x="28" y="19"/>
                    <a:pt x="28" y="19"/>
                    <a:pt x="27" y="18"/>
                  </a:cubicBezTo>
                  <a:cubicBezTo>
                    <a:pt x="27" y="17"/>
                    <a:pt x="27" y="18"/>
                    <a:pt x="28" y="17"/>
                  </a:cubicBezTo>
                  <a:cubicBezTo>
                    <a:pt x="28" y="17"/>
                    <a:pt x="28" y="17"/>
                    <a:pt x="28" y="16"/>
                  </a:cubicBezTo>
                  <a:cubicBezTo>
                    <a:pt x="28" y="16"/>
                    <a:pt x="28" y="16"/>
                    <a:pt x="28" y="15"/>
                  </a:cubicBezTo>
                  <a:cubicBezTo>
                    <a:pt x="28" y="15"/>
                    <a:pt x="27" y="15"/>
                    <a:pt x="27" y="14"/>
                  </a:cubicBezTo>
                  <a:cubicBezTo>
                    <a:pt x="27" y="14"/>
                    <a:pt x="27" y="14"/>
                    <a:pt x="26" y="14"/>
                  </a:cubicBezTo>
                  <a:cubicBezTo>
                    <a:pt x="26" y="15"/>
                    <a:pt x="26" y="14"/>
                    <a:pt x="26" y="13"/>
                  </a:cubicBezTo>
                  <a:cubicBezTo>
                    <a:pt x="26" y="12"/>
                    <a:pt x="28" y="12"/>
                    <a:pt x="28" y="11"/>
                  </a:cubicBezTo>
                  <a:cubicBezTo>
                    <a:pt x="28" y="11"/>
                    <a:pt x="28" y="10"/>
                    <a:pt x="29" y="10"/>
                  </a:cubicBezTo>
                  <a:cubicBezTo>
                    <a:pt x="29" y="10"/>
                    <a:pt x="29" y="9"/>
                    <a:pt x="29" y="9"/>
                  </a:cubicBezTo>
                  <a:cubicBezTo>
                    <a:pt x="29" y="8"/>
                    <a:pt x="30" y="7"/>
                    <a:pt x="30" y="7"/>
                  </a:cubicBezTo>
                  <a:cubicBezTo>
                    <a:pt x="31" y="6"/>
                    <a:pt x="30" y="6"/>
                    <a:pt x="30" y="6"/>
                  </a:cubicBezTo>
                  <a:close/>
                  <a:moveTo>
                    <a:pt x="33" y="24"/>
                  </a:moveTo>
                  <a:cubicBezTo>
                    <a:pt x="33" y="24"/>
                    <a:pt x="33" y="24"/>
                    <a:pt x="32" y="25"/>
                  </a:cubicBezTo>
                  <a:cubicBezTo>
                    <a:pt x="31" y="25"/>
                    <a:pt x="32" y="28"/>
                    <a:pt x="33" y="28"/>
                  </a:cubicBezTo>
                  <a:cubicBezTo>
                    <a:pt x="34" y="28"/>
                    <a:pt x="34" y="24"/>
                    <a:pt x="33" y="2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7" name="Freeform 277">
              <a:extLst>
                <a:ext uri="{FF2B5EF4-FFF2-40B4-BE49-F238E27FC236}">
                  <a16:creationId xmlns:a16="http://schemas.microsoft.com/office/drawing/2014/main" id="{21844097-A8E7-4A01-860A-6B4297086A76}"/>
                </a:ext>
              </a:extLst>
            </p:cNvPr>
            <p:cNvSpPr>
              <a:spLocks/>
            </p:cNvSpPr>
            <p:nvPr/>
          </p:nvSpPr>
          <p:spPr bwMode="auto">
            <a:xfrm>
              <a:off x="-4286250" y="2108200"/>
              <a:ext cx="20637" cy="11113"/>
            </a:xfrm>
            <a:custGeom>
              <a:avLst/>
              <a:gdLst>
                <a:gd name="T0" fmla="*/ 6 w 6"/>
                <a:gd name="T1" fmla="*/ 1 h 3"/>
                <a:gd name="T2" fmla="*/ 3 w 6"/>
                <a:gd name="T3" fmla="*/ 1 h 3"/>
                <a:gd name="T4" fmla="*/ 2 w 6"/>
                <a:gd name="T5" fmla="*/ 0 h 3"/>
                <a:gd name="T6" fmla="*/ 2 w 6"/>
                <a:gd name="T7" fmla="*/ 0 h 3"/>
                <a:gd name="T8" fmla="*/ 0 w 6"/>
                <a:gd name="T9" fmla="*/ 2 h 3"/>
                <a:gd name="T10" fmla="*/ 5 w 6"/>
                <a:gd name="T11" fmla="*/ 3 h 3"/>
                <a:gd name="T12" fmla="*/ 6 w 6"/>
                <a:gd name="T13" fmla="*/ 3 h 3"/>
                <a:gd name="T14" fmla="*/ 6 w 6"/>
                <a:gd name="T15" fmla="*/ 1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 h="3">
                  <a:moveTo>
                    <a:pt x="6" y="1"/>
                  </a:moveTo>
                  <a:cubicBezTo>
                    <a:pt x="5" y="1"/>
                    <a:pt x="4" y="1"/>
                    <a:pt x="3" y="1"/>
                  </a:cubicBezTo>
                  <a:cubicBezTo>
                    <a:pt x="3" y="0"/>
                    <a:pt x="2" y="0"/>
                    <a:pt x="2" y="0"/>
                  </a:cubicBezTo>
                  <a:cubicBezTo>
                    <a:pt x="2" y="0"/>
                    <a:pt x="2" y="0"/>
                    <a:pt x="2" y="0"/>
                  </a:cubicBezTo>
                  <a:cubicBezTo>
                    <a:pt x="2" y="0"/>
                    <a:pt x="1" y="1"/>
                    <a:pt x="0" y="2"/>
                  </a:cubicBezTo>
                  <a:cubicBezTo>
                    <a:pt x="1" y="2"/>
                    <a:pt x="4" y="3"/>
                    <a:pt x="5" y="3"/>
                  </a:cubicBezTo>
                  <a:cubicBezTo>
                    <a:pt x="5" y="3"/>
                    <a:pt x="5" y="3"/>
                    <a:pt x="6" y="3"/>
                  </a:cubicBezTo>
                  <a:cubicBezTo>
                    <a:pt x="6" y="2"/>
                    <a:pt x="6" y="1"/>
                    <a:pt x="6"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8" name="Freeform 278">
              <a:extLst>
                <a:ext uri="{FF2B5EF4-FFF2-40B4-BE49-F238E27FC236}">
                  <a16:creationId xmlns:a16="http://schemas.microsoft.com/office/drawing/2014/main" id="{EBBF18FC-81D8-427B-B6BD-F30FB20372A6}"/>
                </a:ext>
              </a:extLst>
            </p:cNvPr>
            <p:cNvSpPr>
              <a:spLocks/>
            </p:cNvSpPr>
            <p:nvPr/>
          </p:nvSpPr>
          <p:spPr bwMode="auto">
            <a:xfrm>
              <a:off x="-4279900" y="2093913"/>
              <a:ext cx="50800" cy="30163"/>
            </a:xfrm>
            <a:custGeom>
              <a:avLst/>
              <a:gdLst>
                <a:gd name="T0" fmla="*/ 6 w 14"/>
                <a:gd name="T1" fmla="*/ 7 h 8"/>
                <a:gd name="T2" fmla="*/ 7 w 14"/>
                <a:gd name="T3" fmla="*/ 5 h 8"/>
                <a:gd name="T4" fmla="*/ 9 w 14"/>
                <a:gd name="T5" fmla="*/ 4 h 8"/>
                <a:gd name="T6" fmla="*/ 12 w 14"/>
                <a:gd name="T7" fmla="*/ 4 h 8"/>
                <a:gd name="T8" fmla="*/ 14 w 14"/>
                <a:gd name="T9" fmla="*/ 3 h 8"/>
                <a:gd name="T10" fmla="*/ 12 w 14"/>
                <a:gd name="T11" fmla="*/ 1 h 8"/>
                <a:gd name="T12" fmla="*/ 7 w 14"/>
                <a:gd name="T13" fmla="*/ 1 h 8"/>
                <a:gd name="T14" fmla="*/ 2 w 14"/>
                <a:gd name="T15" fmla="*/ 1 h 8"/>
                <a:gd name="T16" fmla="*/ 2 w 14"/>
                <a:gd name="T17" fmla="*/ 1 h 8"/>
                <a:gd name="T18" fmla="*/ 1 w 14"/>
                <a:gd name="T19" fmla="*/ 2 h 8"/>
                <a:gd name="T20" fmla="*/ 0 w 14"/>
                <a:gd name="T21" fmla="*/ 4 h 8"/>
                <a:gd name="T22" fmla="*/ 1 w 14"/>
                <a:gd name="T23" fmla="*/ 5 h 8"/>
                <a:gd name="T24" fmla="*/ 4 w 14"/>
                <a:gd name="T25" fmla="*/ 5 h 8"/>
                <a:gd name="T26" fmla="*/ 4 w 14"/>
                <a:gd name="T27" fmla="*/ 7 h 8"/>
                <a:gd name="T28" fmla="*/ 4 w 14"/>
                <a:gd name="T29" fmla="*/ 7 h 8"/>
                <a:gd name="T30" fmla="*/ 5 w 14"/>
                <a:gd name="T31" fmla="*/ 8 h 8"/>
                <a:gd name="T32" fmla="*/ 5 w 14"/>
                <a:gd name="T33" fmla="*/ 7 h 8"/>
                <a:gd name="T34" fmla="*/ 6 w 14"/>
                <a:gd name="T35"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 h="8">
                  <a:moveTo>
                    <a:pt x="6" y="7"/>
                  </a:moveTo>
                  <a:cubicBezTo>
                    <a:pt x="6" y="7"/>
                    <a:pt x="5" y="5"/>
                    <a:pt x="7" y="5"/>
                  </a:cubicBezTo>
                  <a:cubicBezTo>
                    <a:pt x="8" y="5"/>
                    <a:pt x="9" y="5"/>
                    <a:pt x="9" y="4"/>
                  </a:cubicBezTo>
                  <a:cubicBezTo>
                    <a:pt x="10" y="3"/>
                    <a:pt x="11" y="4"/>
                    <a:pt x="12" y="4"/>
                  </a:cubicBezTo>
                  <a:cubicBezTo>
                    <a:pt x="12" y="4"/>
                    <a:pt x="13" y="3"/>
                    <a:pt x="14" y="3"/>
                  </a:cubicBezTo>
                  <a:cubicBezTo>
                    <a:pt x="14" y="2"/>
                    <a:pt x="13" y="2"/>
                    <a:pt x="12" y="1"/>
                  </a:cubicBezTo>
                  <a:cubicBezTo>
                    <a:pt x="11" y="0"/>
                    <a:pt x="8" y="0"/>
                    <a:pt x="7" y="1"/>
                  </a:cubicBezTo>
                  <a:cubicBezTo>
                    <a:pt x="5" y="1"/>
                    <a:pt x="4" y="0"/>
                    <a:pt x="2" y="1"/>
                  </a:cubicBezTo>
                  <a:cubicBezTo>
                    <a:pt x="2" y="1"/>
                    <a:pt x="2" y="1"/>
                    <a:pt x="2" y="1"/>
                  </a:cubicBezTo>
                  <a:cubicBezTo>
                    <a:pt x="2" y="1"/>
                    <a:pt x="2" y="2"/>
                    <a:pt x="1" y="2"/>
                  </a:cubicBezTo>
                  <a:cubicBezTo>
                    <a:pt x="0" y="3"/>
                    <a:pt x="0" y="4"/>
                    <a:pt x="0" y="4"/>
                  </a:cubicBezTo>
                  <a:cubicBezTo>
                    <a:pt x="0" y="4"/>
                    <a:pt x="1" y="4"/>
                    <a:pt x="1" y="5"/>
                  </a:cubicBezTo>
                  <a:cubicBezTo>
                    <a:pt x="2" y="5"/>
                    <a:pt x="3" y="5"/>
                    <a:pt x="4" y="5"/>
                  </a:cubicBezTo>
                  <a:cubicBezTo>
                    <a:pt x="4" y="5"/>
                    <a:pt x="4" y="6"/>
                    <a:pt x="4" y="7"/>
                  </a:cubicBezTo>
                  <a:cubicBezTo>
                    <a:pt x="4" y="7"/>
                    <a:pt x="4" y="7"/>
                    <a:pt x="4" y="7"/>
                  </a:cubicBezTo>
                  <a:cubicBezTo>
                    <a:pt x="5" y="7"/>
                    <a:pt x="5" y="7"/>
                    <a:pt x="5" y="8"/>
                  </a:cubicBezTo>
                  <a:cubicBezTo>
                    <a:pt x="5" y="7"/>
                    <a:pt x="5" y="7"/>
                    <a:pt x="5" y="7"/>
                  </a:cubicBezTo>
                  <a:cubicBezTo>
                    <a:pt x="5" y="7"/>
                    <a:pt x="6" y="7"/>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9" name="Freeform 279">
              <a:extLst>
                <a:ext uri="{FF2B5EF4-FFF2-40B4-BE49-F238E27FC236}">
                  <a16:creationId xmlns:a16="http://schemas.microsoft.com/office/drawing/2014/main" id="{9B643AE6-9C54-47C9-BAFA-4F6E625AB48F}"/>
                </a:ext>
              </a:extLst>
            </p:cNvPr>
            <p:cNvSpPr>
              <a:spLocks/>
            </p:cNvSpPr>
            <p:nvPr/>
          </p:nvSpPr>
          <p:spPr bwMode="auto">
            <a:xfrm>
              <a:off x="-4514850" y="1946275"/>
              <a:ext cx="257175" cy="158750"/>
            </a:xfrm>
            <a:custGeom>
              <a:avLst/>
              <a:gdLst>
                <a:gd name="T0" fmla="*/ 62 w 71"/>
                <a:gd name="T1" fmla="*/ 41 h 44"/>
                <a:gd name="T2" fmla="*/ 62 w 71"/>
                <a:gd name="T3" fmla="*/ 37 h 44"/>
                <a:gd name="T4" fmla="*/ 67 w 71"/>
                <a:gd name="T5" fmla="*/ 35 h 44"/>
                <a:gd name="T6" fmla="*/ 69 w 71"/>
                <a:gd name="T7" fmla="*/ 33 h 44"/>
                <a:gd name="T8" fmla="*/ 71 w 71"/>
                <a:gd name="T9" fmla="*/ 28 h 44"/>
                <a:gd name="T10" fmla="*/ 65 w 71"/>
                <a:gd name="T11" fmla="*/ 28 h 44"/>
                <a:gd name="T12" fmla="*/ 62 w 71"/>
                <a:gd name="T13" fmla="*/ 33 h 44"/>
                <a:gd name="T14" fmla="*/ 58 w 71"/>
                <a:gd name="T15" fmla="*/ 35 h 44"/>
                <a:gd name="T16" fmla="*/ 50 w 71"/>
                <a:gd name="T17" fmla="*/ 35 h 44"/>
                <a:gd name="T18" fmla="*/ 47 w 71"/>
                <a:gd name="T19" fmla="*/ 29 h 44"/>
                <a:gd name="T20" fmla="*/ 46 w 71"/>
                <a:gd name="T21" fmla="*/ 18 h 44"/>
                <a:gd name="T22" fmla="*/ 46 w 71"/>
                <a:gd name="T23" fmla="*/ 17 h 44"/>
                <a:gd name="T24" fmla="*/ 42 w 71"/>
                <a:gd name="T25" fmla="*/ 14 h 44"/>
                <a:gd name="T26" fmla="*/ 39 w 71"/>
                <a:gd name="T27" fmla="*/ 9 h 44"/>
                <a:gd name="T28" fmla="*/ 33 w 71"/>
                <a:gd name="T29" fmla="*/ 9 h 44"/>
                <a:gd name="T30" fmla="*/ 30 w 71"/>
                <a:gd name="T31" fmla="*/ 6 h 44"/>
                <a:gd name="T32" fmla="*/ 25 w 71"/>
                <a:gd name="T33" fmla="*/ 2 h 44"/>
                <a:gd name="T34" fmla="*/ 21 w 71"/>
                <a:gd name="T35" fmla="*/ 3 h 44"/>
                <a:gd name="T36" fmla="*/ 8 w 71"/>
                <a:gd name="T37" fmla="*/ 1 h 44"/>
                <a:gd name="T38" fmla="*/ 0 w 71"/>
                <a:gd name="T39" fmla="*/ 0 h 44"/>
                <a:gd name="T40" fmla="*/ 4 w 71"/>
                <a:gd name="T41" fmla="*/ 7 h 44"/>
                <a:gd name="T42" fmla="*/ 8 w 71"/>
                <a:gd name="T43" fmla="*/ 12 h 44"/>
                <a:gd name="T44" fmla="*/ 9 w 71"/>
                <a:gd name="T45" fmla="*/ 15 h 44"/>
                <a:gd name="T46" fmla="*/ 12 w 71"/>
                <a:gd name="T47" fmla="*/ 19 h 44"/>
                <a:gd name="T48" fmla="*/ 17 w 71"/>
                <a:gd name="T49" fmla="*/ 24 h 44"/>
                <a:gd name="T50" fmla="*/ 18 w 71"/>
                <a:gd name="T51" fmla="*/ 22 h 44"/>
                <a:gd name="T52" fmla="*/ 15 w 71"/>
                <a:gd name="T53" fmla="*/ 19 h 44"/>
                <a:gd name="T54" fmla="*/ 11 w 71"/>
                <a:gd name="T55" fmla="*/ 12 h 44"/>
                <a:gd name="T56" fmla="*/ 9 w 71"/>
                <a:gd name="T57" fmla="*/ 8 h 44"/>
                <a:gd name="T58" fmla="*/ 6 w 71"/>
                <a:gd name="T59" fmla="*/ 6 h 44"/>
                <a:gd name="T60" fmla="*/ 6 w 71"/>
                <a:gd name="T61" fmla="*/ 2 h 44"/>
                <a:gd name="T62" fmla="*/ 8 w 71"/>
                <a:gd name="T63" fmla="*/ 3 h 44"/>
                <a:gd name="T64" fmla="*/ 10 w 71"/>
                <a:gd name="T65" fmla="*/ 6 h 44"/>
                <a:gd name="T66" fmla="*/ 12 w 71"/>
                <a:gd name="T67" fmla="*/ 10 h 44"/>
                <a:gd name="T68" fmla="*/ 16 w 71"/>
                <a:gd name="T69" fmla="*/ 12 h 44"/>
                <a:gd name="T70" fmla="*/ 18 w 71"/>
                <a:gd name="T71" fmla="*/ 15 h 44"/>
                <a:gd name="T72" fmla="*/ 20 w 71"/>
                <a:gd name="T73" fmla="*/ 18 h 44"/>
                <a:gd name="T74" fmla="*/ 27 w 71"/>
                <a:gd name="T75" fmla="*/ 26 h 44"/>
                <a:gd name="T76" fmla="*/ 28 w 71"/>
                <a:gd name="T77" fmla="*/ 30 h 44"/>
                <a:gd name="T78" fmla="*/ 29 w 71"/>
                <a:gd name="T79" fmla="*/ 33 h 44"/>
                <a:gd name="T80" fmla="*/ 36 w 71"/>
                <a:gd name="T81" fmla="*/ 37 h 44"/>
                <a:gd name="T82" fmla="*/ 46 w 71"/>
                <a:gd name="T83" fmla="*/ 41 h 44"/>
                <a:gd name="T84" fmla="*/ 55 w 71"/>
                <a:gd name="T85" fmla="*/ 42 h 44"/>
                <a:gd name="T86" fmla="*/ 59 w 71"/>
                <a:gd name="T87" fmla="*/ 41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71" h="44">
                  <a:moveTo>
                    <a:pt x="59" y="41"/>
                  </a:moveTo>
                  <a:cubicBezTo>
                    <a:pt x="60" y="41"/>
                    <a:pt x="62" y="42"/>
                    <a:pt x="62" y="41"/>
                  </a:cubicBezTo>
                  <a:cubicBezTo>
                    <a:pt x="63" y="40"/>
                    <a:pt x="61" y="39"/>
                    <a:pt x="61" y="39"/>
                  </a:cubicBezTo>
                  <a:cubicBezTo>
                    <a:pt x="61" y="39"/>
                    <a:pt x="61" y="37"/>
                    <a:pt x="62" y="37"/>
                  </a:cubicBezTo>
                  <a:cubicBezTo>
                    <a:pt x="62" y="37"/>
                    <a:pt x="66" y="37"/>
                    <a:pt x="66" y="37"/>
                  </a:cubicBezTo>
                  <a:cubicBezTo>
                    <a:pt x="66" y="37"/>
                    <a:pt x="67" y="36"/>
                    <a:pt x="67" y="35"/>
                  </a:cubicBezTo>
                  <a:cubicBezTo>
                    <a:pt x="68" y="35"/>
                    <a:pt x="68" y="36"/>
                    <a:pt x="68" y="36"/>
                  </a:cubicBezTo>
                  <a:cubicBezTo>
                    <a:pt x="69" y="36"/>
                    <a:pt x="69" y="34"/>
                    <a:pt x="69" y="33"/>
                  </a:cubicBezTo>
                  <a:cubicBezTo>
                    <a:pt x="70" y="32"/>
                    <a:pt x="69" y="31"/>
                    <a:pt x="70" y="30"/>
                  </a:cubicBezTo>
                  <a:cubicBezTo>
                    <a:pt x="70" y="30"/>
                    <a:pt x="71" y="30"/>
                    <a:pt x="71" y="28"/>
                  </a:cubicBezTo>
                  <a:cubicBezTo>
                    <a:pt x="71" y="27"/>
                    <a:pt x="70" y="28"/>
                    <a:pt x="69" y="28"/>
                  </a:cubicBezTo>
                  <a:cubicBezTo>
                    <a:pt x="68" y="27"/>
                    <a:pt x="67" y="28"/>
                    <a:pt x="65" y="28"/>
                  </a:cubicBezTo>
                  <a:cubicBezTo>
                    <a:pt x="63" y="28"/>
                    <a:pt x="62" y="29"/>
                    <a:pt x="62" y="31"/>
                  </a:cubicBezTo>
                  <a:cubicBezTo>
                    <a:pt x="62" y="32"/>
                    <a:pt x="62" y="32"/>
                    <a:pt x="62" y="33"/>
                  </a:cubicBezTo>
                  <a:cubicBezTo>
                    <a:pt x="62" y="34"/>
                    <a:pt x="60" y="34"/>
                    <a:pt x="60" y="35"/>
                  </a:cubicBezTo>
                  <a:cubicBezTo>
                    <a:pt x="60" y="36"/>
                    <a:pt x="59" y="35"/>
                    <a:pt x="58" y="35"/>
                  </a:cubicBezTo>
                  <a:cubicBezTo>
                    <a:pt x="58" y="34"/>
                    <a:pt x="54" y="36"/>
                    <a:pt x="53" y="36"/>
                  </a:cubicBezTo>
                  <a:cubicBezTo>
                    <a:pt x="52" y="36"/>
                    <a:pt x="51" y="35"/>
                    <a:pt x="50" y="35"/>
                  </a:cubicBezTo>
                  <a:cubicBezTo>
                    <a:pt x="49" y="35"/>
                    <a:pt x="49" y="33"/>
                    <a:pt x="49" y="32"/>
                  </a:cubicBezTo>
                  <a:cubicBezTo>
                    <a:pt x="49" y="31"/>
                    <a:pt x="47" y="30"/>
                    <a:pt x="47" y="29"/>
                  </a:cubicBezTo>
                  <a:cubicBezTo>
                    <a:pt x="46" y="28"/>
                    <a:pt x="46" y="26"/>
                    <a:pt x="46" y="25"/>
                  </a:cubicBezTo>
                  <a:cubicBezTo>
                    <a:pt x="46" y="23"/>
                    <a:pt x="45" y="21"/>
                    <a:pt x="46" y="18"/>
                  </a:cubicBezTo>
                  <a:cubicBezTo>
                    <a:pt x="47" y="18"/>
                    <a:pt x="47" y="18"/>
                    <a:pt x="47" y="17"/>
                  </a:cubicBezTo>
                  <a:cubicBezTo>
                    <a:pt x="46" y="17"/>
                    <a:pt x="46" y="17"/>
                    <a:pt x="46" y="17"/>
                  </a:cubicBezTo>
                  <a:cubicBezTo>
                    <a:pt x="45" y="17"/>
                    <a:pt x="43" y="16"/>
                    <a:pt x="42" y="16"/>
                  </a:cubicBezTo>
                  <a:cubicBezTo>
                    <a:pt x="42" y="16"/>
                    <a:pt x="42" y="15"/>
                    <a:pt x="42" y="14"/>
                  </a:cubicBezTo>
                  <a:cubicBezTo>
                    <a:pt x="41" y="14"/>
                    <a:pt x="42" y="13"/>
                    <a:pt x="41" y="13"/>
                  </a:cubicBezTo>
                  <a:cubicBezTo>
                    <a:pt x="41" y="12"/>
                    <a:pt x="39" y="11"/>
                    <a:pt x="39" y="9"/>
                  </a:cubicBezTo>
                  <a:cubicBezTo>
                    <a:pt x="39" y="8"/>
                    <a:pt x="36" y="7"/>
                    <a:pt x="35" y="7"/>
                  </a:cubicBezTo>
                  <a:cubicBezTo>
                    <a:pt x="34" y="7"/>
                    <a:pt x="33" y="9"/>
                    <a:pt x="33" y="9"/>
                  </a:cubicBezTo>
                  <a:cubicBezTo>
                    <a:pt x="33" y="9"/>
                    <a:pt x="31" y="8"/>
                    <a:pt x="30" y="8"/>
                  </a:cubicBezTo>
                  <a:cubicBezTo>
                    <a:pt x="30" y="8"/>
                    <a:pt x="30" y="7"/>
                    <a:pt x="30" y="6"/>
                  </a:cubicBezTo>
                  <a:cubicBezTo>
                    <a:pt x="30" y="6"/>
                    <a:pt x="28" y="5"/>
                    <a:pt x="28" y="5"/>
                  </a:cubicBezTo>
                  <a:cubicBezTo>
                    <a:pt x="28" y="4"/>
                    <a:pt x="25" y="2"/>
                    <a:pt x="25" y="2"/>
                  </a:cubicBezTo>
                  <a:cubicBezTo>
                    <a:pt x="22" y="2"/>
                    <a:pt x="22" y="2"/>
                    <a:pt x="22" y="2"/>
                  </a:cubicBezTo>
                  <a:cubicBezTo>
                    <a:pt x="21" y="3"/>
                    <a:pt x="21" y="3"/>
                    <a:pt x="21" y="3"/>
                  </a:cubicBezTo>
                  <a:cubicBezTo>
                    <a:pt x="14" y="3"/>
                    <a:pt x="14" y="3"/>
                    <a:pt x="14" y="3"/>
                  </a:cubicBezTo>
                  <a:cubicBezTo>
                    <a:pt x="14" y="3"/>
                    <a:pt x="9" y="1"/>
                    <a:pt x="8" y="1"/>
                  </a:cubicBezTo>
                  <a:cubicBezTo>
                    <a:pt x="7" y="1"/>
                    <a:pt x="6" y="0"/>
                    <a:pt x="6" y="0"/>
                  </a:cubicBezTo>
                  <a:cubicBezTo>
                    <a:pt x="0" y="0"/>
                    <a:pt x="0" y="0"/>
                    <a:pt x="0" y="0"/>
                  </a:cubicBezTo>
                  <a:cubicBezTo>
                    <a:pt x="1" y="1"/>
                    <a:pt x="1" y="2"/>
                    <a:pt x="2" y="2"/>
                  </a:cubicBezTo>
                  <a:cubicBezTo>
                    <a:pt x="3" y="4"/>
                    <a:pt x="4" y="6"/>
                    <a:pt x="4" y="7"/>
                  </a:cubicBezTo>
                  <a:cubicBezTo>
                    <a:pt x="4" y="8"/>
                    <a:pt x="5" y="8"/>
                    <a:pt x="7" y="9"/>
                  </a:cubicBezTo>
                  <a:cubicBezTo>
                    <a:pt x="8" y="10"/>
                    <a:pt x="8" y="12"/>
                    <a:pt x="8" y="12"/>
                  </a:cubicBezTo>
                  <a:cubicBezTo>
                    <a:pt x="8" y="13"/>
                    <a:pt x="6" y="12"/>
                    <a:pt x="6" y="12"/>
                  </a:cubicBezTo>
                  <a:cubicBezTo>
                    <a:pt x="6" y="13"/>
                    <a:pt x="8" y="15"/>
                    <a:pt x="9" y="15"/>
                  </a:cubicBezTo>
                  <a:cubicBezTo>
                    <a:pt x="10" y="15"/>
                    <a:pt x="10" y="15"/>
                    <a:pt x="11" y="16"/>
                  </a:cubicBezTo>
                  <a:cubicBezTo>
                    <a:pt x="13" y="17"/>
                    <a:pt x="12" y="19"/>
                    <a:pt x="12" y="19"/>
                  </a:cubicBezTo>
                  <a:cubicBezTo>
                    <a:pt x="11" y="19"/>
                    <a:pt x="13" y="20"/>
                    <a:pt x="15" y="21"/>
                  </a:cubicBezTo>
                  <a:cubicBezTo>
                    <a:pt x="16" y="23"/>
                    <a:pt x="17" y="24"/>
                    <a:pt x="17" y="24"/>
                  </a:cubicBezTo>
                  <a:cubicBezTo>
                    <a:pt x="17" y="25"/>
                    <a:pt x="18" y="24"/>
                    <a:pt x="18" y="24"/>
                  </a:cubicBezTo>
                  <a:cubicBezTo>
                    <a:pt x="18" y="23"/>
                    <a:pt x="18" y="23"/>
                    <a:pt x="18" y="22"/>
                  </a:cubicBezTo>
                  <a:cubicBezTo>
                    <a:pt x="18" y="21"/>
                    <a:pt x="16" y="21"/>
                    <a:pt x="16" y="21"/>
                  </a:cubicBezTo>
                  <a:cubicBezTo>
                    <a:pt x="15" y="21"/>
                    <a:pt x="16" y="20"/>
                    <a:pt x="15" y="19"/>
                  </a:cubicBezTo>
                  <a:cubicBezTo>
                    <a:pt x="15" y="18"/>
                    <a:pt x="14" y="17"/>
                    <a:pt x="14" y="16"/>
                  </a:cubicBezTo>
                  <a:cubicBezTo>
                    <a:pt x="13" y="15"/>
                    <a:pt x="12" y="13"/>
                    <a:pt x="11" y="12"/>
                  </a:cubicBezTo>
                  <a:cubicBezTo>
                    <a:pt x="10" y="11"/>
                    <a:pt x="10" y="10"/>
                    <a:pt x="9" y="10"/>
                  </a:cubicBezTo>
                  <a:cubicBezTo>
                    <a:pt x="9" y="9"/>
                    <a:pt x="10" y="9"/>
                    <a:pt x="9" y="8"/>
                  </a:cubicBezTo>
                  <a:cubicBezTo>
                    <a:pt x="9" y="8"/>
                    <a:pt x="8" y="8"/>
                    <a:pt x="8" y="8"/>
                  </a:cubicBezTo>
                  <a:cubicBezTo>
                    <a:pt x="7" y="7"/>
                    <a:pt x="6" y="7"/>
                    <a:pt x="6" y="6"/>
                  </a:cubicBezTo>
                  <a:cubicBezTo>
                    <a:pt x="6" y="5"/>
                    <a:pt x="6" y="3"/>
                    <a:pt x="6" y="2"/>
                  </a:cubicBezTo>
                  <a:cubicBezTo>
                    <a:pt x="5" y="2"/>
                    <a:pt x="6" y="2"/>
                    <a:pt x="6" y="2"/>
                  </a:cubicBezTo>
                  <a:cubicBezTo>
                    <a:pt x="7" y="2"/>
                    <a:pt x="7" y="3"/>
                    <a:pt x="7" y="3"/>
                  </a:cubicBezTo>
                  <a:cubicBezTo>
                    <a:pt x="8" y="2"/>
                    <a:pt x="8" y="2"/>
                    <a:pt x="8" y="3"/>
                  </a:cubicBezTo>
                  <a:cubicBezTo>
                    <a:pt x="9" y="4"/>
                    <a:pt x="10" y="3"/>
                    <a:pt x="10" y="3"/>
                  </a:cubicBezTo>
                  <a:cubicBezTo>
                    <a:pt x="10" y="4"/>
                    <a:pt x="9" y="4"/>
                    <a:pt x="10" y="6"/>
                  </a:cubicBezTo>
                  <a:cubicBezTo>
                    <a:pt x="12" y="9"/>
                    <a:pt x="11" y="7"/>
                    <a:pt x="11" y="9"/>
                  </a:cubicBezTo>
                  <a:cubicBezTo>
                    <a:pt x="11" y="11"/>
                    <a:pt x="12" y="10"/>
                    <a:pt x="12" y="10"/>
                  </a:cubicBezTo>
                  <a:cubicBezTo>
                    <a:pt x="12" y="9"/>
                    <a:pt x="13" y="10"/>
                    <a:pt x="14" y="11"/>
                  </a:cubicBezTo>
                  <a:cubicBezTo>
                    <a:pt x="14" y="12"/>
                    <a:pt x="16" y="12"/>
                    <a:pt x="16" y="12"/>
                  </a:cubicBezTo>
                  <a:cubicBezTo>
                    <a:pt x="16" y="13"/>
                    <a:pt x="16" y="14"/>
                    <a:pt x="17" y="14"/>
                  </a:cubicBezTo>
                  <a:cubicBezTo>
                    <a:pt x="18" y="14"/>
                    <a:pt x="18" y="15"/>
                    <a:pt x="18" y="15"/>
                  </a:cubicBezTo>
                  <a:cubicBezTo>
                    <a:pt x="19" y="15"/>
                    <a:pt x="19" y="16"/>
                    <a:pt x="19" y="16"/>
                  </a:cubicBezTo>
                  <a:cubicBezTo>
                    <a:pt x="18" y="17"/>
                    <a:pt x="19" y="18"/>
                    <a:pt x="20" y="18"/>
                  </a:cubicBezTo>
                  <a:cubicBezTo>
                    <a:pt x="22" y="19"/>
                    <a:pt x="21" y="19"/>
                    <a:pt x="22" y="20"/>
                  </a:cubicBezTo>
                  <a:cubicBezTo>
                    <a:pt x="23" y="21"/>
                    <a:pt x="26" y="25"/>
                    <a:pt x="27" y="26"/>
                  </a:cubicBezTo>
                  <a:cubicBezTo>
                    <a:pt x="28" y="27"/>
                    <a:pt x="28" y="27"/>
                    <a:pt x="28" y="28"/>
                  </a:cubicBezTo>
                  <a:cubicBezTo>
                    <a:pt x="28" y="29"/>
                    <a:pt x="28" y="29"/>
                    <a:pt x="28" y="30"/>
                  </a:cubicBezTo>
                  <a:cubicBezTo>
                    <a:pt x="28" y="30"/>
                    <a:pt x="27" y="30"/>
                    <a:pt x="27" y="31"/>
                  </a:cubicBezTo>
                  <a:cubicBezTo>
                    <a:pt x="27" y="31"/>
                    <a:pt x="28" y="33"/>
                    <a:pt x="29" y="33"/>
                  </a:cubicBezTo>
                  <a:cubicBezTo>
                    <a:pt x="30" y="34"/>
                    <a:pt x="32" y="35"/>
                    <a:pt x="32" y="36"/>
                  </a:cubicBezTo>
                  <a:cubicBezTo>
                    <a:pt x="33" y="37"/>
                    <a:pt x="35" y="36"/>
                    <a:pt x="36" y="37"/>
                  </a:cubicBezTo>
                  <a:cubicBezTo>
                    <a:pt x="38" y="37"/>
                    <a:pt x="39" y="39"/>
                    <a:pt x="41" y="39"/>
                  </a:cubicBezTo>
                  <a:cubicBezTo>
                    <a:pt x="43" y="40"/>
                    <a:pt x="45" y="41"/>
                    <a:pt x="46" y="41"/>
                  </a:cubicBezTo>
                  <a:cubicBezTo>
                    <a:pt x="47" y="42"/>
                    <a:pt x="49" y="42"/>
                    <a:pt x="51" y="41"/>
                  </a:cubicBezTo>
                  <a:cubicBezTo>
                    <a:pt x="53" y="40"/>
                    <a:pt x="54" y="41"/>
                    <a:pt x="55" y="42"/>
                  </a:cubicBezTo>
                  <a:cubicBezTo>
                    <a:pt x="55" y="42"/>
                    <a:pt x="56" y="43"/>
                    <a:pt x="57" y="44"/>
                  </a:cubicBezTo>
                  <a:cubicBezTo>
                    <a:pt x="58" y="42"/>
                    <a:pt x="59" y="41"/>
                    <a:pt x="59"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0" name="Freeform 280">
              <a:extLst>
                <a:ext uri="{FF2B5EF4-FFF2-40B4-BE49-F238E27FC236}">
                  <a16:creationId xmlns:a16="http://schemas.microsoft.com/office/drawing/2014/main" id="{9E7B0485-F426-44B0-8ACF-62A10D99D531}"/>
                </a:ext>
              </a:extLst>
            </p:cNvPr>
            <p:cNvSpPr>
              <a:spLocks/>
            </p:cNvSpPr>
            <p:nvPr/>
          </p:nvSpPr>
          <p:spPr bwMode="auto">
            <a:xfrm>
              <a:off x="-4308475" y="2079625"/>
              <a:ext cx="36512" cy="36513"/>
            </a:xfrm>
            <a:custGeom>
              <a:avLst/>
              <a:gdLst>
                <a:gd name="T0" fmla="*/ 9 w 10"/>
                <a:gd name="T1" fmla="*/ 6 h 10"/>
                <a:gd name="T2" fmla="*/ 10 w 10"/>
                <a:gd name="T3" fmla="*/ 5 h 10"/>
                <a:gd name="T4" fmla="*/ 9 w 10"/>
                <a:gd name="T5" fmla="*/ 4 h 10"/>
                <a:gd name="T6" fmla="*/ 8 w 10"/>
                <a:gd name="T7" fmla="*/ 5 h 10"/>
                <a:gd name="T8" fmla="*/ 8 w 10"/>
                <a:gd name="T9" fmla="*/ 0 h 10"/>
                <a:gd name="T10" fmla="*/ 5 w 10"/>
                <a:gd name="T11" fmla="*/ 0 h 10"/>
                <a:gd name="T12" fmla="*/ 4 w 10"/>
                <a:gd name="T13" fmla="*/ 2 h 10"/>
                <a:gd name="T14" fmla="*/ 5 w 10"/>
                <a:gd name="T15" fmla="*/ 4 h 10"/>
                <a:gd name="T16" fmla="*/ 2 w 10"/>
                <a:gd name="T17" fmla="*/ 4 h 10"/>
                <a:gd name="T18" fmla="*/ 0 w 10"/>
                <a:gd name="T19" fmla="*/ 7 h 10"/>
                <a:gd name="T20" fmla="*/ 3 w 10"/>
                <a:gd name="T21" fmla="*/ 9 h 10"/>
                <a:gd name="T22" fmla="*/ 6 w 10"/>
                <a:gd name="T23" fmla="*/ 10 h 10"/>
                <a:gd name="T24" fmla="*/ 6 w 10"/>
                <a:gd name="T25" fmla="*/ 10 h 10"/>
                <a:gd name="T26" fmla="*/ 8 w 10"/>
                <a:gd name="T27" fmla="*/ 8 h 10"/>
                <a:gd name="T28" fmla="*/ 9 w 10"/>
                <a:gd name="T2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0" h="10">
                  <a:moveTo>
                    <a:pt x="9" y="6"/>
                  </a:moveTo>
                  <a:cubicBezTo>
                    <a:pt x="10" y="6"/>
                    <a:pt x="10" y="5"/>
                    <a:pt x="10" y="5"/>
                  </a:cubicBezTo>
                  <a:cubicBezTo>
                    <a:pt x="10" y="5"/>
                    <a:pt x="9" y="5"/>
                    <a:pt x="9" y="4"/>
                  </a:cubicBezTo>
                  <a:cubicBezTo>
                    <a:pt x="8" y="5"/>
                    <a:pt x="8" y="5"/>
                    <a:pt x="8" y="5"/>
                  </a:cubicBezTo>
                  <a:cubicBezTo>
                    <a:pt x="8" y="0"/>
                    <a:pt x="8" y="0"/>
                    <a:pt x="8" y="0"/>
                  </a:cubicBezTo>
                  <a:cubicBezTo>
                    <a:pt x="7" y="0"/>
                    <a:pt x="5" y="0"/>
                    <a:pt x="5" y="0"/>
                  </a:cubicBezTo>
                  <a:cubicBezTo>
                    <a:pt x="4" y="0"/>
                    <a:pt x="4" y="2"/>
                    <a:pt x="4" y="2"/>
                  </a:cubicBezTo>
                  <a:cubicBezTo>
                    <a:pt x="4" y="2"/>
                    <a:pt x="6" y="3"/>
                    <a:pt x="5" y="4"/>
                  </a:cubicBezTo>
                  <a:cubicBezTo>
                    <a:pt x="5" y="5"/>
                    <a:pt x="3" y="4"/>
                    <a:pt x="2" y="4"/>
                  </a:cubicBezTo>
                  <a:cubicBezTo>
                    <a:pt x="2" y="4"/>
                    <a:pt x="1" y="5"/>
                    <a:pt x="0" y="7"/>
                  </a:cubicBezTo>
                  <a:cubicBezTo>
                    <a:pt x="1" y="8"/>
                    <a:pt x="3" y="9"/>
                    <a:pt x="3" y="9"/>
                  </a:cubicBezTo>
                  <a:cubicBezTo>
                    <a:pt x="4" y="10"/>
                    <a:pt x="6" y="9"/>
                    <a:pt x="6" y="10"/>
                  </a:cubicBezTo>
                  <a:cubicBezTo>
                    <a:pt x="6" y="10"/>
                    <a:pt x="6" y="10"/>
                    <a:pt x="6" y="10"/>
                  </a:cubicBezTo>
                  <a:cubicBezTo>
                    <a:pt x="7" y="9"/>
                    <a:pt x="8" y="8"/>
                    <a:pt x="8" y="8"/>
                  </a:cubicBezTo>
                  <a:cubicBezTo>
                    <a:pt x="8" y="8"/>
                    <a:pt x="8" y="7"/>
                    <a:pt x="9"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1" name="Freeform 281">
              <a:extLst>
                <a:ext uri="{FF2B5EF4-FFF2-40B4-BE49-F238E27FC236}">
                  <a16:creationId xmlns:a16="http://schemas.microsoft.com/office/drawing/2014/main" id="{9D888570-E866-41BB-8886-0B8B4893373C}"/>
                </a:ext>
              </a:extLst>
            </p:cNvPr>
            <p:cNvSpPr>
              <a:spLocks/>
            </p:cNvSpPr>
            <p:nvPr/>
          </p:nvSpPr>
          <p:spPr bwMode="auto">
            <a:xfrm>
              <a:off x="-4279900" y="2073275"/>
              <a:ext cx="11112" cy="25400"/>
            </a:xfrm>
            <a:custGeom>
              <a:avLst/>
              <a:gdLst>
                <a:gd name="T0" fmla="*/ 1 w 3"/>
                <a:gd name="T1" fmla="*/ 2 h 7"/>
                <a:gd name="T2" fmla="*/ 0 w 3"/>
                <a:gd name="T3" fmla="*/ 2 h 7"/>
                <a:gd name="T4" fmla="*/ 0 w 3"/>
                <a:gd name="T5" fmla="*/ 7 h 7"/>
                <a:gd name="T6" fmla="*/ 1 w 3"/>
                <a:gd name="T7" fmla="*/ 6 h 7"/>
                <a:gd name="T8" fmla="*/ 2 w 3"/>
                <a:gd name="T9" fmla="*/ 5 h 7"/>
                <a:gd name="T10" fmla="*/ 3 w 3"/>
                <a:gd name="T11" fmla="*/ 1 h 7"/>
                <a:gd name="T12" fmla="*/ 3 w 3"/>
                <a:gd name="T13" fmla="*/ 1 h 7"/>
                <a:gd name="T14" fmla="*/ 2 w 3"/>
                <a:gd name="T15" fmla="*/ 0 h 7"/>
                <a:gd name="T16" fmla="*/ 1 w 3"/>
                <a:gd name="T17"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7">
                  <a:moveTo>
                    <a:pt x="1" y="2"/>
                  </a:moveTo>
                  <a:cubicBezTo>
                    <a:pt x="1" y="2"/>
                    <a:pt x="1" y="2"/>
                    <a:pt x="0" y="2"/>
                  </a:cubicBezTo>
                  <a:cubicBezTo>
                    <a:pt x="0" y="7"/>
                    <a:pt x="0" y="7"/>
                    <a:pt x="0" y="7"/>
                  </a:cubicBezTo>
                  <a:cubicBezTo>
                    <a:pt x="1" y="6"/>
                    <a:pt x="1" y="6"/>
                    <a:pt x="1" y="6"/>
                  </a:cubicBezTo>
                  <a:cubicBezTo>
                    <a:pt x="2" y="6"/>
                    <a:pt x="2" y="6"/>
                    <a:pt x="2" y="5"/>
                  </a:cubicBezTo>
                  <a:cubicBezTo>
                    <a:pt x="3" y="5"/>
                    <a:pt x="2" y="2"/>
                    <a:pt x="3" y="1"/>
                  </a:cubicBezTo>
                  <a:cubicBezTo>
                    <a:pt x="3" y="1"/>
                    <a:pt x="3" y="1"/>
                    <a:pt x="3" y="1"/>
                  </a:cubicBezTo>
                  <a:cubicBezTo>
                    <a:pt x="3" y="1"/>
                    <a:pt x="3" y="0"/>
                    <a:pt x="2" y="0"/>
                  </a:cubicBezTo>
                  <a:cubicBezTo>
                    <a:pt x="2" y="1"/>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2" name="Freeform 282">
              <a:extLst>
                <a:ext uri="{FF2B5EF4-FFF2-40B4-BE49-F238E27FC236}">
                  <a16:creationId xmlns:a16="http://schemas.microsoft.com/office/drawing/2014/main" id="{5EFC9A84-0845-4C8D-8CC9-D8F4F018AA13}"/>
                </a:ext>
              </a:extLst>
            </p:cNvPr>
            <p:cNvSpPr>
              <a:spLocks/>
            </p:cNvSpPr>
            <p:nvPr/>
          </p:nvSpPr>
          <p:spPr bwMode="auto">
            <a:xfrm>
              <a:off x="-4156075" y="2058988"/>
              <a:ext cx="23812" cy="20638"/>
            </a:xfrm>
            <a:custGeom>
              <a:avLst/>
              <a:gdLst>
                <a:gd name="T0" fmla="*/ 4 w 7"/>
                <a:gd name="T1" fmla="*/ 1 h 6"/>
                <a:gd name="T2" fmla="*/ 5 w 7"/>
                <a:gd name="T3" fmla="*/ 4 h 6"/>
                <a:gd name="T4" fmla="*/ 1 w 7"/>
                <a:gd name="T5" fmla="*/ 5 h 6"/>
                <a:gd name="T6" fmla="*/ 4 w 7"/>
                <a:gd name="T7" fmla="*/ 5 h 6"/>
                <a:gd name="T8" fmla="*/ 7 w 7"/>
                <a:gd name="T9" fmla="*/ 6 h 6"/>
                <a:gd name="T10" fmla="*/ 7 w 7"/>
                <a:gd name="T11" fmla="*/ 1 h 6"/>
                <a:gd name="T12" fmla="*/ 4 w 7"/>
                <a:gd name="T13" fmla="*/ 1 h 6"/>
              </a:gdLst>
              <a:ahLst/>
              <a:cxnLst>
                <a:cxn ang="0">
                  <a:pos x="T0" y="T1"/>
                </a:cxn>
                <a:cxn ang="0">
                  <a:pos x="T2" y="T3"/>
                </a:cxn>
                <a:cxn ang="0">
                  <a:pos x="T4" y="T5"/>
                </a:cxn>
                <a:cxn ang="0">
                  <a:pos x="T6" y="T7"/>
                </a:cxn>
                <a:cxn ang="0">
                  <a:pos x="T8" y="T9"/>
                </a:cxn>
                <a:cxn ang="0">
                  <a:pos x="T10" y="T11"/>
                </a:cxn>
                <a:cxn ang="0">
                  <a:pos x="T12" y="T13"/>
                </a:cxn>
              </a:cxnLst>
              <a:rect l="0" t="0" r="r" b="b"/>
              <a:pathLst>
                <a:path w="7" h="6">
                  <a:moveTo>
                    <a:pt x="4" y="1"/>
                  </a:moveTo>
                  <a:cubicBezTo>
                    <a:pt x="3" y="1"/>
                    <a:pt x="5" y="3"/>
                    <a:pt x="5" y="4"/>
                  </a:cubicBezTo>
                  <a:cubicBezTo>
                    <a:pt x="5" y="5"/>
                    <a:pt x="1" y="4"/>
                    <a:pt x="1" y="5"/>
                  </a:cubicBezTo>
                  <a:cubicBezTo>
                    <a:pt x="0" y="5"/>
                    <a:pt x="2" y="6"/>
                    <a:pt x="4" y="5"/>
                  </a:cubicBezTo>
                  <a:cubicBezTo>
                    <a:pt x="5" y="5"/>
                    <a:pt x="6" y="5"/>
                    <a:pt x="7" y="6"/>
                  </a:cubicBezTo>
                  <a:cubicBezTo>
                    <a:pt x="7" y="4"/>
                    <a:pt x="7" y="2"/>
                    <a:pt x="7" y="1"/>
                  </a:cubicBezTo>
                  <a:cubicBezTo>
                    <a:pt x="6" y="1"/>
                    <a:pt x="4" y="0"/>
                    <a:pt x="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3" name="Freeform 283">
              <a:extLst>
                <a:ext uri="{FF2B5EF4-FFF2-40B4-BE49-F238E27FC236}">
                  <a16:creationId xmlns:a16="http://schemas.microsoft.com/office/drawing/2014/main" id="{AC412D1E-CDDF-4E74-BCB3-E5B006C3F975}"/>
                </a:ext>
              </a:extLst>
            </p:cNvPr>
            <p:cNvSpPr>
              <a:spLocks/>
            </p:cNvSpPr>
            <p:nvPr/>
          </p:nvSpPr>
          <p:spPr bwMode="auto">
            <a:xfrm>
              <a:off x="-4132263" y="2062163"/>
              <a:ext cx="30162" cy="17463"/>
            </a:xfrm>
            <a:custGeom>
              <a:avLst/>
              <a:gdLst>
                <a:gd name="T0" fmla="*/ 3 w 8"/>
                <a:gd name="T1" fmla="*/ 4 h 5"/>
                <a:gd name="T2" fmla="*/ 8 w 8"/>
                <a:gd name="T3" fmla="*/ 3 h 5"/>
                <a:gd name="T4" fmla="*/ 2 w 8"/>
                <a:gd name="T5" fmla="*/ 0 h 5"/>
                <a:gd name="T6" fmla="*/ 0 w 8"/>
                <a:gd name="T7" fmla="*/ 0 h 5"/>
                <a:gd name="T8" fmla="*/ 0 w 8"/>
                <a:gd name="T9" fmla="*/ 5 h 5"/>
                <a:gd name="T10" fmla="*/ 0 w 8"/>
                <a:gd name="T11" fmla="*/ 5 h 5"/>
                <a:gd name="T12" fmla="*/ 3 w 8"/>
                <a:gd name="T13" fmla="*/ 4 h 5"/>
              </a:gdLst>
              <a:ahLst/>
              <a:cxnLst>
                <a:cxn ang="0">
                  <a:pos x="T0" y="T1"/>
                </a:cxn>
                <a:cxn ang="0">
                  <a:pos x="T2" y="T3"/>
                </a:cxn>
                <a:cxn ang="0">
                  <a:pos x="T4" y="T5"/>
                </a:cxn>
                <a:cxn ang="0">
                  <a:pos x="T6" y="T7"/>
                </a:cxn>
                <a:cxn ang="0">
                  <a:pos x="T8" y="T9"/>
                </a:cxn>
                <a:cxn ang="0">
                  <a:pos x="T10" y="T11"/>
                </a:cxn>
                <a:cxn ang="0">
                  <a:pos x="T12" y="T13"/>
                </a:cxn>
              </a:cxnLst>
              <a:rect l="0" t="0" r="r" b="b"/>
              <a:pathLst>
                <a:path w="8" h="5">
                  <a:moveTo>
                    <a:pt x="3" y="4"/>
                  </a:moveTo>
                  <a:cubicBezTo>
                    <a:pt x="5" y="3"/>
                    <a:pt x="8" y="4"/>
                    <a:pt x="8" y="3"/>
                  </a:cubicBezTo>
                  <a:cubicBezTo>
                    <a:pt x="8" y="1"/>
                    <a:pt x="3" y="0"/>
                    <a:pt x="2" y="0"/>
                  </a:cubicBezTo>
                  <a:cubicBezTo>
                    <a:pt x="1" y="0"/>
                    <a:pt x="1" y="0"/>
                    <a:pt x="0" y="0"/>
                  </a:cubicBezTo>
                  <a:cubicBezTo>
                    <a:pt x="0" y="1"/>
                    <a:pt x="0" y="3"/>
                    <a:pt x="0" y="5"/>
                  </a:cubicBezTo>
                  <a:cubicBezTo>
                    <a:pt x="0" y="5"/>
                    <a:pt x="0" y="5"/>
                    <a:pt x="0" y="5"/>
                  </a:cubicBezTo>
                  <a:cubicBezTo>
                    <a:pt x="1" y="5"/>
                    <a:pt x="1"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4" name="Freeform 284">
              <a:extLst>
                <a:ext uri="{FF2B5EF4-FFF2-40B4-BE49-F238E27FC236}">
                  <a16:creationId xmlns:a16="http://schemas.microsoft.com/office/drawing/2014/main" id="{426B5A80-CD36-4544-9FF7-95DC5F712AF4}"/>
                </a:ext>
              </a:extLst>
            </p:cNvPr>
            <p:cNvSpPr>
              <a:spLocks/>
            </p:cNvSpPr>
            <p:nvPr/>
          </p:nvSpPr>
          <p:spPr bwMode="auto">
            <a:xfrm>
              <a:off x="-4265613" y="2105025"/>
              <a:ext cx="36512" cy="36513"/>
            </a:xfrm>
            <a:custGeom>
              <a:avLst/>
              <a:gdLst>
                <a:gd name="T0" fmla="*/ 6 w 10"/>
                <a:gd name="T1" fmla="*/ 9 h 10"/>
                <a:gd name="T2" fmla="*/ 8 w 10"/>
                <a:gd name="T3" fmla="*/ 10 h 10"/>
                <a:gd name="T4" fmla="*/ 9 w 10"/>
                <a:gd name="T5" fmla="*/ 10 h 10"/>
                <a:gd name="T6" fmla="*/ 9 w 10"/>
                <a:gd name="T7" fmla="*/ 9 h 10"/>
                <a:gd name="T8" fmla="*/ 9 w 10"/>
                <a:gd name="T9" fmla="*/ 6 h 10"/>
                <a:gd name="T10" fmla="*/ 10 w 10"/>
                <a:gd name="T11" fmla="*/ 2 h 10"/>
                <a:gd name="T12" fmla="*/ 10 w 10"/>
                <a:gd name="T13" fmla="*/ 0 h 10"/>
                <a:gd name="T14" fmla="*/ 10 w 10"/>
                <a:gd name="T15" fmla="*/ 0 h 10"/>
                <a:gd name="T16" fmla="*/ 8 w 10"/>
                <a:gd name="T17" fmla="*/ 1 h 10"/>
                <a:gd name="T18" fmla="*/ 5 w 10"/>
                <a:gd name="T19" fmla="*/ 1 h 10"/>
                <a:gd name="T20" fmla="*/ 3 w 10"/>
                <a:gd name="T21" fmla="*/ 2 h 10"/>
                <a:gd name="T22" fmla="*/ 2 w 10"/>
                <a:gd name="T23" fmla="*/ 4 h 10"/>
                <a:gd name="T24" fmla="*/ 1 w 10"/>
                <a:gd name="T25" fmla="*/ 4 h 10"/>
                <a:gd name="T26" fmla="*/ 1 w 10"/>
                <a:gd name="T27" fmla="*/ 5 h 10"/>
                <a:gd name="T28" fmla="*/ 1 w 10"/>
                <a:gd name="T29" fmla="*/ 6 h 10"/>
                <a:gd name="T30" fmla="*/ 4 w 10"/>
                <a:gd name="T31" fmla="*/ 8 h 10"/>
                <a:gd name="T32" fmla="*/ 4 w 10"/>
                <a:gd name="T33" fmla="*/ 9 h 10"/>
                <a:gd name="T34" fmla="*/ 6 w 10"/>
                <a:gd name="T35"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0">
                  <a:moveTo>
                    <a:pt x="6" y="9"/>
                  </a:moveTo>
                  <a:cubicBezTo>
                    <a:pt x="6" y="10"/>
                    <a:pt x="8" y="9"/>
                    <a:pt x="8" y="10"/>
                  </a:cubicBezTo>
                  <a:cubicBezTo>
                    <a:pt x="8" y="10"/>
                    <a:pt x="9" y="10"/>
                    <a:pt x="9" y="10"/>
                  </a:cubicBezTo>
                  <a:cubicBezTo>
                    <a:pt x="9" y="10"/>
                    <a:pt x="9" y="9"/>
                    <a:pt x="9" y="9"/>
                  </a:cubicBezTo>
                  <a:cubicBezTo>
                    <a:pt x="9" y="9"/>
                    <a:pt x="9" y="7"/>
                    <a:pt x="9" y="6"/>
                  </a:cubicBezTo>
                  <a:cubicBezTo>
                    <a:pt x="10" y="5"/>
                    <a:pt x="9" y="3"/>
                    <a:pt x="10" y="2"/>
                  </a:cubicBezTo>
                  <a:cubicBezTo>
                    <a:pt x="10" y="2"/>
                    <a:pt x="10" y="1"/>
                    <a:pt x="10" y="0"/>
                  </a:cubicBezTo>
                  <a:cubicBezTo>
                    <a:pt x="10" y="0"/>
                    <a:pt x="10" y="0"/>
                    <a:pt x="10" y="0"/>
                  </a:cubicBezTo>
                  <a:cubicBezTo>
                    <a:pt x="9" y="0"/>
                    <a:pt x="8" y="1"/>
                    <a:pt x="8" y="1"/>
                  </a:cubicBezTo>
                  <a:cubicBezTo>
                    <a:pt x="7" y="1"/>
                    <a:pt x="6" y="0"/>
                    <a:pt x="5" y="1"/>
                  </a:cubicBezTo>
                  <a:cubicBezTo>
                    <a:pt x="5" y="2"/>
                    <a:pt x="4" y="2"/>
                    <a:pt x="3" y="2"/>
                  </a:cubicBezTo>
                  <a:cubicBezTo>
                    <a:pt x="1" y="2"/>
                    <a:pt x="2" y="4"/>
                    <a:pt x="2" y="4"/>
                  </a:cubicBezTo>
                  <a:cubicBezTo>
                    <a:pt x="2" y="4"/>
                    <a:pt x="1" y="4"/>
                    <a:pt x="1" y="4"/>
                  </a:cubicBezTo>
                  <a:cubicBezTo>
                    <a:pt x="1" y="5"/>
                    <a:pt x="1" y="5"/>
                    <a:pt x="1" y="5"/>
                  </a:cubicBezTo>
                  <a:cubicBezTo>
                    <a:pt x="0" y="5"/>
                    <a:pt x="0" y="5"/>
                    <a:pt x="1" y="6"/>
                  </a:cubicBezTo>
                  <a:cubicBezTo>
                    <a:pt x="2" y="6"/>
                    <a:pt x="3" y="8"/>
                    <a:pt x="4" y="8"/>
                  </a:cubicBezTo>
                  <a:cubicBezTo>
                    <a:pt x="4" y="8"/>
                    <a:pt x="4" y="9"/>
                    <a:pt x="4" y="9"/>
                  </a:cubicBezTo>
                  <a:cubicBezTo>
                    <a:pt x="5" y="9"/>
                    <a:pt x="6" y="9"/>
                    <a:pt x="6"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5" name="Freeform 285">
              <a:extLst>
                <a:ext uri="{FF2B5EF4-FFF2-40B4-BE49-F238E27FC236}">
                  <a16:creationId xmlns:a16="http://schemas.microsoft.com/office/drawing/2014/main" id="{E57DA71C-73D3-4867-AF5B-E00759296873}"/>
                </a:ext>
              </a:extLst>
            </p:cNvPr>
            <p:cNvSpPr>
              <a:spLocks/>
            </p:cNvSpPr>
            <p:nvPr/>
          </p:nvSpPr>
          <p:spPr bwMode="auto">
            <a:xfrm>
              <a:off x="-4149725" y="2187575"/>
              <a:ext cx="331787" cy="342900"/>
            </a:xfrm>
            <a:custGeom>
              <a:avLst/>
              <a:gdLst>
                <a:gd name="T0" fmla="*/ 52 w 92"/>
                <a:gd name="T1" fmla="*/ 88 h 95"/>
                <a:gd name="T2" fmla="*/ 53 w 92"/>
                <a:gd name="T3" fmla="*/ 88 h 95"/>
                <a:gd name="T4" fmla="*/ 59 w 92"/>
                <a:gd name="T5" fmla="*/ 78 h 95"/>
                <a:gd name="T6" fmla="*/ 63 w 92"/>
                <a:gd name="T7" fmla="*/ 70 h 95"/>
                <a:gd name="T8" fmla="*/ 69 w 92"/>
                <a:gd name="T9" fmla="*/ 67 h 95"/>
                <a:gd name="T10" fmla="*/ 76 w 92"/>
                <a:gd name="T11" fmla="*/ 65 h 95"/>
                <a:gd name="T12" fmla="*/ 79 w 92"/>
                <a:gd name="T13" fmla="*/ 59 h 95"/>
                <a:gd name="T14" fmla="*/ 82 w 92"/>
                <a:gd name="T15" fmla="*/ 54 h 95"/>
                <a:gd name="T16" fmla="*/ 82 w 92"/>
                <a:gd name="T17" fmla="*/ 43 h 95"/>
                <a:gd name="T18" fmla="*/ 84 w 92"/>
                <a:gd name="T19" fmla="*/ 42 h 95"/>
                <a:gd name="T20" fmla="*/ 92 w 92"/>
                <a:gd name="T21" fmla="*/ 32 h 95"/>
                <a:gd name="T22" fmla="*/ 83 w 92"/>
                <a:gd name="T23" fmla="*/ 21 h 95"/>
                <a:gd name="T24" fmla="*/ 69 w 92"/>
                <a:gd name="T25" fmla="*/ 20 h 95"/>
                <a:gd name="T26" fmla="*/ 61 w 92"/>
                <a:gd name="T27" fmla="*/ 15 h 95"/>
                <a:gd name="T28" fmla="*/ 60 w 92"/>
                <a:gd name="T29" fmla="*/ 14 h 95"/>
                <a:gd name="T30" fmla="*/ 54 w 92"/>
                <a:gd name="T31" fmla="*/ 12 h 95"/>
                <a:gd name="T32" fmla="*/ 53 w 92"/>
                <a:gd name="T33" fmla="*/ 2 h 95"/>
                <a:gd name="T34" fmla="*/ 46 w 92"/>
                <a:gd name="T35" fmla="*/ 6 h 95"/>
                <a:gd name="T36" fmla="*/ 39 w 92"/>
                <a:gd name="T37" fmla="*/ 8 h 95"/>
                <a:gd name="T38" fmla="*/ 34 w 92"/>
                <a:gd name="T39" fmla="*/ 8 h 95"/>
                <a:gd name="T40" fmla="*/ 32 w 92"/>
                <a:gd name="T41" fmla="*/ 0 h 95"/>
                <a:gd name="T42" fmla="*/ 26 w 92"/>
                <a:gd name="T43" fmla="*/ 3 h 95"/>
                <a:gd name="T44" fmla="*/ 22 w 92"/>
                <a:gd name="T45" fmla="*/ 3 h 95"/>
                <a:gd name="T46" fmla="*/ 25 w 92"/>
                <a:gd name="T47" fmla="*/ 6 h 95"/>
                <a:gd name="T48" fmla="*/ 21 w 92"/>
                <a:gd name="T49" fmla="*/ 9 h 95"/>
                <a:gd name="T50" fmla="*/ 17 w 92"/>
                <a:gd name="T51" fmla="*/ 10 h 95"/>
                <a:gd name="T52" fmla="*/ 10 w 92"/>
                <a:gd name="T53" fmla="*/ 8 h 95"/>
                <a:gd name="T54" fmla="*/ 9 w 92"/>
                <a:gd name="T55" fmla="*/ 12 h 95"/>
                <a:gd name="T56" fmla="*/ 9 w 92"/>
                <a:gd name="T57" fmla="*/ 22 h 95"/>
                <a:gd name="T58" fmla="*/ 2 w 92"/>
                <a:gd name="T59" fmla="*/ 25 h 95"/>
                <a:gd name="T60" fmla="*/ 0 w 92"/>
                <a:gd name="T61" fmla="*/ 30 h 95"/>
                <a:gd name="T62" fmla="*/ 3 w 92"/>
                <a:gd name="T63" fmla="*/ 34 h 95"/>
                <a:gd name="T64" fmla="*/ 8 w 92"/>
                <a:gd name="T65" fmla="*/ 35 h 95"/>
                <a:gd name="T66" fmla="*/ 13 w 92"/>
                <a:gd name="T67" fmla="*/ 38 h 95"/>
                <a:gd name="T68" fmla="*/ 20 w 92"/>
                <a:gd name="T69" fmla="*/ 36 h 95"/>
                <a:gd name="T70" fmla="*/ 25 w 92"/>
                <a:gd name="T71" fmla="*/ 42 h 95"/>
                <a:gd name="T72" fmla="*/ 31 w 92"/>
                <a:gd name="T73" fmla="*/ 44 h 95"/>
                <a:gd name="T74" fmla="*/ 32 w 92"/>
                <a:gd name="T75" fmla="*/ 50 h 95"/>
                <a:gd name="T76" fmla="*/ 38 w 92"/>
                <a:gd name="T77" fmla="*/ 54 h 95"/>
                <a:gd name="T78" fmla="*/ 37 w 92"/>
                <a:gd name="T79" fmla="*/ 60 h 95"/>
                <a:gd name="T80" fmla="*/ 41 w 92"/>
                <a:gd name="T81" fmla="*/ 65 h 95"/>
                <a:gd name="T82" fmla="*/ 46 w 92"/>
                <a:gd name="T83" fmla="*/ 69 h 95"/>
                <a:gd name="T84" fmla="*/ 47 w 92"/>
                <a:gd name="T85" fmla="*/ 77 h 95"/>
                <a:gd name="T86" fmla="*/ 38 w 92"/>
                <a:gd name="T87" fmla="*/ 85 h 95"/>
                <a:gd name="T88" fmla="*/ 42 w 92"/>
                <a:gd name="T89" fmla="*/ 88 h 95"/>
                <a:gd name="T90" fmla="*/ 48 w 92"/>
                <a:gd name="T91" fmla="*/ 91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92" h="95">
                  <a:moveTo>
                    <a:pt x="49" y="94"/>
                  </a:moveTo>
                  <a:cubicBezTo>
                    <a:pt x="50" y="92"/>
                    <a:pt x="50" y="92"/>
                    <a:pt x="51" y="91"/>
                  </a:cubicBezTo>
                  <a:cubicBezTo>
                    <a:pt x="51" y="89"/>
                    <a:pt x="51" y="89"/>
                    <a:pt x="52" y="88"/>
                  </a:cubicBezTo>
                  <a:cubicBezTo>
                    <a:pt x="53" y="87"/>
                    <a:pt x="52" y="86"/>
                    <a:pt x="53" y="85"/>
                  </a:cubicBezTo>
                  <a:cubicBezTo>
                    <a:pt x="55" y="85"/>
                    <a:pt x="54" y="86"/>
                    <a:pt x="53" y="87"/>
                  </a:cubicBezTo>
                  <a:cubicBezTo>
                    <a:pt x="52" y="89"/>
                    <a:pt x="52" y="89"/>
                    <a:pt x="53" y="88"/>
                  </a:cubicBezTo>
                  <a:cubicBezTo>
                    <a:pt x="55" y="87"/>
                    <a:pt x="55" y="85"/>
                    <a:pt x="56" y="84"/>
                  </a:cubicBezTo>
                  <a:cubicBezTo>
                    <a:pt x="57" y="82"/>
                    <a:pt x="58" y="81"/>
                    <a:pt x="59" y="81"/>
                  </a:cubicBezTo>
                  <a:cubicBezTo>
                    <a:pt x="59" y="81"/>
                    <a:pt x="59" y="79"/>
                    <a:pt x="59" y="78"/>
                  </a:cubicBezTo>
                  <a:cubicBezTo>
                    <a:pt x="59" y="76"/>
                    <a:pt x="59" y="75"/>
                    <a:pt x="59" y="74"/>
                  </a:cubicBezTo>
                  <a:cubicBezTo>
                    <a:pt x="60" y="74"/>
                    <a:pt x="59" y="73"/>
                    <a:pt x="60" y="73"/>
                  </a:cubicBezTo>
                  <a:cubicBezTo>
                    <a:pt x="61" y="73"/>
                    <a:pt x="62" y="72"/>
                    <a:pt x="63" y="70"/>
                  </a:cubicBezTo>
                  <a:cubicBezTo>
                    <a:pt x="64" y="69"/>
                    <a:pt x="65" y="69"/>
                    <a:pt x="66" y="69"/>
                  </a:cubicBezTo>
                  <a:cubicBezTo>
                    <a:pt x="67" y="69"/>
                    <a:pt x="67" y="69"/>
                    <a:pt x="67" y="68"/>
                  </a:cubicBezTo>
                  <a:cubicBezTo>
                    <a:pt x="68" y="68"/>
                    <a:pt x="69" y="67"/>
                    <a:pt x="69" y="67"/>
                  </a:cubicBezTo>
                  <a:cubicBezTo>
                    <a:pt x="70" y="67"/>
                    <a:pt x="72" y="67"/>
                    <a:pt x="73" y="67"/>
                  </a:cubicBezTo>
                  <a:cubicBezTo>
                    <a:pt x="74" y="67"/>
                    <a:pt x="75" y="67"/>
                    <a:pt x="75" y="66"/>
                  </a:cubicBezTo>
                  <a:cubicBezTo>
                    <a:pt x="75" y="66"/>
                    <a:pt x="76" y="65"/>
                    <a:pt x="76" y="65"/>
                  </a:cubicBezTo>
                  <a:cubicBezTo>
                    <a:pt x="77" y="65"/>
                    <a:pt x="77" y="65"/>
                    <a:pt x="77" y="64"/>
                  </a:cubicBezTo>
                  <a:cubicBezTo>
                    <a:pt x="77" y="63"/>
                    <a:pt x="78" y="62"/>
                    <a:pt x="78" y="62"/>
                  </a:cubicBezTo>
                  <a:cubicBezTo>
                    <a:pt x="79" y="61"/>
                    <a:pt x="79" y="60"/>
                    <a:pt x="79" y="59"/>
                  </a:cubicBezTo>
                  <a:cubicBezTo>
                    <a:pt x="80" y="59"/>
                    <a:pt x="80" y="59"/>
                    <a:pt x="80" y="58"/>
                  </a:cubicBezTo>
                  <a:cubicBezTo>
                    <a:pt x="80" y="57"/>
                    <a:pt x="81" y="56"/>
                    <a:pt x="81" y="55"/>
                  </a:cubicBezTo>
                  <a:cubicBezTo>
                    <a:pt x="81" y="55"/>
                    <a:pt x="81" y="55"/>
                    <a:pt x="82" y="54"/>
                  </a:cubicBezTo>
                  <a:cubicBezTo>
                    <a:pt x="82" y="54"/>
                    <a:pt x="81" y="53"/>
                    <a:pt x="82" y="51"/>
                  </a:cubicBezTo>
                  <a:cubicBezTo>
                    <a:pt x="83" y="50"/>
                    <a:pt x="82" y="48"/>
                    <a:pt x="82" y="47"/>
                  </a:cubicBezTo>
                  <a:cubicBezTo>
                    <a:pt x="82" y="45"/>
                    <a:pt x="82" y="44"/>
                    <a:pt x="82" y="43"/>
                  </a:cubicBezTo>
                  <a:cubicBezTo>
                    <a:pt x="83" y="43"/>
                    <a:pt x="83" y="43"/>
                    <a:pt x="82" y="42"/>
                  </a:cubicBezTo>
                  <a:cubicBezTo>
                    <a:pt x="82" y="42"/>
                    <a:pt x="82" y="42"/>
                    <a:pt x="83" y="42"/>
                  </a:cubicBezTo>
                  <a:cubicBezTo>
                    <a:pt x="83" y="42"/>
                    <a:pt x="84" y="43"/>
                    <a:pt x="84" y="42"/>
                  </a:cubicBezTo>
                  <a:cubicBezTo>
                    <a:pt x="85" y="42"/>
                    <a:pt x="85" y="40"/>
                    <a:pt x="86" y="39"/>
                  </a:cubicBezTo>
                  <a:cubicBezTo>
                    <a:pt x="87" y="37"/>
                    <a:pt x="88" y="37"/>
                    <a:pt x="88" y="37"/>
                  </a:cubicBezTo>
                  <a:cubicBezTo>
                    <a:pt x="89" y="37"/>
                    <a:pt x="91" y="35"/>
                    <a:pt x="92" y="32"/>
                  </a:cubicBezTo>
                  <a:cubicBezTo>
                    <a:pt x="92" y="30"/>
                    <a:pt x="91" y="27"/>
                    <a:pt x="91" y="26"/>
                  </a:cubicBezTo>
                  <a:cubicBezTo>
                    <a:pt x="91" y="24"/>
                    <a:pt x="90" y="24"/>
                    <a:pt x="89" y="24"/>
                  </a:cubicBezTo>
                  <a:cubicBezTo>
                    <a:pt x="88" y="24"/>
                    <a:pt x="86" y="24"/>
                    <a:pt x="83" y="21"/>
                  </a:cubicBezTo>
                  <a:cubicBezTo>
                    <a:pt x="81" y="18"/>
                    <a:pt x="78" y="19"/>
                    <a:pt x="77" y="19"/>
                  </a:cubicBezTo>
                  <a:cubicBezTo>
                    <a:pt x="75" y="20"/>
                    <a:pt x="73" y="18"/>
                    <a:pt x="72" y="18"/>
                  </a:cubicBezTo>
                  <a:cubicBezTo>
                    <a:pt x="71" y="18"/>
                    <a:pt x="70" y="19"/>
                    <a:pt x="69" y="20"/>
                  </a:cubicBezTo>
                  <a:cubicBezTo>
                    <a:pt x="68" y="20"/>
                    <a:pt x="69" y="18"/>
                    <a:pt x="70" y="17"/>
                  </a:cubicBezTo>
                  <a:cubicBezTo>
                    <a:pt x="70" y="16"/>
                    <a:pt x="66" y="15"/>
                    <a:pt x="64" y="14"/>
                  </a:cubicBezTo>
                  <a:cubicBezTo>
                    <a:pt x="62" y="13"/>
                    <a:pt x="61" y="14"/>
                    <a:pt x="61" y="15"/>
                  </a:cubicBezTo>
                  <a:cubicBezTo>
                    <a:pt x="61" y="17"/>
                    <a:pt x="60" y="15"/>
                    <a:pt x="59" y="16"/>
                  </a:cubicBezTo>
                  <a:cubicBezTo>
                    <a:pt x="58" y="18"/>
                    <a:pt x="57" y="17"/>
                    <a:pt x="58" y="16"/>
                  </a:cubicBezTo>
                  <a:cubicBezTo>
                    <a:pt x="59" y="16"/>
                    <a:pt x="60" y="15"/>
                    <a:pt x="60" y="14"/>
                  </a:cubicBezTo>
                  <a:cubicBezTo>
                    <a:pt x="60" y="13"/>
                    <a:pt x="56" y="12"/>
                    <a:pt x="55" y="12"/>
                  </a:cubicBezTo>
                  <a:cubicBezTo>
                    <a:pt x="54" y="13"/>
                    <a:pt x="55" y="15"/>
                    <a:pt x="54" y="14"/>
                  </a:cubicBezTo>
                  <a:cubicBezTo>
                    <a:pt x="53" y="14"/>
                    <a:pt x="53" y="12"/>
                    <a:pt x="54" y="12"/>
                  </a:cubicBezTo>
                  <a:cubicBezTo>
                    <a:pt x="55" y="12"/>
                    <a:pt x="56" y="11"/>
                    <a:pt x="57" y="9"/>
                  </a:cubicBezTo>
                  <a:cubicBezTo>
                    <a:pt x="57" y="8"/>
                    <a:pt x="56" y="8"/>
                    <a:pt x="55" y="7"/>
                  </a:cubicBezTo>
                  <a:cubicBezTo>
                    <a:pt x="54" y="6"/>
                    <a:pt x="54" y="3"/>
                    <a:pt x="53" y="2"/>
                  </a:cubicBezTo>
                  <a:cubicBezTo>
                    <a:pt x="52" y="3"/>
                    <a:pt x="51" y="5"/>
                    <a:pt x="50" y="6"/>
                  </a:cubicBezTo>
                  <a:cubicBezTo>
                    <a:pt x="50" y="8"/>
                    <a:pt x="49" y="7"/>
                    <a:pt x="48" y="7"/>
                  </a:cubicBezTo>
                  <a:cubicBezTo>
                    <a:pt x="46" y="8"/>
                    <a:pt x="46" y="7"/>
                    <a:pt x="46" y="6"/>
                  </a:cubicBezTo>
                  <a:cubicBezTo>
                    <a:pt x="45" y="6"/>
                    <a:pt x="44" y="6"/>
                    <a:pt x="43" y="6"/>
                  </a:cubicBezTo>
                  <a:cubicBezTo>
                    <a:pt x="42" y="6"/>
                    <a:pt x="43" y="8"/>
                    <a:pt x="42" y="8"/>
                  </a:cubicBezTo>
                  <a:cubicBezTo>
                    <a:pt x="41" y="8"/>
                    <a:pt x="40" y="7"/>
                    <a:pt x="39" y="8"/>
                  </a:cubicBezTo>
                  <a:cubicBezTo>
                    <a:pt x="39" y="8"/>
                    <a:pt x="38" y="8"/>
                    <a:pt x="38" y="8"/>
                  </a:cubicBezTo>
                  <a:cubicBezTo>
                    <a:pt x="38" y="9"/>
                    <a:pt x="37" y="9"/>
                    <a:pt x="36" y="9"/>
                  </a:cubicBezTo>
                  <a:cubicBezTo>
                    <a:pt x="36" y="9"/>
                    <a:pt x="35" y="9"/>
                    <a:pt x="34" y="8"/>
                  </a:cubicBezTo>
                  <a:cubicBezTo>
                    <a:pt x="33" y="7"/>
                    <a:pt x="33" y="4"/>
                    <a:pt x="33" y="4"/>
                  </a:cubicBezTo>
                  <a:cubicBezTo>
                    <a:pt x="34" y="4"/>
                    <a:pt x="34" y="2"/>
                    <a:pt x="33" y="2"/>
                  </a:cubicBezTo>
                  <a:cubicBezTo>
                    <a:pt x="32" y="2"/>
                    <a:pt x="33" y="0"/>
                    <a:pt x="32" y="0"/>
                  </a:cubicBezTo>
                  <a:cubicBezTo>
                    <a:pt x="31" y="0"/>
                    <a:pt x="31" y="1"/>
                    <a:pt x="31" y="1"/>
                  </a:cubicBezTo>
                  <a:cubicBezTo>
                    <a:pt x="30" y="2"/>
                    <a:pt x="29" y="3"/>
                    <a:pt x="28" y="2"/>
                  </a:cubicBezTo>
                  <a:cubicBezTo>
                    <a:pt x="27" y="2"/>
                    <a:pt x="26" y="3"/>
                    <a:pt x="26" y="3"/>
                  </a:cubicBezTo>
                  <a:cubicBezTo>
                    <a:pt x="26" y="4"/>
                    <a:pt x="26" y="4"/>
                    <a:pt x="25" y="3"/>
                  </a:cubicBezTo>
                  <a:cubicBezTo>
                    <a:pt x="25" y="3"/>
                    <a:pt x="24" y="3"/>
                    <a:pt x="23" y="3"/>
                  </a:cubicBezTo>
                  <a:cubicBezTo>
                    <a:pt x="23" y="2"/>
                    <a:pt x="21" y="2"/>
                    <a:pt x="22" y="3"/>
                  </a:cubicBezTo>
                  <a:cubicBezTo>
                    <a:pt x="23" y="3"/>
                    <a:pt x="23" y="4"/>
                    <a:pt x="23" y="5"/>
                  </a:cubicBezTo>
                  <a:cubicBezTo>
                    <a:pt x="23" y="5"/>
                    <a:pt x="23" y="5"/>
                    <a:pt x="23" y="6"/>
                  </a:cubicBezTo>
                  <a:cubicBezTo>
                    <a:pt x="23" y="7"/>
                    <a:pt x="24" y="6"/>
                    <a:pt x="25" y="6"/>
                  </a:cubicBezTo>
                  <a:cubicBezTo>
                    <a:pt x="25" y="6"/>
                    <a:pt x="25" y="7"/>
                    <a:pt x="24" y="7"/>
                  </a:cubicBezTo>
                  <a:cubicBezTo>
                    <a:pt x="24" y="8"/>
                    <a:pt x="23" y="8"/>
                    <a:pt x="23" y="9"/>
                  </a:cubicBezTo>
                  <a:cubicBezTo>
                    <a:pt x="23" y="9"/>
                    <a:pt x="22" y="9"/>
                    <a:pt x="21" y="9"/>
                  </a:cubicBezTo>
                  <a:cubicBezTo>
                    <a:pt x="21" y="10"/>
                    <a:pt x="20" y="11"/>
                    <a:pt x="20" y="10"/>
                  </a:cubicBezTo>
                  <a:cubicBezTo>
                    <a:pt x="19" y="10"/>
                    <a:pt x="19" y="10"/>
                    <a:pt x="19" y="10"/>
                  </a:cubicBezTo>
                  <a:cubicBezTo>
                    <a:pt x="18" y="11"/>
                    <a:pt x="18" y="10"/>
                    <a:pt x="17" y="10"/>
                  </a:cubicBezTo>
                  <a:cubicBezTo>
                    <a:pt x="17" y="9"/>
                    <a:pt x="16" y="8"/>
                    <a:pt x="15" y="8"/>
                  </a:cubicBezTo>
                  <a:cubicBezTo>
                    <a:pt x="15" y="8"/>
                    <a:pt x="14" y="8"/>
                    <a:pt x="13" y="8"/>
                  </a:cubicBezTo>
                  <a:cubicBezTo>
                    <a:pt x="12" y="8"/>
                    <a:pt x="10" y="8"/>
                    <a:pt x="10" y="8"/>
                  </a:cubicBezTo>
                  <a:cubicBezTo>
                    <a:pt x="9" y="9"/>
                    <a:pt x="10" y="10"/>
                    <a:pt x="10" y="10"/>
                  </a:cubicBezTo>
                  <a:cubicBezTo>
                    <a:pt x="11" y="10"/>
                    <a:pt x="12" y="10"/>
                    <a:pt x="11" y="11"/>
                  </a:cubicBezTo>
                  <a:cubicBezTo>
                    <a:pt x="10" y="11"/>
                    <a:pt x="9" y="10"/>
                    <a:pt x="9" y="12"/>
                  </a:cubicBezTo>
                  <a:cubicBezTo>
                    <a:pt x="9" y="13"/>
                    <a:pt x="11" y="14"/>
                    <a:pt x="11" y="16"/>
                  </a:cubicBezTo>
                  <a:cubicBezTo>
                    <a:pt x="10" y="16"/>
                    <a:pt x="10" y="18"/>
                    <a:pt x="10" y="19"/>
                  </a:cubicBezTo>
                  <a:cubicBezTo>
                    <a:pt x="10" y="20"/>
                    <a:pt x="10" y="22"/>
                    <a:pt x="9" y="22"/>
                  </a:cubicBezTo>
                  <a:cubicBezTo>
                    <a:pt x="9" y="22"/>
                    <a:pt x="8" y="21"/>
                    <a:pt x="7" y="22"/>
                  </a:cubicBezTo>
                  <a:cubicBezTo>
                    <a:pt x="6" y="23"/>
                    <a:pt x="5" y="22"/>
                    <a:pt x="4" y="23"/>
                  </a:cubicBezTo>
                  <a:cubicBezTo>
                    <a:pt x="3" y="24"/>
                    <a:pt x="2" y="24"/>
                    <a:pt x="2" y="25"/>
                  </a:cubicBezTo>
                  <a:cubicBezTo>
                    <a:pt x="2" y="25"/>
                    <a:pt x="1" y="26"/>
                    <a:pt x="2" y="27"/>
                  </a:cubicBezTo>
                  <a:cubicBezTo>
                    <a:pt x="2" y="28"/>
                    <a:pt x="1" y="27"/>
                    <a:pt x="1" y="28"/>
                  </a:cubicBezTo>
                  <a:cubicBezTo>
                    <a:pt x="0" y="29"/>
                    <a:pt x="1" y="29"/>
                    <a:pt x="0" y="30"/>
                  </a:cubicBezTo>
                  <a:cubicBezTo>
                    <a:pt x="0" y="30"/>
                    <a:pt x="0" y="31"/>
                    <a:pt x="1" y="32"/>
                  </a:cubicBezTo>
                  <a:cubicBezTo>
                    <a:pt x="1" y="32"/>
                    <a:pt x="2" y="33"/>
                    <a:pt x="2" y="34"/>
                  </a:cubicBezTo>
                  <a:cubicBezTo>
                    <a:pt x="2" y="34"/>
                    <a:pt x="2" y="34"/>
                    <a:pt x="3" y="34"/>
                  </a:cubicBezTo>
                  <a:cubicBezTo>
                    <a:pt x="4" y="34"/>
                    <a:pt x="3" y="36"/>
                    <a:pt x="4" y="36"/>
                  </a:cubicBezTo>
                  <a:cubicBezTo>
                    <a:pt x="5" y="36"/>
                    <a:pt x="6" y="36"/>
                    <a:pt x="7" y="35"/>
                  </a:cubicBezTo>
                  <a:cubicBezTo>
                    <a:pt x="7" y="35"/>
                    <a:pt x="8" y="34"/>
                    <a:pt x="8" y="35"/>
                  </a:cubicBezTo>
                  <a:cubicBezTo>
                    <a:pt x="8" y="36"/>
                    <a:pt x="8" y="38"/>
                    <a:pt x="8" y="38"/>
                  </a:cubicBezTo>
                  <a:cubicBezTo>
                    <a:pt x="9" y="38"/>
                    <a:pt x="11" y="38"/>
                    <a:pt x="11" y="38"/>
                  </a:cubicBezTo>
                  <a:cubicBezTo>
                    <a:pt x="12" y="39"/>
                    <a:pt x="13" y="38"/>
                    <a:pt x="13" y="38"/>
                  </a:cubicBezTo>
                  <a:cubicBezTo>
                    <a:pt x="14" y="37"/>
                    <a:pt x="14" y="37"/>
                    <a:pt x="15" y="37"/>
                  </a:cubicBezTo>
                  <a:cubicBezTo>
                    <a:pt x="16" y="36"/>
                    <a:pt x="17" y="36"/>
                    <a:pt x="18" y="36"/>
                  </a:cubicBezTo>
                  <a:cubicBezTo>
                    <a:pt x="19" y="36"/>
                    <a:pt x="20" y="35"/>
                    <a:pt x="20" y="36"/>
                  </a:cubicBezTo>
                  <a:cubicBezTo>
                    <a:pt x="20" y="36"/>
                    <a:pt x="20" y="39"/>
                    <a:pt x="21" y="40"/>
                  </a:cubicBezTo>
                  <a:cubicBezTo>
                    <a:pt x="22" y="41"/>
                    <a:pt x="23" y="42"/>
                    <a:pt x="24" y="42"/>
                  </a:cubicBezTo>
                  <a:cubicBezTo>
                    <a:pt x="25" y="42"/>
                    <a:pt x="25" y="42"/>
                    <a:pt x="25" y="42"/>
                  </a:cubicBezTo>
                  <a:cubicBezTo>
                    <a:pt x="26" y="42"/>
                    <a:pt x="26" y="43"/>
                    <a:pt x="26" y="43"/>
                  </a:cubicBezTo>
                  <a:cubicBezTo>
                    <a:pt x="27" y="43"/>
                    <a:pt x="28" y="43"/>
                    <a:pt x="28" y="44"/>
                  </a:cubicBezTo>
                  <a:cubicBezTo>
                    <a:pt x="28" y="45"/>
                    <a:pt x="30" y="44"/>
                    <a:pt x="31" y="44"/>
                  </a:cubicBezTo>
                  <a:cubicBezTo>
                    <a:pt x="31" y="45"/>
                    <a:pt x="32" y="45"/>
                    <a:pt x="32" y="46"/>
                  </a:cubicBezTo>
                  <a:cubicBezTo>
                    <a:pt x="32" y="47"/>
                    <a:pt x="33" y="47"/>
                    <a:pt x="32" y="48"/>
                  </a:cubicBezTo>
                  <a:cubicBezTo>
                    <a:pt x="31" y="48"/>
                    <a:pt x="32" y="49"/>
                    <a:pt x="32" y="50"/>
                  </a:cubicBezTo>
                  <a:cubicBezTo>
                    <a:pt x="32" y="51"/>
                    <a:pt x="33" y="51"/>
                    <a:pt x="35" y="51"/>
                  </a:cubicBezTo>
                  <a:cubicBezTo>
                    <a:pt x="36" y="51"/>
                    <a:pt x="37" y="51"/>
                    <a:pt x="37" y="52"/>
                  </a:cubicBezTo>
                  <a:cubicBezTo>
                    <a:pt x="37" y="53"/>
                    <a:pt x="38" y="53"/>
                    <a:pt x="38" y="54"/>
                  </a:cubicBezTo>
                  <a:cubicBezTo>
                    <a:pt x="39" y="55"/>
                    <a:pt x="38" y="57"/>
                    <a:pt x="38" y="57"/>
                  </a:cubicBezTo>
                  <a:cubicBezTo>
                    <a:pt x="38" y="58"/>
                    <a:pt x="38" y="59"/>
                    <a:pt x="37" y="59"/>
                  </a:cubicBezTo>
                  <a:cubicBezTo>
                    <a:pt x="38" y="60"/>
                    <a:pt x="38" y="60"/>
                    <a:pt x="37" y="60"/>
                  </a:cubicBezTo>
                  <a:cubicBezTo>
                    <a:pt x="37" y="61"/>
                    <a:pt x="38" y="62"/>
                    <a:pt x="38" y="63"/>
                  </a:cubicBezTo>
                  <a:cubicBezTo>
                    <a:pt x="37" y="65"/>
                    <a:pt x="37" y="65"/>
                    <a:pt x="39" y="65"/>
                  </a:cubicBezTo>
                  <a:cubicBezTo>
                    <a:pt x="40" y="65"/>
                    <a:pt x="40" y="65"/>
                    <a:pt x="41" y="65"/>
                  </a:cubicBezTo>
                  <a:cubicBezTo>
                    <a:pt x="41" y="65"/>
                    <a:pt x="42" y="66"/>
                    <a:pt x="43" y="67"/>
                  </a:cubicBezTo>
                  <a:cubicBezTo>
                    <a:pt x="43" y="68"/>
                    <a:pt x="43" y="70"/>
                    <a:pt x="44" y="70"/>
                  </a:cubicBezTo>
                  <a:cubicBezTo>
                    <a:pt x="44" y="70"/>
                    <a:pt x="45" y="69"/>
                    <a:pt x="46" y="69"/>
                  </a:cubicBezTo>
                  <a:cubicBezTo>
                    <a:pt x="46" y="70"/>
                    <a:pt x="45" y="72"/>
                    <a:pt x="45" y="73"/>
                  </a:cubicBezTo>
                  <a:cubicBezTo>
                    <a:pt x="46" y="73"/>
                    <a:pt x="47" y="73"/>
                    <a:pt x="47" y="74"/>
                  </a:cubicBezTo>
                  <a:cubicBezTo>
                    <a:pt x="47" y="74"/>
                    <a:pt x="48" y="77"/>
                    <a:pt x="47" y="77"/>
                  </a:cubicBezTo>
                  <a:cubicBezTo>
                    <a:pt x="47" y="78"/>
                    <a:pt x="45" y="78"/>
                    <a:pt x="44" y="79"/>
                  </a:cubicBezTo>
                  <a:cubicBezTo>
                    <a:pt x="44" y="79"/>
                    <a:pt x="41" y="81"/>
                    <a:pt x="40" y="83"/>
                  </a:cubicBezTo>
                  <a:cubicBezTo>
                    <a:pt x="40" y="84"/>
                    <a:pt x="39" y="85"/>
                    <a:pt x="38" y="85"/>
                  </a:cubicBezTo>
                  <a:cubicBezTo>
                    <a:pt x="39" y="85"/>
                    <a:pt x="39" y="85"/>
                    <a:pt x="39" y="85"/>
                  </a:cubicBezTo>
                  <a:cubicBezTo>
                    <a:pt x="40" y="85"/>
                    <a:pt x="40" y="85"/>
                    <a:pt x="41" y="86"/>
                  </a:cubicBezTo>
                  <a:cubicBezTo>
                    <a:pt x="42" y="87"/>
                    <a:pt x="42" y="88"/>
                    <a:pt x="42" y="88"/>
                  </a:cubicBezTo>
                  <a:cubicBezTo>
                    <a:pt x="42" y="88"/>
                    <a:pt x="43" y="86"/>
                    <a:pt x="43" y="87"/>
                  </a:cubicBezTo>
                  <a:cubicBezTo>
                    <a:pt x="44" y="88"/>
                    <a:pt x="46" y="89"/>
                    <a:pt x="46" y="89"/>
                  </a:cubicBezTo>
                  <a:cubicBezTo>
                    <a:pt x="46" y="90"/>
                    <a:pt x="48" y="90"/>
                    <a:pt x="48" y="91"/>
                  </a:cubicBezTo>
                  <a:cubicBezTo>
                    <a:pt x="48" y="92"/>
                    <a:pt x="47" y="93"/>
                    <a:pt x="48" y="95"/>
                  </a:cubicBezTo>
                  <a:cubicBezTo>
                    <a:pt x="48" y="94"/>
                    <a:pt x="48" y="94"/>
                    <a:pt x="49"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6" name="Freeform 286">
              <a:extLst>
                <a:ext uri="{FF2B5EF4-FFF2-40B4-BE49-F238E27FC236}">
                  <a16:creationId xmlns:a16="http://schemas.microsoft.com/office/drawing/2014/main" id="{9518E2BB-2AF5-4478-B200-D80210FF2E78}"/>
                </a:ext>
              </a:extLst>
            </p:cNvPr>
            <p:cNvSpPr>
              <a:spLocks/>
            </p:cNvSpPr>
            <p:nvPr/>
          </p:nvSpPr>
          <p:spPr bwMode="auto">
            <a:xfrm>
              <a:off x="-4019550" y="2493963"/>
              <a:ext cx="42862" cy="47625"/>
            </a:xfrm>
            <a:custGeom>
              <a:avLst/>
              <a:gdLst>
                <a:gd name="T0" fmla="*/ 12 w 12"/>
                <a:gd name="T1" fmla="*/ 6 h 13"/>
                <a:gd name="T2" fmla="*/ 10 w 12"/>
                <a:gd name="T3" fmla="*/ 4 h 13"/>
                <a:gd name="T4" fmla="*/ 7 w 12"/>
                <a:gd name="T5" fmla="*/ 2 h 13"/>
                <a:gd name="T6" fmla="*/ 6 w 12"/>
                <a:gd name="T7" fmla="*/ 3 h 13"/>
                <a:gd name="T8" fmla="*/ 5 w 12"/>
                <a:gd name="T9" fmla="*/ 1 h 13"/>
                <a:gd name="T10" fmla="*/ 3 w 12"/>
                <a:gd name="T11" fmla="*/ 0 h 13"/>
                <a:gd name="T12" fmla="*/ 2 w 12"/>
                <a:gd name="T13" fmla="*/ 0 h 13"/>
                <a:gd name="T14" fmla="*/ 2 w 12"/>
                <a:gd name="T15" fmla="*/ 2 h 13"/>
                <a:gd name="T16" fmla="*/ 1 w 12"/>
                <a:gd name="T17" fmla="*/ 6 h 13"/>
                <a:gd name="T18" fmla="*/ 0 w 12"/>
                <a:gd name="T19" fmla="*/ 9 h 13"/>
                <a:gd name="T20" fmla="*/ 1 w 12"/>
                <a:gd name="T21" fmla="*/ 10 h 13"/>
                <a:gd name="T22" fmla="*/ 1 w 12"/>
                <a:gd name="T23" fmla="*/ 11 h 13"/>
                <a:gd name="T24" fmla="*/ 2 w 12"/>
                <a:gd name="T25" fmla="*/ 11 h 13"/>
                <a:gd name="T26" fmla="*/ 5 w 12"/>
                <a:gd name="T27" fmla="*/ 12 h 13"/>
                <a:gd name="T28" fmla="*/ 7 w 12"/>
                <a:gd name="T29" fmla="*/ 12 h 13"/>
                <a:gd name="T30" fmla="*/ 10 w 12"/>
                <a:gd name="T31" fmla="*/ 12 h 13"/>
                <a:gd name="T32" fmla="*/ 12 w 12"/>
                <a:gd name="T33" fmla="*/ 10 h 13"/>
                <a:gd name="T34" fmla="*/ 12 w 12"/>
                <a:gd name="T35" fmla="*/ 6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2" h="13">
                  <a:moveTo>
                    <a:pt x="12" y="6"/>
                  </a:moveTo>
                  <a:cubicBezTo>
                    <a:pt x="12" y="5"/>
                    <a:pt x="10" y="5"/>
                    <a:pt x="10" y="4"/>
                  </a:cubicBezTo>
                  <a:cubicBezTo>
                    <a:pt x="10" y="4"/>
                    <a:pt x="8" y="3"/>
                    <a:pt x="7" y="2"/>
                  </a:cubicBezTo>
                  <a:cubicBezTo>
                    <a:pt x="7" y="1"/>
                    <a:pt x="6" y="3"/>
                    <a:pt x="6" y="3"/>
                  </a:cubicBezTo>
                  <a:cubicBezTo>
                    <a:pt x="6" y="3"/>
                    <a:pt x="6" y="2"/>
                    <a:pt x="5" y="1"/>
                  </a:cubicBezTo>
                  <a:cubicBezTo>
                    <a:pt x="4" y="0"/>
                    <a:pt x="4" y="0"/>
                    <a:pt x="3" y="0"/>
                  </a:cubicBezTo>
                  <a:cubicBezTo>
                    <a:pt x="3" y="0"/>
                    <a:pt x="3" y="0"/>
                    <a:pt x="2" y="0"/>
                  </a:cubicBezTo>
                  <a:cubicBezTo>
                    <a:pt x="2" y="1"/>
                    <a:pt x="2" y="1"/>
                    <a:pt x="2" y="2"/>
                  </a:cubicBezTo>
                  <a:cubicBezTo>
                    <a:pt x="2" y="3"/>
                    <a:pt x="1" y="4"/>
                    <a:pt x="1" y="6"/>
                  </a:cubicBezTo>
                  <a:cubicBezTo>
                    <a:pt x="1" y="7"/>
                    <a:pt x="0" y="7"/>
                    <a:pt x="0" y="9"/>
                  </a:cubicBezTo>
                  <a:cubicBezTo>
                    <a:pt x="0" y="10"/>
                    <a:pt x="1" y="10"/>
                    <a:pt x="1" y="10"/>
                  </a:cubicBezTo>
                  <a:cubicBezTo>
                    <a:pt x="1" y="10"/>
                    <a:pt x="1" y="11"/>
                    <a:pt x="1" y="11"/>
                  </a:cubicBezTo>
                  <a:cubicBezTo>
                    <a:pt x="1" y="11"/>
                    <a:pt x="1" y="11"/>
                    <a:pt x="2" y="11"/>
                  </a:cubicBezTo>
                  <a:cubicBezTo>
                    <a:pt x="3" y="11"/>
                    <a:pt x="4" y="12"/>
                    <a:pt x="5" y="12"/>
                  </a:cubicBezTo>
                  <a:cubicBezTo>
                    <a:pt x="6" y="13"/>
                    <a:pt x="5" y="12"/>
                    <a:pt x="7" y="12"/>
                  </a:cubicBezTo>
                  <a:cubicBezTo>
                    <a:pt x="8" y="12"/>
                    <a:pt x="9" y="12"/>
                    <a:pt x="10" y="12"/>
                  </a:cubicBezTo>
                  <a:cubicBezTo>
                    <a:pt x="11" y="11"/>
                    <a:pt x="11" y="10"/>
                    <a:pt x="12" y="10"/>
                  </a:cubicBezTo>
                  <a:cubicBezTo>
                    <a:pt x="11" y="8"/>
                    <a:pt x="12" y="7"/>
                    <a:pt x="1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7" name="Freeform 287">
              <a:extLst>
                <a:ext uri="{FF2B5EF4-FFF2-40B4-BE49-F238E27FC236}">
                  <a16:creationId xmlns:a16="http://schemas.microsoft.com/office/drawing/2014/main" id="{946A6C1D-9F0B-41E7-88C1-7AACDCF1B38C}"/>
                </a:ext>
              </a:extLst>
            </p:cNvPr>
            <p:cNvSpPr>
              <a:spLocks noEditPoints="1"/>
            </p:cNvSpPr>
            <p:nvPr/>
          </p:nvSpPr>
          <p:spPr bwMode="auto">
            <a:xfrm>
              <a:off x="-4149725" y="2419350"/>
              <a:ext cx="173037" cy="334963"/>
            </a:xfrm>
            <a:custGeom>
              <a:avLst/>
              <a:gdLst>
                <a:gd name="T0" fmla="*/ 14 w 48"/>
                <a:gd name="T1" fmla="*/ 88 h 93"/>
                <a:gd name="T2" fmla="*/ 13 w 48"/>
                <a:gd name="T3" fmla="*/ 86 h 93"/>
                <a:gd name="T4" fmla="*/ 12 w 48"/>
                <a:gd name="T5" fmla="*/ 92 h 93"/>
                <a:gd name="T6" fmla="*/ 17 w 48"/>
                <a:gd name="T7" fmla="*/ 92 h 93"/>
                <a:gd name="T8" fmla="*/ 18 w 48"/>
                <a:gd name="T9" fmla="*/ 91 h 93"/>
                <a:gd name="T10" fmla="*/ 45 w 48"/>
                <a:gd name="T11" fmla="*/ 9 h 93"/>
                <a:gd name="T12" fmla="*/ 44 w 48"/>
                <a:gd name="T13" fmla="*/ 13 h 93"/>
                <a:gd name="T14" fmla="*/ 40 w 48"/>
                <a:gd name="T15" fmla="*/ 14 h 93"/>
                <a:gd name="T16" fmla="*/ 36 w 48"/>
                <a:gd name="T17" fmla="*/ 14 h 93"/>
                <a:gd name="T18" fmla="*/ 39 w 48"/>
                <a:gd name="T19" fmla="*/ 9 h 93"/>
                <a:gd name="T20" fmla="*/ 32 w 48"/>
                <a:gd name="T21" fmla="*/ 6 h 93"/>
                <a:gd name="T22" fmla="*/ 26 w 48"/>
                <a:gd name="T23" fmla="*/ 1 h 93"/>
                <a:gd name="T24" fmla="*/ 22 w 48"/>
                <a:gd name="T25" fmla="*/ 2 h 93"/>
                <a:gd name="T26" fmla="*/ 17 w 48"/>
                <a:gd name="T27" fmla="*/ 1 h 93"/>
                <a:gd name="T28" fmla="*/ 15 w 48"/>
                <a:gd name="T29" fmla="*/ 5 h 93"/>
                <a:gd name="T30" fmla="*/ 12 w 48"/>
                <a:gd name="T31" fmla="*/ 9 h 93"/>
                <a:gd name="T32" fmla="*/ 13 w 48"/>
                <a:gd name="T33" fmla="*/ 13 h 93"/>
                <a:gd name="T34" fmla="*/ 11 w 48"/>
                <a:gd name="T35" fmla="*/ 16 h 93"/>
                <a:gd name="T36" fmla="*/ 9 w 48"/>
                <a:gd name="T37" fmla="*/ 19 h 93"/>
                <a:gd name="T38" fmla="*/ 8 w 48"/>
                <a:gd name="T39" fmla="*/ 24 h 93"/>
                <a:gd name="T40" fmla="*/ 9 w 48"/>
                <a:gd name="T41" fmla="*/ 28 h 93"/>
                <a:gd name="T42" fmla="*/ 9 w 48"/>
                <a:gd name="T43" fmla="*/ 32 h 93"/>
                <a:gd name="T44" fmla="*/ 8 w 48"/>
                <a:gd name="T45" fmla="*/ 37 h 93"/>
                <a:gd name="T46" fmla="*/ 6 w 48"/>
                <a:gd name="T47" fmla="*/ 42 h 93"/>
                <a:gd name="T48" fmla="*/ 6 w 48"/>
                <a:gd name="T49" fmla="*/ 45 h 93"/>
                <a:gd name="T50" fmla="*/ 5 w 48"/>
                <a:gd name="T51" fmla="*/ 48 h 93"/>
                <a:gd name="T52" fmla="*/ 5 w 48"/>
                <a:gd name="T53" fmla="*/ 51 h 93"/>
                <a:gd name="T54" fmla="*/ 4 w 48"/>
                <a:gd name="T55" fmla="*/ 56 h 93"/>
                <a:gd name="T56" fmla="*/ 5 w 48"/>
                <a:gd name="T57" fmla="*/ 59 h 93"/>
                <a:gd name="T58" fmla="*/ 6 w 48"/>
                <a:gd name="T59" fmla="*/ 61 h 93"/>
                <a:gd name="T60" fmla="*/ 5 w 48"/>
                <a:gd name="T61" fmla="*/ 63 h 93"/>
                <a:gd name="T62" fmla="*/ 5 w 48"/>
                <a:gd name="T63" fmla="*/ 67 h 93"/>
                <a:gd name="T64" fmla="*/ 3 w 48"/>
                <a:gd name="T65" fmla="*/ 70 h 93"/>
                <a:gd name="T66" fmla="*/ 2 w 48"/>
                <a:gd name="T67" fmla="*/ 73 h 93"/>
                <a:gd name="T68" fmla="*/ 1 w 48"/>
                <a:gd name="T69" fmla="*/ 77 h 93"/>
                <a:gd name="T70" fmla="*/ 4 w 48"/>
                <a:gd name="T71" fmla="*/ 79 h 93"/>
                <a:gd name="T72" fmla="*/ 5 w 48"/>
                <a:gd name="T73" fmla="*/ 83 h 93"/>
                <a:gd name="T74" fmla="*/ 10 w 48"/>
                <a:gd name="T75" fmla="*/ 83 h 93"/>
                <a:gd name="T76" fmla="*/ 11 w 48"/>
                <a:gd name="T77" fmla="*/ 81 h 93"/>
                <a:gd name="T78" fmla="*/ 11 w 48"/>
                <a:gd name="T79" fmla="*/ 77 h 93"/>
                <a:gd name="T80" fmla="*/ 14 w 48"/>
                <a:gd name="T81" fmla="*/ 75 h 93"/>
                <a:gd name="T82" fmla="*/ 18 w 48"/>
                <a:gd name="T83" fmla="*/ 70 h 93"/>
                <a:gd name="T84" fmla="*/ 17 w 48"/>
                <a:gd name="T85" fmla="*/ 67 h 93"/>
                <a:gd name="T86" fmla="*/ 19 w 48"/>
                <a:gd name="T87" fmla="*/ 61 h 93"/>
                <a:gd name="T88" fmla="*/ 20 w 48"/>
                <a:gd name="T89" fmla="*/ 59 h 93"/>
                <a:gd name="T90" fmla="*/ 21 w 48"/>
                <a:gd name="T91" fmla="*/ 55 h 93"/>
                <a:gd name="T92" fmla="*/ 23 w 48"/>
                <a:gd name="T93" fmla="*/ 55 h 93"/>
                <a:gd name="T94" fmla="*/ 22 w 48"/>
                <a:gd name="T95" fmla="*/ 54 h 93"/>
                <a:gd name="T96" fmla="*/ 21 w 48"/>
                <a:gd name="T97" fmla="*/ 52 h 93"/>
                <a:gd name="T98" fmla="*/ 24 w 48"/>
                <a:gd name="T99" fmla="*/ 50 h 93"/>
                <a:gd name="T100" fmla="*/ 27 w 48"/>
                <a:gd name="T101" fmla="*/ 47 h 93"/>
                <a:gd name="T102" fmla="*/ 28 w 48"/>
                <a:gd name="T103" fmla="*/ 44 h 93"/>
                <a:gd name="T104" fmla="*/ 38 w 48"/>
                <a:gd name="T105" fmla="*/ 42 h 93"/>
                <a:gd name="T106" fmla="*/ 39 w 48"/>
                <a:gd name="T107" fmla="*/ 37 h 93"/>
                <a:gd name="T108" fmla="*/ 38 w 48"/>
                <a:gd name="T109" fmla="*/ 34 h 93"/>
                <a:gd name="T110" fmla="*/ 37 w 48"/>
                <a:gd name="T111" fmla="*/ 32 h 93"/>
                <a:gd name="T112" fmla="*/ 36 w 48"/>
                <a:gd name="T113" fmla="*/ 30 h 93"/>
                <a:gd name="T114" fmla="*/ 38 w 48"/>
                <a:gd name="T115" fmla="*/ 23 h 93"/>
                <a:gd name="T116" fmla="*/ 44 w 48"/>
                <a:gd name="T117" fmla="*/ 15 h 93"/>
                <a:gd name="T118" fmla="*/ 47 w 48"/>
                <a:gd name="T119" fmla="*/ 10 h 9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48" h="93">
                  <a:moveTo>
                    <a:pt x="18" y="91"/>
                  </a:moveTo>
                  <a:cubicBezTo>
                    <a:pt x="17" y="91"/>
                    <a:pt x="15" y="88"/>
                    <a:pt x="14" y="88"/>
                  </a:cubicBezTo>
                  <a:cubicBezTo>
                    <a:pt x="13" y="87"/>
                    <a:pt x="14" y="87"/>
                    <a:pt x="13" y="87"/>
                  </a:cubicBezTo>
                  <a:cubicBezTo>
                    <a:pt x="12" y="87"/>
                    <a:pt x="12" y="86"/>
                    <a:pt x="13" y="86"/>
                  </a:cubicBezTo>
                  <a:cubicBezTo>
                    <a:pt x="13" y="86"/>
                    <a:pt x="13" y="85"/>
                    <a:pt x="12" y="85"/>
                  </a:cubicBezTo>
                  <a:cubicBezTo>
                    <a:pt x="12" y="86"/>
                    <a:pt x="12" y="92"/>
                    <a:pt x="12" y="92"/>
                  </a:cubicBezTo>
                  <a:cubicBezTo>
                    <a:pt x="12" y="92"/>
                    <a:pt x="15" y="92"/>
                    <a:pt x="16" y="92"/>
                  </a:cubicBezTo>
                  <a:cubicBezTo>
                    <a:pt x="16" y="92"/>
                    <a:pt x="17" y="93"/>
                    <a:pt x="17" y="92"/>
                  </a:cubicBezTo>
                  <a:cubicBezTo>
                    <a:pt x="18" y="92"/>
                    <a:pt x="19" y="92"/>
                    <a:pt x="20" y="92"/>
                  </a:cubicBezTo>
                  <a:cubicBezTo>
                    <a:pt x="21" y="91"/>
                    <a:pt x="20" y="91"/>
                    <a:pt x="18" y="91"/>
                  </a:cubicBezTo>
                  <a:close/>
                  <a:moveTo>
                    <a:pt x="47" y="10"/>
                  </a:moveTo>
                  <a:cubicBezTo>
                    <a:pt x="47" y="9"/>
                    <a:pt x="46" y="9"/>
                    <a:pt x="45" y="9"/>
                  </a:cubicBezTo>
                  <a:cubicBezTo>
                    <a:pt x="45" y="9"/>
                    <a:pt x="45" y="10"/>
                    <a:pt x="45" y="10"/>
                  </a:cubicBezTo>
                  <a:cubicBezTo>
                    <a:pt x="46" y="11"/>
                    <a:pt x="45" y="13"/>
                    <a:pt x="44" y="13"/>
                  </a:cubicBezTo>
                  <a:cubicBezTo>
                    <a:pt x="43" y="13"/>
                    <a:pt x="43" y="14"/>
                    <a:pt x="42" y="14"/>
                  </a:cubicBezTo>
                  <a:cubicBezTo>
                    <a:pt x="42" y="14"/>
                    <a:pt x="41" y="15"/>
                    <a:pt x="40" y="14"/>
                  </a:cubicBezTo>
                  <a:cubicBezTo>
                    <a:pt x="40" y="14"/>
                    <a:pt x="39" y="15"/>
                    <a:pt x="38" y="14"/>
                  </a:cubicBezTo>
                  <a:cubicBezTo>
                    <a:pt x="38" y="14"/>
                    <a:pt x="36" y="14"/>
                    <a:pt x="36" y="14"/>
                  </a:cubicBezTo>
                  <a:cubicBezTo>
                    <a:pt x="36" y="13"/>
                    <a:pt x="37" y="13"/>
                    <a:pt x="37" y="12"/>
                  </a:cubicBezTo>
                  <a:cubicBezTo>
                    <a:pt x="37" y="11"/>
                    <a:pt x="39" y="10"/>
                    <a:pt x="39" y="9"/>
                  </a:cubicBezTo>
                  <a:cubicBezTo>
                    <a:pt x="38" y="9"/>
                    <a:pt x="35" y="7"/>
                    <a:pt x="34" y="7"/>
                  </a:cubicBezTo>
                  <a:cubicBezTo>
                    <a:pt x="34" y="6"/>
                    <a:pt x="33" y="6"/>
                    <a:pt x="32" y="6"/>
                  </a:cubicBezTo>
                  <a:cubicBezTo>
                    <a:pt x="30" y="5"/>
                    <a:pt x="30" y="5"/>
                    <a:pt x="29" y="4"/>
                  </a:cubicBezTo>
                  <a:cubicBezTo>
                    <a:pt x="28" y="3"/>
                    <a:pt x="26" y="2"/>
                    <a:pt x="26" y="1"/>
                  </a:cubicBezTo>
                  <a:cubicBezTo>
                    <a:pt x="25" y="1"/>
                    <a:pt x="24" y="0"/>
                    <a:pt x="24" y="1"/>
                  </a:cubicBezTo>
                  <a:cubicBezTo>
                    <a:pt x="23" y="1"/>
                    <a:pt x="23" y="3"/>
                    <a:pt x="22" y="2"/>
                  </a:cubicBezTo>
                  <a:cubicBezTo>
                    <a:pt x="22" y="1"/>
                    <a:pt x="21" y="1"/>
                    <a:pt x="19" y="1"/>
                  </a:cubicBezTo>
                  <a:cubicBezTo>
                    <a:pt x="18" y="1"/>
                    <a:pt x="19" y="0"/>
                    <a:pt x="17" y="1"/>
                  </a:cubicBezTo>
                  <a:cubicBezTo>
                    <a:pt x="17" y="2"/>
                    <a:pt x="16" y="2"/>
                    <a:pt x="16" y="2"/>
                  </a:cubicBezTo>
                  <a:cubicBezTo>
                    <a:pt x="16" y="4"/>
                    <a:pt x="15" y="5"/>
                    <a:pt x="15" y="5"/>
                  </a:cubicBezTo>
                  <a:cubicBezTo>
                    <a:pt x="15" y="6"/>
                    <a:pt x="13" y="7"/>
                    <a:pt x="13" y="7"/>
                  </a:cubicBezTo>
                  <a:cubicBezTo>
                    <a:pt x="13" y="8"/>
                    <a:pt x="13" y="9"/>
                    <a:pt x="12" y="9"/>
                  </a:cubicBezTo>
                  <a:cubicBezTo>
                    <a:pt x="12" y="9"/>
                    <a:pt x="13" y="11"/>
                    <a:pt x="13" y="11"/>
                  </a:cubicBezTo>
                  <a:cubicBezTo>
                    <a:pt x="12" y="12"/>
                    <a:pt x="13" y="13"/>
                    <a:pt x="13" y="13"/>
                  </a:cubicBezTo>
                  <a:cubicBezTo>
                    <a:pt x="12" y="13"/>
                    <a:pt x="11" y="14"/>
                    <a:pt x="11" y="14"/>
                  </a:cubicBezTo>
                  <a:cubicBezTo>
                    <a:pt x="11" y="15"/>
                    <a:pt x="11" y="16"/>
                    <a:pt x="11" y="16"/>
                  </a:cubicBezTo>
                  <a:cubicBezTo>
                    <a:pt x="10" y="16"/>
                    <a:pt x="10" y="17"/>
                    <a:pt x="10" y="18"/>
                  </a:cubicBezTo>
                  <a:cubicBezTo>
                    <a:pt x="10" y="19"/>
                    <a:pt x="9" y="18"/>
                    <a:pt x="9" y="19"/>
                  </a:cubicBezTo>
                  <a:cubicBezTo>
                    <a:pt x="9" y="20"/>
                    <a:pt x="10" y="22"/>
                    <a:pt x="9" y="22"/>
                  </a:cubicBezTo>
                  <a:cubicBezTo>
                    <a:pt x="8" y="22"/>
                    <a:pt x="8" y="24"/>
                    <a:pt x="8" y="24"/>
                  </a:cubicBezTo>
                  <a:cubicBezTo>
                    <a:pt x="8" y="24"/>
                    <a:pt x="7" y="25"/>
                    <a:pt x="8" y="26"/>
                  </a:cubicBezTo>
                  <a:cubicBezTo>
                    <a:pt x="9" y="27"/>
                    <a:pt x="9" y="28"/>
                    <a:pt x="9" y="28"/>
                  </a:cubicBezTo>
                  <a:cubicBezTo>
                    <a:pt x="9" y="29"/>
                    <a:pt x="10" y="30"/>
                    <a:pt x="9" y="30"/>
                  </a:cubicBezTo>
                  <a:cubicBezTo>
                    <a:pt x="9" y="31"/>
                    <a:pt x="9" y="32"/>
                    <a:pt x="9" y="32"/>
                  </a:cubicBezTo>
                  <a:cubicBezTo>
                    <a:pt x="8" y="33"/>
                    <a:pt x="9" y="34"/>
                    <a:pt x="8" y="34"/>
                  </a:cubicBezTo>
                  <a:cubicBezTo>
                    <a:pt x="7" y="34"/>
                    <a:pt x="8" y="37"/>
                    <a:pt x="8" y="37"/>
                  </a:cubicBezTo>
                  <a:cubicBezTo>
                    <a:pt x="7" y="37"/>
                    <a:pt x="6" y="38"/>
                    <a:pt x="6" y="39"/>
                  </a:cubicBezTo>
                  <a:cubicBezTo>
                    <a:pt x="6" y="41"/>
                    <a:pt x="6" y="42"/>
                    <a:pt x="6" y="42"/>
                  </a:cubicBezTo>
                  <a:cubicBezTo>
                    <a:pt x="6" y="43"/>
                    <a:pt x="7" y="43"/>
                    <a:pt x="7" y="44"/>
                  </a:cubicBezTo>
                  <a:cubicBezTo>
                    <a:pt x="7" y="45"/>
                    <a:pt x="6" y="44"/>
                    <a:pt x="6" y="45"/>
                  </a:cubicBezTo>
                  <a:cubicBezTo>
                    <a:pt x="5" y="45"/>
                    <a:pt x="6" y="46"/>
                    <a:pt x="5" y="46"/>
                  </a:cubicBezTo>
                  <a:cubicBezTo>
                    <a:pt x="5" y="46"/>
                    <a:pt x="5" y="47"/>
                    <a:pt x="5" y="48"/>
                  </a:cubicBezTo>
                  <a:cubicBezTo>
                    <a:pt x="5" y="49"/>
                    <a:pt x="4" y="49"/>
                    <a:pt x="4" y="49"/>
                  </a:cubicBezTo>
                  <a:cubicBezTo>
                    <a:pt x="4" y="50"/>
                    <a:pt x="5" y="50"/>
                    <a:pt x="5" y="51"/>
                  </a:cubicBezTo>
                  <a:cubicBezTo>
                    <a:pt x="5" y="52"/>
                    <a:pt x="5" y="53"/>
                    <a:pt x="4" y="53"/>
                  </a:cubicBezTo>
                  <a:cubicBezTo>
                    <a:pt x="4" y="54"/>
                    <a:pt x="4" y="56"/>
                    <a:pt x="4" y="56"/>
                  </a:cubicBezTo>
                  <a:cubicBezTo>
                    <a:pt x="5" y="56"/>
                    <a:pt x="5" y="57"/>
                    <a:pt x="4" y="57"/>
                  </a:cubicBezTo>
                  <a:cubicBezTo>
                    <a:pt x="4" y="58"/>
                    <a:pt x="5" y="58"/>
                    <a:pt x="5" y="59"/>
                  </a:cubicBezTo>
                  <a:cubicBezTo>
                    <a:pt x="4" y="59"/>
                    <a:pt x="5" y="60"/>
                    <a:pt x="5" y="60"/>
                  </a:cubicBezTo>
                  <a:cubicBezTo>
                    <a:pt x="6" y="60"/>
                    <a:pt x="7" y="61"/>
                    <a:pt x="6" y="61"/>
                  </a:cubicBezTo>
                  <a:cubicBezTo>
                    <a:pt x="5" y="61"/>
                    <a:pt x="4" y="61"/>
                    <a:pt x="5" y="61"/>
                  </a:cubicBezTo>
                  <a:cubicBezTo>
                    <a:pt x="5" y="62"/>
                    <a:pt x="6" y="63"/>
                    <a:pt x="5" y="63"/>
                  </a:cubicBezTo>
                  <a:cubicBezTo>
                    <a:pt x="4" y="63"/>
                    <a:pt x="5" y="64"/>
                    <a:pt x="5" y="65"/>
                  </a:cubicBezTo>
                  <a:cubicBezTo>
                    <a:pt x="5" y="66"/>
                    <a:pt x="5" y="66"/>
                    <a:pt x="5" y="67"/>
                  </a:cubicBezTo>
                  <a:cubicBezTo>
                    <a:pt x="4" y="67"/>
                    <a:pt x="5" y="68"/>
                    <a:pt x="4" y="68"/>
                  </a:cubicBezTo>
                  <a:cubicBezTo>
                    <a:pt x="3" y="68"/>
                    <a:pt x="4" y="69"/>
                    <a:pt x="3" y="70"/>
                  </a:cubicBezTo>
                  <a:cubicBezTo>
                    <a:pt x="2" y="70"/>
                    <a:pt x="4" y="71"/>
                    <a:pt x="3" y="71"/>
                  </a:cubicBezTo>
                  <a:cubicBezTo>
                    <a:pt x="2" y="72"/>
                    <a:pt x="3" y="73"/>
                    <a:pt x="2" y="73"/>
                  </a:cubicBezTo>
                  <a:cubicBezTo>
                    <a:pt x="1" y="73"/>
                    <a:pt x="1" y="74"/>
                    <a:pt x="1" y="75"/>
                  </a:cubicBezTo>
                  <a:cubicBezTo>
                    <a:pt x="1" y="75"/>
                    <a:pt x="0" y="76"/>
                    <a:pt x="1" y="77"/>
                  </a:cubicBezTo>
                  <a:cubicBezTo>
                    <a:pt x="2" y="77"/>
                    <a:pt x="1" y="78"/>
                    <a:pt x="1" y="78"/>
                  </a:cubicBezTo>
                  <a:cubicBezTo>
                    <a:pt x="2" y="79"/>
                    <a:pt x="4" y="78"/>
                    <a:pt x="4" y="79"/>
                  </a:cubicBezTo>
                  <a:cubicBezTo>
                    <a:pt x="3" y="80"/>
                    <a:pt x="3" y="82"/>
                    <a:pt x="4" y="82"/>
                  </a:cubicBezTo>
                  <a:cubicBezTo>
                    <a:pt x="4" y="82"/>
                    <a:pt x="4" y="83"/>
                    <a:pt x="5" y="83"/>
                  </a:cubicBezTo>
                  <a:cubicBezTo>
                    <a:pt x="5" y="83"/>
                    <a:pt x="8" y="82"/>
                    <a:pt x="9" y="83"/>
                  </a:cubicBezTo>
                  <a:cubicBezTo>
                    <a:pt x="9" y="83"/>
                    <a:pt x="10" y="83"/>
                    <a:pt x="10" y="83"/>
                  </a:cubicBezTo>
                  <a:cubicBezTo>
                    <a:pt x="11" y="83"/>
                    <a:pt x="12" y="84"/>
                    <a:pt x="12" y="84"/>
                  </a:cubicBezTo>
                  <a:cubicBezTo>
                    <a:pt x="13" y="83"/>
                    <a:pt x="11" y="82"/>
                    <a:pt x="11" y="81"/>
                  </a:cubicBezTo>
                  <a:cubicBezTo>
                    <a:pt x="11" y="81"/>
                    <a:pt x="11" y="80"/>
                    <a:pt x="11" y="80"/>
                  </a:cubicBezTo>
                  <a:cubicBezTo>
                    <a:pt x="11" y="79"/>
                    <a:pt x="11" y="78"/>
                    <a:pt x="11" y="77"/>
                  </a:cubicBezTo>
                  <a:cubicBezTo>
                    <a:pt x="12" y="77"/>
                    <a:pt x="12" y="76"/>
                    <a:pt x="13" y="77"/>
                  </a:cubicBezTo>
                  <a:cubicBezTo>
                    <a:pt x="13" y="77"/>
                    <a:pt x="14" y="76"/>
                    <a:pt x="14" y="75"/>
                  </a:cubicBezTo>
                  <a:cubicBezTo>
                    <a:pt x="14" y="74"/>
                    <a:pt x="15" y="73"/>
                    <a:pt x="16" y="72"/>
                  </a:cubicBezTo>
                  <a:cubicBezTo>
                    <a:pt x="17" y="71"/>
                    <a:pt x="19" y="70"/>
                    <a:pt x="18" y="70"/>
                  </a:cubicBezTo>
                  <a:cubicBezTo>
                    <a:pt x="18" y="70"/>
                    <a:pt x="19" y="68"/>
                    <a:pt x="19" y="68"/>
                  </a:cubicBezTo>
                  <a:cubicBezTo>
                    <a:pt x="19" y="67"/>
                    <a:pt x="17" y="67"/>
                    <a:pt x="17" y="67"/>
                  </a:cubicBezTo>
                  <a:cubicBezTo>
                    <a:pt x="16" y="67"/>
                    <a:pt x="14" y="66"/>
                    <a:pt x="15" y="64"/>
                  </a:cubicBezTo>
                  <a:cubicBezTo>
                    <a:pt x="16" y="62"/>
                    <a:pt x="18" y="62"/>
                    <a:pt x="19" y="61"/>
                  </a:cubicBezTo>
                  <a:cubicBezTo>
                    <a:pt x="19" y="61"/>
                    <a:pt x="19" y="61"/>
                    <a:pt x="19" y="60"/>
                  </a:cubicBezTo>
                  <a:cubicBezTo>
                    <a:pt x="20" y="60"/>
                    <a:pt x="20" y="59"/>
                    <a:pt x="20" y="59"/>
                  </a:cubicBezTo>
                  <a:cubicBezTo>
                    <a:pt x="20" y="58"/>
                    <a:pt x="20" y="56"/>
                    <a:pt x="21" y="56"/>
                  </a:cubicBezTo>
                  <a:cubicBezTo>
                    <a:pt x="22" y="56"/>
                    <a:pt x="22" y="56"/>
                    <a:pt x="21" y="55"/>
                  </a:cubicBezTo>
                  <a:cubicBezTo>
                    <a:pt x="21" y="55"/>
                    <a:pt x="21" y="55"/>
                    <a:pt x="22" y="55"/>
                  </a:cubicBezTo>
                  <a:cubicBezTo>
                    <a:pt x="23" y="54"/>
                    <a:pt x="22" y="55"/>
                    <a:pt x="23" y="55"/>
                  </a:cubicBezTo>
                  <a:cubicBezTo>
                    <a:pt x="24" y="55"/>
                    <a:pt x="25" y="54"/>
                    <a:pt x="24" y="54"/>
                  </a:cubicBezTo>
                  <a:cubicBezTo>
                    <a:pt x="23" y="53"/>
                    <a:pt x="23" y="54"/>
                    <a:pt x="22" y="54"/>
                  </a:cubicBezTo>
                  <a:cubicBezTo>
                    <a:pt x="22" y="54"/>
                    <a:pt x="21" y="53"/>
                    <a:pt x="21" y="53"/>
                  </a:cubicBezTo>
                  <a:cubicBezTo>
                    <a:pt x="20" y="53"/>
                    <a:pt x="21" y="52"/>
                    <a:pt x="21" y="52"/>
                  </a:cubicBezTo>
                  <a:cubicBezTo>
                    <a:pt x="20" y="51"/>
                    <a:pt x="20" y="50"/>
                    <a:pt x="20" y="49"/>
                  </a:cubicBezTo>
                  <a:cubicBezTo>
                    <a:pt x="21" y="49"/>
                    <a:pt x="23" y="50"/>
                    <a:pt x="24" y="50"/>
                  </a:cubicBezTo>
                  <a:cubicBezTo>
                    <a:pt x="26" y="50"/>
                    <a:pt x="27" y="50"/>
                    <a:pt x="27" y="49"/>
                  </a:cubicBezTo>
                  <a:cubicBezTo>
                    <a:pt x="27" y="48"/>
                    <a:pt x="26" y="47"/>
                    <a:pt x="27" y="47"/>
                  </a:cubicBezTo>
                  <a:cubicBezTo>
                    <a:pt x="28" y="46"/>
                    <a:pt x="27" y="46"/>
                    <a:pt x="27" y="45"/>
                  </a:cubicBezTo>
                  <a:cubicBezTo>
                    <a:pt x="27" y="44"/>
                    <a:pt x="27" y="44"/>
                    <a:pt x="28" y="44"/>
                  </a:cubicBezTo>
                  <a:cubicBezTo>
                    <a:pt x="28" y="45"/>
                    <a:pt x="31" y="44"/>
                    <a:pt x="34" y="44"/>
                  </a:cubicBezTo>
                  <a:cubicBezTo>
                    <a:pt x="36" y="43"/>
                    <a:pt x="38" y="42"/>
                    <a:pt x="38" y="42"/>
                  </a:cubicBezTo>
                  <a:cubicBezTo>
                    <a:pt x="38" y="41"/>
                    <a:pt x="40" y="39"/>
                    <a:pt x="40" y="39"/>
                  </a:cubicBezTo>
                  <a:cubicBezTo>
                    <a:pt x="41" y="38"/>
                    <a:pt x="40" y="37"/>
                    <a:pt x="39" y="37"/>
                  </a:cubicBezTo>
                  <a:cubicBezTo>
                    <a:pt x="38" y="37"/>
                    <a:pt x="38" y="36"/>
                    <a:pt x="39" y="35"/>
                  </a:cubicBezTo>
                  <a:cubicBezTo>
                    <a:pt x="39" y="34"/>
                    <a:pt x="39" y="34"/>
                    <a:pt x="38" y="34"/>
                  </a:cubicBezTo>
                  <a:cubicBezTo>
                    <a:pt x="37" y="34"/>
                    <a:pt x="35" y="33"/>
                    <a:pt x="36" y="32"/>
                  </a:cubicBezTo>
                  <a:cubicBezTo>
                    <a:pt x="36" y="32"/>
                    <a:pt x="37" y="32"/>
                    <a:pt x="37" y="32"/>
                  </a:cubicBezTo>
                  <a:cubicBezTo>
                    <a:pt x="37" y="32"/>
                    <a:pt x="37" y="31"/>
                    <a:pt x="37" y="31"/>
                  </a:cubicBezTo>
                  <a:cubicBezTo>
                    <a:pt x="37" y="31"/>
                    <a:pt x="36" y="31"/>
                    <a:pt x="36" y="30"/>
                  </a:cubicBezTo>
                  <a:cubicBezTo>
                    <a:pt x="36" y="28"/>
                    <a:pt x="37" y="28"/>
                    <a:pt x="37" y="27"/>
                  </a:cubicBezTo>
                  <a:cubicBezTo>
                    <a:pt x="37" y="25"/>
                    <a:pt x="38" y="24"/>
                    <a:pt x="38" y="23"/>
                  </a:cubicBezTo>
                  <a:cubicBezTo>
                    <a:pt x="38" y="22"/>
                    <a:pt x="39" y="20"/>
                    <a:pt x="40" y="19"/>
                  </a:cubicBezTo>
                  <a:cubicBezTo>
                    <a:pt x="41" y="17"/>
                    <a:pt x="44" y="15"/>
                    <a:pt x="44" y="15"/>
                  </a:cubicBezTo>
                  <a:cubicBezTo>
                    <a:pt x="45" y="14"/>
                    <a:pt x="47" y="14"/>
                    <a:pt x="47" y="13"/>
                  </a:cubicBezTo>
                  <a:cubicBezTo>
                    <a:pt x="48" y="13"/>
                    <a:pt x="47" y="10"/>
                    <a:pt x="47"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8" name="Freeform 288">
              <a:extLst>
                <a:ext uri="{FF2B5EF4-FFF2-40B4-BE49-F238E27FC236}">
                  <a16:creationId xmlns:a16="http://schemas.microsoft.com/office/drawing/2014/main" id="{55E5FAFA-CF54-4824-AAF9-EF609F278ACF}"/>
                </a:ext>
              </a:extLst>
            </p:cNvPr>
            <p:cNvSpPr>
              <a:spLocks/>
            </p:cNvSpPr>
            <p:nvPr/>
          </p:nvSpPr>
          <p:spPr bwMode="auto">
            <a:xfrm>
              <a:off x="-4167188" y="2379663"/>
              <a:ext cx="74612" cy="377825"/>
            </a:xfrm>
            <a:custGeom>
              <a:avLst/>
              <a:gdLst>
                <a:gd name="T0" fmla="*/ 9 w 21"/>
                <a:gd name="T1" fmla="*/ 90 h 105"/>
                <a:gd name="T2" fmla="*/ 6 w 21"/>
                <a:gd name="T3" fmla="*/ 86 h 105"/>
                <a:gd name="T4" fmla="*/ 8 w 21"/>
                <a:gd name="T5" fmla="*/ 81 h 105"/>
                <a:gd name="T6" fmla="*/ 10 w 21"/>
                <a:gd name="T7" fmla="*/ 76 h 105"/>
                <a:gd name="T8" fmla="*/ 11 w 21"/>
                <a:gd name="T9" fmla="*/ 72 h 105"/>
                <a:gd name="T10" fmla="*/ 9 w 21"/>
                <a:gd name="T11" fmla="*/ 68 h 105"/>
                <a:gd name="T12" fmla="*/ 10 w 21"/>
                <a:gd name="T13" fmla="*/ 62 h 105"/>
                <a:gd name="T14" fmla="*/ 10 w 21"/>
                <a:gd name="T15" fmla="*/ 57 h 105"/>
                <a:gd name="T16" fmla="*/ 11 w 21"/>
                <a:gd name="T17" fmla="*/ 53 h 105"/>
                <a:gd name="T18" fmla="*/ 13 w 21"/>
                <a:gd name="T19" fmla="*/ 45 h 105"/>
                <a:gd name="T20" fmla="*/ 14 w 21"/>
                <a:gd name="T21" fmla="*/ 39 h 105"/>
                <a:gd name="T22" fmla="*/ 14 w 21"/>
                <a:gd name="T23" fmla="*/ 33 h 105"/>
                <a:gd name="T24" fmla="*/ 16 w 21"/>
                <a:gd name="T25" fmla="*/ 27 h 105"/>
                <a:gd name="T26" fmla="*/ 18 w 21"/>
                <a:gd name="T27" fmla="*/ 22 h 105"/>
                <a:gd name="T28" fmla="*/ 20 w 21"/>
                <a:gd name="T29" fmla="*/ 16 h 105"/>
                <a:gd name="T30" fmla="*/ 19 w 21"/>
                <a:gd name="T31" fmla="*/ 11 h 105"/>
                <a:gd name="T32" fmla="*/ 18 w 21"/>
                <a:gd name="T33" fmla="*/ 6 h 105"/>
                <a:gd name="T34" fmla="*/ 15 w 21"/>
                <a:gd name="T35" fmla="*/ 1 h 105"/>
                <a:gd name="T36" fmla="*/ 14 w 21"/>
                <a:gd name="T37" fmla="*/ 5 h 105"/>
                <a:gd name="T38" fmla="*/ 13 w 21"/>
                <a:gd name="T39" fmla="*/ 16 h 105"/>
                <a:gd name="T40" fmla="*/ 11 w 21"/>
                <a:gd name="T41" fmla="*/ 27 h 105"/>
                <a:gd name="T42" fmla="*/ 10 w 21"/>
                <a:gd name="T43" fmla="*/ 34 h 105"/>
                <a:gd name="T44" fmla="*/ 9 w 21"/>
                <a:gd name="T45" fmla="*/ 44 h 105"/>
                <a:gd name="T46" fmla="*/ 6 w 21"/>
                <a:gd name="T47" fmla="*/ 52 h 105"/>
                <a:gd name="T48" fmla="*/ 5 w 21"/>
                <a:gd name="T49" fmla="*/ 59 h 105"/>
                <a:gd name="T50" fmla="*/ 4 w 21"/>
                <a:gd name="T51" fmla="*/ 66 h 105"/>
                <a:gd name="T52" fmla="*/ 7 w 21"/>
                <a:gd name="T53" fmla="*/ 63 h 105"/>
                <a:gd name="T54" fmla="*/ 7 w 21"/>
                <a:gd name="T55" fmla="*/ 66 h 105"/>
                <a:gd name="T56" fmla="*/ 6 w 21"/>
                <a:gd name="T57" fmla="*/ 71 h 105"/>
                <a:gd name="T58" fmla="*/ 5 w 21"/>
                <a:gd name="T59" fmla="*/ 74 h 105"/>
                <a:gd name="T60" fmla="*/ 5 w 21"/>
                <a:gd name="T61" fmla="*/ 73 h 105"/>
                <a:gd name="T62" fmla="*/ 3 w 21"/>
                <a:gd name="T63" fmla="*/ 74 h 105"/>
                <a:gd name="T64" fmla="*/ 1 w 21"/>
                <a:gd name="T65" fmla="*/ 78 h 105"/>
                <a:gd name="T66" fmla="*/ 4 w 21"/>
                <a:gd name="T67" fmla="*/ 78 h 105"/>
                <a:gd name="T68" fmla="*/ 5 w 21"/>
                <a:gd name="T69" fmla="*/ 81 h 105"/>
                <a:gd name="T70" fmla="*/ 2 w 21"/>
                <a:gd name="T71" fmla="*/ 81 h 105"/>
                <a:gd name="T72" fmla="*/ 3 w 21"/>
                <a:gd name="T73" fmla="*/ 83 h 105"/>
                <a:gd name="T74" fmla="*/ 1 w 21"/>
                <a:gd name="T75" fmla="*/ 85 h 105"/>
                <a:gd name="T76" fmla="*/ 3 w 21"/>
                <a:gd name="T77" fmla="*/ 86 h 105"/>
                <a:gd name="T78" fmla="*/ 4 w 21"/>
                <a:gd name="T79" fmla="*/ 88 h 105"/>
                <a:gd name="T80" fmla="*/ 2 w 21"/>
                <a:gd name="T81" fmla="*/ 91 h 105"/>
                <a:gd name="T82" fmla="*/ 5 w 21"/>
                <a:gd name="T83" fmla="*/ 92 h 105"/>
                <a:gd name="T84" fmla="*/ 6 w 21"/>
                <a:gd name="T85" fmla="*/ 93 h 105"/>
                <a:gd name="T86" fmla="*/ 5 w 21"/>
                <a:gd name="T87" fmla="*/ 96 h 105"/>
                <a:gd name="T88" fmla="*/ 9 w 21"/>
                <a:gd name="T89" fmla="*/ 96 h 105"/>
                <a:gd name="T90" fmla="*/ 6 w 21"/>
                <a:gd name="T91" fmla="*/ 98 h 105"/>
                <a:gd name="T92" fmla="*/ 9 w 21"/>
                <a:gd name="T93" fmla="*/ 97 h 105"/>
                <a:gd name="T94" fmla="*/ 6 w 21"/>
                <a:gd name="T95" fmla="*/ 100 h 105"/>
                <a:gd name="T96" fmla="*/ 9 w 21"/>
                <a:gd name="T97" fmla="*/ 100 h 105"/>
                <a:gd name="T98" fmla="*/ 13 w 21"/>
                <a:gd name="T99" fmla="*/ 95 h 105"/>
                <a:gd name="T100" fmla="*/ 15 w 21"/>
                <a:gd name="T101" fmla="*/ 98 h 105"/>
                <a:gd name="T102" fmla="*/ 13 w 21"/>
                <a:gd name="T103" fmla="*/ 99 h 105"/>
                <a:gd name="T104" fmla="*/ 11 w 21"/>
                <a:gd name="T105" fmla="*/ 101 h 105"/>
                <a:gd name="T106" fmla="*/ 12 w 21"/>
                <a:gd name="T107" fmla="*/ 104 h 105"/>
                <a:gd name="T108" fmla="*/ 16 w 21"/>
                <a:gd name="T109" fmla="*/ 104 h 105"/>
                <a:gd name="T110" fmla="*/ 19 w 21"/>
                <a:gd name="T111" fmla="*/ 104 h 105"/>
                <a:gd name="T112" fmla="*/ 17 w 21"/>
                <a:gd name="T113" fmla="*/ 103 h 105"/>
                <a:gd name="T114" fmla="*/ 15 w 21"/>
                <a:gd name="T115" fmla="*/ 95 h 105"/>
                <a:gd name="T116" fmla="*/ 10 w 21"/>
                <a:gd name="T117" fmla="*/ 94 h 1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1" h="105">
                  <a:moveTo>
                    <a:pt x="10" y="94"/>
                  </a:moveTo>
                  <a:cubicBezTo>
                    <a:pt x="9" y="94"/>
                    <a:pt x="9" y="93"/>
                    <a:pt x="9" y="93"/>
                  </a:cubicBezTo>
                  <a:cubicBezTo>
                    <a:pt x="8" y="93"/>
                    <a:pt x="8" y="91"/>
                    <a:pt x="9" y="90"/>
                  </a:cubicBezTo>
                  <a:cubicBezTo>
                    <a:pt x="9" y="89"/>
                    <a:pt x="7" y="90"/>
                    <a:pt x="6" y="89"/>
                  </a:cubicBezTo>
                  <a:cubicBezTo>
                    <a:pt x="6" y="89"/>
                    <a:pt x="7" y="88"/>
                    <a:pt x="6" y="88"/>
                  </a:cubicBezTo>
                  <a:cubicBezTo>
                    <a:pt x="5" y="87"/>
                    <a:pt x="6" y="86"/>
                    <a:pt x="6" y="86"/>
                  </a:cubicBezTo>
                  <a:cubicBezTo>
                    <a:pt x="6" y="85"/>
                    <a:pt x="6" y="84"/>
                    <a:pt x="7" y="84"/>
                  </a:cubicBezTo>
                  <a:cubicBezTo>
                    <a:pt x="8" y="84"/>
                    <a:pt x="7" y="83"/>
                    <a:pt x="8" y="82"/>
                  </a:cubicBezTo>
                  <a:cubicBezTo>
                    <a:pt x="9" y="82"/>
                    <a:pt x="7" y="81"/>
                    <a:pt x="8" y="81"/>
                  </a:cubicBezTo>
                  <a:cubicBezTo>
                    <a:pt x="9" y="80"/>
                    <a:pt x="8" y="79"/>
                    <a:pt x="9" y="79"/>
                  </a:cubicBezTo>
                  <a:cubicBezTo>
                    <a:pt x="10" y="79"/>
                    <a:pt x="9" y="78"/>
                    <a:pt x="10" y="78"/>
                  </a:cubicBezTo>
                  <a:cubicBezTo>
                    <a:pt x="10" y="77"/>
                    <a:pt x="10" y="77"/>
                    <a:pt x="10" y="76"/>
                  </a:cubicBezTo>
                  <a:cubicBezTo>
                    <a:pt x="10" y="75"/>
                    <a:pt x="9" y="74"/>
                    <a:pt x="10" y="74"/>
                  </a:cubicBezTo>
                  <a:cubicBezTo>
                    <a:pt x="11" y="74"/>
                    <a:pt x="10" y="73"/>
                    <a:pt x="10" y="72"/>
                  </a:cubicBezTo>
                  <a:cubicBezTo>
                    <a:pt x="9" y="72"/>
                    <a:pt x="10" y="72"/>
                    <a:pt x="11" y="72"/>
                  </a:cubicBezTo>
                  <a:cubicBezTo>
                    <a:pt x="12" y="72"/>
                    <a:pt x="11" y="71"/>
                    <a:pt x="10" y="71"/>
                  </a:cubicBezTo>
                  <a:cubicBezTo>
                    <a:pt x="10" y="71"/>
                    <a:pt x="9" y="70"/>
                    <a:pt x="10" y="70"/>
                  </a:cubicBezTo>
                  <a:cubicBezTo>
                    <a:pt x="10" y="69"/>
                    <a:pt x="9" y="69"/>
                    <a:pt x="9" y="68"/>
                  </a:cubicBezTo>
                  <a:cubicBezTo>
                    <a:pt x="10" y="68"/>
                    <a:pt x="10" y="67"/>
                    <a:pt x="9" y="67"/>
                  </a:cubicBezTo>
                  <a:cubicBezTo>
                    <a:pt x="9" y="67"/>
                    <a:pt x="9" y="65"/>
                    <a:pt x="9" y="64"/>
                  </a:cubicBezTo>
                  <a:cubicBezTo>
                    <a:pt x="10" y="64"/>
                    <a:pt x="10" y="63"/>
                    <a:pt x="10" y="62"/>
                  </a:cubicBezTo>
                  <a:cubicBezTo>
                    <a:pt x="10" y="61"/>
                    <a:pt x="9" y="61"/>
                    <a:pt x="9" y="60"/>
                  </a:cubicBezTo>
                  <a:cubicBezTo>
                    <a:pt x="9" y="60"/>
                    <a:pt x="10" y="60"/>
                    <a:pt x="10" y="59"/>
                  </a:cubicBezTo>
                  <a:cubicBezTo>
                    <a:pt x="10" y="58"/>
                    <a:pt x="10" y="57"/>
                    <a:pt x="10" y="57"/>
                  </a:cubicBezTo>
                  <a:cubicBezTo>
                    <a:pt x="11" y="57"/>
                    <a:pt x="10" y="56"/>
                    <a:pt x="11" y="56"/>
                  </a:cubicBezTo>
                  <a:cubicBezTo>
                    <a:pt x="11" y="55"/>
                    <a:pt x="12" y="56"/>
                    <a:pt x="12" y="55"/>
                  </a:cubicBezTo>
                  <a:cubicBezTo>
                    <a:pt x="12" y="54"/>
                    <a:pt x="11" y="54"/>
                    <a:pt x="11" y="53"/>
                  </a:cubicBezTo>
                  <a:cubicBezTo>
                    <a:pt x="11" y="53"/>
                    <a:pt x="11" y="52"/>
                    <a:pt x="11" y="50"/>
                  </a:cubicBezTo>
                  <a:cubicBezTo>
                    <a:pt x="11" y="49"/>
                    <a:pt x="12" y="48"/>
                    <a:pt x="13" y="48"/>
                  </a:cubicBezTo>
                  <a:cubicBezTo>
                    <a:pt x="13" y="48"/>
                    <a:pt x="12" y="45"/>
                    <a:pt x="13" y="45"/>
                  </a:cubicBezTo>
                  <a:cubicBezTo>
                    <a:pt x="14" y="45"/>
                    <a:pt x="13" y="44"/>
                    <a:pt x="14" y="43"/>
                  </a:cubicBezTo>
                  <a:cubicBezTo>
                    <a:pt x="14" y="43"/>
                    <a:pt x="14" y="42"/>
                    <a:pt x="14" y="41"/>
                  </a:cubicBezTo>
                  <a:cubicBezTo>
                    <a:pt x="15" y="41"/>
                    <a:pt x="14" y="40"/>
                    <a:pt x="14" y="39"/>
                  </a:cubicBezTo>
                  <a:cubicBezTo>
                    <a:pt x="14" y="39"/>
                    <a:pt x="14" y="38"/>
                    <a:pt x="13" y="37"/>
                  </a:cubicBezTo>
                  <a:cubicBezTo>
                    <a:pt x="12" y="36"/>
                    <a:pt x="13" y="35"/>
                    <a:pt x="13" y="35"/>
                  </a:cubicBezTo>
                  <a:cubicBezTo>
                    <a:pt x="13" y="35"/>
                    <a:pt x="13" y="33"/>
                    <a:pt x="14" y="33"/>
                  </a:cubicBezTo>
                  <a:cubicBezTo>
                    <a:pt x="15" y="33"/>
                    <a:pt x="14" y="31"/>
                    <a:pt x="14" y="30"/>
                  </a:cubicBezTo>
                  <a:cubicBezTo>
                    <a:pt x="14" y="29"/>
                    <a:pt x="15" y="30"/>
                    <a:pt x="15" y="29"/>
                  </a:cubicBezTo>
                  <a:cubicBezTo>
                    <a:pt x="15" y="28"/>
                    <a:pt x="15" y="27"/>
                    <a:pt x="16" y="27"/>
                  </a:cubicBezTo>
                  <a:cubicBezTo>
                    <a:pt x="16" y="27"/>
                    <a:pt x="16" y="26"/>
                    <a:pt x="16" y="25"/>
                  </a:cubicBezTo>
                  <a:cubicBezTo>
                    <a:pt x="16" y="25"/>
                    <a:pt x="17" y="24"/>
                    <a:pt x="18" y="24"/>
                  </a:cubicBezTo>
                  <a:cubicBezTo>
                    <a:pt x="18" y="24"/>
                    <a:pt x="17" y="23"/>
                    <a:pt x="18" y="22"/>
                  </a:cubicBezTo>
                  <a:cubicBezTo>
                    <a:pt x="18" y="22"/>
                    <a:pt x="17" y="20"/>
                    <a:pt x="17" y="20"/>
                  </a:cubicBezTo>
                  <a:cubicBezTo>
                    <a:pt x="18" y="20"/>
                    <a:pt x="18" y="19"/>
                    <a:pt x="18" y="18"/>
                  </a:cubicBezTo>
                  <a:cubicBezTo>
                    <a:pt x="18" y="18"/>
                    <a:pt x="20" y="17"/>
                    <a:pt x="20" y="16"/>
                  </a:cubicBezTo>
                  <a:cubicBezTo>
                    <a:pt x="20" y="16"/>
                    <a:pt x="21" y="15"/>
                    <a:pt x="21" y="13"/>
                  </a:cubicBezTo>
                  <a:cubicBezTo>
                    <a:pt x="20" y="14"/>
                    <a:pt x="19" y="14"/>
                    <a:pt x="19" y="14"/>
                  </a:cubicBezTo>
                  <a:cubicBezTo>
                    <a:pt x="19" y="13"/>
                    <a:pt x="19" y="12"/>
                    <a:pt x="19" y="11"/>
                  </a:cubicBezTo>
                  <a:cubicBezTo>
                    <a:pt x="18" y="11"/>
                    <a:pt x="18" y="9"/>
                    <a:pt x="18" y="9"/>
                  </a:cubicBezTo>
                  <a:cubicBezTo>
                    <a:pt x="17" y="9"/>
                    <a:pt x="16" y="8"/>
                    <a:pt x="17" y="7"/>
                  </a:cubicBezTo>
                  <a:cubicBezTo>
                    <a:pt x="18" y="7"/>
                    <a:pt x="17" y="6"/>
                    <a:pt x="18" y="6"/>
                  </a:cubicBezTo>
                  <a:cubicBezTo>
                    <a:pt x="18" y="5"/>
                    <a:pt x="17" y="5"/>
                    <a:pt x="17" y="4"/>
                  </a:cubicBezTo>
                  <a:cubicBezTo>
                    <a:pt x="16" y="3"/>
                    <a:pt x="17" y="2"/>
                    <a:pt x="16" y="2"/>
                  </a:cubicBezTo>
                  <a:cubicBezTo>
                    <a:pt x="15" y="1"/>
                    <a:pt x="15" y="0"/>
                    <a:pt x="15" y="1"/>
                  </a:cubicBezTo>
                  <a:cubicBezTo>
                    <a:pt x="15" y="1"/>
                    <a:pt x="15" y="2"/>
                    <a:pt x="14" y="3"/>
                  </a:cubicBezTo>
                  <a:cubicBezTo>
                    <a:pt x="14" y="3"/>
                    <a:pt x="14" y="3"/>
                    <a:pt x="14" y="3"/>
                  </a:cubicBezTo>
                  <a:cubicBezTo>
                    <a:pt x="14" y="4"/>
                    <a:pt x="13" y="5"/>
                    <a:pt x="14" y="5"/>
                  </a:cubicBezTo>
                  <a:cubicBezTo>
                    <a:pt x="14" y="6"/>
                    <a:pt x="14" y="10"/>
                    <a:pt x="14" y="11"/>
                  </a:cubicBezTo>
                  <a:cubicBezTo>
                    <a:pt x="13" y="13"/>
                    <a:pt x="13" y="14"/>
                    <a:pt x="13" y="15"/>
                  </a:cubicBezTo>
                  <a:cubicBezTo>
                    <a:pt x="12" y="15"/>
                    <a:pt x="13" y="16"/>
                    <a:pt x="13" y="16"/>
                  </a:cubicBezTo>
                  <a:cubicBezTo>
                    <a:pt x="13" y="16"/>
                    <a:pt x="13" y="17"/>
                    <a:pt x="13" y="19"/>
                  </a:cubicBezTo>
                  <a:cubicBezTo>
                    <a:pt x="13" y="21"/>
                    <a:pt x="12" y="23"/>
                    <a:pt x="12" y="24"/>
                  </a:cubicBezTo>
                  <a:cubicBezTo>
                    <a:pt x="12" y="25"/>
                    <a:pt x="11" y="26"/>
                    <a:pt x="11" y="27"/>
                  </a:cubicBezTo>
                  <a:cubicBezTo>
                    <a:pt x="11" y="28"/>
                    <a:pt x="11" y="28"/>
                    <a:pt x="10" y="29"/>
                  </a:cubicBezTo>
                  <a:cubicBezTo>
                    <a:pt x="10" y="29"/>
                    <a:pt x="11" y="31"/>
                    <a:pt x="11" y="32"/>
                  </a:cubicBezTo>
                  <a:cubicBezTo>
                    <a:pt x="11" y="32"/>
                    <a:pt x="10" y="33"/>
                    <a:pt x="10" y="34"/>
                  </a:cubicBezTo>
                  <a:cubicBezTo>
                    <a:pt x="10" y="36"/>
                    <a:pt x="10" y="39"/>
                    <a:pt x="10" y="39"/>
                  </a:cubicBezTo>
                  <a:cubicBezTo>
                    <a:pt x="10" y="40"/>
                    <a:pt x="9" y="40"/>
                    <a:pt x="10" y="41"/>
                  </a:cubicBezTo>
                  <a:cubicBezTo>
                    <a:pt x="10" y="42"/>
                    <a:pt x="9" y="42"/>
                    <a:pt x="9" y="44"/>
                  </a:cubicBezTo>
                  <a:cubicBezTo>
                    <a:pt x="9" y="45"/>
                    <a:pt x="7" y="47"/>
                    <a:pt x="7" y="49"/>
                  </a:cubicBezTo>
                  <a:cubicBezTo>
                    <a:pt x="7" y="50"/>
                    <a:pt x="7" y="50"/>
                    <a:pt x="6" y="50"/>
                  </a:cubicBezTo>
                  <a:cubicBezTo>
                    <a:pt x="5" y="50"/>
                    <a:pt x="5" y="51"/>
                    <a:pt x="6" y="52"/>
                  </a:cubicBezTo>
                  <a:cubicBezTo>
                    <a:pt x="6" y="53"/>
                    <a:pt x="5" y="54"/>
                    <a:pt x="6" y="55"/>
                  </a:cubicBezTo>
                  <a:cubicBezTo>
                    <a:pt x="7" y="56"/>
                    <a:pt x="6" y="56"/>
                    <a:pt x="6" y="57"/>
                  </a:cubicBezTo>
                  <a:cubicBezTo>
                    <a:pt x="6" y="58"/>
                    <a:pt x="5" y="58"/>
                    <a:pt x="5" y="59"/>
                  </a:cubicBezTo>
                  <a:cubicBezTo>
                    <a:pt x="5" y="60"/>
                    <a:pt x="5" y="61"/>
                    <a:pt x="5" y="62"/>
                  </a:cubicBezTo>
                  <a:cubicBezTo>
                    <a:pt x="5" y="63"/>
                    <a:pt x="5" y="64"/>
                    <a:pt x="5" y="64"/>
                  </a:cubicBezTo>
                  <a:cubicBezTo>
                    <a:pt x="4" y="64"/>
                    <a:pt x="4" y="64"/>
                    <a:pt x="4" y="66"/>
                  </a:cubicBezTo>
                  <a:cubicBezTo>
                    <a:pt x="4" y="68"/>
                    <a:pt x="4" y="68"/>
                    <a:pt x="5" y="68"/>
                  </a:cubicBezTo>
                  <a:cubicBezTo>
                    <a:pt x="6" y="68"/>
                    <a:pt x="5" y="63"/>
                    <a:pt x="6" y="63"/>
                  </a:cubicBezTo>
                  <a:cubicBezTo>
                    <a:pt x="7" y="63"/>
                    <a:pt x="6" y="63"/>
                    <a:pt x="7" y="63"/>
                  </a:cubicBezTo>
                  <a:cubicBezTo>
                    <a:pt x="8" y="62"/>
                    <a:pt x="7" y="63"/>
                    <a:pt x="7" y="63"/>
                  </a:cubicBezTo>
                  <a:cubicBezTo>
                    <a:pt x="8" y="64"/>
                    <a:pt x="8" y="64"/>
                    <a:pt x="8" y="64"/>
                  </a:cubicBezTo>
                  <a:cubicBezTo>
                    <a:pt x="7" y="65"/>
                    <a:pt x="8" y="66"/>
                    <a:pt x="7" y="66"/>
                  </a:cubicBezTo>
                  <a:cubicBezTo>
                    <a:pt x="7" y="67"/>
                    <a:pt x="6" y="68"/>
                    <a:pt x="7" y="68"/>
                  </a:cubicBezTo>
                  <a:cubicBezTo>
                    <a:pt x="7" y="69"/>
                    <a:pt x="6" y="69"/>
                    <a:pt x="6" y="70"/>
                  </a:cubicBezTo>
                  <a:cubicBezTo>
                    <a:pt x="6" y="71"/>
                    <a:pt x="7" y="71"/>
                    <a:pt x="6" y="71"/>
                  </a:cubicBezTo>
                  <a:cubicBezTo>
                    <a:pt x="6" y="71"/>
                    <a:pt x="7" y="72"/>
                    <a:pt x="6" y="72"/>
                  </a:cubicBezTo>
                  <a:cubicBezTo>
                    <a:pt x="6" y="72"/>
                    <a:pt x="6" y="73"/>
                    <a:pt x="7" y="73"/>
                  </a:cubicBezTo>
                  <a:cubicBezTo>
                    <a:pt x="7" y="74"/>
                    <a:pt x="6" y="74"/>
                    <a:pt x="5" y="74"/>
                  </a:cubicBezTo>
                  <a:cubicBezTo>
                    <a:pt x="5" y="74"/>
                    <a:pt x="6" y="75"/>
                    <a:pt x="6" y="75"/>
                  </a:cubicBezTo>
                  <a:cubicBezTo>
                    <a:pt x="5" y="76"/>
                    <a:pt x="4" y="75"/>
                    <a:pt x="4" y="75"/>
                  </a:cubicBezTo>
                  <a:cubicBezTo>
                    <a:pt x="4" y="75"/>
                    <a:pt x="5" y="74"/>
                    <a:pt x="5" y="73"/>
                  </a:cubicBezTo>
                  <a:cubicBezTo>
                    <a:pt x="6" y="73"/>
                    <a:pt x="5" y="71"/>
                    <a:pt x="4" y="72"/>
                  </a:cubicBezTo>
                  <a:cubicBezTo>
                    <a:pt x="3" y="72"/>
                    <a:pt x="5" y="73"/>
                    <a:pt x="5" y="73"/>
                  </a:cubicBezTo>
                  <a:cubicBezTo>
                    <a:pt x="5" y="74"/>
                    <a:pt x="3" y="73"/>
                    <a:pt x="3" y="74"/>
                  </a:cubicBezTo>
                  <a:cubicBezTo>
                    <a:pt x="3" y="75"/>
                    <a:pt x="3" y="75"/>
                    <a:pt x="2" y="75"/>
                  </a:cubicBezTo>
                  <a:cubicBezTo>
                    <a:pt x="2" y="76"/>
                    <a:pt x="3" y="76"/>
                    <a:pt x="2" y="76"/>
                  </a:cubicBezTo>
                  <a:cubicBezTo>
                    <a:pt x="2" y="76"/>
                    <a:pt x="1" y="77"/>
                    <a:pt x="1" y="78"/>
                  </a:cubicBezTo>
                  <a:cubicBezTo>
                    <a:pt x="1" y="78"/>
                    <a:pt x="1" y="78"/>
                    <a:pt x="1" y="78"/>
                  </a:cubicBezTo>
                  <a:cubicBezTo>
                    <a:pt x="1" y="77"/>
                    <a:pt x="2" y="77"/>
                    <a:pt x="2" y="78"/>
                  </a:cubicBezTo>
                  <a:cubicBezTo>
                    <a:pt x="3" y="78"/>
                    <a:pt x="3" y="78"/>
                    <a:pt x="4" y="78"/>
                  </a:cubicBezTo>
                  <a:cubicBezTo>
                    <a:pt x="4" y="78"/>
                    <a:pt x="4" y="79"/>
                    <a:pt x="4" y="79"/>
                  </a:cubicBezTo>
                  <a:cubicBezTo>
                    <a:pt x="3" y="79"/>
                    <a:pt x="3" y="80"/>
                    <a:pt x="3" y="80"/>
                  </a:cubicBezTo>
                  <a:cubicBezTo>
                    <a:pt x="3" y="81"/>
                    <a:pt x="5" y="80"/>
                    <a:pt x="5" y="81"/>
                  </a:cubicBezTo>
                  <a:cubicBezTo>
                    <a:pt x="6" y="81"/>
                    <a:pt x="6" y="82"/>
                    <a:pt x="5" y="82"/>
                  </a:cubicBezTo>
                  <a:cubicBezTo>
                    <a:pt x="5" y="81"/>
                    <a:pt x="4" y="81"/>
                    <a:pt x="4" y="81"/>
                  </a:cubicBezTo>
                  <a:cubicBezTo>
                    <a:pt x="3" y="82"/>
                    <a:pt x="3" y="82"/>
                    <a:pt x="2" y="81"/>
                  </a:cubicBezTo>
                  <a:cubicBezTo>
                    <a:pt x="2" y="81"/>
                    <a:pt x="0" y="82"/>
                    <a:pt x="1" y="83"/>
                  </a:cubicBezTo>
                  <a:cubicBezTo>
                    <a:pt x="1" y="83"/>
                    <a:pt x="1" y="84"/>
                    <a:pt x="2" y="84"/>
                  </a:cubicBezTo>
                  <a:cubicBezTo>
                    <a:pt x="2" y="84"/>
                    <a:pt x="3" y="83"/>
                    <a:pt x="3" y="83"/>
                  </a:cubicBezTo>
                  <a:cubicBezTo>
                    <a:pt x="3" y="83"/>
                    <a:pt x="4" y="82"/>
                    <a:pt x="4" y="83"/>
                  </a:cubicBezTo>
                  <a:cubicBezTo>
                    <a:pt x="4" y="84"/>
                    <a:pt x="3" y="83"/>
                    <a:pt x="3" y="84"/>
                  </a:cubicBezTo>
                  <a:cubicBezTo>
                    <a:pt x="3" y="85"/>
                    <a:pt x="2" y="85"/>
                    <a:pt x="1" y="85"/>
                  </a:cubicBezTo>
                  <a:cubicBezTo>
                    <a:pt x="1" y="86"/>
                    <a:pt x="1" y="87"/>
                    <a:pt x="2" y="86"/>
                  </a:cubicBezTo>
                  <a:cubicBezTo>
                    <a:pt x="3" y="86"/>
                    <a:pt x="2" y="87"/>
                    <a:pt x="3" y="87"/>
                  </a:cubicBezTo>
                  <a:cubicBezTo>
                    <a:pt x="3" y="87"/>
                    <a:pt x="3" y="87"/>
                    <a:pt x="3" y="86"/>
                  </a:cubicBezTo>
                  <a:cubicBezTo>
                    <a:pt x="3" y="86"/>
                    <a:pt x="4" y="85"/>
                    <a:pt x="4" y="85"/>
                  </a:cubicBezTo>
                  <a:cubicBezTo>
                    <a:pt x="5" y="86"/>
                    <a:pt x="4" y="86"/>
                    <a:pt x="4" y="87"/>
                  </a:cubicBezTo>
                  <a:cubicBezTo>
                    <a:pt x="4" y="87"/>
                    <a:pt x="4" y="88"/>
                    <a:pt x="4" y="88"/>
                  </a:cubicBezTo>
                  <a:cubicBezTo>
                    <a:pt x="4" y="89"/>
                    <a:pt x="3" y="89"/>
                    <a:pt x="3" y="89"/>
                  </a:cubicBezTo>
                  <a:cubicBezTo>
                    <a:pt x="3" y="90"/>
                    <a:pt x="2" y="90"/>
                    <a:pt x="2" y="90"/>
                  </a:cubicBezTo>
                  <a:cubicBezTo>
                    <a:pt x="3" y="90"/>
                    <a:pt x="2" y="91"/>
                    <a:pt x="2" y="91"/>
                  </a:cubicBezTo>
                  <a:cubicBezTo>
                    <a:pt x="3" y="92"/>
                    <a:pt x="3" y="91"/>
                    <a:pt x="3" y="91"/>
                  </a:cubicBezTo>
                  <a:cubicBezTo>
                    <a:pt x="4" y="91"/>
                    <a:pt x="4" y="91"/>
                    <a:pt x="5" y="91"/>
                  </a:cubicBezTo>
                  <a:cubicBezTo>
                    <a:pt x="5" y="91"/>
                    <a:pt x="6" y="92"/>
                    <a:pt x="5" y="92"/>
                  </a:cubicBezTo>
                  <a:cubicBezTo>
                    <a:pt x="4" y="92"/>
                    <a:pt x="4" y="93"/>
                    <a:pt x="4" y="93"/>
                  </a:cubicBezTo>
                  <a:cubicBezTo>
                    <a:pt x="4" y="93"/>
                    <a:pt x="5" y="92"/>
                    <a:pt x="5" y="93"/>
                  </a:cubicBezTo>
                  <a:cubicBezTo>
                    <a:pt x="6" y="94"/>
                    <a:pt x="6" y="94"/>
                    <a:pt x="6" y="93"/>
                  </a:cubicBezTo>
                  <a:cubicBezTo>
                    <a:pt x="6" y="92"/>
                    <a:pt x="7" y="93"/>
                    <a:pt x="8" y="93"/>
                  </a:cubicBezTo>
                  <a:cubicBezTo>
                    <a:pt x="8" y="94"/>
                    <a:pt x="6" y="94"/>
                    <a:pt x="6" y="94"/>
                  </a:cubicBezTo>
                  <a:cubicBezTo>
                    <a:pt x="5" y="94"/>
                    <a:pt x="4" y="95"/>
                    <a:pt x="5" y="96"/>
                  </a:cubicBezTo>
                  <a:cubicBezTo>
                    <a:pt x="5" y="96"/>
                    <a:pt x="6" y="96"/>
                    <a:pt x="7" y="95"/>
                  </a:cubicBezTo>
                  <a:cubicBezTo>
                    <a:pt x="7" y="94"/>
                    <a:pt x="10" y="95"/>
                    <a:pt x="10" y="95"/>
                  </a:cubicBezTo>
                  <a:cubicBezTo>
                    <a:pt x="10" y="96"/>
                    <a:pt x="9" y="95"/>
                    <a:pt x="9" y="96"/>
                  </a:cubicBezTo>
                  <a:cubicBezTo>
                    <a:pt x="9" y="96"/>
                    <a:pt x="7" y="96"/>
                    <a:pt x="7" y="96"/>
                  </a:cubicBezTo>
                  <a:cubicBezTo>
                    <a:pt x="7" y="95"/>
                    <a:pt x="6" y="96"/>
                    <a:pt x="6" y="97"/>
                  </a:cubicBezTo>
                  <a:cubicBezTo>
                    <a:pt x="6" y="97"/>
                    <a:pt x="5" y="97"/>
                    <a:pt x="6" y="98"/>
                  </a:cubicBezTo>
                  <a:cubicBezTo>
                    <a:pt x="7" y="98"/>
                    <a:pt x="7" y="97"/>
                    <a:pt x="8" y="97"/>
                  </a:cubicBezTo>
                  <a:cubicBezTo>
                    <a:pt x="10" y="97"/>
                    <a:pt x="10" y="95"/>
                    <a:pt x="11" y="96"/>
                  </a:cubicBezTo>
                  <a:cubicBezTo>
                    <a:pt x="11" y="97"/>
                    <a:pt x="10" y="98"/>
                    <a:pt x="9" y="97"/>
                  </a:cubicBezTo>
                  <a:cubicBezTo>
                    <a:pt x="8" y="97"/>
                    <a:pt x="8" y="98"/>
                    <a:pt x="8" y="98"/>
                  </a:cubicBezTo>
                  <a:cubicBezTo>
                    <a:pt x="8" y="99"/>
                    <a:pt x="6" y="98"/>
                    <a:pt x="5" y="98"/>
                  </a:cubicBezTo>
                  <a:cubicBezTo>
                    <a:pt x="5" y="98"/>
                    <a:pt x="5" y="99"/>
                    <a:pt x="6" y="100"/>
                  </a:cubicBezTo>
                  <a:cubicBezTo>
                    <a:pt x="6" y="100"/>
                    <a:pt x="7" y="100"/>
                    <a:pt x="8" y="100"/>
                  </a:cubicBezTo>
                  <a:cubicBezTo>
                    <a:pt x="8" y="101"/>
                    <a:pt x="8" y="101"/>
                    <a:pt x="9" y="101"/>
                  </a:cubicBezTo>
                  <a:cubicBezTo>
                    <a:pt x="10" y="100"/>
                    <a:pt x="9" y="100"/>
                    <a:pt x="9" y="100"/>
                  </a:cubicBezTo>
                  <a:cubicBezTo>
                    <a:pt x="8" y="100"/>
                    <a:pt x="9" y="99"/>
                    <a:pt x="10" y="99"/>
                  </a:cubicBezTo>
                  <a:cubicBezTo>
                    <a:pt x="11" y="100"/>
                    <a:pt x="12" y="99"/>
                    <a:pt x="11" y="98"/>
                  </a:cubicBezTo>
                  <a:cubicBezTo>
                    <a:pt x="11" y="96"/>
                    <a:pt x="12" y="96"/>
                    <a:pt x="13" y="95"/>
                  </a:cubicBezTo>
                  <a:cubicBezTo>
                    <a:pt x="15" y="95"/>
                    <a:pt x="14" y="96"/>
                    <a:pt x="13" y="97"/>
                  </a:cubicBezTo>
                  <a:cubicBezTo>
                    <a:pt x="12" y="97"/>
                    <a:pt x="12" y="97"/>
                    <a:pt x="13" y="98"/>
                  </a:cubicBezTo>
                  <a:cubicBezTo>
                    <a:pt x="13" y="99"/>
                    <a:pt x="14" y="97"/>
                    <a:pt x="15" y="98"/>
                  </a:cubicBezTo>
                  <a:cubicBezTo>
                    <a:pt x="16" y="99"/>
                    <a:pt x="14" y="98"/>
                    <a:pt x="14" y="99"/>
                  </a:cubicBezTo>
                  <a:cubicBezTo>
                    <a:pt x="13" y="100"/>
                    <a:pt x="15" y="100"/>
                    <a:pt x="14" y="101"/>
                  </a:cubicBezTo>
                  <a:cubicBezTo>
                    <a:pt x="13" y="101"/>
                    <a:pt x="13" y="99"/>
                    <a:pt x="13" y="99"/>
                  </a:cubicBezTo>
                  <a:cubicBezTo>
                    <a:pt x="12" y="99"/>
                    <a:pt x="12" y="99"/>
                    <a:pt x="12" y="100"/>
                  </a:cubicBezTo>
                  <a:cubicBezTo>
                    <a:pt x="13" y="101"/>
                    <a:pt x="12" y="100"/>
                    <a:pt x="11" y="100"/>
                  </a:cubicBezTo>
                  <a:cubicBezTo>
                    <a:pt x="11" y="99"/>
                    <a:pt x="10" y="100"/>
                    <a:pt x="11" y="101"/>
                  </a:cubicBezTo>
                  <a:cubicBezTo>
                    <a:pt x="11" y="101"/>
                    <a:pt x="9" y="101"/>
                    <a:pt x="9" y="102"/>
                  </a:cubicBezTo>
                  <a:cubicBezTo>
                    <a:pt x="9" y="103"/>
                    <a:pt x="10" y="102"/>
                    <a:pt x="11" y="102"/>
                  </a:cubicBezTo>
                  <a:cubicBezTo>
                    <a:pt x="12" y="102"/>
                    <a:pt x="12" y="103"/>
                    <a:pt x="12" y="104"/>
                  </a:cubicBezTo>
                  <a:cubicBezTo>
                    <a:pt x="13" y="105"/>
                    <a:pt x="12" y="102"/>
                    <a:pt x="13" y="102"/>
                  </a:cubicBezTo>
                  <a:cubicBezTo>
                    <a:pt x="14" y="102"/>
                    <a:pt x="13" y="104"/>
                    <a:pt x="15" y="104"/>
                  </a:cubicBezTo>
                  <a:cubicBezTo>
                    <a:pt x="16" y="105"/>
                    <a:pt x="15" y="104"/>
                    <a:pt x="16" y="104"/>
                  </a:cubicBezTo>
                  <a:cubicBezTo>
                    <a:pt x="16" y="103"/>
                    <a:pt x="17" y="105"/>
                    <a:pt x="18" y="105"/>
                  </a:cubicBezTo>
                  <a:cubicBezTo>
                    <a:pt x="19" y="105"/>
                    <a:pt x="18" y="104"/>
                    <a:pt x="18" y="104"/>
                  </a:cubicBezTo>
                  <a:cubicBezTo>
                    <a:pt x="17" y="103"/>
                    <a:pt x="18" y="103"/>
                    <a:pt x="19" y="104"/>
                  </a:cubicBezTo>
                  <a:cubicBezTo>
                    <a:pt x="20" y="104"/>
                    <a:pt x="20" y="104"/>
                    <a:pt x="21" y="104"/>
                  </a:cubicBezTo>
                  <a:cubicBezTo>
                    <a:pt x="21" y="103"/>
                    <a:pt x="21" y="103"/>
                    <a:pt x="21" y="103"/>
                  </a:cubicBezTo>
                  <a:cubicBezTo>
                    <a:pt x="20" y="103"/>
                    <a:pt x="17" y="103"/>
                    <a:pt x="17" y="103"/>
                  </a:cubicBezTo>
                  <a:cubicBezTo>
                    <a:pt x="17" y="103"/>
                    <a:pt x="17" y="97"/>
                    <a:pt x="17" y="96"/>
                  </a:cubicBezTo>
                  <a:cubicBezTo>
                    <a:pt x="17" y="96"/>
                    <a:pt x="17" y="95"/>
                    <a:pt x="17" y="95"/>
                  </a:cubicBezTo>
                  <a:cubicBezTo>
                    <a:pt x="16" y="95"/>
                    <a:pt x="15" y="96"/>
                    <a:pt x="15" y="95"/>
                  </a:cubicBezTo>
                  <a:cubicBezTo>
                    <a:pt x="15" y="94"/>
                    <a:pt x="15" y="94"/>
                    <a:pt x="15" y="94"/>
                  </a:cubicBezTo>
                  <a:cubicBezTo>
                    <a:pt x="15" y="94"/>
                    <a:pt x="14" y="94"/>
                    <a:pt x="14" y="94"/>
                  </a:cubicBezTo>
                  <a:cubicBezTo>
                    <a:pt x="13" y="93"/>
                    <a:pt x="10" y="94"/>
                    <a:pt x="10"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9" name="Freeform 289">
              <a:extLst>
                <a:ext uri="{FF2B5EF4-FFF2-40B4-BE49-F238E27FC236}">
                  <a16:creationId xmlns:a16="http://schemas.microsoft.com/office/drawing/2014/main" id="{840F01FD-E654-4A95-94C1-6669CEC7A6BE}"/>
                </a:ext>
              </a:extLst>
            </p:cNvPr>
            <p:cNvSpPr>
              <a:spLocks/>
            </p:cNvSpPr>
            <p:nvPr/>
          </p:nvSpPr>
          <p:spPr bwMode="auto">
            <a:xfrm>
              <a:off x="-4056063" y="2397125"/>
              <a:ext cx="73025" cy="76200"/>
            </a:xfrm>
            <a:custGeom>
              <a:avLst/>
              <a:gdLst>
                <a:gd name="T0" fmla="*/ 20 w 20"/>
                <a:gd name="T1" fmla="*/ 11 h 21"/>
                <a:gd name="T2" fmla="*/ 18 w 20"/>
                <a:gd name="T3" fmla="*/ 12 h 21"/>
                <a:gd name="T4" fmla="*/ 17 w 20"/>
                <a:gd name="T5" fmla="*/ 9 h 21"/>
                <a:gd name="T6" fmla="*/ 15 w 20"/>
                <a:gd name="T7" fmla="*/ 7 h 21"/>
                <a:gd name="T8" fmla="*/ 13 w 20"/>
                <a:gd name="T9" fmla="*/ 7 h 21"/>
                <a:gd name="T10" fmla="*/ 12 w 20"/>
                <a:gd name="T11" fmla="*/ 5 h 21"/>
                <a:gd name="T12" fmla="*/ 11 w 20"/>
                <a:gd name="T13" fmla="*/ 2 h 21"/>
                <a:gd name="T14" fmla="*/ 11 w 20"/>
                <a:gd name="T15" fmla="*/ 1 h 21"/>
                <a:gd name="T16" fmla="*/ 11 w 20"/>
                <a:gd name="T17" fmla="*/ 1 h 21"/>
                <a:gd name="T18" fmla="*/ 9 w 20"/>
                <a:gd name="T19" fmla="*/ 0 h 21"/>
                <a:gd name="T20" fmla="*/ 6 w 20"/>
                <a:gd name="T21" fmla="*/ 0 h 21"/>
                <a:gd name="T22" fmla="*/ 3 w 20"/>
                <a:gd name="T23" fmla="*/ 1 h 21"/>
                <a:gd name="T24" fmla="*/ 1 w 20"/>
                <a:gd name="T25" fmla="*/ 3 h 21"/>
                <a:gd name="T26" fmla="*/ 1 w 20"/>
                <a:gd name="T27" fmla="*/ 7 h 21"/>
                <a:gd name="T28" fmla="*/ 0 w 20"/>
                <a:gd name="T29" fmla="*/ 7 h 21"/>
                <a:gd name="T30" fmla="*/ 3 w 20"/>
                <a:gd name="T31" fmla="*/ 10 h 21"/>
                <a:gd name="T32" fmla="*/ 6 w 20"/>
                <a:gd name="T33" fmla="*/ 12 h 21"/>
                <a:gd name="T34" fmla="*/ 8 w 20"/>
                <a:gd name="T35" fmla="*/ 13 h 21"/>
                <a:gd name="T36" fmla="*/ 13 w 20"/>
                <a:gd name="T37" fmla="*/ 15 h 21"/>
                <a:gd name="T38" fmla="*/ 11 w 20"/>
                <a:gd name="T39" fmla="*/ 18 h 21"/>
                <a:gd name="T40" fmla="*/ 10 w 20"/>
                <a:gd name="T41" fmla="*/ 20 h 21"/>
                <a:gd name="T42" fmla="*/ 12 w 20"/>
                <a:gd name="T43" fmla="*/ 20 h 21"/>
                <a:gd name="T44" fmla="*/ 14 w 20"/>
                <a:gd name="T45" fmla="*/ 20 h 21"/>
                <a:gd name="T46" fmla="*/ 16 w 20"/>
                <a:gd name="T47" fmla="*/ 20 h 21"/>
                <a:gd name="T48" fmla="*/ 18 w 20"/>
                <a:gd name="T49" fmla="*/ 19 h 21"/>
                <a:gd name="T50" fmla="*/ 19 w 20"/>
                <a:gd name="T51" fmla="*/ 16 h 21"/>
                <a:gd name="T52" fmla="*/ 20 w 20"/>
                <a:gd name="T53" fmla="*/ 1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0" h="21">
                  <a:moveTo>
                    <a:pt x="20" y="11"/>
                  </a:moveTo>
                  <a:cubicBezTo>
                    <a:pt x="19" y="11"/>
                    <a:pt x="18" y="12"/>
                    <a:pt x="18" y="12"/>
                  </a:cubicBezTo>
                  <a:cubicBezTo>
                    <a:pt x="17" y="12"/>
                    <a:pt x="17" y="10"/>
                    <a:pt x="17" y="9"/>
                  </a:cubicBezTo>
                  <a:cubicBezTo>
                    <a:pt x="16" y="8"/>
                    <a:pt x="15" y="7"/>
                    <a:pt x="15" y="7"/>
                  </a:cubicBezTo>
                  <a:cubicBezTo>
                    <a:pt x="14" y="7"/>
                    <a:pt x="14" y="7"/>
                    <a:pt x="13" y="7"/>
                  </a:cubicBezTo>
                  <a:cubicBezTo>
                    <a:pt x="11" y="7"/>
                    <a:pt x="11" y="7"/>
                    <a:pt x="12" y="5"/>
                  </a:cubicBezTo>
                  <a:cubicBezTo>
                    <a:pt x="12" y="4"/>
                    <a:pt x="11" y="3"/>
                    <a:pt x="11" y="2"/>
                  </a:cubicBezTo>
                  <a:cubicBezTo>
                    <a:pt x="12" y="2"/>
                    <a:pt x="12" y="2"/>
                    <a:pt x="11" y="1"/>
                  </a:cubicBezTo>
                  <a:cubicBezTo>
                    <a:pt x="11" y="1"/>
                    <a:pt x="11" y="1"/>
                    <a:pt x="11" y="1"/>
                  </a:cubicBezTo>
                  <a:cubicBezTo>
                    <a:pt x="10" y="1"/>
                    <a:pt x="10" y="0"/>
                    <a:pt x="9" y="0"/>
                  </a:cubicBezTo>
                  <a:cubicBezTo>
                    <a:pt x="8" y="0"/>
                    <a:pt x="7" y="0"/>
                    <a:pt x="6" y="0"/>
                  </a:cubicBezTo>
                  <a:cubicBezTo>
                    <a:pt x="5" y="1"/>
                    <a:pt x="4" y="0"/>
                    <a:pt x="3" y="1"/>
                  </a:cubicBezTo>
                  <a:cubicBezTo>
                    <a:pt x="2" y="1"/>
                    <a:pt x="1" y="3"/>
                    <a:pt x="1" y="3"/>
                  </a:cubicBezTo>
                  <a:cubicBezTo>
                    <a:pt x="1" y="4"/>
                    <a:pt x="1" y="7"/>
                    <a:pt x="1" y="7"/>
                  </a:cubicBezTo>
                  <a:cubicBezTo>
                    <a:pt x="0" y="7"/>
                    <a:pt x="0" y="7"/>
                    <a:pt x="0" y="7"/>
                  </a:cubicBezTo>
                  <a:cubicBezTo>
                    <a:pt x="0" y="8"/>
                    <a:pt x="2" y="9"/>
                    <a:pt x="3" y="10"/>
                  </a:cubicBezTo>
                  <a:cubicBezTo>
                    <a:pt x="4" y="11"/>
                    <a:pt x="4" y="11"/>
                    <a:pt x="6" y="12"/>
                  </a:cubicBezTo>
                  <a:cubicBezTo>
                    <a:pt x="7" y="12"/>
                    <a:pt x="8" y="12"/>
                    <a:pt x="8" y="13"/>
                  </a:cubicBezTo>
                  <a:cubicBezTo>
                    <a:pt x="9" y="13"/>
                    <a:pt x="12" y="15"/>
                    <a:pt x="13" y="15"/>
                  </a:cubicBezTo>
                  <a:cubicBezTo>
                    <a:pt x="13" y="16"/>
                    <a:pt x="11" y="17"/>
                    <a:pt x="11" y="18"/>
                  </a:cubicBezTo>
                  <a:cubicBezTo>
                    <a:pt x="11" y="19"/>
                    <a:pt x="10" y="19"/>
                    <a:pt x="10" y="20"/>
                  </a:cubicBezTo>
                  <a:cubicBezTo>
                    <a:pt x="10" y="20"/>
                    <a:pt x="12" y="20"/>
                    <a:pt x="12" y="20"/>
                  </a:cubicBezTo>
                  <a:cubicBezTo>
                    <a:pt x="13" y="21"/>
                    <a:pt x="14" y="20"/>
                    <a:pt x="14" y="20"/>
                  </a:cubicBezTo>
                  <a:cubicBezTo>
                    <a:pt x="15" y="21"/>
                    <a:pt x="16" y="20"/>
                    <a:pt x="16" y="20"/>
                  </a:cubicBezTo>
                  <a:cubicBezTo>
                    <a:pt x="17" y="20"/>
                    <a:pt x="17" y="19"/>
                    <a:pt x="18" y="19"/>
                  </a:cubicBezTo>
                  <a:cubicBezTo>
                    <a:pt x="19" y="19"/>
                    <a:pt x="20" y="17"/>
                    <a:pt x="19" y="16"/>
                  </a:cubicBezTo>
                  <a:cubicBezTo>
                    <a:pt x="19" y="15"/>
                    <a:pt x="20" y="12"/>
                    <a:pt x="2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0" name="Freeform 290">
              <a:extLst>
                <a:ext uri="{FF2B5EF4-FFF2-40B4-BE49-F238E27FC236}">
                  <a16:creationId xmlns:a16="http://schemas.microsoft.com/office/drawing/2014/main" id="{9D0C7238-1896-4801-9018-84F7BBF7CCFA}"/>
                </a:ext>
              </a:extLst>
            </p:cNvPr>
            <p:cNvSpPr>
              <a:spLocks/>
            </p:cNvSpPr>
            <p:nvPr/>
          </p:nvSpPr>
          <p:spPr bwMode="auto">
            <a:xfrm>
              <a:off x="-4251325" y="2138363"/>
              <a:ext cx="30162" cy="20638"/>
            </a:xfrm>
            <a:custGeom>
              <a:avLst/>
              <a:gdLst>
                <a:gd name="T0" fmla="*/ 7 w 8"/>
                <a:gd name="T1" fmla="*/ 5 h 6"/>
                <a:gd name="T2" fmla="*/ 8 w 8"/>
                <a:gd name="T3" fmla="*/ 4 h 6"/>
                <a:gd name="T4" fmla="*/ 5 w 8"/>
                <a:gd name="T5" fmla="*/ 1 h 6"/>
                <a:gd name="T6" fmla="*/ 4 w 8"/>
                <a:gd name="T7" fmla="*/ 1 h 6"/>
                <a:gd name="T8" fmla="*/ 2 w 8"/>
                <a:gd name="T9" fmla="*/ 0 h 6"/>
                <a:gd name="T10" fmla="*/ 0 w 8"/>
                <a:gd name="T11" fmla="*/ 0 h 6"/>
                <a:gd name="T12" fmla="*/ 0 w 8"/>
                <a:gd name="T13" fmla="*/ 1 h 6"/>
                <a:gd name="T14" fmla="*/ 1 w 8"/>
                <a:gd name="T15" fmla="*/ 3 h 6"/>
                <a:gd name="T16" fmla="*/ 2 w 8"/>
                <a:gd name="T17" fmla="*/ 3 h 6"/>
                <a:gd name="T18" fmla="*/ 3 w 8"/>
                <a:gd name="T19" fmla="*/ 4 h 6"/>
                <a:gd name="T20" fmla="*/ 5 w 8"/>
                <a:gd name="T21" fmla="*/ 5 h 6"/>
                <a:gd name="T22" fmla="*/ 6 w 8"/>
                <a:gd name="T23" fmla="*/ 6 h 6"/>
                <a:gd name="T24" fmla="*/ 7 w 8"/>
                <a:gd name="T25" fmla="*/ 6 h 6"/>
                <a:gd name="T26" fmla="*/ 7 w 8"/>
                <a:gd name="T27" fmla="*/ 5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6">
                  <a:moveTo>
                    <a:pt x="7" y="5"/>
                  </a:moveTo>
                  <a:cubicBezTo>
                    <a:pt x="7" y="5"/>
                    <a:pt x="7" y="4"/>
                    <a:pt x="8" y="4"/>
                  </a:cubicBezTo>
                  <a:cubicBezTo>
                    <a:pt x="7" y="3"/>
                    <a:pt x="6" y="2"/>
                    <a:pt x="5" y="1"/>
                  </a:cubicBezTo>
                  <a:cubicBezTo>
                    <a:pt x="5" y="1"/>
                    <a:pt x="4" y="1"/>
                    <a:pt x="4" y="1"/>
                  </a:cubicBezTo>
                  <a:cubicBezTo>
                    <a:pt x="4" y="0"/>
                    <a:pt x="2" y="1"/>
                    <a:pt x="2" y="0"/>
                  </a:cubicBezTo>
                  <a:cubicBezTo>
                    <a:pt x="2" y="0"/>
                    <a:pt x="1" y="0"/>
                    <a:pt x="0" y="0"/>
                  </a:cubicBezTo>
                  <a:cubicBezTo>
                    <a:pt x="1" y="1"/>
                    <a:pt x="1" y="1"/>
                    <a:pt x="0" y="1"/>
                  </a:cubicBezTo>
                  <a:cubicBezTo>
                    <a:pt x="0" y="1"/>
                    <a:pt x="0" y="3"/>
                    <a:pt x="1" y="3"/>
                  </a:cubicBezTo>
                  <a:cubicBezTo>
                    <a:pt x="2" y="4"/>
                    <a:pt x="2" y="3"/>
                    <a:pt x="2" y="3"/>
                  </a:cubicBezTo>
                  <a:cubicBezTo>
                    <a:pt x="3" y="3"/>
                    <a:pt x="3" y="4"/>
                    <a:pt x="3" y="4"/>
                  </a:cubicBezTo>
                  <a:cubicBezTo>
                    <a:pt x="4" y="4"/>
                    <a:pt x="5" y="4"/>
                    <a:pt x="5" y="5"/>
                  </a:cubicBezTo>
                  <a:cubicBezTo>
                    <a:pt x="5" y="6"/>
                    <a:pt x="5" y="6"/>
                    <a:pt x="6" y="6"/>
                  </a:cubicBezTo>
                  <a:cubicBezTo>
                    <a:pt x="6" y="6"/>
                    <a:pt x="7" y="6"/>
                    <a:pt x="7" y="6"/>
                  </a:cubicBezTo>
                  <a:cubicBezTo>
                    <a:pt x="7"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1" name="Freeform 291">
              <a:extLst>
                <a:ext uri="{FF2B5EF4-FFF2-40B4-BE49-F238E27FC236}">
                  <a16:creationId xmlns:a16="http://schemas.microsoft.com/office/drawing/2014/main" id="{AF99E7EA-3ADF-42E1-A501-D5C998151BAD}"/>
                </a:ext>
              </a:extLst>
            </p:cNvPr>
            <p:cNvSpPr>
              <a:spLocks/>
            </p:cNvSpPr>
            <p:nvPr/>
          </p:nvSpPr>
          <p:spPr bwMode="auto">
            <a:xfrm>
              <a:off x="-4225925" y="2147888"/>
              <a:ext cx="47625" cy="25400"/>
            </a:xfrm>
            <a:custGeom>
              <a:avLst/>
              <a:gdLst>
                <a:gd name="T0" fmla="*/ 12 w 13"/>
                <a:gd name="T1" fmla="*/ 2 h 7"/>
                <a:gd name="T2" fmla="*/ 9 w 13"/>
                <a:gd name="T3" fmla="*/ 1 h 7"/>
                <a:gd name="T4" fmla="*/ 5 w 13"/>
                <a:gd name="T5" fmla="*/ 2 h 7"/>
                <a:gd name="T6" fmla="*/ 2 w 13"/>
                <a:gd name="T7" fmla="*/ 2 h 7"/>
                <a:gd name="T8" fmla="*/ 1 w 13"/>
                <a:gd name="T9" fmla="*/ 1 h 7"/>
                <a:gd name="T10" fmla="*/ 0 w 13"/>
                <a:gd name="T11" fmla="*/ 2 h 7"/>
                <a:gd name="T12" fmla="*/ 0 w 13"/>
                <a:gd name="T13" fmla="*/ 3 h 7"/>
                <a:gd name="T14" fmla="*/ 3 w 13"/>
                <a:gd name="T15" fmla="*/ 5 h 7"/>
                <a:gd name="T16" fmla="*/ 5 w 13"/>
                <a:gd name="T17" fmla="*/ 6 h 7"/>
                <a:gd name="T18" fmla="*/ 6 w 13"/>
                <a:gd name="T19" fmla="*/ 5 h 7"/>
                <a:gd name="T20" fmla="*/ 6 w 13"/>
                <a:gd name="T21" fmla="*/ 4 h 7"/>
                <a:gd name="T22" fmla="*/ 7 w 13"/>
                <a:gd name="T23" fmla="*/ 3 h 7"/>
                <a:gd name="T24" fmla="*/ 9 w 13"/>
                <a:gd name="T25" fmla="*/ 2 h 7"/>
                <a:gd name="T26" fmla="*/ 10 w 13"/>
                <a:gd name="T27" fmla="*/ 4 h 7"/>
                <a:gd name="T28" fmla="*/ 12 w 13"/>
                <a:gd name="T29" fmla="*/ 6 h 7"/>
                <a:gd name="T30" fmla="*/ 13 w 13"/>
                <a:gd name="T31" fmla="*/ 5 h 7"/>
                <a:gd name="T32" fmla="*/ 13 w 13"/>
                <a:gd name="T33" fmla="*/ 4 h 7"/>
                <a:gd name="T34" fmla="*/ 12 w 13"/>
                <a:gd name="T35"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3" h="7">
                  <a:moveTo>
                    <a:pt x="12" y="2"/>
                  </a:moveTo>
                  <a:cubicBezTo>
                    <a:pt x="11" y="1"/>
                    <a:pt x="10" y="1"/>
                    <a:pt x="9" y="1"/>
                  </a:cubicBezTo>
                  <a:cubicBezTo>
                    <a:pt x="8" y="0"/>
                    <a:pt x="7" y="1"/>
                    <a:pt x="5" y="2"/>
                  </a:cubicBezTo>
                  <a:cubicBezTo>
                    <a:pt x="4" y="3"/>
                    <a:pt x="3" y="2"/>
                    <a:pt x="2" y="2"/>
                  </a:cubicBezTo>
                  <a:cubicBezTo>
                    <a:pt x="1" y="2"/>
                    <a:pt x="1" y="1"/>
                    <a:pt x="1" y="1"/>
                  </a:cubicBezTo>
                  <a:cubicBezTo>
                    <a:pt x="0" y="1"/>
                    <a:pt x="0" y="2"/>
                    <a:pt x="0" y="2"/>
                  </a:cubicBezTo>
                  <a:cubicBezTo>
                    <a:pt x="0" y="2"/>
                    <a:pt x="0" y="3"/>
                    <a:pt x="0" y="3"/>
                  </a:cubicBezTo>
                  <a:cubicBezTo>
                    <a:pt x="1" y="4"/>
                    <a:pt x="2" y="4"/>
                    <a:pt x="3" y="5"/>
                  </a:cubicBezTo>
                  <a:cubicBezTo>
                    <a:pt x="4" y="6"/>
                    <a:pt x="4" y="5"/>
                    <a:pt x="5" y="6"/>
                  </a:cubicBezTo>
                  <a:cubicBezTo>
                    <a:pt x="5" y="7"/>
                    <a:pt x="6" y="6"/>
                    <a:pt x="6" y="5"/>
                  </a:cubicBezTo>
                  <a:cubicBezTo>
                    <a:pt x="7" y="5"/>
                    <a:pt x="6" y="5"/>
                    <a:pt x="6" y="4"/>
                  </a:cubicBezTo>
                  <a:cubicBezTo>
                    <a:pt x="6" y="4"/>
                    <a:pt x="7" y="4"/>
                    <a:pt x="7" y="3"/>
                  </a:cubicBezTo>
                  <a:cubicBezTo>
                    <a:pt x="7" y="2"/>
                    <a:pt x="9" y="2"/>
                    <a:pt x="9" y="2"/>
                  </a:cubicBezTo>
                  <a:cubicBezTo>
                    <a:pt x="10" y="3"/>
                    <a:pt x="11" y="3"/>
                    <a:pt x="10" y="4"/>
                  </a:cubicBezTo>
                  <a:cubicBezTo>
                    <a:pt x="10" y="4"/>
                    <a:pt x="11" y="5"/>
                    <a:pt x="12" y="6"/>
                  </a:cubicBezTo>
                  <a:cubicBezTo>
                    <a:pt x="12" y="6"/>
                    <a:pt x="13" y="5"/>
                    <a:pt x="13" y="5"/>
                  </a:cubicBezTo>
                  <a:cubicBezTo>
                    <a:pt x="13" y="5"/>
                    <a:pt x="13" y="4"/>
                    <a:pt x="13" y="4"/>
                  </a:cubicBezTo>
                  <a:cubicBezTo>
                    <a:pt x="13" y="4"/>
                    <a:pt x="13" y="3"/>
                    <a:pt x="12"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2" name="Freeform 292">
              <a:extLst>
                <a:ext uri="{FF2B5EF4-FFF2-40B4-BE49-F238E27FC236}">
                  <a16:creationId xmlns:a16="http://schemas.microsoft.com/office/drawing/2014/main" id="{BEA9FDE1-8728-4BF7-A226-C16D11F9D681}"/>
                </a:ext>
              </a:extLst>
            </p:cNvPr>
            <p:cNvSpPr>
              <a:spLocks/>
            </p:cNvSpPr>
            <p:nvPr/>
          </p:nvSpPr>
          <p:spPr bwMode="auto">
            <a:xfrm>
              <a:off x="-4192588" y="2124075"/>
              <a:ext cx="100012" cy="142875"/>
            </a:xfrm>
            <a:custGeom>
              <a:avLst/>
              <a:gdLst>
                <a:gd name="T0" fmla="*/ 4 w 28"/>
                <a:gd name="T1" fmla="*/ 29 h 40"/>
                <a:gd name="T2" fmla="*/ 6 w 28"/>
                <a:gd name="T3" fmla="*/ 29 h 40"/>
                <a:gd name="T4" fmla="*/ 8 w 28"/>
                <a:gd name="T5" fmla="*/ 31 h 40"/>
                <a:gd name="T6" fmla="*/ 8 w 28"/>
                <a:gd name="T7" fmla="*/ 31 h 40"/>
                <a:gd name="T8" fmla="*/ 10 w 28"/>
                <a:gd name="T9" fmla="*/ 31 h 40"/>
                <a:gd name="T10" fmla="*/ 11 w 28"/>
                <a:gd name="T11" fmla="*/ 33 h 40"/>
                <a:gd name="T12" fmla="*/ 13 w 28"/>
                <a:gd name="T13" fmla="*/ 34 h 40"/>
                <a:gd name="T14" fmla="*/ 14 w 28"/>
                <a:gd name="T15" fmla="*/ 36 h 40"/>
                <a:gd name="T16" fmla="*/ 16 w 28"/>
                <a:gd name="T17" fmla="*/ 36 h 40"/>
                <a:gd name="T18" fmla="*/ 18 w 28"/>
                <a:gd name="T19" fmla="*/ 36 h 40"/>
                <a:gd name="T20" fmla="*/ 19 w 28"/>
                <a:gd name="T21" fmla="*/ 36 h 40"/>
                <a:gd name="T22" fmla="*/ 21 w 28"/>
                <a:gd name="T23" fmla="*/ 37 h 40"/>
                <a:gd name="T24" fmla="*/ 20 w 28"/>
                <a:gd name="T25" fmla="*/ 39 h 40"/>
                <a:gd name="T26" fmla="*/ 21 w 28"/>
                <a:gd name="T27" fmla="*/ 40 h 40"/>
                <a:gd name="T28" fmla="*/ 21 w 28"/>
                <a:gd name="T29" fmla="*/ 40 h 40"/>
                <a:gd name="T30" fmla="*/ 22 w 28"/>
                <a:gd name="T31" fmla="*/ 37 h 40"/>
                <a:gd name="T32" fmla="*/ 23 w 28"/>
                <a:gd name="T33" fmla="*/ 34 h 40"/>
                <a:gd name="T34" fmla="*/ 21 w 28"/>
                <a:gd name="T35" fmla="*/ 30 h 40"/>
                <a:gd name="T36" fmla="*/ 23 w 28"/>
                <a:gd name="T37" fmla="*/ 29 h 40"/>
                <a:gd name="T38" fmla="*/ 22 w 28"/>
                <a:gd name="T39" fmla="*/ 28 h 40"/>
                <a:gd name="T40" fmla="*/ 22 w 28"/>
                <a:gd name="T41" fmla="*/ 26 h 40"/>
                <a:gd name="T42" fmla="*/ 25 w 28"/>
                <a:gd name="T43" fmla="*/ 26 h 40"/>
                <a:gd name="T44" fmla="*/ 28 w 28"/>
                <a:gd name="T45" fmla="*/ 25 h 40"/>
                <a:gd name="T46" fmla="*/ 27 w 28"/>
                <a:gd name="T47" fmla="*/ 24 h 40"/>
                <a:gd name="T48" fmla="*/ 27 w 28"/>
                <a:gd name="T49" fmla="*/ 22 h 40"/>
                <a:gd name="T50" fmla="*/ 27 w 28"/>
                <a:gd name="T51" fmla="*/ 21 h 40"/>
                <a:gd name="T52" fmla="*/ 27 w 28"/>
                <a:gd name="T53" fmla="*/ 16 h 40"/>
                <a:gd name="T54" fmla="*/ 24 w 28"/>
                <a:gd name="T55" fmla="*/ 16 h 40"/>
                <a:gd name="T56" fmla="*/ 21 w 28"/>
                <a:gd name="T57" fmla="*/ 14 h 40"/>
                <a:gd name="T58" fmla="*/ 17 w 28"/>
                <a:gd name="T59" fmla="*/ 14 h 40"/>
                <a:gd name="T60" fmla="*/ 16 w 28"/>
                <a:gd name="T61" fmla="*/ 11 h 40"/>
                <a:gd name="T62" fmla="*/ 15 w 28"/>
                <a:gd name="T63" fmla="*/ 9 h 40"/>
                <a:gd name="T64" fmla="*/ 13 w 28"/>
                <a:gd name="T65" fmla="*/ 9 h 40"/>
                <a:gd name="T66" fmla="*/ 14 w 28"/>
                <a:gd name="T67" fmla="*/ 8 h 40"/>
                <a:gd name="T68" fmla="*/ 14 w 28"/>
                <a:gd name="T69" fmla="*/ 6 h 40"/>
                <a:gd name="T70" fmla="*/ 16 w 28"/>
                <a:gd name="T71" fmla="*/ 3 h 40"/>
                <a:gd name="T72" fmla="*/ 17 w 28"/>
                <a:gd name="T73" fmla="*/ 3 h 40"/>
                <a:gd name="T74" fmla="*/ 18 w 28"/>
                <a:gd name="T75" fmla="*/ 2 h 40"/>
                <a:gd name="T76" fmla="*/ 18 w 28"/>
                <a:gd name="T77" fmla="*/ 1 h 40"/>
                <a:gd name="T78" fmla="*/ 15 w 28"/>
                <a:gd name="T79" fmla="*/ 2 h 40"/>
                <a:gd name="T80" fmla="*/ 13 w 28"/>
                <a:gd name="T81" fmla="*/ 3 h 40"/>
                <a:gd name="T82" fmla="*/ 11 w 28"/>
                <a:gd name="T83" fmla="*/ 4 h 40"/>
                <a:gd name="T84" fmla="*/ 10 w 28"/>
                <a:gd name="T85" fmla="*/ 4 h 40"/>
                <a:gd name="T86" fmla="*/ 8 w 28"/>
                <a:gd name="T87" fmla="*/ 6 h 40"/>
                <a:gd name="T88" fmla="*/ 7 w 28"/>
                <a:gd name="T89" fmla="*/ 8 h 40"/>
                <a:gd name="T90" fmla="*/ 5 w 28"/>
                <a:gd name="T91" fmla="*/ 11 h 40"/>
                <a:gd name="T92" fmla="*/ 4 w 28"/>
                <a:gd name="T93" fmla="*/ 11 h 40"/>
                <a:gd name="T94" fmla="*/ 4 w 28"/>
                <a:gd name="T95" fmla="*/ 12 h 40"/>
                <a:gd name="T96" fmla="*/ 3 w 28"/>
                <a:gd name="T97" fmla="*/ 13 h 40"/>
                <a:gd name="T98" fmla="*/ 3 w 28"/>
                <a:gd name="T99" fmla="*/ 14 h 40"/>
                <a:gd name="T100" fmla="*/ 4 w 28"/>
                <a:gd name="T101" fmla="*/ 16 h 40"/>
                <a:gd name="T102" fmla="*/ 4 w 28"/>
                <a:gd name="T103" fmla="*/ 17 h 40"/>
                <a:gd name="T104" fmla="*/ 4 w 28"/>
                <a:gd name="T105" fmla="*/ 21 h 40"/>
                <a:gd name="T106" fmla="*/ 4 w 28"/>
                <a:gd name="T107" fmla="*/ 23 h 40"/>
                <a:gd name="T108" fmla="*/ 2 w 28"/>
                <a:gd name="T109" fmla="*/ 24 h 40"/>
                <a:gd name="T110" fmla="*/ 1 w 28"/>
                <a:gd name="T111" fmla="*/ 26 h 40"/>
                <a:gd name="T112" fmla="*/ 0 w 28"/>
                <a:gd name="T113" fmla="*/ 27 h 40"/>
                <a:gd name="T114" fmla="*/ 3 w 28"/>
                <a:gd name="T115" fmla="*/ 28 h 40"/>
                <a:gd name="T116" fmla="*/ 4 w 28"/>
                <a:gd name="T117" fmla="*/ 29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8" h="40">
                  <a:moveTo>
                    <a:pt x="4" y="29"/>
                  </a:moveTo>
                  <a:cubicBezTo>
                    <a:pt x="5" y="30"/>
                    <a:pt x="6" y="30"/>
                    <a:pt x="6" y="29"/>
                  </a:cubicBezTo>
                  <a:cubicBezTo>
                    <a:pt x="6" y="29"/>
                    <a:pt x="7" y="30"/>
                    <a:pt x="8" y="31"/>
                  </a:cubicBezTo>
                  <a:cubicBezTo>
                    <a:pt x="8" y="31"/>
                    <a:pt x="8" y="31"/>
                    <a:pt x="8" y="31"/>
                  </a:cubicBezTo>
                  <a:cubicBezTo>
                    <a:pt x="9" y="31"/>
                    <a:pt x="10" y="30"/>
                    <a:pt x="10" y="31"/>
                  </a:cubicBezTo>
                  <a:cubicBezTo>
                    <a:pt x="11" y="31"/>
                    <a:pt x="10" y="33"/>
                    <a:pt x="11" y="33"/>
                  </a:cubicBezTo>
                  <a:cubicBezTo>
                    <a:pt x="12" y="33"/>
                    <a:pt x="13" y="34"/>
                    <a:pt x="13" y="34"/>
                  </a:cubicBezTo>
                  <a:cubicBezTo>
                    <a:pt x="13" y="35"/>
                    <a:pt x="14" y="35"/>
                    <a:pt x="14" y="36"/>
                  </a:cubicBezTo>
                  <a:cubicBezTo>
                    <a:pt x="14" y="36"/>
                    <a:pt x="16" y="36"/>
                    <a:pt x="16" y="36"/>
                  </a:cubicBezTo>
                  <a:cubicBezTo>
                    <a:pt x="17" y="36"/>
                    <a:pt x="17" y="35"/>
                    <a:pt x="18" y="36"/>
                  </a:cubicBezTo>
                  <a:cubicBezTo>
                    <a:pt x="18" y="36"/>
                    <a:pt x="19" y="35"/>
                    <a:pt x="19" y="36"/>
                  </a:cubicBezTo>
                  <a:cubicBezTo>
                    <a:pt x="20" y="36"/>
                    <a:pt x="21" y="36"/>
                    <a:pt x="21" y="37"/>
                  </a:cubicBezTo>
                  <a:cubicBezTo>
                    <a:pt x="21" y="38"/>
                    <a:pt x="19" y="38"/>
                    <a:pt x="20" y="39"/>
                  </a:cubicBezTo>
                  <a:cubicBezTo>
                    <a:pt x="20" y="39"/>
                    <a:pt x="21" y="40"/>
                    <a:pt x="21" y="40"/>
                  </a:cubicBezTo>
                  <a:cubicBezTo>
                    <a:pt x="21" y="40"/>
                    <a:pt x="21" y="40"/>
                    <a:pt x="21" y="40"/>
                  </a:cubicBezTo>
                  <a:cubicBezTo>
                    <a:pt x="22" y="40"/>
                    <a:pt x="22" y="38"/>
                    <a:pt x="22" y="37"/>
                  </a:cubicBezTo>
                  <a:cubicBezTo>
                    <a:pt x="22" y="36"/>
                    <a:pt x="22" y="34"/>
                    <a:pt x="23" y="34"/>
                  </a:cubicBezTo>
                  <a:cubicBezTo>
                    <a:pt x="23" y="32"/>
                    <a:pt x="21" y="31"/>
                    <a:pt x="21" y="30"/>
                  </a:cubicBezTo>
                  <a:cubicBezTo>
                    <a:pt x="21" y="28"/>
                    <a:pt x="22" y="29"/>
                    <a:pt x="23" y="29"/>
                  </a:cubicBezTo>
                  <a:cubicBezTo>
                    <a:pt x="24" y="28"/>
                    <a:pt x="23" y="28"/>
                    <a:pt x="22" y="28"/>
                  </a:cubicBezTo>
                  <a:cubicBezTo>
                    <a:pt x="22" y="28"/>
                    <a:pt x="21" y="27"/>
                    <a:pt x="22" y="26"/>
                  </a:cubicBezTo>
                  <a:cubicBezTo>
                    <a:pt x="22" y="26"/>
                    <a:pt x="24" y="26"/>
                    <a:pt x="25" y="26"/>
                  </a:cubicBezTo>
                  <a:cubicBezTo>
                    <a:pt x="26" y="26"/>
                    <a:pt x="28" y="25"/>
                    <a:pt x="28" y="25"/>
                  </a:cubicBezTo>
                  <a:cubicBezTo>
                    <a:pt x="28" y="25"/>
                    <a:pt x="28" y="25"/>
                    <a:pt x="27" y="24"/>
                  </a:cubicBezTo>
                  <a:cubicBezTo>
                    <a:pt x="27" y="24"/>
                    <a:pt x="27" y="23"/>
                    <a:pt x="27" y="22"/>
                  </a:cubicBezTo>
                  <a:cubicBezTo>
                    <a:pt x="28" y="22"/>
                    <a:pt x="27" y="21"/>
                    <a:pt x="27" y="21"/>
                  </a:cubicBezTo>
                  <a:cubicBezTo>
                    <a:pt x="26" y="20"/>
                    <a:pt x="26" y="18"/>
                    <a:pt x="27" y="16"/>
                  </a:cubicBezTo>
                  <a:cubicBezTo>
                    <a:pt x="28" y="15"/>
                    <a:pt x="26" y="15"/>
                    <a:pt x="24" y="16"/>
                  </a:cubicBezTo>
                  <a:cubicBezTo>
                    <a:pt x="23" y="16"/>
                    <a:pt x="22" y="15"/>
                    <a:pt x="21" y="14"/>
                  </a:cubicBezTo>
                  <a:cubicBezTo>
                    <a:pt x="20" y="13"/>
                    <a:pt x="19" y="14"/>
                    <a:pt x="17" y="14"/>
                  </a:cubicBezTo>
                  <a:cubicBezTo>
                    <a:pt x="15" y="14"/>
                    <a:pt x="16" y="12"/>
                    <a:pt x="16" y="11"/>
                  </a:cubicBezTo>
                  <a:cubicBezTo>
                    <a:pt x="16" y="10"/>
                    <a:pt x="15" y="10"/>
                    <a:pt x="15" y="9"/>
                  </a:cubicBezTo>
                  <a:cubicBezTo>
                    <a:pt x="15" y="9"/>
                    <a:pt x="14" y="9"/>
                    <a:pt x="13" y="9"/>
                  </a:cubicBezTo>
                  <a:cubicBezTo>
                    <a:pt x="13" y="9"/>
                    <a:pt x="13" y="8"/>
                    <a:pt x="14" y="8"/>
                  </a:cubicBezTo>
                  <a:cubicBezTo>
                    <a:pt x="14" y="7"/>
                    <a:pt x="14" y="7"/>
                    <a:pt x="14" y="6"/>
                  </a:cubicBezTo>
                  <a:cubicBezTo>
                    <a:pt x="14" y="5"/>
                    <a:pt x="16" y="4"/>
                    <a:pt x="16" y="3"/>
                  </a:cubicBezTo>
                  <a:cubicBezTo>
                    <a:pt x="16" y="3"/>
                    <a:pt x="17" y="3"/>
                    <a:pt x="17" y="3"/>
                  </a:cubicBezTo>
                  <a:cubicBezTo>
                    <a:pt x="17" y="3"/>
                    <a:pt x="17" y="3"/>
                    <a:pt x="18" y="2"/>
                  </a:cubicBezTo>
                  <a:cubicBezTo>
                    <a:pt x="19" y="2"/>
                    <a:pt x="19" y="2"/>
                    <a:pt x="18" y="1"/>
                  </a:cubicBezTo>
                  <a:cubicBezTo>
                    <a:pt x="17" y="0"/>
                    <a:pt x="17" y="2"/>
                    <a:pt x="15" y="2"/>
                  </a:cubicBezTo>
                  <a:cubicBezTo>
                    <a:pt x="14" y="2"/>
                    <a:pt x="14" y="3"/>
                    <a:pt x="13" y="3"/>
                  </a:cubicBezTo>
                  <a:cubicBezTo>
                    <a:pt x="13" y="4"/>
                    <a:pt x="11" y="3"/>
                    <a:pt x="11" y="4"/>
                  </a:cubicBezTo>
                  <a:cubicBezTo>
                    <a:pt x="11" y="5"/>
                    <a:pt x="11" y="4"/>
                    <a:pt x="10" y="4"/>
                  </a:cubicBezTo>
                  <a:cubicBezTo>
                    <a:pt x="10" y="4"/>
                    <a:pt x="8" y="5"/>
                    <a:pt x="8" y="6"/>
                  </a:cubicBezTo>
                  <a:cubicBezTo>
                    <a:pt x="8" y="7"/>
                    <a:pt x="8" y="7"/>
                    <a:pt x="7" y="8"/>
                  </a:cubicBezTo>
                  <a:cubicBezTo>
                    <a:pt x="6" y="9"/>
                    <a:pt x="5" y="10"/>
                    <a:pt x="5" y="11"/>
                  </a:cubicBezTo>
                  <a:cubicBezTo>
                    <a:pt x="5" y="11"/>
                    <a:pt x="5" y="11"/>
                    <a:pt x="4" y="11"/>
                  </a:cubicBezTo>
                  <a:cubicBezTo>
                    <a:pt x="4" y="11"/>
                    <a:pt x="4" y="12"/>
                    <a:pt x="4" y="12"/>
                  </a:cubicBezTo>
                  <a:cubicBezTo>
                    <a:pt x="4" y="12"/>
                    <a:pt x="3" y="13"/>
                    <a:pt x="3" y="13"/>
                  </a:cubicBezTo>
                  <a:cubicBezTo>
                    <a:pt x="3" y="13"/>
                    <a:pt x="3" y="14"/>
                    <a:pt x="3" y="14"/>
                  </a:cubicBezTo>
                  <a:cubicBezTo>
                    <a:pt x="4" y="15"/>
                    <a:pt x="4" y="15"/>
                    <a:pt x="4" y="16"/>
                  </a:cubicBezTo>
                  <a:cubicBezTo>
                    <a:pt x="4" y="16"/>
                    <a:pt x="4" y="17"/>
                    <a:pt x="4" y="17"/>
                  </a:cubicBezTo>
                  <a:cubicBezTo>
                    <a:pt x="3" y="17"/>
                    <a:pt x="4" y="20"/>
                    <a:pt x="4" y="21"/>
                  </a:cubicBezTo>
                  <a:cubicBezTo>
                    <a:pt x="5" y="21"/>
                    <a:pt x="4" y="22"/>
                    <a:pt x="4" y="23"/>
                  </a:cubicBezTo>
                  <a:cubicBezTo>
                    <a:pt x="3" y="24"/>
                    <a:pt x="3" y="24"/>
                    <a:pt x="2" y="24"/>
                  </a:cubicBezTo>
                  <a:cubicBezTo>
                    <a:pt x="1" y="24"/>
                    <a:pt x="1" y="26"/>
                    <a:pt x="1" y="26"/>
                  </a:cubicBezTo>
                  <a:cubicBezTo>
                    <a:pt x="0" y="26"/>
                    <a:pt x="0" y="26"/>
                    <a:pt x="0" y="27"/>
                  </a:cubicBezTo>
                  <a:cubicBezTo>
                    <a:pt x="1" y="27"/>
                    <a:pt x="3" y="28"/>
                    <a:pt x="3" y="28"/>
                  </a:cubicBezTo>
                  <a:cubicBezTo>
                    <a:pt x="3" y="28"/>
                    <a:pt x="4" y="29"/>
                    <a:pt x="4"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3" name="Freeform 293">
              <a:extLst>
                <a:ext uri="{FF2B5EF4-FFF2-40B4-BE49-F238E27FC236}">
                  <a16:creationId xmlns:a16="http://schemas.microsoft.com/office/drawing/2014/main" id="{2A09257C-501F-4DCE-A91E-E45585132289}"/>
                </a:ext>
              </a:extLst>
            </p:cNvPr>
            <p:cNvSpPr>
              <a:spLocks/>
            </p:cNvSpPr>
            <p:nvPr/>
          </p:nvSpPr>
          <p:spPr bwMode="auto">
            <a:xfrm>
              <a:off x="-4113213" y="2314575"/>
              <a:ext cx="104775" cy="114300"/>
            </a:xfrm>
            <a:custGeom>
              <a:avLst/>
              <a:gdLst>
                <a:gd name="T0" fmla="*/ 28 w 29"/>
                <a:gd name="T1" fmla="*/ 19 h 32"/>
                <a:gd name="T2" fmla="*/ 27 w 29"/>
                <a:gd name="T3" fmla="*/ 17 h 32"/>
                <a:gd name="T4" fmla="*/ 25 w 29"/>
                <a:gd name="T5" fmla="*/ 16 h 32"/>
                <a:gd name="T6" fmla="*/ 22 w 29"/>
                <a:gd name="T7" fmla="*/ 15 h 32"/>
                <a:gd name="T8" fmla="*/ 22 w 29"/>
                <a:gd name="T9" fmla="*/ 13 h 32"/>
                <a:gd name="T10" fmla="*/ 22 w 29"/>
                <a:gd name="T11" fmla="*/ 11 h 32"/>
                <a:gd name="T12" fmla="*/ 21 w 29"/>
                <a:gd name="T13" fmla="*/ 9 h 32"/>
                <a:gd name="T14" fmla="*/ 18 w 29"/>
                <a:gd name="T15" fmla="*/ 9 h 32"/>
                <a:gd name="T16" fmla="*/ 16 w 29"/>
                <a:gd name="T17" fmla="*/ 8 h 32"/>
                <a:gd name="T18" fmla="*/ 15 w 29"/>
                <a:gd name="T19" fmla="*/ 7 h 32"/>
                <a:gd name="T20" fmla="*/ 14 w 29"/>
                <a:gd name="T21" fmla="*/ 7 h 32"/>
                <a:gd name="T22" fmla="*/ 11 w 29"/>
                <a:gd name="T23" fmla="*/ 5 h 32"/>
                <a:gd name="T24" fmla="*/ 10 w 29"/>
                <a:gd name="T25" fmla="*/ 1 h 32"/>
                <a:gd name="T26" fmla="*/ 8 w 29"/>
                <a:gd name="T27" fmla="*/ 1 h 32"/>
                <a:gd name="T28" fmla="*/ 5 w 29"/>
                <a:gd name="T29" fmla="*/ 2 h 32"/>
                <a:gd name="T30" fmla="*/ 3 w 29"/>
                <a:gd name="T31" fmla="*/ 3 h 32"/>
                <a:gd name="T32" fmla="*/ 1 w 29"/>
                <a:gd name="T33" fmla="*/ 3 h 32"/>
                <a:gd name="T34" fmla="*/ 1 w 29"/>
                <a:gd name="T35" fmla="*/ 3 h 32"/>
                <a:gd name="T36" fmla="*/ 2 w 29"/>
                <a:gd name="T37" fmla="*/ 6 h 32"/>
                <a:gd name="T38" fmla="*/ 1 w 29"/>
                <a:gd name="T39" fmla="*/ 8 h 32"/>
                <a:gd name="T40" fmla="*/ 2 w 29"/>
                <a:gd name="T41" fmla="*/ 11 h 32"/>
                <a:gd name="T42" fmla="*/ 1 w 29"/>
                <a:gd name="T43" fmla="*/ 13 h 32"/>
                <a:gd name="T44" fmla="*/ 1 w 29"/>
                <a:gd name="T45" fmla="*/ 15 h 32"/>
                <a:gd name="T46" fmla="*/ 1 w 29"/>
                <a:gd name="T47" fmla="*/ 16 h 32"/>
                <a:gd name="T48" fmla="*/ 0 w 29"/>
                <a:gd name="T49" fmla="*/ 18 h 32"/>
                <a:gd name="T50" fmla="*/ 0 w 29"/>
                <a:gd name="T51" fmla="*/ 19 h 32"/>
                <a:gd name="T52" fmla="*/ 1 w 29"/>
                <a:gd name="T53" fmla="*/ 20 h 32"/>
                <a:gd name="T54" fmla="*/ 2 w 29"/>
                <a:gd name="T55" fmla="*/ 22 h 32"/>
                <a:gd name="T56" fmla="*/ 3 w 29"/>
                <a:gd name="T57" fmla="*/ 24 h 32"/>
                <a:gd name="T58" fmla="*/ 2 w 29"/>
                <a:gd name="T59" fmla="*/ 25 h 32"/>
                <a:gd name="T60" fmla="*/ 3 w 29"/>
                <a:gd name="T61" fmla="*/ 27 h 32"/>
                <a:gd name="T62" fmla="*/ 4 w 29"/>
                <a:gd name="T63" fmla="*/ 29 h 32"/>
                <a:gd name="T64" fmla="*/ 4 w 29"/>
                <a:gd name="T65" fmla="*/ 32 h 32"/>
                <a:gd name="T66" fmla="*/ 7 w 29"/>
                <a:gd name="T67" fmla="*/ 30 h 32"/>
                <a:gd name="T68" fmla="*/ 9 w 29"/>
                <a:gd name="T69" fmla="*/ 30 h 32"/>
                <a:gd name="T70" fmla="*/ 12 w 29"/>
                <a:gd name="T71" fmla="*/ 31 h 32"/>
                <a:gd name="T72" fmla="*/ 14 w 29"/>
                <a:gd name="T73" fmla="*/ 30 h 32"/>
                <a:gd name="T74" fmla="*/ 17 w 29"/>
                <a:gd name="T75" fmla="*/ 30 h 32"/>
                <a:gd name="T76" fmla="*/ 17 w 29"/>
                <a:gd name="T77" fmla="*/ 26 h 32"/>
                <a:gd name="T78" fmla="*/ 19 w 29"/>
                <a:gd name="T79" fmla="*/ 24 h 32"/>
                <a:gd name="T80" fmla="*/ 22 w 29"/>
                <a:gd name="T81" fmla="*/ 23 h 32"/>
                <a:gd name="T82" fmla="*/ 25 w 29"/>
                <a:gd name="T83" fmla="*/ 23 h 32"/>
                <a:gd name="T84" fmla="*/ 27 w 29"/>
                <a:gd name="T85" fmla="*/ 24 h 32"/>
                <a:gd name="T86" fmla="*/ 28 w 29"/>
                <a:gd name="T87" fmla="*/ 22 h 32"/>
                <a:gd name="T88" fmla="*/ 28 w 29"/>
                <a:gd name="T89" fmla="*/ 19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9" h="32">
                  <a:moveTo>
                    <a:pt x="28" y="19"/>
                  </a:moveTo>
                  <a:cubicBezTo>
                    <a:pt x="28" y="18"/>
                    <a:pt x="27" y="18"/>
                    <a:pt x="27" y="17"/>
                  </a:cubicBezTo>
                  <a:cubicBezTo>
                    <a:pt x="27" y="16"/>
                    <a:pt x="26" y="16"/>
                    <a:pt x="25" y="16"/>
                  </a:cubicBezTo>
                  <a:cubicBezTo>
                    <a:pt x="23" y="16"/>
                    <a:pt x="22" y="16"/>
                    <a:pt x="22" y="15"/>
                  </a:cubicBezTo>
                  <a:cubicBezTo>
                    <a:pt x="22" y="14"/>
                    <a:pt x="21" y="13"/>
                    <a:pt x="22" y="13"/>
                  </a:cubicBezTo>
                  <a:cubicBezTo>
                    <a:pt x="23" y="12"/>
                    <a:pt x="22" y="12"/>
                    <a:pt x="22" y="11"/>
                  </a:cubicBezTo>
                  <a:cubicBezTo>
                    <a:pt x="22" y="10"/>
                    <a:pt x="21" y="10"/>
                    <a:pt x="21" y="9"/>
                  </a:cubicBezTo>
                  <a:cubicBezTo>
                    <a:pt x="20" y="9"/>
                    <a:pt x="18" y="10"/>
                    <a:pt x="18" y="9"/>
                  </a:cubicBezTo>
                  <a:cubicBezTo>
                    <a:pt x="18" y="8"/>
                    <a:pt x="17" y="8"/>
                    <a:pt x="16" y="8"/>
                  </a:cubicBezTo>
                  <a:cubicBezTo>
                    <a:pt x="16" y="8"/>
                    <a:pt x="16" y="7"/>
                    <a:pt x="15" y="7"/>
                  </a:cubicBezTo>
                  <a:cubicBezTo>
                    <a:pt x="15" y="7"/>
                    <a:pt x="15" y="7"/>
                    <a:pt x="14" y="7"/>
                  </a:cubicBezTo>
                  <a:cubicBezTo>
                    <a:pt x="13" y="7"/>
                    <a:pt x="12" y="6"/>
                    <a:pt x="11" y="5"/>
                  </a:cubicBezTo>
                  <a:cubicBezTo>
                    <a:pt x="10" y="4"/>
                    <a:pt x="10" y="1"/>
                    <a:pt x="10" y="1"/>
                  </a:cubicBezTo>
                  <a:cubicBezTo>
                    <a:pt x="10" y="0"/>
                    <a:pt x="9" y="1"/>
                    <a:pt x="8" y="1"/>
                  </a:cubicBezTo>
                  <a:cubicBezTo>
                    <a:pt x="7" y="1"/>
                    <a:pt x="6" y="1"/>
                    <a:pt x="5" y="2"/>
                  </a:cubicBezTo>
                  <a:cubicBezTo>
                    <a:pt x="4" y="2"/>
                    <a:pt x="4" y="2"/>
                    <a:pt x="3" y="3"/>
                  </a:cubicBezTo>
                  <a:cubicBezTo>
                    <a:pt x="3" y="3"/>
                    <a:pt x="2" y="4"/>
                    <a:pt x="1" y="3"/>
                  </a:cubicBezTo>
                  <a:cubicBezTo>
                    <a:pt x="1" y="3"/>
                    <a:pt x="1" y="3"/>
                    <a:pt x="1" y="3"/>
                  </a:cubicBezTo>
                  <a:cubicBezTo>
                    <a:pt x="1" y="4"/>
                    <a:pt x="2" y="6"/>
                    <a:pt x="2" y="6"/>
                  </a:cubicBezTo>
                  <a:cubicBezTo>
                    <a:pt x="2" y="7"/>
                    <a:pt x="2" y="7"/>
                    <a:pt x="1" y="8"/>
                  </a:cubicBezTo>
                  <a:cubicBezTo>
                    <a:pt x="1" y="8"/>
                    <a:pt x="2" y="10"/>
                    <a:pt x="2" y="11"/>
                  </a:cubicBezTo>
                  <a:cubicBezTo>
                    <a:pt x="2" y="11"/>
                    <a:pt x="1" y="12"/>
                    <a:pt x="1" y="13"/>
                  </a:cubicBezTo>
                  <a:cubicBezTo>
                    <a:pt x="2" y="13"/>
                    <a:pt x="1" y="14"/>
                    <a:pt x="1" y="15"/>
                  </a:cubicBezTo>
                  <a:cubicBezTo>
                    <a:pt x="1" y="15"/>
                    <a:pt x="1" y="15"/>
                    <a:pt x="1" y="16"/>
                  </a:cubicBezTo>
                  <a:cubicBezTo>
                    <a:pt x="1" y="16"/>
                    <a:pt x="1" y="17"/>
                    <a:pt x="0" y="18"/>
                  </a:cubicBezTo>
                  <a:cubicBezTo>
                    <a:pt x="0" y="18"/>
                    <a:pt x="0" y="18"/>
                    <a:pt x="0" y="19"/>
                  </a:cubicBezTo>
                  <a:cubicBezTo>
                    <a:pt x="0" y="19"/>
                    <a:pt x="0" y="19"/>
                    <a:pt x="1" y="20"/>
                  </a:cubicBezTo>
                  <a:cubicBezTo>
                    <a:pt x="2" y="20"/>
                    <a:pt x="1" y="21"/>
                    <a:pt x="2" y="22"/>
                  </a:cubicBezTo>
                  <a:cubicBezTo>
                    <a:pt x="2" y="23"/>
                    <a:pt x="3" y="23"/>
                    <a:pt x="3" y="24"/>
                  </a:cubicBezTo>
                  <a:cubicBezTo>
                    <a:pt x="2" y="24"/>
                    <a:pt x="3" y="25"/>
                    <a:pt x="2" y="25"/>
                  </a:cubicBezTo>
                  <a:cubicBezTo>
                    <a:pt x="1" y="26"/>
                    <a:pt x="2" y="27"/>
                    <a:pt x="3" y="27"/>
                  </a:cubicBezTo>
                  <a:cubicBezTo>
                    <a:pt x="3" y="27"/>
                    <a:pt x="3" y="29"/>
                    <a:pt x="4" y="29"/>
                  </a:cubicBezTo>
                  <a:cubicBezTo>
                    <a:pt x="4" y="30"/>
                    <a:pt x="4" y="31"/>
                    <a:pt x="4" y="32"/>
                  </a:cubicBezTo>
                  <a:cubicBezTo>
                    <a:pt x="4" y="32"/>
                    <a:pt x="6" y="31"/>
                    <a:pt x="7" y="30"/>
                  </a:cubicBezTo>
                  <a:cubicBezTo>
                    <a:pt x="9" y="29"/>
                    <a:pt x="8" y="30"/>
                    <a:pt x="9" y="30"/>
                  </a:cubicBezTo>
                  <a:cubicBezTo>
                    <a:pt x="11" y="30"/>
                    <a:pt x="12" y="30"/>
                    <a:pt x="12" y="31"/>
                  </a:cubicBezTo>
                  <a:cubicBezTo>
                    <a:pt x="13" y="32"/>
                    <a:pt x="13" y="30"/>
                    <a:pt x="14" y="30"/>
                  </a:cubicBezTo>
                  <a:cubicBezTo>
                    <a:pt x="14" y="29"/>
                    <a:pt x="16" y="30"/>
                    <a:pt x="17" y="30"/>
                  </a:cubicBezTo>
                  <a:cubicBezTo>
                    <a:pt x="17" y="30"/>
                    <a:pt x="17" y="27"/>
                    <a:pt x="17" y="26"/>
                  </a:cubicBezTo>
                  <a:cubicBezTo>
                    <a:pt x="17" y="26"/>
                    <a:pt x="18" y="24"/>
                    <a:pt x="19" y="24"/>
                  </a:cubicBezTo>
                  <a:cubicBezTo>
                    <a:pt x="20" y="23"/>
                    <a:pt x="21" y="24"/>
                    <a:pt x="22" y="23"/>
                  </a:cubicBezTo>
                  <a:cubicBezTo>
                    <a:pt x="23" y="23"/>
                    <a:pt x="24" y="23"/>
                    <a:pt x="25" y="23"/>
                  </a:cubicBezTo>
                  <a:cubicBezTo>
                    <a:pt x="26" y="23"/>
                    <a:pt x="26" y="24"/>
                    <a:pt x="27" y="24"/>
                  </a:cubicBezTo>
                  <a:cubicBezTo>
                    <a:pt x="27" y="24"/>
                    <a:pt x="28" y="23"/>
                    <a:pt x="28" y="22"/>
                  </a:cubicBezTo>
                  <a:cubicBezTo>
                    <a:pt x="28" y="22"/>
                    <a:pt x="29" y="20"/>
                    <a:pt x="28" y="1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4" name="Freeform 294">
              <a:extLst>
                <a:ext uri="{FF2B5EF4-FFF2-40B4-BE49-F238E27FC236}">
                  <a16:creationId xmlns:a16="http://schemas.microsoft.com/office/drawing/2014/main" id="{BFF1542F-3F4B-4FF6-B873-D63F351BE13E}"/>
                </a:ext>
              </a:extLst>
            </p:cNvPr>
            <p:cNvSpPr>
              <a:spLocks/>
            </p:cNvSpPr>
            <p:nvPr/>
          </p:nvSpPr>
          <p:spPr bwMode="auto">
            <a:xfrm>
              <a:off x="-4214813" y="2232025"/>
              <a:ext cx="107950" cy="157163"/>
            </a:xfrm>
            <a:custGeom>
              <a:avLst/>
              <a:gdLst>
                <a:gd name="T0" fmla="*/ 28 w 30"/>
                <a:gd name="T1" fmla="*/ 42 h 44"/>
                <a:gd name="T2" fmla="*/ 28 w 30"/>
                <a:gd name="T3" fmla="*/ 42 h 44"/>
                <a:gd name="T4" fmla="*/ 28 w 30"/>
                <a:gd name="T5" fmla="*/ 41 h 44"/>
                <a:gd name="T6" fmla="*/ 29 w 30"/>
                <a:gd name="T7" fmla="*/ 39 h 44"/>
                <a:gd name="T8" fmla="*/ 29 w 30"/>
                <a:gd name="T9" fmla="*/ 38 h 44"/>
                <a:gd name="T10" fmla="*/ 29 w 30"/>
                <a:gd name="T11" fmla="*/ 36 h 44"/>
                <a:gd name="T12" fmla="*/ 30 w 30"/>
                <a:gd name="T13" fmla="*/ 34 h 44"/>
                <a:gd name="T14" fmla="*/ 29 w 30"/>
                <a:gd name="T15" fmla="*/ 31 h 44"/>
                <a:gd name="T16" fmla="*/ 30 w 30"/>
                <a:gd name="T17" fmla="*/ 29 h 44"/>
                <a:gd name="T18" fmla="*/ 29 w 30"/>
                <a:gd name="T19" fmla="*/ 26 h 44"/>
                <a:gd name="T20" fmla="*/ 26 w 30"/>
                <a:gd name="T21" fmla="*/ 26 h 44"/>
                <a:gd name="T22" fmla="*/ 26 w 30"/>
                <a:gd name="T23" fmla="*/ 23 h 44"/>
                <a:gd name="T24" fmla="*/ 25 w 30"/>
                <a:gd name="T25" fmla="*/ 23 h 44"/>
                <a:gd name="T26" fmla="*/ 22 w 30"/>
                <a:gd name="T27" fmla="*/ 24 h 44"/>
                <a:gd name="T28" fmla="*/ 21 w 30"/>
                <a:gd name="T29" fmla="*/ 22 h 44"/>
                <a:gd name="T30" fmla="*/ 20 w 30"/>
                <a:gd name="T31" fmla="*/ 22 h 44"/>
                <a:gd name="T32" fmla="*/ 19 w 30"/>
                <a:gd name="T33" fmla="*/ 20 h 44"/>
                <a:gd name="T34" fmla="*/ 18 w 30"/>
                <a:gd name="T35" fmla="*/ 18 h 44"/>
                <a:gd name="T36" fmla="*/ 19 w 30"/>
                <a:gd name="T37" fmla="*/ 16 h 44"/>
                <a:gd name="T38" fmla="*/ 20 w 30"/>
                <a:gd name="T39" fmla="*/ 15 h 44"/>
                <a:gd name="T40" fmla="*/ 20 w 30"/>
                <a:gd name="T41" fmla="*/ 13 h 44"/>
                <a:gd name="T42" fmla="*/ 22 w 30"/>
                <a:gd name="T43" fmla="*/ 11 h 44"/>
                <a:gd name="T44" fmla="*/ 25 w 30"/>
                <a:gd name="T45" fmla="*/ 10 h 44"/>
                <a:gd name="T46" fmla="*/ 27 w 30"/>
                <a:gd name="T47" fmla="*/ 10 h 44"/>
                <a:gd name="T48" fmla="*/ 26 w 30"/>
                <a:gd name="T49" fmla="*/ 9 h 44"/>
                <a:gd name="T50" fmla="*/ 27 w 30"/>
                <a:gd name="T51" fmla="*/ 7 h 44"/>
                <a:gd name="T52" fmla="*/ 25 w 30"/>
                <a:gd name="T53" fmla="*/ 6 h 44"/>
                <a:gd name="T54" fmla="*/ 24 w 30"/>
                <a:gd name="T55" fmla="*/ 6 h 44"/>
                <a:gd name="T56" fmla="*/ 22 w 30"/>
                <a:gd name="T57" fmla="*/ 6 h 44"/>
                <a:gd name="T58" fmla="*/ 20 w 30"/>
                <a:gd name="T59" fmla="*/ 6 h 44"/>
                <a:gd name="T60" fmla="*/ 19 w 30"/>
                <a:gd name="T61" fmla="*/ 4 h 44"/>
                <a:gd name="T62" fmla="*/ 17 w 30"/>
                <a:gd name="T63" fmla="*/ 3 h 44"/>
                <a:gd name="T64" fmla="*/ 16 w 30"/>
                <a:gd name="T65" fmla="*/ 1 h 44"/>
                <a:gd name="T66" fmla="*/ 14 w 30"/>
                <a:gd name="T67" fmla="*/ 1 h 44"/>
                <a:gd name="T68" fmla="*/ 14 w 30"/>
                <a:gd name="T69" fmla="*/ 2 h 44"/>
                <a:gd name="T70" fmla="*/ 13 w 30"/>
                <a:gd name="T71" fmla="*/ 5 h 44"/>
                <a:gd name="T72" fmla="*/ 9 w 30"/>
                <a:gd name="T73" fmla="*/ 7 h 44"/>
                <a:gd name="T74" fmla="*/ 7 w 30"/>
                <a:gd name="T75" fmla="*/ 11 h 44"/>
                <a:gd name="T76" fmla="*/ 5 w 30"/>
                <a:gd name="T77" fmla="*/ 11 h 44"/>
                <a:gd name="T78" fmla="*/ 3 w 30"/>
                <a:gd name="T79" fmla="*/ 11 h 44"/>
                <a:gd name="T80" fmla="*/ 3 w 30"/>
                <a:gd name="T81" fmla="*/ 9 h 44"/>
                <a:gd name="T82" fmla="*/ 3 w 30"/>
                <a:gd name="T83" fmla="*/ 8 h 44"/>
                <a:gd name="T84" fmla="*/ 1 w 30"/>
                <a:gd name="T85" fmla="*/ 10 h 44"/>
                <a:gd name="T86" fmla="*/ 2 w 30"/>
                <a:gd name="T87" fmla="*/ 13 h 44"/>
                <a:gd name="T88" fmla="*/ 1 w 30"/>
                <a:gd name="T89" fmla="*/ 14 h 44"/>
                <a:gd name="T90" fmla="*/ 3 w 30"/>
                <a:gd name="T91" fmla="*/ 16 h 44"/>
                <a:gd name="T92" fmla="*/ 6 w 30"/>
                <a:gd name="T93" fmla="*/ 19 h 44"/>
                <a:gd name="T94" fmla="*/ 7 w 30"/>
                <a:gd name="T95" fmla="*/ 23 h 44"/>
                <a:gd name="T96" fmla="*/ 11 w 30"/>
                <a:gd name="T97" fmla="*/ 30 h 44"/>
                <a:gd name="T98" fmla="*/ 12 w 30"/>
                <a:gd name="T99" fmla="*/ 33 h 44"/>
                <a:gd name="T100" fmla="*/ 13 w 30"/>
                <a:gd name="T101" fmla="*/ 35 h 44"/>
                <a:gd name="T102" fmla="*/ 17 w 30"/>
                <a:gd name="T103" fmla="*/ 37 h 44"/>
                <a:gd name="T104" fmla="*/ 24 w 30"/>
                <a:gd name="T105" fmla="*/ 41 h 44"/>
                <a:gd name="T106" fmla="*/ 26 w 30"/>
                <a:gd name="T107" fmla="*/ 44 h 44"/>
                <a:gd name="T108" fmla="*/ 27 w 30"/>
                <a:gd name="T109" fmla="*/ 44 h 44"/>
                <a:gd name="T110" fmla="*/ 27 w 30"/>
                <a:gd name="T111" fmla="*/ 44 h 44"/>
                <a:gd name="T112" fmla="*/ 28 w 30"/>
                <a:gd name="T113" fmla="*/ 42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30" h="44">
                  <a:moveTo>
                    <a:pt x="28" y="42"/>
                  </a:moveTo>
                  <a:cubicBezTo>
                    <a:pt x="28" y="42"/>
                    <a:pt x="28" y="42"/>
                    <a:pt x="28" y="42"/>
                  </a:cubicBezTo>
                  <a:cubicBezTo>
                    <a:pt x="28" y="41"/>
                    <a:pt x="28" y="41"/>
                    <a:pt x="28" y="41"/>
                  </a:cubicBezTo>
                  <a:cubicBezTo>
                    <a:pt x="29" y="40"/>
                    <a:pt x="29" y="39"/>
                    <a:pt x="29" y="39"/>
                  </a:cubicBezTo>
                  <a:cubicBezTo>
                    <a:pt x="29" y="38"/>
                    <a:pt x="29" y="38"/>
                    <a:pt x="29" y="38"/>
                  </a:cubicBezTo>
                  <a:cubicBezTo>
                    <a:pt x="29" y="37"/>
                    <a:pt x="30" y="36"/>
                    <a:pt x="29" y="36"/>
                  </a:cubicBezTo>
                  <a:cubicBezTo>
                    <a:pt x="29" y="35"/>
                    <a:pt x="30" y="34"/>
                    <a:pt x="30" y="34"/>
                  </a:cubicBezTo>
                  <a:cubicBezTo>
                    <a:pt x="30" y="33"/>
                    <a:pt x="29" y="31"/>
                    <a:pt x="29" y="31"/>
                  </a:cubicBezTo>
                  <a:cubicBezTo>
                    <a:pt x="30" y="30"/>
                    <a:pt x="30" y="30"/>
                    <a:pt x="30" y="29"/>
                  </a:cubicBezTo>
                  <a:cubicBezTo>
                    <a:pt x="30" y="29"/>
                    <a:pt x="29" y="27"/>
                    <a:pt x="29" y="26"/>
                  </a:cubicBezTo>
                  <a:cubicBezTo>
                    <a:pt x="28" y="26"/>
                    <a:pt x="27" y="26"/>
                    <a:pt x="26" y="26"/>
                  </a:cubicBezTo>
                  <a:cubicBezTo>
                    <a:pt x="26" y="26"/>
                    <a:pt x="26" y="24"/>
                    <a:pt x="26" y="23"/>
                  </a:cubicBezTo>
                  <a:cubicBezTo>
                    <a:pt x="26" y="22"/>
                    <a:pt x="25" y="23"/>
                    <a:pt x="25" y="23"/>
                  </a:cubicBezTo>
                  <a:cubicBezTo>
                    <a:pt x="24" y="24"/>
                    <a:pt x="23" y="24"/>
                    <a:pt x="22" y="24"/>
                  </a:cubicBezTo>
                  <a:cubicBezTo>
                    <a:pt x="21" y="24"/>
                    <a:pt x="22" y="22"/>
                    <a:pt x="21" y="22"/>
                  </a:cubicBezTo>
                  <a:cubicBezTo>
                    <a:pt x="20" y="22"/>
                    <a:pt x="20" y="22"/>
                    <a:pt x="20" y="22"/>
                  </a:cubicBezTo>
                  <a:cubicBezTo>
                    <a:pt x="20" y="21"/>
                    <a:pt x="19" y="20"/>
                    <a:pt x="19" y="20"/>
                  </a:cubicBezTo>
                  <a:cubicBezTo>
                    <a:pt x="18" y="19"/>
                    <a:pt x="18" y="18"/>
                    <a:pt x="18" y="18"/>
                  </a:cubicBezTo>
                  <a:cubicBezTo>
                    <a:pt x="19" y="17"/>
                    <a:pt x="18" y="17"/>
                    <a:pt x="19" y="16"/>
                  </a:cubicBezTo>
                  <a:cubicBezTo>
                    <a:pt x="19" y="15"/>
                    <a:pt x="20" y="16"/>
                    <a:pt x="20" y="15"/>
                  </a:cubicBezTo>
                  <a:cubicBezTo>
                    <a:pt x="19" y="14"/>
                    <a:pt x="20" y="13"/>
                    <a:pt x="20" y="13"/>
                  </a:cubicBezTo>
                  <a:cubicBezTo>
                    <a:pt x="20" y="12"/>
                    <a:pt x="21" y="12"/>
                    <a:pt x="22" y="11"/>
                  </a:cubicBezTo>
                  <a:cubicBezTo>
                    <a:pt x="23" y="10"/>
                    <a:pt x="24" y="11"/>
                    <a:pt x="25" y="10"/>
                  </a:cubicBezTo>
                  <a:cubicBezTo>
                    <a:pt x="26" y="10"/>
                    <a:pt x="27" y="10"/>
                    <a:pt x="27" y="10"/>
                  </a:cubicBezTo>
                  <a:cubicBezTo>
                    <a:pt x="27" y="10"/>
                    <a:pt x="26" y="9"/>
                    <a:pt x="26" y="9"/>
                  </a:cubicBezTo>
                  <a:cubicBezTo>
                    <a:pt x="25" y="8"/>
                    <a:pt x="27" y="8"/>
                    <a:pt x="27" y="7"/>
                  </a:cubicBezTo>
                  <a:cubicBezTo>
                    <a:pt x="27" y="6"/>
                    <a:pt x="26" y="6"/>
                    <a:pt x="25" y="6"/>
                  </a:cubicBezTo>
                  <a:cubicBezTo>
                    <a:pt x="25" y="5"/>
                    <a:pt x="24" y="6"/>
                    <a:pt x="24" y="6"/>
                  </a:cubicBezTo>
                  <a:cubicBezTo>
                    <a:pt x="23" y="5"/>
                    <a:pt x="23" y="6"/>
                    <a:pt x="22" y="6"/>
                  </a:cubicBezTo>
                  <a:cubicBezTo>
                    <a:pt x="22" y="6"/>
                    <a:pt x="20" y="6"/>
                    <a:pt x="20" y="6"/>
                  </a:cubicBezTo>
                  <a:cubicBezTo>
                    <a:pt x="20" y="5"/>
                    <a:pt x="19" y="5"/>
                    <a:pt x="19" y="4"/>
                  </a:cubicBezTo>
                  <a:cubicBezTo>
                    <a:pt x="19" y="4"/>
                    <a:pt x="18" y="3"/>
                    <a:pt x="17" y="3"/>
                  </a:cubicBezTo>
                  <a:cubicBezTo>
                    <a:pt x="16" y="3"/>
                    <a:pt x="17" y="1"/>
                    <a:pt x="16" y="1"/>
                  </a:cubicBezTo>
                  <a:cubicBezTo>
                    <a:pt x="16" y="0"/>
                    <a:pt x="15" y="1"/>
                    <a:pt x="14" y="1"/>
                  </a:cubicBezTo>
                  <a:cubicBezTo>
                    <a:pt x="15" y="2"/>
                    <a:pt x="15" y="2"/>
                    <a:pt x="14" y="2"/>
                  </a:cubicBezTo>
                  <a:cubicBezTo>
                    <a:pt x="14" y="3"/>
                    <a:pt x="14" y="3"/>
                    <a:pt x="13" y="5"/>
                  </a:cubicBezTo>
                  <a:cubicBezTo>
                    <a:pt x="12" y="6"/>
                    <a:pt x="10" y="7"/>
                    <a:pt x="9" y="7"/>
                  </a:cubicBezTo>
                  <a:cubicBezTo>
                    <a:pt x="8" y="8"/>
                    <a:pt x="7" y="10"/>
                    <a:pt x="7" y="11"/>
                  </a:cubicBezTo>
                  <a:cubicBezTo>
                    <a:pt x="6" y="12"/>
                    <a:pt x="5" y="12"/>
                    <a:pt x="5" y="11"/>
                  </a:cubicBezTo>
                  <a:cubicBezTo>
                    <a:pt x="4" y="10"/>
                    <a:pt x="4" y="11"/>
                    <a:pt x="3" y="11"/>
                  </a:cubicBezTo>
                  <a:cubicBezTo>
                    <a:pt x="2" y="10"/>
                    <a:pt x="3" y="10"/>
                    <a:pt x="3" y="9"/>
                  </a:cubicBezTo>
                  <a:cubicBezTo>
                    <a:pt x="3" y="9"/>
                    <a:pt x="3" y="9"/>
                    <a:pt x="3" y="8"/>
                  </a:cubicBezTo>
                  <a:cubicBezTo>
                    <a:pt x="2" y="8"/>
                    <a:pt x="1" y="9"/>
                    <a:pt x="1" y="10"/>
                  </a:cubicBezTo>
                  <a:cubicBezTo>
                    <a:pt x="0" y="11"/>
                    <a:pt x="1" y="13"/>
                    <a:pt x="2" y="13"/>
                  </a:cubicBezTo>
                  <a:cubicBezTo>
                    <a:pt x="2" y="14"/>
                    <a:pt x="1" y="13"/>
                    <a:pt x="1" y="14"/>
                  </a:cubicBezTo>
                  <a:cubicBezTo>
                    <a:pt x="1" y="15"/>
                    <a:pt x="3" y="15"/>
                    <a:pt x="3" y="16"/>
                  </a:cubicBezTo>
                  <a:cubicBezTo>
                    <a:pt x="4" y="17"/>
                    <a:pt x="5" y="18"/>
                    <a:pt x="6" y="19"/>
                  </a:cubicBezTo>
                  <a:cubicBezTo>
                    <a:pt x="6" y="20"/>
                    <a:pt x="7" y="21"/>
                    <a:pt x="7" y="23"/>
                  </a:cubicBezTo>
                  <a:cubicBezTo>
                    <a:pt x="8" y="25"/>
                    <a:pt x="10" y="28"/>
                    <a:pt x="11" y="30"/>
                  </a:cubicBezTo>
                  <a:cubicBezTo>
                    <a:pt x="12" y="31"/>
                    <a:pt x="13" y="32"/>
                    <a:pt x="12" y="33"/>
                  </a:cubicBezTo>
                  <a:cubicBezTo>
                    <a:pt x="12" y="33"/>
                    <a:pt x="12" y="34"/>
                    <a:pt x="13" y="35"/>
                  </a:cubicBezTo>
                  <a:cubicBezTo>
                    <a:pt x="14" y="35"/>
                    <a:pt x="15" y="36"/>
                    <a:pt x="17" y="37"/>
                  </a:cubicBezTo>
                  <a:cubicBezTo>
                    <a:pt x="19" y="38"/>
                    <a:pt x="23" y="40"/>
                    <a:pt x="24" y="41"/>
                  </a:cubicBezTo>
                  <a:cubicBezTo>
                    <a:pt x="24" y="42"/>
                    <a:pt x="26" y="43"/>
                    <a:pt x="26" y="44"/>
                  </a:cubicBezTo>
                  <a:cubicBezTo>
                    <a:pt x="26" y="44"/>
                    <a:pt x="27" y="44"/>
                    <a:pt x="27" y="44"/>
                  </a:cubicBezTo>
                  <a:cubicBezTo>
                    <a:pt x="27" y="44"/>
                    <a:pt x="27" y="44"/>
                    <a:pt x="27" y="44"/>
                  </a:cubicBezTo>
                  <a:cubicBezTo>
                    <a:pt x="28" y="43"/>
                    <a:pt x="28" y="42"/>
                    <a:pt x="28" y="4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5" name="Freeform 295">
              <a:extLst>
                <a:ext uri="{FF2B5EF4-FFF2-40B4-BE49-F238E27FC236}">
                  <a16:creationId xmlns:a16="http://schemas.microsoft.com/office/drawing/2014/main" id="{0B2B655F-A3D1-433D-A0F2-41953CD6DC2E}"/>
                </a:ext>
              </a:extLst>
            </p:cNvPr>
            <p:cNvSpPr>
              <a:spLocks/>
            </p:cNvSpPr>
            <p:nvPr/>
          </p:nvSpPr>
          <p:spPr bwMode="auto">
            <a:xfrm>
              <a:off x="-4146550" y="2130425"/>
              <a:ext cx="115887" cy="96838"/>
            </a:xfrm>
            <a:custGeom>
              <a:avLst/>
              <a:gdLst>
                <a:gd name="T0" fmla="*/ 3 w 32"/>
                <a:gd name="T1" fmla="*/ 1 h 27"/>
                <a:gd name="T2" fmla="*/ 1 w 32"/>
                <a:gd name="T3" fmla="*/ 4 h 27"/>
                <a:gd name="T4" fmla="*/ 1 w 32"/>
                <a:gd name="T5" fmla="*/ 6 h 27"/>
                <a:gd name="T6" fmla="*/ 0 w 32"/>
                <a:gd name="T7" fmla="*/ 7 h 27"/>
                <a:gd name="T8" fmla="*/ 2 w 32"/>
                <a:gd name="T9" fmla="*/ 7 h 27"/>
                <a:gd name="T10" fmla="*/ 3 w 32"/>
                <a:gd name="T11" fmla="*/ 9 h 27"/>
                <a:gd name="T12" fmla="*/ 4 w 32"/>
                <a:gd name="T13" fmla="*/ 12 h 27"/>
                <a:gd name="T14" fmla="*/ 8 w 32"/>
                <a:gd name="T15" fmla="*/ 12 h 27"/>
                <a:gd name="T16" fmla="*/ 11 w 32"/>
                <a:gd name="T17" fmla="*/ 14 h 27"/>
                <a:gd name="T18" fmla="*/ 14 w 32"/>
                <a:gd name="T19" fmla="*/ 14 h 27"/>
                <a:gd name="T20" fmla="*/ 14 w 32"/>
                <a:gd name="T21" fmla="*/ 19 h 27"/>
                <a:gd name="T22" fmla="*/ 14 w 32"/>
                <a:gd name="T23" fmla="*/ 20 h 27"/>
                <a:gd name="T24" fmla="*/ 14 w 32"/>
                <a:gd name="T25" fmla="*/ 22 h 27"/>
                <a:gd name="T26" fmla="*/ 15 w 32"/>
                <a:gd name="T27" fmla="*/ 23 h 27"/>
                <a:gd name="T28" fmla="*/ 14 w 32"/>
                <a:gd name="T29" fmla="*/ 24 h 27"/>
                <a:gd name="T30" fmla="*/ 16 w 32"/>
                <a:gd name="T31" fmla="*/ 26 h 27"/>
                <a:gd name="T32" fmla="*/ 18 w 32"/>
                <a:gd name="T33" fmla="*/ 26 h 27"/>
                <a:gd name="T34" fmla="*/ 19 w 32"/>
                <a:gd name="T35" fmla="*/ 26 h 27"/>
                <a:gd name="T36" fmla="*/ 20 w 32"/>
                <a:gd name="T37" fmla="*/ 25 h 27"/>
                <a:gd name="T38" fmla="*/ 22 w 32"/>
                <a:gd name="T39" fmla="*/ 25 h 27"/>
                <a:gd name="T40" fmla="*/ 23 w 32"/>
                <a:gd name="T41" fmla="*/ 23 h 27"/>
                <a:gd name="T42" fmla="*/ 24 w 32"/>
                <a:gd name="T43" fmla="*/ 22 h 27"/>
                <a:gd name="T44" fmla="*/ 22 w 32"/>
                <a:gd name="T45" fmla="*/ 22 h 27"/>
                <a:gd name="T46" fmla="*/ 22 w 32"/>
                <a:gd name="T47" fmla="*/ 21 h 27"/>
                <a:gd name="T48" fmla="*/ 21 w 32"/>
                <a:gd name="T49" fmla="*/ 19 h 27"/>
                <a:gd name="T50" fmla="*/ 22 w 32"/>
                <a:gd name="T51" fmla="*/ 19 h 27"/>
                <a:gd name="T52" fmla="*/ 24 w 32"/>
                <a:gd name="T53" fmla="*/ 19 h 27"/>
                <a:gd name="T54" fmla="*/ 25 w 32"/>
                <a:gd name="T55" fmla="*/ 19 h 27"/>
                <a:gd name="T56" fmla="*/ 27 w 32"/>
                <a:gd name="T57" fmla="*/ 18 h 27"/>
                <a:gd name="T58" fmla="*/ 30 w 32"/>
                <a:gd name="T59" fmla="*/ 17 h 27"/>
                <a:gd name="T60" fmla="*/ 30 w 32"/>
                <a:gd name="T61" fmla="*/ 17 h 27"/>
                <a:gd name="T62" fmla="*/ 29 w 32"/>
                <a:gd name="T63" fmla="*/ 15 h 27"/>
                <a:gd name="T64" fmla="*/ 29 w 32"/>
                <a:gd name="T65" fmla="*/ 13 h 27"/>
                <a:gd name="T66" fmla="*/ 30 w 32"/>
                <a:gd name="T67" fmla="*/ 12 h 27"/>
                <a:gd name="T68" fmla="*/ 31 w 32"/>
                <a:gd name="T69" fmla="*/ 11 h 27"/>
                <a:gd name="T70" fmla="*/ 31 w 32"/>
                <a:gd name="T71" fmla="*/ 9 h 27"/>
                <a:gd name="T72" fmla="*/ 32 w 32"/>
                <a:gd name="T73" fmla="*/ 8 h 27"/>
                <a:gd name="T74" fmla="*/ 29 w 32"/>
                <a:gd name="T75" fmla="*/ 8 h 27"/>
                <a:gd name="T76" fmla="*/ 29 w 32"/>
                <a:gd name="T77" fmla="*/ 6 h 27"/>
                <a:gd name="T78" fmla="*/ 26 w 32"/>
                <a:gd name="T79" fmla="*/ 5 h 27"/>
                <a:gd name="T80" fmla="*/ 26 w 32"/>
                <a:gd name="T81" fmla="*/ 4 h 27"/>
                <a:gd name="T82" fmla="*/ 24 w 32"/>
                <a:gd name="T83" fmla="*/ 3 h 27"/>
                <a:gd name="T84" fmla="*/ 20 w 32"/>
                <a:gd name="T85" fmla="*/ 5 h 27"/>
                <a:gd name="T86" fmla="*/ 16 w 32"/>
                <a:gd name="T87" fmla="*/ 3 h 27"/>
                <a:gd name="T88" fmla="*/ 12 w 32"/>
                <a:gd name="T89" fmla="*/ 3 h 27"/>
                <a:gd name="T90" fmla="*/ 11 w 32"/>
                <a:gd name="T91" fmla="*/ 1 h 27"/>
                <a:gd name="T92" fmla="*/ 9 w 32"/>
                <a:gd name="T93" fmla="*/ 0 h 27"/>
                <a:gd name="T94" fmla="*/ 8 w 32"/>
                <a:gd name="T95" fmla="*/ 1 h 27"/>
                <a:gd name="T96" fmla="*/ 5 w 32"/>
                <a:gd name="T97" fmla="*/ 3 h 27"/>
                <a:gd name="T98" fmla="*/ 6 w 32"/>
                <a:gd name="T99" fmla="*/ 6 h 27"/>
                <a:gd name="T100" fmla="*/ 3 w 32"/>
                <a:gd name="T101" fmla="*/ 6 h 27"/>
                <a:gd name="T102" fmla="*/ 4 w 32"/>
                <a:gd name="T103" fmla="*/ 3 h 27"/>
                <a:gd name="T104" fmla="*/ 4 w 32"/>
                <a:gd name="T105" fmla="*/ 1 h 27"/>
                <a:gd name="T106" fmla="*/ 3 w 32"/>
                <a:gd name="T107" fmla="*/ 1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32" h="27">
                  <a:moveTo>
                    <a:pt x="3" y="1"/>
                  </a:moveTo>
                  <a:cubicBezTo>
                    <a:pt x="3" y="2"/>
                    <a:pt x="1" y="3"/>
                    <a:pt x="1" y="4"/>
                  </a:cubicBezTo>
                  <a:cubicBezTo>
                    <a:pt x="1" y="5"/>
                    <a:pt x="1" y="5"/>
                    <a:pt x="1" y="6"/>
                  </a:cubicBezTo>
                  <a:cubicBezTo>
                    <a:pt x="0" y="6"/>
                    <a:pt x="0" y="7"/>
                    <a:pt x="0" y="7"/>
                  </a:cubicBezTo>
                  <a:cubicBezTo>
                    <a:pt x="1" y="7"/>
                    <a:pt x="2" y="7"/>
                    <a:pt x="2" y="7"/>
                  </a:cubicBezTo>
                  <a:cubicBezTo>
                    <a:pt x="2" y="8"/>
                    <a:pt x="3" y="8"/>
                    <a:pt x="3" y="9"/>
                  </a:cubicBezTo>
                  <a:cubicBezTo>
                    <a:pt x="3" y="10"/>
                    <a:pt x="2" y="12"/>
                    <a:pt x="4" y="12"/>
                  </a:cubicBezTo>
                  <a:cubicBezTo>
                    <a:pt x="6" y="12"/>
                    <a:pt x="7" y="11"/>
                    <a:pt x="8" y="12"/>
                  </a:cubicBezTo>
                  <a:cubicBezTo>
                    <a:pt x="9" y="13"/>
                    <a:pt x="10" y="14"/>
                    <a:pt x="11" y="14"/>
                  </a:cubicBezTo>
                  <a:cubicBezTo>
                    <a:pt x="13" y="13"/>
                    <a:pt x="15" y="13"/>
                    <a:pt x="14" y="14"/>
                  </a:cubicBezTo>
                  <a:cubicBezTo>
                    <a:pt x="13" y="16"/>
                    <a:pt x="13" y="18"/>
                    <a:pt x="14" y="19"/>
                  </a:cubicBezTo>
                  <a:cubicBezTo>
                    <a:pt x="14" y="19"/>
                    <a:pt x="15" y="20"/>
                    <a:pt x="14" y="20"/>
                  </a:cubicBezTo>
                  <a:cubicBezTo>
                    <a:pt x="14" y="21"/>
                    <a:pt x="14" y="22"/>
                    <a:pt x="14" y="22"/>
                  </a:cubicBezTo>
                  <a:cubicBezTo>
                    <a:pt x="15" y="23"/>
                    <a:pt x="15" y="23"/>
                    <a:pt x="15" y="23"/>
                  </a:cubicBezTo>
                  <a:cubicBezTo>
                    <a:pt x="15" y="23"/>
                    <a:pt x="15" y="23"/>
                    <a:pt x="14" y="24"/>
                  </a:cubicBezTo>
                  <a:cubicBezTo>
                    <a:pt x="15" y="24"/>
                    <a:pt x="16" y="25"/>
                    <a:pt x="16" y="26"/>
                  </a:cubicBezTo>
                  <a:cubicBezTo>
                    <a:pt x="17" y="26"/>
                    <a:pt x="17" y="27"/>
                    <a:pt x="18" y="26"/>
                  </a:cubicBezTo>
                  <a:cubicBezTo>
                    <a:pt x="18" y="26"/>
                    <a:pt x="18" y="26"/>
                    <a:pt x="19" y="26"/>
                  </a:cubicBezTo>
                  <a:cubicBezTo>
                    <a:pt x="19" y="27"/>
                    <a:pt x="20" y="26"/>
                    <a:pt x="20" y="25"/>
                  </a:cubicBezTo>
                  <a:cubicBezTo>
                    <a:pt x="21" y="25"/>
                    <a:pt x="22" y="25"/>
                    <a:pt x="22" y="25"/>
                  </a:cubicBezTo>
                  <a:cubicBezTo>
                    <a:pt x="22" y="24"/>
                    <a:pt x="23" y="24"/>
                    <a:pt x="23" y="23"/>
                  </a:cubicBezTo>
                  <a:cubicBezTo>
                    <a:pt x="24" y="23"/>
                    <a:pt x="24" y="22"/>
                    <a:pt x="24" y="22"/>
                  </a:cubicBezTo>
                  <a:cubicBezTo>
                    <a:pt x="23" y="22"/>
                    <a:pt x="22" y="23"/>
                    <a:pt x="22" y="22"/>
                  </a:cubicBezTo>
                  <a:cubicBezTo>
                    <a:pt x="22" y="21"/>
                    <a:pt x="22" y="21"/>
                    <a:pt x="22" y="21"/>
                  </a:cubicBezTo>
                  <a:cubicBezTo>
                    <a:pt x="22" y="20"/>
                    <a:pt x="22" y="19"/>
                    <a:pt x="21" y="19"/>
                  </a:cubicBezTo>
                  <a:cubicBezTo>
                    <a:pt x="20" y="18"/>
                    <a:pt x="22" y="18"/>
                    <a:pt x="22" y="19"/>
                  </a:cubicBezTo>
                  <a:cubicBezTo>
                    <a:pt x="23" y="19"/>
                    <a:pt x="24" y="19"/>
                    <a:pt x="24" y="19"/>
                  </a:cubicBezTo>
                  <a:cubicBezTo>
                    <a:pt x="25" y="20"/>
                    <a:pt x="25" y="20"/>
                    <a:pt x="25" y="19"/>
                  </a:cubicBezTo>
                  <a:cubicBezTo>
                    <a:pt x="25" y="19"/>
                    <a:pt x="26" y="18"/>
                    <a:pt x="27" y="18"/>
                  </a:cubicBezTo>
                  <a:cubicBezTo>
                    <a:pt x="28" y="19"/>
                    <a:pt x="29" y="18"/>
                    <a:pt x="30" y="17"/>
                  </a:cubicBezTo>
                  <a:cubicBezTo>
                    <a:pt x="30" y="17"/>
                    <a:pt x="30" y="17"/>
                    <a:pt x="30" y="17"/>
                  </a:cubicBezTo>
                  <a:cubicBezTo>
                    <a:pt x="30" y="16"/>
                    <a:pt x="29" y="15"/>
                    <a:pt x="29" y="15"/>
                  </a:cubicBezTo>
                  <a:cubicBezTo>
                    <a:pt x="28" y="14"/>
                    <a:pt x="29" y="14"/>
                    <a:pt x="29" y="13"/>
                  </a:cubicBezTo>
                  <a:cubicBezTo>
                    <a:pt x="29" y="13"/>
                    <a:pt x="29" y="12"/>
                    <a:pt x="30" y="12"/>
                  </a:cubicBezTo>
                  <a:cubicBezTo>
                    <a:pt x="31" y="12"/>
                    <a:pt x="31" y="11"/>
                    <a:pt x="31" y="11"/>
                  </a:cubicBezTo>
                  <a:cubicBezTo>
                    <a:pt x="30" y="11"/>
                    <a:pt x="31" y="10"/>
                    <a:pt x="31" y="9"/>
                  </a:cubicBezTo>
                  <a:cubicBezTo>
                    <a:pt x="32" y="9"/>
                    <a:pt x="32" y="9"/>
                    <a:pt x="32" y="8"/>
                  </a:cubicBezTo>
                  <a:cubicBezTo>
                    <a:pt x="31" y="8"/>
                    <a:pt x="30" y="8"/>
                    <a:pt x="29" y="8"/>
                  </a:cubicBezTo>
                  <a:cubicBezTo>
                    <a:pt x="28" y="8"/>
                    <a:pt x="29" y="7"/>
                    <a:pt x="29" y="6"/>
                  </a:cubicBezTo>
                  <a:cubicBezTo>
                    <a:pt x="30" y="5"/>
                    <a:pt x="27" y="5"/>
                    <a:pt x="26" y="5"/>
                  </a:cubicBezTo>
                  <a:cubicBezTo>
                    <a:pt x="25" y="5"/>
                    <a:pt x="25" y="4"/>
                    <a:pt x="26" y="4"/>
                  </a:cubicBezTo>
                  <a:cubicBezTo>
                    <a:pt x="27" y="3"/>
                    <a:pt x="26" y="3"/>
                    <a:pt x="24" y="3"/>
                  </a:cubicBezTo>
                  <a:cubicBezTo>
                    <a:pt x="23" y="3"/>
                    <a:pt x="21" y="4"/>
                    <a:pt x="20" y="5"/>
                  </a:cubicBezTo>
                  <a:cubicBezTo>
                    <a:pt x="19" y="5"/>
                    <a:pt x="17" y="3"/>
                    <a:pt x="16" y="3"/>
                  </a:cubicBezTo>
                  <a:cubicBezTo>
                    <a:pt x="14" y="4"/>
                    <a:pt x="12" y="4"/>
                    <a:pt x="12" y="3"/>
                  </a:cubicBezTo>
                  <a:cubicBezTo>
                    <a:pt x="13" y="2"/>
                    <a:pt x="12" y="1"/>
                    <a:pt x="11" y="1"/>
                  </a:cubicBezTo>
                  <a:cubicBezTo>
                    <a:pt x="9" y="1"/>
                    <a:pt x="10" y="0"/>
                    <a:pt x="9" y="0"/>
                  </a:cubicBezTo>
                  <a:cubicBezTo>
                    <a:pt x="8" y="0"/>
                    <a:pt x="9" y="1"/>
                    <a:pt x="8" y="1"/>
                  </a:cubicBezTo>
                  <a:cubicBezTo>
                    <a:pt x="7" y="1"/>
                    <a:pt x="5" y="2"/>
                    <a:pt x="5" y="3"/>
                  </a:cubicBezTo>
                  <a:cubicBezTo>
                    <a:pt x="5" y="4"/>
                    <a:pt x="6" y="5"/>
                    <a:pt x="6" y="6"/>
                  </a:cubicBezTo>
                  <a:cubicBezTo>
                    <a:pt x="5" y="7"/>
                    <a:pt x="4" y="7"/>
                    <a:pt x="3" y="6"/>
                  </a:cubicBezTo>
                  <a:cubicBezTo>
                    <a:pt x="3" y="5"/>
                    <a:pt x="5" y="3"/>
                    <a:pt x="4" y="3"/>
                  </a:cubicBezTo>
                  <a:cubicBezTo>
                    <a:pt x="4" y="2"/>
                    <a:pt x="4" y="1"/>
                    <a:pt x="4" y="1"/>
                  </a:cubicBezTo>
                  <a:cubicBezTo>
                    <a:pt x="4" y="1"/>
                    <a:pt x="3"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6" name="Freeform 296">
              <a:extLst>
                <a:ext uri="{FF2B5EF4-FFF2-40B4-BE49-F238E27FC236}">
                  <a16:creationId xmlns:a16="http://schemas.microsoft.com/office/drawing/2014/main" id="{6CBF883B-EE62-458D-866D-D115C67F65F8}"/>
                </a:ext>
              </a:extLst>
            </p:cNvPr>
            <p:cNvSpPr>
              <a:spLocks/>
            </p:cNvSpPr>
            <p:nvPr/>
          </p:nvSpPr>
          <p:spPr bwMode="auto">
            <a:xfrm>
              <a:off x="-4016375" y="2178050"/>
              <a:ext cx="36512" cy="39688"/>
            </a:xfrm>
            <a:custGeom>
              <a:avLst/>
              <a:gdLst>
                <a:gd name="T0" fmla="*/ 2 w 10"/>
                <a:gd name="T1" fmla="*/ 3 h 11"/>
                <a:gd name="T2" fmla="*/ 1 w 10"/>
                <a:gd name="T3" fmla="*/ 4 h 11"/>
                <a:gd name="T4" fmla="*/ 0 w 10"/>
                <a:gd name="T5" fmla="*/ 6 h 11"/>
                <a:gd name="T6" fmla="*/ 2 w 10"/>
                <a:gd name="T7" fmla="*/ 8 h 11"/>
                <a:gd name="T8" fmla="*/ 4 w 10"/>
                <a:gd name="T9" fmla="*/ 11 h 11"/>
                <a:gd name="T10" fmla="*/ 5 w 10"/>
                <a:gd name="T11" fmla="*/ 11 h 11"/>
                <a:gd name="T12" fmla="*/ 6 w 10"/>
                <a:gd name="T13" fmla="*/ 9 h 11"/>
                <a:gd name="T14" fmla="*/ 9 w 10"/>
                <a:gd name="T15" fmla="*/ 9 h 11"/>
                <a:gd name="T16" fmla="*/ 9 w 10"/>
                <a:gd name="T17" fmla="*/ 10 h 11"/>
                <a:gd name="T18" fmla="*/ 9 w 10"/>
                <a:gd name="T19" fmla="*/ 9 h 11"/>
                <a:gd name="T20" fmla="*/ 9 w 10"/>
                <a:gd name="T21" fmla="*/ 6 h 11"/>
                <a:gd name="T22" fmla="*/ 10 w 10"/>
                <a:gd name="T23" fmla="*/ 3 h 11"/>
                <a:gd name="T24" fmla="*/ 10 w 10"/>
                <a:gd name="T25" fmla="*/ 2 h 11"/>
                <a:gd name="T26" fmla="*/ 8 w 10"/>
                <a:gd name="T27" fmla="*/ 1 h 11"/>
                <a:gd name="T28" fmla="*/ 5 w 10"/>
                <a:gd name="T29" fmla="*/ 1 h 11"/>
                <a:gd name="T30" fmla="*/ 3 w 10"/>
                <a:gd name="T31" fmla="*/ 1 h 11"/>
                <a:gd name="T32" fmla="*/ 3 w 10"/>
                <a:gd name="T33" fmla="*/ 1 h 11"/>
                <a:gd name="T34" fmla="*/ 2 w 10"/>
                <a:gd name="T35"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1">
                  <a:moveTo>
                    <a:pt x="2" y="3"/>
                  </a:moveTo>
                  <a:cubicBezTo>
                    <a:pt x="3" y="3"/>
                    <a:pt x="2" y="4"/>
                    <a:pt x="1" y="4"/>
                  </a:cubicBezTo>
                  <a:cubicBezTo>
                    <a:pt x="1" y="4"/>
                    <a:pt x="1" y="5"/>
                    <a:pt x="0" y="6"/>
                  </a:cubicBezTo>
                  <a:cubicBezTo>
                    <a:pt x="0" y="6"/>
                    <a:pt x="2" y="7"/>
                    <a:pt x="2" y="8"/>
                  </a:cubicBezTo>
                  <a:cubicBezTo>
                    <a:pt x="3" y="9"/>
                    <a:pt x="3" y="10"/>
                    <a:pt x="4" y="11"/>
                  </a:cubicBezTo>
                  <a:cubicBezTo>
                    <a:pt x="4" y="11"/>
                    <a:pt x="5" y="11"/>
                    <a:pt x="5" y="11"/>
                  </a:cubicBezTo>
                  <a:cubicBezTo>
                    <a:pt x="6" y="11"/>
                    <a:pt x="5" y="9"/>
                    <a:pt x="6" y="9"/>
                  </a:cubicBezTo>
                  <a:cubicBezTo>
                    <a:pt x="7" y="9"/>
                    <a:pt x="8" y="9"/>
                    <a:pt x="9" y="9"/>
                  </a:cubicBezTo>
                  <a:cubicBezTo>
                    <a:pt x="9" y="10"/>
                    <a:pt x="9" y="10"/>
                    <a:pt x="9" y="10"/>
                  </a:cubicBezTo>
                  <a:cubicBezTo>
                    <a:pt x="9" y="9"/>
                    <a:pt x="9" y="9"/>
                    <a:pt x="9" y="9"/>
                  </a:cubicBezTo>
                  <a:cubicBezTo>
                    <a:pt x="10" y="8"/>
                    <a:pt x="10" y="7"/>
                    <a:pt x="9" y="6"/>
                  </a:cubicBezTo>
                  <a:cubicBezTo>
                    <a:pt x="9" y="5"/>
                    <a:pt x="9" y="3"/>
                    <a:pt x="10" y="3"/>
                  </a:cubicBezTo>
                  <a:cubicBezTo>
                    <a:pt x="10" y="3"/>
                    <a:pt x="10" y="2"/>
                    <a:pt x="10" y="2"/>
                  </a:cubicBezTo>
                  <a:cubicBezTo>
                    <a:pt x="9" y="1"/>
                    <a:pt x="8" y="1"/>
                    <a:pt x="8" y="1"/>
                  </a:cubicBezTo>
                  <a:cubicBezTo>
                    <a:pt x="6" y="1"/>
                    <a:pt x="5" y="2"/>
                    <a:pt x="5" y="1"/>
                  </a:cubicBezTo>
                  <a:cubicBezTo>
                    <a:pt x="4" y="0"/>
                    <a:pt x="4" y="1"/>
                    <a:pt x="3" y="1"/>
                  </a:cubicBezTo>
                  <a:cubicBezTo>
                    <a:pt x="3" y="1"/>
                    <a:pt x="3" y="1"/>
                    <a:pt x="3" y="1"/>
                  </a:cubicBezTo>
                  <a:cubicBezTo>
                    <a:pt x="3" y="2"/>
                    <a:pt x="2" y="2"/>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7" name="Freeform 297">
              <a:extLst>
                <a:ext uri="{FF2B5EF4-FFF2-40B4-BE49-F238E27FC236}">
                  <a16:creationId xmlns:a16="http://schemas.microsoft.com/office/drawing/2014/main" id="{01A8B945-308D-4CDD-B782-C8824BFFBE56}"/>
                </a:ext>
              </a:extLst>
            </p:cNvPr>
            <p:cNvSpPr>
              <a:spLocks/>
            </p:cNvSpPr>
            <p:nvPr/>
          </p:nvSpPr>
          <p:spPr bwMode="auto">
            <a:xfrm>
              <a:off x="-4044950" y="2159000"/>
              <a:ext cx="42862" cy="61913"/>
            </a:xfrm>
            <a:custGeom>
              <a:avLst/>
              <a:gdLst>
                <a:gd name="T0" fmla="*/ 3 w 12"/>
                <a:gd name="T1" fmla="*/ 1 h 17"/>
                <a:gd name="T2" fmla="*/ 3 w 12"/>
                <a:gd name="T3" fmla="*/ 3 h 17"/>
                <a:gd name="T4" fmla="*/ 2 w 12"/>
                <a:gd name="T5" fmla="*/ 4 h 17"/>
                <a:gd name="T6" fmla="*/ 1 w 12"/>
                <a:gd name="T7" fmla="*/ 5 h 17"/>
                <a:gd name="T8" fmla="*/ 1 w 12"/>
                <a:gd name="T9" fmla="*/ 7 h 17"/>
                <a:gd name="T10" fmla="*/ 2 w 12"/>
                <a:gd name="T11" fmla="*/ 9 h 17"/>
                <a:gd name="T12" fmla="*/ 3 w 12"/>
                <a:gd name="T13" fmla="*/ 8 h 17"/>
                <a:gd name="T14" fmla="*/ 4 w 12"/>
                <a:gd name="T15" fmla="*/ 10 h 17"/>
                <a:gd name="T16" fmla="*/ 4 w 12"/>
                <a:gd name="T17" fmla="*/ 12 h 17"/>
                <a:gd name="T18" fmla="*/ 5 w 12"/>
                <a:gd name="T19" fmla="*/ 16 h 17"/>
                <a:gd name="T20" fmla="*/ 7 w 12"/>
                <a:gd name="T21" fmla="*/ 17 h 17"/>
                <a:gd name="T22" fmla="*/ 9 w 12"/>
                <a:gd name="T23" fmla="*/ 16 h 17"/>
                <a:gd name="T24" fmla="*/ 10 w 12"/>
                <a:gd name="T25" fmla="*/ 16 h 17"/>
                <a:gd name="T26" fmla="*/ 12 w 12"/>
                <a:gd name="T27" fmla="*/ 16 h 17"/>
                <a:gd name="T28" fmla="*/ 10 w 12"/>
                <a:gd name="T29" fmla="*/ 13 h 17"/>
                <a:gd name="T30" fmla="*/ 8 w 12"/>
                <a:gd name="T31" fmla="*/ 11 h 17"/>
                <a:gd name="T32" fmla="*/ 9 w 12"/>
                <a:gd name="T33" fmla="*/ 9 h 17"/>
                <a:gd name="T34" fmla="*/ 10 w 12"/>
                <a:gd name="T35" fmla="*/ 8 h 17"/>
                <a:gd name="T36" fmla="*/ 11 w 12"/>
                <a:gd name="T37" fmla="*/ 6 h 17"/>
                <a:gd name="T38" fmla="*/ 9 w 12"/>
                <a:gd name="T39" fmla="*/ 4 h 17"/>
                <a:gd name="T40" fmla="*/ 7 w 12"/>
                <a:gd name="T41" fmla="*/ 3 h 17"/>
                <a:gd name="T42" fmla="*/ 5 w 12"/>
                <a:gd name="T43" fmla="*/ 1 h 17"/>
                <a:gd name="T44" fmla="*/ 4 w 12"/>
                <a:gd name="T45" fmla="*/ 0 h 17"/>
                <a:gd name="T46" fmla="*/ 3 w 12"/>
                <a:gd name="T47"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2" h="17">
                  <a:moveTo>
                    <a:pt x="3" y="1"/>
                  </a:moveTo>
                  <a:cubicBezTo>
                    <a:pt x="3" y="2"/>
                    <a:pt x="2" y="3"/>
                    <a:pt x="3" y="3"/>
                  </a:cubicBezTo>
                  <a:cubicBezTo>
                    <a:pt x="3" y="3"/>
                    <a:pt x="3" y="4"/>
                    <a:pt x="2" y="4"/>
                  </a:cubicBezTo>
                  <a:cubicBezTo>
                    <a:pt x="1" y="4"/>
                    <a:pt x="1" y="5"/>
                    <a:pt x="1" y="5"/>
                  </a:cubicBezTo>
                  <a:cubicBezTo>
                    <a:pt x="1" y="6"/>
                    <a:pt x="0" y="6"/>
                    <a:pt x="1" y="7"/>
                  </a:cubicBezTo>
                  <a:cubicBezTo>
                    <a:pt x="1" y="7"/>
                    <a:pt x="2" y="8"/>
                    <a:pt x="2" y="9"/>
                  </a:cubicBezTo>
                  <a:cubicBezTo>
                    <a:pt x="3" y="8"/>
                    <a:pt x="3" y="8"/>
                    <a:pt x="3" y="8"/>
                  </a:cubicBezTo>
                  <a:cubicBezTo>
                    <a:pt x="4" y="8"/>
                    <a:pt x="3" y="10"/>
                    <a:pt x="4" y="10"/>
                  </a:cubicBezTo>
                  <a:cubicBezTo>
                    <a:pt x="5" y="10"/>
                    <a:pt x="5" y="12"/>
                    <a:pt x="4" y="12"/>
                  </a:cubicBezTo>
                  <a:cubicBezTo>
                    <a:pt x="4" y="12"/>
                    <a:pt x="4" y="15"/>
                    <a:pt x="5" y="16"/>
                  </a:cubicBezTo>
                  <a:cubicBezTo>
                    <a:pt x="6" y="17"/>
                    <a:pt x="7" y="17"/>
                    <a:pt x="7" y="17"/>
                  </a:cubicBezTo>
                  <a:cubicBezTo>
                    <a:pt x="8" y="17"/>
                    <a:pt x="9" y="17"/>
                    <a:pt x="9" y="16"/>
                  </a:cubicBezTo>
                  <a:cubicBezTo>
                    <a:pt x="9" y="16"/>
                    <a:pt x="10" y="16"/>
                    <a:pt x="10" y="16"/>
                  </a:cubicBezTo>
                  <a:cubicBezTo>
                    <a:pt x="10" y="15"/>
                    <a:pt x="11" y="16"/>
                    <a:pt x="12" y="16"/>
                  </a:cubicBezTo>
                  <a:cubicBezTo>
                    <a:pt x="11" y="15"/>
                    <a:pt x="11" y="14"/>
                    <a:pt x="10" y="13"/>
                  </a:cubicBezTo>
                  <a:cubicBezTo>
                    <a:pt x="10" y="12"/>
                    <a:pt x="8" y="11"/>
                    <a:pt x="8" y="11"/>
                  </a:cubicBezTo>
                  <a:cubicBezTo>
                    <a:pt x="9" y="10"/>
                    <a:pt x="9" y="9"/>
                    <a:pt x="9" y="9"/>
                  </a:cubicBezTo>
                  <a:cubicBezTo>
                    <a:pt x="10" y="9"/>
                    <a:pt x="11" y="8"/>
                    <a:pt x="10" y="8"/>
                  </a:cubicBezTo>
                  <a:cubicBezTo>
                    <a:pt x="10" y="7"/>
                    <a:pt x="11" y="7"/>
                    <a:pt x="11" y="6"/>
                  </a:cubicBezTo>
                  <a:cubicBezTo>
                    <a:pt x="10" y="6"/>
                    <a:pt x="9" y="4"/>
                    <a:pt x="9" y="4"/>
                  </a:cubicBezTo>
                  <a:cubicBezTo>
                    <a:pt x="8" y="4"/>
                    <a:pt x="7" y="4"/>
                    <a:pt x="7" y="3"/>
                  </a:cubicBezTo>
                  <a:cubicBezTo>
                    <a:pt x="8" y="2"/>
                    <a:pt x="6" y="2"/>
                    <a:pt x="5" y="1"/>
                  </a:cubicBezTo>
                  <a:cubicBezTo>
                    <a:pt x="5" y="1"/>
                    <a:pt x="5" y="0"/>
                    <a:pt x="4" y="0"/>
                  </a:cubicBezTo>
                  <a:cubicBezTo>
                    <a:pt x="4" y="1"/>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8" name="Freeform 298">
              <a:extLst>
                <a:ext uri="{FF2B5EF4-FFF2-40B4-BE49-F238E27FC236}">
                  <a16:creationId xmlns:a16="http://schemas.microsoft.com/office/drawing/2014/main" id="{6FBA878D-458A-4A66-A978-6A0CBD9051F8}"/>
                </a:ext>
              </a:extLst>
            </p:cNvPr>
            <p:cNvSpPr>
              <a:spLocks/>
            </p:cNvSpPr>
            <p:nvPr/>
          </p:nvSpPr>
          <p:spPr bwMode="auto">
            <a:xfrm>
              <a:off x="-3983038" y="2184400"/>
              <a:ext cx="25400" cy="33338"/>
            </a:xfrm>
            <a:custGeom>
              <a:avLst/>
              <a:gdLst>
                <a:gd name="T0" fmla="*/ 0 w 7"/>
                <a:gd name="T1" fmla="*/ 4 h 9"/>
                <a:gd name="T2" fmla="*/ 0 w 7"/>
                <a:gd name="T3" fmla="*/ 7 h 9"/>
                <a:gd name="T4" fmla="*/ 0 w 7"/>
                <a:gd name="T5" fmla="*/ 8 h 9"/>
                <a:gd name="T6" fmla="*/ 2 w 7"/>
                <a:gd name="T7" fmla="*/ 8 h 9"/>
                <a:gd name="T8" fmla="*/ 4 w 7"/>
                <a:gd name="T9" fmla="*/ 7 h 9"/>
                <a:gd name="T10" fmla="*/ 7 w 7"/>
                <a:gd name="T11" fmla="*/ 3 h 9"/>
                <a:gd name="T12" fmla="*/ 7 w 7"/>
                <a:gd name="T13" fmla="*/ 3 h 9"/>
                <a:gd name="T14" fmla="*/ 3 w 7"/>
                <a:gd name="T15" fmla="*/ 0 h 9"/>
                <a:gd name="T16" fmla="*/ 1 w 7"/>
                <a:gd name="T17" fmla="*/ 0 h 9"/>
                <a:gd name="T18" fmla="*/ 1 w 7"/>
                <a:gd name="T19" fmla="*/ 1 h 9"/>
                <a:gd name="T20" fmla="*/ 0 w 7"/>
                <a:gd name="T21"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9">
                  <a:moveTo>
                    <a:pt x="0" y="4"/>
                  </a:moveTo>
                  <a:cubicBezTo>
                    <a:pt x="1" y="5"/>
                    <a:pt x="1" y="6"/>
                    <a:pt x="0" y="7"/>
                  </a:cubicBezTo>
                  <a:cubicBezTo>
                    <a:pt x="0" y="7"/>
                    <a:pt x="0" y="7"/>
                    <a:pt x="0" y="8"/>
                  </a:cubicBezTo>
                  <a:cubicBezTo>
                    <a:pt x="0" y="8"/>
                    <a:pt x="1" y="8"/>
                    <a:pt x="2" y="8"/>
                  </a:cubicBezTo>
                  <a:cubicBezTo>
                    <a:pt x="3" y="8"/>
                    <a:pt x="4" y="9"/>
                    <a:pt x="4" y="7"/>
                  </a:cubicBezTo>
                  <a:cubicBezTo>
                    <a:pt x="5" y="6"/>
                    <a:pt x="6" y="4"/>
                    <a:pt x="7" y="3"/>
                  </a:cubicBezTo>
                  <a:cubicBezTo>
                    <a:pt x="7" y="3"/>
                    <a:pt x="7" y="3"/>
                    <a:pt x="7" y="3"/>
                  </a:cubicBezTo>
                  <a:cubicBezTo>
                    <a:pt x="6" y="3"/>
                    <a:pt x="4" y="1"/>
                    <a:pt x="3" y="0"/>
                  </a:cubicBezTo>
                  <a:cubicBezTo>
                    <a:pt x="2" y="0"/>
                    <a:pt x="2" y="0"/>
                    <a:pt x="1" y="0"/>
                  </a:cubicBezTo>
                  <a:cubicBezTo>
                    <a:pt x="1" y="0"/>
                    <a:pt x="1" y="1"/>
                    <a:pt x="1" y="1"/>
                  </a:cubicBezTo>
                  <a:cubicBezTo>
                    <a:pt x="0" y="1"/>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9" name="Freeform 299">
              <a:extLst>
                <a:ext uri="{FF2B5EF4-FFF2-40B4-BE49-F238E27FC236}">
                  <a16:creationId xmlns:a16="http://schemas.microsoft.com/office/drawing/2014/main" id="{06C2F509-5EAF-44F5-80FD-B5494AEDC51F}"/>
                </a:ext>
              </a:extLst>
            </p:cNvPr>
            <p:cNvSpPr>
              <a:spLocks/>
            </p:cNvSpPr>
            <p:nvPr/>
          </p:nvSpPr>
          <p:spPr bwMode="auto">
            <a:xfrm>
              <a:off x="-4240213" y="2030413"/>
              <a:ext cx="87312" cy="31750"/>
            </a:xfrm>
            <a:custGeom>
              <a:avLst/>
              <a:gdLst>
                <a:gd name="T0" fmla="*/ 20 w 24"/>
                <a:gd name="T1" fmla="*/ 6 h 9"/>
                <a:gd name="T2" fmla="*/ 8 w 24"/>
                <a:gd name="T3" fmla="*/ 1 h 9"/>
                <a:gd name="T4" fmla="*/ 0 w 24"/>
                <a:gd name="T5" fmla="*/ 4 h 9"/>
                <a:gd name="T6" fmla="*/ 4 w 24"/>
                <a:gd name="T7" fmla="*/ 2 h 9"/>
                <a:gd name="T8" fmla="*/ 7 w 24"/>
                <a:gd name="T9" fmla="*/ 3 h 9"/>
                <a:gd name="T10" fmla="*/ 10 w 24"/>
                <a:gd name="T11" fmla="*/ 4 h 9"/>
                <a:gd name="T12" fmla="*/ 15 w 24"/>
                <a:gd name="T13" fmla="*/ 7 h 9"/>
                <a:gd name="T14" fmla="*/ 17 w 24"/>
                <a:gd name="T15" fmla="*/ 8 h 9"/>
                <a:gd name="T16" fmla="*/ 24 w 24"/>
                <a:gd name="T17" fmla="*/ 8 h 9"/>
                <a:gd name="T18" fmla="*/ 20 w 24"/>
                <a:gd name="T19"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4" h="9">
                  <a:moveTo>
                    <a:pt x="20" y="6"/>
                  </a:moveTo>
                  <a:cubicBezTo>
                    <a:pt x="18" y="6"/>
                    <a:pt x="13" y="2"/>
                    <a:pt x="8" y="1"/>
                  </a:cubicBezTo>
                  <a:cubicBezTo>
                    <a:pt x="4" y="0"/>
                    <a:pt x="0" y="3"/>
                    <a:pt x="0" y="4"/>
                  </a:cubicBezTo>
                  <a:cubicBezTo>
                    <a:pt x="1" y="5"/>
                    <a:pt x="3" y="3"/>
                    <a:pt x="4" y="2"/>
                  </a:cubicBezTo>
                  <a:cubicBezTo>
                    <a:pt x="5" y="1"/>
                    <a:pt x="6" y="3"/>
                    <a:pt x="7" y="3"/>
                  </a:cubicBezTo>
                  <a:cubicBezTo>
                    <a:pt x="7" y="4"/>
                    <a:pt x="8" y="4"/>
                    <a:pt x="10" y="4"/>
                  </a:cubicBezTo>
                  <a:cubicBezTo>
                    <a:pt x="13" y="4"/>
                    <a:pt x="13" y="6"/>
                    <a:pt x="15" y="7"/>
                  </a:cubicBezTo>
                  <a:cubicBezTo>
                    <a:pt x="18" y="7"/>
                    <a:pt x="15" y="8"/>
                    <a:pt x="17" y="8"/>
                  </a:cubicBezTo>
                  <a:cubicBezTo>
                    <a:pt x="18" y="9"/>
                    <a:pt x="24" y="9"/>
                    <a:pt x="24" y="8"/>
                  </a:cubicBezTo>
                  <a:cubicBezTo>
                    <a:pt x="24" y="8"/>
                    <a:pt x="21" y="6"/>
                    <a:pt x="20"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0" name="Freeform 300">
              <a:extLst>
                <a:ext uri="{FF2B5EF4-FFF2-40B4-BE49-F238E27FC236}">
                  <a16:creationId xmlns:a16="http://schemas.microsoft.com/office/drawing/2014/main" id="{C32E4043-68A7-4207-A3AC-92EC42B29F64}"/>
                </a:ext>
              </a:extLst>
            </p:cNvPr>
            <p:cNvSpPr>
              <a:spLocks/>
            </p:cNvSpPr>
            <p:nvPr/>
          </p:nvSpPr>
          <p:spPr bwMode="auto">
            <a:xfrm>
              <a:off x="-4189413" y="2073275"/>
              <a:ext cx="22225" cy="11113"/>
            </a:xfrm>
            <a:custGeom>
              <a:avLst/>
              <a:gdLst>
                <a:gd name="T0" fmla="*/ 0 w 6"/>
                <a:gd name="T1" fmla="*/ 1 h 3"/>
                <a:gd name="T2" fmla="*/ 5 w 6"/>
                <a:gd name="T3" fmla="*/ 2 h 3"/>
                <a:gd name="T4" fmla="*/ 0 w 6"/>
                <a:gd name="T5" fmla="*/ 1 h 3"/>
              </a:gdLst>
              <a:ahLst/>
              <a:cxnLst>
                <a:cxn ang="0">
                  <a:pos x="T0" y="T1"/>
                </a:cxn>
                <a:cxn ang="0">
                  <a:pos x="T2" y="T3"/>
                </a:cxn>
                <a:cxn ang="0">
                  <a:pos x="T4" y="T5"/>
                </a:cxn>
              </a:cxnLst>
              <a:rect l="0" t="0" r="r" b="b"/>
              <a:pathLst>
                <a:path w="6" h="3">
                  <a:moveTo>
                    <a:pt x="0" y="1"/>
                  </a:moveTo>
                  <a:cubicBezTo>
                    <a:pt x="1" y="2"/>
                    <a:pt x="5" y="3"/>
                    <a:pt x="5" y="2"/>
                  </a:cubicBezTo>
                  <a:cubicBezTo>
                    <a:pt x="6" y="1"/>
                    <a:pt x="0" y="0"/>
                    <a:pt x="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1" name="Freeform 301">
              <a:extLst>
                <a:ext uri="{FF2B5EF4-FFF2-40B4-BE49-F238E27FC236}">
                  <a16:creationId xmlns:a16="http://schemas.microsoft.com/office/drawing/2014/main" id="{081BA9C6-5064-448D-A3B0-E436565C05F9}"/>
                </a:ext>
              </a:extLst>
            </p:cNvPr>
            <p:cNvSpPr>
              <a:spLocks/>
            </p:cNvSpPr>
            <p:nvPr/>
          </p:nvSpPr>
          <p:spPr bwMode="auto">
            <a:xfrm>
              <a:off x="-4095750" y="2073275"/>
              <a:ext cx="19050" cy="6350"/>
            </a:xfrm>
            <a:custGeom>
              <a:avLst/>
              <a:gdLst>
                <a:gd name="T0" fmla="*/ 1 w 5"/>
                <a:gd name="T1" fmla="*/ 1 h 2"/>
                <a:gd name="T2" fmla="*/ 5 w 5"/>
                <a:gd name="T3" fmla="*/ 1 h 2"/>
                <a:gd name="T4" fmla="*/ 1 w 5"/>
                <a:gd name="T5" fmla="*/ 1 h 2"/>
              </a:gdLst>
              <a:ahLst/>
              <a:cxnLst>
                <a:cxn ang="0">
                  <a:pos x="T0" y="T1"/>
                </a:cxn>
                <a:cxn ang="0">
                  <a:pos x="T2" y="T3"/>
                </a:cxn>
                <a:cxn ang="0">
                  <a:pos x="T4" y="T5"/>
                </a:cxn>
              </a:cxnLst>
              <a:rect l="0" t="0" r="r" b="b"/>
              <a:pathLst>
                <a:path w="5" h="2">
                  <a:moveTo>
                    <a:pt x="1" y="1"/>
                  </a:moveTo>
                  <a:cubicBezTo>
                    <a:pt x="2" y="2"/>
                    <a:pt x="5" y="2"/>
                    <a:pt x="5" y="1"/>
                  </a:cubicBezTo>
                  <a:cubicBezTo>
                    <a:pt x="5" y="0"/>
                    <a:pt x="0" y="0"/>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2" name="Freeform 302">
              <a:extLst>
                <a:ext uri="{FF2B5EF4-FFF2-40B4-BE49-F238E27FC236}">
                  <a16:creationId xmlns:a16="http://schemas.microsoft.com/office/drawing/2014/main" id="{0EF2B2D9-1B90-4A17-A182-1EFF95F8D1D1}"/>
                </a:ext>
              </a:extLst>
            </p:cNvPr>
            <p:cNvSpPr>
              <a:spLocks noEditPoints="1"/>
            </p:cNvSpPr>
            <p:nvPr/>
          </p:nvSpPr>
          <p:spPr bwMode="auto">
            <a:xfrm>
              <a:off x="-4041775" y="2706688"/>
              <a:ext cx="30162" cy="11113"/>
            </a:xfrm>
            <a:custGeom>
              <a:avLst/>
              <a:gdLst>
                <a:gd name="T0" fmla="*/ 8 w 8"/>
                <a:gd name="T1" fmla="*/ 1 h 3"/>
                <a:gd name="T2" fmla="*/ 4 w 8"/>
                <a:gd name="T3" fmla="*/ 3 h 3"/>
                <a:gd name="T4" fmla="*/ 8 w 8"/>
                <a:gd name="T5" fmla="*/ 1 h 3"/>
                <a:gd name="T6" fmla="*/ 3 w 8"/>
                <a:gd name="T7" fmla="*/ 0 h 3"/>
                <a:gd name="T8" fmla="*/ 1 w 8"/>
                <a:gd name="T9" fmla="*/ 3 h 3"/>
                <a:gd name="T10" fmla="*/ 3 w 8"/>
                <a:gd name="T11" fmla="*/ 0 h 3"/>
              </a:gdLst>
              <a:ahLst/>
              <a:cxnLst>
                <a:cxn ang="0">
                  <a:pos x="T0" y="T1"/>
                </a:cxn>
                <a:cxn ang="0">
                  <a:pos x="T2" y="T3"/>
                </a:cxn>
                <a:cxn ang="0">
                  <a:pos x="T4" y="T5"/>
                </a:cxn>
                <a:cxn ang="0">
                  <a:pos x="T6" y="T7"/>
                </a:cxn>
                <a:cxn ang="0">
                  <a:pos x="T8" y="T9"/>
                </a:cxn>
                <a:cxn ang="0">
                  <a:pos x="T10" y="T11"/>
                </a:cxn>
              </a:cxnLst>
              <a:rect l="0" t="0" r="r" b="b"/>
              <a:pathLst>
                <a:path w="8" h="3">
                  <a:moveTo>
                    <a:pt x="8" y="1"/>
                  </a:moveTo>
                  <a:cubicBezTo>
                    <a:pt x="7" y="0"/>
                    <a:pt x="3" y="3"/>
                    <a:pt x="4" y="3"/>
                  </a:cubicBezTo>
                  <a:cubicBezTo>
                    <a:pt x="5" y="3"/>
                    <a:pt x="8" y="2"/>
                    <a:pt x="8" y="1"/>
                  </a:cubicBezTo>
                  <a:close/>
                  <a:moveTo>
                    <a:pt x="3" y="0"/>
                  </a:moveTo>
                  <a:cubicBezTo>
                    <a:pt x="2" y="0"/>
                    <a:pt x="0" y="2"/>
                    <a:pt x="1" y="3"/>
                  </a:cubicBezTo>
                  <a:cubicBezTo>
                    <a:pt x="2" y="3"/>
                    <a:pt x="5"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3" name="Freeform 303">
              <a:extLst>
                <a:ext uri="{FF2B5EF4-FFF2-40B4-BE49-F238E27FC236}">
                  <a16:creationId xmlns:a16="http://schemas.microsoft.com/office/drawing/2014/main" id="{C0596337-E633-4DC4-BDF2-3112B8E03A1C}"/>
                </a:ext>
              </a:extLst>
            </p:cNvPr>
            <p:cNvSpPr>
              <a:spLocks noEditPoints="1"/>
            </p:cNvSpPr>
            <p:nvPr/>
          </p:nvSpPr>
          <p:spPr bwMode="auto">
            <a:xfrm>
              <a:off x="-4302125" y="2220913"/>
              <a:ext cx="141287" cy="53975"/>
            </a:xfrm>
            <a:custGeom>
              <a:avLst/>
              <a:gdLst>
                <a:gd name="T0" fmla="*/ 38 w 39"/>
                <a:gd name="T1" fmla="*/ 4 h 15"/>
                <a:gd name="T2" fmla="*/ 36 w 39"/>
                <a:gd name="T3" fmla="*/ 2 h 15"/>
                <a:gd name="T4" fmla="*/ 34 w 39"/>
                <a:gd name="T5" fmla="*/ 2 h 15"/>
                <a:gd name="T6" fmla="*/ 33 w 39"/>
                <a:gd name="T7" fmla="*/ 1 h 15"/>
                <a:gd name="T8" fmla="*/ 30 w 39"/>
                <a:gd name="T9" fmla="*/ 0 h 15"/>
                <a:gd name="T10" fmla="*/ 30 w 39"/>
                <a:gd name="T11" fmla="*/ 0 h 15"/>
                <a:gd name="T12" fmla="*/ 28 w 39"/>
                <a:gd name="T13" fmla="*/ 1 h 15"/>
                <a:gd name="T14" fmla="*/ 28 w 39"/>
                <a:gd name="T15" fmla="*/ 3 h 15"/>
                <a:gd name="T16" fmla="*/ 27 w 39"/>
                <a:gd name="T17" fmla="*/ 4 h 15"/>
                <a:gd name="T18" fmla="*/ 26 w 39"/>
                <a:gd name="T19" fmla="*/ 5 h 15"/>
                <a:gd name="T20" fmla="*/ 26 w 39"/>
                <a:gd name="T21" fmla="*/ 7 h 15"/>
                <a:gd name="T22" fmla="*/ 25 w 39"/>
                <a:gd name="T23" fmla="*/ 8 h 15"/>
                <a:gd name="T24" fmla="*/ 27 w 39"/>
                <a:gd name="T25" fmla="*/ 9 h 15"/>
                <a:gd name="T26" fmla="*/ 28 w 39"/>
                <a:gd name="T27" fmla="*/ 10 h 15"/>
                <a:gd name="T28" fmla="*/ 27 w 39"/>
                <a:gd name="T29" fmla="*/ 11 h 15"/>
                <a:gd name="T30" fmla="*/ 27 w 39"/>
                <a:gd name="T31" fmla="*/ 11 h 15"/>
                <a:gd name="T32" fmla="*/ 27 w 39"/>
                <a:gd name="T33" fmla="*/ 12 h 15"/>
                <a:gd name="T34" fmla="*/ 27 w 39"/>
                <a:gd name="T35" fmla="*/ 14 h 15"/>
                <a:gd name="T36" fmla="*/ 29 w 39"/>
                <a:gd name="T37" fmla="*/ 14 h 15"/>
                <a:gd name="T38" fmla="*/ 31 w 39"/>
                <a:gd name="T39" fmla="*/ 14 h 15"/>
                <a:gd name="T40" fmla="*/ 33 w 39"/>
                <a:gd name="T41" fmla="*/ 10 h 15"/>
                <a:gd name="T42" fmla="*/ 37 w 39"/>
                <a:gd name="T43" fmla="*/ 8 h 15"/>
                <a:gd name="T44" fmla="*/ 38 w 39"/>
                <a:gd name="T45" fmla="*/ 5 h 15"/>
                <a:gd name="T46" fmla="*/ 38 w 39"/>
                <a:gd name="T47" fmla="*/ 4 h 15"/>
                <a:gd name="T48" fmla="*/ 1 w 39"/>
                <a:gd name="T49" fmla="*/ 3 h 15"/>
                <a:gd name="T50" fmla="*/ 3 w 39"/>
                <a:gd name="T51" fmla="*/ 5 h 15"/>
                <a:gd name="T52" fmla="*/ 1 w 39"/>
                <a:gd name="T53" fmla="*/ 3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39" h="15">
                  <a:moveTo>
                    <a:pt x="38" y="4"/>
                  </a:moveTo>
                  <a:cubicBezTo>
                    <a:pt x="37" y="3"/>
                    <a:pt x="36" y="2"/>
                    <a:pt x="36" y="2"/>
                  </a:cubicBezTo>
                  <a:cubicBezTo>
                    <a:pt x="36" y="3"/>
                    <a:pt x="35" y="3"/>
                    <a:pt x="34" y="2"/>
                  </a:cubicBezTo>
                  <a:cubicBezTo>
                    <a:pt x="34" y="2"/>
                    <a:pt x="33" y="1"/>
                    <a:pt x="33" y="1"/>
                  </a:cubicBezTo>
                  <a:cubicBezTo>
                    <a:pt x="33" y="1"/>
                    <a:pt x="31" y="0"/>
                    <a:pt x="30" y="0"/>
                  </a:cubicBezTo>
                  <a:cubicBezTo>
                    <a:pt x="30" y="0"/>
                    <a:pt x="30" y="0"/>
                    <a:pt x="30" y="0"/>
                  </a:cubicBezTo>
                  <a:cubicBezTo>
                    <a:pt x="30" y="0"/>
                    <a:pt x="29" y="1"/>
                    <a:pt x="28" y="1"/>
                  </a:cubicBezTo>
                  <a:cubicBezTo>
                    <a:pt x="28" y="1"/>
                    <a:pt x="28" y="2"/>
                    <a:pt x="28" y="3"/>
                  </a:cubicBezTo>
                  <a:cubicBezTo>
                    <a:pt x="28" y="3"/>
                    <a:pt x="27" y="3"/>
                    <a:pt x="27" y="4"/>
                  </a:cubicBezTo>
                  <a:cubicBezTo>
                    <a:pt x="26" y="5"/>
                    <a:pt x="27" y="5"/>
                    <a:pt x="26" y="5"/>
                  </a:cubicBezTo>
                  <a:cubicBezTo>
                    <a:pt x="25" y="5"/>
                    <a:pt x="25" y="6"/>
                    <a:pt x="26" y="7"/>
                  </a:cubicBezTo>
                  <a:cubicBezTo>
                    <a:pt x="26" y="7"/>
                    <a:pt x="25" y="8"/>
                    <a:pt x="25" y="8"/>
                  </a:cubicBezTo>
                  <a:cubicBezTo>
                    <a:pt x="25" y="9"/>
                    <a:pt x="26" y="9"/>
                    <a:pt x="27" y="9"/>
                  </a:cubicBezTo>
                  <a:cubicBezTo>
                    <a:pt x="27" y="10"/>
                    <a:pt x="28" y="9"/>
                    <a:pt x="28" y="10"/>
                  </a:cubicBezTo>
                  <a:cubicBezTo>
                    <a:pt x="28" y="10"/>
                    <a:pt x="28" y="11"/>
                    <a:pt x="27" y="11"/>
                  </a:cubicBezTo>
                  <a:cubicBezTo>
                    <a:pt x="27" y="11"/>
                    <a:pt x="27" y="11"/>
                    <a:pt x="27" y="11"/>
                  </a:cubicBezTo>
                  <a:cubicBezTo>
                    <a:pt x="27" y="12"/>
                    <a:pt x="27" y="12"/>
                    <a:pt x="27" y="12"/>
                  </a:cubicBezTo>
                  <a:cubicBezTo>
                    <a:pt x="27" y="13"/>
                    <a:pt x="26" y="13"/>
                    <a:pt x="27" y="14"/>
                  </a:cubicBezTo>
                  <a:cubicBezTo>
                    <a:pt x="28" y="14"/>
                    <a:pt x="28" y="13"/>
                    <a:pt x="29" y="14"/>
                  </a:cubicBezTo>
                  <a:cubicBezTo>
                    <a:pt x="29" y="15"/>
                    <a:pt x="30" y="15"/>
                    <a:pt x="31" y="14"/>
                  </a:cubicBezTo>
                  <a:cubicBezTo>
                    <a:pt x="31" y="13"/>
                    <a:pt x="32" y="11"/>
                    <a:pt x="33" y="10"/>
                  </a:cubicBezTo>
                  <a:cubicBezTo>
                    <a:pt x="34" y="10"/>
                    <a:pt x="36" y="9"/>
                    <a:pt x="37" y="8"/>
                  </a:cubicBezTo>
                  <a:cubicBezTo>
                    <a:pt x="38" y="6"/>
                    <a:pt x="38" y="6"/>
                    <a:pt x="38" y="5"/>
                  </a:cubicBezTo>
                  <a:cubicBezTo>
                    <a:pt x="39" y="5"/>
                    <a:pt x="39" y="5"/>
                    <a:pt x="38" y="4"/>
                  </a:cubicBezTo>
                  <a:close/>
                  <a:moveTo>
                    <a:pt x="1" y="3"/>
                  </a:moveTo>
                  <a:cubicBezTo>
                    <a:pt x="0" y="5"/>
                    <a:pt x="2" y="6"/>
                    <a:pt x="3" y="5"/>
                  </a:cubicBezTo>
                  <a:cubicBezTo>
                    <a:pt x="3" y="5"/>
                    <a:pt x="2" y="1"/>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4" name="Freeform 304">
              <a:extLst>
                <a:ext uri="{FF2B5EF4-FFF2-40B4-BE49-F238E27FC236}">
                  <a16:creationId xmlns:a16="http://schemas.microsoft.com/office/drawing/2014/main" id="{3CB367DD-4AC6-4465-A4D4-0FCA5418C34E}"/>
                </a:ext>
              </a:extLst>
            </p:cNvPr>
            <p:cNvSpPr>
              <a:spLocks noEditPoints="1"/>
            </p:cNvSpPr>
            <p:nvPr/>
          </p:nvSpPr>
          <p:spPr bwMode="auto">
            <a:xfrm>
              <a:off x="-4138613" y="1270000"/>
              <a:ext cx="512762" cy="384175"/>
            </a:xfrm>
            <a:custGeom>
              <a:avLst/>
              <a:gdLst>
                <a:gd name="T0" fmla="*/ 125 w 142"/>
                <a:gd name="T1" fmla="*/ 13 h 107"/>
                <a:gd name="T2" fmla="*/ 114 w 142"/>
                <a:gd name="T3" fmla="*/ 17 h 107"/>
                <a:gd name="T4" fmla="*/ 114 w 142"/>
                <a:gd name="T5" fmla="*/ 11 h 107"/>
                <a:gd name="T6" fmla="*/ 102 w 142"/>
                <a:gd name="T7" fmla="*/ 10 h 107"/>
                <a:gd name="T8" fmla="*/ 114 w 142"/>
                <a:gd name="T9" fmla="*/ 8 h 107"/>
                <a:gd name="T10" fmla="*/ 113 w 142"/>
                <a:gd name="T11" fmla="*/ 4 h 107"/>
                <a:gd name="T12" fmla="*/ 96 w 142"/>
                <a:gd name="T13" fmla="*/ 1 h 107"/>
                <a:gd name="T14" fmla="*/ 81 w 142"/>
                <a:gd name="T15" fmla="*/ 2 h 107"/>
                <a:gd name="T16" fmla="*/ 69 w 142"/>
                <a:gd name="T17" fmla="*/ 3 h 107"/>
                <a:gd name="T18" fmla="*/ 60 w 142"/>
                <a:gd name="T19" fmla="*/ 7 h 107"/>
                <a:gd name="T20" fmla="*/ 58 w 142"/>
                <a:gd name="T21" fmla="*/ 8 h 107"/>
                <a:gd name="T22" fmla="*/ 51 w 142"/>
                <a:gd name="T23" fmla="*/ 10 h 107"/>
                <a:gd name="T24" fmla="*/ 45 w 142"/>
                <a:gd name="T25" fmla="*/ 12 h 107"/>
                <a:gd name="T26" fmla="*/ 33 w 142"/>
                <a:gd name="T27" fmla="*/ 10 h 107"/>
                <a:gd name="T28" fmla="*/ 27 w 142"/>
                <a:gd name="T29" fmla="*/ 15 h 107"/>
                <a:gd name="T30" fmla="*/ 18 w 142"/>
                <a:gd name="T31" fmla="*/ 21 h 107"/>
                <a:gd name="T32" fmla="*/ 0 w 142"/>
                <a:gd name="T33" fmla="*/ 30 h 107"/>
                <a:gd name="T34" fmla="*/ 12 w 142"/>
                <a:gd name="T35" fmla="*/ 33 h 107"/>
                <a:gd name="T36" fmla="*/ 3 w 142"/>
                <a:gd name="T37" fmla="*/ 36 h 107"/>
                <a:gd name="T38" fmla="*/ 10 w 142"/>
                <a:gd name="T39" fmla="*/ 40 h 107"/>
                <a:gd name="T40" fmla="*/ 19 w 142"/>
                <a:gd name="T41" fmla="*/ 40 h 107"/>
                <a:gd name="T42" fmla="*/ 33 w 142"/>
                <a:gd name="T43" fmla="*/ 44 h 107"/>
                <a:gd name="T44" fmla="*/ 40 w 142"/>
                <a:gd name="T45" fmla="*/ 53 h 107"/>
                <a:gd name="T46" fmla="*/ 42 w 142"/>
                <a:gd name="T47" fmla="*/ 62 h 107"/>
                <a:gd name="T48" fmla="*/ 50 w 142"/>
                <a:gd name="T49" fmla="*/ 65 h 107"/>
                <a:gd name="T50" fmla="*/ 49 w 142"/>
                <a:gd name="T51" fmla="*/ 68 h 107"/>
                <a:gd name="T52" fmla="*/ 48 w 142"/>
                <a:gd name="T53" fmla="*/ 74 h 107"/>
                <a:gd name="T54" fmla="*/ 47 w 142"/>
                <a:gd name="T55" fmla="*/ 81 h 107"/>
                <a:gd name="T56" fmla="*/ 48 w 142"/>
                <a:gd name="T57" fmla="*/ 90 h 107"/>
                <a:gd name="T58" fmla="*/ 53 w 142"/>
                <a:gd name="T59" fmla="*/ 96 h 107"/>
                <a:gd name="T60" fmla="*/ 59 w 142"/>
                <a:gd name="T61" fmla="*/ 103 h 107"/>
                <a:gd name="T62" fmla="*/ 68 w 142"/>
                <a:gd name="T63" fmla="*/ 107 h 107"/>
                <a:gd name="T64" fmla="*/ 71 w 142"/>
                <a:gd name="T65" fmla="*/ 97 h 107"/>
                <a:gd name="T66" fmla="*/ 75 w 142"/>
                <a:gd name="T67" fmla="*/ 93 h 107"/>
                <a:gd name="T68" fmla="*/ 75 w 142"/>
                <a:gd name="T69" fmla="*/ 88 h 107"/>
                <a:gd name="T70" fmla="*/ 79 w 142"/>
                <a:gd name="T71" fmla="*/ 86 h 107"/>
                <a:gd name="T72" fmla="*/ 83 w 142"/>
                <a:gd name="T73" fmla="*/ 85 h 107"/>
                <a:gd name="T74" fmla="*/ 95 w 142"/>
                <a:gd name="T75" fmla="*/ 77 h 107"/>
                <a:gd name="T76" fmla="*/ 103 w 142"/>
                <a:gd name="T77" fmla="*/ 74 h 107"/>
                <a:gd name="T78" fmla="*/ 119 w 142"/>
                <a:gd name="T79" fmla="*/ 67 h 107"/>
                <a:gd name="T80" fmla="*/ 110 w 142"/>
                <a:gd name="T81" fmla="*/ 66 h 107"/>
                <a:gd name="T82" fmla="*/ 119 w 142"/>
                <a:gd name="T83" fmla="*/ 66 h 107"/>
                <a:gd name="T84" fmla="*/ 117 w 142"/>
                <a:gd name="T85" fmla="*/ 58 h 107"/>
                <a:gd name="T86" fmla="*/ 113 w 142"/>
                <a:gd name="T87" fmla="*/ 54 h 107"/>
                <a:gd name="T88" fmla="*/ 123 w 142"/>
                <a:gd name="T89" fmla="*/ 53 h 107"/>
                <a:gd name="T90" fmla="*/ 125 w 142"/>
                <a:gd name="T91" fmla="*/ 48 h 107"/>
                <a:gd name="T92" fmla="*/ 124 w 142"/>
                <a:gd name="T93" fmla="*/ 40 h 107"/>
                <a:gd name="T94" fmla="*/ 121 w 142"/>
                <a:gd name="T95" fmla="*/ 37 h 107"/>
                <a:gd name="T96" fmla="*/ 122 w 142"/>
                <a:gd name="T97" fmla="*/ 34 h 107"/>
                <a:gd name="T98" fmla="*/ 119 w 142"/>
                <a:gd name="T99" fmla="*/ 32 h 107"/>
                <a:gd name="T100" fmla="*/ 129 w 142"/>
                <a:gd name="T101" fmla="*/ 22 h 107"/>
                <a:gd name="T102" fmla="*/ 126 w 142"/>
                <a:gd name="T103" fmla="*/ 20 h 107"/>
                <a:gd name="T104" fmla="*/ 129 w 142"/>
                <a:gd name="T105" fmla="*/ 17 h 107"/>
                <a:gd name="T106" fmla="*/ 142 w 142"/>
                <a:gd name="T107" fmla="*/ 12 h 107"/>
                <a:gd name="T108" fmla="*/ 47 w 142"/>
                <a:gd name="T109" fmla="*/ 68 h 107"/>
                <a:gd name="T110" fmla="*/ 45 w 142"/>
                <a:gd name="T111" fmla="*/ 71 h 1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42" h="107">
                  <a:moveTo>
                    <a:pt x="134" y="10"/>
                  </a:moveTo>
                  <a:cubicBezTo>
                    <a:pt x="132" y="10"/>
                    <a:pt x="130" y="11"/>
                    <a:pt x="130" y="12"/>
                  </a:cubicBezTo>
                  <a:cubicBezTo>
                    <a:pt x="129" y="14"/>
                    <a:pt x="126" y="12"/>
                    <a:pt x="125" y="13"/>
                  </a:cubicBezTo>
                  <a:cubicBezTo>
                    <a:pt x="123" y="13"/>
                    <a:pt x="124" y="11"/>
                    <a:pt x="123" y="12"/>
                  </a:cubicBezTo>
                  <a:cubicBezTo>
                    <a:pt x="121" y="13"/>
                    <a:pt x="120" y="14"/>
                    <a:pt x="118" y="15"/>
                  </a:cubicBezTo>
                  <a:cubicBezTo>
                    <a:pt x="117" y="16"/>
                    <a:pt x="115" y="17"/>
                    <a:pt x="114" y="17"/>
                  </a:cubicBezTo>
                  <a:cubicBezTo>
                    <a:pt x="113" y="18"/>
                    <a:pt x="117" y="14"/>
                    <a:pt x="118" y="13"/>
                  </a:cubicBezTo>
                  <a:cubicBezTo>
                    <a:pt x="120" y="11"/>
                    <a:pt x="119" y="9"/>
                    <a:pt x="117" y="9"/>
                  </a:cubicBezTo>
                  <a:cubicBezTo>
                    <a:pt x="115" y="9"/>
                    <a:pt x="115" y="11"/>
                    <a:pt x="114" y="11"/>
                  </a:cubicBezTo>
                  <a:cubicBezTo>
                    <a:pt x="113" y="11"/>
                    <a:pt x="107" y="14"/>
                    <a:pt x="106" y="13"/>
                  </a:cubicBezTo>
                  <a:cubicBezTo>
                    <a:pt x="106" y="13"/>
                    <a:pt x="111" y="11"/>
                    <a:pt x="111" y="10"/>
                  </a:cubicBezTo>
                  <a:cubicBezTo>
                    <a:pt x="111" y="10"/>
                    <a:pt x="105" y="10"/>
                    <a:pt x="102" y="10"/>
                  </a:cubicBezTo>
                  <a:cubicBezTo>
                    <a:pt x="99" y="11"/>
                    <a:pt x="94" y="12"/>
                    <a:pt x="94" y="11"/>
                  </a:cubicBezTo>
                  <a:cubicBezTo>
                    <a:pt x="94" y="11"/>
                    <a:pt x="100" y="9"/>
                    <a:pt x="103" y="9"/>
                  </a:cubicBezTo>
                  <a:cubicBezTo>
                    <a:pt x="106" y="9"/>
                    <a:pt x="111" y="9"/>
                    <a:pt x="114" y="8"/>
                  </a:cubicBezTo>
                  <a:cubicBezTo>
                    <a:pt x="116" y="7"/>
                    <a:pt x="119" y="7"/>
                    <a:pt x="120" y="7"/>
                  </a:cubicBezTo>
                  <a:cubicBezTo>
                    <a:pt x="121" y="6"/>
                    <a:pt x="117" y="5"/>
                    <a:pt x="116" y="5"/>
                  </a:cubicBezTo>
                  <a:cubicBezTo>
                    <a:pt x="114" y="5"/>
                    <a:pt x="112" y="5"/>
                    <a:pt x="113" y="4"/>
                  </a:cubicBezTo>
                  <a:cubicBezTo>
                    <a:pt x="113" y="3"/>
                    <a:pt x="110" y="3"/>
                    <a:pt x="110" y="2"/>
                  </a:cubicBezTo>
                  <a:cubicBezTo>
                    <a:pt x="109" y="2"/>
                    <a:pt x="104" y="2"/>
                    <a:pt x="103" y="1"/>
                  </a:cubicBezTo>
                  <a:cubicBezTo>
                    <a:pt x="102" y="1"/>
                    <a:pt x="99" y="0"/>
                    <a:pt x="96" y="1"/>
                  </a:cubicBezTo>
                  <a:cubicBezTo>
                    <a:pt x="93" y="1"/>
                    <a:pt x="88" y="1"/>
                    <a:pt x="86" y="1"/>
                  </a:cubicBezTo>
                  <a:cubicBezTo>
                    <a:pt x="85" y="1"/>
                    <a:pt x="84" y="1"/>
                    <a:pt x="83" y="1"/>
                  </a:cubicBezTo>
                  <a:cubicBezTo>
                    <a:pt x="82" y="1"/>
                    <a:pt x="80" y="2"/>
                    <a:pt x="81" y="2"/>
                  </a:cubicBezTo>
                  <a:cubicBezTo>
                    <a:pt x="82" y="4"/>
                    <a:pt x="79" y="4"/>
                    <a:pt x="79" y="3"/>
                  </a:cubicBezTo>
                  <a:cubicBezTo>
                    <a:pt x="79" y="2"/>
                    <a:pt x="77" y="2"/>
                    <a:pt x="76" y="3"/>
                  </a:cubicBezTo>
                  <a:cubicBezTo>
                    <a:pt x="75" y="3"/>
                    <a:pt x="70" y="2"/>
                    <a:pt x="69" y="3"/>
                  </a:cubicBezTo>
                  <a:cubicBezTo>
                    <a:pt x="69" y="3"/>
                    <a:pt x="63" y="3"/>
                    <a:pt x="62" y="3"/>
                  </a:cubicBezTo>
                  <a:cubicBezTo>
                    <a:pt x="60" y="4"/>
                    <a:pt x="64" y="5"/>
                    <a:pt x="64" y="6"/>
                  </a:cubicBezTo>
                  <a:cubicBezTo>
                    <a:pt x="64" y="6"/>
                    <a:pt x="59" y="6"/>
                    <a:pt x="60" y="7"/>
                  </a:cubicBezTo>
                  <a:cubicBezTo>
                    <a:pt x="61" y="8"/>
                    <a:pt x="64" y="9"/>
                    <a:pt x="66" y="11"/>
                  </a:cubicBezTo>
                  <a:cubicBezTo>
                    <a:pt x="67" y="12"/>
                    <a:pt x="65" y="11"/>
                    <a:pt x="63" y="10"/>
                  </a:cubicBezTo>
                  <a:cubicBezTo>
                    <a:pt x="61" y="9"/>
                    <a:pt x="59" y="9"/>
                    <a:pt x="58" y="8"/>
                  </a:cubicBezTo>
                  <a:cubicBezTo>
                    <a:pt x="56" y="7"/>
                    <a:pt x="52" y="6"/>
                    <a:pt x="51" y="7"/>
                  </a:cubicBezTo>
                  <a:cubicBezTo>
                    <a:pt x="50" y="8"/>
                    <a:pt x="54" y="9"/>
                    <a:pt x="54" y="10"/>
                  </a:cubicBezTo>
                  <a:cubicBezTo>
                    <a:pt x="54" y="11"/>
                    <a:pt x="51" y="10"/>
                    <a:pt x="51" y="10"/>
                  </a:cubicBezTo>
                  <a:cubicBezTo>
                    <a:pt x="50" y="10"/>
                    <a:pt x="48" y="8"/>
                    <a:pt x="47" y="8"/>
                  </a:cubicBezTo>
                  <a:cubicBezTo>
                    <a:pt x="45" y="8"/>
                    <a:pt x="46" y="9"/>
                    <a:pt x="46" y="11"/>
                  </a:cubicBezTo>
                  <a:cubicBezTo>
                    <a:pt x="46" y="12"/>
                    <a:pt x="44" y="13"/>
                    <a:pt x="45" y="12"/>
                  </a:cubicBezTo>
                  <a:cubicBezTo>
                    <a:pt x="45" y="11"/>
                    <a:pt x="45" y="8"/>
                    <a:pt x="43" y="8"/>
                  </a:cubicBezTo>
                  <a:cubicBezTo>
                    <a:pt x="42" y="7"/>
                    <a:pt x="38" y="9"/>
                    <a:pt x="36" y="9"/>
                  </a:cubicBezTo>
                  <a:cubicBezTo>
                    <a:pt x="34" y="9"/>
                    <a:pt x="32" y="9"/>
                    <a:pt x="33" y="10"/>
                  </a:cubicBezTo>
                  <a:cubicBezTo>
                    <a:pt x="35" y="11"/>
                    <a:pt x="33" y="12"/>
                    <a:pt x="32" y="11"/>
                  </a:cubicBezTo>
                  <a:cubicBezTo>
                    <a:pt x="30" y="10"/>
                    <a:pt x="26" y="11"/>
                    <a:pt x="27" y="11"/>
                  </a:cubicBezTo>
                  <a:cubicBezTo>
                    <a:pt x="28" y="12"/>
                    <a:pt x="28" y="14"/>
                    <a:pt x="27" y="15"/>
                  </a:cubicBezTo>
                  <a:cubicBezTo>
                    <a:pt x="27" y="16"/>
                    <a:pt x="25" y="14"/>
                    <a:pt x="23" y="14"/>
                  </a:cubicBezTo>
                  <a:cubicBezTo>
                    <a:pt x="21" y="14"/>
                    <a:pt x="12" y="19"/>
                    <a:pt x="12" y="20"/>
                  </a:cubicBezTo>
                  <a:cubicBezTo>
                    <a:pt x="13" y="21"/>
                    <a:pt x="17" y="20"/>
                    <a:pt x="18" y="21"/>
                  </a:cubicBezTo>
                  <a:cubicBezTo>
                    <a:pt x="19" y="21"/>
                    <a:pt x="18" y="24"/>
                    <a:pt x="16" y="25"/>
                  </a:cubicBezTo>
                  <a:cubicBezTo>
                    <a:pt x="15" y="26"/>
                    <a:pt x="9" y="25"/>
                    <a:pt x="9" y="26"/>
                  </a:cubicBezTo>
                  <a:cubicBezTo>
                    <a:pt x="9" y="28"/>
                    <a:pt x="0" y="28"/>
                    <a:pt x="0" y="30"/>
                  </a:cubicBezTo>
                  <a:cubicBezTo>
                    <a:pt x="0" y="30"/>
                    <a:pt x="0" y="31"/>
                    <a:pt x="1" y="31"/>
                  </a:cubicBezTo>
                  <a:cubicBezTo>
                    <a:pt x="3" y="32"/>
                    <a:pt x="4" y="31"/>
                    <a:pt x="5" y="33"/>
                  </a:cubicBezTo>
                  <a:cubicBezTo>
                    <a:pt x="6" y="34"/>
                    <a:pt x="9" y="34"/>
                    <a:pt x="12" y="33"/>
                  </a:cubicBezTo>
                  <a:cubicBezTo>
                    <a:pt x="14" y="32"/>
                    <a:pt x="15" y="33"/>
                    <a:pt x="15" y="34"/>
                  </a:cubicBezTo>
                  <a:cubicBezTo>
                    <a:pt x="15" y="36"/>
                    <a:pt x="10" y="34"/>
                    <a:pt x="9" y="35"/>
                  </a:cubicBezTo>
                  <a:cubicBezTo>
                    <a:pt x="7" y="36"/>
                    <a:pt x="3" y="35"/>
                    <a:pt x="3" y="36"/>
                  </a:cubicBezTo>
                  <a:cubicBezTo>
                    <a:pt x="3" y="37"/>
                    <a:pt x="6" y="37"/>
                    <a:pt x="7" y="37"/>
                  </a:cubicBezTo>
                  <a:cubicBezTo>
                    <a:pt x="9" y="37"/>
                    <a:pt x="8" y="38"/>
                    <a:pt x="7" y="39"/>
                  </a:cubicBezTo>
                  <a:cubicBezTo>
                    <a:pt x="7" y="40"/>
                    <a:pt x="8" y="39"/>
                    <a:pt x="10" y="40"/>
                  </a:cubicBezTo>
                  <a:cubicBezTo>
                    <a:pt x="12" y="41"/>
                    <a:pt x="15" y="42"/>
                    <a:pt x="14" y="41"/>
                  </a:cubicBezTo>
                  <a:cubicBezTo>
                    <a:pt x="13" y="40"/>
                    <a:pt x="16" y="40"/>
                    <a:pt x="16" y="41"/>
                  </a:cubicBezTo>
                  <a:cubicBezTo>
                    <a:pt x="17" y="41"/>
                    <a:pt x="18" y="40"/>
                    <a:pt x="19" y="40"/>
                  </a:cubicBezTo>
                  <a:cubicBezTo>
                    <a:pt x="21" y="40"/>
                    <a:pt x="21" y="39"/>
                    <a:pt x="22" y="39"/>
                  </a:cubicBezTo>
                  <a:cubicBezTo>
                    <a:pt x="23" y="40"/>
                    <a:pt x="28" y="41"/>
                    <a:pt x="30" y="41"/>
                  </a:cubicBezTo>
                  <a:cubicBezTo>
                    <a:pt x="31" y="42"/>
                    <a:pt x="34" y="43"/>
                    <a:pt x="33" y="44"/>
                  </a:cubicBezTo>
                  <a:cubicBezTo>
                    <a:pt x="33" y="45"/>
                    <a:pt x="35" y="46"/>
                    <a:pt x="37" y="47"/>
                  </a:cubicBezTo>
                  <a:cubicBezTo>
                    <a:pt x="39" y="48"/>
                    <a:pt x="39" y="50"/>
                    <a:pt x="39" y="51"/>
                  </a:cubicBezTo>
                  <a:cubicBezTo>
                    <a:pt x="39" y="52"/>
                    <a:pt x="41" y="53"/>
                    <a:pt x="40" y="53"/>
                  </a:cubicBezTo>
                  <a:cubicBezTo>
                    <a:pt x="40" y="54"/>
                    <a:pt x="40" y="55"/>
                    <a:pt x="42" y="56"/>
                  </a:cubicBezTo>
                  <a:cubicBezTo>
                    <a:pt x="43" y="57"/>
                    <a:pt x="40" y="58"/>
                    <a:pt x="40" y="59"/>
                  </a:cubicBezTo>
                  <a:cubicBezTo>
                    <a:pt x="41" y="59"/>
                    <a:pt x="39" y="61"/>
                    <a:pt x="42" y="62"/>
                  </a:cubicBezTo>
                  <a:cubicBezTo>
                    <a:pt x="44" y="62"/>
                    <a:pt x="43" y="60"/>
                    <a:pt x="45" y="60"/>
                  </a:cubicBezTo>
                  <a:cubicBezTo>
                    <a:pt x="47" y="60"/>
                    <a:pt x="45" y="62"/>
                    <a:pt x="46" y="63"/>
                  </a:cubicBezTo>
                  <a:cubicBezTo>
                    <a:pt x="47" y="63"/>
                    <a:pt x="49" y="63"/>
                    <a:pt x="50" y="65"/>
                  </a:cubicBezTo>
                  <a:cubicBezTo>
                    <a:pt x="52" y="66"/>
                    <a:pt x="51" y="67"/>
                    <a:pt x="49" y="66"/>
                  </a:cubicBezTo>
                  <a:cubicBezTo>
                    <a:pt x="48" y="64"/>
                    <a:pt x="43" y="65"/>
                    <a:pt x="43" y="65"/>
                  </a:cubicBezTo>
                  <a:cubicBezTo>
                    <a:pt x="43" y="66"/>
                    <a:pt x="48" y="68"/>
                    <a:pt x="49" y="68"/>
                  </a:cubicBezTo>
                  <a:cubicBezTo>
                    <a:pt x="51" y="68"/>
                    <a:pt x="52" y="70"/>
                    <a:pt x="52" y="70"/>
                  </a:cubicBezTo>
                  <a:cubicBezTo>
                    <a:pt x="51" y="71"/>
                    <a:pt x="51" y="73"/>
                    <a:pt x="51" y="74"/>
                  </a:cubicBezTo>
                  <a:cubicBezTo>
                    <a:pt x="51" y="74"/>
                    <a:pt x="49" y="74"/>
                    <a:pt x="48" y="74"/>
                  </a:cubicBezTo>
                  <a:cubicBezTo>
                    <a:pt x="47" y="74"/>
                    <a:pt x="46" y="74"/>
                    <a:pt x="46" y="75"/>
                  </a:cubicBezTo>
                  <a:cubicBezTo>
                    <a:pt x="46" y="77"/>
                    <a:pt x="45" y="77"/>
                    <a:pt x="44" y="79"/>
                  </a:cubicBezTo>
                  <a:cubicBezTo>
                    <a:pt x="44" y="80"/>
                    <a:pt x="46" y="80"/>
                    <a:pt x="47" y="81"/>
                  </a:cubicBezTo>
                  <a:cubicBezTo>
                    <a:pt x="47" y="81"/>
                    <a:pt x="45" y="82"/>
                    <a:pt x="45" y="83"/>
                  </a:cubicBezTo>
                  <a:cubicBezTo>
                    <a:pt x="45" y="84"/>
                    <a:pt x="47" y="86"/>
                    <a:pt x="48" y="86"/>
                  </a:cubicBezTo>
                  <a:cubicBezTo>
                    <a:pt x="49" y="87"/>
                    <a:pt x="48" y="89"/>
                    <a:pt x="48" y="90"/>
                  </a:cubicBezTo>
                  <a:cubicBezTo>
                    <a:pt x="49" y="91"/>
                    <a:pt x="50" y="90"/>
                    <a:pt x="50" y="92"/>
                  </a:cubicBezTo>
                  <a:cubicBezTo>
                    <a:pt x="50" y="93"/>
                    <a:pt x="51" y="93"/>
                    <a:pt x="51" y="94"/>
                  </a:cubicBezTo>
                  <a:cubicBezTo>
                    <a:pt x="51" y="95"/>
                    <a:pt x="53" y="95"/>
                    <a:pt x="53" y="96"/>
                  </a:cubicBezTo>
                  <a:cubicBezTo>
                    <a:pt x="52" y="97"/>
                    <a:pt x="53" y="98"/>
                    <a:pt x="54" y="99"/>
                  </a:cubicBezTo>
                  <a:cubicBezTo>
                    <a:pt x="54" y="99"/>
                    <a:pt x="56" y="101"/>
                    <a:pt x="56" y="101"/>
                  </a:cubicBezTo>
                  <a:cubicBezTo>
                    <a:pt x="57" y="102"/>
                    <a:pt x="58" y="103"/>
                    <a:pt x="59" y="103"/>
                  </a:cubicBezTo>
                  <a:cubicBezTo>
                    <a:pt x="60" y="103"/>
                    <a:pt x="60" y="104"/>
                    <a:pt x="61" y="104"/>
                  </a:cubicBezTo>
                  <a:cubicBezTo>
                    <a:pt x="62" y="104"/>
                    <a:pt x="64" y="104"/>
                    <a:pt x="64" y="105"/>
                  </a:cubicBezTo>
                  <a:cubicBezTo>
                    <a:pt x="64" y="106"/>
                    <a:pt x="67" y="106"/>
                    <a:pt x="68" y="107"/>
                  </a:cubicBezTo>
                  <a:cubicBezTo>
                    <a:pt x="69" y="107"/>
                    <a:pt x="69" y="105"/>
                    <a:pt x="70" y="105"/>
                  </a:cubicBezTo>
                  <a:cubicBezTo>
                    <a:pt x="71" y="104"/>
                    <a:pt x="70" y="101"/>
                    <a:pt x="71" y="101"/>
                  </a:cubicBezTo>
                  <a:cubicBezTo>
                    <a:pt x="72" y="101"/>
                    <a:pt x="72" y="98"/>
                    <a:pt x="71" y="97"/>
                  </a:cubicBezTo>
                  <a:cubicBezTo>
                    <a:pt x="70" y="97"/>
                    <a:pt x="70" y="96"/>
                    <a:pt x="72" y="96"/>
                  </a:cubicBezTo>
                  <a:cubicBezTo>
                    <a:pt x="74" y="97"/>
                    <a:pt x="73" y="95"/>
                    <a:pt x="74" y="95"/>
                  </a:cubicBezTo>
                  <a:cubicBezTo>
                    <a:pt x="75" y="95"/>
                    <a:pt x="74" y="93"/>
                    <a:pt x="75" y="93"/>
                  </a:cubicBezTo>
                  <a:cubicBezTo>
                    <a:pt x="75" y="93"/>
                    <a:pt x="75" y="92"/>
                    <a:pt x="75" y="91"/>
                  </a:cubicBezTo>
                  <a:cubicBezTo>
                    <a:pt x="74" y="91"/>
                    <a:pt x="75" y="90"/>
                    <a:pt x="76" y="90"/>
                  </a:cubicBezTo>
                  <a:cubicBezTo>
                    <a:pt x="77" y="90"/>
                    <a:pt x="76" y="89"/>
                    <a:pt x="75" y="88"/>
                  </a:cubicBezTo>
                  <a:cubicBezTo>
                    <a:pt x="74" y="88"/>
                    <a:pt x="74" y="87"/>
                    <a:pt x="76" y="88"/>
                  </a:cubicBezTo>
                  <a:cubicBezTo>
                    <a:pt x="77" y="88"/>
                    <a:pt x="77" y="88"/>
                    <a:pt x="77" y="87"/>
                  </a:cubicBezTo>
                  <a:cubicBezTo>
                    <a:pt x="76" y="86"/>
                    <a:pt x="78" y="86"/>
                    <a:pt x="79" y="86"/>
                  </a:cubicBezTo>
                  <a:cubicBezTo>
                    <a:pt x="81" y="85"/>
                    <a:pt x="81" y="85"/>
                    <a:pt x="81" y="84"/>
                  </a:cubicBezTo>
                  <a:cubicBezTo>
                    <a:pt x="81" y="83"/>
                    <a:pt x="83" y="83"/>
                    <a:pt x="82" y="84"/>
                  </a:cubicBezTo>
                  <a:cubicBezTo>
                    <a:pt x="82" y="84"/>
                    <a:pt x="82" y="85"/>
                    <a:pt x="83" y="85"/>
                  </a:cubicBezTo>
                  <a:cubicBezTo>
                    <a:pt x="83" y="84"/>
                    <a:pt x="85" y="85"/>
                    <a:pt x="87" y="84"/>
                  </a:cubicBezTo>
                  <a:cubicBezTo>
                    <a:pt x="89" y="83"/>
                    <a:pt x="92" y="81"/>
                    <a:pt x="92" y="79"/>
                  </a:cubicBezTo>
                  <a:cubicBezTo>
                    <a:pt x="93" y="78"/>
                    <a:pt x="95" y="78"/>
                    <a:pt x="95" y="77"/>
                  </a:cubicBezTo>
                  <a:cubicBezTo>
                    <a:pt x="95" y="75"/>
                    <a:pt x="95" y="75"/>
                    <a:pt x="97" y="76"/>
                  </a:cubicBezTo>
                  <a:cubicBezTo>
                    <a:pt x="99" y="76"/>
                    <a:pt x="98" y="75"/>
                    <a:pt x="99" y="75"/>
                  </a:cubicBezTo>
                  <a:cubicBezTo>
                    <a:pt x="101" y="75"/>
                    <a:pt x="101" y="74"/>
                    <a:pt x="103" y="74"/>
                  </a:cubicBezTo>
                  <a:cubicBezTo>
                    <a:pt x="105" y="74"/>
                    <a:pt x="110" y="73"/>
                    <a:pt x="111" y="72"/>
                  </a:cubicBezTo>
                  <a:cubicBezTo>
                    <a:pt x="113" y="71"/>
                    <a:pt x="116" y="70"/>
                    <a:pt x="118" y="69"/>
                  </a:cubicBezTo>
                  <a:cubicBezTo>
                    <a:pt x="119" y="68"/>
                    <a:pt x="120" y="67"/>
                    <a:pt x="119" y="67"/>
                  </a:cubicBezTo>
                  <a:cubicBezTo>
                    <a:pt x="118" y="68"/>
                    <a:pt x="116" y="68"/>
                    <a:pt x="115" y="68"/>
                  </a:cubicBezTo>
                  <a:cubicBezTo>
                    <a:pt x="113" y="67"/>
                    <a:pt x="111" y="66"/>
                    <a:pt x="109" y="67"/>
                  </a:cubicBezTo>
                  <a:cubicBezTo>
                    <a:pt x="108" y="68"/>
                    <a:pt x="109" y="66"/>
                    <a:pt x="110" y="66"/>
                  </a:cubicBezTo>
                  <a:cubicBezTo>
                    <a:pt x="111" y="65"/>
                    <a:pt x="111" y="65"/>
                    <a:pt x="111" y="63"/>
                  </a:cubicBezTo>
                  <a:cubicBezTo>
                    <a:pt x="110" y="62"/>
                    <a:pt x="113" y="63"/>
                    <a:pt x="114" y="64"/>
                  </a:cubicBezTo>
                  <a:cubicBezTo>
                    <a:pt x="115" y="66"/>
                    <a:pt x="117" y="67"/>
                    <a:pt x="119" y="66"/>
                  </a:cubicBezTo>
                  <a:cubicBezTo>
                    <a:pt x="121" y="66"/>
                    <a:pt x="119" y="64"/>
                    <a:pt x="120" y="63"/>
                  </a:cubicBezTo>
                  <a:cubicBezTo>
                    <a:pt x="121" y="62"/>
                    <a:pt x="114" y="59"/>
                    <a:pt x="114" y="58"/>
                  </a:cubicBezTo>
                  <a:cubicBezTo>
                    <a:pt x="113" y="57"/>
                    <a:pt x="115" y="57"/>
                    <a:pt x="117" y="58"/>
                  </a:cubicBezTo>
                  <a:cubicBezTo>
                    <a:pt x="119" y="59"/>
                    <a:pt x="119" y="57"/>
                    <a:pt x="119" y="56"/>
                  </a:cubicBezTo>
                  <a:cubicBezTo>
                    <a:pt x="119" y="55"/>
                    <a:pt x="115" y="55"/>
                    <a:pt x="114" y="56"/>
                  </a:cubicBezTo>
                  <a:cubicBezTo>
                    <a:pt x="112" y="57"/>
                    <a:pt x="110" y="54"/>
                    <a:pt x="113" y="54"/>
                  </a:cubicBezTo>
                  <a:cubicBezTo>
                    <a:pt x="115" y="54"/>
                    <a:pt x="113" y="53"/>
                    <a:pt x="114" y="52"/>
                  </a:cubicBezTo>
                  <a:cubicBezTo>
                    <a:pt x="114" y="52"/>
                    <a:pt x="117" y="54"/>
                    <a:pt x="119" y="54"/>
                  </a:cubicBezTo>
                  <a:cubicBezTo>
                    <a:pt x="120" y="53"/>
                    <a:pt x="121" y="54"/>
                    <a:pt x="123" y="53"/>
                  </a:cubicBezTo>
                  <a:cubicBezTo>
                    <a:pt x="124" y="52"/>
                    <a:pt x="120" y="51"/>
                    <a:pt x="120" y="50"/>
                  </a:cubicBezTo>
                  <a:cubicBezTo>
                    <a:pt x="119" y="49"/>
                    <a:pt x="123" y="49"/>
                    <a:pt x="125" y="49"/>
                  </a:cubicBezTo>
                  <a:cubicBezTo>
                    <a:pt x="126" y="49"/>
                    <a:pt x="126" y="47"/>
                    <a:pt x="125" y="48"/>
                  </a:cubicBezTo>
                  <a:cubicBezTo>
                    <a:pt x="124" y="48"/>
                    <a:pt x="120" y="46"/>
                    <a:pt x="121" y="45"/>
                  </a:cubicBezTo>
                  <a:cubicBezTo>
                    <a:pt x="122" y="44"/>
                    <a:pt x="124" y="45"/>
                    <a:pt x="125" y="45"/>
                  </a:cubicBezTo>
                  <a:cubicBezTo>
                    <a:pt x="127" y="44"/>
                    <a:pt x="125" y="40"/>
                    <a:pt x="124" y="40"/>
                  </a:cubicBezTo>
                  <a:cubicBezTo>
                    <a:pt x="123" y="40"/>
                    <a:pt x="120" y="40"/>
                    <a:pt x="120" y="39"/>
                  </a:cubicBezTo>
                  <a:cubicBezTo>
                    <a:pt x="120" y="39"/>
                    <a:pt x="118" y="38"/>
                    <a:pt x="118" y="37"/>
                  </a:cubicBezTo>
                  <a:cubicBezTo>
                    <a:pt x="119" y="37"/>
                    <a:pt x="120" y="38"/>
                    <a:pt x="121" y="37"/>
                  </a:cubicBezTo>
                  <a:cubicBezTo>
                    <a:pt x="123" y="36"/>
                    <a:pt x="126" y="37"/>
                    <a:pt x="128" y="37"/>
                  </a:cubicBezTo>
                  <a:cubicBezTo>
                    <a:pt x="129" y="37"/>
                    <a:pt x="127" y="34"/>
                    <a:pt x="126" y="35"/>
                  </a:cubicBezTo>
                  <a:cubicBezTo>
                    <a:pt x="126" y="35"/>
                    <a:pt x="123" y="35"/>
                    <a:pt x="122" y="34"/>
                  </a:cubicBezTo>
                  <a:cubicBezTo>
                    <a:pt x="122" y="32"/>
                    <a:pt x="125" y="34"/>
                    <a:pt x="126" y="33"/>
                  </a:cubicBezTo>
                  <a:cubicBezTo>
                    <a:pt x="126" y="32"/>
                    <a:pt x="122" y="31"/>
                    <a:pt x="121" y="32"/>
                  </a:cubicBezTo>
                  <a:cubicBezTo>
                    <a:pt x="120" y="33"/>
                    <a:pt x="118" y="33"/>
                    <a:pt x="119" y="32"/>
                  </a:cubicBezTo>
                  <a:cubicBezTo>
                    <a:pt x="120" y="31"/>
                    <a:pt x="121" y="29"/>
                    <a:pt x="121" y="28"/>
                  </a:cubicBezTo>
                  <a:cubicBezTo>
                    <a:pt x="120" y="27"/>
                    <a:pt x="125" y="27"/>
                    <a:pt x="125" y="25"/>
                  </a:cubicBezTo>
                  <a:cubicBezTo>
                    <a:pt x="124" y="23"/>
                    <a:pt x="127" y="22"/>
                    <a:pt x="129" y="22"/>
                  </a:cubicBezTo>
                  <a:cubicBezTo>
                    <a:pt x="130" y="22"/>
                    <a:pt x="128" y="20"/>
                    <a:pt x="127" y="20"/>
                  </a:cubicBezTo>
                  <a:cubicBezTo>
                    <a:pt x="125" y="21"/>
                    <a:pt x="124" y="22"/>
                    <a:pt x="123" y="22"/>
                  </a:cubicBezTo>
                  <a:cubicBezTo>
                    <a:pt x="122" y="21"/>
                    <a:pt x="125" y="20"/>
                    <a:pt x="126" y="20"/>
                  </a:cubicBezTo>
                  <a:cubicBezTo>
                    <a:pt x="128" y="20"/>
                    <a:pt x="131" y="20"/>
                    <a:pt x="132" y="19"/>
                  </a:cubicBezTo>
                  <a:cubicBezTo>
                    <a:pt x="133" y="18"/>
                    <a:pt x="130" y="18"/>
                    <a:pt x="128" y="18"/>
                  </a:cubicBezTo>
                  <a:cubicBezTo>
                    <a:pt x="126" y="18"/>
                    <a:pt x="126" y="17"/>
                    <a:pt x="129" y="17"/>
                  </a:cubicBezTo>
                  <a:cubicBezTo>
                    <a:pt x="132" y="17"/>
                    <a:pt x="132" y="16"/>
                    <a:pt x="134" y="16"/>
                  </a:cubicBezTo>
                  <a:cubicBezTo>
                    <a:pt x="136" y="16"/>
                    <a:pt x="136" y="15"/>
                    <a:pt x="137" y="15"/>
                  </a:cubicBezTo>
                  <a:cubicBezTo>
                    <a:pt x="139" y="15"/>
                    <a:pt x="142" y="13"/>
                    <a:pt x="142" y="12"/>
                  </a:cubicBezTo>
                  <a:cubicBezTo>
                    <a:pt x="142" y="12"/>
                    <a:pt x="137" y="10"/>
                    <a:pt x="134" y="10"/>
                  </a:cubicBezTo>
                  <a:close/>
                  <a:moveTo>
                    <a:pt x="49" y="70"/>
                  </a:moveTo>
                  <a:cubicBezTo>
                    <a:pt x="49" y="69"/>
                    <a:pt x="48" y="70"/>
                    <a:pt x="47" y="68"/>
                  </a:cubicBezTo>
                  <a:cubicBezTo>
                    <a:pt x="46" y="67"/>
                    <a:pt x="43" y="66"/>
                    <a:pt x="42" y="67"/>
                  </a:cubicBezTo>
                  <a:cubicBezTo>
                    <a:pt x="42" y="68"/>
                    <a:pt x="41" y="68"/>
                    <a:pt x="42" y="69"/>
                  </a:cubicBezTo>
                  <a:cubicBezTo>
                    <a:pt x="43" y="70"/>
                    <a:pt x="43" y="70"/>
                    <a:pt x="45" y="71"/>
                  </a:cubicBezTo>
                  <a:cubicBezTo>
                    <a:pt x="46" y="72"/>
                    <a:pt x="49" y="71"/>
                    <a:pt x="49" y="7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5" name="Freeform 305">
              <a:extLst>
                <a:ext uri="{FF2B5EF4-FFF2-40B4-BE49-F238E27FC236}">
                  <a16:creationId xmlns:a16="http://schemas.microsoft.com/office/drawing/2014/main" id="{3F35376E-3E59-497A-B539-4E5EF3F6C48F}"/>
                </a:ext>
              </a:extLst>
            </p:cNvPr>
            <p:cNvSpPr>
              <a:spLocks/>
            </p:cNvSpPr>
            <p:nvPr/>
          </p:nvSpPr>
          <p:spPr bwMode="auto">
            <a:xfrm>
              <a:off x="-3846513" y="2740025"/>
              <a:ext cx="22225" cy="14288"/>
            </a:xfrm>
            <a:custGeom>
              <a:avLst/>
              <a:gdLst>
                <a:gd name="T0" fmla="*/ 0 w 6"/>
                <a:gd name="T1" fmla="*/ 0 h 4"/>
                <a:gd name="T2" fmla="*/ 2 w 6"/>
                <a:gd name="T3" fmla="*/ 2 h 4"/>
                <a:gd name="T4" fmla="*/ 5 w 6"/>
                <a:gd name="T5" fmla="*/ 3 h 4"/>
                <a:gd name="T6" fmla="*/ 0 w 6"/>
                <a:gd name="T7" fmla="*/ 0 h 4"/>
              </a:gdLst>
              <a:ahLst/>
              <a:cxnLst>
                <a:cxn ang="0">
                  <a:pos x="T0" y="T1"/>
                </a:cxn>
                <a:cxn ang="0">
                  <a:pos x="T2" y="T3"/>
                </a:cxn>
                <a:cxn ang="0">
                  <a:pos x="T4" y="T5"/>
                </a:cxn>
                <a:cxn ang="0">
                  <a:pos x="T6" y="T7"/>
                </a:cxn>
              </a:cxnLst>
              <a:rect l="0" t="0" r="r" b="b"/>
              <a:pathLst>
                <a:path w="6" h="4">
                  <a:moveTo>
                    <a:pt x="0" y="0"/>
                  </a:moveTo>
                  <a:cubicBezTo>
                    <a:pt x="1" y="1"/>
                    <a:pt x="2" y="1"/>
                    <a:pt x="2" y="2"/>
                  </a:cubicBezTo>
                  <a:cubicBezTo>
                    <a:pt x="3" y="2"/>
                    <a:pt x="4" y="4"/>
                    <a:pt x="5" y="3"/>
                  </a:cubicBezTo>
                  <a:cubicBezTo>
                    <a:pt x="6" y="1"/>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6" name="Freeform 306">
              <a:extLst>
                <a:ext uri="{FF2B5EF4-FFF2-40B4-BE49-F238E27FC236}">
                  <a16:creationId xmlns:a16="http://schemas.microsoft.com/office/drawing/2014/main" id="{7BD89237-21BE-4604-B4AC-2BFC08A6ADB1}"/>
                </a:ext>
              </a:extLst>
            </p:cNvPr>
            <p:cNvSpPr>
              <a:spLocks noEditPoints="1"/>
            </p:cNvSpPr>
            <p:nvPr/>
          </p:nvSpPr>
          <p:spPr bwMode="auto">
            <a:xfrm>
              <a:off x="-4716463" y="1276350"/>
              <a:ext cx="747712" cy="576263"/>
            </a:xfrm>
            <a:custGeom>
              <a:avLst/>
              <a:gdLst>
                <a:gd name="T0" fmla="*/ 42 w 207"/>
                <a:gd name="T1" fmla="*/ 141 h 160"/>
                <a:gd name="T2" fmla="*/ 39 w 207"/>
                <a:gd name="T3" fmla="*/ 47 h 160"/>
                <a:gd name="T4" fmla="*/ 80 w 207"/>
                <a:gd name="T5" fmla="*/ 52 h 160"/>
                <a:gd name="T6" fmla="*/ 53 w 207"/>
                <a:gd name="T7" fmla="*/ 56 h 160"/>
                <a:gd name="T8" fmla="*/ 80 w 207"/>
                <a:gd name="T9" fmla="*/ 69 h 160"/>
                <a:gd name="T10" fmla="*/ 49 w 207"/>
                <a:gd name="T11" fmla="*/ 40 h 160"/>
                <a:gd name="T12" fmla="*/ 43 w 207"/>
                <a:gd name="T13" fmla="*/ 38 h 160"/>
                <a:gd name="T14" fmla="*/ 76 w 207"/>
                <a:gd name="T15" fmla="*/ 44 h 160"/>
                <a:gd name="T16" fmla="*/ 61 w 207"/>
                <a:gd name="T17" fmla="*/ 30 h 160"/>
                <a:gd name="T18" fmla="*/ 85 w 207"/>
                <a:gd name="T19" fmla="*/ 25 h 160"/>
                <a:gd name="T20" fmla="*/ 86 w 207"/>
                <a:gd name="T21" fmla="*/ 33 h 160"/>
                <a:gd name="T22" fmla="*/ 87 w 207"/>
                <a:gd name="T23" fmla="*/ 38 h 160"/>
                <a:gd name="T24" fmla="*/ 112 w 207"/>
                <a:gd name="T25" fmla="*/ 31 h 160"/>
                <a:gd name="T26" fmla="*/ 102 w 207"/>
                <a:gd name="T27" fmla="*/ 48 h 160"/>
                <a:gd name="T28" fmla="*/ 142 w 207"/>
                <a:gd name="T29" fmla="*/ 46 h 160"/>
                <a:gd name="T30" fmla="*/ 120 w 207"/>
                <a:gd name="T31" fmla="*/ 31 h 160"/>
                <a:gd name="T32" fmla="*/ 123 w 207"/>
                <a:gd name="T33" fmla="*/ 17 h 160"/>
                <a:gd name="T34" fmla="*/ 121 w 207"/>
                <a:gd name="T35" fmla="*/ 14 h 160"/>
                <a:gd name="T36" fmla="*/ 131 w 207"/>
                <a:gd name="T37" fmla="*/ 25 h 160"/>
                <a:gd name="T38" fmla="*/ 144 w 207"/>
                <a:gd name="T39" fmla="*/ 37 h 160"/>
                <a:gd name="T40" fmla="*/ 164 w 207"/>
                <a:gd name="T41" fmla="*/ 18 h 160"/>
                <a:gd name="T42" fmla="*/ 157 w 207"/>
                <a:gd name="T43" fmla="*/ 2 h 160"/>
                <a:gd name="T44" fmla="*/ 117 w 207"/>
                <a:gd name="T45" fmla="*/ 10 h 160"/>
                <a:gd name="T46" fmla="*/ 129 w 207"/>
                <a:gd name="T47" fmla="*/ 91 h 160"/>
                <a:gd name="T48" fmla="*/ 171 w 207"/>
                <a:gd name="T49" fmla="*/ 70 h 160"/>
                <a:gd name="T50" fmla="*/ 154 w 207"/>
                <a:gd name="T51" fmla="*/ 56 h 160"/>
                <a:gd name="T52" fmla="*/ 129 w 207"/>
                <a:gd name="T53" fmla="*/ 52 h 160"/>
                <a:gd name="T54" fmla="*/ 145 w 207"/>
                <a:gd name="T55" fmla="*/ 64 h 160"/>
                <a:gd name="T56" fmla="*/ 152 w 207"/>
                <a:gd name="T57" fmla="*/ 85 h 160"/>
                <a:gd name="T58" fmla="*/ 175 w 207"/>
                <a:gd name="T59" fmla="*/ 87 h 160"/>
                <a:gd name="T60" fmla="*/ 141 w 207"/>
                <a:gd name="T61" fmla="*/ 50 h 160"/>
                <a:gd name="T62" fmla="*/ 199 w 207"/>
                <a:gd name="T63" fmla="*/ 132 h 160"/>
                <a:gd name="T64" fmla="*/ 23 w 207"/>
                <a:gd name="T65" fmla="*/ 130 h 160"/>
                <a:gd name="T66" fmla="*/ 169 w 207"/>
                <a:gd name="T67" fmla="*/ 142 h 160"/>
                <a:gd name="T68" fmla="*/ 199 w 207"/>
                <a:gd name="T69" fmla="*/ 126 h 160"/>
                <a:gd name="T70" fmla="*/ 185 w 207"/>
                <a:gd name="T71" fmla="*/ 116 h 160"/>
                <a:gd name="T72" fmla="*/ 174 w 207"/>
                <a:gd name="T73" fmla="*/ 109 h 160"/>
                <a:gd name="T74" fmla="*/ 157 w 207"/>
                <a:gd name="T75" fmla="*/ 96 h 160"/>
                <a:gd name="T76" fmla="*/ 150 w 207"/>
                <a:gd name="T77" fmla="*/ 112 h 160"/>
                <a:gd name="T78" fmla="*/ 137 w 207"/>
                <a:gd name="T79" fmla="*/ 128 h 160"/>
                <a:gd name="T80" fmla="*/ 111 w 207"/>
                <a:gd name="T81" fmla="*/ 109 h 160"/>
                <a:gd name="T82" fmla="*/ 119 w 207"/>
                <a:gd name="T83" fmla="*/ 89 h 160"/>
                <a:gd name="T84" fmla="*/ 134 w 207"/>
                <a:gd name="T85" fmla="*/ 80 h 160"/>
                <a:gd name="T86" fmla="*/ 131 w 207"/>
                <a:gd name="T87" fmla="*/ 70 h 160"/>
                <a:gd name="T88" fmla="*/ 120 w 207"/>
                <a:gd name="T89" fmla="*/ 71 h 160"/>
                <a:gd name="T90" fmla="*/ 111 w 207"/>
                <a:gd name="T91" fmla="*/ 56 h 160"/>
                <a:gd name="T92" fmla="*/ 107 w 207"/>
                <a:gd name="T93" fmla="*/ 60 h 160"/>
                <a:gd name="T94" fmla="*/ 105 w 207"/>
                <a:gd name="T95" fmla="*/ 75 h 160"/>
                <a:gd name="T96" fmla="*/ 102 w 207"/>
                <a:gd name="T97" fmla="*/ 72 h 160"/>
                <a:gd name="T98" fmla="*/ 82 w 207"/>
                <a:gd name="T99" fmla="*/ 72 h 160"/>
                <a:gd name="T100" fmla="*/ 55 w 207"/>
                <a:gd name="T101" fmla="*/ 70 h 160"/>
                <a:gd name="T102" fmla="*/ 20 w 207"/>
                <a:gd name="T103" fmla="*/ 70 h 160"/>
                <a:gd name="T104" fmla="*/ 10 w 207"/>
                <a:gd name="T105" fmla="*/ 71 h 160"/>
                <a:gd name="T106" fmla="*/ 26 w 207"/>
                <a:gd name="T107" fmla="*/ 121 h 160"/>
                <a:gd name="T108" fmla="*/ 38 w 207"/>
                <a:gd name="T109" fmla="*/ 136 h 160"/>
                <a:gd name="T110" fmla="*/ 129 w 207"/>
                <a:gd name="T111" fmla="*/ 142 h 160"/>
                <a:gd name="T112" fmla="*/ 145 w 207"/>
                <a:gd name="T113" fmla="*/ 158 h 160"/>
                <a:gd name="T114" fmla="*/ 179 w 207"/>
                <a:gd name="T115" fmla="*/ 149 h 160"/>
                <a:gd name="T116" fmla="*/ 50 w 207"/>
                <a:gd name="T117" fmla="*/ 84 h 160"/>
                <a:gd name="T118" fmla="*/ 50 w 207"/>
                <a:gd name="T119" fmla="*/ 81 h 160"/>
                <a:gd name="T120" fmla="*/ 104 w 207"/>
                <a:gd name="T121" fmla="*/ 136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07" h="160">
                  <a:moveTo>
                    <a:pt x="41" y="140"/>
                  </a:moveTo>
                  <a:cubicBezTo>
                    <a:pt x="40" y="139"/>
                    <a:pt x="39" y="140"/>
                    <a:pt x="38" y="139"/>
                  </a:cubicBezTo>
                  <a:cubicBezTo>
                    <a:pt x="38" y="138"/>
                    <a:pt x="36" y="136"/>
                    <a:pt x="36" y="136"/>
                  </a:cubicBezTo>
                  <a:cubicBezTo>
                    <a:pt x="35" y="136"/>
                    <a:pt x="34" y="136"/>
                    <a:pt x="33" y="135"/>
                  </a:cubicBezTo>
                  <a:cubicBezTo>
                    <a:pt x="32" y="134"/>
                    <a:pt x="31" y="134"/>
                    <a:pt x="30" y="135"/>
                  </a:cubicBezTo>
                  <a:cubicBezTo>
                    <a:pt x="29" y="135"/>
                    <a:pt x="31" y="135"/>
                    <a:pt x="31" y="136"/>
                  </a:cubicBezTo>
                  <a:cubicBezTo>
                    <a:pt x="31" y="136"/>
                    <a:pt x="31" y="137"/>
                    <a:pt x="32" y="137"/>
                  </a:cubicBezTo>
                  <a:cubicBezTo>
                    <a:pt x="33" y="136"/>
                    <a:pt x="33" y="138"/>
                    <a:pt x="34" y="138"/>
                  </a:cubicBezTo>
                  <a:cubicBezTo>
                    <a:pt x="34" y="138"/>
                    <a:pt x="34" y="139"/>
                    <a:pt x="35" y="139"/>
                  </a:cubicBezTo>
                  <a:cubicBezTo>
                    <a:pt x="36" y="139"/>
                    <a:pt x="36" y="140"/>
                    <a:pt x="36" y="140"/>
                  </a:cubicBezTo>
                  <a:cubicBezTo>
                    <a:pt x="37" y="141"/>
                    <a:pt x="38" y="140"/>
                    <a:pt x="38" y="141"/>
                  </a:cubicBezTo>
                  <a:cubicBezTo>
                    <a:pt x="38" y="141"/>
                    <a:pt x="38" y="141"/>
                    <a:pt x="39" y="142"/>
                  </a:cubicBezTo>
                  <a:cubicBezTo>
                    <a:pt x="40" y="142"/>
                    <a:pt x="41" y="142"/>
                    <a:pt x="42" y="142"/>
                  </a:cubicBezTo>
                  <a:cubicBezTo>
                    <a:pt x="42" y="142"/>
                    <a:pt x="42" y="141"/>
                    <a:pt x="42" y="141"/>
                  </a:cubicBezTo>
                  <a:cubicBezTo>
                    <a:pt x="43" y="140"/>
                    <a:pt x="42" y="141"/>
                    <a:pt x="41" y="140"/>
                  </a:cubicBezTo>
                  <a:close/>
                  <a:moveTo>
                    <a:pt x="39" y="58"/>
                  </a:moveTo>
                  <a:cubicBezTo>
                    <a:pt x="41" y="59"/>
                    <a:pt x="41" y="62"/>
                    <a:pt x="43" y="62"/>
                  </a:cubicBezTo>
                  <a:cubicBezTo>
                    <a:pt x="43" y="62"/>
                    <a:pt x="43" y="61"/>
                    <a:pt x="44" y="61"/>
                  </a:cubicBezTo>
                  <a:cubicBezTo>
                    <a:pt x="45" y="61"/>
                    <a:pt x="45" y="60"/>
                    <a:pt x="46" y="60"/>
                  </a:cubicBezTo>
                  <a:cubicBezTo>
                    <a:pt x="48" y="60"/>
                    <a:pt x="49" y="60"/>
                    <a:pt x="49" y="59"/>
                  </a:cubicBezTo>
                  <a:cubicBezTo>
                    <a:pt x="49" y="57"/>
                    <a:pt x="50" y="57"/>
                    <a:pt x="51" y="56"/>
                  </a:cubicBezTo>
                  <a:cubicBezTo>
                    <a:pt x="52" y="56"/>
                    <a:pt x="51" y="54"/>
                    <a:pt x="53" y="54"/>
                  </a:cubicBezTo>
                  <a:cubicBezTo>
                    <a:pt x="54" y="54"/>
                    <a:pt x="59" y="52"/>
                    <a:pt x="60" y="51"/>
                  </a:cubicBezTo>
                  <a:cubicBezTo>
                    <a:pt x="61" y="50"/>
                    <a:pt x="59" y="49"/>
                    <a:pt x="57" y="48"/>
                  </a:cubicBezTo>
                  <a:cubicBezTo>
                    <a:pt x="55" y="47"/>
                    <a:pt x="54" y="47"/>
                    <a:pt x="52" y="48"/>
                  </a:cubicBezTo>
                  <a:cubicBezTo>
                    <a:pt x="51" y="49"/>
                    <a:pt x="52" y="47"/>
                    <a:pt x="51" y="47"/>
                  </a:cubicBezTo>
                  <a:cubicBezTo>
                    <a:pt x="50" y="48"/>
                    <a:pt x="47" y="46"/>
                    <a:pt x="46" y="46"/>
                  </a:cubicBezTo>
                  <a:cubicBezTo>
                    <a:pt x="46" y="45"/>
                    <a:pt x="40" y="47"/>
                    <a:pt x="39" y="47"/>
                  </a:cubicBezTo>
                  <a:cubicBezTo>
                    <a:pt x="38" y="47"/>
                    <a:pt x="39" y="49"/>
                    <a:pt x="40" y="49"/>
                  </a:cubicBezTo>
                  <a:cubicBezTo>
                    <a:pt x="41" y="50"/>
                    <a:pt x="38" y="52"/>
                    <a:pt x="38" y="53"/>
                  </a:cubicBezTo>
                  <a:cubicBezTo>
                    <a:pt x="39" y="53"/>
                    <a:pt x="38" y="55"/>
                    <a:pt x="36" y="56"/>
                  </a:cubicBezTo>
                  <a:cubicBezTo>
                    <a:pt x="35" y="58"/>
                    <a:pt x="37" y="58"/>
                    <a:pt x="39" y="58"/>
                  </a:cubicBezTo>
                  <a:close/>
                  <a:moveTo>
                    <a:pt x="91" y="67"/>
                  </a:moveTo>
                  <a:cubicBezTo>
                    <a:pt x="91" y="66"/>
                    <a:pt x="94" y="68"/>
                    <a:pt x="94" y="67"/>
                  </a:cubicBezTo>
                  <a:cubicBezTo>
                    <a:pt x="94" y="65"/>
                    <a:pt x="91" y="64"/>
                    <a:pt x="90" y="63"/>
                  </a:cubicBezTo>
                  <a:cubicBezTo>
                    <a:pt x="89" y="63"/>
                    <a:pt x="88" y="63"/>
                    <a:pt x="86" y="62"/>
                  </a:cubicBezTo>
                  <a:cubicBezTo>
                    <a:pt x="84" y="60"/>
                    <a:pt x="87" y="59"/>
                    <a:pt x="85" y="58"/>
                  </a:cubicBezTo>
                  <a:cubicBezTo>
                    <a:pt x="84" y="57"/>
                    <a:pt x="83" y="54"/>
                    <a:pt x="84" y="53"/>
                  </a:cubicBezTo>
                  <a:cubicBezTo>
                    <a:pt x="85" y="52"/>
                    <a:pt x="87" y="50"/>
                    <a:pt x="85" y="50"/>
                  </a:cubicBezTo>
                  <a:cubicBezTo>
                    <a:pt x="83" y="49"/>
                    <a:pt x="80" y="50"/>
                    <a:pt x="80" y="51"/>
                  </a:cubicBezTo>
                  <a:cubicBezTo>
                    <a:pt x="81" y="51"/>
                    <a:pt x="83" y="53"/>
                    <a:pt x="83" y="53"/>
                  </a:cubicBezTo>
                  <a:cubicBezTo>
                    <a:pt x="83" y="54"/>
                    <a:pt x="81" y="52"/>
                    <a:pt x="80" y="52"/>
                  </a:cubicBezTo>
                  <a:cubicBezTo>
                    <a:pt x="79" y="53"/>
                    <a:pt x="78" y="51"/>
                    <a:pt x="77" y="52"/>
                  </a:cubicBezTo>
                  <a:cubicBezTo>
                    <a:pt x="77" y="53"/>
                    <a:pt x="78" y="57"/>
                    <a:pt x="79" y="58"/>
                  </a:cubicBezTo>
                  <a:cubicBezTo>
                    <a:pt x="80" y="59"/>
                    <a:pt x="78" y="59"/>
                    <a:pt x="78" y="59"/>
                  </a:cubicBezTo>
                  <a:cubicBezTo>
                    <a:pt x="77" y="59"/>
                    <a:pt x="77" y="56"/>
                    <a:pt x="76" y="55"/>
                  </a:cubicBezTo>
                  <a:cubicBezTo>
                    <a:pt x="75" y="54"/>
                    <a:pt x="72" y="52"/>
                    <a:pt x="71" y="53"/>
                  </a:cubicBezTo>
                  <a:cubicBezTo>
                    <a:pt x="71" y="54"/>
                    <a:pt x="74" y="54"/>
                    <a:pt x="73" y="55"/>
                  </a:cubicBezTo>
                  <a:cubicBezTo>
                    <a:pt x="73" y="56"/>
                    <a:pt x="72" y="54"/>
                    <a:pt x="71" y="55"/>
                  </a:cubicBezTo>
                  <a:cubicBezTo>
                    <a:pt x="69" y="56"/>
                    <a:pt x="70" y="56"/>
                    <a:pt x="70" y="55"/>
                  </a:cubicBezTo>
                  <a:cubicBezTo>
                    <a:pt x="70" y="54"/>
                    <a:pt x="68" y="53"/>
                    <a:pt x="66" y="53"/>
                  </a:cubicBezTo>
                  <a:cubicBezTo>
                    <a:pt x="64" y="53"/>
                    <a:pt x="65" y="55"/>
                    <a:pt x="65" y="55"/>
                  </a:cubicBezTo>
                  <a:cubicBezTo>
                    <a:pt x="64" y="56"/>
                    <a:pt x="61" y="55"/>
                    <a:pt x="63" y="54"/>
                  </a:cubicBezTo>
                  <a:cubicBezTo>
                    <a:pt x="65" y="54"/>
                    <a:pt x="64" y="53"/>
                    <a:pt x="63" y="52"/>
                  </a:cubicBezTo>
                  <a:cubicBezTo>
                    <a:pt x="62" y="51"/>
                    <a:pt x="61" y="52"/>
                    <a:pt x="57" y="53"/>
                  </a:cubicBezTo>
                  <a:cubicBezTo>
                    <a:pt x="54" y="54"/>
                    <a:pt x="53" y="56"/>
                    <a:pt x="53" y="56"/>
                  </a:cubicBezTo>
                  <a:cubicBezTo>
                    <a:pt x="54" y="56"/>
                    <a:pt x="54" y="56"/>
                    <a:pt x="52" y="57"/>
                  </a:cubicBezTo>
                  <a:cubicBezTo>
                    <a:pt x="51" y="58"/>
                    <a:pt x="52" y="59"/>
                    <a:pt x="54" y="59"/>
                  </a:cubicBezTo>
                  <a:cubicBezTo>
                    <a:pt x="55" y="59"/>
                    <a:pt x="54" y="60"/>
                    <a:pt x="54" y="60"/>
                  </a:cubicBezTo>
                  <a:cubicBezTo>
                    <a:pt x="55" y="61"/>
                    <a:pt x="59" y="59"/>
                    <a:pt x="60" y="60"/>
                  </a:cubicBezTo>
                  <a:cubicBezTo>
                    <a:pt x="61" y="60"/>
                    <a:pt x="54" y="61"/>
                    <a:pt x="54" y="62"/>
                  </a:cubicBezTo>
                  <a:cubicBezTo>
                    <a:pt x="54" y="63"/>
                    <a:pt x="58" y="64"/>
                    <a:pt x="61" y="63"/>
                  </a:cubicBezTo>
                  <a:cubicBezTo>
                    <a:pt x="64" y="63"/>
                    <a:pt x="69" y="64"/>
                    <a:pt x="69" y="65"/>
                  </a:cubicBezTo>
                  <a:cubicBezTo>
                    <a:pt x="69" y="65"/>
                    <a:pt x="65" y="65"/>
                    <a:pt x="63" y="65"/>
                  </a:cubicBezTo>
                  <a:cubicBezTo>
                    <a:pt x="60" y="65"/>
                    <a:pt x="56" y="66"/>
                    <a:pt x="56" y="67"/>
                  </a:cubicBezTo>
                  <a:cubicBezTo>
                    <a:pt x="56" y="67"/>
                    <a:pt x="56" y="67"/>
                    <a:pt x="59" y="69"/>
                  </a:cubicBezTo>
                  <a:cubicBezTo>
                    <a:pt x="62" y="70"/>
                    <a:pt x="64" y="68"/>
                    <a:pt x="64" y="70"/>
                  </a:cubicBezTo>
                  <a:cubicBezTo>
                    <a:pt x="64" y="72"/>
                    <a:pt x="66" y="72"/>
                    <a:pt x="69" y="72"/>
                  </a:cubicBezTo>
                  <a:cubicBezTo>
                    <a:pt x="73" y="72"/>
                    <a:pt x="75" y="70"/>
                    <a:pt x="76" y="71"/>
                  </a:cubicBezTo>
                  <a:cubicBezTo>
                    <a:pt x="78" y="71"/>
                    <a:pt x="79" y="70"/>
                    <a:pt x="80" y="69"/>
                  </a:cubicBezTo>
                  <a:cubicBezTo>
                    <a:pt x="81" y="68"/>
                    <a:pt x="81" y="69"/>
                    <a:pt x="82" y="69"/>
                  </a:cubicBezTo>
                  <a:cubicBezTo>
                    <a:pt x="82" y="70"/>
                    <a:pt x="84" y="70"/>
                    <a:pt x="85" y="70"/>
                  </a:cubicBezTo>
                  <a:cubicBezTo>
                    <a:pt x="86" y="72"/>
                    <a:pt x="90" y="71"/>
                    <a:pt x="92" y="70"/>
                  </a:cubicBezTo>
                  <a:cubicBezTo>
                    <a:pt x="93" y="70"/>
                    <a:pt x="91" y="67"/>
                    <a:pt x="90" y="68"/>
                  </a:cubicBezTo>
                  <a:cubicBezTo>
                    <a:pt x="89" y="69"/>
                    <a:pt x="89" y="69"/>
                    <a:pt x="89" y="68"/>
                  </a:cubicBezTo>
                  <a:cubicBezTo>
                    <a:pt x="88" y="68"/>
                    <a:pt x="90" y="67"/>
                    <a:pt x="91" y="67"/>
                  </a:cubicBezTo>
                  <a:close/>
                  <a:moveTo>
                    <a:pt x="52" y="41"/>
                  </a:moveTo>
                  <a:cubicBezTo>
                    <a:pt x="54" y="42"/>
                    <a:pt x="55" y="40"/>
                    <a:pt x="55" y="39"/>
                  </a:cubicBezTo>
                  <a:cubicBezTo>
                    <a:pt x="55" y="38"/>
                    <a:pt x="51" y="41"/>
                    <a:pt x="52" y="41"/>
                  </a:cubicBezTo>
                  <a:close/>
                  <a:moveTo>
                    <a:pt x="43" y="38"/>
                  </a:moveTo>
                  <a:cubicBezTo>
                    <a:pt x="44" y="39"/>
                    <a:pt x="43" y="40"/>
                    <a:pt x="44" y="40"/>
                  </a:cubicBezTo>
                  <a:cubicBezTo>
                    <a:pt x="45" y="39"/>
                    <a:pt x="45" y="39"/>
                    <a:pt x="46" y="39"/>
                  </a:cubicBezTo>
                  <a:cubicBezTo>
                    <a:pt x="47" y="40"/>
                    <a:pt x="47" y="39"/>
                    <a:pt x="47" y="38"/>
                  </a:cubicBezTo>
                  <a:cubicBezTo>
                    <a:pt x="48" y="38"/>
                    <a:pt x="48" y="40"/>
                    <a:pt x="49" y="40"/>
                  </a:cubicBezTo>
                  <a:cubicBezTo>
                    <a:pt x="50" y="40"/>
                    <a:pt x="50" y="38"/>
                    <a:pt x="51" y="38"/>
                  </a:cubicBezTo>
                  <a:cubicBezTo>
                    <a:pt x="52" y="39"/>
                    <a:pt x="52" y="38"/>
                    <a:pt x="53" y="37"/>
                  </a:cubicBezTo>
                  <a:cubicBezTo>
                    <a:pt x="53" y="37"/>
                    <a:pt x="53" y="35"/>
                    <a:pt x="54" y="35"/>
                  </a:cubicBezTo>
                  <a:cubicBezTo>
                    <a:pt x="55" y="35"/>
                    <a:pt x="54" y="36"/>
                    <a:pt x="55" y="37"/>
                  </a:cubicBezTo>
                  <a:cubicBezTo>
                    <a:pt x="55" y="39"/>
                    <a:pt x="57" y="37"/>
                    <a:pt x="57" y="37"/>
                  </a:cubicBezTo>
                  <a:cubicBezTo>
                    <a:pt x="57" y="36"/>
                    <a:pt x="59" y="37"/>
                    <a:pt x="59" y="36"/>
                  </a:cubicBezTo>
                  <a:cubicBezTo>
                    <a:pt x="59" y="35"/>
                    <a:pt x="59" y="35"/>
                    <a:pt x="59" y="34"/>
                  </a:cubicBezTo>
                  <a:cubicBezTo>
                    <a:pt x="58" y="33"/>
                    <a:pt x="59" y="33"/>
                    <a:pt x="60" y="33"/>
                  </a:cubicBezTo>
                  <a:cubicBezTo>
                    <a:pt x="61" y="32"/>
                    <a:pt x="59" y="33"/>
                    <a:pt x="58" y="32"/>
                  </a:cubicBezTo>
                  <a:cubicBezTo>
                    <a:pt x="57" y="31"/>
                    <a:pt x="57" y="32"/>
                    <a:pt x="57" y="33"/>
                  </a:cubicBezTo>
                  <a:cubicBezTo>
                    <a:pt x="57" y="33"/>
                    <a:pt x="55" y="33"/>
                    <a:pt x="54" y="32"/>
                  </a:cubicBezTo>
                  <a:cubicBezTo>
                    <a:pt x="53" y="32"/>
                    <a:pt x="51" y="34"/>
                    <a:pt x="49" y="35"/>
                  </a:cubicBezTo>
                  <a:cubicBezTo>
                    <a:pt x="48" y="35"/>
                    <a:pt x="48" y="37"/>
                    <a:pt x="46" y="37"/>
                  </a:cubicBezTo>
                  <a:cubicBezTo>
                    <a:pt x="45" y="37"/>
                    <a:pt x="42" y="38"/>
                    <a:pt x="43" y="38"/>
                  </a:cubicBezTo>
                  <a:close/>
                  <a:moveTo>
                    <a:pt x="59" y="38"/>
                  </a:moveTo>
                  <a:cubicBezTo>
                    <a:pt x="58" y="38"/>
                    <a:pt x="58" y="39"/>
                    <a:pt x="59" y="39"/>
                  </a:cubicBezTo>
                  <a:cubicBezTo>
                    <a:pt x="61" y="39"/>
                    <a:pt x="62" y="40"/>
                    <a:pt x="59" y="40"/>
                  </a:cubicBezTo>
                  <a:cubicBezTo>
                    <a:pt x="57" y="40"/>
                    <a:pt x="56" y="42"/>
                    <a:pt x="58" y="41"/>
                  </a:cubicBezTo>
                  <a:cubicBezTo>
                    <a:pt x="59" y="41"/>
                    <a:pt x="61" y="41"/>
                    <a:pt x="60" y="41"/>
                  </a:cubicBezTo>
                  <a:cubicBezTo>
                    <a:pt x="59" y="42"/>
                    <a:pt x="55" y="42"/>
                    <a:pt x="56" y="43"/>
                  </a:cubicBezTo>
                  <a:cubicBezTo>
                    <a:pt x="56" y="43"/>
                    <a:pt x="57" y="43"/>
                    <a:pt x="59" y="44"/>
                  </a:cubicBezTo>
                  <a:cubicBezTo>
                    <a:pt x="60" y="44"/>
                    <a:pt x="61" y="44"/>
                    <a:pt x="62" y="43"/>
                  </a:cubicBezTo>
                  <a:cubicBezTo>
                    <a:pt x="63" y="42"/>
                    <a:pt x="64" y="41"/>
                    <a:pt x="64" y="43"/>
                  </a:cubicBezTo>
                  <a:cubicBezTo>
                    <a:pt x="63" y="44"/>
                    <a:pt x="65" y="43"/>
                    <a:pt x="68" y="43"/>
                  </a:cubicBezTo>
                  <a:cubicBezTo>
                    <a:pt x="71" y="43"/>
                    <a:pt x="68" y="44"/>
                    <a:pt x="65" y="45"/>
                  </a:cubicBezTo>
                  <a:cubicBezTo>
                    <a:pt x="62" y="45"/>
                    <a:pt x="62" y="46"/>
                    <a:pt x="65" y="47"/>
                  </a:cubicBezTo>
                  <a:cubicBezTo>
                    <a:pt x="67" y="47"/>
                    <a:pt x="72" y="45"/>
                    <a:pt x="73" y="44"/>
                  </a:cubicBezTo>
                  <a:cubicBezTo>
                    <a:pt x="74" y="43"/>
                    <a:pt x="75" y="45"/>
                    <a:pt x="76" y="44"/>
                  </a:cubicBezTo>
                  <a:cubicBezTo>
                    <a:pt x="77" y="43"/>
                    <a:pt x="80" y="44"/>
                    <a:pt x="82" y="44"/>
                  </a:cubicBezTo>
                  <a:cubicBezTo>
                    <a:pt x="83" y="43"/>
                    <a:pt x="84" y="40"/>
                    <a:pt x="82" y="39"/>
                  </a:cubicBezTo>
                  <a:cubicBezTo>
                    <a:pt x="81" y="38"/>
                    <a:pt x="81" y="40"/>
                    <a:pt x="80" y="40"/>
                  </a:cubicBezTo>
                  <a:cubicBezTo>
                    <a:pt x="79" y="40"/>
                    <a:pt x="78" y="39"/>
                    <a:pt x="77" y="38"/>
                  </a:cubicBezTo>
                  <a:cubicBezTo>
                    <a:pt x="76" y="37"/>
                    <a:pt x="77" y="35"/>
                    <a:pt x="75" y="35"/>
                  </a:cubicBezTo>
                  <a:cubicBezTo>
                    <a:pt x="74" y="36"/>
                    <a:pt x="71" y="38"/>
                    <a:pt x="73" y="38"/>
                  </a:cubicBezTo>
                  <a:cubicBezTo>
                    <a:pt x="75" y="38"/>
                    <a:pt x="74" y="39"/>
                    <a:pt x="73" y="39"/>
                  </a:cubicBezTo>
                  <a:cubicBezTo>
                    <a:pt x="72" y="40"/>
                    <a:pt x="75" y="41"/>
                    <a:pt x="75" y="41"/>
                  </a:cubicBezTo>
                  <a:cubicBezTo>
                    <a:pt x="75" y="42"/>
                    <a:pt x="70" y="41"/>
                    <a:pt x="70" y="40"/>
                  </a:cubicBezTo>
                  <a:cubicBezTo>
                    <a:pt x="69" y="39"/>
                    <a:pt x="66" y="37"/>
                    <a:pt x="64" y="38"/>
                  </a:cubicBezTo>
                  <a:cubicBezTo>
                    <a:pt x="63" y="38"/>
                    <a:pt x="63" y="37"/>
                    <a:pt x="62" y="36"/>
                  </a:cubicBezTo>
                  <a:cubicBezTo>
                    <a:pt x="60" y="36"/>
                    <a:pt x="61" y="38"/>
                    <a:pt x="59" y="38"/>
                  </a:cubicBezTo>
                  <a:close/>
                  <a:moveTo>
                    <a:pt x="65" y="30"/>
                  </a:moveTo>
                  <a:cubicBezTo>
                    <a:pt x="65" y="29"/>
                    <a:pt x="61" y="29"/>
                    <a:pt x="61" y="30"/>
                  </a:cubicBezTo>
                  <a:cubicBezTo>
                    <a:pt x="62" y="31"/>
                    <a:pt x="64" y="32"/>
                    <a:pt x="65" y="30"/>
                  </a:cubicBezTo>
                  <a:close/>
                  <a:moveTo>
                    <a:pt x="73" y="30"/>
                  </a:moveTo>
                  <a:cubicBezTo>
                    <a:pt x="74" y="30"/>
                    <a:pt x="74" y="29"/>
                    <a:pt x="72" y="29"/>
                  </a:cubicBezTo>
                  <a:cubicBezTo>
                    <a:pt x="69" y="29"/>
                    <a:pt x="66" y="29"/>
                    <a:pt x="66" y="31"/>
                  </a:cubicBezTo>
                  <a:cubicBezTo>
                    <a:pt x="66" y="32"/>
                    <a:pt x="66" y="33"/>
                    <a:pt x="69" y="33"/>
                  </a:cubicBezTo>
                  <a:cubicBezTo>
                    <a:pt x="71" y="33"/>
                    <a:pt x="73" y="31"/>
                    <a:pt x="72" y="31"/>
                  </a:cubicBezTo>
                  <a:cubicBezTo>
                    <a:pt x="71" y="31"/>
                    <a:pt x="72" y="30"/>
                    <a:pt x="73" y="30"/>
                  </a:cubicBezTo>
                  <a:close/>
                  <a:moveTo>
                    <a:pt x="68" y="28"/>
                  </a:moveTo>
                  <a:cubicBezTo>
                    <a:pt x="69" y="28"/>
                    <a:pt x="70" y="27"/>
                    <a:pt x="71" y="28"/>
                  </a:cubicBezTo>
                  <a:cubicBezTo>
                    <a:pt x="72" y="28"/>
                    <a:pt x="75" y="29"/>
                    <a:pt x="75" y="27"/>
                  </a:cubicBezTo>
                  <a:cubicBezTo>
                    <a:pt x="75" y="26"/>
                    <a:pt x="71" y="25"/>
                    <a:pt x="70" y="26"/>
                  </a:cubicBezTo>
                  <a:cubicBezTo>
                    <a:pt x="69" y="27"/>
                    <a:pt x="64" y="27"/>
                    <a:pt x="65" y="28"/>
                  </a:cubicBezTo>
                  <a:cubicBezTo>
                    <a:pt x="66" y="28"/>
                    <a:pt x="67" y="28"/>
                    <a:pt x="68" y="28"/>
                  </a:cubicBezTo>
                  <a:close/>
                  <a:moveTo>
                    <a:pt x="85" y="25"/>
                  </a:moveTo>
                  <a:cubicBezTo>
                    <a:pt x="86" y="24"/>
                    <a:pt x="89" y="25"/>
                    <a:pt x="88" y="26"/>
                  </a:cubicBezTo>
                  <a:cubicBezTo>
                    <a:pt x="88" y="27"/>
                    <a:pt x="84" y="26"/>
                    <a:pt x="85" y="27"/>
                  </a:cubicBezTo>
                  <a:cubicBezTo>
                    <a:pt x="85" y="27"/>
                    <a:pt x="85" y="28"/>
                    <a:pt x="88" y="28"/>
                  </a:cubicBezTo>
                  <a:cubicBezTo>
                    <a:pt x="90" y="27"/>
                    <a:pt x="92" y="27"/>
                    <a:pt x="94" y="29"/>
                  </a:cubicBezTo>
                  <a:cubicBezTo>
                    <a:pt x="95" y="30"/>
                    <a:pt x="97" y="31"/>
                    <a:pt x="98" y="29"/>
                  </a:cubicBezTo>
                  <a:cubicBezTo>
                    <a:pt x="99" y="28"/>
                    <a:pt x="97" y="28"/>
                    <a:pt x="97" y="27"/>
                  </a:cubicBezTo>
                  <a:cubicBezTo>
                    <a:pt x="98" y="26"/>
                    <a:pt x="96" y="25"/>
                    <a:pt x="94" y="25"/>
                  </a:cubicBezTo>
                  <a:cubicBezTo>
                    <a:pt x="93" y="25"/>
                    <a:pt x="93" y="23"/>
                    <a:pt x="92" y="23"/>
                  </a:cubicBezTo>
                  <a:cubicBezTo>
                    <a:pt x="91" y="24"/>
                    <a:pt x="90" y="25"/>
                    <a:pt x="90" y="23"/>
                  </a:cubicBezTo>
                  <a:cubicBezTo>
                    <a:pt x="90" y="22"/>
                    <a:pt x="85" y="22"/>
                    <a:pt x="84" y="22"/>
                  </a:cubicBezTo>
                  <a:cubicBezTo>
                    <a:pt x="82" y="23"/>
                    <a:pt x="84" y="26"/>
                    <a:pt x="85" y="25"/>
                  </a:cubicBezTo>
                  <a:close/>
                  <a:moveTo>
                    <a:pt x="86" y="33"/>
                  </a:moveTo>
                  <a:cubicBezTo>
                    <a:pt x="87" y="32"/>
                    <a:pt x="83" y="29"/>
                    <a:pt x="82" y="31"/>
                  </a:cubicBezTo>
                  <a:cubicBezTo>
                    <a:pt x="82" y="32"/>
                    <a:pt x="85" y="35"/>
                    <a:pt x="86" y="33"/>
                  </a:cubicBezTo>
                  <a:close/>
                  <a:moveTo>
                    <a:pt x="99" y="20"/>
                  </a:moveTo>
                  <a:cubicBezTo>
                    <a:pt x="100" y="19"/>
                    <a:pt x="95" y="18"/>
                    <a:pt x="96" y="19"/>
                  </a:cubicBezTo>
                  <a:cubicBezTo>
                    <a:pt x="97" y="19"/>
                    <a:pt x="99" y="21"/>
                    <a:pt x="99" y="20"/>
                  </a:cubicBezTo>
                  <a:close/>
                  <a:moveTo>
                    <a:pt x="88" y="43"/>
                  </a:moveTo>
                  <a:cubicBezTo>
                    <a:pt x="88" y="43"/>
                    <a:pt x="86" y="41"/>
                    <a:pt x="86" y="42"/>
                  </a:cubicBezTo>
                  <a:cubicBezTo>
                    <a:pt x="85" y="44"/>
                    <a:pt x="87" y="44"/>
                    <a:pt x="88" y="43"/>
                  </a:cubicBezTo>
                  <a:close/>
                  <a:moveTo>
                    <a:pt x="99" y="36"/>
                  </a:moveTo>
                  <a:cubicBezTo>
                    <a:pt x="99" y="37"/>
                    <a:pt x="97" y="36"/>
                    <a:pt x="95" y="35"/>
                  </a:cubicBezTo>
                  <a:cubicBezTo>
                    <a:pt x="93" y="34"/>
                    <a:pt x="94" y="37"/>
                    <a:pt x="96" y="38"/>
                  </a:cubicBezTo>
                  <a:cubicBezTo>
                    <a:pt x="97" y="39"/>
                    <a:pt x="95" y="39"/>
                    <a:pt x="93" y="37"/>
                  </a:cubicBezTo>
                  <a:cubicBezTo>
                    <a:pt x="91" y="36"/>
                    <a:pt x="91" y="38"/>
                    <a:pt x="92" y="39"/>
                  </a:cubicBezTo>
                  <a:cubicBezTo>
                    <a:pt x="93" y="40"/>
                    <a:pt x="92" y="41"/>
                    <a:pt x="91" y="39"/>
                  </a:cubicBezTo>
                  <a:cubicBezTo>
                    <a:pt x="90" y="37"/>
                    <a:pt x="89" y="36"/>
                    <a:pt x="87" y="35"/>
                  </a:cubicBezTo>
                  <a:cubicBezTo>
                    <a:pt x="85" y="35"/>
                    <a:pt x="86" y="37"/>
                    <a:pt x="87" y="38"/>
                  </a:cubicBezTo>
                  <a:cubicBezTo>
                    <a:pt x="88" y="40"/>
                    <a:pt x="89" y="40"/>
                    <a:pt x="90" y="41"/>
                  </a:cubicBezTo>
                  <a:cubicBezTo>
                    <a:pt x="92" y="42"/>
                    <a:pt x="95" y="40"/>
                    <a:pt x="96" y="41"/>
                  </a:cubicBezTo>
                  <a:cubicBezTo>
                    <a:pt x="97" y="41"/>
                    <a:pt x="95" y="43"/>
                    <a:pt x="95" y="44"/>
                  </a:cubicBezTo>
                  <a:cubicBezTo>
                    <a:pt x="96" y="45"/>
                    <a:pt x="99" y="44"/>
                    <a:pt x="100" y="44"/>
                  </a:cubicBezTo>
                  <a:cubicBezTo>
                    <a:pt x="102" y="44"/>
                    <a:pt x="101" y="43"/>
                    <a:pt x="102" y="42"/>
                  </a:cubicBezTo>
                  <a:cubicBezTo>
                    <a:pt x="103" y="41"/>
                    <a:pt x="101" y="41"/>
                    <a:pt x="102" y="40"/>
                  </a:cubicBezTo>
                  <a:cubicBezTo>
                    <a:pt x="103" y="38"/>
                    <a:pt x="99" y="35"/>
                    <a:pt x="99" y="36"/>
                  </a:cubicBezTo>
                  <a:close/>
                  <a:moveTo>
                    <a:pt x="104" y="30"/>
                  </a:moveTo>
                  <a:cubicBezTo>
                    <a:pt x="105" y="30"/>
                    <a:pt x="106" y="30"/>
                    <a:pt x="108" y="29"/>
                  </a:cubicBezTo>
                  <a:cubicBezTo>
                    <a:pt x="109" y="29"/>
                    <a:pt x="107" y="29"/>
                    <a:pt x="108" y="28"/>
                  </a:cubicBezTo>
                  <a:cubicBezTo>
                    <a:pt x="109" y="26"/>
                    <a:pt x="106" y="26"/>
                    <a:pt x="106" y="27"/>
                  </a:cubicBezTo>
                  <a:cubicBezTo>
                    <a:pt x="105" y="27"/>
                    <a:pt x="101" y="24"/>
                    <a:pt x="101" y="25"/>
                  </a:cubicBezTo>
                  <a:cubicBezTo>
                    <a:pt x="100" y="26"/>
                    <a:pt x="102" y="30"/>
                    <a:pt x="104" y="30"/>
                  </a:cubicBezTo>
                  <a:close/>
                  <a:moveTo>
                    <a:pt x="112" y="31"/>
                  </a:moveTo>
                  <a:cubicBezTo>
                    <a:pt x="112" y="30"/>
                    <a:pt x="104" y="31"/>
                    <a:pt x="105" y="32"/>
                  </a:cubicBezTo>
                  <a:cubicBezTo>
                    <a:pt x="107" y="33"/>
                    <a:pt x="112" y="31"/>
                    <a:pt x="112" y="31"/>
                  </a:cubicBezTo>
                  <a:close/>
                  <a:moveTo>
                    <a:pt x="111" y="46"/>
                  </a:moveTo>
                  <a:cubicBezTo>
                    <a:pt x="113" y="46"/>
                    <a:pt x="112" y="43"/>
                    <a:pt x="110" y="42"/>
                  </a:cubicBezTo>
                  <a:cubicBezTo>
                    <a:pt x="108" y="40"/>
                    <a:pt x="103" y="43"/>
                    <a:pt x="104" y="44"/>
                  </a:cubicBezTo>
                  <a:cubicBezTo>
                    <a:pt x="105" y="45"/>
                    <a:pt x="109" y="46"/>
                    <a:pt x="111" y="46"/>
                  </a:cubicBezTo>
                  <a:close/>
                  <a:moveTo>
                    <a:pt x="98" y="60"/>
                  </a:moveTo>
                  <a:cubicBezTo>
                    <a:pt x="100" y="62"/>
                    <a:pt x="99" y="59"/>
                    <a:pt x="102" y="59"/>
                  </a:cubicBezTo>
                  <a:cubicBezTo>
                    <a:pt x="104" y="59"/>
                    <a:pt x="105" y="55"/>
                    <a:pt x="105" y="53"/>
                  </a:cubicBezTo>
                  <a:cubicBezTo>
                    <a:pt x="105" y="52"/>
                    <a:pt x="103" y="52"/>
                    <a:pt x="103" y="53"/>
                  </a:cubicBezTo>
                  <a:cubicBezTo>
                    <a:pt x="104" y="54"/>
                    <a:pt x="103" y="55"/>
                    <a:pt x="103" y="54"/>
                  </a:cubicBezTo>
                  <a:cubicBezTo>
                    <a:pt x="103" y="53"/>
                    <a:pt x="101" y="54"/>
                    <a:pt x="100" y="53"/>
                  </a:cubicBezTo>
                  <a:cubicBezTo>
                    <a:pt x="100" y="52"/>
                    <a:pt x="103" y="52"/>
                    <a:pt x="103" y="50"/>
                  </a:cubicBezTo>
                  <a:cubicBezTo>
                    <a:pt x="104" y="49"/>
                    <a:pt x="101" y="49"/>
                    <a:pt x="102" y="48"/>
                  </a:cubicBezTo>
                  <a:cubicBezTo>
                    <a:pt x="102" y="47"/>
                    <a:pt x="97" y="48"/>
                    <a:pt x="99" y="49"/>
                  </a:cubicBezTo>
                  <a:cubicBezTo>
                    <a:pt x="100" y="49"/>
                    <a:pt x="99" y="50"/>
                    <a:pt x="97" y="49"/>
                  </a:cubicBezTo>
                  <a:cubicBezTo>
                    <a:pt x="96" y="48"/>
                    <a:pt x="92" y="50"/>
                    <a:pt x="93" y="51"/>
                  </a:cubicBezTo>
                  <a:cubicBezTo>
                    <a:pt x="94" y="52"/>
                    <a:pt x="98" y="50"/>
                    <a:pt x="96" y="53"/>
                  </a:cubicBezTo>
                  <a:cubicBezTo>
                    <a:pt x="94" y="56"/>
                    <a:pt x="93" y="52"/>
                    <a:pt x="91" y="53"/>
                  </a:cubicBezTo>
                  <a:cubicBezTo>
                    <a:pt x="89" y="53"/>
                    <a:pt x="90" y="55"/>
                    <a:pt x="93" y="56"/>
                  </a:cubicBezTo>
                  <a:cubicBezTo>
                    <a:pt x="96" y="57"/>
                    <a:pt x="95" y="59"/>
                    <a:pt x="98" y="60"/>
                  </a:cubicBezTo>
                  <a:close/>
                  <a:moveTo>
                    <a:pt x="115" y="44"/>
                  </a:moveTo>
                  <a:cubicBezTo>
                    <a:pt x="115" y="46"/>
                    <a:pt x="116" y="44"/>
                    <a:pt x="117" y="45"/>
                  </a:cubicBezTo>
                  <a:cubicBezTo>
                    <a:pt x="118" y="46"/>
                    <a:pt x="120" y="46"/>
                    <a:pt x="121" y="46"/>
                  </a:cubicBezTo>
                  <a:cubicBezTo>
                    <a:pt x="122" y="45"/>
                    <a:pt x="122" y="44"/>
                    <a:pt x="123" y="45"/>
                  </a:cubicBezTo>
                  <a:cubicBezTo>
                    <a:pt x="123" y="46"/>
                    <a:pt x="125" y="46"/>
                    <a:pt x="130" y="46"/>
                  </a:cubicBezTo>
                  <a:cubicBezTo>
                    <a:pt x="135" y="46"/>
                    <a:pt x="134" y="44"/>
                    <a:pt x="136" y="45"/>
                  </a:cubicBezTo>
                  <a:cubicBezTo>
                    <a:pt x="137" y="46"/>
                    <a:pt x="140" y="46"/>
                    <a:pt x="142" y="46"/>
                  </a:cubicBezTo>
                  <a:cubicBezTo>
                    <a:pt x="143" y="45"/>
                    <a:pt x="144" y="43"/>
                    <a:pt x="144" y="42"/>
                  </a:cubicBezTo>
                  <a:cubicBezTo>
                    <a:pt x="144" y="41"/>
                    <a:pt x="133" y="40"/>
                    <a:pt x="131" y="41"/>
                  </a:cubicBezTo>
                  <a:cubicBezTo>
                    <a:pt x="129" y="42"/>
                    <a:pt x="126" y="40"/>
                    <a:pt x="124" y="41"/>
                  </a:cubicBezTo>
                  <a:cubicBezTo>
                    <a:pt x="123" y="42"/>
                    <a:pt x="123" y="40"/>
                    <a:pt x="120" y="40"/>
                  </a:cubicBezTo>
                  <a:cubicBezTo>
                    <a:pt x="118" y="40"/>
                    <a:pt x="121" y="39"/>
                    <a:pt x="121" y="38"/>
                  </a:cubicBezTo>
                  <a:cubicBezTo>
                    <a:pt x="122" y="37"/>
                    <a:pt x="117" y="36"/>
                    <a:pt x="115" y="36"/>
                  </a:cubicBezTo>
                  <a:cubicBezTo>
                    <a:pt x="113" y="36"/>
                    <a:pt x="112" y="35"/>
                    <a:pt x="110" y="35"/>
                  </a:cubicBezTo>
                  <a:cubicBezTo>
                    <a:pt x="108" y="34"/>
                    <a:pt x="103" y="34"/>
                    <a:pt x="104" y="35"/>
                  </a:cubicBezTo>
                  <a:cubicBezTo>
                    <a:pt x="105" y="36"/>
                    <a:pt x="111" y="39"/>
                    <a:pt x="111" y="38"/>
                  </a:cubicBezTo>
                  <a:cubicBezTo>
                    <a:pt x="112" y="37"/>
                    <a:pt x="113" y="39"/>
                    <a:pt x="114" y="40"/>
                  </a:cubicBezTo>
                  <a:cubicBezTo>
                    <a:pt x="115" y="41"/>
                    <a:pt x="114" y="42"/>
                    <a:pt x="115" y="44"/>
                  </a:cubicBezTo>
                  <a:close/>
                  <a:moveTo>
                    <a:pt x="120" y="31"/>
                  </a:moveTo>
                  <a:cubicBezTo>
                    <a:pt x="118" y="30"/>
                    <a:pt x="116" y="32"/>
                    <a:pt x="118" y="33"/>
                  </a:cubicBezTo>
                  <a:cubicBezTo>
                    <a:pt x="119" y="34"/>
                    <a:pt x="122" y="32"/>
                    <a:pt x="120" y="31"/>
                  </a:cubicBezTo>
                  <a:close/>
                  <a:moveTo>
                    <a:pt x="105" y="20"/>
                  </a:moveTo>
                  <a:cubicBezTo>
                    <a:pt x="106" y="21"/>
                    <a:pt x="106" y="22"/>
                    <a:pt x="107" y="22"/>
                  </a:cubicBezTo>
                  <a:cubicBezTo>
                    <a:pt x="109" y="23"/>
                    <a:pt x="114" y="21"/>
                    <a:pt x="114" y="23"/>
                  </a:cubicBezTo>
                  <a:cubicBezTo>
                    <a:pt x="114" y="24"/>
                    <a:pt x="109" y="24"/>
                    <a:pt x="110" y="25"/>
                  </a:cubicBezTo>
                  <a:cubicBezTo>
                    <a:pt x="111" y="25"/>
                    <a:pt x="114" y="26"/>
                    <a:pt x="113" y="27"/>
                  </a:cubicBezTo>
                  <a:cubicBezTo>
                    <a:pt x="113" y="28"/>
                    <a:pt x="118" y="29"/>
                    <a:pt x="119" y="29"/>
                  </a:cubicBezTo>
                  <a:cubicBezTo>
                    <a:pt x="119" y="28"/>
                    <a:pt x="121" y="28"/>
                    <a:pt x="122" y="28"/>
                  </a:cubicBezTo>
                  <a:cubicBezTo>
                    <a:pt x="123" y="29"/>
                    <a:pt x="123" y="25"/>
                    <a:pt x="124" y="26"/>
                  </a:cubicBezTo>
                  <a:cubicBezTo>
                    <a:pt x="125" y="26"/>
                    <a:pt x="125" y="25"/>
                    <a:pt x="127" y="24"/>
                  </a:cubicBezTo>
                  <a:cubicBezTo>
                    <a:pt x="128" y="23"/>
                    <a:pt x="130" y="23"/>
                    <a:pt x="131" y="23"/>
                  </a:cubicBezTo>
                  <a:cubicBezTo>
                    <a:pt x="131" y="22"/>
                    <a:pt x="130" y="21"/>
                    <a:pt x="128" y="22"/>
                  </a:cubicBezTo>
                  <a:cubicBezTo>
                    <a:pt x="126" y="22"/>
                    <a:pt x="125" y="21"/>
                    <a:pt x="126" y="20"/>
                  </a:cubicBezTo>
                  <a:cubicBezTo>
                    <a:pt x="127" y="19"/>
                    <a:pt x="124" y="19"/>
                    <a:pt x="125" y="18"/>
                  </a:cubicBezTo>
                  <a:cubicBezTo>
                    <a:pt x="126" y="17"/>
                    <a:pt x="123" y="16"/>
                    <a:pt x="123" y="17"/>
                  </a:cubicBezTo>
                  <a:cubicBezTo>
                    <a:pt x="124" y="19"/>
                    <a:pt x="122" y="17"/>
                    <a:pt x="121" y="16"/>
                  </a:cubicBezTo>
                  <a:cubicBezTo>
                    <a:pt x="121" y="15"/>
                    <a:pt x="117" y="15"/>
                    <a:pt x="114" y="12"/>
                  </a:cubicBezTo>
                  <a:cubicBezTo>
                    <a:pt x="111" y="10"/>
                    <a:pt x="108" y="12"/>
                    <a:pt x="110" y="12"/>
                  </a:cubicBezTo>
                  <a:cubicBezTo>
                    <a:pt x="112" y="12"/>
                    <a:pt x="111" y="13"/>
                    <a:pt x="110" y="13"/>
                  </a:cubicBezTo>
                  <a:cubicBezTo>
                    <a:pt x="109" y="13"/>
                    <a:pt x="106" y="13"/>
                    <a:pt x="109" y="14"/>
                  </a:cubicBezTo>
                  <a:cubicBezTo>
                    <a:pt x="111" y="15"/>
                    <a:pt x="108" y="15"/>
                    <a:pt x="107" y="15"/>
                  </a:cubicBezTo>
                  <a:cubicBezTo>
                    <a:pt x="105" y="15"/>
                    <a:pt x="105" y="17"/>
                    <a:pt x="107" y="17"/>
                  </a:cubicBezTo>
                  <a:cubicBezTo>
                    <a:pt x="109" y="18"/>
                    <a:pt x="108" y="19"/>
                    <a:pt x="106" y="19"/>
                  </a:cubicBezTo>
                  <a:cubicBezTo>
                    <a:pt x="104" y="18"/>
                    <a:pt x="103" y="19"/>
                    <a:pt x="105" y="20"/>
                  </a:cubicBezTo>
                  <a:close/>
                  <a:moveTo>
                    <a:pt x="117" y="10"/>
                  </a:moveTo>
                  <a:cubicBezTo>
                    <a:pt x="119" y="9"/>
                    <a:pt x="120" y="9"/>
                    <a:pt x="119" y="10"/>
                  </a:cubicBezTo>
                  <a:cubicBezTo>
                    <a:pt x="118" y="11"/>
                    <a:pt x="118" y="11"/>
                    <a:pt x="120" y="11"/>
                  </a:cubicBezTo>
                  <a:cubicBezTo>
                    <a:pt x="121" y="11"/>
                    <a:pt x="119" y="11"/>
                    <a:pt x="119" y="12"/>
                  </a:cubicBezTo>
                  <a:cubicBezTo>
                    <a:pt x="119" y="13"/>
                    <a:pt x="121" y="13"/>
                    <a:pt x="121" y="14"/>
                  </a:cubicBezTo>
                  <a:cubicBezTo>
                    <a:pt x="121" y="15"/>
                    <a:pt x="126" y="15"/>
                    <a:pt x="127" y="14"/>
                  </a:cubicBezTo>
                  <a:cubicBezTo>
                    <a:pt x="128" y="13"/>
                    <a:pt x="128" y="14"/>
                    <a:pt x="128" y="15"/>
                  </a:cubicBezTo>
                  <a:cubicBezTo>
                    <a:pt x="128" y="16"/>
                    <a:pt x="134" y="17"/>
                    <a:pt x="134" y="16"/>
                  </a:cubicBezTo>
                  <a:cubicBezTo>
                    <a:pt x="135" y="15"/>
                    <a:pt x="136" y="15"/>
                    <a:pt x="137" y="15"/>
                  </a:cubicBezTo>
                  <a:cubicBezTo>
                    <a:pt x="138" y="16"/>
                    <a:pt x="144" y="14"/>
                    <a:pt x="144" y="13"/>
                  </a:cubicBezTo>
                  <a:cubicBezTo>
                    <a:pt x="144" y="12"/>
                    <a:pt x="146" y="14"/>
                    <a:pt x="144" y="15"/>
                  </a:cubicBezTo>
                  <a:cubicBezTo>
                    <a:pt x="142" y="16"/>
                    <a:pt x="138" y="16"/>
                    <a:pt x="137" y="17"/>
                  </a:cubicBezTo>
                  <a:cubicBezTo>
                    <a:pt x="135" y="17"/>
                    <a:pt x="138" y="18"/>
                    <a:pt x="139" y="20"/>
                  </a:cubicBezTo>
                  <a:cubicBezTo>
                    <a:pt x="141" y="21"/>
                    <a:pt x="137" y="20"/>
                    <a:pt x="136" y="19"/>
                  </a:cubicBezTo>
                  <a:cubicBezTo>
                    <a:pt x="134" y="17"/>
                    <a:pt x="130" y="17"/>
                    <a:pt x="128" y="17"/>
                  </a:cubicBezTo>
                  <a:cubicBezTo>
                    <a:pt x="126" y="17"/>
                    <a:pt x="127" y="21"/>
                    <a:pt x="128" y="21"/>
                  </a:cubicBezTo>
                  <a:cubicBezTo>
                    <a:pt x="130" y="21"/>
                    <a:pt x="131" y="21"/>
                    <a:pt x="133" y="23"/>
                  </a:cubicBezTo>
                  <a:cubicBezTo>
                    <a:pt x="134" y="26"/>
                    <a:pt x="137" y="25"/>
                    <a:pt x="137" y="26"/>
                  </a:cubicBezTo>
                  <a:cubicBezTo>
                    <a:pt x="137" y="27"/>
                    <a:pt x="133" y="25"/>
                    <a:pt x="131" y="25"/>
                  </a:cubicBezTo>
                  <a:cubicBezTo>
                    <a:pt x="129" y="25"/>
                    <a:pt x="125" y="26"/>
                    <a:pt x="125" y="28"/>
                  </a:cubicBezTo>
                  <a:cubicBezTo>
                    <a:pt x="125" y="29"/>
                    <a:pt x="128" y="29"/>
                    <a:pt x="130" y="28"/>
                  </a:cubicBezTo>
                  <a:cubicBezTo>
                    <a:pt x="133" y="26"/>
                    <a:pt x="131" y="28"/>
                    <a:pt x="130" y="29"/>
                  </a:cubicBezTo>
                  <a:cubicBezTo>
                    <a:pt x="129" y="30"/>
                    <a:pt x="133" y="31"/>
                    <a:pt x="133" y="32"/>
                  </a:cubicBezTo>
                  <a:cubicBezTo>
                    <a:pt x="133" y="34"/>
                    <a:pt x="130" y="33"/>
                    <a:pt x="130" y="32"/>
                  </a:cubicBezTo>
                  <a:cubicBezTo>
                    <a:pt x="129" y="31"/>
                    <a:pt x="128" y="30"/>
                    <a:pt x="126" y="30"/>
                  </a:cubicBezTo>
                  <a:cubicBezTo>
                    <a:pt x="123" y="30"/>
                    <a:pt x="124" y="32"/>
                    <a:pt x="125" y="32"/>
                  </a:cubicBezTo>
                  <a:cubicBezTo>
                    <a:pt x="127" y="32"/>
                    <a:pt x="127" y="34"/>
                    <a:pt x="125" y="34"/>
                  </a:cubicBezTo>
                  <a:cubicBezTo>
                    <a:pt x="123" y="34"/>
                    <a:pt x="119" y="35"/>
                    <a:pt x="120" y="36"/>
                  </a:cubicBezTo>
                  <a:cubicBezTo>
                    <a:pt x="122" y="37"/>
                    <a:pt x="127" y="36"/>
                    <a:pt x="128" y="37"/>
                  </a:cubicBezTo>
                  <a:cubicBezTo>
                    <a:pt x="129" y="38"/>
                    <a:pt x="132" y="38"/>
                    <a:pt x="132" y="37"/>
                  </a:cubicBezTo>
                  <a:cubicBezTo>
                    <a:pt x="133" y="36"/>
                    <a:pt x="135" y="37"/>
                    <a:pt x="137" y="37"/>
                  </a:cubicBezTo>
                  <a:cubicBezTo>
                    <a:pt x="139" y="37"/>
                    <a:pt x="139" y="37"/>
                    <a:pt x="140" y="38"/>
                  </a:cubicBezTo>
                  <a:cubicBezTo>
                    <a:pt x="141" y="39"/>
                    <a:pt x="143" y="38"/>
                    <a:pt x="144" y="37"/>
                  </a:cubicBezTo>
                  <a:cubicBezTo>
                    <a:pt x="145" y="37"/>
                    <a:pt x="145" y="37"/>
                    <a:pt x="147" y="37"/>
                  </a:cubicBezTo>
                  <a:cubicBezTo>
                    <a:pt x="148" y="37"/>
                    <a:pt x="148" y="36"/>
                    <a:pt x="148" y="34"/>
                  </a:cubicBezTo>
                  <a:cubicBezTo>
                    <a:pt x="147" y="33"/>
                    <a:pt x="145" y="35"/>
                    <a:pt x="145" y="34"/>
                  </a:cubicBezTo>
                  <a:cubicBezTo>
                    <a:pt x="145" y="33"/>
                    <a:pt x="143" y="33"/>
                    <a:pt x="140" y="34"/>
                  </a:cubicBezTo>
                  <a:cubicBezTo>
                    <a:pt x="137" y="34"/>
                    <a:pt x="138" y="32"/>
                    <a:pt x="140" y="32"/>
                  </a:cubicBezTo>
                  <a:cubicBezTo>
                    <a:pt x="142" y="33"/>
                    <a:pt x="144" y="33"/>
                    <a:pt x="146" y="32"/>
                  </a:cubicBezTo>
                  <a:cubicBezTo>
                    <a:pt x="148" y="32"/>
                    <a:pt x="147" y="31"/>
                    <a:pt x="147" y="30"/>
                  </a:cubicBezTo>
                  <a:cubicBezTo>
                    <a:pt x="147" y="29"/>
                    <a:pt x="149" y="29"/>
                    <a:pt x="151" y="29"/>
                  </a:cubicBezTo>
                  <a:cubicBezTo>
                    <a:pt x="153" y="29"/>
                    <a:pt x="156" y="26"/>
                    <a:pt x="156" y="25"/>
                  </a:cubicBezTo>
                  <a:cubicBezTo>
                    <a:pt x="156" y="23"/>
                    <a:pt x="152" y="23"/>
                    <a:pt x="149" y="23"/>
                  </a:cubicBezTo>
                  <a:cubicBezTo>
                    <a:pt x="147" y="23"/>
                    <a:pt x="151" y="22"/>
                    <a:pt x="155" y="22"/>
                  </a:cubicBezTo>
                  <a:cubicBezTo>
                    <a:pt x="159" y="22"/>
                    <a:pt x="157" y="20"/>
                    <a:pt x="158" y="20"/>
                  </a:cubicBezTo>
                  <a:cubicBezTo>
                    <a:pt x="158" y="19"/>
                    <a:pt x="160" y="21"/>
                    <a:pt x="162" y="20"/>
                  </a:cubicBezTo>
                  <a:cubicBezTo>
                    <a:pt x="164" y="20"/>
                    <a:pt x="163" y="18"/>
                    <a:pt x="164" y="18"/>
                  </a:cubicBezTo>
                  <a:cubicBezTo>
                    <a:pt x="165" y="18"/>
                    <a:pt x="167" y="17"/>
                    <a:pt x="171" y="14"/>
                  </a:cubicBezTo>
                  <a:cubicBezTo>
                    <a:pt x="176" y="12"/>
                    <a:pt x="179" y="12"/>
                    <a:pt x="179" y="11"/>
                  </a:cubicBezTo>
                  <a:cubicBezTo>
                    <a:pt x="179" y="10"/>
                    <a:pt x="173" y="11"/>
                    <a:pt x="172" y="11"/>
                  </a:cubicBezTo>
                  <a:cubicBezTo>
                    <a:pt x="171" y="10"/>
                    <a:pt x="176" y="9"/>
                    <a:pt x="178" y="9"/>
                  </a:cubicBezTo>
                  <a:cubicBezTo>
                    <a:pt x="179" y="10"/>
                    <a:pt x="181" y="9"/>
                    <a:pt x="185" y="7"/>
                  </a:cubicBezTo>
                  <a:cubicBezTo>
                    <a:pt x="189" y="5"/>
                    <a:pt x="187" y="5"/>
                    <a:pt x="185" y="5"/>
                  </a:cubicBezTo>
                  <a:cubicBezTo>
                    <a:pt x="184" y="5"/>
                    <a:pt x="182" y="5"/>
                    <a:pt x="182" y="4"/>
                  </a:cubicBezTo>
                  <a:cubicBezTo>
                    <a:pt x="182" y="2"/>
                    <a:pt x="179" y="3"/>
                    <a:pt x="179" y="3"/>
                  </a:cubicBezTo>
                  <a:cubicBezTo>
                    <a:pt x="179" y="2"/>
                    <a:pt x="177" y="3"/>
                    <a:pt x="174" y="4"/>
                  </a:cubicBezTo>
                  <a:cubicBezTo>
                    <a:pt x="171" y="5"/>
                    <a:pt x="174" y="3"/>
                    <a:pt x="175" y="2"/>
                  </a:cubicBezTo>
                  <a:cubicBezTo>
                    <a:pt x="176" y="2"/>
                    <a:pt x="168" y="2"/>
                    <a:pt x="167" y="1"/>
                  </a:cubicBezTo>
                  <a:cubicBezTo>
                    <a:pt x="165" y="0"/>
                    <a:pt x="164" y="3"/>
                    <a:pt x="163" y="2"/>
                  </a:cubicBezTo>
                  <a:cubicBezTo>
                    <a:pt x="161" y="0"/>
                    <a:pt x="158" y="1"/>
                    <a:pt x="159" y="2"/>
                  </a:cubicBezTo>
                  <a:cubicBezTo>
                    <a:pt x="159" y="3"/>
                    <a:pt x="158" y="3"/>
                    <a:pt x="157" y="2"/>
                  </a:cubicBezTo>
                  <a:cubicBezTo>
                    <a:pt x="156" y="1"/>
                    <a:pt x="153" y="2"/>
                    <a:pt x="151" y="2"/>
                  </a:cubicBezTo>
                  <a:cubicBezTo>
                    <a:pt x="149" y="2"/>
                    <a:pt x="150" y="4"/>
                    <a:pt x="147" y="3"/>
                  </a:cubicBezTo>
                  <a:cubicBezTo>
                    <a:pt x="145" y="2"/>
                    <a:pt x="142" y="2"/>
                    <a:pt x="143" y="2"/>
                  </a:cubicBezTo>
                  <a:cubicBezTo>
                    <a:pt x="144" y="3"/>
                    <a:pt x="143" y="3"/>
                    <a:pt x="142" y="3"/>
                  </a:cubicBezTo>
                  <a:cubicBezTo>
                    <a:pt x="141" y="3"/>
                    <a:pt x="140" y="3"/>
                    <a:pt x="140" y="4"/>
                  </a:cubicBezTo>
                  <a:cubicBezTo>
                    <a:pt x="141" y="5"/>
                    <a:pt x="137" y="4"/>
                    <a:pt x="137" y="5"/>
                  </a:cubicBezTo>
                  <a:cubicBezTo>
                    <a:pt x="137" y="6"/>
                    <a:pt x="135" y="7"/>
                    <a:pt x="134" y="6"/>
                  </a:cubicBezTo>
                  <a:cubicBezTo>
                    <a:pt x="133" y="5"/>
                    <a:pt x="129" y="4"/>
                    <a:pt x="130" y="5"/>
                  </a:cubicBezTo>
                  <a:cubicBezTo>
                    <a:pt x="131" y="6"/>
                    <a:pt x="126" y="6"/>
                    <a:pt x="128" y="7"/>
                  </a:cubicBezTo>
                  <a:cubicBezTo>
                    <a:pt x="129" y="8"/>
                    <a:pt x="126" y="8"/>
                    <a:pt x="126" y="8"/>
                  </a:cubicBezTo>
                  <a:cubicBezTo>
                    <a:pt x="126" y="7"/>
                    <a:pt x="123" y="6"/>
                    <a:pt x="122" y="7"/>
                  </a:cubicBezTo>
                  <a:cubicBezTo>
                    <a:pt x="121" y="8"/>
                    <a:pt x="121" y="9"/>
                    <a:pt x="121" y="9"/>
                  </a:cubicBezTo>
                  <a:cubicBezTo>
                    <a:pt x="120" y="8"/>
                    <a:pt x="118" y="8"/>
                    <a:pt x="116" y="9"/>
                  </a:cubicBezTo>
                  <a:cubicBezTo>
                    <a:pt x="113" y="10"/>
                    <a:pt x="116" y="11"/>
                    <a:pt x="117" y="10"/>
                  </a:cubicBezTo>
                  <a:close/>
                  <a:moveTo>
                    <a:pt x="143" y="99"/>
                  </a:moveTo>
                  <a:cubicBezTo>
                    <a:pt x="144" y="99"/>
                    <a:pt x="146" y="96"/>
                    <a:pt x="144" y="96"/>
                  </a:cubicBezTo>
                  <a:cubicBezTo>
                    <a:pt x="142" y="96"/>
                    <a:pt x="142" y="99"/>
                    <a:pt x="143" y="99"/>
                  </a:cubicBezTo>
                  <a:close/>
                  <a:moveTo>
                    <a:pt x="134" y="96"/>
                  </a:moveTo>
                  <a:cubicBezTo>
                    <a:pt x="136" y="97"/>
                    <a:pt x="138" y="95"/>
                    <a:pt x="138" y="94"/>
                  </a:cubicBezTo>
                  <a:cubicBezTo>
                    <a:pt x="138" y="93"/>
                    <a:pt x="132" y="95"/>
                    <a:pt x="134" y="96"/>
                  </a:cubicBezTo>
                  <a:close/>
                  <a:moveTo>
                    <a:pt x="142" y="91"/>
                  </a:moveTo>
                  <a:cubicBezTo>
                    <a:pt x="142" y="90"/>
                    <a:pt x="138" y="89"/>
                    <a:pt x="139" y="88"/>
                  </a:cubicBezTo>
                  <a:cubicBezTo>
                    <a:pt x="139" y="87"/>
                    <a:pt x="135" y="86"/>
                    <a:pt x="134" y="85"/>
                  </a:cubicBezTo>
                  <a:cubicBezTo>
                    <a:pt x="133" y="85"/>
                    <a:pt x="131" y="84"/>
                    <a:pt x="131" y="83"/>
                  </a:cubicBezTo>
                  <a:cubicBezTo>
                    <a:pt x="131" y="82"/>
                    <a:pt x="129" y="83"/>
                    <a:pt x="129" y="85"/>
                  </a:cubicBezTo>
                  <a:cubicBezTo>
                    <a:pt x="128" y="87"/>
                    <a:pt x="127" y="86"/>
                    <a:pt x="128" y="88"/>
                  </a:cubicBezTo>
                  <a:cubicBezTo>
                    <a:pt x="128" y="90"/>
                    <a:pt x="126" y="90"/>
                    <a:pt x="126" y="91"/>
                  </a:cubicBezTo>
                  <a:cubicBezTo>
                    <a:pt x="126" y="92"/>
                    <a:pt x="128" y="91"/>
                    <a:pt x="129" y="91"/>
                  </a:cubicBezTo>
                  <a:cubicBezTo>
                    <a:pt x="130" y="91"/>
                    <a:pt x="129" y="93"/>
                    <a:pt x="130" y="93"/>
                  </a:cubicBezTo>
                  <a:cubicBezTo>
                    <a:pt x="131" y="93"/>
                    <a:pt x="133" y="91"/>
                    <a:pt x="134" y="91"/>
                  </a:cubicBezTo>
                  <a:cubicBezTo>
                    <a:pt x="135" y="90"/>
                    <a:pt x="136" y="90"/>
                    <a:pt x="137" y="91"/>
                  </a:cubicBezTo>
                  <a:cubicBezTo>
                    <a:pt x="138" y="92"/>
                    <a:pt x="142" y="92"/>
                    <a:pt x="142" y="91"/>
                  </a:cubicBezTo>
                  <a:close/>
                  <a:moveTo>
                    <a:pt x="175" y="82"/>
                  </a:moveTo>
                  <a:cubicBezTo>
                    <a:pt x="177" y="82"/>
                    <a:pt x="177" y="83"/>
                    <a:pt x="179" y="85"/>
                  </a:cubicBezTo>
                  <a:cubicBezTo>
                    <a:pt x="181" y="87"/>
                    <a:pt x="181" y="85"/>
                    <a:pt x="181" y="84"/>
                  </a:cubicBezTo>
                  <a:cubicBezTo>
                    <a:pt x="182" y="83"/>
                    <a:pt x="184" y="84"/>
                    <a:pt x="184" y="83"/>
                  </a:cubicBezTo>
                  <a:cubicBezTo>
                    <a:pt x="184" y="82"/>
                    <a:pt x="185" y="80"/>
                    <a:pt x="187" y="80"/>
                  </a:cubicBezTo>
                  <a:cubicBezTo>
                    <a:pt x="188" y="79"/>
                    <a:pt x="186" y="78"/>
                    <a:pt x="184" y="78"/>
                  </a:cubicBezTo>
                  <a:cubicBezTo>
                    <a:pt x="182" y="78"/>
                    <a:pt x="182" y="77"/>
                    <a:pt x="182" y="77"/>
                  </a:cubicBezTo>
                  <a:cubicBezTo>
                    <a:pt x="182" y="76"/>
                    <a:pt x="179" y="74"/>
                    <a:pt x="178" y="74"/>
                  </a:cubicBezTo>
                  <a:cubicBezTo>
                    <a:pt x="177" y="75"/>
                    <a:pt x="175" y="73"/>
                    <a:pt x="174" y="73"/>
                  </a:cubicBezTo>
                  <a:cubicBezTo>
                    <a:pt x="172" y="73"/>
                    <a:pt x="170" y="72"/>
                    <a:pt x="171" y="70"/>
                  </a:cubicBezTo>
                  <a:cubicBezTo>
                    <a:pt x="171" y="69"/>
                    <a:pt x="173" y="71"/>
                    <a:pt x="174" y="70"/>
                  </a:cubicBezTo>
                  <a:cubicBezTo>
                    <a:pt x="174" y="69"/>
                    <a:pt x="171" y="69"/>
                    <a:pt x="171" y="68"/>
                  </a:cubicBezTo>
                  <a:cubicBezTo>
                    <a:pt x="171" y="67"/>
                    <a:pt x="172" y="68"/>
                    <a:pt x="173" y="67"/>
                  </a:cubicBezTo>
                  <a:cubicBezTo>
                    <a:pt x="173" y="67"/>
                    <a:pt x="172" y="66"/>
                    <a:pt x="171" y="65"/>
                  </a:cubicBezTo>
                  <a:cubicBezTo>
                    <a:pt x="171" y="65"/>
                    <a:pt x="170" y="66"/>
                    <a:pt x="170" y="66"/>
                  </a:cubicBezTo>
                  <a:cubicBezTo>
                    <a:pt x="169" y="66"/>
                    <a:pt x="170" y="65"/>
                    <a:pt x="170" y="64"/>
                  </a:cubicBezTo>
                  <a:cubicBezTo>
                    <a:pt x="171" y="64"/>
                    <a:pt x="168" y="63"/>
                    <a:pt x="166" y="63"/>
                  </a:cubicBezTo>
                  <a:cubicBezTo>
                    <a:pt x="165" y="64"/>
                    <a:pt x="165" y="63"/>
                    <a:pt x="165" y="62"/>
                  </a:cubicBezTo>
                  <a:cubicBezTo>
                    <a:pt x="165" y="61"/>
                    <a:pt x="163" y="62"/>
                    <a:pt x="162" y="63"/>
                  </a:cubicBezTo>
                  <a:cubicBezTo>
                    <a:pt x="161" y="63"/>
                    <a:pt x="160" y="62"/>
                    <a:pt x="161" y="62"/>
                  </a:cubicBezTo>
                  <a:cubicBezTo>
                    <a:pt x="162" y="62"/>
                    <a:pt x="163" y="61"/>
                    <a:pt x="163" y="60"/>
                  </a:cubicBezTo>
                  <a:cubicBezTo>
                    <a:pt x="163" y="59"/>
                    <a:pt x="160" y="59"/>
                    <a:pt x="159" y="60"/>
                  </a:cubicBezTo>
                  <a:cubicBezTo>
                    <a:pt x="159" y="61"/>
                    <a:pt x="157" y="59"/>
                    <a:pt x="157" y="58"/>
                  </a:cubicBezTo>
                  <a:cubicBezTo>
                    <a:pt x="157" y="57"/>
                    <a:pt x="153" y="58"/>
                    <a:pt x="154" y="56"/>
                  </a:cubicBezTo>
                  <a:cubicBezTo>
                    <a:pt x="154" y="55"/>
                    <a:pt x="150" y="54"/>
                    <a:pt x="149" y="54"/>
                  </a:cubicBezTo>
                  <a:cubicBezTo>
                    <a:pt x="148" y="54"/>
                    <a:pt x="146" y="55"/>
                    <a:pt x="146" y="56"/>
                  </a:cubicBezTo>
                  <a:cubicBezTo>
                    <a:pt x="147" y="57"/>
                    <a:pt x="145" y="57"/>
                    <a:pt x="145" y="56"/>
                  </a:cubicBezTo>
                  <a:cubicBezTo>
                    <a:pt x="145" y="55"/>
                    <a:pt x="142" y="57"/>
                    <a:pt x="141" y="57"/>
                  </a:cubicBezTo>
                  <a:cubicBezTo>
                    <a:pt x="140" y="57"/>
                    <a:pt x="142" y="54"/>
                    <a:pt x="141" y="53"/>
                  </a:cubicBezTo>
                  <a:cubicBezTo>
                    <a:pt x="141" y="52"/>
                    <a:pt x="140" y="52"/>
                    <a:pt x="140" y="50"/>
                  </a:cubicBezTo>
                  <a:cubicBezTo>
                    <a:pt x="139" y="49"/>
                    <a:pt x="136" y="49"/>
                    <a:pt x="135" y="50"/>
                  </a:cubicBezTo>
                  <a:cubicBezTo>
                    <a:pt x="134" y="51"/>
                    <a:pt x="132" y="51"/>
                    <a:pt x="130" y="52"/>
                  </a:cubicBezTo>
                  <a:cubicBezTo>
                    <a:pt x="129" y="54"/>
                    <a:pt x="130" y="55"/>
                    <a:pt x="131" y="56"/>
                  </a:cubicBezTo>
                  <a:cubicBezTo>
                    <a:pt x="131" y="56"/>
                    <a:pt x="129" y="57"/>
                    <a:pt x="130" y="58"/>
                  </a:cubicBezTo>
                  <a:cubicBezTo>
                    <a:pt x="130" y="59"/>
                    <a:pt x="132" y="58"/>
                    <a:pt x="132" y="60"/>
                  </a:cubicBezTo>
                  <a:cubicBezTo>
                    <a:pt x="132" y="61"/>
                    <a:pt x="129" y="59"/>
                    <a:pt x="128" y="58"/>
                  </a:cubicBezTo>
                  <a:cubicBezTo>
                    <a:pt x="128" y="57"/>
                    <a:pt x="128" y="56"/>
                    <a:pt x="128" y="55"/>
                  </a:cubicBezTo>
                  <a:cubicBezTo>
                    <a:pt x="127" y="54"/>
                    <a:pt x="128" y="53"/>
                    <a:pt x="129" y="52"/>
                  </a:cubicBezTo>
                  <a:cubicBezTo>
                    <a:pt x="130" y="50"/>
                    <a:pt x="131" y="51"/>
                    <a:pt x="131" y="50"/>
                  </a:cubicBezTo>
                  <a:cubicBezTo>
                    <a:pt x="131" y="49"/>
                    <a:pt x="125" y="49"/>
                    <a:pt x="122" y="52"/>
                  </a:cubicBezTo>
                  <a:cubicBezTo>
                    <a:pt x="119" y="55"/>
                    <a:pt x="120" y="59"/>
                    <a:pt x="120" y="60"/>
                  </a:cubicBezTo>
                  <a:cubicBezTo>
                    <a:pt x="120" y="61"/>
                    <a:pt x="123" y="60"/>
                    <a:pt x="125" y="61"/>
                  </a:cubicBezTo>
                  <a:cubicBezTo>
                    <a:pt x="127" y="62"/>
                    <a:pt x="126" y="62"/>
                    <a:pt x="124" y="62"/>
                  </a:cubicBezTo>
                  <a:cubicBezTo>
                    <a:pt x="123" y="62"/>
                    <a:pt x="121" y="61"/>
                    <a:pt x="121" y="62"/>
                  </a:cubicBezTo>
                  <a:cubicBezTo>
                    <a:pt x="121" y="63"/>
                    <a:pt x="124" y="65"/>
                    <a:pt x="125" y="65"/>
                  </a:cubicBezTo>
                  <a:cubicBezTo>
                    <a:pt x="127" y="64"/>
                    <a:pt x="127" y="64"/>
                    <a:pt x="128" y="65"/>
                  </a:cubicBezTo>
                  <a:cubicBezTo>
                    <a:pt x="128" y="66"/>
                    <a:pt x="130" y="66"/>
                    <a:pt x="132" y="66"/>
                  </a:cubicBezTo>
                  <a:cubicBezTo>
                    <a:pt x="134" y="66"/>
                    <a:pt x="137" y="67"/>
                    <a:pt x="138" y="67"/>
                  </a:cubicBezTo>
                  <a:cubicBezTo>
                    <a:pt x="138" y="67"/>
                    <a:pt x="140" y="66"/>
                    <a:pt x="140" y="66"/>
                  </a:cubicBezTo>
                  <a:cubicBezTo>
                    <a:pt x="140" y="65"/>
                    <a:pt x="144" y="67"/>
                    <a:pt x="145" y="66"/>
                  </a:cubicBezTo>
                  <a:cubicBezTo>
                    <a:pt x="146" y="66"/>
                    <a:pt x="146" y="65"/>
                    <a:pt x="145" y="65"/>
                  </a:cubicBezTo>
                  <a:cubicBezTo>
                    <a:pt x="144" y="65"/>
                    <a:pt x="144" y="63"/>
                    <a:pt x="145" y="64"/>
                  </a:cubicBezTo>
                  <a:cubicBezTo>
                    <a:pt x="146" y="64"/>
                    <a:pt x="148" y="65"/>
                    <a:pt x="148" y="66"/>
                  </a:cubicBezTo>
                  <a:cubicBezTo>
                    <a:pt x="148" y="66"/>
                    <a:pt x="149" y="66"/>
                    <a:pt x="149" y="67"/>
                  </a:cubicBezTo>
                  <a:cubicBezTo>
                    <a:pt x="149" y="67"/>
                    <a:pt x="153" y="68"/>
                    <a:pt x="153" y="69"/>
                  </a:cubicBezTo>
                  <a:cubicBezTo>
                    <a:pt x="153" y="70"/>
                    <a:pt x="150" y="70"/>
                    <a:pt x="151" y="71"/>
                  </a:cubicBezTo>
                  <a:cubicBezTo>
                    <a:pt x="152" y="72"/>
                    <a:pt x="153" y="70"/>
                    <a:pt x="154" y="70"/>
                  </a:cubicBezTo>
                  <a:cubicBezTo>
                    <a:pt x="155" y="70"/>
                    <a:pt x="155" y="73"/>
                    <a:pt x="156" y="72"/>
                  </a:cubicBezTo>
                  <a:cubicBezTo>
                    <a:pt x="158" y="72"/>
                    <a:pt x="159" y="73"/>
                    <a:pt x="160" y="75"/>
                  </a:cubicBezTo>
                  <a:cubicBezTo>
                    <a:pt x="161" y="76"/>
                    <a:pt x="160" y="78"/>
                    <a:pt x="160" y="79"/>
                  </a:cubicBezTo>
                  <a:cubicBezTo>
                    <a:pt x="160" y="79"/>
                    <a:pt x="162" y="79"/>
                    <a:pt x="164" y="78"/>
                  </a:cubicBezTo>
                  <a:cubicBezTo>
                    <a:pt x="165" y="78"/>
                    <a:pt x="166" y="79"/>
                    <a:pt x="167" y="80"/>
                  </a:cubicBezTo>
                  <a:cubicBezTo>
                    <a:pt x="168" y="81"/>
                    <a:pt x="163" y="83"/>
                    <a:pt x="164" y="82"/>
                  </a:cubicBezTo>
                  <a:cubicBezTo>
                    <a:pt x="164" y="81"/>
                    <a:pt x="161" y="78"/>
                    <a:pt x="158" y="80"/>
                  </a:cubicBezTo>
                  <a:cubicBezTo>
                    <a:pt x="155" y="81"/>
                    <a:pt x="157" y="82"/>
                    <a:pt x="157" y="83"/>
                  </a:cubicBezTo>
                  <a:cubicBezTo>
                    <a:pt x="158" y="84"/>
                    <a:pt x="155" y="86"/>
                    <a:pt x="152" y="85"/>
                  </a:cubicBezTo>
                  <a:cubicBezTo>
                    <a:pt x="149" y="84"/>
                    <a:pt x="150" y="85"/>
                    <a:pt x="149" y="85"/>
                  </a:cubicBezTo>
                  <a:cubicBezTo>
                    <a:pt x="148" y="85"/>
                    <a:pt x="146" y="87"/>
                    <a:pt x="148" y="88"/>
                  </a:cubicBezTo>
                  <a:cubicBezTo>
                    <a:pt x="149" y="89"/>
                    <a:pt x="151" y="88"/>
                    <a:pt x="153" y="88"/>
                  </a:cubicBezTo>
                  <a:cubicBezTo>
                    <a:pt x="155" y="88"/>
                    <a:pt x="155" y="89"/>
                    <a:pt x="155" y="88"/>
                  </a:cubicBezTo>
                  <a:cubicBezTo>
                    <a:pt x="155" y="87"/>
                    <a:pt x="157" y="87"/>
                    <a:pt x="158" y="88"/>
                  </a:cubicBezTo>
                  <a:cubicBezTo>
                    <a:pt x="160" y="88"/>
                    <a:pt x="159" y="90"/>
                    <a:pt x="161" y="90"/>
                  </a:cubicBezTo>
                  <a:cubicBezTo>
                    <a:pt x="163" y="90"/>
                    <a:pt x="161" y="92"/>
                    <a:pt x="162" y="93"/>
                  </a:cubicBezTo>
                  <a:cubicBezTo>
                    <a:pt x="163" y="94"/>
                    <a:pt x="167" y="94"/>
                    <a:pt x="168" y="95"/>
                  </a:cubicBezTo>
                  <a:cubicBezTo>
                    <a:pt x="169" y="96"/>
                    <a:pt x="174" y="98"/>
                    <a:pt x="175" y="98"/>
                  </a:cubicBezTo>
                  <a:cubicBezTo>
                    <a:pt x="176" y="97"/>
                    <a:pt x="171" y="92"/>
                    <a:pt x="169" y="91"/>
                  </a:cubicBezTo>
                  <a:cubicBezTo>
                    <a:pt x="168" y="91"/>
                    <a:pt x="171" y="90"/>
                    <a:pt x="173" y="92"/>
                  </a:cubicBezTo>
                  <a:cubicBezTo>
                    <a:pt x="175" y="94"/>
                    <a:pt x="178" y="94"/>
                    <a:pt x="179" y="92"/>
                  </a:cubicBezTo>
                  <a:cubicBezTo>
                    <a:pt x="180" y="91"/>
                    <a:pt x="178" y="91"/>
                    <a:pt x="178" y="90"/>
                  </a:cubicBezTo>
                  <a:cubicBezTo>
                    <a:pt x="178" y="88"/>
                    <a:pt x="177" y="87"/>
                    <a:pt x="175" y="87"/>
                  </a:cubicBezTo>
                  <a:cubicBezTo>
                    <a:pt x="174" y="87"/>
                    <a:pt x="170" y="84"/>
                    <a:pt x="172" y="83"/>
                  </a:cubicBezTo>
                  <a:cubicBezTo>
                    <a:pt x="173" y="82"/>
                    <a:pt x="171" y="82"/>
                    <a:pt x="172" y="80"/>
                  </a:cubicBezTo>
                  <a:cubicBezTo>
                    <a:pt x="173" y="79"/>
                    <a:pt x="174" y="82"/>
                    <a:pt x="175" y="82"/>
                  </a:cubicBezTo>
                  <a:close/>
                  <a:moveTo>
                    <a:pt x="154" y="77"/>
                  </a:moveTo>
                  <a:cubicBezTo>
                    <a:pt x="155" y="76"/>
                    <a:pt x="155" y="75"/>
                    <a:pt x="154" y="74"/>
                  </a:cubicBezTo>
                  <a:cubicBezTo>
                    <a:pt x="153" y="73"/>
                    <a:pt x="152" y="73"/>
                    <a:pt x="151" y="73"/>
                  </a:cubicBezTo>
                  <a:cubicBezTo>
                    <a:pt x="150" y="73"/>
                    <a:pt x="148" y="75"/>
                    <a:pt x="149" y="76"/>
                  </a:cubicBezTo>
                  <a:cubicBezTo>
                    <a:pt x="150" y="78"/>
                    <a:pt x="152" y="77"/>
                    <a:pt x="154" y="77"/>
                  </a:cubicBezTo>
                  <a:close/>
                  <a:moveTo>
                    <a:pt x="141" y="50"/>
                  </a:moveTo>
                  <a:cubicBezTo>
                    <a:pt x="140" y="51"/>
                    <a:pt x="142" y="51"/>
                    <a:pt x="142" y="53"/>
                  </a:cubicBezTo>
                  <a:cubicBezTo>
                    <a:pt x="142" y="54"/>
                    <a:pt x="144" y="55"/>
                    <a:pt x="146" y="54"/>
                  </a:cubicBezTo>
                  <a:cubicBezTo>
                    <a:pt x="147" y="53"/>
                    <a:pt x="151" y="54"/>
                    <a:pt x="151" y="53"/>
                  </a:cubicBezTo>
                  <a:cubicBezTo>
                    <a:pt x="151" y="52"/>
                    <a:pt x="147" y="50"/>
                    <a:pt x="145" y="50"/>
                  </a:cubicBezTo>
                  <a:cubicBezTo>
                    <a:pt x="144" y="50"/>
                    <a:pt x="141" y="49"/>
                    <a:pt x="141" y="50"/>
                  </a:cubicBezTo>
                  <a:close/>
                  <a:moveTo>
                    <a:pt x="179" y="138"/>
                  </a:moveTo>
                  <a:cubicBezTo>
                    <a:pt x="180" y="138"/>
                    <a:pt x="186" y="141"/>
                    <a:pt x="186" y="140"/>
                  </a:cubicBezTo>
                  <a:cubicBezTo>
                    <a:pt x="186" y="139"/>
                    <a:pt x="179" y="137"/>
                    <a:pt x="179" y="138"/>
                  </a:cubicBezTo>
                  <a:close/>
                  <a:moveTo>
                    <a:pt x="206" y="144"/>
                  </a:moveTo>
                  <a:cubicBezTo>
                    <a:pt x="205" y="144"/>
                    <a:pt x="205" y="143"/>
                    <a:pt x="205" y="142"/>
                  </a:cubicBezTo>
                  <a:cubicBezTo>
                    <a:pt x="206" y="142"/>
                    <a:pt x="205" y="142"/>
                    <a:pt x="205" y="142"/>
                  </a:cubicBezTo>
                  <a:cubicBezTo>
                    <a:pt x="204" y="142"/>
                    <a:pt x="204" y="140"/>
                    <a:pt x="205" y="140"/>
                  </a:cubicBezTo>
                  <a:cubicBezTo>
                    <a:pt x="205" y="139"/>
                    <a:pt x="203" y="138"/>
                    <a:pt x="203" y="139"/>
                  </a:cubicBezTo>
                  <a:cubicBezTo>
                    <a:pt x="203" y="140"/>
                    <a:pt x="201" y="139"/>
                    <a:pt x="201" y="139"/>
                  </a:cubicBezTo>
                  <a:cubicBezTo>
                    <a:pt x="201" y="138"/>
                    <a:pt x="199" y="138"/>
                    <a:pt x="200" y="137"/>
                  </a:cubicBezTo>
                  <a:cubicBezTo>
                    <a:pt x="200" y="137"/>
                    <a:pt x="198" y="137"/>
                    <a:pt x="198" y="137"/>
                  </a:cubicBezTo>
                  <a:cubicBezTo>
                    <a:pt x="198" y="138"/>
                    <a:pt x="197" y="137"/>
                    <a:pt x="198" y="136"/>
                  </a:cubicBezTo>
                  <a:cubicBezTo>
                    <a:pt x="199" y="135"/>
                    <a:pt x="199" y="134"/>
                    <a:pt x="200" y="133"/>
                  </a:cubicBezTo>
                  <a:cubicBezTo>
                    <a:pt x="201" y="133"/>
                    <a:pt x="200" y="132"/>
                    <a:pt x="199" y="132"/>
                  </a:cubicBezTo>
                  <a:cubicBezTo>
                    <a:pt x="198" y="133"/>
                    <a:pt x="195" y="137"/>
                    <a:pt x="195" y="138"/>
                  </a:cubicBezTo>
                  <a:cubicBezTo>
                    <a:pt x="195" y="139"/>
                    <a:pt x="195" y="140"/>
                    <a:pt x="194" y="140"/>
                  </a:cubicBezTo>
                  <a:cubicBezTo>
                    <a:pt x="193" y="140"/>
                    <a:pt x="192" y="141"/>
                    <a:pt x="193" y="141"/>
                  </a:cubicBezTo>
                  <a:cubicBezTo>
                    <a:pt x="193" y="142"/>
                    <a:pt x="191" y="143"/>
                    <a:pt x="192" y="144"/>
                  </a:cubicBezTo>
                  <a:cubicBezTo>
                    <a:pt x="193" y="145"/>
                    <a:pt x="194" y="144"/>
                    <a:pt x="195" y="144"/>
                  </a:cubicBezTo>
                  <a:cubicBezTo>
                    <a:pt x="197" y="144"/>
                    <a:pt x="198" y="144"/>
                    <a:pt x="199" y="143"/>
                  </a:cubicBezTo>
                  <a:cubicBezTo>
                    <a:pt x="200" y="143"/>
                    <a:pt x="200" y="144"/>
                    <a:pt x="201" y="144"/>
                  </a:cubicBezTo>
                  <a:cubicBezTo>
                    <a:pt x="202" y="144"/>
                    <a:pt x="200" y="145"/>
                    <a:pt x="200" y="146"/>
                  </a:cubicBezTo>
                  <a:cubicBezTo>
                    <a:pt x="200" y="146"/>
                    <a:pt x="201" y="145"/>
                    <a:pt x="202" y="145"/>
                  </a:cubicBezTo>
                  <a:cubicBezTo>
                    <a:pt x="203" y="144"/>
                    <a:pt x="204" y="145"/>
                    <a:pt x="204" y="146"/>
                  </a:cubicBezTo>
                  <a:cubicBezTo>
                    <a:pt x="203" y="146"/>
                    <a:pt x="206" y="147"/>
                    <a:pt x="207" y="146"/>
                  </a:cubicBezTo>
                  <a:cubicBezTo>
                    <a:pt x="207" y="145"/>
                    <a:pt x="206" y="143"/>
                    <a:pt x="206" y="144"/>
                  </a:cubicBezTo>
                  <a:close/>
                  <a:moveTo>
                    <a:pt x="19" y="125"/>
                  </a:moveTo>
                  <a:cubicBezTo>
                    <a:pt x="17" y="126"/>
                    <a:pt x="22" y="130"/>
                    <a:pt x="23" y="130"/>
                  </a:cubicBezTo>
                  <a:cubicBezTo>
                    <a:pt x="23" y="129"/>
                    <a:pt x="22" y="128"/>
                    <a:pt x="22" y="126"/>
                  </a:cubicBezTo>
                  <a:cubicBezTo>
                    <a:pt x="22" y="125"/>
                    <a:pt x="21" y="124"/>
                    <a:pt x="19" y="125"/>
                  </a:cubicBezTo>
                  <a:close/>
                  <a:moveTo>
                    <a:pt x="189" y="148"/>
                  </a:moveTo>
                  <a:cubicBezTo>
                    <a:pt x="188" y="148"/>
                    <a:pt x="189" y="147"/>
                    <a:pt x="189" y="147"/>
                  </a:cubicBezTo>
                  <a:cubicBezTo>
                    <a:pt x="189" y="146"/>
                    <a:pt x="188" y="147"/>
                    <a:pt x="187" y="148"/>
                  </a:cubicBezTo>
                  <a:cubicBezTo>
                    <a:pt x="187" y="148"/>
                    <a:pt x="186" y="149"/>
                    <a:pt x="186" y="149"/>
                  </a:cubicBezTo>
                  <a:cubicBezTo>
                    <a:pt x="186" y="150"/>
                    <a:pt x="186" y="150"/>
                    <a:pt x="185" y="150"/>
                  </a:cubicBezTo>
                  <a:cubicBezTo>
                    <a:pt x="185" y="150"/>
                    <a:pt x="181" y="150"/>
                    <a:pt x="181" y="149"/>
                  </a:cubicBezTo>
                  <a:cubicBezTo>
                    <a:pt x="181" y="148"/>
                    <a:pt x="179" y="148"/>
                    <a:pt x="179" y="147"/>
                  </a:cubicBezTo>
                  <a:cubicBezTo>
                    <a:pt x="179" y="146"/>
                    <a:pt x="177" y="146"/>
                    <a:pt x="178" y="145"/>
                  </a:cubicBezTo>
                  <a:cubicBezTo>
                    <a:pt x="179" y="144"/>
                    <a:pt x="178" y="143"/>
                    <a:pt x="177" y="144"/>
                  </a:cubicBezTo>
                  <a:cubicBezTo>
                    <a:pt x="176" y="145"/>
                    <a:pt x="176" y="144"/>
                    <a:pt x="177" y="143"/>
                  </a:cubicBezTo>
                  <a:cubicBezTo>
                    <a:pt x="178" y="143"/>
                    <a:pt x="181" y="142"/>
                    <a:pt x="179" y="140"/>
                  </a:cubicBezTo>
                  <a:cubicBezTo>
                    <a:pt x="178" y="138"/>
                    <a:pt x="171" y="141"/>
                    <a:pt x="169" y="142"/>
                  </a:cubicBezTo>
                  <a:cubicBezTo>
                    <a:pt x="168" y="143"/>
                    <a:pt x="165" y="146"/>
                    <a:pt x="164" y="146"/>
                  </a:cubicBezTo>
                  <a:cubicBezTo>
                    <a:pt x="163" y="146"/>
                    <a:pt x="166" y="144"/>
                    <a:pt x="166" y="144"/>
                  </a:cubicBezTo>
                  <a:cubicBezTo>
                    <a:pt x="167" y="143"/>
                    <a:pt x="166" y="142"/>
                    <a:pt x="167" y="143"/>
                  </a:cubicBezTo>
                  <a:cubicBezTo>
                    <a:pt x="167" y="143"/>
                    <a:pt x="169" y="140"/>
                    <a:pt x="170" y="140"/>
                  </a:cubicBezTo>
                  <a:cubicBezTo>
                    <a:pt x="171" y="139"/>
                    <a:pt x="172" y="139"/>
                    <a:pt x="173" y="139"/>
                  </a:cubicBezTo>
                  <a:cubicBezTo>
                    <a:pt x="173" y="138"/>
                    <a:pt x="173" y="138"/>
                    <a:pt x="174" y="137"/>
                  </a:cubicBezTo>
                  <a:cubicBezTo>
                    <a:pt x="175" y="136"/>
                    <a:pt x="188" y="136"/>
                    <a:pt x="189" y="136"/>
                  </a:cubicBezTo>
                  <a:cubicBezTo>
                    <a:pt x="190" y="136"/>
                    <a:pt x="192" y="134"/>
                    <a:pt x="193" y="133"/>
                  </a:cubicBezTo>
                  <a:cubicBezTo>
                    <a:pt x="194" y="132"/>
                    <a:pt x="195" y="132"/>
                    <a:pt x="196" y="133"/>
                  </a:cubicBezTo>
                  <a:cubicBezTo>
                    <a:pt x="198" y="133"/>
                    <a:pt x="199" y="131"/>
                    <a:pt x="199" y="131"/>
                  </a:cubicBezTo>
                  <a:cubicBezTo>
                    <a:pt x="200" y="130"/>
                    <a:pt x="200" y="130"/>
                    <a:pt x="199" y="130"/>
                  </a:cubicBezTo>
                  <a:cubicBezTo>
                    <a:pt x="198" y="129"/>
                    <a:pt x="198" y="129"/>
                    <a:pt x="199" y="129"/>
                  </a:cubicBezTo>
                  <a:cubicBezTo>
                    <a:pt x="199" y="129"/>
                    <a:pt x="200" y="128"/>
                    <a:pt x="200" y="128"/>
                  </a:cubicBezTo>
                  <a:cubicBezTo>
                    <a:pt x="200" y="127"/>
                    <a:pt x="200" y="127"/>
                    <a:pt x="199" y="126"/>
                  </a:cubicBezTo>
                  <a:cubicBezTo>
                    <a:pt x="198" y="124"/>
                    <a:pt x="197" y="126"/>
                    <a:pt x="196" y="126"/>
                  </a:cubicBezTo>
                  <a:cubicBezTo>
                    <a:pt x="195" y="126"/>
                    <a:pt x="197" y="125"/>
                    <a:pt x="196" y="124"/>
                  </a:cubicBezTo>
                  <a:cubicBezTo>
                    <a:pt x="195" y="124"/>
                    <a:pt x="194" y="124"/>
                    <a:pt x="192" y="125"/>
                  </a:cubicBezTo>
                  <a:cubicBezTo>
                    <a:pt x="191" y="126"/>
                    <a:pt x="191" y="125"/>
                    <a:pt x="190" y="126"/>
                  </a:cubicBezTo>
                  <a:cubicBezTo>
                    <a:pt x="189" y="127"/>
                    <a:pt x="189" y="126"/>
                    <a:pt x="190" y="125"/>
                  </a:cubicBezTo>
                  <a:cubicBezTo>
                    <a:pt x="190" y="125"/>
                    <a:pt x="191" y="125"/>
                    <a:pt x="191" y="125"/>
                  </a:cubicBezTo>
                  <a:cubicBezTo>
                    <a:pt x="191" y="124"/>
                    <a:pt x="192" y="125"/>
                    <a:pt x="193" y="124"/>
                  </a:cubicBezTo>
                  <a:cubicBezTo>
                    <a:pt x="194" y="123"/>
                    <a:pt x="195" y="123"/>
                    <a:pt x="196" y="123"/>
                  </a:cubicBezTo>
                  <a:cubicBezTo>
                    <a:pt x="196" y="122"/>
                    <a:pt x="195" y="121"/>
                    <a:pt x="194" y="122"/>
                  </a:cubicBezTo>
                  <a:cubicBezTo>
                    <a:pt x="193" y="122"/>
                    <a:pt x="192" y="120"/>
                    <a:pt x="191" y="121"/>
                  </a:cubicBezTo>
                  <a:cubicBezTo>
                    <a:pt x="191" y="121"/>
                    <a:pt x="191" y="120"/>
                    <a:pt x="190" y="120"/>
                  </a:cubicBezTo>
                  <a:cubicBezTo>
                    <a:pt x="189" y="121"/>
                    <a:pt x="189" y="120"/>
                    <a:pt x="188" y="119"/>
                  </a:cubicBezTo>
                  <a:cubicBezTo>
                    <a:pt x="188" y="118"/>
                    <a:pt x="186" y="117"/>
                    <a:pt x="184" y="116"/>
                  </a:cubicBezTo>
                  <a:cubicBezTo>
                    <a:pt x="183" y="116"/>
                    <a:pt x="184" y="115"/>
                    <a:pt x="185" y="116"/>
                  </a:cubicBezTo>
                  <a:cubicBezTo>
                    <a:pt x="185" y="116"/>
                    <a:pt x="186" y="115"/>
                    <a:pt x="187" y="115"/>
                  </a:cubicBezTo>
                  <a:cubicBezTo>
                    <a:pt x="187" y="114"/>
                    <a:pt x="186" y="114"/>
                    <a:pt x="186" y="114"/>
                  </a:cubicBezTo>
                  <a:cubicBezTo>
                    <a:pt x="185" y="114"/>
                    <a:pt x="185" y="113"/>
                    <a:pt x="185" y="112"/>
                  </a:cubicBezTo>
                  <a:cubicBezTo>
                    <a:pt x="185" y="112"/>
                    <a:pt x="184" y="111"/>
                    <a:pt x="184" y="111"/>
                  </a:cubicBezTo>
                  <a:cubicBezTo>
                    <a:pt x="184" y="110"/>
                    <a:pt x="183" y="110"/>
                    <a:pt x="183" y="109"/>
                  </a:cubicBezTo>
                  <a:cubicBezTo>
                    <a:pt x="183" y="109"/>
                    <a:pt x="182" y="108"/>
                    <a:pt x="182" y="108"/>
                  </a:cubicBezTo>
                  <a:cubicBezTo>
                    <a:pt x="182" y="107"/>
                    <a:pt x="180" y="106"/>
                    <a:pt x="180" y="105"/>
                  </a:cubicBezTo>
                  <a:cubicBezTo>
                    <a:pt x="180" y="104"/>
                    <a:pt x="180" y="104"/>
                    <a:pt x="179" y="103"/>
                  </a:cubicBezTo>
                  <a:cubicBezTo>
                    <a:pt x="179" y="102"/>
                    <a:pt x="179" y="102"/>
                    <a:pt x="178" y="104"/>
                  </a:cubicBezTo>
                  <a:cubicBezTo>
                    <a:pt x="178" y="105"/>
                    <a:pt x="177" y="105"/>
                    <a:pt x="177" y="105"/>
                  </a:cubicBezTo>
                  <a:cubicBezTo>
                    <a:pt x="178" y="106"/>
                    <a:pt x="177" y="106"/>
                    <a:pt x="177" y="107"/>
                  </a:cubicBezTo>
                  <a:cubicBezTo>
                    <a:pt x="176" y="107"/>
                    <a:pt x="177" y="108"/>
                    <a:pt x="176" y="108"/>
                  </a:cubicBezTo>
                  <a:cubicBezTo>
                    <a:pt x="176" y="108"/>
                    <a:pt x="176" y="110"/>
                    <a:pt x="176" y="109"/>
                  </a:cubicBezTo>
                  <a:cubicBezTo>
                    <a:pt x="175" y="108"/>
                    <a:pt x="174" y="108"/>
                    <a:pt x="174" y="109"/>
                  </a:cubicBezTo>
                  <a:cubicBezTo>
                    <a:pt x="174" y="110"/>
                    <a:pt x="173" y="110"/>
                    <a:pt x="172" y="110"/>
                  </a:cubicBezTo>
                  <a:cubicBezTo>
                    <a:pt x="171" y="110"/>
                    <a:pt x="171" y="109"/>
                    <a:pt x="171" y="109"/>
                  </a:cubicBezTo>
                  <a:cubicBezTo>
                    <a:pt x="170" y="110"/>
                    <a:pt x="170" y="108"/>
                    <a:pt x="169" y="108"/>
                  </a:cubicBezTo>
                  <a:cubicBezTo>
                    <a:pt x="168" y="108"/>
                    <a:pt x="168" y="108"/>
                    <a:pt x="168" y="107"/>
                  </a:cubicBezTo>
                  <a:cubicBezTo>
                    <a:pt x="168" y="107"/>
                    <a:pt x="167" y="106"/>
                    <a:pt x="167" y="106"/>
                  </a:cubicBezTo>
                  <a:cubicBezTo>
                    <a:pt x="168" y="105"/>
                    <a:pt x="167" y="104"/>
                    <a:pt x="167" y="103"/>
                  </a:cubicBezTo>
                  <a:cubicBezTo>
                    <a:pt x="167" y="102"/>
                    <a:pt x="168" y="102"/>
                    <a:pt x="168" y="101"/>
                  </a:cubicBezTo>
                  <a:cubicBezTo>
                    <a:pt x="168" y="101"/>
                    <a:pt x="167" y="101"/>
                    <a:pt x="166" y="101"/>
                  </a:cubicBezTo>
                  <a:cubicBezTo>
                    <a:pt x="166" y="101"/>
                    <a:pt x="166" y="101"/>
                    <a:pt x="165" y="101"/>
                  </a:cubicBezTo>
                  <a:cubicBezTo>
                    <a:pt x="164" y="101"/>
                    <a:pt x="162" y="101"/>
                    <a:pt x="162" y="100"/>
                  </a:cubicBezTo>
                  <a:cubicBezTo>
                    <a:pt x="162" y="99"/>
                    <a:pt x="162" y="99"/>
                    <a:pt x="161" y="98"/>
                  </a:cubicBezTo>
                  <a:cubicBezTo>
                    <a:pt x="161" y="97"/>
                    <a:pt x="160" y="98"/>
                    <a:pt x="160" y="97"/>
                  </a:cubicBezTo>
                  <a:cubicBezTo>
                    <a:pt x="160" y="97"/>
                    <a:pt x="160" y="97"/>
                    <a:pt x="159" y="96"/>
                  </a:cubicBezTo>
                  <a:cubicBezTo>
                    <a:pt x="158" y="96"/>
                    <a:pt x="158" y="96"/>
                    <a:pt x="157" y="96"/>
                  </a:cubicBezTo>
                  <a:cubicBezTo>
                    <a:pt x="157" y="96"/>
                    <a:pt x="156" y="96"/>
                    <a:pt x="155" y="96"/>
                  </a:cubicBezTo>
                  <a:cubicBezTo>
                    <a:pt x="155" y="97"/>
                    <a:pt x="153" y="96"/>
                    <a:pt x="153" y="96"/>
                  </a:cubicBezTo>
                  <a:cubicBezTo>
                    <a:pt x="153" y="96"/>
                    <a:pt x="152" y="96"/>
                    <a:pt x="151" y="95"/>
                  </a:cubicBezTo>
                  <a:cubicBezTo>
                    <a:pt x="150" y="95"/>
                    <a:pt x="148" y="95"/>
                    <a:pt x="148" y="95"/>
                  </a:cubicBezTo>
                  <a:cubicBezTo>
                    <a:pt x="148" y="96"/>
                    <a:pt x="147" y="96"/>
                    <a:pt x="147" y="97"/>
                  </a:cubicBezTo>
                  <a:cubicBezTo>
                    <a:pt x="147" y="98"/>
                    <a:pt x="148" y="98"/>
                    <a:pt x="149" y="99"/>
                  </a:cubicBezTo>
                  <a:cubicBezTo>
                    <a:pt x="149" y="99"/>
                    <a:pt x="148" y="99"/>
                    <a:pt x="148" y="100"/>
                  </a:cubicBezTo>
                  <a:cubicBezTo>
                    <a:pt x="148" y="101"/>
                    <a:pt x="147" y="101"/>
                    <a:pt x="147" y="101"/>
                  </a:cubicBezTo>
                  <a:cubicBezTo>
                    <a:pt x="147" y="101"/>
                    <a:pt x="148" y="101"/>
                    <a:pt x="148" y="102"/>
                  </a:cubicBezTo>
                  <a:cubicBezTo>
                    <a:pt x="148" y="103"/>
                    <a:pt x="149" y="103"/>
                    <a:pt x="149" y="104"/>
                  </a:cubicBezTo>
                  <a:cubicBezTo>
                    <a:pt x="149" y="106"/>
                    <a:pt x="149" y="105"/>
                    <a:pt x="148" y="106"/>
                  </a:cubicBezTo>
                  <a:cubicBezTo>
                    <a:pt x="148" y="106"/>
                    <a:pt x="148" y="106"/>
                    <a:pt x="147" y="107"/>
                  </a:cubicBezTo>
                  <a:cubicBezTo>
                    <a:pt x="147" y="108"/>
                    <a:pt x="146" y="109"/>
                    <a:pt x="147" y="109"/>
                  </a:cubicBezTo>
                  <a:cubicBezTo>
                    <a:pt x="147" y="110"/>
                    <a:pt x="149" y="111"/>
                    <a:pt x="150" y="112"/>
                  </a:cubicBezTo>
                  <a:cubicBezTo>
                    <a:pt x="151" y="114"/>
                    <a:pt x="151" y="116"/>
                    <a:pt x="151" y="117"/>
                  </a:cubicBezTo>
                  <a:cubicBezTo>
                    <a:pt x="150" y="119"/>
                    <a:pt x="149" y="119"/>
                    <a:pt x="147" y="120"/>
                  </a:cubicBezTo>
                  <a:cubicBezTo>
                    <a:pt x="146" y="122"/>
                    <a:pt x="145" y="122"/>
                    <a:pt x="144" y="122"/>
                  </a:cubicBezTo>
                  <a:cubicBezTo>
                    <a:pt x="143" y="122"/>
                    <a:pt x="144" y="123"/>
                    <a:pt x="145" y="124"/>
                  </a:cubicBezTo>
                  <a:cubicBezTo>
                    <a:pt x="146" y="125"/>
                    <a:pt x="145" y="125"/>
                    <a:pt x="145" y="126"/>
                  </a:cubicBezTo>
                  <a:cubicBezTo>
                    <a:pt x="146" y="127"/>
                    <a:pt x="145" y="128"/>
                    <a:pt x="146" y="129"/>
                  </a:cubicBezTo>
                  <a:cubicBezTo>
                    <a:pt x="147" y="130"/>
                    <a:pt x="146" y="130"/>
                    <a:pt x="145" y="131"/>
                  </a:cubicBezTo>
                  <a:cubicBezTo>
                    <a:pt x="145" y="132"/>
                    <a:pt x="146" y="131"/>
                    <a:pt x="146" y="132"/>
                  </a:cubicBezTo>
                  <a:cubicBezTo>
                    <a:pt x="146" y="133"/>
                    <a:pt x="145" y="133"/>
                    <a:pt x="145" y="132"/>
                  </a:cubicBezTo>
                  <a:cubicBezTo>
                    <a:pt x="144" y="132"/>
                    <a:pt x="143" y="133"/>
                    <a:pt x="143" y="134"/>
                  </a:cubicBezTo>
                  <a:cubicBezTo>
                    <a:pt x="143" y="134"/>
                    <a:pt x="142" y="133"/>
                    <a:pt x="142" y="133"/>
                  </a:cubicBezTo>
                  <a:cubicBezTo>
                    <a:pt x="141" y="133"/>
                    <a:pt x="142" y="132"/>
                    <a:pt x="141" y="131"/>
                  </a:cubicBezTo>
                  <a:cubicBezTo>
                    <a:pt x="140" y="130"/>
                    <a:pt x="139" y="130"/>
                    <a:pt x="139" y="130"/>
                  </a:cubicBezTo>
                  <a:cubicBezTo>
                    <a:pt x="139" y="129"/>
                    <a:pt x="137" y="128"/>
                    <a:pt x="137" y="128"/>
                  </a:cubicBezTo>
                  <a:cubicBezTo>
                    <a:pt x="137" y="127"/>
                    <a:pt x="138" y="125"/>
                    <a:pt x="137" y="124"/>
                  </a:cubicBezTo>
                  <a:cubicBezTo>
                    <a:pt x="137" y="123"/>
                    <a:pt x="137" y="123"/>
                    <a:pt x="138" y="122"/>
                  </a:cubicBezTo>
                  <a:cubicBezTo>
                    <a:pt x="138" y="122"/>
                    <a:pt x="137" y="121"/>
                    <a:pt x="136" y="121"/>
                  </a:cubicBezTo>
                  <a:cubicBezTo>
                    <a:pt x="135" y="121"/>
                    <a:pt x="134" y="120"/>
                    <a:pt x="133" y="120"/>
                  </a:cubicBezTo>
                  <a:cubicBezTo>
                    <a:pt x="131" y="121"/>
                    <a:pt x="131" y="120"/>
                    <a:pt x="130" y="120"/>
                  </a:cubicBezTo>
                  <a:cubicBezTo>
                    <a:pt x="130" y="120"/>
                    <a:pt x="129" y="119"/>
                    <a:pt x="127" y="118"/>
                  </a:cubicBezTo>
                  <a:cubicBezTo>
                    <a:pt x="126" y="118"/>
                    <a:pt x="125" y="117"/>
                    <a:pt x="125" y="117"/>
                  </a:cubicBezTo>
                  <a:cubicBezTo>
                    <a:pt x="125" y="116"/>
                    <a:pt x="123" y="116"/>
                    <a:pt x="123" y="115"/>
                  </a:cubicBezTo>
                  <a:cubicBezTo>
                    <a:pt x="122" y="115"/>
                    <a:pt x="121" y="115"/>
                    <a:pt x="120" y="115"/>
                  </a:cubicBezTo>
                  <a:cubicBezTo>
                    <a:pt x="119" y="115"/>
                    <a:pt x="118" y="114"/>
                    <a:pt x="117" y="114"/>
                  </a:cubicBezTo>
                  <a:cubicBezTo>
                    <a:pt x="116" y="114"/>
                    <a:pt x="114" y="115"/>
                    <a:pt x="113" y="115"/>
                  </a:cubicBezTo>
                  <a:cubicBezTo>
                    <a:pt x="113" y="115"/>
                    <a:pt x="114" y="114"/>
                    <a:pt x="114" y="114"/>
                  </a:cubicBezTo>
                  <a:cubicBezTo>
                    <a:pt x="114" y="113"/>
                    <a:pt x="113" y="112"/>
                    <a:pt x="113" y="111"/>
                  </a:cubicBezTo>
                  <a:cubicBezTo>
                    <a:pt x="113" y="110"/>
                    <a:pt x="112" y="108"/>
                    <a:pt x="111" y="109"/>
                  </a:cubicBezTo>
                  <a:cubicBezTo>
                    <a:pt x="110" y="109"/>
                    <a:pt x="109" y="108"/>
                    <a:pt x="108" y="108"/>
                  </a:cubicBezTo>
                  <a:cubicBezTo>
                    <a:pt x="108" y="108"/>
                    <a:pt x="108" y="105"/>
                    <a:pt x="108" y="104"/>
                  </a:cubicBezTo>
                  <a:cubicBezTo>
                    <a:pt x="109" y="102"/>
                    <a:pt x="110" y="100"/>
                    <a:pt x="110" y="100"/>
                  </a:cubicBezTo>
                  <a:cubicBezTo>
                    <a:pt x="110" y="99"/>
                    <a:pt x="111" y="99"/>
                    <a:pt x="112" y="98"/>
                  </a:cubicBezTo>
                  <a:cubicBezTo>
                    <a:pt x="112" y="98"/>
                    <a:pt x="112" y="97"/>
                    <a:pt x="113" y="97"/>
                  </a:cubicBezTo>
                  <a:cubicBezTo>
                    <a:pt x="113" y="96"/>
                    <a:pt x="113" y="96"/>
                    <a:pt x="114" y="96"/>
                  </a:cubicBezTo>
                  <a:cubicBezTo>
                    <a:pt x="114" y="95"/>
                    <a:pt x="115" y="95"/>
                    <a:pt x="114" y="95"/>
                  </a:cubicBezTo>
                  <a:cubicBezTo>
                    <a:pt x="114" y="94"/>
                    <a:pt x="114" y="94"/>
                    <a:pt x="115" y="94"/>
                  </a:cubicBezTo>
                  <a:cubicBezTo>
                    <a:pt x="116" y="94"/>
                    <a:pt x="118" y="94"/>
                    <a:pt x="118" y="93"/>
                  </a:cubicBezTo>
                  <a:cubicBezTo>
                    <a:pt x="118" y="91"/>
                    <a:pt x="115" y="92"/>
                    <a:pt x="115" y="91"/>
                  </a:cubicBezTo>
                  <a:cubicBezTo>
                    <a:pt x="115" y="90"/>
                    <a:pt x="111" y="90"/>
                    <a:pt x="111" y="90"/>
                  </a:cubicBezTo>
                  <a:cubicBezTo>
                    <a:pt x="111" y="89"/>
                    <a:pt x="115" y="90"/>
                    <a:pt x="116" y="91"/>
                  </a:cubicBezTo>
                  <a:cubicBezTo>
                    <a:pt x="117" y="91"/>
                    <a:pt x="118" y="91"/>
                    <a:pt x="119" y="91"/>
                  </a:cubicBezTo>
                  <a:cubicBezTo>
                    <a:pt x="120" y="91"/>
                    <a:pt x="119" y="90"/>
                    <a:pt x="119" y="89"/>
                  </a:cubicBezTo>
                  <a:cubicBezTo>
                    <a:pt x="120" y="88"/>
                    <a:pt x="122" y="90"/>
                    <a:pt x="123" y="90"/>
                  </a:cubicBezTo>
                  <a:cubicBezTo>
                    <a:pt x="124" y="89"/>
                    <a:pt x="125" y="87"/>
                    <a:pt x="126" y="86"/>
                  </a:cubicBezTo>
                  <a:cubicBezTo>
                    <a:pt x="127" y="85"/>
                    <a:pt x="126" y="85"/>
                    <a:pt x="124" y="85"/>
                  </a:cubicBezTo>
                  <a:cubicBezTo>
                    <a:pt x="123" y="85"/>
                    <a:pt x="121" y="84"/>
                    <a:pt x="120" y="84"/>
                  </a:cubicBezTo>
                  <a:cubicBezTo>
                    <a:pt x="119" y="83"/>
                    <a:pt x="119" y="82"/>
                    <a:pt x="121" y="82"/>
                  </a:cubicBezTo>
                  <a:cubicBezTo>
                    <a:pt x="122" y="82"/>
                    <a:pt x="124" y="85"/>
                    <a:pt x="125" y="85"/>
                  </a:cubicBezTo>
                  <a:cubicBezTo>
                    <a:pt x="126" y="85"/>
                    <a:pt x="128" y="83"/>
                    <a:pt x="129" y="82"/>
                  </a:cubicBezTo>
                  <a:cubicBezTo>
                    <a:pt x="130" y="82"/>
                    <a:pt x="128" y="81"/>
                    <a:pt x="127" y="81"/>
                  </a:cubicBezTo>
                  <a:cubicBezTo>
                    <a:pt x="127" y="80"/>
                    <a:pt x="128" y="80"/>
                    <a:pt x="129" y="80"/>
                  </a:cubicBezTo>
                  <a:cubicBezTo>
                    <a:pt x="130" y="80"/>
                    <a:pt x="130" y="81"/>
                    <a:pt x="131" y="81"/>
                  </a:cubicBezTo>
                  <a:cubicBezTo>
                    <a:pt x="131" y="81"/>
                    <a:pt x="132" y="81"/>
                    <a:pt x="133" y="81"/>
                  </a:cubicBezTo>
                  <a:cubicBezTo>
                    <a:pt x="134" y="81"/>
                    <a:pt x="133" y="80"/>
                    <a:pt x="132" y="79"/>
                  </a:cubicBezTo>
                  <a:cubicBezTo>
                    <a:pt x="131" y="79"/>
                    <a:pt x="132" y="78"/>
                    <a:pt x="132" y="79"/>
                  </a:cubicBezTo>
                  <a:cubicBezTo>
                    <a:pt x="133" y="79"/>
                    <a:pt x="133" y="79"/>
                    <a:pt x="134" y="80"/>
                  </a:cubicBezTo>
                  <a:cubicBezTo>
                    <a:pt x="134" y="81"/>
                    <a:pt x="135" y="80"/>
                    <a:pt x="136" y="80"/>
                  </a:cubicBezTo>
                  <a:cubicBezTo>
                    <a:pt x="137" y="80"/>
                    <a:pt x="137" y="79"/>
                    <a:pt x="138" y="78"/>
                  </a:cubicBezTo>
                  <a:cubicBezTo>
                    <a:pt x="139" y="78"/>
                    <a:pt x="139" y="79"/>
                    <a:pt x="139" y="78"/>
                  </a:cubicBezTo>
                  <a:cubicBezTo>
                    <a:pt x="140" y="77"/>
                    <a:pt x="139" y="76"/>
                    <a:pt x="138" y="75"/>
                  </a:cubicBezTo>
                  <a:cubicBezTo>
                    <a:pt x="137" y="74"/>
                    <a:pt x="138" y="74"/>
                    <a:pt x="137" y="73"/>
                  </a:cubicBezTo>
                  <a:cubicBezTo>
                    <a:pt x="137" y="73"/>
                    <a:pt x="136" y="72"/>
                    <a:pt x="137" y="72"/>
                  </a:cubicBezTo>
                  <a:cubicBezTo>
                    <a:pt x="138" y="73"/>
                    <a:pt x="139" y="72"/>
                    <a:pt x="140" y="72"/>
                  </a:cubicBezTo>
                  <a:cubicBezTo>
                    <a:pt x="140" y="71"/>
                    <a:pt x="138" y="71"/>
                    <a:pt x="139" y="70"/>
                  </a:cubicBezTo>
                  <a:cubicBezTo>
                    <a:pt x="140" y="70"/>
                    <a:pt x="139" y="69"/>
                    <a:pt x="138" y="69"/>
                  </a:cubicBezTo>
                  <a:cubicBezTo>
                    <a:pt x="137" y="69"/>
                    <a:pt x="137" y="69"/>
                    <a:pt x="137" y="68"/>
                  </a:cubicBezTo>
                  <a:cubicBezTo>
                    <a:pt x="137" y="67"/>
                    <a:pt x="135" y="68"/>
                    <a:pt x="134" y="67"/>
                  </a:cubicBezTo>
                  <a:cubicBezTo>
                    <a:pt x="133" y="67"/>
                    <a:pt x="131" y="67"/>
                    <a:pt x="130" y="67"/>
                  </a:cubicBezTo>
                  <a:cubicBezTo>
                    <a:pt x="130" y="67"/>
                    <a:pt x="130" y="69"/>
                    <a:pt x="131" y="69"/>
                  </a:cubicBezTo>
                  <a:cubicBezTo>
                    <a:pt x="131" y="69"/>
                    <a:pt x="132" y="70"/>
                    <a:pt x="131" y="70"/>
                  </a:cubicBezTo>
                  <a:cubicBezTo>
                    <a:pt x="131" y="70"/>
                    <a:pt x="131" y="71"/>
                    <a:pt x="131" y="71"/>
                  </a:cubicBezTo>
                  <a:cubicBezTo>
                    <a:pt x="130" y="71"/>
                    <a:pt x="130" y="71"/>
                    <a:pt x="129" y="72"/>
                  </a:cubicBezTo>
                  <a:cubicBezTo>
                    <a:pt x="129" y="74"/>
                    <a:pt x="129" y="74"/>
                    <a:pt x="128" y="75"/>
                  </a:cubicBezTo>
                  <a:cubicBezTo>
                    <a:pt x="127" y="75"/>
                    <a:pt x="128" y="73"/>
                    <a:pt x="127" y="73"/>
                  </a:cubicBezTo>
                  <a:cubicBezTo>
                    <a:pt x="126" y="73"/>
                    <a:pt x="126" y="75"/>
                    <a:pt x="127" y="75"/>
                  </a:cubicBezTo>
                  <a:cubicBezTo>
                    <a:pt x="128" y="75"/>
                    <a:pt x="128" y="76"/>
                    <a:pt x="128" y="76"/>
                  </a:cubicBezTo>
                  <a:cubicBezTo>
                    <a:pt x="128" y="77"/>
                    <a:pt x="127" y="77"/>
                    <a:pt x="126" y="78"/>
                  </a:cubicBezTo>
                  <a:cubicBezTo>
                    <a:pt x="126" y="78"/>
                    <a:pt x="126" y="77"/>
                    <a:pt x="125" y="77"/>
                  </a:cubicBezTo>
                  <a:cubicBezTo>
                    <a:pt x="124" y="76"/>
                    <a:pt x="123" y="75"/>
                    <a:pt x="123" y="74"/>
                  </a:cubicBezTo>
                  <a:cubicBezTo>
                    <a:pt x="123" y="73"/>
                    <a:pt x="124" y="73"/>
                    <a:pt x="124" y="73"/>
                  </a:cubicBezTo>
                  <a:cubicBezTo>
                    <a:pt x="125" y="73"/>
                    <a:pt x="124" y="72"/>
                    <a:pt x="124" y="72"/>
                  </a:cubicBezTo>
                  <a:cubicBezTo>
                    <a:pt x="124" y="71"/>
                    <a:pt x="123" y="71"/>
                    <a:pt x="123" y="70"/>
                  </a:cubicBezTo>
                  <a:cubicBezTo>
                    <a:pt x="122" y="69"/>
                    <a:pt x="121" y="69"/>
                    <a:pt x="121" y="69"/>
                  </a:cubicBezTo>
                  <a:cubicBezTo>
                    <a:pt x="120" y="70"/>
                    <a:pt x="120" y="71"/>
                    <a:pt x="120" y="71"/>
                  </a:cubicBezTo>
                  <a:cubicBezTo>
                    <a:pt x="119" y="71"/>
                    <a:pt x="119" y="73"/>
                    <a:pt x="119" y="73"/>
                  </a:cubicBezTo>
                  <a:cubicBezTo>
                    <a:pt x="118" y="73"/>
                    <a:pt x="118" y="70"/>
                    <a:pt x="118" y="70"/>
                  </a:cubicBezTo>
                  <a:cubicBezTo>
                    <a:pt x="117" y="70"/>
                    <a:pt x="117" y="69"/>
                    <a:pt x="118" y="69"/>
                  </a:cubicBezTo>
                  <a:cubicBezTo>
                    <a:pt x="119" y="69"/>
                    <a:pt x="119" y="68"/>
                    <a:pt x="119" y="68"/>
                  </a:cubicBezTo>
                  <a:cubicBezTo>
                    <a:pt x="118" y="68"/>
                    <a:pt x="117" y="67"/>
                    <a:pt x="116" y="67"/>
                  </a:cubicBezTo>
                  <a:cubicBezTo>
                    <a:pt x="116" y="67"/>
                    <a:pt x="115" y="68"/>
                    <a:pt x="115" y="68"/>
                  </a:cubicBezTo>
                  <a:cubicBezTo>
                    <a:pt x="114" y="67"/>
                    <a:pt x="115" y="66"/>
                    <a:pt x="115" y="66"/>
                  </a:cubicBezTo>
                  <a:cubicBezTo>
                    <a:pt x="115" y="65"/>
                    <a:pt x="116" y="66"/>
                    <a:pt x="116" y="65"/>
                  </a:cubicBezTo>
                  <a:cubicBezTo>
                    <a:pt x="117" y="65"/>
                    <a:pt x="115" y="65"/>
                    <a:pt x="115" y="64"/>
                  </a:cubicBezTo>
                  <a:cubicBezTo>
                    <a:pt x="115" y="63"/>
                    <a:pt x="113" y="63"/>
                    <a:pt x="113" y="63"/>
                  </a:cubicBezTo>
                  <a:cubicBezTo>
                    <a:pt x="112" y="62"/>
                    <a:pt x="113" y="61"/>
                    <a:pt x="113" y="60"/>
                  </a:cubicBezTo>
                  <a:cubicBezTo>
                    <a:pt x="112" y="60"/>
                    <a:pt x="111" y="58"/>
                    <a:pt x="110" y="58"/>
                  </a:cubicBezTo>
                  <a:cubicBezTo>
                    <a:pt x="109" y="59"/>
                    <a:pt x="109" y="57"/>
                    <a:pt x="109" y="57"/>
                  </a:cubicBezTo>
                  <a:cubicBezTo>
                    <a:pt x="110" y="57"/>
                    <a:pt x="110" y="57"/>
                    <a:pt x="111" y="56"/>
                  </a:cubicBezTo>
                  <a:cubicBezTo>
                    <a:pt x="112" y="55"/>
                    <a:pt x="112" y="55"/>
                    <a:pt x="111" y="55"/>
                  </a:cubicBezTo>
                  <a:cubicBezTo>
                    <a:pt x="111" y="54"/>
                    <a:pt x="110" y="54"/>
                    <a:pt x="111" y="54"/>
                  </a:cubicBezTo>
                  <a:cubicBezTo>
                    <a:pt x="112" y="54"/>
                    <a:pt x="114" y="55"/>
                    <a:pt x="115" y="54"/>
                  </a:cubicBezTo>
                  <a:cubicBezTo>
                    <a:pt x="116" y="54"/>
                    <a:pt x="118" y="51"/>
                    <a:pt x="118" y="50"/>
                  </a:cubicBezTo>
                  <a:cubicBezTo>
                    <a:pt x="119" y="49"/>
                    <a:pt x="118" y="48"/>
                    <a:pt x="116" y="49"/>
                  </a:cubicBezTo>
                  <a:cubicBezTo>
                    <a:pt x="114" y="49"/>
                    <a:pt x="114" y="48"/>
                    <a:pt x="112" y="48"/>
                  </a:cubicBezTo>
                  <a:cubicBezTo>
                    <a:pt x="111" y="48"/>
                    <a:pt x="108" y="48"/>
                    <a:pt x="107" y="49"/>
                  </a:cubicBezTo>
                  <a:cubicBezTo>
                    <a:pt x="107" y="49"/>
                    <a:pt x="108" y="49"/>
                    <a:pt x="108" y="50"/>
                  </a:cubicBezTo>
                  <a:cubicBezTo>
                    <a:pt x="108" y="50"/>
                    <a:pt x="107" y="50"/>
                    <a:pt x="106" y="50"/>
                  </a:cubicBezTo>
                  <a:cubicBezTo>
                    <a:pt x="106" y="50"/>
                    <a:pt x="106" y="51"/>
                    <a:pt x="106" y="52"/>
                  </a:cubicBezTo>
                  <a:cubicBezTo>
                    <a:pt x="106" y="54"/>
                    <a:pt x="107" y="54"/>
                    <a:pt x="107" y="55"/>
                  </a:cubicBezTo>
                  <a:cubicBezTo>
                    <a:pt x="108" y="56"/>
                    <a:pt x="108" y="57"/>
                    <a:pt x="108" y="58"/>
                  </a:cubicBezTo>
                  <a:cubicBezTo>
                    <a:pt x="108" y="59"/>
                    <a:pt x="107" y="59"/>
                    <a:pt x="106" y="59"/>
                  </a:cubicBezTo>
                  <a:cubicBezTo>
                    <a:pt x="106" y="59"/>
                    <a:pt x="107" y="60"/>
                    <a:pt x="107" y="60"/>
                  </a:cubicBezTo>
                  <a:cubicBezTo>
                    <a:pt x="107" y="61"/>
                    <a:pt x="106" y="60"/>
                    <a:pt x="105" y="60"/>
                  </a:cubicBezTo>
                  <a:cubicBezTo>
                    <a:pt x="104" y="60"/>
                    <a:pt x="104" y="62"/>
                    <a:pt x="105" y="63"/>
                  </a:cubicBezTo>
                  <a:cubicBezTo>
                    <a:pt x="105" y="63"/>
                    <a:pt x="105" y="63"/>
                    <a:pt x="105" y="64"/>
                  </a:cubicBezTo>
                  <a:cubicBezTo>
                    <a:pt x="104" y="65"/>
                    <a:pt x="104" y="66"/>
                    <a:pt x="105" y="67"/>
                  </a:cubicBezTo>
                  <a:cubicBezTo>
                    <a:pt x="106" y="67"/>
                    <a:pt x="109" y="67"/>
                    <a:pt x="110" y="68"/>
                  </a:cubicBezTo>
                  <a:cubicBezTo>
                    <a:pt x="111" y="69"/>
                    <a:pt x="109" y="68"/>
                    <a:pt x="110" y="69"/>
                  </a:cubicBezTo>
                  <a:cubicBezTo>
                    <a:pt x="110" y="70"/>
                    <a:pt x="109" y="71"/>
                    <a:pt x="109" y="71"/>
                  </a:cubicBezTo>
                  <a:cubicBezTo>
                    <a:pt x="109" y="72"/>
                    <a:pt x="110" y="72"/>
                    <a:pt x="110" y="70"/>
                  </a:cubicBezTo>
                  <a:cubicBezTo>
                    <a:pt x="111" y="69"/>
                    <a:pt x="111" y="71"/>
                    <a:pt x="111" y="72"/>
                  </a:cubicBezTo>
                  <a:cubicBezTo>
                    <a:pt x="111" y="73"/>
                    <a:pt x="110" y="72"/>
                    <a:pt x="110" y="73"/>
                  </a:cubicBezTo>
                  <a:cubicBezTo>
                    <a:pt x="109" y="74"/>
                    <a:pt x="108" y="74"/>
                    <a:pt x="107" y="74"/>
                  </a:cubicBezTo>
                  <a:cubicBezTo>
                    <a:pt x="106" y="74"/>
                    <a:pt x="107" y="75"/>
                    <a:pt x="107" y="76"/>
                  </a:cubicBezTo>
                  <a:cubicBezTo>
                    <a:pt x="108" y="77"/>
                    <a:pt x="107" y="77"/>
                    <a:pt x="106" y="77"/>
                  </a:cubicBezTo>
                  <a:cubicBezTo>
                    <a:pt x="105" y="77"/>
                    <a:pt x="104" y="76"/>
                    <a:pt x="105" y="75"/>
                  </a:cubicBezTo>
                  <a:cubicBezTo>
                    <a:pt x="105" y="74"/>
                    <a:pt x="106" y="73"/>
                    <a:pt x="105" y="73"/>
                  </a:cubicBezTo>
                  <a:cubicBezTo>
                    <a:pt x="104" y="74"/>
                    <a:pt x="103" y="73"/>
                    <a:pt x="102" y="73"/>
                  </a:cubicBezTo>
                  <a:cubicBezTo>
                    <a:pt x="102" y="72"/>
                    <a:pt x="103" y="72"/>
                    <a:pt x="104" y="72"/>
                  </a:cubicBezTo>
                  <a:cubicBezTo>
                    <a:pt x="106" y="73"/>
                    <a:pt x="104" y="71"/>
                    <a:pt x="105" y="71"/>
                  </a:cubicBezTo>
                  <a:cubicBezTo>
                    <a:pt x="106" y="71"/>
                    <a:pt x="107" y="72"/>
                    <a:pt x="108" y="71"/>
                  </a:cubicBezTo>
                  <a:cubicBezTo>
                    <a:pt x="109" y="70"/>
                    <a:pt x="108" y="69"/>
                    <a:pt x="107" y="69"/>
                  </a:cubicBezTo>
                  <a:cubicBezTo>
                    <a:pt x="106" y="69"/>
                    <a:pt x="105" y="70"/>
                    <a:pt x="105" y="69"/>
                  </a:cubicBezTo>
                  <a:cubicBezTo>
                    <a:pt x="105" y="68"/>
                    <a:pt x="106" y="69"/>
                    <a:pt x="107" y="69"/>
                  </a:cubicBezTo>
                  <a:cubicBezTo>
                    <a:pt x="108" y="69"/>
                    <a:pt x="106" y="68"/>
                    <a:pt x="105" y="68"/>
                  </a:cubicBezTo>
                  <a:cubicBezTo>
                    <a:pt x="104" y="68"/>
                    <a:pt x="104" y="68"/>
                    <a:pt x="103" y="67"/>
                  </a:cubicBezTo>
                  <a:cubicBezTo>
                    <a:pt x="102" y="66"/>
                    <a:pt x="101" y="66"/>
                    <a:pt x="100" y="68"/>
                  </a:cubicBezTo>
                  <a:cubicBezTo>
                    <a:pt x="100" y="70"/>
                    <a:pt x="98" y="69"/>
                    <a:pt x="98" y="70"/>
                  </a:cubicBezTo>
                  <a:cubicBezTo>
                    <a:pt x="97" y="70"/>
                    <a:pt x="98" y="71"/>
                    <a:pt x="100" y="71"/>
                  </a:cubicBezTo>
                  <a:cubicBezTo>
                    <a:pt x="101" y="71"/>
                    <a:pt x="102" y="72"/>
                    <a:pt x="102" y="72"/>
                  </a:cubicBezTo>
                  <a:cubicBezTo>
                    <a:pt x="101" y="72"/>
                    <a:pt x="101" y="73"/>
                    <a:pt x="101" y="73"/>
                  </a:cubicBezTo>
                  <a:cubicBezTo>
                    <a:pt x="100" y="72"/>
                    <a:pt x="99" y="73"/>
                    <a:pt x="100" y="73"/>
                  </a:cubicBezTo>
                  <a:cubicBezTo>
                    <a:pt x="100" y="74"/>
                    <a:pt x="99" y="74"/>
                    <a:pt x="99" y="75"/>
                  </a:cubicBezTo>
                  <a:cubicBezTo>
                    <a:pt x="100" y="75"/>
                    <a:pt x="98" y="75"/>
                    <a:pt x="97" y="75"/>
                  </a:cubicBezTo>
                  <a:cubicBezTo>
                    <a:pt x="96" y="75"/>
                    <a:pt x="94" y="75"/>
                    <a:pt x="93" y="75"/>
                  </a:cubicBezTo>
                  <a:cubicBezTo>
                    <a:pt x="91" y="76"/>
                    <a:pt x="90" y="75"/>
                    <a:pt x="89" y="74"/>
                  </a:cubicBezTo>
                  <a:cubicBezTo>
                    <a:pt x="88" y="74"/>
                    <a:pt x="88" y="74"/>
                    <a:pt x="87" y="74"/>
                  </a:cubicBezTo>
                  <a:cubicBezTo>
                    <a:pt x="86" y="74"/>
                    <a:pt x="86" y="73"/>
                    <a:pt x="85" y="73"/>
                  </a:cubicBezTo>
                  <a:cubicBezTo>
                    <a:pt x="83" y="73"/>
                    <a:pt x="84" y="72"/>
                    <a:pt x="83" y="71"/>
                  </a:cubicBezTo>
                  <a:cubicBezTo>
                    <a:pt x="83" y="70"/>
                    <a:pt x="81" y="71"/>
                    <a:pt x="80" y="71"/>
                  </a:cubicBezTo>
                  <a:cubicBezTo>
                    <a:pt x="79" y="72"/>
                    <a:pt x="77" y="72"/>
                    <a:pt x="76" y="73"/>
                  </a:cubicBezTo>
                  <a:cubicBezTo>
                    <a:pt x="76" y="74"/>
                    <a:pt x="77" y="74"/>
                    <a:pt x="77" y="74"/>
                  </a:cubicBezTo>
                  <a:cubicBezTo>
                    <a:pt x="78" y="74"/>
                    <a:pt x="78" y="73"/>
                    <a:pt x="79" y="73"/>
                  </a:cubicBezTo>
                  <a:cubicBezTo>
                    <a:pt x="81" y="73"/>
                    <a:pt x="82" y="71"/>
                    <a:pt x="82" y="72"/>
                  </a:cubicBezTo>
                  <a:cubicBezTo>
                    <a:pt x="83" y="73"/>
                    <a:pt x="80" y="74"/>
                    <a:pt x="79" y="74"/>
                  </a:cubicBezTo>
                  <a:cubicBezTo>
                    <a:pt x="77" y="74"/>
                    <a:pt x="78" y="75"/>
                    <a:pt x="79" y="77"/>
                  </a:cubicBezTo>
                  <a:cubicBezTo>
                    <a:pt x="80" y="79"/>
                    <a:pt x="78" y="78"/>
                    <a:pt x="78" y="79"/>
                  </a:cubicBezTo>
                  <a:cubicBezTo>
                    <a:pt x="78" y="80"/>
                    <a:pt x="76" y="79"/>
                    <a:pt x="77" y="78"/>
                  </a:cubicBezTo>
                  <a:cubicBezTo>
                    <a:pt x="78" y="78"/>
                    <a:pt x="77" y="77"/>
                    <a:pt x="77" y="76"/>
                  </a:cubicBezTo>
                  <a:cubicBezTo>
                    <a:pt x="76" y="76"/>
                    <a:pt x="75" y="76"/>
                    <a:pt x="75" y="76"/>
                  </a:cubicBezTo>
                  <a:cubicBezTo>
                    <a:pt x="76" y="75"/>
                    <a:pt x="75" y="76"/>
                    <a:pt x="74" y="75"/>
                  </a:cubicBezTo>
                  <a:cubicBezTo>
                    <a:pt x="73" y="75"/>
                    <a:pt x="73" y="74"/>
                    <a:pt x="72" y="75"/>
                  </a:cubicBezTo>
                  <a:cubicBezTo>
                    <a:pt x="71" y="75"/>
                    <a:pt x="70" y="75"/>
                    <a:pt x="68" y="75"/>
                  </a:cubicBezTo>
                  <a:cubicBezTo>
                    <a:pt x="65" y="76"/>
                    <a:pt x="61" y="76"/>
                    <a:pt x="61" y="75"/>
                  </a:cubicBezTo>
                  <a:cubicBezTo>
                    <a:pt x="60" y="74"/>
                    <a:pt x="63" y="73"/>
                    <a:pt x="63" y="73"/>
                  </a:cubicBezTo>
                  <a:cubicBezTo>
                    <a:pt x="64" y="73"/>
                    <a:pt x="64" y="72"/>
                    <a:pt x="62" y="71"/>
                  </a:cubicBezTo>
                  <a:cubicBezTo>
                    <a:pt x="61" y="71"/>
                    <a:pt x="59" y="70"/>
                    <a:pt x="59" y="71"/>
                  </a:cubicBezTo>
                  <a:cubicBezTo>
                    <a:pt x="59" y="71"/>
                    <a:pt x="57" y="71"/>
                    <a:pt x="55" y="70"/>
                  </a:cubicBezTo>
                  <a:cubicBezTo>
                    <a:pt x="53" y="70"/>
                    <a:pt x="53" y="69"/>
                    <a:pt x="52" y="69"/>
                  </a:cubicBezTo>
                  <a:cubicBezTo>
                    <a:pt x="51" y="69"/>
                    <a:pt x="49" y="69"/>
                    <a:pt x="47" y="68"/>
                  </a:cubicBezTo>
                  <a:cubicBezTo>
                    <a:pt x="46" y="66"/>
                    <a:pt x="43" y="67"/>
                    <a:pt x="42" y="68"/>
                  </a:cubicBezTo>
                  <a:cubicBezTo>
                    <a:pt x="42" y="69"/>
                    <a:pt x="41" y="69"/>
                    <a:pt x="39" y="69"/>
                  </a:cubicBezTo>
                  <a:cubicBezTo>
                    <a:pt x="38" y="69"/>
                    <a:pt x="40" y="67"/>
                    <a:pt x="40" y="67"/>
                  </a:cubicBezTo>
                  <a:cubicBezTo>
                    <a:pt x="39" y="67"/>
                    <a:pt x="40" y="66"/>
                    <a:pt x="39" y="65"/>
                  </a:cubicBezTo>
                  <a:cubicBezTo>
                    <a:pt x="38" y="65"/>
                    <a:pt x="37" y="69"/>
                    <a:pt x="36" y="69"/>
                  </a:cubicBezTo>
                  <a:cubicBezTo>
                    <a:pt x="34" y="69"/>
                    <a:pt x="33" y="65"/>
                    <a:pt x="32" y="64"/>
                  </a:cubicBezTo>
                  <a:cubicBezTo>
                    <a:pt x="31" y="63"/>
                    <a:pt x="30" y="63"/>
                    <a:pt x="31" y="65"/>
                  </a:cubicBezTo>
                  <a:cubicBezTo>
                    <a:pt x="32" y="66"/>
                    <a:pt x="30" y="65"/>
                    <a:pt x="30" y="66"/>
                  </a:cubicBezTo>
                  <a:cubicBezTo>
                    <a:pt x="30" y="67"/>
                    <a:pt x="28" y="68"/>
                    <a:pt x="28" y="67"/>
                  </a:cubicBezTo>
                  <a:cubicBezTo>
                    <a:pt x="28" y="67"/>
                    <a:pt x="27" y="66"/>
                    <a:pt x="26" y="68"/>
                  </a:cubicBezTo>
                  <a:cubicBezTo>
                    <a:pt x="25" y="69"/>
                    <a:pt x="24" y="69"/>
                    <a:pt x="24" y="68"/>
                  </a:cubicBezTo>
                  <a:cubicBezTo>
                    <a:pt x="24" y="68"/>
                    <a:pt x="20" y="70"/>
                    <a:pt x="20" y="70"/>
                  </a:cubicBezTo>
                  <a:cubicBezTo>
                    <a:pt x="20" y="71"/>
                    <a:pt x="20" y="72"/>
                    <a:pt x="19" y="71"/>
                  </a:cubicBezTo>
                  <a:cubicBezTo>
                    <a:pt x="18" y="71"/>
                    <a:pt x="18" y="71"/>
                    <a:pt x="19" y="70"/>
                  </a:cubicBezTo>
                  <a:cubicBezTo>
                    <a:pt x="20" y="70"/>
                    <a:pt x="22" y="68"/>
                    <a:pt x="24" y="68"/>
                  </a:cubicBezTo>
                  <a:cubicBezTo>
                    <a:pt x="25" y="67"/>
                    <a:pt x="27" y="66"/>
                    <a:pt x="27" y="66"/>
                  </a:cubicBezTo>
                  <a:cubicBezTo>
                    <a:pt x="27" y="65"/>
                    <a:pt x="26" y="66"/>
                    <a:pt x="25" y="66"/>
                  </a:cubicBezTo>
                  <a:cubicBezTo>
                    <a:pt x="24" y="65"/>
                    <a:pt x="23" y="66"/>
                    <a:pt x="22" y="67"/>
                  </a:cubicBezTo>
                  <a:cubicBezTo>
                    <a:pt x="20" y="68"/>
                    <a:pt x="19" y="67"/>
                    <a:pt x="19" y="68"/>
                  </a:cubicBezTo>
                  <a:cubicBezTo>
                    <a:pt x="19" y="69"/>
                    <a:pt x="18" y="68"/>
                    <a:pt x="17" y="69"/>
                  </a:cubicBezTo>
                  <a:cubicBezTo>
                    <a:pt x="17" y="69"/>
                    <a:pt x="16" y="69"/>
                    <a:pt x="17" y="68"/>
                  </a:cubicBezTo>
                  <a:cubicBezTo>
                    <a:pt x="17" y="68"/>
                    <a:pt x="16" y="67"/>
                    <a:pt x="16" y="68"/>
                  </a:cubicBezTo>
                  <a:cubicBezTo>
                    <a:pt x="16" y="68"/>
                    <a:pt x="15" y="69"/>
                    <a:pt x="14" y="69"/>
                  </a:cubicBezTo>
                  <a:cubicBezTo>
                    <a:pt x="13" y="69"/>
                    <a:pt x="12" y="69"/>
                    <a:pt x="12" y="70"/>
                  </a:cubicBezTo>
                  <a:cubicBezTo>
                    <a:pt x="13" y="71"/>
                    <a:pt x="14" y="71"/>
                    <a:pt x="13" y="71"/>
                  </a:cubicBezTo>
                  <a:cubicBezTo>
                    <a:pt x="13" y="72"/>
                    <a:pt x="12" y="70"/>
                    <a:pt x="10" y="71"/>
                  </a:cubicBezTo>
                  <a:cubicBezTo>
                    <a:pt x="8" y="71"/>
                    <a:pt x="4" y="69"/>
                    <a:pt x="4" y="68"/>
                  </a:cubicBezTo>
                  <a:cubicBezTo>
                    <a:pt x="4" y="68"/>
                    <a:pt x="2" y="68"/>
                    <a:pt x="0" y="68"/>
                  </a:cubicBezTo>
                  <a:cubicBezTo>
                    <a:pt x="0" y="103"/>
                    <a:pt x="0" y="103"/>
                    <a:pt x="0" y="103"/>
                  </a:cubicBezTo>
                  <a:cubicBezTo>
                    <a:pt x="0" y="103"/>
                    <a:pt x="1" y="104"/>
                    <a:pt x="1" y="104"/>
                  </a:cubicBezTo>
                  <a:cubicBezTo>
                    <a:pt x="2" y="103"/>
                    <a:pt x="2" y="104"/>
                    <a:pt x="4" y="103"/>
                  </a:cubicBezTo>
                  <a:cubicBezTo>
                    <a:pt x="5" y="103"/>
                    <a:pt x="5" y="104"/>
                    <a:pt x="5" y="104"/>
                  </a:cubicBezTo>
                  <a:cubicBezTo>
                    <a:pt x="5" y="105"/>
                    <a:pt x="7" y="106"/>
                    <a:pt x="7" y="107"/>
                  </a:cubicBezTo>
                  <a:cubicBezTo>
                    <a:pt x="8" y="108"/>
                    <a:pt x="8" y="108"/>
                    <a:pt x="9" y="108"/>
                  </a:cubicBezTo>
                  <a:cubicBezTo>
                    <a:pt x="10" y="107"/>
                    <a:pt x="11" y="107"/>
                    <a:pt x="11" y="106"/>
                  </a:cubicBezTo>
                  <a:cubicBezTo>
                    <a:pt x="11" y="105"/>
                    <a:pt x="15" y="105"/>
                    <a:pt x="15" y="106"/>
                  </a:cubicBezTo>
                  <a:cubicBezTo>
                    <a:pt x="15" y="107"/>
                    <a:pt x="18" y="109"/>
                    <a:pt x="20" y="112"/>
                  </a:cubicBezTo>
                  <a:cubicBezTo>
                    <a:pt x="21" y="115"/>
                    <a:pt x="21" y="116"/>
                    <a:pt x="24" y="117"/>
                  </a:cubicBezTo>
                  <a:cubicBezTo>
                    <a:pt x="26" y="118"/>
                    <a:pt x="26" y="118"/>
                    <a:pt x="26" y="119"/>
                  </a:cubicBezTo>
                  <a:cubicBezTo>
                    <a:pt x="26" y="120"/>
                    <a:pt x="27" y="121"/>
                    <a:pt x="26" y="121"/>
                  </a:cubicBezTo>
                  <a:cubicBezTo>
                    <a:pt x="26" y="122"/>
                    <a:pt x="25" y="122"/>
                    <a:pt x="25" y="123"/>
                  </a:cubicBezTo>
                  <a:cubicBezTo>
                    <a:pt x="25" y="123"/>
                    <a:pt x="25" y="123"/>
                    <a:pt x="26" y="124"/>
                  </a:cubicBezTo>
                  <a:cubicBezTo>
                    <a:pt x="26" y="124"/>
                    <a:pt x="25" y="124"/>
                    <a:pt x="25" y="125"/>
                  </a:cubicBezTo>
                  <a:cubicBezTo>
                    <a:pt x="26" y="125"/>
                    <a:pt x="25" y="126"/>
                    <a:pt x="26" y="126"/>
                  </a:cubicBezTo>
                  <a:cubicBezTo>
                    <a:pt x="26" y="127"/>
                    <a:pt x="27" y="127"/>
                    <a:pt x="28" y="126"/>
                  </a:cubicBezTo>
                  <a:cubicBezTo>
                    <a:pt x="28" y="126"/>
                    <a:pt x="29" y="127"/>
                    <a:pt x="28" y="128"/>
                  </a:cubicBezTo>
                  <a:cubicBezTo>
                    <a:pt x="28" y="129"/>
                    <a:pt x="29" y="129"/>
                    <a:pt x="29" y="129"/>
                  </a:cubicBezTo>
                  <a:cubicBezTo>
                    <a:pt x="29" y="128"/>
                    <a:pt x="30" y="129"/>
                    <a:pt x="31" y="130"/>
                  </a:cubicBezTo>
                  <a:cubicBezTo>
                    <a:pt x="31" y="130"/>
                    <a:pt x="32" y="131"/>
                    <a:pt x="31" y="131"/>
                  </a:cubicBezTo>
                  <a:cubicBezTo>
                    <a:pt x="30" y="131"/>
                    <a:pt x="30" y="132"/>
                    <a:pt x="31" y="132"/>
                  </a:cubicBezTo>
                  <a:cubicBezTo>
                    <a:pt x="32" y="132"/>
                    <a:pt x="31" y="133"/>
                    <a:pt x="31" y="133"/>
                  </a:cubicBezTo>
                  <a:cubicBezTo>
                    <a:pt x="31" y="134"/>
                    <a:pt x="33" y="134"/>
                    <a:pt x="34" y="134"/>
                  </a:cubicBezTo>
                  <a:cubicBezTo>
                    <a:pt x="35" y="134"/>
                    <a:pt x="35" y="135"/>
                    <a:pt x="36" y="135"/>
                  </a:cubicBezTo>
                  <a:cubicBezTo>
                    <a:pt x="36" y="136"/>
                    <a:pt x="37" y="136"/>
                    <a:pt x="38" y="136"/>
                  </a:cubicBezTo>
                  <a:cubicBezTo>
                    <a:pt x="38" y="136"/>
                    <a:pt x="38" y="137"/>
                    <a:pt x="38" y="137"/>
                  </a:cubicBezTo>
                  <a:cubicBezTo>
                    <a:pt x="39" y="138"/>
                    <a:pt x="40" y="138"/>
                    <a:pt x="40" y="138"/>
                  </a:cubicBezTo>
                  <a:cubicBezTo>
                    <a:pt x="41" y="137"/>
                    <a:pt x="41" y="138"/>
                    <a:pt x="42" y="138"/>
                  </a:cubicBezTo>
                  <a:cubicBezTo>
                    <a:pt x="43" y="138"/>
                    <a:pt x="43" y="139"/>
                    <a:pt x="43" y="140"/>
                  </a:cubicBezTo>
                  <a:cubicBezTo>
                    <a:pt x="107" y="140"/>
                    <a:pt x="107" y="140"/>
                    <a:pt x="107" y="140"/>
                  </a:cubicBezTo>
                  <a:cubicBezTo>
                    <a:pt x="107" y="140"/>
                    <a:pt x="107" y="138"/>
                    <a:pt x="108" y="139"/>
                  </a:cubicBezTo>
                  <a:cubicBezTo>
                    <a:pt x="109" y="140"/>
                    <a:pt x="108" y="140"/>
                    <a:pt x="109" y="141"/>
                  </a:cubicBezTo>
                  <a:cubicBezTo>
                    <a:pt x="110" y="141"/>
                    <a:pt x="111" y="142"/>
                    <a:pt x="111" y="141"/>
                  </a:cubicBezTo>
                  <a:cubicBezTo>
                    <a:pt x="112" y="141"/>
                    <a:pt x="112" y="141"/>
                    <a:pt x="113" y="142"/>
                  </a:cubicBezTo>
                  <a:cubicBezTo>
                    <a:pt x="114" y="142"/>
                    <a:pt x="115" y="142"/>
                    <a:pt x="115" y="142"/>
                  </a:cubicBezTo>
                  <a:cubicBezTo>
                    <a:pt x="116" y="143"/>
                    <a:pt x="117" y="143"/>
                    <a:pt x="117" y="143"/>
                  </a:cubicBezTo>
                  <a:cubicBezTo>
                    <a:pt x="118" y="142"/>
                    <a:pt x="120" y="143"/>
                    <a:pt x="121" y="143"/>
                  </a:cubicBezTo>
                  <a:cubicBezTo>
                    <a:pt x="122" y="142"/>
                    <a:pt x="123" y="140"/>
                    <a:pt x="124" y="140"/>
                  </a:cubicBezTo>
                  <a:cubicBezTo>
                    <a:pt x="125" y="140"/>
                    <a:pt x="128" y="141"/>
                    <a:pt x="129" y="142"/>
                  </a:cubicBezTo>
                  <a:cubicBezTo>
                    <a:pt x="129" y="144"/>
                    <a:pt x="131" y="142"/>
                    <a:pt x="131" y="144"/>
                  </a:cubicBezTo>
                  <a:cubicBezTo>
                    <a:pt x="131" y="145"/>
                    <a:pt x="133" y="147"/>
                    <a:pt x="132" y="147"/>
                  </a:cubicBezTo>
                  <a:cubicBezTo>
                    <a:pt x="133" y="148"/>
                    <a:pt x="133" y="148"/>
                    <a:pt x="134" y="148"/>
                  </a:cubicBezTo>
                  <a:cubicBezTo>
                    <a:pt x="134" y="148"/>
                    <a:pt x="136" y="148"/>
                    <a:pt x="137" y="149"/>
                  </a:cubicBezTo>
                  <a:cubicBezTo>
                    <a:pt x="139" y="149"/>
                    <a:pt x="141" y="148"/>
                    <a:pt x="142" y="150"/>
                  </a:cubicBezTo>
                  <a:cubicBezTo>
                    <a:pt x="142" y="152"/>
                    <a:pt x="144" y="153"/>
                    <a:pt x="142" y="153"/>
                  </a:cubicBezTo>
                  <a:cubicBezTo>
                    <a:pt x="141" y="153"/>
                    <a:pt x="139" y="151"/>
                    <a:pt x="139" y="152"/>
                  </a:cubicBezTo>
                  <a:cubicBezTo>
                    <a:pt x="139" y="153"/>
                    <a:pt x="139" y="153"/>
                    <a:pt x="139" y="154"/>
                  </a:cubicBezTo>
                  <a:cubicBezTo>
                    <a:pt x="139" y="156"/>
                    <a:pt x="138" y="158"/>
                    <a:pt x="137" y="158"/>
                  </a:cubicBezTo>
                  <a:cubicBezTo>
                    <a:pt x="137" y="158"/>
                    <a:pt x="137" y="158"/>
                    <a:pt x="137" y="158"/>
                  </a:cubicBezTo>
                  <a:cubicBezTo>
                    <a:pt x="137" y="159"/>
                    <a:pt x="137" y="159"/>
                    <a:pt x="137" y="160"/>
                  </a:cubicBezTo>
                  <a:cubicBezTo>
                    <a:pt x="138" y="159"/>
                    <a:pt x="139" y="158"/>
                    <a:pt x="140" y="158"/>
                  </a:cubicBezTo>
                  <a:cubicBezTo>
                    <a:pt x="142" y="158"/>
                    <a:pt x="142" y="159"/>
                    <a:pt x="143" y="159"/>
                  </a:cubicBezTo>
                  <a:cubicBezTo>
                    <a:pt x="144" y="158"/>
                    <a:pt x="144" y="158"/>
                    <a:pt x="145" y="158"/>
                  </a:cubicBezTo>
                  <a:cubicBezTo>
                    <a:pt x="145" y="158"/>
                    <a:pt x="145" y="158"/>
                    <a:pt x="145" y="158"/>
                  </a:cubicBezTo>
                  <a:cubicBezTo>
                    <a:pt x="145" y="158"/>
                    <a:pt x="145" y="158"/>
                    <a:pt x="145" y="158"/>
                  </a:cubicBezTo>
                  <a:cubicBezTo>
                    <a:pt x="145" y="157"/>
                    <a:pt x="145" y="157"/>
                    <a:pt x="145" y="157"/>
                  </a:cubicBezTo>
                  <a:cubicBezTo>
                    <a:pt x="144" y="157"/>
                    <a:pt x="144" y="157"/>
                    <a:pt x="143" y="156"/>
                  </a:cubicBezTo>
                  <a:cubicBezTo>
                    <a:pt x="143" y="155"/>
                    <a:pt x="147" y="154"/>
                    <a:pt x="148" y="154"/>
                  </a:cubicBezTo>
                  <a:cubicBezTo>
                    <a:pt x="150" y="155"/>
                    <a:pt x="151" y="154"/>
                    <a:pt x="151" y="154"/>
                  </a:cubicBezTo>
                  <a:cubicBezTo>
                    <a:pt x="152" y="153"/>
                    <a:pt x="154" y="152"/>
                    <a:pt x="155" y="152"/>
                  </a:cubicBezTo>
                  <a:cubicBezTo>
                    <a:pt x="155" y="152"/>
                    <a:pt x="163" y="152"/>
                    <a:pt x="163" y="152"/>
                  </a:cubicBezTo>
                  <a:cubicBezTo>
                    <a:pt x="163" y="152"/>
                    <a:pt x="165" y="150"/>
                    <a:pt x="165" y="149"/>
                  </a:cubicBezTo>
                  <a:cubicBezTo>
                    <a:pt x="166" y="147"/>
                    <a:pt x="167" y="144"/>
                    <a:pt x="168" y="145"/>
                  </a:cubicBezTo>
                  <a:cubicBezTo>
                    <a:pt x="169" y="145"/>
                    <a:pt x="171" y="145"/>
                    <a:pt x="171" y="146"/>
                  </a:cubicBezTo>
                  <a:cubicBezTo>
                    <a:pt x="172" y="146"/>
                    <a:pt x="171" y="149"/>
                    <a:pt x="173" y="152"/>
                  </a:cubicBezTo>
                  <a:cubicBezTo>
                    <a:pt x="174" y="151"/>
                    <a:pt x="175" y="151"/>
                    <a:pt x="176" y="151"/>
                  </a:cubicBezTo>
                  <a:cubicBezTo>
                    <a:pt x="177" y="151"/>
                    <a:pt x="178" y="150"/>
                    <a:pt x="179" y="149"/>
                  </a:cubicBezTo>
                  <a:cubicBezTo>
                    <a:pt x="179" y="148"/>
                    <a:pt x="180" y="150"/>
                    <a:pt x="179" y="150"/>
                  </a:cubicBezTo>
                  <a:cubicBezTo>
                    <a:pt x="178" y="150"/>
                    <a:pt x="179" y="151"/>
                    <a:pt x="181" y="151"/>
                  </a:cubicBezTo>
                  <a:cubicBezTo>
                    <a:pt x="182" y="151"/>
                    <a:pt x="180" y="151"/>
                    <a:pt x="179" y="151"/>
                  </a:cubicBezTo>
                  <a:cubicBezTo>
                    <a:pt x="178" y="151"/>
                    <a:pt x="178" y="151"/>
                    <a:pt x="176" y="153"/>
                  </a:cubicBezTo>
                  <a:cubicBezTo>
                    <a:pt x="175" y="154"/>
                    <a:pt x="175" y="155"/>
                    <a:pt x="176" y="155"/>
                  </a:cubicBezTo>
                  <a:cubicBezTo>
                    <a:pt x="177" y="156"/>
                    <a:pt x="178" y="156"/>
                    <a:pt x="179" y="155"/>
                  </a:cubicBezTo>
                  <a:cubicBezTo>
                    <a:pt x="180" y="154"/>
                    <a:pt x="180" y="153"/>
                    <a:pt x="181" y="153"/>
                  </a:cubicBezTo>
                  <a:cubicBezTo>
                    <a:pt x="182" y="153"/>
                    <a:pt x="185" y="152"/>
                    <a:pt x="186" y="152"/>
                  </a:cubicBezTo>
                  <a:cubicBezTo>
                    <a:pt x="188" y="151"/>
                    <a:pt x="187" y="151"/>
                    <a:pt x="187" y="150"/>
                  </a:cubicBezTo>
                  <a:cubicBezTo>
                    <a:pt x="187" y="150"/>
                    <a:pt x="189" y="150"/>
                    <a:pt x="190" y="149"/>
                  </a:cubicBezTo>
                  <a:cubicBezTo>
                    <a:pt x="191" y="149"/>
                    <a:pt x="190" y="148"/>
                    <a:pt x="189" y="148"/>
                  </a:cubicBezTo>
                  <a:close/>
                  <a:moveTo>
                    <a:pt x="55" y="81"/>
                  </a:moveTo>
                  <a:cubicBezTo>
                    <a:pt x="54" y="83"/>
                    <a:pt x="53" y="83"/>
                    <a:pt x="52" y="83"/>
                  </a:cubicBezTo>
                  <a:cubicBezTo>
                    <a:pt x="50" y="83"/>
                    <a:pt x="50" y="84"/>
                    <a:pt x="50" y="84"/>
                  </a:cubicBezTo>
                  <a:cubicBezTo>
                    <a:pt x="51" y="85"/>
                    <a:pt x="51" y="85"/>
                    <a:pt x="50" y="85"/>
                  </a:cubicBezTo>
                  <a:cubicBezTo>
                    <a:pt x="48" y="86"/>
                    <a:pt x="47" y="87"/>
                    <a:pt x="47" y="87"/>
                  </a:cubicBezTo>
                  <a:cubicBezTo>
                    <a:pt x="46" y="87"/>
                    <a:pt x="49" y="84"/>
                    <a:pt x="48" y="84"/>
                  </a:cubicBezTo>
                  <a:cubicBezTo>
                    <a:pt x="48" y="83"/>
                    <a:pt x="46" y="85"/>
                    <a:pt x="46" y="85"/>
                  </a:cubicBezTo>
                  <a:cubicBezTo>
                    <a:pt x="46" y="86"/>
                    <a:pt x="44" y="86"/>
                    <a:pt x="43" y="86"/>
                  </a:cubicBezTo>
                  <a:cubicBezTo>
                    <a:pt x="43" y="86"/>
                    <a:pt x="42" y="85"/>
                    <a:pt x="42" y="85"/>
                  </a:cubicBezTo>
                  <a:cubicBezTo>
                    <a:pt x="43" y="85"/>
                    <a:pt x="43" y="84"/>
                    <a:pt x="44" y="84"/>
                  </a:cubicBezTo>
                  <a:cubicBezTo>
                    <a:pt x="45" y="84"/>
                    <a:pt x="44" y="83"/>
                    <a:pt x="44" y="82"/>
                  </a:cubicBezTo>
                  <a:cubicBezTo>
                    <a:pt x="44" y="82"/>
                    <a:pt x="46" y="83"/>
                    <a:pt x="46" y="82"/>
                  </a:cubicBezTo>
                  <a:cubicBezTo>
                    <a:pt x="46" y="81"/>
                    <a:pt x="44" y="81"/>
                    <a:pt x="43" y="81"/>
                  </a:cubicBezTo>
                  <a:cubicBezTo>
                    <a:pt x="43" y="82"/>
                    <a:pt x="41" y="83"/>
                    <a:pt x="39" y="82"/>
                  </a:cubicBezTo>
                  <a:cubicBezTo>
                    <a:pt x="38" y="82"/>
                    <a:pt x="44" y="81"/>
                    <a:pt x="45" y="80"/>
                  </a:cubicBezTo>
                  <a:cubicBezTo>
                    <a:pt x="46" y="79"/>
                    <a:pt x="51" y="78"/>
                    <a:pt x="51" y="79"/>
                  </a:cubicBezTo>
                  <a:cubicBezTo>
                    <a:pt x="51" y="80"/>
                    <a:pt x="48" y="80"/>
                    <a:pt x="50" y="81"/>
                  </a:cubicBezTo>
                  <a:cubicBezTo>
                    <a:pt x="51" y="82"/>
                    <a:pt x="53" y="81"/>
                    <a:pt x="54" y="80"/>
                  </a:cubicBezTo>
                  <a:cubicBezTo>
                    <a:pt x="54" y="80"/>
                    <a:pt x="56" y="80"/>
                    <a:pt x="55" y="81"/>
                  </a:cubicBezTo>
                  <a:close/>
                  <a:moveTo>
                    <a:pt x="68" y="98"/>
                  </a:moveTo>
                  <a:cubicBezTo>
                    <a:pt x="66" y="99"/>
                    <a:pt x="67" y="99"/>
                    <a:pt x="65" y="99"/>
                  </a:cubicBezTo>
                  <a:cubicBezTo>
                    <a:pt x="64" y="100"/>
                    <a:pt x="65" y="101"/>
                    <a:pt x="63" y="101"/>
                  </a:cubicBezTo>
                  <a:cubicBezTo>
                    <a:pt x="62" y="101"/>
                    <a:pt x="57" y="101"/>
                    <a:pt x="57" y="100"/>
                  </a:cubicBezTo>
                  <a:cubicBezTo>
                    <a:pt x="57" y="100"/>
                    <a:pt x="59" y="100"/>
                    <a:pt x="59" y="100"/>
                  </a:cubicBezTo>
                  <a:cubicBezTo>
                    <a:pt x="59" y="99"/>
                    <a:pt x="60" y="98"/>
                    <a:pt x="61" y="98"/>
                  </a:cubicBezTo>
                  <a:cubicBezTo>
                    <a:pt x="62" y="98"/>
                    <a:pt x="62" y="96"/>
                    <a:pt x="60" y="96"/>
                  </a:cubicBezTo>
                  <a:cubicBezTo>
                    <a:pt x="59" y="95"/>
                    <a:pt x="63" y="94"/>
                    <a:pt x="64" y="96"/>
                  </a:cubicBezTo>
                  <a:cubicBezTo>
                    <a:pt x="65" y="97"/>
                    <a:pt x="66" y="98"/>
                    <a:pt x="67" y="97"/>
                  </a:cubicBezTo>
                  <a:cubicBezTo>
                    <a:pt x="68" y="96"/>
                    <a:pt x="74" y="93"/>
                    <a:pt x="74" y="95"/>
                  </a:cubicBezTo>
                  <a:cubicBezTo>
                    <a:pt x="74" y="96"/>
                    <a:pt x="70" y="97"/>
                    <a:pt x="68" y="98"/>
                  </a:cubicBezTo>
                  <a:close/>
                  <a:moveTo>
                    <a:pt x="104" y="136"/>
                  </a:moveTo>
                  <a:cubicBezTo>
                    <a:pt x="103" y="136"/>
                    <a:pt x="104" y="133"/>
                    <a:pt x="102" y="131"/>
                  </a:cubicBezTo>
                  <a:cubicBezTo>
                    <a:pt x="100" y="130"/>
                    <a:pt x="98" y="128"/>
                    <a:pt x="98" y="126"/>
                  </a:cubicBezTo>
                  <a:cubicBezTo>
                    <a:pt x="98" y="125"/>
                    <a:pt x="101" y="124"/>
                    <a:pt x="101" y="125"/>
                  </a:cubicBezTo>
                  <a:cubicBezTo>
                    <a:pt x="102" y="126"/>
                    <a:pt x="103" y="131"/>
                    <a:pt x="104" y="132"/>
                  </a:cubicBezTo>
                  <a:cubicBezTo>
                    <a:pt x="105" y="133"/>
                    <a:pt x="105" y="135"/>
                    <a:pt x="104" y="13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7" name="Freeform 307">
              <a:extLst>
                <a:ext uri="{FF2B5EF4-FFF2-40B4-BE49-F238E27FC236}">
                  <a16:creationId xmlns:a16="http://schemas.microsoft.com/office/drawing/2014/main" id="{B29CDEA9-21DC-4235-8547-3EE669C635BF}"/>
                </a:ext>
              </a:extLst>
            </p:cNvPr>
            <p:cNvSpPr>
              <a:spLocks noEditPoints="1"/>
            </p:cNvSpPr>
            <p:nvPr/>
          </p:nvSpPr>
          <p:spPr bwMode="auto">
            <a:xfrm>
              <a:off x="-4945063" y="1497013"/>
              <a:ext cx="852487" cy="576263"/>
            </a:xfrm>
            <a:custGeom>
              <a:avLst/>
              <a:gdLst>
                <a:gd name="T0" fmla="*/ 72 w 236"/>
                <a:gd name="T1" fmla="*/ 47 h 160"/>
                <a:gd name="T2" fmla="*/ 63 w 236"/>
                <a:gd name="T3" fmla="*/ 7 h 160"/>
                <a:gd name="T4" fmla="*/ 38 w 236"/>
                <a:gd name="T5" fmla="*/ 4 h 160"/>
                <a:gd name="T6" fmla="*/ 28 w 236"/>
                <a:gd name="T7" fmla="*/ 2 h 160"/>
                <a:gd name="T8" fmla="*/ 19 w 236"/>
                <a:gd name="T9" fmla="*/ 4 h 160"/>
                <a:gd name="T10" fmla="*/ 4 w 236"/>
                <a:gd name="T11" fmla="*/ 12 h 160"/>
                <a:gd name="T12" fmla="*/ 15 w 236"/>
                <a:gd name="T13" fmla="*/ 21 h 160"/>
                <a:gd name="T14" fmla="*/ 4 w 236"/>
                <a:gd name="T15" fmla="*/ 21 h 160"/>
                <a:gd name="T16" fmla="*/ 12 w 236"/>
                <a:gd name="T17" fmla="*/ 28 h 160"/>
                <a:gd name="T18" fmla="*/ 9 w 236"/>
                <a:gd name="T19" fmla="*/ 32 h 160"/>
                <a:gd name="T20" fmla="*/ 9 w 236"/>
                <a:gd name="T21" fmla="*/ 45 h 160"/>
                <a:gd name="T22" fmla="*/ 20 w 236"/>
                <a:gd name="T23" fmla="*/ 48 h 160"/>
                <a:gd name="T24" fmla="*/ 21 w 236"/>
                <a:gd name="T25" fmla="*/ 55 h 160"/>
                <a:gd name="T26" fmla="*/ 17 w 236"/>
                <a:gd name="T27" fmla="*/ 59 h 160"/>
                <a:gd name="T28" fmla="*/ 30 w 236"/>
                <a:gd name="T29" fmla="*/ 51 h 160"/>
                <a:gd name="T30" fmla="*/ 36 w 236"/>
                <a:gd name="T31" fmla="*/ 43 h 160"/>
                <a:gd name="T32" fmla="*/ 39 w 236"/>
                <a:gd name="T33" fmla="*/ 41 h 160"/>
                <a:gd name="T34" fmla="*/ 47 w 236"/>
                <a:gd name="T35" fmla="*/ 44 h 160"/>
                <a:gd name="T36" fmla="*/ 51 w 236"/>
                <a:gd name="T37" fmla="*/ 41 h 160"/>
                <a:gd name="T38" fmla="*/ 57 w 236"/>
                <a:gd name="T39" fmla="*/ 43 h 160"/>
                <a:gd name="T40" fmla="*/ 70 w 236"/>
                <a:gd name="T41" fmla="*/ 47 h 160"/>
                <a:gd name="T42" fmla="*/ 77 w 236"/>
                <a:gd name="T43" fmla="*/ 51 h 160"/>
                <a:gd name="T44" fmla="*/ 78 w 236"/>
                <a:gd name="T45" fmla="*/ 53 h 160"/>
                <a:gd name="T46" fmla="*/ 80 w 236"/>
                <a:gd name="T47" fmla="*/ 54 h 160"/>
                <a:gd name="T48" fmla="*/ 83 w 236"/>
                <a:gd name="T49" fmla="*/ 56 h 160"/>
                <a:gd name="T50" fmla="*/ 82 w 236"/>
                <a:gd name="T51" fmla="*/ 61 h 160"/>
                <a:gd name="T52" fmla="*/ 87 w 236"/>
                <a:gd name="T53" fmla="*/ 61 h 160"/>
                <a:gd name="T54" fmla="*/ 3 w 236"/>
                <a:gd name="T55" fmla="*/ 64 h 160"/>
                <a:gd name="T56" fmla="*/ 37 w 236"/>
                <a:gd name="T57" fmla="*/ 49 h 160"/>
                <a:gd name="T58" fmla="*/ 36 w 236"/>
                <a:gd name="T59" fmla="*/ 52 h 160"/>
                <a:gd name="T60" fmla="*/ 5 w 236"/>
                <a:gd name="T61" fmla="*/ 45 h 160"/>
                <a:gd name="T62" fmla="*/ 29 w 236"/>
                <a:gd name="T63" fmla="*/ 157 h 160"/>
                <a:gd name="T64" fmla="*/ 19 w 236"/>
                <a:gd name="T65" fmla="*/ 152 h 160"/>
                <a:gd name="T66" fmla="*/ 228 w 236"/>
                <a:gd name="T67" fmla="*/ 88 h 160"/>
                <a:gd name="T68" fmla="*/ 208 w 236"/>
                <a:gd name="T69" fmla="*/ 96 h 160"/>
                <a:gd name="T70" fmla="*/ 200 w 236"/>
                <a:gd name="T71" fmla="*/ 99 h 160"/>
                <a:gd name="T72" fmla="*/ 192 w 236"/>
                <a:gd name="T73" fmla="*/ 92 h 160"/>
                <a:gd name="T74" fmla="*/ 196 w 236"/>
                <a:gd name="T75" fmla="*/ 87 h 160"/>
                <a:gd name="T76" fmla="*/ 187 w 236"/>
                <a:gd name="T77" fmla="*/ 85 h 160"/>
                <a:gd name="T78" fmla="*/ 180 w 236"/>
                <a:gd name="T79" fmla="*/ 82 h 160"/>
                <a:gd name="T80" fmla="*/ 170 w 236"/>
                <a:gd name="T81" fmla="*/ 79 h 160"/>
                <a:gd name="T82" fmla="*/ 106 w 236"/>
                <a:gd name="T83" fmla="*/ 82 h 160"/>
                <a:gd name="T84" fmla="*/ 104 w 236"/>
                <a:gd name="T85" fmla="*/ 87 h 160"/>
                <a:gd name="T86" fmla="*/ 104 w 236"/>
                <a:gd name="T87" fmla="*/ 108 h 160"/>
                <a:gd name="T88" fmla="*/ 112 w 236"/>
                <a:gd name="T89" fmla="*/ 120 h 160"/>
                <a:gd name="T90" fmla="*/ 127 w 236"/>
                <a:gd name="T91" fmla="*/ 126 h 160"/>
                <a:gd name="T92" fmla="*/ 149 w 236"/>
                <a:gd name="T93" fmla="*/ 131 h 160"/>
                <a:gd name="T94" fmla="*/ 161 w 236"/>
                <a:gd name="T95" fmla="*/ 139 h 160"/>
                <a:gd name="T96" fmla="*/ 167 w 236"/>
                <a:gd name="T97" fmla="*/ 136 h 160"/>
                <a:gd name="T98" fmla="*/ 176 w 236"/>
                <a:gd name="T99" fmla="*/ 132 h 160"/>
                <a:gd name="T100" fmla="*/ 184 w 236"/>
                <a:gd name="T101" fmla="*/ 133 h 160"/>
                <a:gd name="T102" fmla="*/ 193 w 236"/>
                <a:gd name="T103" fmla="*/ 132 h 160"/>
                <a:gd name="T104" fmla="*/ 201 w 236"/>
                <a:gd name="T105" fmla="*/ 142 h 160"/>
                <a:gd name="T106" fmla="*/ 202 w 236"/>
                <a:gd name="T107" fmla="*/ 130 h 160"/>
                <a:gd name="T108" fmla="*/ 213 w 236"/>
                <a:gd name="T109" fmla="*/ 118 h 160"/>
                <a:gd name="T110" fmla="*/ 214 w 236"/>
                <a:gd name="T111" fmla="*/ 112 h 160"/>
                <a:gd name="T112" fmla="*/ 215 w 236"/>
                <a:gd name="T113" fmla="*/ 112 h 160"/>
                <a:gd name="T114" fmla="*/ 221 w 236"/>
                <a:gd name="T115" fmla="*/ 103 h 160"/>
                <a:gd name="T116" fmla="*/ 227 w 236"/>
                <a:gd name="T117" fmla="*/ 98 h 160"/>
                <a:gd name="T118" fmla="*/ 236 w 236"/>
                <a:gd name="T119" fmla="*/ 91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36" h="160">
                  <a:moveTo>
                    <a:pt x="89" y="58"/>
                  </a:moveTo>
                  <a:cubicBezTo>
                    <a:pt x="89" y="57"/>
                    <a:pt x="89" y="57"/>
                    <a:pt x="87" y="56"/>
                  </a:cubicBezTo>
                  <a:cubicBezTo>
                    <a:pt x="84" y="55"/>
                    <a:pt x="84" y="54"/>
                    <a:pt x="83" y="51"/>
                  </a:cubicBezTo>
                  <a:cubicBezTo>
                    <a:pt x="81" y="48"/>
                    <a:pt x="78" y="46"/>
                    <a:pt x="78" y="45"/>
                  </a:cubicBezTo>
                  <a:cubicBezTo>
                    <a:pt x="78" y="44"/>
                    <a:pt x="74" y="44"/>
                    <a:pt x="74" y="45"/>
                  </a:cubicBezTo>
                  <a:cubicBezTo>
                    <a:pt x="74" y="46"/>
                    <a:pt x="73" y="46"/>
                    <a:pt x="72" y="47"/>
                  </a:cubicBezTo>
                  <a:cubicBezTo>
                    <a:pt x="71" y="47"/>
                    <a:pt x="71" y="47"/>
                    <a:pt x="70" y="46"/>
                  </a:cubicBezTo>
                  <a:cubicBezTo>
                    <a:pt x="70" y="45"/>
                    <a:pt x="68" y="44"/>
                    <a:pt x="68" y="43"/>
                  </a:cubicBezTo>
                  <a:cubicBezTo>
                    <a:pt x="68" y="43"/>
                    <a:pt x="68" y="42"/>
                    <a:pt x="67" y="42"/>
                  </a:cubicBezTo>
                  <a:cubicBezTo>
                    <a:pt x="65" y="43"/>
                    <a:pt x="65" y="42"/>
                    <a:pt x="64" y="43"/>
                  </a:cubicBezTo>
                  <a:cubicBezTo>
                    <a:pt x="64" y="43"/>
                    <a:pt x="63" y="42"/>
                    <a:pt x="63" y="42"/>
                  </a:cubicBezTo>
                  <a:cubicBezTo>
                    <a:pt x="63" y="7"/>
                    <a:pt x="63" y="7"/>
                    <a:pt x="63" y="7"/>
                  </a:cubicBezTo>
                  <a:cubicBezTo>
                    <a:pt x="63" y="7"/>
                    <a:pt x="62" y="7"/>
                    <a:pt x="62" y="6"/>
                  </a:cubicBezTo>
                  <a:cubicBezTo>
                    <a:pt x="61" y="6"/>
                    <a:pt x="58" y="5"/>
                    <a:pt x="57" y="5"/>
                  </a:cubicBezTo>
                  <a:cubicBezTo>
                    <a:pt x="56" y="5"/>
                    <a:pt x="54" y="6"/>
                    <a:pt x="53" y="5"/>
                  </a:cubicBezTo>
                  <a:cubicBezTo>
                    <a:pt x="52" y="5"/>
                    <a:pt x="51" y="4"/>
                    <a:pt x="49" y="5"/>
                  </a:cubicBezTo>
                  <a:cubicBezTo>
                    <a:pt x="47" y="5"/>
                    <a:pt x="46" y="4"/>
                    <a:pt x="44" y="3"/>
                  </a:cubicBezTo>
                  <a:cubicBezTo>
                    <a:pt x="42" y="3"/>
                    <a:pt x="39" y="3"/>
                    <a:pt x="38" y="4"/>
                  </a:cubicBezTo>
                  <a:cubicBezTo>
                    <a:pt x="38" y="4"/>
                    <a:pt x="38" y="3"/>
                    <a:pt x="37" y="3"/>
                  </a:cubicBezTo>
                  <a:cubicBezTo>
                    <a:pt x="36" y="3"/>
                    <a:pt x="37" y="3"/>
                    <a:pt x="36" y="2"/>
                  </a:cubicBezTo>
                  <a:cubicBezTo>
                    <a:pt x="36" y="1"/>
                    <a:pt x="33" y="2"/>
                    <a:pt x="32" y="2"/>
                  </a:cubicBezTo>
                  <a:cubicBezTo>
                    <a:pt x="31" y="2"/>
                    <a:pt x="31" y="1"/>
                    <a:pt x="31" y="1"/>
                  </a:cubicBezTo>
                  <a:cubicBezTo>
                    <a:pt x="31" y="1"/>
                    <a:pt x="30" y="1"/>
                    <a:pt x="30" y="1"/>
                  </a:cubicBezTo>
                  <a:cubicBezTo>
                    <a:pt x="29" y="2"/>
                    <a:pt x="28" y="2"/>
                    <a:pt x="28" y="2"/>
                  </a:cubicBezTo>
                  <a:cubicBezTo>
                    <a:pt x="28" y="1"/>
                    <a:pt x="29" y="1"/>
                    <a:pt x="29" y="1"/>
                  </a:cubicBezTo>
                  <a:cubicBezTo>
                    <a:pt x="29" y="0"/>
                    <a:pt x="28" y="0"/>
                    <a:pt x="27" y="0"/>
                  </a:cubicBezTo>
                  <a:cubicBezTo>
                    <a:pt x="26" y="0"/>
                    <a:pt x="26" y="0"/>
                    <a:pt x="25" y="1"/>
                  </a:cubicBezTo>
                  <a:cubicBezTo>
                    <a:pt x="23" y="2"/>
                    <a:pt x="22" y="2"/>
                    <a:pt x="21" y="2"/>
                  </a:cubicBezTo>
                  <a:cubicBezTo>
                    <a:pt x="20" y="2"/>
                    <a:pt x="19" y="2"/>
                    <a:pt x="19" y="3"/>
                  </a:cubicBezTo>
                  <a:cubicBezTo>
                    <a:pt x="19" y="3"/>
                    <a:pt x="20" y="3"/>
                    <a:pt x="19" y="4"/>
                  </a:cubicBezTo>
                  <a:cubicBezTo>
                    <a:pt x="19" y="5"/>
                    <a:pt x="18" y="3"/>
                    <a:pt x="18" y="4"/>
                  </a:cubicBezTo>
                  <a:cubicBezTo>
                    <a:pt x="17" y="4"/>
                    <a:pt x="15" y="4"/>
                    <a:pt x="14" y="4"/>
                  </a:cubicBezTo>
                  <a:cubicBezTo>
                    <a:pt x="14" y="4"/>
                    <a:pt x="12" y="6"/>
                    <a:pt x="11" y="7"/>
                  </a:cubicBezTo>
                  <a:cubicBezTo>
                    <a:pt x="11" y="7"/>
                    <a:pt x="12" y="8"/>
                    <a:pt x="10" y="9"/>
                  </a:cubicBezTo>
                  <a:cubicBezTo>
                    <a:pt x="9" y="11"/>
                    <a:pt x="5" y="10"/>
                    <a:pt x="5" y="10"/>
                  </a:cubicBezTo>
                  <a:cubicBezTo>
                    <a:pt x="4" y="10"/>
                    <a:pt x="4" y="11"/>
                    <a:pt x="4" y="12"/>
                  </a:cubicBezTo>
                  <a:cubicBezTo>
                    <a:pt x="4" y="12"/>
                    <a:pt x="4" y="13"/>
                    <a:pt x="7" y="13"/>
                  </a:cubicBezTo>
                  <a:cubicBezTo>
                    <a:pt x="9" y="14"/>
                    <a:pt x="10" y="17"/>
                    <a:pt x="10" y="17"/>
                  </a:cubicBezTo>
                  <a:cubicBezTo>
                    <a:pt x="11" y="18"/>
                    <a:pt x="13" y="17"/>
                    <a:pt x="14" y="17"/>
                  </a:cubicBezTo>
                  <a:cubicBezTo>
                    <a:pt x="15" y="18"/>
                    <a:pt x="14" y="19"/>
                    <a:pt x="15" y="19"/>
                  </a:cubicBezTo>
                  <a:cubicBezTo>
                    <a:pt x="16" y="20"/>
                    <a:pt x="17" y="19"/>
                    <a:pt x="18" y="20"/>
                  </a:cubicBezTo>
                  <a:cubicBezTo>
                    <a:pt x="18" y="21"/>
                    <a:pt x="16" y="20"/>
                    <a:pt x="15" y="21"/>
                  </a:cubicBezTo>
                  <a:cubicBezTo>
                    <a:pt x="14" y="21"/>
                    <a:pt x="13" y="22"/>
                    <a:pt x="13" y="21"/>
                  </a:cubicBezTo>
                  <a:cubicBezTo>
                    <a:pt x="12" y="21"/>
                    <a:pt x="11" y="21"/>
                    <a:pt x="10" y="21"/>
                  </a:cubicBezTo>
                  <a:cubicBezTo>
                    <a:pt x="9" y="21"/>
                    <a:pt x="10" y="20"/>
                    <a:pt x="10" y="20"/>
                  </a:cubicBezTo>
                  <a:cubicBezTo>
                    <a:pt x="10" y="19"/>
                    <a:pt x="9" y="19"/>
                    <a:pt x="7" y="20"/>
                  </a:cubicBezTo>
                  <a:cubicBezTo>
                    <a:pt x="5" y="21"/>
                    <a:pt x="6" y="20"/>
                    <a:pt x="6" y="21"/>
                  </a:cubicBezTo>
                  <a:cubicBezTo>
                    <a:pt x="5" y="22"/>
                    <a:pt x="5" y="21"/>
                    <a:pt x="4" y="21"/>
                  </a:cubicBezTo>
                  <a:cubicBezTo>
                    <a:pt x="3" y="22"/>
                    <a:pt x="1" y="22"/>
                    <a:pt x="0" y="23"/>
                  </a:cubicBezTo>
                  <a:cubicBezTo>
                    <a:pt x="0" y="24"/>
                    <a:pt x="3" y="24"/>
                    <a:pt x="4" y="24"/>
                  </a:cubicBezTo>
                  <a:cubicBezTo>
                    <a:pt x="5" y="25"/>
                    <a:pt x="3" y="25"/>
                    <a:pt x="3" y="26"/>
                  </a:cubicBezTo>
                  <a:cubicBezTo>
                    <a:pt x="4" y="26"/>
                    <a:pt x="4" y="27"/>
                    <a:pt x="5" y="27"/>
                  </a:cubicBezTo>
                  <a:cubicBezTo>
                    <a:pt x="6" y="28"/>
                    <a:pt x="9" y="27"/>
                    <a:pt x="10" y="27"/>
                  </a:cubicBezTo>
                  <a:cubicBezTo>
                    <a:pt x="11" y="27"/>
                    <a:pt x="12" y="28"/>
                    <a:pt x="12" y="28"/>
                  </a:cubicBezTo>
                  <a:cubicBezTo>
                    <a:pt x="13" y="27"/>
                    <a:pt x="15" y="25"/>
                    <a:pt x="16" y="26"/>
                  </a:cubicBezTo>
                  <a:cubicBezTo>
                    <a:pt x="18" y="27"/>
                    <a:pt x="15" y="27"/>
                    <a:pt x="16" y="28"/>
                  </a:cubicBezTo>
                  <a:cubicBezTo>
                    <a:pt x="16" y="28"/>
                    <a:pt x="17" y="30"/>
                    <a:pt x="16" y="31"/>
                  </a:cubicBezTo>
                  <a:cubicBezTo>
                    <a:pt x="15" y="32"/>
                    <a:pt x="14" y="31"/>
                    <a:pt x="13" y="31"/>
                  </a:cubicBezTo>
                  <a:cubicBezTo>
                    <a:pt x="12" y="31"/>
                    <a:pt x="13" y="32"/>
                    <a:pt x="12" y="33"/>
                  </a:cubicBezTo>
                  <a:cubicBezTo>
                    <a:pt x="11" y="34"/>
                    <a:pt x="10" y="32"/>
                    <a:pt x="9" y="32"/>
                  </a:cubicBezTo>
                  <a:cubicBezTo>
                    <a:pt x="8" y="32"/>
                    <a:pt x="8" y="34"/>
                    <a:pt x="8" y="34"/>
                  </a:cubicBezTo>
                  <a:cubicBezTo>
                    <a:pt x="8" y="35"/>
                    <a:pt x="6" y="34"/>
                    <a:pt x="6" y="36"/>
                  </a:cubicBezTo>
                  <a:cubicBezTo>
                    <a:pt x="5" y="38"/>
                    <a:pt x="3" y="36"/>
                    <a:pt x="5" y="38"/>
                  </a:cubicBezTo>
                  <a:cubicBezTo>
                    <a:pt x="6" y="40"/>
                    <a:pt x="6" y="39"/>
                    <a:pt x="7" y="40"/>
                  </a:cubicBezTo>
                  <a:cubicBezTo>
                    <a:pt x="8" y="40"/>
                    <a:pt x="5" y="42"/>
                    <a:pt x="7" y="42"/>
                  </a:cubicBezTo>
                  <a:cubicBezTo>
                    <a:pt x="8" y="42"/>
                    <a:pt x="9" y="44"/>
                    <a:pt x="9" y="45"/>
                  </a:cubicBezTo>
                  <a:cubicBezTo>
                    <a:pt x="10" y="45"/>
                    <a:pt x="11" y="44"/>
                    <a:pt x="12" y="44"/>
                  </a:cubicBezTo>
                  <a:cubicBezTo>
                    <a:pt x="13" y="44"/>
                    <a:pt x="13" y="43"/>
                    <a:pt x="13" y="43"/>
                  </a:cubicBezTo>
                  <a:cubicBezTo>
                    <a:pt x="14" y="44"/>
                    <a:pt x="15" y="45"/>
                    <a:pt x="14" y="46"/>
                  </a:cubicBezTo>
                  <a:cubicBezTo>
                    <a:pt x="14" y="46"/>
                    <a:pt x="14" y="47"/>
                    <a:pt x="14" y="48"/>
                  </a:cubicBezTo>
                  <a:cubicBezTo>
                    <a:pt x="14" y="49"/>
                    <a:pt x="16" y="48"/>
                    <a:pt x="17" y="48"/>
                  </a:cubicBezTo>
                  <a:cubicBezTo>
                    <a:pt x="17" y="47"/>
                    <a:pt x="19" y="47"/>
                    <a:pt x="20" y="48"/>
                  </a:cubicBezTo>
                  <a:cubicBezTo>
                    <a:pt x="21" y="49"/>
                    <a:pt x="21" y="49"/>
                    <a:pt x="21" y="48"/>
                  </a:cubicBezTo>
                  <a:cubicBezTo>
                    <a:pt x="21" y="48"/>
                    <a:pt x="22" y="47"/>
                    <a:pt x="22" y="47"/>
                  </a:cubicBezTo>
                  <a:cubicBezTo>
                    <a:pt x="22" y="48"/>
                    <a:pt x="23" y="48"/>
                    <a:pt x="25" y="48"/>
                  </a:cubicBezTo>
                  <a:cubicBezTo>
                    <a:pt x="26" y="47"/>
                    <a:pt x="26" y="48"/>
                    <a:pt x="25" y="49"/>
                  </a:cubicBezTo>
                  <a:cubicBezTo>
                    <a:pt x="24" y="50"/>
                    <a:pt x="25" y="52"/>
                    <a:pt x="24" y="52"/>
                  </a:cubicBezTo>
                  <a:cubicBezTo>
                    <a:pt x="23" y="53"/>
                    <a:pt x="22" y="55"/>
                    <a:pt x="21" y="55"/>
                  </a:cubicBezTo>
                  <a:cubicBezTo>
                    <a:pt x="20" y="55"/>
                    <a:pt x="18" y="58"/>
                    <a:pt x="17" y="58"/>
                  </a:cubicBezTo>
                  <a:cubicBezTo>
                    <a:pt x="17" y="58"/>
                    <a:pt x="14" y="57"/>
                    <a:pt x="14" y="58"/>
                  </a:cubicBezTo>
                  <a:cubicBezTo>
                    <a:pt x="13" y="59"/>
                    <a:pt x="11" y="60"/>
                    <a:pt x="12" y="61"/>
                  </a:cubicBezTo>
                  <a:cubicBezTo>
                    <a:pt x="12" y="61"/>
                    <a:pt x="15" y="60"/>
                    <a:pt x="15" y="59"/>
                  </a:cubicBezTo>
                  <a:cubicBezTo>
                    <a:pt x="15" y="59"/>
                    <a:pt x="15" y="59"/>
                    <a:pt x="15" y="59"/>
                  </a:cubicBezTo>
                  <a:cubicBezTo>
                    <a:pt x="16" y="60"/>
                    <a:pt x="17" y="59"/>
                    <a:pt x="17" y="59"/>
                  </a:cubicBezTo>
                  <a:cubicBezTo>
                    <a:pt x="18" y="58"/>
                    <a:pt x="19" y="58"/>
                    <a:pt x="19" y="58"/>
                  </a:cubicBezTo>
                  <a:cubicBezTo>
                    <a:pt x="20" y="58"/>
                    <a:pt x="20" y="58"/>
                    <a:pt x="21" y="58"/>
                  </a:cubicBezTo>
                  <a:cubicBezTo>
                    <a:pt x="23" y="57"/>
                    <a:pt x="22" y="57"/>
                    <a:pt x="23" y="56"/>
                  </a:cubicBezTo>
                  <a:cubicBezTo>
                    <a:pt x="23" y="55"/>
                    <a:pt x="26" y="54"/>
                    <a:pt x="27" y="54"/>
                  </a:cubicBezTo>
                  <a:cubicBezTo>
                    <a:pt x="27" y="54"/>
                    <a:pt x="27" y="53"/>
                    <a:pt x="28" y="53"/>
                  </a:cubicBezTo>
                  <a:cubicBezTo>
                    <a:pt x="28" y="53"/>
                    <a:pt x="29" y="52"/>
                    <a:pt x="30" y="51"/>
                  </a:cubicBezTo>
                  <a:cubicBezTo>
                    <a:pt x="31" y="50"/>
                    <a:pt x="31" y="51"/>
                    <a:pt x="32" y="50"/>
                  </a:cubicBezTo>
                  <a:cubicBezTo>
                    <a:pt x="33" y="50"/>
                    <a:pt x="32" y="49"/>
                    <a:pt x="33" y="49"/>
                  </a:cubicBezTo>
                  <a:cubicBezTo>
                    <a:pt x="34" y="48"/>
                    <a:pt x="34" y="48"/>
                    <a:pt x="34" y="47"/>
                  </a:cubicBezTo>
                  <a:cubicBezTo>
                    <a:pt x="34" y="47"/>
                    <a:pt x="32" y="47"/>
                    <a:pt x="32" y="46"/>
                  </a:cubicBezTo>
                  <a:cubicBezTo>
                    <a:pt x="32" y="46"/>
                    <a:pt x="34" y="45"/>
                    <a:pt x="34" y="45"/>
                  </a:cubicBezTo>
                  <a:cubicBezTo>
                    <a:pt x="35" y="45"/>
                    <a:pt x="36" y="44"/>
                    <a:pt x="36" y="43"/>
                  </a:cubicBezTo>
                  <a:cubicBezTo>
                    <a:pt x="36" y="43"/>
                    <a:pt x="37" y="42"/>
                    <a:pt x="37" y="42"/>
                  </a:cubicBezTo>
                  <a:cubicBezTo>
                    <a:pt x="38" y="41"/>
                    <a:pt x="38" y="40"/>
                    <a:pt x="38" y="40"/>
                  </a:cubicBezTo>
                  <a:cubicBezTo>
                    <a:pt x="39" y="40"/>
                    <a:pt x="40" y="39"/>
                    <a:pt x="40" y="39"/>
                  </a:cubicBezTo>
                  <a:cubicBezTo>
                    <a:pt x="41" y="39"/>
                    <a:pt x="40" y="39"/>
                    <a:pt x="42" y="40"/>
                  </a:cubicBezTo>
                  <a:cubicBezTo>
                    <a:pt x="43" y="40"/>
                    <a:pt x="43" y="41"/>
                    <a:pt x="42" y="40"/>
                  </a:cubicBezTo>
                  <a:cubicBezTo>
                    <a:pt x="41" y="40"/>
                    <a:pt x="40" y="40"/>
                    <a:pt x="39" y="41"/>
                  </a:cubicBezTo>
                  <a:cubicBezTo>
                    <a:pt x="38" y="42"/>
                    <a:pt x="39" y="42"/>
                    <a:pt x="38" y="43"/>
                  </a:cubicBezTo>
                  <a:cubicBezTo>
                    <a:pt x="38" y="44"/>
                    <a:pt x="38" y="45"/>
                    <a:pt x="39" y="45"/>
                  </a:cubicBezTo>
                  <a:cubicBezTo>
                    <a:pt x="40" y="45"/>
                    <a:pt x="39" y="45"/>
                    <a:pt x="38" y="46"/>
                  </a:cubicBezTo>
                  <a:cubicBezTo>
                    <a:pt x="37" y="46"/>
                    <a:pt x="38" y="46"/>
                    <a:pt x="39" y="46"/>
                  </a:cubicBezTo>
                  <a:cubicBezTo>
                    <a:pt x="40" y="46"/>
                    <a:pt x="42" y="45"/>
                    <a:pt x="43" y="44"/>
                  </a:cubicBezTo>
                  <a:cubicBezTo>
                    <a:pt x="45" y="43"/>
                    <a:pt x="46" y="44"/>
                    <a:pt x="47" y="44"/>
                  </a:cubicBezTo>
                  <a:cubicBezTo>
                    <a:pt x="47" y="44"/>
                    <a:pt x="46" y="43"/>
                    <a:pt x="47" y="43"/>
                  </a:cubicBezTo>
                  <a:cubicBezTo>
                    <a:pt x="47" y="42"/>
                    <a:pt x="46" y="42"/>
                    <a:pt x="46" y="41"/>
                  </a:cubicBezTo>
                  <a:cubicBezTo>
                    <a:pt x="45" y="40"/>
                    <a:pt x="46" y="41"/>
                    <a:pt x="46" y="40"/>
                  </a:cubicBezTo>
                  <a:cubicBezTo>
                    <a:pt x="47" y="39"/>
                    <a:pt x="47" y="40"/>
                    <a:pt x="48" y="40"/>
                  </a:cubicBezTo>
                  <a:cubicBezTo>
                    <a:pt x="48" y="40"/>
                    <a:pt x="49" y="40"/>
                    <a:pt x="49" y="41"/>
                  </a:cubicBezTo>
                  <a:cubicBezTo>
                    <a:pt x="50" y="42"/>
                    <a:pt x="50" y="40"/>
                    <a:pt x="51" y="41"/>
                  </a:cubicBezTo>
                  <a:cubicBezTo>
                    <a:pt x="52" y="42"/>
                    <a:pt x="51" y="42"/>
                    <a:pt x="50" y="42"/>
                  </a:cubicBezTo>
                  <a:cubicBezTo>
                    <a:pt x="49" y="42"/>
                    <a:pt x="50" y="43"/>
                    <a:pt x="50" y="43"/>
                  </a:cubicBezTo>
                  <a:cubicBezTo>
                    <a:pt x="51" y="42"/>
                    <a:pt x="52" y="42"/>
                    <a:pt x="52" y="42"/>
                  </a:cubicBezTo>
                  <a:cubicBezTo>
                    <a:pt x="53" y="43"/>
                    <a:pt x="53" y="43"/>
                    <a:pt x="54" y="42"/>
                  </a:cubicBezTo>
                  <a:cubicBezTo>
                    <a:pt x="54" y="42"/>
                    <a:pt x="54" y="42"/>
                    <a:pt x="54" y="43"/>
                  </a:cubicBezTo>
                  <a:cubicBezTo>
                    <a:pt x="54" y="43"/>
                    <a:pt x="55" y="43"/>
                    <a:pt x="57" y="43"/>
                  </a:cubicBezTo>
                  <a:cubicBezTo>
                    <a:pt x="58" y="44"/>
                    <a:pt x="61" y="43"/>
                    <a:pt x="62" y="43"/>
                  </a:cubicBezTo>
                  <a:cubicBezTo>
                    <a:pt x="63" y="43"/>
                    <a:pt x="62" y="44"/>
                    <a:pt x="64" y="45"/>
                  </a:cubicBezTo>
                  <a:cubicBezTo>
                    <a:pt x="66" y="45"/>
                    <a:pt x="66" y="43"/>
                    <a:pt x="67" y="44"/>
                  </a:cubicBezTo>
                  <a:cubicBezTo>
                    <a:pt x="68" y="44"/>
                    <a:pt x="67" y="45"/>
                    <a:pt x="66" y="45"/>
                  </a:cubicBezTo>
                  <a:cubicBezTo>
                    <a:pt x="66" y="46"/>
                    <a:pt x="67" y="46"/>
                    <a:pt x="67" y="46"/>
                  </a:cubicBezTo>
                  <a:cubicBezTo>
                    <a:pt x="68" y="46"/>
                    <a:pt x="70" y="47"/>
                    <a:pt x="70" y="47"/>
                  </a:cubicBezTo>
                  <a:cubicBezTo>
                    <a:pt x="71" y="48"/>
                    <a:pt x="71" y="49"/>
                    <a:pt x="73" y="49"/>
                  </a:cubicBezTo>
                  <a:cubicBezTo>
                    <a:pt x="75" y="50"/>
                    <a:pt x="73" y="47"/>
                    <a:pt x="74" y="48"/>
                  </a:cubicBezTo>
                  <a:cubicBezTo>
                    <a:pt x="76" y="49"/>
                    <a:pt x="75" y="48"/>
                    <a:pt x="76" y="49"/>
                  </a:cubicBezTo>
                  <a:cubicBezTo>
                    <a:pt x="77" y="50"/>
                    <a:pt x="77" y="49"/>
                    <a:pt x="76" y="47"/>
                  </a:cubicBezTo>
                  <a:cubicBezTo>
                    <a:pt x="76" y="46"/>
                    <a:pt x="77" y="47"/>
                    <a:pt x="77" y="48"/>
                  </a:cubicBezTo>
                  <a:cubicBezTo>
                    <a:pt x="78" y="48"/>
                    <a:pt x="78" y="50"/>
                    <a:pt x="77" y="51"/>
                  </a:cubicBezTo>
                  <a:cubicBezTo>
                    <a:pt x="77" y="52"/>
                    <a:pt x="76" y="51"/>
                    <a:pt x="76" y="50"/>
                  </a:cubicBezTo>
                  <a:cubicBezTo>
                    <a:pt x="76" y="50"/>
                    <a:pt x="74" y="50"/>
                    <a:pt x="74" y="51"/>
                  </a:cubicBezTo>
                  <a:cubicBezTo>
                    <a:pt x="74" y="51"/>
                    <a:pt x="75" y="53"/>
                    <a:pt x="76" y="53"/>
                  </a:cubicBezTo>
                  <a:cubicBezTo>
                    <a:pt x="77" y="53"/>
                    <a:pt x="76" y="54"/>
                    <a:pt x="77" y="55"/>
                  </a:cubicBezTo>
                  <a:cubicBezTo>
                    <a:pt x="77" y="55"/>
                    <a:pt x="77" y="56"/>
                    <a:pt x="78" y="56"/>
                  </a:cubicBezTo>
                  <a:cubicBezTo>
                    <a:pt x="78" y="56"/>
                    <a:pt x="78" y="54"/>
                    <a:pt x="78" y="53"/>
                  </a:cubicBezTo>
                  <a:cubicBezTo>
                    <a:pt x="77" y="53"/>
                    <a:pt x="77" y="52"/>
                    <a:pt x="78" y="52"/>
                  </a:cubicBezTo>
                  <a:cubicBezTo>
                    <a:pt x="79" y="52"/>
                    <a:pt x="78" y="53"/>
                    <a:pt x="78" y="53"/>
                  </a:cubicBezTo>
                  <a:cubicBezTo>
                    <a:pt x="79" y="54"/>
                    <a:pt x="79" y="53"/>
                    <a:pt x="80" y="53"/>
                  </a:cubicBezTo>
                  <a:cubicBezTo>
                    <a:pt x="80" y="52"/>
                    <a:pt x="79" y="51"/>
                    <a:pt x="80" y="50"/>
                  </a:cubicBezTo>
                  <a:cubicBezTo>
                    <a:pt x="80" y="50"/>
                    <a:pt x="81" y="51"/>
                    <a:pt x="81" y="52"/>
                  </a:cubicBezTo>
                  <a:cubicBezTo>
                    <a:pt x="81" y="53"/>
                    <a:pt x="80" y="53"/>
                    <a:pt x="80" y="54"/>
                  </a:cubicBezTo>
                  <a:cubicBezTo>
                    <a:pt x="80" y="54"/>
                    <a:pt x="79" y="54"/>
                    <a:pt x="79" y="54"/>
                  </a:cubicBezTo>
                  <a:cubicBezTo>
                    <a:pt x="79" y="55"/>
                    <a:pt x="79" y="57"/>
                    <a:pt x="79" y="57"/>
                  </a:cubicBezTo>
                  <a:cubicBezTo>
                    <a:pt x="80" y="57"/>
                    <a:pt x="80" y="55"/>
                    <a:pt x="80" y="56"/>
                  </a:cubicBezTo>
                  <a:cubicBezTo>
                    <a:pt x="80" y="57"/>
                    <a:pt x="81" y="55"/>
                    <a:pt x="82" y="56"/>
                  </a:cubicBezTo>
                  <a:cubicBezTo>
                    <a:pt x="82" y="56"/>
                    <a:pt x="83" y="57"/>
                    <a:pt x="84" y="57"/>
                  </a:cubicBezTo>
                  <a:cubicBezTo>
                    <a:pt x="84" y="57"/>
                    <a:pt x="83" y="56"/>
                    <a:pt x="83" y="56"/>
                  </a:cubicBezTo>
                  <a:cubicBezTo>
                    <a:pt x="82" y="56"/>
                    <a:pt x="82" y="55"/>
                    <a:pt x="83" y="55"/>
                  </a:cubicBezTo>
                  <a:cubicBezTo>
                    <a:pt x="83" y="55"/>
                    <a:pt x="85" y="56"/>
                    <a:pt x="85" y="57"/>
                  </a:cubicBezTo>
                  <a:cubicBezTo>
                    <a:pt x="85" y="58"/>
                    <a:pt x="84" y="58"/>
                    <a:pt x="83" y="58"/>
                  </a:cubicBezTo>
                  <a:cubicBezTo>
                    <a:pt x="83" y="59"/>
                    <a:pt x="82" y="57"/>
                    <a:pt x="81" y="57"/>
                  </a:cubicBezTo>
                  <a:cubicBezTo>
                    <a:pt x="81" y="57"/>
                    <a:pt x="81" y="58"/>
                    <a:pt x="82" y="59"/>
                  </a:cubicBezTo>
                  <a:cubicBezTo>
                    <a:pt x="82" y="60"/>
                    <a:pt x="81" y="61"/>
                    <a:pt x="82" y="61"/>
                  </a:cubicBezTo>
                  <a:cubicBezTo>
                    <a:pt x="83" y="62"/>
                    <a:pt x="82" y="61"/>
                    <a:pt x="82" y="60"/>
                  </a:cubicBezTo>
                  <a:cubicBezTo>
                    <a:pt x="83" y="60"/>
                    <a:pt x="83" y="61"/>
                    <a:pt x="84" y="61"/>
                  </a:cubicBezTo>
                  <a:cubicBezTo>
                    <a:pt x="84" y="61"/>
                    <a:pt x="84" y="60"/>
                    <a:pt x="84" y="60"/>
                  </a:cubicBezTo>
                  <a:cubicBezTo>
                    <a:pt x="84" y="59"/>
                    <a:pt x="85" y="59"/>
                    <a:pt x="85" y="60"/>
                  </a:cubicBezTo>
                  <a:cubicBezTo>
                    <a:pt x="86" y="61"/>
                    <a:pt x="86" y="59"/>
                    <a:pt x="87" y="60"/>
                  </a:cubicBezTo>
                  <a:cubicBezTo>
                    <a:pt x="87" y="60"/>
                    <a:pt x="87" y="61"/>
                    <a:pt x="87" y="61"/>
                  </a:cubicBezTo>
                  <a:cubicBezTo>
                    <a:pt x="87" y="62"/>
                    <a:pt x="88" y="61"/>
                    <a:pt x="88" y="61"/>
                  </a:cubicBezTo>
                  <a:cubicBezTo>
                    <a:pt x="88" y="61"/>
                    <a:pt x="88" y="61"/>
                    <a:pt x="88" y="62"/>
                  </a:cubicBezTo>
                  <a:cubicBezTo>
                    <a:pt x="88" y="61"/>
                    <a:pt x="89" y="61"/>
                    <a:pt x="89" y="60"/>
                  </a:cubicBezTo>
                  <a:cubicBezTo>
                    <a:pt x="90" y="60"/>
                    <a:pt x="89" y="59"/>
                    <a:pt x="89" y="58"/>
                  </a:cubicBezTo>
                  <a:close/>
                  <a:moveTo>
                    <a:pt x="2" y="66"/>
                  </a:moveTo>
                  <a:cubicBezTo>
                    <a:pt x="3" y="65"/>
                    <a:pt x="4" y="65"/>
                    <a:pt x="3" y="64"/>
                  </a:cubicBezTo>
                  <a:cubicBezTo>
                    <a:pt x="3" y="63"/>
                    <a:pt x="1" y="66"/>
                    <a:pt x="2" y="66"/>
                  </a:cubicBezTo>
                  <a:close/>
                  <a:moveTo>
                    <a:pt x="11" y="61"/>
                  </a:moveTo>
                  <a:cubicBezTo>
                    <a:pt x="10" y="61"/>
                    <a:pt x="7" y="62"/>
                    <a:pt x="8" y="63"/>
                  </a:cubicBezTo>
                  <a:cubicBezTo>
                    <a:pt x="8" y="63"/>
                    <a:pt x="9" y="62"/>
                    <a:pt x="9" y="62"/>
                  </a:cubicBezTo>
                  <a:cubicBezTo>
                    <a:pt x="10" y="62"/>
                    <a:pt x="12" y="61"/>
                    <a:pt x="11" y="61"/>
                  </a:cubicBezTo>
                  <a:close/>
                  <a:moveTo>
                    <a:pt x="37" y="49"/>
                  </a:moveTo>
                  <a:cubicBezTo>
                    <a:pt x="37" y="48"/>
                    <a:pt x="36" y="48"/>
                    <a:pt x="35" y="50"/>
                  </a:cubicBezTo>
                  <a:cubicBezTo>
                    <a:pt x="34" y="51"/>
                    <a:pt x="33" y="51"/>
                    <a:pt x="33" y="52"/>
                  </a:cubicBezTo>
                  <a:cubicBezTo>
                    <a:pt x="33" y="53"/>
                    <a:pt x="32" y="52"/>
                    <a:pt x="31" y="53"/>
                  </a:cubicBezTo>
                  <a:cubicBezTo>
                    <a:pt x="31" y="53"/>
                    <a:pt x="31" y="55"/>
                    <a:pt x="32" y="54"/>
                  </a:cubicBezTo>
                  <a:cubicBezTo>
                    <a:pt x="33" y="54"/>
                    <a:pt x="33" y="54"/>
                    <a:pt x="33" y="54"/>
                  </a:cubicBezTo>
                  <a:cubicBezTo>
                    <a:pt x="34" y="54"/>
                    <a:pt x="36" y="53"/>
                    <a:pt x="36" y="52"/>
                  </a:cubicBezTo>
                  <a:cubicBezTo>
                    <a:pt x="37" y="51"/>
                    <a:pt x="36" y="51"/>
                    <a:pt x="36" y="51"/>
                  </a:cubicBezTo>
                  <a:cubicBezTo>
                    <a:pt x="36" y="50"/>
                    <a:pt x="37" y="50"/>
                    <a:pt x="37" y="50"/>
                  </a:cubicBezTo>
                  <a:cubicBezTo>
                    <a:pt x="38" y="50"/>
                    <a:pt x="37" y="49"/>
                    <a:pt x="37" y="49"/>
                  </a:cubicBezTo>
                  <a:close/>
                  <a:moveTo>
                    <a:pt x="4" y="43"/>
                  </a:moveTo>
                  <a:cubicBezTo>
                    <a:pt x="4" y="42"/>
                    <a:pt x="2" y="43"/>
                    <a:pt x="2" y="44"/>
                  </a:cubicBezTo>
                  <a:cubicBezTo>
                    <a:pt x="2" y="44"/>
                    <a:pt x="4" y="45"/>
                    <a:pt x="5" y="45"/>
                  </a:cubicBezTo>
                  <a:cubicBezTo>
                    <a:pt x="6" y="44"/>
                    <a:pt x="6" y="43"/>
                    <a:pt x="6" y="43"/>
                  </a:cubicBezTo>
                  <a:cubicBezTo>
                    <a:pt x="5" y="42"/>
                    <a:pt x="4" y="44"/>
                    <a:pt x="4" y="43"/>
                  </a:cubicBezTo>
                  <a:close/>
                  <a:moveTo>
                    <a:pt x="29" y="157"/>
                  </a:moveTo>
                  <a:cubicBezTo>
                    <a:pt x="28" y="157"/>
                    <a:pt x="28" y="160"/>
                    <a:pt x="29" y="159"/>
                  </a:cubicBezTo>
                  <a:cubicBezTo>
                    <a:pt x="30" y="159"/>
                    <a:pt x="31" y="159"/>
                    <a:pt x="31" y="159"/>
                  </a:cubicBezTo>
                  <a:cubicBezTo>
                    <a:pt x="31" y="158"/>
                    <a:pt x="30" y="156"/>
                    <a:pt x="29" y="157"/>
                  </a:cubicBezTo>
                  <a:close/>
                  <a:moveTo>
                    <a:pt x="27" y="155"/>
                  </a:moveTo>
                  <a:cubicBezTo>
                    <a:pt x="27" y="155"/>
                    <a:pt x="27" y="156"/>
                    <a:pt x="28" y="156"/>
                  </a:cubicBezTo>
                  <a:cubicBezTo>
                    <a:pt x="28" y="155"/>
                    <a:pt x="28" y="155"/>
                    <a:pt x="27" y="155"/>
                  </a:cubicBezTo>
                  <a:close/>
                  <a:moveTo>
                    <a:pt x="19" y="152"/>
                  </a:moveTo>
                  <a:cubicBezTo>
                    <a:pt x="20" y="153"/>
                    <a:pt x="20" y="153"/>
                    <a:pt x="21" y="152"/>
                  </a:cubicBezTo>
                  <a:cubicBezTo>
                    <a:pt x="21" y="151"/>
                    <a:pt x="19" y="151"/>
                    <a:pt x="19" y="152"/>
                  </a:cubicBezTo>
                  <a:close/>
                  <a:moveTo>
                    <a:pt x="23" y="154"/>
                  </a:moveTo>
                  <a:cubicBezTo>
                    <a:pt x="23" y="154"/>
                    <a:pt x="24" y="154"/>
                    <a:pt x="24" y="154"/>
                  </a:cubicBezTo>
                  <a:cubicBezTo>
                    <a:pt x="25" y="153"/>
                    <a:pt x="22" y="153"/>
                    <a:pt x="23" y="154"/>
                  </a:cubicBezTo>
                  <a:close/>
                  <a:moveTo>
                    <a:pt x="234" y="85"/>
                  </a:moveTo>
                  <a:cubicBezTo>
                    <a:pt x="234" y="84"/>
                    <a:pt x="232" y="84"/>
                    <a:pt x="231" y="84"/>
                  </a:cubicBezTo>
                  <a:cubicBezTo>
                    <a:pt x="230" y="83"/>
                    <a:pt x="229" y="86"/>
                    <a:pt x="228" y="88"/>
                  </a:cubicBezTo>
                  <a:cubicBezTo>
                    <a:pt x="228" y="89"/>
                    <a:pt x="226" y="91"/>
                    <a:pt x="226" y="91"/>
                  </a:cubicBezTo>
                  <a:cubicBezTo>
                    <a:pt x="226" y="91"/>
                    <a:pt x="218" y="91"/>
                    <a:pt x="218" y="91"/>
                  </a:cubicBezTo>
                  <a:cubicBezTo>
                    <a:pt x="217" y="91"/>
                    <a:pt x="215" y="92"/>
                    <a:pt x="214" y="93"/>
                  </a:cubicBezTo>
                  <a:cubicBezTo>
                    <a:pt x="214" y="93"/>
                    <a:pt x="214" y="93"/>
                    <a:pt x="215" y="93"/>
                  </a:cubicBezTo>
                  <a:cubicBezTo>
                    <a:pt x="215" y="95"/>
                    <a:pt x="213" y="96"/>
                    <a:pt x="210" y="96"/>
                  </a:cubicBezTo>
                  <a:cubicBezTo>
                    <a:pt x="209" y="96"/>
                    <a:pt x="209" y="96"/>
                    <a:pt x="208" y="96"/>
                  </a:cubicBezTo>
                  <a:cubicBezTo>
                    <a:pt x="208" y="96"/>
                    <a:pt x="208" y="96"/>
                    <a:pt x="208" y="97"/>
                  </a:cubicBezTo>
                  <a:cubicBezTo>
                    <a:pt x="208" y="97"/>
                    <a:pt x="208" y="97"/>
                    <a:pt x="208" y="97"/>
                  </a:cubicBezTo>
                  <a:cubicBezTo>
                    <a:pt x="207" y="98"/>
                    <a:pt x="204" y="100"/>
                    <a:pt x="202" y="101"/>
                  </a:cubicBezTo>
                  <a:cubicBezTo>
                    <a:pt x="200" y="102"/>
                    <a:pt x="198" y="101"/>
                    <a:pt x="198" y="100"/>
                  </a:cubicBezTo>
                  <a:cubicBezTo>
                    <a:pt x="198" y="98"/>
                    <a:pt x="199" y="98"/>
                    <a:pt x="199" y="99"/>
                  </a:cubicBezTo>
                  <a:cubicBezTo>
                    <a:pt x="199" y="99"/>
                    <a:pt x="200" y="99"/>
                    <a:pt x="200" y="99"/>
                  </a:cubicBezTo>
                  <a:cubicBezTo>
                    <a:pt x="200" y="98"/>
                    <a:pt x="200" y="98"/>
                    <a:pt x="200" y="97"/>
                  </a:cubicBezTo>
                  <a:cubicBezTo>
                    <a:pt x="199" y="97"/>
                    <a:pt x="200" y="94"/>
                    <a:pt x="199" y="94"/>
                  </a:cubicBezTo>
                  <a:cubicBezTo>
                    <a:pt x="198" y="94"/>
                    <a:pt x="196" y="96"/>
                    <a:pt x="197" y="94"/>
                  </a:cubicBezTo>
                  <a:cubicBezTo>
                    <a:pt x="197" y="93"/>
                    <a:pt x="199" y="92"/>
                    <a:pt x="198" y="90"/>
                  </a:cubicBezTo>
                  <a:cubicBezTo>
                    <a:pt x="196" y="88"/>
                    <a:pt x="194" y="88"/>
                    <a:pt x="194" y="90"/>
                  </a:cubicBezTo>
                  <a:cubicBezTo>
                    <a:pt x="193" y="91"/>
                    <a:pt x="192" y="90"/>
                    <a:pt x="192" y="92"/>
                  </a:cubicBezTo>
                  <a:cubicBezTo>
                    <a:pt x="191" y="93"/>
                    <a:pt x="191" y="95"/>
                    <a:pt x="191" y="96"/>
                  </a:cubicBezTo>
                  <a:cubicBezTo>
                    <a:pt x="191" y="98"/>
                    <a:pt x="191" y="99"/>
                    <a:pt x="189" y="100"/>
                  </a:cubicBezTo>
                  <a:cubicBezTo>
                    <a:pt x="188" y="101"/>
                    <a:pt x="187" y="98"/>
                    <a:pt x="188" y="95"/>
                  </a:cubicBezTo>
                  <a:cubicBezTo>
                    <a:pt x="188" y="93"/>
                    <a:pt x="189" y="91"/>
                    <a:pt x="188" y="91"/>
                  </a:cubicBezTo>
                  <a:cubicBezTo>
                    <a:pt x="187" y="91"/>
                    <a:pt x="189" y="89"/>
                    <a:pt x="192" y="88"/>
                  </a:cubicBezTo>
                  <a:cubicBezTo>
                    <a:pt x="194" y="88"/>
                    <a:pt x="196" y="88"/>
                    <a:pt x="196" y="87"/>
                  </a:cubicBezTo>
                  <a:cubicBezTo>
                    <a:pt x="196" y="87"/>
                    <a:pt x="196" y="87"/>
                    <a:pt x="197" y="87"/>
                  </a:cubicBezTo>
                  <a:cubicBezTo>
                    <a:pt x="196" y="87"/>
                    <a:pt x="196" y="87"/>
                    <a:pt x="195" y="86"/>
                  </a:cubicBezTo>
                  <a:cubicBezTo>
                    <a:pt x="195" y="86"/>
                    <a:pt x="195" y="87"/>
                    <a:pt x="195" y="87"/>
                  </a:cubicBezTo>
                  <a:cubicBezTo>
                    <a:pt x="194" y="87"/>
                    <a:pt x="194" y="86"/>
                    <a:pt x="193" y="86"/>
                  </a:cubicBezTo>
                  <a:cubicBezTo>
                    <a:pt x="191" y="86"/>
                    <a:pt x="190" y="87"/>
                    <a:pt x="189" y="87"/>
                  </a:cubicBezTo>
                  <a:cubicBezTo>
                    <a:pt x="187" y="86"/>
                    <a:pt x="188" y="85"/>
                    <a:pt x="187" y="85"/>
                  </a:cubicBezTo>
                  <a:cubicBezTo>
                    <a:pt x="186" y="85"/>
                    <a:pt x="188" y="83"/>
                    <a:pt x="186" y="84"/>
                  </a:cubicBezTo>
                  <a:cubicBezTo>
                    <a:pt x="184" y="85"/>
                    <a:pt x="182" y="87"/>
                    <a:pt x="181" y="86"/>
                  </a:cubicBezTo>
                  <a:cubicBezTo>
                    <a:pt x="180" y="85"/>
                    <a:pt x="179" y="86"/>
                    <a:pt x="178" y="86"/>
                  </a:cubicBezTo>
                  <a:cubicBezTo>
                    <a:pt x="177" y="85"/>
                    <a:pt x="181" y="82"/>
                    <a:pt x="182" y="83"/>
                  </a:cubicBezTo>
                  <a:cubicBezTo>
                    <a:pt x="183" y="83"/>
                    <a:pt x="183" y="82"/>
                    <a:pt x="184" y="82"/>
                  </a:cubicBezTo>
                  <a:cubicBezTo>
                    <a:pt x="183" y="82"/>
                    <a:pt x="181" y="81"/>
                    <a:pt x="180" y="82"/>
                  </a:cubicBezTo>
                  <a:cubicBezTo>
                    <a:pt x="180" y="82"/>
                    <a:pt x="179" y="82"/>
                    <a:pt x="178" y="81"/>
                  </a:cubicBezTo>
                  <a:cubicBezTo>
                    <a:pt x="178" y="81"/>
                    <a:pt x="177" y="81"/>
                    <a:pt x="176" y="81"/>
                  </a:cubicBezTo>
                  <a:cubicBezTo>
                    <a:pt x="175" y="80"/>
                    <a:pt x="175" y="80"/>
                    <a:pt x="174" y="80"/>
                  </a:cubicBezTo>
                  <a:cubicBezTo>
                    <a:pt x="174" y="81"/>
                    <a:pt x="173" y="80"/>
                    <a:pt x="172" y="80"/>
                  </a:cubicBezTo>
                  <a:cubicBezTo>
                    <a:pt x="171" y="79"/>
                    <a:pt x="172" y="79"/>
                    <a:pt x="171" y="78"/>
                  </a:cubicBezTo>
                  <a:cubicBezTo>
                    <a:pt x="170" y="77"/>
                    <a:pt x="170" y="79"/>
                    <a:pt x="170" y="79"/>
                  </a:cubicBezTo>
                  <a:cubicBezTo>
                    <a:pt x="106" y="79"/>
                    <a:pt x="106" y="79"/>
                    <a:pt x="106" y="79"/>
                  </a:cubicBezTo>
                  <a:cubicBezTo>
                    <a:pt x="106" y="79"/>
                    <a:pt x="107" y="80"/>
                    <a:pt x="107" y="80"/>
                  </a:cubicBezTo>
                  <a:cubicBezTo>
                    <a:pt x="107" y="80"/>
                    <a:pt x="107" y="81"/>
                    <a:pt x="107" y="82"/>
                  </a:cubicBezTo>
                  <a:cubicBezTo>
                    <a:pt x="107" y="83"/>
                    <a:pt x="107" y="84"/>
                    <a:pt x="106" y="84"/>
                  </a:cubicBezTo>
                  <a:cubicBezTo>
                    <a:pt x="106" y="84"/>
                    <a:pt x="105" y="84"/>
                    <a:pt x="106" y="83"/>
                  </a:cubicBezTo>
                  <a:cubicBezTo>
                    <a:pt x="107" y="83"/>
                    <a:pt x="106" y="82"/>
                    <a:pt x="106" y="82"/>
                  </a:cubicBezTo>
                  <a:cubicBezTo>
                    <a:pt x="105" y="82"/>
                    <a:pt x="105" y="81"/>
                    <a:pt x="105" y="81"/>
                  </a:cubicBezTo>
                  <a:cubicBezTo>
                    <a:pt x="104" y="81"/>
                    <a:pt x="103" y="81"/>
                    <a:pt x="102" y="81"/>
                  </a:cubicBezTo>
                  <a:cubicBezTo>
                    <a:pt x="102" y="81"/>
                    <a:pt x="102" y="81"/>
                    <a:pt x="102" y="81"/>
                  </a:cubicBezTo>
                  <a:cubicBezTo>
                    <a:pt x="102" y="82"/>
                    <a:pt x="102" y="83"/>
                    <a:pt x="103" y="84"/>
                  </a:cubicBezTo>
                  <a:cubicBezTo>
                    <a:pt x="104" y="85"/>
                    <a:pt x="103" y="86"/>
                    <a:pt x="104" y="86"/>
                  </a:cubicBezTo>
                  <a:cubicBezTo>
                    <a:pt x="105" y="87"/>
                    <a:pt x="105" y="87"/>
                    <a:pt x="104" y="87"/>
                  </a:cubicBezTo>
                  <a:cubicBezTo>
                    <a:pt x="103" y="87"/>
                    <a:pt x="104" y="88"/>
                    <a:pt x="103" y="89"/>
                  </a:cubicBezTo>
                  <a:cubicBezTo>
                    <a:pt x="103" y="91"/>
                    <a:pt x="103" y="94"/>
                    <a:pt x="103" y="95"/>
                  </a:cubicBezTo>
                  <a:cubicBezTo>
                    <a:pt x="103" y="96"/>
                    <a:pt x="102" y="98"/>
                    <a:pt x="102" y="99"/>
                  </a:cubicBezTo>
                  <a:cubicBezTo>
                    <a:pt x="103" y="100"/>
                    <a:pt x="104" y="101"/>
                    <a:pt x="103" y="102"/>
                  </a:cubicBezTo>
                  <a:cubicBezTo>
                    <a:pt x="103" y="104"/>
                    <a:pt x="103" y="104"/>
                    <a:pt x="103" y="105"/>
                  </a:cubicBezTo>
                  <a:cubicBezTo>
                    <a:pt x="104" y="106"/>
                    <a:pt x="104" y="108"/>
                    <a:pt x="104" y="108"/>
                  </a:cubicBezTo>
                  <a:cubicBezTo>
                    <a:pt x="105" y="109"/>
                    <a:pt x="105" y="110"/>
                    <a:pt x="106" y="110"/>
                  </a:cubicBezTo>
                  <a:cubicBezTo>
                    <a:pt x="106" y="111"/>
                    <a:pt x="107" y="111"/>
                    <a:pt x="107" y="112"/>
                  </a:cubicBezTo>
                  <a:cubicBezTo>
                    <a:pt x="107" y="113"/>
                    <a:pt x="107" y="113"/>
                    <a:pt x="108" y="113"/>
                  </a:cubicBezTo>
                  <a:cubicBezTo>
                    <a:pt x="109" y="114"/>
                    <a:pt x="108" y="115"/>
                    <a:pt x="108" y="115"/>
                  </a:cubicBezTo>
                  <a:cubicBezTo>
                    <a:pt x="108" y="116"/>
                    <a:pt x="109" y="116"/>
                    <a:pt x="111" y="118"/>
                  </a:cubicBezTo>
                  <a:cubicBezTo>
                    <a:pt x="112" y="119"/>
                    <a:pt x="111" y="120"/>
                    <a:pt x="112" y="120"/>
                  </a:cubicBezTo>
                  <a:cubicBezTo>
                    <a:pt x="113" y="120"/>
                    <a:pt x="114" y="120"/>
                    <a:pt x="115" y="121"/>
                  </a:cubicBezTo>
                  <a:cubicBezTo>
                    <a:pt x="116" y="122"/>
                    <a:pt x="116" y="121"/>
                    <a:pt x="117" y="121"/>
                  </a:cubicBezTo>
                  <a:cubicBezTo>
                    <a:pt x="117" y="122"/>
                    <a:pt x="119" y="123"/>
                    <a:pt x="119" y="124"/>
                  </a:cubicBezTo>
                  <a:cubicBezTo>
                    <a:pt x="119" y="124"/>
                    <a:pt x="119" y="125"/>
                    <a:pt x="119" y="125"/>
                  </a:cubicBezTo>
                  <a:cubicBezTo>
                    <a:pt x="125" y="125"/>
                    <a:pt x="125" y="125"/>
                    <a:pt x="125" y="125"/>
                  </a:cubicBezTo>
                  <a:cubicBezTo>
                    <a:pt x="125" y="125"/>
                    <a:pt x="126" y="126"/>
                    <a:pt x="127" y="126"/>
                  </a:cubicBezTo>
                  <a:cubicBezTo>
                    <a:pt x="128" y="126"/>
                    <a:pt x="133" y="128"/>
                    <a:pt x="133" y="128"/>
                  </a:cubicBezTo>
                  <a:cubicBezTo>
                    <a:pt x="140" y="128"/>
                    <a:pt x="140" y="128"/>
                    <a:pt x="140" y="128"/>
                  </a:cubicBezTo>
                  <a:cubicBezTo>
                    <a:pt x="141" y="127"/>
                    <a:pt x="141" y="127"/>
                    <a:pt x="141" y="127"/>
                  </a:cubicBezTo>
                  <a:cubicBezTo>
                    <a:pt x="144" y="127"/>
                    <a:pt x="144" y="127"/>
                    <a:pt x="144" y="127"/>
                  </a:cubicBezTo>
                  <a:cubicBezTo>
                    <a:pt x="144" y="127"/>
                    <a:pt x="147" y="129"/>
                    <a:pt x="147" y="130"/>
                  </a:cubicBezTo>
                  <a:cubicBezTo>
                    <a:pt x="147" y="130"/>
                    <a:pt x="149" y="131"/>
                    <a:pt x="149" y="131"/>
                  </a:cubicBezTo>
                  <a:cubicBezTo>
                    <a:pt x="149" y="132"/>
                    <a:pt x="149" y="133"/>
                    <a:pt x="149" y="133"/>
                  </a:cubicBezTo>
                  <a:cubicBezTo>
                    <a:pt x="150" y="133"/>
                    <a:pt x="152" y="134"/>
                    <a:pt x="152" y="134"/>
                  </a:cubicBezTo>
                  <a:cubicBezTo>
                    <a:pt x="152" y="134"/>
                    <a:pt x="153" y="132"/>
                    <a:pt x="154" y="132"/>
                  </a:cubicBezTo>
                  <a:cubicBezTo>
                    <a:pt x="155" y="132"/>
                    <a:pt x="158" y="133"/>
                    <a:pt x="158" y="134"/>
                  </a:cubicBezTo>
                  <a:cubicBezTo>
                    <a:pt x="158" y="136"/>
                    <a:pt x="160" y="137"/>
                    <a:pt x="160" y="138"/>
                  </a:cubicBezTo>
                  <a:cubicBezTo>
                    <a:pt x="161" y="138"/>
                    <a:pt x="160" y="139"/>
                    <a:pt x="161" y="139"/>
                  </a:cubicBezTo>
                  <a:cubicBezTo>
                    <a:pt x="161" y="140"/>
                    <a:pt x="161" y="141"/>
                    <a:pt x="161" y="141"/>
                  </a:cubicBezTo>
                  <a:cubicBezTo>
                    <a:pt x="162" y="141"/>
                    <a:pt x="164" y="142"/>
                    <a:pt x="165" y="142"/>
                  </a:cubicBezTo>
                  <a:cubicBezTo>
                    <a:pt x="165" y="142"/>
                    <a:pt x="165" y="142"/>
                    <a:pt x="166" y="142"/>
                  </a:cubicBezTo>
                  <a:cubicBezTo>
                    <a:pt x="166" y="140"/>
                    <a:pt x="164" y="140"/>
                    <a:pt x="165" y="139"/>
                  </a:cubicBezTo>
                  <a:cubicBezTo>
                    <a:pt x="166" y="138"/>
                    <a:pt x="165" y="137"/>
                    <a:pt x="166" y="137"/>
                  </a:cubicBezTo>
                  <a:cubicBezTo>
                    <a:pt x="166" y="137"/>
                    <a:pt x="167" y="136"/>
                    <a:pt x="167" y="136"/>
                  </a:cubicBezTo>
                  <a:cubicBezTo>
                    <a:pt x="167" y="135"/>
                    <a:pt x="168" y="135"/>
                    <a:pt x="169" y="135"/>
                  </a:cubicBezTo>
                  <a:cubicBezTo>
                    <a:pt x="169" y="135"/>
                    <a:pt x="171" y="134"/>
                    <a:pt x="171" y="133"/>
                  </a:cubicBezTo>
                  <a:cubicBezTo>
                    <a:pt x="171" y="133"/>
                    <a:pt x="171" y="133"/>
                    <a:pt x="172" y="133"/>
                  </a:cubicBezTo>
                  <a:cubicBezTo>
                    <a:pt x="173" y="133"/>
                    <a:pt x="173" y="132"/>
                    <a:pt x="173" y="132"/>
                  </a:cubicBezTo>
                  <a:cubicBezTo>
                    <a:pt x="174" y="132"/>
                    <a:pt x="175" y="132"/>
                    <a:pt x="175" y="132"/>
                  </a:cubicBezTo>
                  <a:cubicBezTo>
                    <a:pt x="175" y="131"/>
                    <a:pt x="175" y="132"/>
                    <a:pt x="176" y="132"/>
                  </a:cubicBezTo>
                  <a:cubicBezTo>
                    <a:pt x="176" y="133"/>
                    <a:pt x="178" y="133"/>
                    <a:pt x="178" y="132"/>
                  </a:cubicBezTo>
                  <a:cubicBezTo>
                    <a:pt x="178" y="132"/>
                    <a:pt x="179" y="132"/>
                    <a:pt x="179" y="133"/>
                  </a:cubicBezTo>
                  <a:cubicBezTo>
                    <a:pt x="180" y="134"/>
                    <a:pt x="180" y="133"/>
                    <a:pt x="181" y="134"/>
                  </a:cubicBezTo>
                  <a:cubicBezTo>
                    <a:pt x="182" y="134"/>
                    <a:pt x="182" y="133"/>
                    <a:pt x="182" y="133"/>
                  </a:cubicBezTo>
                  <a:cubicBezTo>
                    <a:pt x="182" y="132"/>
                    <a:pt x="183" y="134"/>
                    <a:pt x="184" y="134"/>
                  </a:cubicBezTo>
                  <a:cubicBezTo>
                    <a:pt x="185" y="134"/>
                    <a:pt x="184" y="134"/>
                    <a:pt x="184" y="133"/>
                  </a:cubicBezTo>
                  <a:cubicBezTo>
                    <a:pt x="183" y="132"/>
                    <a:pt x="184" y="132"/>
                    <a:pt x="183" y="132"/>
                  </a:cubicBezTo>
                  <a:cubicBezTo>
                    <a:pt x="183" y="131"/>
                    <a:pt x="184" y="131"/>
                    <a:pt x="185" y="131"/>
                  </a:cubicBezTo>
                  <a:cubicBezTo>
                    <a:pt x="187" y="131"/>
                    <a:pt x="186" y="131"/>
                    <a:pt x="187" y="130"/>
                  </a:cubicBezTo>
                  <a:cubicBezTo>
                    <a:pt x="187" y="130"/>
                    <a:pt x="188" y="130"/>
                    <a:pt x="188" y="131"/>
                  </a:cubicBezTo>
                  <a:cubicBezTo>
                    <a:pt x="188" y="132"/>
                    <a:pt x="190" y="131"/>
                    <a:pt x="191" y="131"/>
                  </a:cubicBezTo>
                  <a:cubicBezTo>
                    <a:pt x="192" y="131"/>
                    <a:pt x="193" y="131"/>
                    <a:pt x="193" y="132"/>
                  </a:cubicBezTo>
                  <a:cubicBezTo>
                    <a:pt x="193" y="133"/>
                    <a:pt x="194" y="133"/>
                    <a:pt x="195" y="132"/>
                  </a:cubicBezTo>
                  <a:cubicBezTo>
                    <a:pt x="196" y="132"/>
                    <a:pt x="196" y="131"/>
                    <a:pt x="197" y="132"/>
                  </a:cubicBezTo>
                  <a:cubicBezTo>
                    <a:pt x="198" y="132"/>
                    <a:pt x="198" y="133"/>
                    <a:pt x="199" y="134"/>
                  </a:cubicBezTo>
                  <a:cubicBezTo>
                    <a:pt x="200" y="135"/>
                    <a:pt x="199" y="136"/>
                    <a:pt x="199" y="137"/>
                  </a:cubicBezTo>
                  <a:cubicBezTo>
                    <a:pt x="200" y="137"/>
                    <a:pt x="199" y="138"/>
                    <a:pt x="200" y="139"/>
                  </a:cubicBezTo>
                  <a:cubicBezTo>
                    <a:pt x="201" y="140"/>
                    <a:pt x="200" y="141"/>
                    <a:pt x="201" y="142"/>
                  </a:cubicBezTo>
                  <a:cubicBezTo>
                    <a:pt x="202" y="142"/>
                    <a:pt x="203" y="143"/>
                    <a:pt x="203" y="144"/>
                  </a:cubicBezTo>
                  <a:cubicBezTo>
                    <a:pt x="203" y="144"/>
                    <a:pt x="204" y="145"/>
                    <a:pt x="205" y="144"/>
                  </a:cubicBezTo>
                  <a:cubicBezTo>
                    <a:pt x="205" y="143"/>
                    <a:pt x="205" y="142"/>
                    <a:pt x="206" y="141"/>
                  </a:cubicBezTo>
                  <a:cubicBezTo>
                    <a:pt x="206" y="140"/>
                    <a:pt x="205" y="137"/>
                    <a:pt x="204" y="136"/>
                  </a:cubicBezTo>
                  <a:cubicBezTo>
                    <a:pt x="204" y="136"/>
                    <a:pt x="204" y="135"/>
                    <a:pt x="204" y="134"/>
                  </a:cubicBezTo>
                  <a:cubicBezTo>
                    <a:pt x="203" y="133"/>
                    <a:pt x="202" y="131"/>
                    <a:pt x="202" y="130"/>
                  </a:cubicBezTo>
                  <a:cubicBezTo>
                    <a:pt x="202" y="128"/>
                    <a:pt x="204" y="126"/>
                    <a:pt x="205" y="125"/>
                  </a:cubicBezTo>
                  <a:cubicBezTo>
                    <a:pt x="206" y="124"/>
                    <a:pt x="207" y="125"/>
                    <a:pt x="207" y="124"/>
                  </a:cubicBezTo>
                  <a:cubicBezTo>
                    <a:pt x="207" y="123"/>
                    <a:pt x="208" y="122"/>
                    <a:pt x="209" y="122"/>
                  </a:cubicBezTo>
                  <a:cubicBezTo>
                    <a:pt x="210" y="122"/>
                    <a:pt x="210" y="122"/>
                    <a:pt x="210" y="121"/>
                  </a:cubicBezTo>
                  <a:cubicBezTo>
                    <a:pt x="211" y="121"/>
                    <a:pt x="212" y="120"/>
                    <a:pt x="213" y="120"/>
                  </a:cubicBezTo>
                  <a:cubicBezTo>
                    <a:pt x="214" y="119"/>
                    <a:pt x="213" y="119"/>
                    <a:pt x="213" y="118"/>
                  </a:cubicBezTo>
                  <a:cubicBezTo>
                    <a:pt x="213" y="117"/>
                    <a:pt x="213" y="117"/>
                    <a:pt x="214" y="117"/>
                  </a:cubicBezTo>
                  <a:cubicBezTo>
                    <a:pt x="214" y="118"/>
                    <a:pt x="215" y="118"/>
                    <a:pt x="215" y="117"/>
                  </a:cubicBezTo>
                  <a:cubicBezTo>
                    <a:pt x="216" y="117"/>
                    <a:pt x="217" y="116"/>
                    <a:pt x="216" y="116"/>
                  </a:cubicBezTo>
                  <a:cubicBezTo>
                    <a:pt x="215" y="116"/>
                    <a:pt x="214" y="115"/>
                    <a:pt x="215" y="115"/>
                  </a:cubicBezTo>
                  <a:cubicBezTo>
                    <a:pt x="216" y="115"/>
                    <a:pt x="215" y="114"/>
                    <a:pt x="214" y="114"/>
                  </a:cubicBezTo>
                  <a:cubicBezTo>
                    <a:pt x="213" y="113"/>
                    <a:pt x="214" y="113"/>
                    <a:pt x="214" y="112"/>
                  </a:cubicBezTo>
                  <a:cubicBezTo>
                    <a:pt x="215" y="112"/>
                    <a:pt x="213" y="111"/>
                    <a:pt x="213" y="110"/>
                  </a:cubicBezTo>
                  <a:cubicBezTo>
                    <a:pt x="212" y="110"/>
                    <a:pt x="213" y="110"/>
                    <a:pt x="214" y="110"/>
                  </a:cubicBezTo>
                  <a:cubicBezTo>
                    <a:pt x="214" y="110"/>
                    <a:pt x="214" y="107"/>
                    <a:pt x="214" y="107"/>
                  </a:cubicBezTo>
                  <a:cubicBezTo>
                    <a:pt x="214" y="106"/>
                    <a:pt x="215" y="106"/>
                    <a:pt x="215" y="107"/>
                  </a:cubicBezTo>
                  <a:cubicBezTo>
                    <a:pt x="214" y="107"/>
                    <a:pt x="214" y="108"/>
                    <a:pt x="215" y="109"/>
                  </a:cubicBezTo>
                  <a:cubicBezTo>
                    <a:pt x="215" y="110"/>
                    <a:pt x="215" y="110"/>
                    <a:pt x="215" y="112"/>
                  </a:cubicBezTo>
                  <a:cubicBezTo>
                    <a:pt x="215" y="113"/>
                    <a:pt x="215" y="113"/>
                    <a:pt x="216" y="111"/>
                  </a:cubicBezTo>
                  <a:cubicBezTo>
                    <a:pt x="217" y="109"/>
                    <a:pt x="217" y="108"/>
                    <a:pt x="217" y="108"/>
                  </a:cubicBezTo>
                  <a:cubicBezTo>
                    <a:pt x="216" y="108"/>
                    <a:pt x="216" y="106"/>
                    <a:pt x="217" y="107"/>
                  </a:cubicBezTo>
                  <a:cubicBezTo>
                    <a:pt x="217" y="108"/>
                    <a:pt x="217" y="108"/>
                    <a:pt x="218" y="107"/>
                  </a:cubicBezTo>
                  <a:cubicBezTo>
                    <a:pt x="219" y="106"/>
                    <a:pt x="220" y="104"/>
                    <a:pt x="220" y="104"/>
                  </a:cubicBezTo>
                  <a:cubicBezTo>
                    <a:pt x="219" y="104"/>
                    <a:pt x="220" y="103"/>
                    <a:pt x="221" y="103"/>
                  </a:cubicBezTo>
                  <a:cubicBezTo>
                    <a:pt x="222" y="103"/>
                    <a:pt x="224" y="103"/>
                    <a:pt x="224" y="102"/>
                  </a:cubicBezTo>
                  <a:cubicBezTo>
                    <a:pt x="225" y="101"/>
                    <a:pt x="221" y="103"/>
                    <a:pt x="221" y="102"/>
                  </a:cubicBezTo>
                  <a:cubicBezTo>
                    <a:pt x="221" y="102"/>
                    <a:pt x="223" y="101"/>
                    <a:pt x="224" y="101"/>
                  </a:cubicBezTo>
                  <a:cubicBezTo>
                    <a:pt x="226" y="101"/>
                    <a:pt x="225" y="99"/>
                    <a:pt x="226" y="100"/>
                  </a:cubicBezTo>
                  <a:cubicBezTo>
                    <a:pt x="226" y="101"/>
                    <a:pt x="227" y="101"/>
                    <a:pt x="228" y="100"/>
                  </a:cubicBezTo>
                  <a:cubicBezTo>
                    <a:pt x="228" y="100"/>
                    <a:pt x="228" y="99"/>
                    <a:pt x="227" y="98"/>
                  </a:cubicBezTo>
                  <a:cubicBezTo>
                    <a:pt x="226" y="98"/>
                    <a:pt x="228" y="98"/>
                    <a:pt x="227" y="97"/>
                  </a:cubicBezTo>
                  <a:cubicBezTo>
                    <a:pt x="227" y="97"/>
                    <a:pt x="228" y="95"/>
                    <a:pt x="229" y="95"/>
                  </a:cubicBezTo>
                  <a:cubicBezTo>
                    <a:pt x="230" y="95"/>
                    <a:pt x="229" y="94"/>
                    <a:pt x="230" y="94"/>
                  </a:cubicBezTo>
                  <a:cubicBezTo>
                    <a:pt x="231" y="94"/>
                    <a:pt x="231" y="93"/>
                    <a:pt x="232" y="92"/>
                  </a:cubicBezTo>
                  <a:cubicBezTo>
                    <a:pt x="233" y="92"/>
                    <a:pt x="234" y="93"/>
                    <a:pt x="235" y="92"/>
                  </a:cubicBezTo>
                  <a:cubicBezTo>
                    <a:pt x="235" y="92"/>
                    <a:pt x="236" y="91"/>
                    <a:pt x="236" y="91"/>
                  </a:cubicBezTo>
                  <a:cubicBezTo>
                    <a:pt x="234" y="88"/>
                    <a:pt x="235" y="85"/>
                    <a:pt x="234" y="8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8" name="Freeform 308">
              <a:extLst>
                <a:ext uri="{FF2B5EF4-FFF2-40B4-BE49-F238E27FC236}">
                  <a16:creationId xmlns:a16="http://schemas.microsoft.com/office/drawing/2014/main" id="{D13C6AFB-AD23-455D-BABB-E38422AA4E6E}"/>
                </a:ext>
              </a:extLst>
            </p:cNvPr>
            <p:cNvSpPr>
              <a:spLocks noEditPoints="1"/>
            </p:cNvSpPr>
            <p:nvPr/>
          </p:nvSpPr>
          <p:spPr bwMode="auto">
            <a:xfrm>
              <a:off x="-3603625" y="1835150"/>
              <a:ext cx="107950" cy="79375"/>
            </a:xfrm>
            <a:custGeom>
              <a:avLst/>
              <a:gdLst>
                <a:gd name="T0" fmla="*/ 30 w 30"/>
                <a:gd name="T1" fmla="*/ 4 h 22"/>
                <a:gd name="T2" fmla="*/ 28 w 30"/>
                <a:gd name="T3" fmla="*/ 4 h 22"/>
                <a:gd name="T4" fmla="*/ 25 w 30"/>
                <a:gd name="T5" fmla="*/ 3 h 22"/>
                <a:gd name="T6" fmla="*/ 24 w 30"/>
                <a:gd name="T7" fmla="*/ 3 h 22"/>
                <a:gd name="T8" fmla="*/ 22 w 30"/>
                <a:gd name="T9" fmla="*/ 3 h 22"/>
                <a:gd name="T10" fmla="*/ 20 w 30"/>
                <a:gd name="T11" fmla="*/ 2 h 22"/>
                <a:gd name="T12" fmla="*/ 18 w 30"/>
                <a:gd name="T13" fmla="*/ 2 h 22"/>
                <a:gd name="T14" fmla="*/ 14 w 30"/>
                <a:gd name="T15" fmla="*/ 1 h 22"/>
                <a:gd name="T16" fmla="*/ 7 w 30"/>
                <a:gd name="T17" fmla="*/ 1 h 22"/>
                <a:gd name="T18" fmla="*/ 4 w 30"/>
                <a:gd name="T19" fmla="*/ 0 h 22"/>
                <a:gd name="T20" fmla="*/ 2 w 30"/>
                <a:gd name="T21" fmla="*/ 2 h 22"/>
                <a:gd name="T22" fmla="*/ 1 w 30"/>
                <a:gd name="T23" fmla="*/ 3 h 22"/>
                <a:gd name="T24" fmla="*/ 2 w 30"/>
                <a:gd name="T25" fmla="*/ 6 h 22"/>
                <a:gd name="T26" fmla="*/ 3 w 30"/>
                <a:gd name="T27" fmla="*/ 5 h 22"/>
                <a:gd name="T28" fmla="*/ 3 w 30"/>
                <a:gd name="T29" fmla="*/ 5 h 22"/>
                <a:gd name="T30" fmla="*/ 5 w 30"/>
                <a:gd name="T31" fmla="*/ 6 h 22"/>
                <a:gd name="T32" fmla="*/ 6 w 30"/>
                <a:gd name="T33" fmla="*/ 6 h 22"/>
                <a:gd name="T34" fmla="*/ 7 w 30"/>
                <a:gd name="T35" fmla="*/ 6 h 22"/>
                <a:gd name="T36" fmla="*/ 8 w 30"/>
                <a:gd name="T37" fmla="*/ 7 h 22"/>
                <a:gd name="T38" fmla="*/ 6 w 30"/>
                <a:gd name="T39" fmla="*/ 8 h 22"/>
                <a:gd name="T40" fmla="*/ 6 w 30"/>
                <a:gd name="T41" fmla="*/ 10 h 22"/>
                <a:gd name="T42" fmla="*/ 6 w 30"/>
                <a:gd name="T43" fmla="*/ 12 h 22"/>
                <a:gd name="T44" fmla="*/ 5 w 30"/>
                <a:gd name="T45" fmla="*/ 13 h 22"/>
                <a:gd name="T46" fmla="*/ 6 w 30"/>
                <a:gd name="T47" fmla="*/ 14 h 22"/>
                <a:gd name="T48" fmla="*/ 5 w 30"/>
                <a:gd name="T49" fmla="*/ 15 h 22"/>
                <a:gd name="T50" fmla="*/ 6 w 30"/>
                <a:gd name="T51" fmla="*/ 17 h 22"/>
                <a:gd name="T52" fmla="*/ 5 w 30"/>
                <a:gd name="T53" fmla="*/ 18 h 22"/>
                <a:gd name="T54" fmla="*/ 5 w 30"/>
                <a:gd name="T55" fmla="*/ 19 h 22"/>
                <a:gd name="T56" fmla="*/ 7 w 30"/>
                <a:gd name="T57" fmla="*/ 19 h 22"/>
                <a:gd name="T58" fmla="*/ 9 w 30"/>
                <a:gd name="T59" fmla="*/ 22 h 22"/>
                <a:gd name="T60" fmla="*/ 10 w 30"/>
                <a:gd name="T61" fmla="*/ 21 h 22"/>
                <a:gd name="T62" fmla="*/ 11 w 30"/>
                <a:gd name="T63" fmla="*/ 21 h 22"/>
                <a:gd name="T64" fmla="*/ 13 w 30"/>
                <a:gd name="T65" fmla="*/ 20 h 22"/>
                <a:gd name="T66" fmla="*/ 16 w 30"/>
                <a:gd name="T67" fmla="*/ 20 h 22"/>
                <a:gd name="T68" fmla="*/ 18 w 30"/>
                <a:gd name="T69" fmla="*/ 19 h 22"/>
                <a:gd name="T70" fmla="*/ 20 w 30"/>
                <a:gd name="T71" fmla="*/ 18 h 22"/>
                <a:gd name="T72" fmla="*/ 21 w 30"/>
                <a:gd name="T73" fmla="*/ 16 h 22"/>
                <a:gd name="T74" fmla="*/ 22 w 30"/>
                <a:gd name="T75" fmla="*/ 14 h 22"/>
                <a:gd name="T76" fmla="*/ 22 w 30"/>
                <a:gd name="T77" fmla="*/ 11 h 22"/>
                <a:gd name="T78" fmla="*/ 24 w 30"/>
                <a:gd name="T79" fmla="*/ 9 h 22"/>
                <a:gd name="T80" fmla="*/ 27 w 30"/>
                <a:gd name="T81" fmla="*/ 8 h 22"/>
                <a:gd name="T82" fmla="*/ 29 w 30"/>
                <a:gd name="T83" fmla="*/ 6 h 22"/>
                <a:gd name="T84" fmla="*/ 30 w 30"/>
                <a:gd name="T85" fmla="*/ 4 h 22"/>
                <a:gd name="T86" fmla="*/ 30 w 30"/>
                <a:gd name="T87" fmla="*/ 12 h 22"/>
                <a:gd name="T88" fmla="*/ 28 w 30"/>
                <a:gd name="T89" fmla="*/ 12 h 22"/>
                <a:gd name="T90" fmla="*/ 30 w 30"/>
                <a:gd name="T91" fmla="*/ 1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0" h="22">
                  <a:moveTo>
                    <a:pt x="30" y="4"/>
                  </a:moveTo>
                  <a:cubicBezTo>
                    <a:pt x="29" y="4"/>
                    <a:pt x="28" y="4"/>
                    <a:pt x="28" y="4"/>
                  </a:cubicBezTo>
                  <a:cubicBezTo>
                    <a:pt x="27" y="4"/>
                    <a:pt x="25" y="4"/>
                    <a:pt x="25" y="3"/>
                  </a:cubicBezTo>
                  <a:cubicBezTo>
                    <a:pt x="24" y="3"/>
                    <a:pt x="24" y="3"/>
                    <a:pt x="24" y="3"/>
                  </a:cubicBezTo>
                  <a:cubicBezTo>
                    <a:pt x="24" y="4"/>
                    <a:pt x="23" y="4"/>
                    <a:pt x="22" y="3"/>
                  </a:cubicBezTo>
                  <a:cubicBezTo>
                    <a:pt x="21" y="3"/>
                    <a:pt x="20" y="3"/>
                    <a:pt x="20" y="2"/>
                  </a:cubicBezTo>
                  <a:cubicBezTo>
                    <a:pt x="19" y="2"/>
                    <a:pt x="19" y="2"/>
                    <a:pt x="18" y="2"/>
                  </a:cubicBezTo>
                  <a:cubicBezTo>
                    <a:pt x="18" y="2"/>
                    <a:pt x="16" y="1"/>
                    <a:pt x="14" y="1"/>
                  </a:cubicBezTo>
                  <a:cubicBezTo>
                    <a:pt x="13" y="1"/>
                    <a:pt x="8" y="1"/>
                    <a:pt x="7" y="1"/>
                  </a:cubicBezTo>
                  <a:cubicBezTo>
                    <a:pt x="5" y="1"/>
                    <a:pt x="5" y="0"/>
                    <a:pt x="4" y="0"/>
                  </a:cubicBezTo>
                  <a:cubicBezTo>
                    <a:pt x="3" y="0"/>
                    <a:pt x="3" y="2"/>
                    <a:pt x="2" y="2"/>
                  </a:cubicBezTo>
                  <a:cubicBezTo>
                    <a:pt x="1" y="2"/>
                    <a:pt x="0" y="3"/>
                    <a:pt x="1" y="3"/>
                  </a:cubicBezTo>
                  <a:cubicBezTo>
                    <a:pt x="2" y="4"/>
                    <a:pt x="2" y="5"/>
                    <a:pt x="2" y="6"/>
                  </a:cubicBezTo>
                  <a:cubicBezTo>
                    <a:pt x="2" y="6"/>
                    <a:pt x="2" y="5"/>
                    <a:pt x="3" y="5"/>
                  </a:cubicBezTo>
                  <a:cubicBezTo>
                    <a:pt x="3" y="5"/>
                    <a:pt x="3" y="5"/>
                    <a:pt x="3" y="5"/>
                  </a:cubicBezTo>
                  <a:cubicBezTo>
                    <a:pt x="3" y="6"/>
                    <a:pt x="4" y="6"/>
                    <a:pt x="5" y="6"/>
                  </a:cubicBezTo>
                  <a:cubicBezTo>
                    <a:pt x="5" y="6"/>
                    <a:pt x="5" y="6"/>
                    <a:pt x="6" y="6"/>
                  </a:cubicBezTo>
                  <a:cubicBezTo>
                    <a:pt x="6" y="5"/>
                    <a:pt x="7" y="6"/>
                    <a:pt x="7" y="6"/>
                  </a:cubicBezTo>
                  <a:cubicBezTo>
                    <a:pt x="7" y="7"/>
                    <a:pt x="8" y="6"/>
                    <a:pt x="8" y="7"/>
                  </a:cubicBezTo>
                  <a:cubicBezTo>
                    <a:pt x="7" y="8"/>
                    <a:pt x="6" y="8"/>
                    <a:pt x="6" y="8"/>
                  </a:cubicBezTo>
                  <a:cubicBezTo>
                    <a:pt x="6" y="9"/>
                    <a:pt x="7" y="10"/>
                    <a:pt x="6" y="10"/>
                  </a:cubicBezTo>
                  <a:cubicBezTo>
                    <a:pt x="6" y="11"/>
                    <a:pt x="7" y="12"/>
                    <a:pt x="6" y="12"/>
                  </a:cubicBezTo>
                  <a:cubicBezTo>
                    <a:pt x="5" y="12"/>
                    <a:pt x="5" y="12"/>
                    <a:pt x="5" y="13"/>
                  </a:cubicBezTo>
                  <a:cubicBezTo>
                    <a:pt x="6" y="14"/>
                    <a:pt x="7" y="14"/>
                    <a:pt x="6" y="14"/>
                  </a:cubicBezTo>
                  <a:cubicBezTo>
                    <a:pt x="6" y="14"/>
                    <a:pt x="5" y="15"/>
                    <a:pt x="5" y="15"/>
                  </a:cubicBezTo>
                  <a:cubicBezTo>
                    <a:pt x="6" y="16"/>
                    <a:pt x="7" y="16"/>
                    <a:pt x="6" y="17"/>
                  </a:cubicBezTo>
                  <a:cubicBezTo>
                    <a:pt x="5" y="17"/>
                    <a:pt x="5" y="18"/>
                    <a:pt x="5" y="18"/>
                  </a:cubicBezTo>
                  <a:cubicBezTo>
                    <a:pt x="5" y="18"/>
                    <a:pt x="5" y="19"/>
                    <a:pt x="5" y="19"/>
                  </a:cubicBezTo>
                  <a:cubicBezTo>
                    <a:pt x="6" y="19"/>
                    <a:pt x="6" y="19"/>
                    <a:pt x="7" y="19"/>
                  </a:cubicBezTo>
                  <a:cubicBezTo>
                    <a:pt x="8" y="19"/>
                    <a:pt x="8" y="22"/>
                    <a:pt x="9" y="22"/>
                  </a:cubicBezTo>
                  <a:cubicBezTo>
                    <a:pt x="10" y="21"/>
                    <a:pt x="10" y="21"/>
                    <a:pt x="10" y="21"/>
                  </a:cubicBezTo>
                  <a:cubicBezTo>
                    <a:pt x="10" y="21"/>
                    <a:pt x="11" y="21"/>
                    <a:pt x="11" y="21"/>
                  </a:cubicBezTo>
                  <a:cubicBezTo>
                    <a:pt x="12" y="21"/>
                    <a:pt x="12" y="20"/>
                    <a:pt x="13" y="20"/>
                  </a:cubicBezTo>
                  <a:cubicBezTo>
                    <a:pt x="15" y="20"/>
                    <a:pt x="16" y="20"/>
                    <a:pt x="16" y="20"/>
                  </a:cubicBezTo>
                  <a:cubicBezTo>
                    <a:pt x="17" y="20"/>
                    <a:pt x="18" y="20"/>
                    <a:pt x="18" y="19"/>
                  </a:cubicBezTo>
                  <a:cubicBezTo>
                    <a:pt x="18" y="18"/>
                    <a:pt x="19" y="18"/>
                    <a:pt x="20" y="18"/>
                  </a:cubicBezTo>
                  <a:cubicBezTo>
                    <a:pt x="21" y="18"/>
                    <a:pt x="21" y="17"/>
                    <a:pt x="21" y="16"/>
                  </a:cubicBezTo>
                  <a:cubicBezTo>
                    <a:pt x="21" y="16"/>
                    <a:pt x="22" y="15"/>
                    <a:pt x="22" y="14"/>
                  </a:cubicBezTo>
                  <a:cubicBezTo>
                    <a:pt x="23" y="14"/>
                    <a:pt x="22" y="12"/>
                    <a:pt x="22" y="11"/>
                  </a:cubicBezTo>
                  <a:cubicBezTo>
                    <a:pt x="23" y="10"/>
                    <a:pt x="24" y="9"/>
                    <a:pt x="24" y="9"/>
                  </a:cubicBezTo>
                  <a:cubicBezTo>
                    <a:pt x="24" y="8"/>
                    <a:pt x="25" y="8"/>
                    <a:pt x="27" y="8"/>
                  </a:cubicBezTo>
                  <a:cubicBezTo>
                    <a:pt x="28" y="7"/>
                    <a:pt x="28" y="7"/>
                    <a:pt x="29" y="6"/>
                  </a:cubicBezTo>
                  <a:cubicBezTo>
                    <a:pt x="30" y="6"/>
                    <a:pt x="30" y="5"/>
                    <a:pt x="30" y="4"/>
                  </a:cubicBezTo>
                  <a:close/>
                  <a:moveTo>
                    <a:pt x="30" y="12"/>
                  </a:moveTo>
                  <a:cubicBezTo>
                    <a:pt x="30" y="11"/>
                    <a:pt x="28" y="12"/>
                    <a:pt x="28" y="12"/>
                  </a:cubicBezTo>
                  <a:cubicBezTo>
                    <a:pt x="29" y="13"/>
                    <a:pt x="30" y="13"/>
                    <a:pt x="30"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9" name="Freeform 309">
              <a:extLst>
                <a:ext uri="{FF2B5EF4-FFF2-40B4-BE49-F238E27FC236}">
                  <a16:creationId xmlns:a16="http://schemas.microsoft.com/office/drawing/2014/main" id="{785E3A8B-0644-4C8D-81ED-E06BBA39BBBB}"/>
                </a:ext>
              </a:extLst>
            </p:cNvPr>
            <p:cNvSpPr>
              <a:spLocks/>
            </p:cNvSpPr>
            <p:nvPr/>
          </p:nvSpPr>
          <p:spPr bwMode="auto">
            <a:xfrm>
              <a:off x="-3416300" y="1803400"/>
              <a:ext cx="28575" cy="17463"/>
            </a:xfrm>
            <a:custGeom>
              <a:avLst/>
              <a:gdLst>
                <a:gd name="T0" fmla="*/ 0 w 8"/>
                <a:gd name="T1" fmla="*/ 4 h 5"/>
                <a:gd name="T2" fmla="*/ 2 w 8"/>
                <a:gd name="T3" fmla="*/ 4 h 5"/>
                <a:gd name="T4" fmla="*/ 2 w 8"/>
                <a:gd name="T5" fmla="*/ 5 h 5"/>
                <a:gd name="T6" fmla="*/ 4 w 8"/>
                <a:gd name="T7" fmla="*/ 4 h 5"/>
                <a:gd name="T8" fmla="*/ 5 w 8"/>
                <a:gd name="T9" fmla="*/ 4 h 5"/>
                <a:gd name="T10" fmla="*/ 6 w 8"/>
                <a:gd name="T11" fmla="*/ 3 h 5"/>
                <a:gd name="T12" fmla="*/ 7 w 8"/>
                <a:gd name="T13" fmla="*/ 2 h 5"/>
                <a:gd name="T14" fmla="*/ 8 w 8"/>
                <a:gd name="T15" fmla="*/ 1 h 5"/>
                <a:gd name="T16" fmla="*/ 8 w 8"/>
                <a:gd name="T17" fmla="*/ 0 h 5"/>
                <a:gd name="T18" fmla="*/ 6 w 8"/>
                <a:gd name="T19" fmla="*/ 1 h 5"/>
                <a:gd name="T20" fmla="*/ 4 w 8"/>
                <a:gd name="T21" fmla="*/ 2 h 5"/>
                <a:gd name="T22" fmla="*/ 2 w 8"/>
                <a:gd name="T23" fmla="*/ 1 h 5"/>
                <a:gd name="T24" fmla="*/ 1 w 8"/>
                <a:gd name="T25" fmla="*/ 1 h 5"/>
                <a:gd name="T26" fmla="*/ 0 w 8"/>
                <a:gd name="T27" fmla="*/ 4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5">
                  <a:moveTo>
                    <a:pt x="0" y="4"/>
                  </a:moveTo>
                  <a:cubicBezTo>
                    <a:pt x="1" y="4"/>
                    <a:pt x="2" y="4"/>
                    <a:pt x="2" y="4"/>
                  </a:cubicBezTo>
                  <a:cubicBezTo>
                    <a:pt x="2" y="4"/>
                    <a:pt x="2" y="4"/>
                    <a:pt x="2" y="5"/>
                  </a:cubicBezTo>
                  <a:cubicBezTo>
                    <a:pt x="3" y="4"/>
                    <a:pt x="4" y="4"/>
                    <a:pt x="4" y="4"/>
                  </a:cubicBezTo>
                  <a:cubicBezTo>
                    <a:pt x="4" y="4"/>
                    <a:pt x="5" y="5"/>
                    <a:pt x="5" y="4"/>
                  </a:cubicBezTo>
                  <a:cubicBezTo>
                    <a:pt x="6" y="4"/>
                    <a:pt x="6" y="3"/>
                    <a:pt x="6" y="3"/>
                  </a:cubicBezTo>
                  <a:cubicBezTo>
                    <a:pt x="7" y="3"/>
                    <a:pt x="6" y="2"/>
                    <a:pt x="7" y="2"/>
                  </a:cubicBezTo>
                  <a:cubicBezTo>
                    <a:pt x="7" y="2"/>
                    <a:pt x="8" y="1"/>
                    <a:pt x="8" y="1"/>
                  </a:cubicBezTo>
                  <a:cubicBezTo>
                    <a:pt x="8" y="1"/>
                    <a:pt x="8" y="0"/>
                    <a:pt x="8" y="0"/>
                  </a:cubicBezTo>
                  <a:cubicBezTo>
                    <a:pt x="8" y="0"/>
                    <a:pt x="7" y="1"/>
                    <a:pt x="6" y="1"/>
                  </a:cubicBezTo>
                  <a:cubicBezTo>
                    <a:pt x="5" y="1"/>
                    <a:pt x="5" y="2"/>
                    <a:pt x="4" y="2"/>
                  </a:cubicBezTo>
                  <a:cubicBezTo>
                    <a:pt x="4" y="2"/>
                    <a:pt x="2" y="1"/>
                    <a:pt x="2" y="1"/>
                  </a:cubicBezTo>
                  <a:cubicBezTo>
                    <a:pt x="1" y="1"/>
                    <a:pt x="1" y="1"/>
                    <a:pt x="1" y="1"/>
                  </a:cubicBezTo>
                  <a:cubicBezTo>
                    <a:pt x="1" y="2"/>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0" name="Freeform 310">
              <a:extLst>
                <a:ext uri="{FF2B5EF4-FFF2-40B4-BE49-F238E27FC236}">
                  <a16:creationId xmlns:a16="http://schemas.microsoft.com/office/drawing/2014/main" id="{14DBB3B2-17C3-4594-B053-E23C5E93CDEB}"/>
                </a:ext>
              </a:extLst>
            </p:cNvPr>
            <p:cNvSpPr>
              <a:spLocks noEditPoints="1"/>
            </p:cNvSpPr>
            <p:nvPr/>
          </p:nvSpPr>
          <p:spPr bwMode="auto">
            <a:xfrm>
              <a:off x="-3354388" y="1857375"/>
              <a:ext cx="50800" cy="63500"/>
            </a:xfrm>
            <a:custGeom>
              <a:avLst/>
              <a:gdLst>
                <a:gd name="T0" fmla="*/ 14 w 14"/>
                <a:gd name="T1" fmla="*/ 0 h 18"/>
                <a:gd name="T2" fmla="*/ 13 w 14"/>
                <a:gd name="T3" fmla="*/ 1 h 18"/>
                <a:gd name="T4" fmla="*/ 12 w 14"/>
                <a:gd name="T5" fmla="*/ 1 h 18"/>
                <a:gd name="T6" fmla="*/ 10 w 14"/>
                <a:gd name="T7" fmla="*/ 1 h 18"/>
                <a:gd name="T8" fmla="*/ 6 w 14"/>
                <a:gd name="T9" fmla="*/ 1 h 18"/>
                <a:gd name="T10" fmla="*/ 6 w 14"/>
                <a:gd name="T11" fmla="*/ 1 h 18"/>
                <a:gd name="T12" fmla="*/ 4 w 14"/>
                <a:gd name="T13" fmla="*/ 2 h 18"/>
                <a:gd name="T14" fmla="*/ 3 w 14"/>
                <a:gd name="T15" fmla="*/ 2 h 18"/>
                <a:gd name="T16" fmla="*/ 2 w 14"/>
                <a:gd name="T17" fmla="*/ 3 h 18"/>
                <a:gd name="T18" fmla="*/ 1 w 14"/>
                <a:gd name="T19" fmla="*/ 4 h 18"/>
                <a:gd name="T20" fmla="*/ 0 w 14"/>
                <a:gd name="T21" fmla="*/ 5 h 18"/>
                <a:gd name="T22" fmla="*/ 0 w 14"/>
                <a:gd name="T23" fmla="*/ 6 h 18"/>
                <a:gd name="T24" fmla="*/ 0 w 14"/>
                <a:gd name="T25" fmla="*/ 6 h 18"/>
                <a:gd name="T26" fmla="*/ 1 w 14"/>
                <a:gd name="T27" fmla="*/ 8 h 18"/>
                <a:gd name="T28" fmla="*/ 3 w 14"/>
                <a:gd name="T29" fmla="*/ 9 h 18"/>
                <a:gd name="T30" fmla="*/ 5 w 14"/>
                <a:gd name="T31" fmla="*/ 9 h 18"/>
                <a:gd name="T32" fmla="*/ 2 w 14"/>
                <a:gd name="T33" fmla="*/ 10 h 18"/>
                <a:gd name="T34" fmla="*/ 3 w 14"/>
                <a:gd name="T35" fmla="*/ 12 h 18"/>
                <a:gd name="T36" fmla="*/ 4 w 14"/>
                <a:gd name="T37" fmla="*/ 13 h 18"/>
                <a:gd name="T38" fmla="*/ 6 w 14"/>
                <a:gd name="T39" fmla="*/ 14 h 18"/>
                <a:gd name="T40" fmla="*/ 6 w 14"/>
                <a:gd name="T41" fmla="*/ 12 h 18"/>
                <a:gd name="T42" fmla="*/ 7 w 14"/>
                <a:gd name="T43" fmla="*/ 12 h 18"/>
                <a:gd name="T44" fmla="*/ 6 w 14"/>
                <a:gd name="T45" fmla="*/ 11 h 18"/>
                <a:gd name="T46" fmla="*/ 7 w 14"/>
                <a:gd name="T47" fmla="*/ 10 h 18"/>
                <a:gd name="T48" fmla="*/ 9 w 14"/>
                <a:gd name="T49" fmla="*/ 10 h 18"/>
                <a:gd name="T50" fmla="*/ 8 w 14"/>
                <a:gd name="T51" fmla="*/ 8 h 18"/>
                <a:gd name="T52" fmla="*/ 6 w 14"/>
                <a:gd name="T53" fmla="*/ 8 h 18"/>
                <a:gd name="T54" fmla="*/ 7 w 14"/>
                <a:gd name="T55" fmla="*/ 7 h 18"/>
                <a:gd name="T56" fmla="*/ 5 w 14"/>
                <a:gd name="T57" fmla="*/ 5 h 18"/>
                <a:gd name="T58" fmla="*/ 6 w 14"/>
                <a:gd name="T59" fmla="*/ 4 h 18"/>
                <a:gd name="T60" fmla="*/ 8 w 14"/>
                <a:gd name="T61" fmla="*/ 4 h 18"/>
                <a:gd name="T62" fmla="*/ 8 w 14"/>
                <a:gd name="T63" fmla="*/ 2 h 18"/>
                <a:gd name="T64" fmla="*/ 10 w 14"/>
                <a:gd name="T65" fmla="*/ 3 h 18"/>
                <a:gd name="T66" fmla="*/ 11 w 14"/>
                <a:gd name="T67" fmla="*/ 2 h 18"/>
                <a:gd name="T68" fmla="*/ 13 w 14"/>
                <a:gd name="T69" fmla="*/ 3 h 18"/>
                <a:gd name="T70" fmla="*/ 14 w 14"/>
                <a:gd name="T71" fmla="*/ 2 h 18"/>
                <a:gd name="T72" fmla="*/ 14 w 14"/>
                <a:gd name="T73" fmla="*/ 1 h 18"/>
                <a:gd name="T74" fmla="*/ 14 w 14"/>
                <a:gd name="T75" fmla="*/ 0 h 18"/>
                <a:gd name="T76" fmla="*/ 12 w 14"/>
                <a:gd name="T77" fmla="*/ 17 h 18"/>
                <a:gd name="T78" fmla="*/ 8 w 14"/>
                <a:gd name="T79" fmla="*/ 17 h 18"/>
                <a:gd name="T80" fmla="*/ 7 w 14"/>
                <a:gd name="T81" fmla="*/ 17 h 18"/>
                <a:gd name="T82" fmla="*/ 10 w 14"/>
                <a:gd name="T83" fmla="*/ 18 h 18"/>
                <a:gd name="T84" fmla="*/ 14 w 14"/>
                <a:gd name="T85" fmla="*/ 17 h 18"/>
                <a:gd name="T86" fmla="*/ 12 w 14"/>
                <a:gd name="T87" fmla="*/ 17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4" h="18">
                  <a:moveTo>
                    <a:pt x="14" y="0"/>
                  </a:moveTo>
                  <a:cubicBezTo>
                    <a:pt x="14" y="0"/>
                    <a:pt x="13" y="0"/>
                    <a:pt x="13" y="1"/>
                  </a:cubicBezTo>
                  <a:cubicBezTo>
                    <a:pt x="13" y="1"/>
                    <a:pt x="13" y="1"/>
                    <a:pt x="12" y="1"/>
                  </a:cubicBezTo>
                  <a:cubicBezTo>
                    <a:pt x="12" y="1"/>
                    <a:pt x="10" y="1"/>
                    <a:pt x="10" y="1"/>
                  </a:cubicBezTo>
                  <a:cubicBezTo>
                    <a:pt x="9" y="0"/>
                    <a:pt x="7" y="1"/>
                    <a:pt x="6" y="1"/>
                  </a:cubicBezTo>
                  <a:cubicBezTo>
                    <a:pt x="6" y="1"/>
                    <a:pt x="6" y="1"/>
                    <a:pt x="6" y="1"/>
                  </a:cubicBezTo>
                  <a:cubicBezTo>
                    <a:pt x="6" y="1"/>
                    <a:pt x="5" y="2"/>
                    <a:pt x="4" y="2"/>
                  </a:cubicBezTo>
                  <a:cubicBezTo>
                    <a:pt x="4" y="2"/>
                    <a:pt x="4" y="2"/>
                    <a:pt x="3" y="2"/>
                  </a:cubicBezTo>
                  <a:cubicBezTo>
                    <a:pt x="3" y="3"/>
                    <a:pt x="2" y="2"/>
                    <a:pt x="2" y="3"/>
                  </a:cubicBezTo>
                  <a:cubicBezTo>
                    <a:pt x="2" y="3"/>
                    <a:pt x="1" y="4"/>
                    <a:pt x="1" y="4"/>
                  </a:cubicBezTo>
                  <a:cubicBezTo>
                    <a:pt x="0" y="4"/>
                    <a:pt x="1" y="5"/>
                    <a:pt x="0" y="5"/>
                  </a:cubicBezTo>
                  <a:cubicBezTo>
                    <a:pt x="0" y="5"/>
                    <a:pt x="0" y="6"/>
                    <a:pt x="0" y="6"/>
                  </a:cubicBezTo>
                  <a:cubicBezTo>
                    <a:pt x="0" y="6"/>
                    <a:pt x="0" y="6"/>
                    <a:pt x="0" y="6"/>
                  </a:cubicBezTo>
                  <a:cubicBezTo>
                    <a:pt x="0" y="6"/>
                    <a:pt x="1" y="7"/>
                    <a:pt x="1" y="8"/>
                  </a:cubicBezTo>
                  <a:cubicBezTo>
                    <a:pt x="1" y="9"/>
                    <a:pt x="2" y="9"/>
                    <a:pt x="3" y="9"/>
                  </a:cubicBezTo>
                  <a:cubicBezTo>
                    <a:pt x="3" y="8"/>
                    <a:pt x="5" y="9"/>
                    <a:pt x="5" y="9"/>
                  </a:cubicBezTo>
                  <a:cubicBezTo>
                    <a:pt x="5" y="10"/>
                    <a:pt x="3" y="9"/>
                    <a:pt x="2" y="10"/>
                  </a:cubicBezTo>
                  <a:cubicBezTo>
                    <a:pt x="1" y="10"/>
                    <a:pt x="3" y="11"/>
                    <a:pt x="3" y="12"/>
                  </a:cubicBezTo>
                  <a:cubicBezTo>
                    <a:pt x="2" y="12"/>
                    <a:pt x="3" y="13"/>
                    <a:pt x="4" y="13"/>
                  </a:cubicBezTo>
                  <a:cubicBezTo>
                    <a:pt x="5" y="13"/>
                    <a:pt x="6" y="14"/>
                    <a:pt x="6" y="14"/>
                  </a:cubicBezTo>
                  <a:cubicBezTo>
                    <a:pt x="6" y="14"/>
                    <a:pt x="5" y="12"/>
                    <a:pt x="6" y="12"/>
                  </a:cubicBezTo>
                  <a:cubicBezTo>
                    <a:pt x="6" y="12"/>
                    <a:pt x="7" y="12"/>
                    <a:pt x="7" y="12"/>
                  </a:cubicBezTo>
                  <a:cubicBezTo>
                    <a:pt x="8" y="11"/>
                    <a:pt x="7" y="11"/>
                    <a:pt x="6" y="11"/>
                  </a:cubicBezTo>
                  <a:cubicBezTo>
                    <a:pt x="5" y="11"/>
                    <a:pt x="6" y="10"/>
                    <a:pt x="7" y="10"/>
                  </a:cubicBezTo>
                  <a:cubicBezTo>
                    <a:pt x="8" y="11"/>
                    <a:pt x="8" y="10"/>
                    <a:pt x="9" y="10"/>
                  </a:cubicBezTo>
                  <a:cubicBezTo>
                    <a:pt x="9" y="10"/>
                    <a:pt x="9" y="9"/>
                    <a:pt x="8" y="8"/>
                  </a:cubicBezTo>
                  <a:cubicBezTo>
                    <a:pt x="7" y="8"/>
                    <a:pt x="7" y="9"/>
                    <a:pt x="6" y="8"/>
                  </a:cubicBezTo>
                  <a:cubicBezTo>
                    <a:pt x="5" y="8"/>
                    <a:pt x="7" y="8"/>
                    <a:pt x="7" y="7"/>
                  </a:cubicBezTo>
                  <a:cubicBezTo>
                    <a:pt x="7" y="6"/>
                    <a:pt x="5" y="5"/>
                    <a:pt x="5" y="5"/>
                  </a:cubicBezTo>
                  <a:cubicBezTo>
                    <a:pt x="4" y="4"/>
                    <a:pt x="6" y="3"/>
                    <a:pt x="6" y="4"/>
                  </a:cubicBezTo>
                  <a:cubicBezTo>
                    <a:pt x="6" y="5"/>
                    <a:pt x="7" y="4"/>
                    <a:pt x="8" y="4"/>
                  </a:cubicBezTo>
                  <a:cubicBezTo>
                    <a:pt x="8" y="4"/>
                    <a:pt x="7" y="3"/>
                    <a:pt x="8" y="2"/>
                  </a:cubicBezTo>
                  <a:cubicBezTo>
                    <a:pt x="9" y="2"/>
                    <a:pt x="9" y="3"/>
                    <a:pt x="10" y="3"/>
                  </a:cubicBezTo>
                  <a:cubicBezTo>
                    <a:pt x="10" y="3"/>
                    <a:pt x="10" y="2"/>
                    <a:pt x="11" y="2"/>
                  </a:cubicBezTo>
                  <a:cubicBezTo>
                    <a:pt x="12" y="2"/>
                    <a:pt x="13" y="2"/>
                    <a:pt x="13" y="3"/>
                  </a:cubicBezTo>
                  <a:cubicBezTo>
                    <a:pt x="13" y="2"/>
                    <a:pt x="14" y="2"/>
                    <a:pt x="14" y="2"/>
                  </a:cubicBezTo>
                  <a:cubicBezTo>
                    <a:pt x="14" y="2"/>
                    <a:pt x="14" y="1"/>
                    <a:pt x="14" y="1"/>
                  </a:cubicBezTo>
                  <a:cubicBezTo>
                    <a:pt x="14" y="1"/>
                    <a:pt x="14" y="0"/>
                    <a:pt x="14" y="0"/>
                  </a:cubicBezTo>
                  <a:close/>
                  <a:moveTo>
                    <a:pt x="12" y="17"/>
                  </a:moveTo>
                  <a:cubicBezTo>
                    <a:pt x="12" y="17"/>
                    <a:pt x="9" y="18"/>
                    <a:pt x="8" y="17"/>
                  </a:cubicBezTo>
                  <a:cubicBezTo>
                    <a:pt x="8" y="16"/>
                    <a:pt x="6" y="17"/>
                    <a:pt x="7" y="17"/>
                  </a:cubicBezTo>
                  <a:cubicBezTo>
                    <a:pt x="8" y="18"/>
                    <a:pt x="9" y="18"/>
                    <a:pt x="10" y="18"/>
                  </a:cubicBezTo>
                  <a:cubicBezTo>
                    <a:pt x="12" y="18"/>
                    <a:pt x="14" y="18"/>
                    <a:pt x="14" y="17"/>
                  </a:cubicBezTo>
                  <a:cubicBezTo>
                    <a:pt x="14" y="17"/>
                    <a:pt x="13" y="18"/>
                    <a:pt x="12"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1" name="Freeform 311">
              <a:extLst>
                <a:ext uri="{FF2B5EF4-FFF2-40B4-BE49-F238E27FC236}">
                  <a16:creationId xmlns:a16="http://schemas.microsoft.com/office/drawing/2014/main" id="{6099F86D-748F-4C22-8DD2-3C288802C736}"/>
                </a:ext>
              </a:extLst>
            </p:cNvPr>
            <p:cNvSpPr>
              <a:spLocks/>
            </p:cNvSpPr>
            <p:nvPr/>
          </p:nvSpPr>
          <p:spPr bwMode="auto">
            <a:xfrm>
              <a:off x="-3257550" y="1914525"/>
              <a:ext cx="22225" cy="14288"/>
            </a:xfrm>
            <a:custGeom>
              <a:avLst/>
              <a:gdLst>
                <a:gd name="T0" fmla="*/ 4 w 6"/>
                <a:gd name="T1" fmla="*/ 2 h 4"/>
                <a:gd name="T2" fmla="*/ 5 w 6"/>
                <a:gd name="T3" fmla="*/ 1 h 4"/>
                <a:gd name="T4" fmla="*/ 5 w 6"/>
                <a:gd name="T5" fmla="*/ 0 h 4"/>
                <a:gd name="T6" fmla="*/ 2 w 6"/>
                <a:gd name="T7" fmla="*/ 1 h 4"/>
                <a:gd name="T8" fmla="*/ 1 w 6"/>
                <a:gd name="T9" fmla="*/ 3 h 4"/>
                <a:gd name="T10" fmla="*/ 4 w 6"/>
                <a:gd name="T11" fmla="*/ 2 h 4"/>
              </a:gdLst>
              <a:ahLst/>
              <a:cxnLst>
                <a:cxn ang="0">
                  <a:pos x="T0" y="T1"/>
                </a:cxn>
                <a:cxn ang="0">
                  <a:pos x="T2" y="T3"/>
                </a:cxn>
                <a:cxn ang="0">
                  <a:pos x="T4" y="T5"/>
                </a:cxn>
                <a:cxn ang="0">
                  <a:pos x="T6" y="T7"/>
                </a:cxn>
                <a:cxn ang="0">
                  <a:pos x="T8" y="T9"/>
                </a:cxn>
                <a:cxn ang="0">
                  <a:pos x="T10" y="T11"/>
                </a:cxn>
              </a:cxnLst>
              <a:rect l="0" t="0" r="r" b="b"/>
              <a:pathLst>
                <a:path w="6" h="4">
                  <a:moveTo>
                    <a:pt x="4" y="2"/>
                  </a:moveTo>
                  <a:cubicBezTo>
                    <a:pt x="4" y="2"/>
                    <a:pt x="4" y="1"/>
                    <a:pt x="5" y="1"/>
                  </a:cubicBezTo>
                  <a:cubicBezTo>
                    <a:pt x="6" y="0"/>
                    <a:pt x="6" y="0"/>
                    <a:pt x="5" y="0"/>
                  </a:cubicBezTo>
                  <a:cubicBezTo>
                    <a:pt x="5" y="1"/>
                    <a:pt x="3" y="1"/>
                    <a:pt x="2" y="1"/>
                  </a:cubicBezTo>
                  <a:cubicBezTo>
                    <a:pt x="0" y="1"/>
                    <a:pt x="0" y="2"/>
                    <a:pt x="1" y="3"/>
                  </a:cubicBezTo>
                  <a:cubicBezTo>
                    <a:pt x="2" y="4"/>
                    <a:pt x="4" y="3"/>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2" name="Freeform 312">
              <a:extLst>
                <a:ext uri="{FF2B5EF4-FFF2-40B4-BE49-F238E27FC236}">
                  <a16:creationId xmlns:a16="http://schemas.microsoft.com/office/drawing/2014/main" id="{3CF3D90F-9C80-4AEF-A88C-8396E2940B4A}"/>
                </a:ext>
              </a:extLst>
            </p:cNvPr>
            <p:cNvSpPr>
              <a:spLocks/>
            </p:cNvSpPr>
            <p:nvPr/>
          </p:nvSpPr>
          <p:spPr bwMode="auto">
            <a:xfrm>
              <a:off x="-3727450" y="1565275"/>
              <a:ext cx="90487" cy="42863"/>
            </a:xfrm>
            <a:custGeom>
              <a:avLst/>
              <a:gdLst>
                <a:gd name="T0" fmla="*/ 21 w 25"/>
                <a:gd name="T1" fmla="*/ 9 h 12"/>
                <a:gd name="T2" fmla="*/ 23 w 25"/>
                <a:gd name="T3" fmla="*/ 7 h 12"/>
                <a:gd name="T4" fmla="*/ 25 w 25"/>
                <a:gd name="T5" fmla="*/ 6 h 12"/>
                <a:gd name="T6" fmla="*/ 23 w 25"/>
                <a:gd name="T7" fmla="*/ 4 h 12"/>
                <a:gd name="T8" fmla="*/ 22 w 25"/>
                <a:gd name="T9" fmla="*/ 3 h 12"/>
                <a:gd name="T10" fmla="*/ 22 w 25"/>
                <a:gd name="T11" fmla="*/ 1 h 12"/>
                <a:gd name="T12" fmla="*/ 20 w 25"/>
                <a:gd name="T13" fmla="*/ 1 h 12"/>
                <a:gd name="T14" fmla="*/ 18 w 25"/>
                <a:gd name="T15" fmla="*/ 0 h 12"/>
                <a:gd name="T16" fmla="*/ 18 w 25"/>
                <a:gd name="T17" fmla="*/ 2 h 12"/>
                <a:gd name="T18" fmla="*/ 16 w 25"/>
                <a:gd name="T19" fmla="*/ 2 h 12"/>
                <a:gd name="T20" fmla="*/ 15 w 25"/>
                <a:gd name="T21" fmla="*/ 2 h 12"/>
                <a:gd name="T22" fmla="*/ 14 w 25"/>
                <a:gd name="T23" fmla="*/ 2 h 12"/>
                <a:gd name="T24" fmla="*/ 13 w 25"/>
                <a:gd name="T25" fmla="*/ 2 h 12"/>
                <a:gd name="T26" fmla="*/ 11 w 25"/>
                <a:gd name="T27" fmla="*/ 3 h 12"/>
                <a:gd name="T28" fmla="*/ 10 w 25"/>
                <a:gd name="T29" fmla="*/ 2 h 12"/>
                <a:gd name="T30" fmla="*/ 9 w 25"/>
                <a:gd name="T31" fmla="*/ 3 h 12"/>
                <a:gd name="T32" fmla="*/ 9 w 25"/>
                <a:gd name="T33" fmla="*/ 4 h 12"/>
                <a:gd name="T34" fmla="*/ 7 w 25"/>
                <a:gd name="T35" fmla="*/ 5 h 12"/>
                <a:gd name="T36" fmla="*/ 7 w 25"/>
                <a:gd name="T37" fmla="*/ 3 h 12"/>
                <a:gd name="T38" fmla="*/ 3 w 25"/>
                <a:gd name="T39" fmla="*/ 0 h 12"/>
                <a:gd name="T40" fmla="*/ 4 w 25"/>
                <a:gd name="T41" fmla="*/ 2 h 12"/>
                <a:gd name="T42" fmla="*/ 3 w 25"/>
                <a:gd name="T43" fmla="*/ 2 h 12"/>
                <a:gd name="T44" fmla="*/ 1 w 25"/>
                <a:gd name="T45" fmla="*/ 2 h 12"/>
                <a:gd name="T46" fmla="*/ 0 w 25"/>
                <a:gd name="T47" fmla="*/ 4 h 12"/>
                <a:gd name="T48" fmla="*/ 2 w 25"/>
                <a:gd name="T49" fmla="*/ 4 h 12"/>
                <a:gd name="T50" fmla="*/ 5 w 25"/>
                <a:gd name="T51" fmla="*/ 4 h 12"/>
                <a:gd name="T52" fmla="*/ 5 w 25"/>
                <a:gd name="T53" fmla="*/ 5 h 12"/>
                <a:gd name="T54" fmla="*/ 3 w 25"/>
                <a:gd name="T55" fmla="*/ 6 h 12"/>
                <a:gd name="T56" fmla="*/ 1 w 25"/>
                <a:gd name="T57" fmla="*/ 7 h 12"/>
                <a:gd name="T58" fmla="*/ 4 w 25"/>
                <a:gd name="T59" fmla="*/ 7 h 12"/>
                <a:gd name="T60" fmla="*/ 5 w 25"/>
                <a:gd name="T61" fmla="*/ 8 h 12"/>
                <a:gd name="T62" fmla="*/ 6 w 25"/>
                <a:gd name="T63" fmla="*/ 9 h 12"/>
                <a:gd name="T64" fmla="*/ 5 w 25"/>
                <a:gd name="T65" fmla="*/ 10 h 12"/>
                <a:gd name="T66" fmla="*/ 4 w 25"/>
                <a:gd name="T67" fmla="*/ 10 h 12"/>
                <a:gd name="T68" fmla="*/ 7 w 25"/>
                <a:gd name="T69" fmla="*/ 10 h 12"/>
                <a:gd name="T70" fmla="*/ 11 w 25"/>
                <a:gd name="T71" fmla="*/ 12 h 12"/>
                <a:gd name="T72" fmla="*/ 15 w 25"/>
                <a:gd name="T73" fmla="*/ 11 h 12"/>
                <a:gd name="T74" fmla="*/ 18 w 25"/>
                <a:gd name="T75" fmla="*/ 10 h 12"/>
                <a:gd name="T76" fmla="*/ 21 w 25"/>
                <a:gd name="T77"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25" h="12">
                  <a:moveTo>
                    <a:pt x="21" y="9"/>
                  </a:moveTo>
                  <a:cubicBezTo>
                    <a:pt x="22" y="9"/>
                    <a:pt x="22" y="7"/>
                    <a:pt x="23" y="7"/>
                  </a:cubicBezTo>
                  <a:cubicBezTo>
                    <a:pt x="23" y="7"/>
                    <a:pt x="24" y="6"/>
                    <a:pt x="25" y="6"/>
                  </a:cubicBezTo>
                  <a:cubicBezTo>
                    <a:pt x="25" y="5"/>
                    <a:pt x="24" y="4"/>
                    <a:pt x="23" y="4"/>
                  </a:cubicBezTo>
                  <a:cubicBezTo>
                    <a:pt x="23" y="4"/>
                    <a:pt x="22" y="3"/>
                    <a:pt x="22" y="3"/>
                  </a:cubicBezTo>
                  <a:cubicBezTo>
                    <a:pt x="22" y="2"/>
                    <a:pt x="22" y="1"/>
                    <a:pt x="22" y="1"/>
                  </a:cubicBezTo>
                  <a:cubicBezTo>
                    <a:pt x="22" y="1"/>
                    <a:pt x="21" y="1"/>
                    <a:pt x="20" y="1"/>
                  </a:cubicBezTo>
                  <a:cubicBezTo>
                    <a:pt x="20" y="1"/>
                    <a:pt x="18" y="0"/>
                    <a:pt x="18" y="0"/>
                  </a:cubicBezTo>
                  <a:cubicBezTo>
                    <a:pt x="17" y="0"/>
                    <a:pt x="18" y="1"/>
                    <a:pt x="18" y="2"/>
                  </a:cubicBezTo>
                  <a:cubicBezTo>
                    <a:pt x="17" y="2"/>
                    <a:pt x="16" y="1"/>
                    <a:pt x="16" y="2"/>
                  </a:cubicBezTo>
                  <a:cubicBezTo>
                    <a:pt x="16" y="2"/>
                    <a:pt x="16" y="2"/>
                    <a:pt x="15" y="2"/>
                  </a:cubicBezTo>
                  <a:cubicBezTo>
                    <a:pt x="15" y="1"/>
                    <a:pt x="14" y="2"/>
                    <a:pt x="14" y="2"/>
                  </a:cubicBezTo>
                  <a:cubicBezTo>
                    <a:pt x="14" y="2"/>
                    <a:pt x="14" y="2"/>
                    <a:pt x="13" y="2"/>
                  </a:cubicBezTo>
                  <a:cubicBezTo>
                    <a:pt x="12" y="1"/>
                    <a:pt x="11" y="2"/>
                    <a:pt x="11" y="3"/>
                  </a:cubicBezTo>
                  <a:cubicBezTo>
                    <a:pt x="11" y="3"/>
                    <a:pt x="11" y="3"/>
                    <a:pt x="10" y="2"/>
                  </a:cubicBezTo>
                  <a:cubicBezTo>
                    <a:pt x="10" y="1"/>
                    <a:pt x="9" y="2"/>
                    <a:pt x="9" y="3"/>
                  </a:cubicBezTo>
                  <a:cubicBezTo>
                    <a:pt x="10" y="3"/>
                    <a:pt x="9" y="4"/>
                    <a:pt x="9" y="4"/>
                  </a:cubicBezTo>
                  <a:cubicBezTo>
                    <a:pt x="8" y="4"/>
                    <a:pt x="8" y="4"/>
                    <a:pt x="7" y="5"/>
                  </a:cubicBezTo>
                  <a:cubicBezTo>
                    <a:pt x="7" y="5"/>
                    <a:pt x="6" y="3"/>
                    <a:pt x="7" y="3"/>
                  </a:cubicBezTo>
                  <a:cubicBezTo>
                    <a:pt x="8" y="2"/>
                    <a:pt x="4" y="0"/>
                    <a:pt x="3" y="0"/>
                  </a:cubicBezTo>
                  <a:cubicBezTo>
                    <a:pt x="2" y="0"/>
                    <a:pt x="3" y="1"/>
                    <a:pt x="4" y="2"/>
                  </a:cubicBezTo>
                  <a:cubicBezTo>
                    <a:pt x="4" y="2"/>
                    <a:pt x="3" y="2"/>
                    <a:pt x="3" y="2"/>
                  </a:cubicBezTo>
                  <a:cubicBezTo>
                    <a:pt x="2" y="1"/>
                    <a:pt x="2" y="2"/>
                    <a:pt x="1" y="2"/>
                  </a:cubicBezTo>
                  <a:cubicBezTo>
                    <a:pt x="1" y="3"/>
                    <a:pt x="0" y="3"/>
                    <a:pt x="0" y="4"/>
                  </a:cubicBezTo>
                  <a:cubicBezTo>
                    <a:pt x="0" y="4"/>
                    <a:pt x="1" y="5"/>
                    <a:pt x="2" y="4"/>
                  </a:cubicBezTo>
                  <a:cubicBezTo>
                    <a:pt x="3" y="4"/>
                    <a:pt x="5" y="4"/>
                    <a:pt x="5" y="4"/>
                  </a:cubicBezTo>
                  <a:cubicBezTo>
                    <a:pt x="6" y="5"/>
                    <a:pt x="4" y="5"/>
                    <a:pt x="5" y="5"/>
                  </a:cubicBezTo>
                  <a:cubicBezTo>
                    <a:pt x="5" y="6"/>
                    <a:pt x="5" y="6"/>
                    <a:pt x="3" y="6"/>
                  </a:cubicBezTo>
                  <a:cubicBezTo>
                    <a:pt x="2" y="6"/>
                    <a:pt x="1" y="6"/>
                    <a:pt x="1" y="7"/>
                  </a:cubicBezTo>
                  <a:cubicBezTo>
                    <a:pt x="1" y="7"/>
                    <a:pt x="4" y="6"/>
                    <a:pt x="4" y="7"/>
                  </a:cubicBezTo>
                  <a:cubicBezTo>
                    <a:pt x="4" y="7"/>
                    <a:pt x="4" y="8"/>
                    <a:pt x="5" y="8"/>
                  </a:cubicBezTo>
                  <a:cubicBezTo>
                    <a:pt x="6" y="7"/>
                    <a:pt x="5" y="8"/>
                    <a:pt x="6" y="9"/>
                  </a:cubicBezTo>
                  <a:cubicBezTo>
                    <a:pt x="6" y="9"/>
                    <a:pt x="6" y="10"/>
                    <a:pt x="5" y="10"/>
                  </a:cubicBezTo>
                  <a:cubicBezTo>
                    <a:pt x="4" y="10"/>
                    <a:pt x="3" y="10"/>
                    <a:pt x="4" y="10"/>
                  </a:cubicBezTo>
                  <a:cubicBezTo>
                    <a:pt x="4" y="11"/>
                    <a:pt x="6" y="11"/>
                    <a:pt x="7" y="10"/>
                  </a:cubicBezTo>
                  <a:cubicBezTo>
                    <a:pt x="8" y="10"/>
                    <a:pt x="10" y="11"/>
                    <a:pt x="11" y="12"/>
                  </a:cubicBezTo>
                  <a:cubicBezTo>
                    <a:pt x="12" y="12"/>
                    <a:pt x="15" y="12"/>
                    <a:pt x="15" y="11"/>
                  </a:cubicBezTo>
                  <a:cubicBezTo>
                    <a:pt x="15" y="10"/>
                    <a:pt x="17" y="11"/>
                    <a:pt x="18" y="10"/>
                  </a:cubicBezTo>
                  <a:cubicBezTo>
                    <a:pt x="19" y="10"/>
                    <a:pt x="20" y="9"/>
                    <a:pt x="2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3" name="Freeform 313">
              <a:extLst>
                <a:ext uri="{FF2B5EF4-FFF2-40B4-BE49-F238E27FC236}">
                  <a16:creationId xmlns:a16="http://schemas.microsoft.com/office/drawing/2014/main" id="{42C9C2B5-F1DC-4E09-8104-44220DDBB17F}"/>
                </a:ext>
              </a:extLst>
            </p:cNvPr>
            <p:cNvSpPr>
              <a:spLocks/>
            </p:cNvSpPr>
            <p:nvPr/>
          </p:nvSpPr>
          <p:spPr bwMode="auto">
            <a:xfrm>
              <a:off x="-3611563" y="1712913"/>
              <a:ext cx="39687" cy="39688"/>
            </a:xfrm>
            <a:custGeom>
              <a:avLst/>
              <a:gdLst>
                <a:gd name="T0" fmla="*/ 9 w 11"/>
                <a:gd name="T1" fmla="*/ 3 h 11"/>
                <a:gd name="T2" fmla="*/ 9 w 11"/>
                <a:gd name="T3" fmla="*/ 3 h 11"/>
                <a:gd name="T4" fmla="*/ 7 w 11"/>
                <a:gd name="T5" fmla="*/ 3 h 11"/>
                <a:gd name="T6" fmla="*/ 6 w 11"/>
                <a:gd name="T7" fmla="*/ 3 h 11"/>
                <a:gd name="T8" fmla="*/ 6 w 11"/>
                <a:gd name="T9" fmla="*/ 1 h 11"/>
                <a:gd name="T10" fmla="*/ 7 w 11"/>
                <a:gd name="T11" fmla="*/ 0 h 11"/>
                <a:gd name="T12" fmla="*/ 7 w 11"/>
                <a:gd name="T13" fmla="*/ 0 h 11"/>
                <a:gd name="T14" fmla="*/ 4 w 11"/>
                <a:gd name="T15" fmla="*/ 0 h 11"/>
                <a:gd name="T16" fmla="*/ 5 w 11"/>
                <a:gd name="T17" fmla="*/ 2 h 11"/>
                <a:gd name="T18" fmla="*/ 4 w 11"/>
                <a:gd name="T19" fmla="*/ 2 h 11"/>
                <a:gd name="T20" fmla="*/ 1 w 11"/>
                <a:gd name="T21" fmla="*/ 3 h 11"/>
                <a:gd name="T22" fmla="*/ 1 w 11"/>
                <a:gd name="T23" fmla="*/ 4 h 11"/>
                <a:gd name="T24" fmla="*/ 2 w 11"/>
                <a:gd name="T25" fmla="*/ 6 h 11"/>
                <a:gd name="T26" fmla="*/ 2 w 11"/>
                <a:gd name="T27" fmla="*/ 8 h 11"/>
                <a:gd name="T28" fmla="*/ 0 w 11"/>
                <a:gd name="T29" fmla="*/ 9 h 11"/>
                <a:gd name="T30" fmla="*/ 3 w 11"/>
                <a:gd name="T31" fmla="*/ 11 h 11"/>
                <a:gd name="T32" fmla="*/ 7 w 11"/>
                <a:gd name="T33" fmla="*/ 10 h 11"/>
                <a:gd name="T34" fmla="*/ 9 w 11"/>
                <a:gd name="T35" fmla="*/ 9 h 11"/>
                <a:gd name="T36" fmla="*/ 9 w 11"/>
                <a:gd name="T37" fmla="*/ 4 h 11"/>
                <a:gd name="T38" fmla="*/ 9 w 11"/>
                <a:gd name="T39"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1" h="11">
                  <a:moveTo>
                    <a:pt x="9" y="3"/>
                  </a:moveTo>
                  <a:cubicBezTo>
                    <a:pt x="9" y="3"/>
                    <a:pt x="9" y="3"/>
                    <a:pt x="9" y="3"/>
                  </a:cubicBezTo>
                  <a:cubicBezTo>
                    <a:pt x="8" y="2"/>
                    <a:pt x="7" y="2"/>
                    <a:pt x="7" y="3"/>
                  </a:cubicBezTo>
                  <a:cubicBezTo>
                    <a:pt x="7" y="4"/>
                    <a:pt x="6" y="3"/>
                    <a:pt x="6" y="3"/>
                  </a:cubicBezTo>
                  <a:cubicBezTo>
                    <a:pt x="5" y="3"/>
                    <a:pt x="6" y="2"/>
                    <a:pt x="6" y="1"/>
                  </a:cubicBezTo>
                  <a:cubicBezTo>
                    <a:pt x="7" y="1"/>
                    <a:pt x="7" y="1"/>
                    <a:pt x="7" y="0"/>
                  </a:cubicBezTo>
                  <a:cubicBezTo>
                    <a:pt x="7" y="0"/>
                    <a:pt x="7" y="0"/>
                    <a:pt x="7" y="0"/>
                  </a:cubicBezTo>
                  <a:cubicBezTo>
                    <a:pt x="6" y="0"/>
                    <a:pt x="4" y="0"/>
                    <a:pt x="4" y="0"/>
                  </a:cubicBezTo>
                  <a:cubicBezTo>
                    <a:pt x="4" y="1"/>
                    <a:pt x="5" y="1"/>
                    <a:pt x="5" y="2"/>
                  </a:cubicBezTo>
                  <a:cubicBezTo>
                    <a:pt x="5" y="2"/>
                    <a:pt x="4" y="2"/>
                    <a:pt x="4" y="2"/>
                  </a:cubicBezTo>
                  <a:cubicBezTo>
                    <a:pt x="3" y="3"/>
                    <a:pt x="2" y="2"/>
                    <a:pt x="1" y="3"/>
                  </a:cubicBezTo>
                  <a:cubicBezTo>
                    <a:pt x="0" y="3"/>
                    <a:pt x="2" y="3"/>
                    <a:pt x="1" y="4"/>
                  </a:cubicBezTo>
                  <a:cubicBezTo>
                    <a:pt x="1" y="5"/>
                    <a:pt x="1" y="5"/>
                    <a:pt x="2" y="6"/>
                  </a:cubicBezTo>
                  <a:cubicBezTo>
                    <a:pt x="3" y="7"/>
                    <a:pt x="2" y="7"/>
                    <a:pt x="2" y="8"/>
                  </a:cubicBezTo>
                  <a:cubicBezTo>
                    <a:pt x="2" y="9"/>
                    <a:pt x="1" y="9"/>
                    <a:pt x="0" y="9"/>
                  </a:cubicBezTo>
                  <a:cubicBezTo>
                    <a:pt x="0" y="10"/>
                    <a:pt x="1" y="11"/>
                    <a:pt x="3" y="11"/>
                  </a:cubicBezTo>
                  <a:cubicBezTo>
                    <a:pt x="3" y="11"/>
                    <a:pt x="5" y="11"/>
                    <a:pt x="7" y="10"/>
                  </a:cubicBezTo>
                  <a:cubicBezTo>
                    <a:pt x="8" y="8"/>
                    <a:pt x="8" y="10"/>
                    <a:pt x="9" y="9"/>
                  </a:cubicBezTo>
                  <a:cubicBezTo>
                    <a:pt x="11" y="8"/>
                    <a:pt x="10" y="4"/>
                    <a:pt x="9" y="4"/>
                  </a:cubicBezTo>
                  <a:cubicBezTo>
                    <a:pt x="9" y="3"/>
                    <a:pt x="9" y="3"/>
                    <a:pt x="9"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4" name="Freeform 314">
              <a:extLst>
                <a:ext uri="{FF2B5EF4-FFF2-40B4-BE49-F238E27FC236}">
                  <a16:creationId xmlns:a16="http://schemas.microsoft.com/office/drawing/2014/main" id="{29DB2FD7-3991-4738-9B64-E7A8CC85D733}"/>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5" name="Freeform 315">
              <a:extLst>
                <a:ext uri="{FF2B5EF4-FFF2-40B4-BE49-F238E27FC236}">
                  <a16:creationId xmlns:a16="http://schemas.microsoft.com/office/drawing/2014/main" id="{38EEBB04-B0F0-4152-AEAC-67B10A38D22E}"/>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6" name="Freeform 316">
              <a:extLst>
                <a:ext uri="{FF2B5EF4-FFF2-40B4-BE49-F238E27FC236}">
                  <a16:creationId xmlns:a16="http://schemas.microsoft.com/office/drawing/2014/main" id="{6CE8C1BF-C094-4D88-B600-9967E05BB818}"/>
                </a:ext>
              </a:extLst>
            </p:cNvPr>
            <p:cNvSpPr>
              <a:spLocks noEditPoints="1"/>
            </p:cNvSpPr>
            <p:nvPr/>
          </p:nvSpPr>
          <p:spPr bwMode="auto">
            <a:xfrm>
              <a:off x="-3455988" y="1679575"/>
              <a:ext cx="39687" cy="36513"/>
            </a:xfrm>
            <a:custGeom>
              <a:avLst/>
              <a:gdLst>
                <a:gd name="T0" fmla="*/ 6 w 11"/>
                <a:gd name="T1" fmla="*/ 4 h 10"/>
                <a:gd name="T2" fmla="*/ 6 w 11"/>
                <a:gd name="T3" fmla="*/ 2 h 10"/>
                <a:gd name="T4" fmla="*/ 6 w 11"/>
                <a:gd name="T5" fmla="*/ 0 h 10"/>
                <a:gd name="T6" fmla="*/ 4 w 11"/>
                <a:gd name="T7" fmla="*/ 1 h 10"/>
                <a:gd name="T8" fmla="*/ 3 w 11"/>
                <a:gd name="T9" fmla="*/ 2 h 10"/>
                <a:gd name="T10" fmla="*/ 3 w 11"/>
                <a:gd name="T11" fmla="*/ 3 h 10"/>
                <a:gd name="T12" fmla="*/ 2 w 11"/>
                <a:gd name="T13" fmla="*/ 2 h 10"/>
                <a:gd name="T14" fmla="*/ 0 w 11"/>
                <a:gd name="T15" fmla="*/ 4 h 10"/>
                <a:gd name="T16" fmla="*/ 0 w 11"/>
                <a:gd name="T17" fmla="*/ 7 h 10"/>
                <a:gd name="T18" fmla="*/ 1 w 11"/>
                <a:gd name="T19" fmla="*/ 9 h 10"/>
                <a:gd name="T20" fmla="*/ 2 w 11"/>
                <a:gd name="T21" fmla="*/ 10 h 10"/>
                <a:gd name="T22" fmla="*/ 4 w 11"/>
                <a:gd name="T23" fmla="*/ 10 h 10"/>
                <a:gd name="T24" fmla="*/ 5 w 11"/>
                <a:gd name="T25" fmla="*/ 10 h 10"/>
                <a:gd name="T26" fmla="*/ 4 w 11"/>
                <a:gd name="T27" fmla="*/ 9 h 10"/>
                <a:gd name="T28" fmla="*/ 5 w 11"/>
                <a:gd name="T29" fmla="*/ 9 h 10"/>
                <a:gd name="T30" fmla="*/ 7 w 11"/>
                <a:gd name="T31" fmla="*/ 9 h 10"/>
                <a:gd name="T32" fmla="*/ 6 w 11"/>
                <a:gd name="T33" fmla="*/ 7 h 10"/>
                <a:gd name="T34" fmla="*/ 5 w 11"/>
                <a:gd name="T35" fmla="*/ 7 h 10"/>
                <a:gd name="T36" fmla="*/ 5 w 11"/>
                <a:gd name="T37" fmla="*/ 6 h 10"/>
                <a:gd name="T38" fmla="*/ 7 w 11"/>
                <a:gd name="T39" fmla="*/ 5 h 10"/>
                <a:gd name="T40" fmla="*/ 6 w 11"/>
                <a:gd name="T41" fmla="*/ 4 h 10"/>
                <a:gd name="T42" fmla="*/ 11 w 11"/>
                <a:gd name="T43" fmla="*/ 6 h 10"/>
                <a:gd name="T44" fmla="*/ 10 w 11"/>
                <a:gd name="T45" fmla="*/ 6 h 10"/>
                <a:gd name="T46" fmla="*/ 9 w 11"/>
                <a:gd name="T47" fmla="*/ 6 h 10"/>
                <a:gd name="T48" fmla="*/ 8 w 11"/>
                <a:gd name="T49" fmla="*/ 7 h 10"/>
                <a:gd name="T50" fmla="*/ 9 w 11"/>
                <a:gd name="T51" fmla="*/ 9 h 10"/>
                <a:gd name="T52" fmla="*/ 8 w 11"/>
                <a:gd name="T53" fmla="*/ 9 h 10"/>
                <a:gd name="T54" fmla="*/ 9 w 11"/>
                <a:gd name="T55" fmla="*/ 10 h 10"/>
                <a:gd name="T56" fmla="*/ 10 w 11"/>
                <a:gd name="T57" fmla="*/ 8 h 10"/>
                <a:gd name="T58" fmla="*/ 11 w 11"/>
                <a:gd name="T5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1" h="10">
                  <a:moveTo>
                    <a:pt x="6" y="4"/>
                  </a:moveTo>
                  <a:cubicBezTo>
                    <a:pt x="5" y="4"/>
                    <a:pt x="5" y="3"/>
                    <a:pt x="6" y="2"/>
                  </a:cubicBezTo>
                  <a:cubicBezTo>
                    <a:pt x="6" y="2"/>
                    <a:pt x="6" y="1"/>
                    <a:pt x="6" y="0"/>
                  </a:cubicBezTo>
                  <a:cubicBezTo>
                    <a:pt x="6" y="0"/>
                    <a:pt x="4" y="0"/>
                    <a:pt x="4" y="1"/>
                  </a:cubicBezTo>
                  <a:cubicBezTo>
                    <a:pt x="4" y="2"/>
                    <a:pt x="3" y="2"/>
                    <a:pt x="3" y="2"/>
                  </a:cubicBezTo>
                  <a:cubicBezTo>
                    <a:pt x="3" y="2"/>
                    <a:pt x="3" y="2"/>
                    <a:pt x="3" y="3"/>
                  </a:cubicBezTo>
                  <a:cubicBezTo>
                    <a:pt x="3" y="3"/>
                    <a:pt x="2" y="2"/>
                    <a:pt x="2" y="2"/>
                  </a:cubicBezTo>
                  <a:cubicBezTo>
                    <a:pt x="1" y="2"/>
                    <a:pt x="1" y="3"/>
                    <a:pt x="0" y="4"/>
                  </a:cubicBezTo>
                  <a:cubicBezTo>
                    <a:pt x="0" y="4"/>
                    <a:pt x="0" y="6"/>
                    <a:pt x="0" y="7"/>
                  </a:cubicBezTo>
                  <a:cubicBezTo>
                    <a:pt x="1" y="7"/>
                    <a:pt x="2" y="8"/>
                    <a:pt x="1" y="9"/>
                  </a:cubicBezTo>
                  <a:cubicBezTo>
                    <a:pt x="1" y="9"/>
                    <a:pt x="2" y="9"/>
                    <a:pt x="2" y="10"/>
                  </a:cubicBezTo>
                  <a:cubicBezTo>
                    <a:pt x="3" y="10"/>
                    <a:pt x="3" y="10"/>
                    <a:pt x="4" y="10"/>
                  </a:cubicBezTo>
                  <a:cubicBezTo>
                    <a:pt x="4" y="10"/>
                    <a:pt x="4" y="10"/>
                    <a:pt x="5" y="10"/>
                  </a:cubicBezTo>
                  <a:cubicBezTo>
                    <a:pt x="4" y="9"/>
                    <a:pt x="4" y="9"/>
                    <a:pt x="4" y="9"/>
                  </a:cubicBezTo>
                  <a:cubicBezTo>
                    <a:pt x="4" y="8"/>
                    <a:pt x="5" y="8"/>
                    <a:pt x="5" y="9"/>
                  </a:cubicBezTo>
                  <a:cubicBezTo>
                    <a:pt x="5" y="9"/>
                    <a:pt x="7" y="9"/>
                    <a:pt x="7" y="9"/>
                  </a:cubicBezTo>
                  <a:cubicBezTo>
                    <a:pt x="7" y="8"/>
                    <a:pt x="6" y="7"/>
                    <a:pt x="6" y="7"/>
                  </a:cubicBezTo>
                  <a:cubicBezTo>
                    <a:pt x="5" y="8"/>
                    <a:pt x="5" y="7"/>
                    <a:pt x="5" y="7"/>
                  </a:cubicBezTo>
                  <a:cubicBezTo>
                    <a:pt x="5" y="7"/>
                    <a:pt x="5" y="6"/>
                    <a:pt x="5" y="6"/>
                  </a:cubicBezTo>
                  <a:cubicBezTo>
                    <a:pt x="6" y="5"/>
                    <a:pt x="7" y="5"/>
                    <a:pt x="7" y="5"/>
                  </a:cubicBezTo>
                  <a:cubicBezTo>
                    <a:pt x="7" y="4"/>
                    <a:pt x="6" y="4"/>
                    <a:pt x="6" y="4"/>
                  </a:cubicBezTo>
                  <a:close/>
                  <a:moveTo>
                    <a:pt x="11" y="6"/>
                  </a:moveTo>
                  <a:cubicBezTo>
                    <a:pt x="11" y="6"/>
                    <a:pt x="10" y="6"/>
                    <a:pt x="10" y="6"/>
                  </a:cubicBezTo>
                  <a:cubicBezTo>
                    <a:pt x="10" y="7"/>
                    <a:pt x="10" y="5"/>
                    <a:pt x="9" y="6"/>
                  </a:cubicBezTo>
                  <a:cubicBezTo>
                    <a:pt x="9" y="7"/>
                    <a:pt x="9" y="6"/>
                    <a:pt x="8" y="7"/>
                  </a:cubicBezTo>
                  <a:cubicBezTo>
                    <a:pt x="7" y="8"/>
                    <a:pt x="8" y="8"/>
                    <a:pt x="9" y="9"/>
                  </a:cubicBezTo>
                  <a:cubicBezTo>
                    <a:pt x="9" y="9"/>
                    <a:pt x="9" y="9"/>
                    <a:pt x="8" y="9"/>
                  </a:cubicBezTo>
                  <a:cubicBezTo>
                    <a:pt x="8" y="9"/>
                    <a:pt x="8" y="10"/>
                    <a:pt x="9" y="10"/>
                  </a:cubicBezTo>
                  <a:cubicBezTo>
                    <a:pt x="10" y="10"/>
                    <a:pt x="11" y="9"/>
                    <a:pt x="10" y="8"/>
                  </a:cubicBezTo>
                  <a:cubicBezTo>
                    <a:pt x="10" y="8"/>
                    <a:pt x="11" y="6"/>
                    <a:pt x="1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7" name="Freeform 317">
              <a:extLst>
                <a:ext uri="{FF2B5EF4-FFF2-40B4-BE49-F238E27FC236}">
                  <a16:creationId xmlns:a16="http://schemas.microsoft.com/office/drawing/2014/main" id="{FEF6B89D-F9AF-4600-BD81-B380A6A3DE56}"/>
                </a:ext>
              </a:extLst>
            </p:cNvPr>
            <p:cNvSpPr>
              <a:spLocks noEditPoints="1"/>
            </p:cNvSpPr>
            <p:nvPr/>
          </p:nvSpPr>
          <p:spPr bwMode="auto">
            <a:xfrm>
              <a:off x="-3427413" y="1525588"/>
              <a:ext cx="104775" cy="184150"/>
            </a:xfrm>
            <a:custGeom>
              <a:avLst/>
              <a:gdLst>
                <a:gd name="T0" fmla="*/ 28 w 29"/>
                <a:gd name="T1" fmla="*/ 11 h 51"/>
                <a:gd name="T2" fmla="*/ 28 w 29"/>
                <a:gd name="T3" fmla="*/ 7 h 51"/>
                <a:gd name="T4" fmla="*/ 24 w 29"/>
                <a:gd name="T5" fmla="*/ 3 h 51"/>
                <a:gd name="T6" fmla="*/ 20 w 29"/>
                <a:gd name="T7" fmla="*/ 3 h 51"/>
                <a:gd name="T8" fmla="*/ 16 w 29"/>
                <a:gd name="T9" fmla="*/ 3 h 51"/>
                <a:gd name="T10" fmla="*/ 14 w 29"/>
                <a:gd name="T11" fmla="*/ 5 h 51"/>
                <a:gd name="T12" fmla="*/ 11 w 29"/>
                <a:gd name="T13" fmla="*/ 8 h 51"/>
                <a:gd name="T14" fmla="*/ 10 w 29"/>
                <a:gd name="T15" fmla="*/ 11 h 51"/>
                <a:gd name="T16" fmla="*/ 7 w 29"/>
                <a:gd name="T17" fmla="*/ 13 h 51"/>
                <a:gd name="T18" fmla="*/ 6 w 29"/>
                <a:gd name="T19" fmla="*/ 18 h 51"/>
                <a:gd name="T20" fmla="*/ 6 w 29"/>
                <a:gd name="T21" fmla="*/ 20 h 51"/>
                <a:gd name="T22" fmla="*/ 2 w 29"/>
                <a:gd name="T23" fmla="*/ 22 h 51"/>
                <a:gd name="T24" fmla="*/ 2 w 29"/>
                <a:gd name="T25" fmla="*/ 27 h 51"/>
                <a:gd name="T26" fmla="*/ 4 w 29"/>
                <a:gd name="T27" fmla="*/ 30 h 51"/>
                <a:gd name="T28" fmla="*/ 3 w 29"/>
                <a:gd name="T29" fmla="*/ 33 h 51"/>
                <a:gd name="T30" fmla="*/ 1 w 29"/>
                <a:gd name="T31" fmla="*/ 36 h 51"/>
                <a:gd name="T32" fmla="*/ 0 w 29"/>
                <a:gd name="T33" fmla="*/ 39 h 51"/>
                <a:gd name="T34" fmla="*/ 0 w 29"/>
                <a:gd name="T35" fmla="*/ 39 h 51"/>
                <a:gd name="T36" fmla="*/ 2 w 29"/>
                <a:gd name="T37" fmla="*/ 44 h 51"/>
                <a:gd name="T38" fmla="*/ 3 w 29"/>
                <a:gd name="T39" fmla="*/ 48 h 51"/>
                <a:gd name="T40" fmla="*/ 4 w 29"/>
                <a:gd name="T41" fmla="*/ 51 h 51"/>
                <a:gd name="T42" fmla="*/ 7 w 29"/>
                <a:gd name="T43" fmla="*/ 49 h 51"/>
                <a:gd name="T44" fmla="*/ 9 w 29"/>
                <a:gd name="T45" fmla="*/ 48 h 51"/>
                <a:gd name="T46" fmla="*/ 11 w 29"/>
                <a:gd name="T47" fmla="*/ 48 h 51"/>
                <a:gd name="T48" fmla="*/ 12 w 29"/>
                <a:gd name="T49" fmla="*/ 46 h 51"/>
                <a:gd name="T50" fmla="*/ 12 w 29"/>
                <a:gd name="T51" fmla="*/ 41 h 51"/>
                <a:gd name="T52" fmla="*/ 16 w 29"/>
                <a:gd name="T53" fmla="*/ 37 h 51"/>
                <a:gd name="T54" fmla="*/ 15 w 29"/>
                <a:gd name="T55" fmla="*/ 33 h 51"/>
                <a:gd name="T56" fmla="*/ 13 w 29"/>
                <a:gd name="T57" fmla="*/ 30 h 51"/>
                <a:gd name="T58" fmla="*/ 14 w 29"/>
                <a:gd name="T59" fmla="*/ 26 h 51"/>
                <a:gd name="T60" fmla="*/ 17 w 29"/>
                <a:gd name="T61" fmla="*/ 23 h 51"/>
                <a:gd name="T62" fmla="*/ 23 w 29"/>
                <a:gd name="T63" fmla="*/ 19 h 51"/>
                <a:gd name="T64" fmla="*/ 24 w 29"/>
                <a:gd name="T65" fmla="*/ 15 h 51"/>
                <a:gd name="T66" fmla="*/ 27 w 29"/>
                <a:gd name="T67" fmla="*/ 13 h 51"/>
                <a:gd name="T68" fmla="*/ 28 w 29"/>
                <a:gd name="T69" fmla="*/ 12 h 51"/>
                <a:gd name="T70" fmla="*/ 15 w 29"/>
                <a:gd name="T71" fmla="*/ 46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9" h="51">
                  <a:moveTo>
                    <a:pt x="28" y="12"/>
                  </a:moveTo>
                  <a:cubicBezTo>
                    <a:pt x="28" y="12"/>
                    <a:pt x="27" y="11"/>
                    <a:pt x="28" y="11"/>
                  </a:cubicBezTo>
                  <a:cubicBezTo>
                    <a:pt x="29" y="11"/>
                    <a:pt x="29" y="10"/>
                    <a:pt x="28" y="9"/>
                  </a:cubicBezTo>
                  <a:cubicBezTo>
                    <a:pt x="27" y="9"/>
                    <a:pt x="28" y="7"/>
                    <a:pt x="28" y="7"/>
                  </a:cubicBezTo>
                  <a:cubicBezTo>
                    <a:pt x="27" y="7"/>
                    <a:pt x="27" y="6"/>
                    <a:pt x="27" y="5"/>
                  </a:cubicBezTo>
                  <a:cubicBezTo>
                    <a:pt x="28" y="4"/>
                    <a:pt x="25" y="3"/>
                    <a:pt x="24" y="3"/>
                  </a:cubicBezTo>
                  <a:cubicBezTo>
                    <a:pt x="23" y="2"/>
                    <a:pt x="22" y="1"/>
                    <a:pt x="21" y="1"/>
                  </a:cubicBezTo>
                  <a:cubicBezTo>
                    <a:pt x="20" y="0"/>
                    <a:pt x="20" y="2"/>
                    <a:pt x="20" y="3"/>
                  </a:cubicBezTo>
                  <a:cubicBezTo>
                    <a:pt x="20" y="4"/>
                    <a:pt x="19" y="4"/>
                    <a:pt x="18" y="3"/>
                  </a:cubicBezTo>
                  <a:cubicBezTo>
                    <a:pt x="18" y="3"/>
                    <a:pt x="17" y="3"/>
                    <a:pt x="16" y="3"/>
                  </a:cubicBezTo>
                  <a:cubicBezTo>
                    <a:pt x="15" y="2"/>
                    <a:pt x="15" y="4"/>
                    <a:pt x="15" y="4"/>
                  </a:cubicBezTo>
                  <a:cubicBezTo>
                    <a:pt x="15" y="5"/>
                    <a:pt x="14" y="5"/>
                    <a:pt x="14" y="5"/>
                  </a:cubicBezTo>
                  <a:cubicBezTo>
                    <a:pt x="13" y="5"/>
                    <a:pt x="12" y="6"/>
                    <a:pt x="12" y="6"/>
                  </a:cubicBezTo>
                  <a:cubicBezTo>
                    <a:pt x="12" y="7"/>
                    <a:pt x="11" y="8"/>
                    <a:pt x="11" y="8"/>
                  </a:cubicBezTo>
                  <a:cubicBezTo>
                    <a:pt x="12" y="8"/>
                    <a:pt x="11" y="9"/>
                    <a:pt x="11" y="9"/>
                  </a:cubicBezTo>
                  <a:cubicBezTo>
                    <a:pt x="10" y="10"/>
                    <a:pt x="10" y="11"/>
                    <a:pt x="10" y="11"/>
                  </a:cubicBezTo>
                  <a:cubicBezTo>
                    <a:pt x="9" y="11"/>
                    <a:pt x="10" y="12"/>
                    <a:pt x="9" y="12"/>
                  </a:cubicBezTo>
                  <a:cubicBezTo>
                    <a:pt x="8" y="13"/>
                    <a:pt x="8" y="12"/>
                    <a:pt x="7" y="13"/>
                  </a:cubicBezTo>
                  <a:cubicBezTo>
                    <a:pt x="7" y="13"/>
                    <a:pt x="7" y="14"/>
                    <a:pt x="7" y="15"/>
                  </a:cubicBezTo>
                  <a:cubicBezTo>
                    <a:pt x="7" y="16"/>
                    <a:pt x="6" y="17"/>
                    <a:pt x="6" y="18"/>
                  </a:cubicBezTo>
                  <a:cubicBezTo>
                    <a:pt x="5" y="19"/>
                    <a:pt x="6" y="19"/>
                    <a:pt x="6" y="19"/>
                  </a:cubicBezTo>
                  <a:cubicBezTo>
                    <a:pt x="7" y="19"/>
                    <a:pt x="7" y="20"/>
                    <a:pt x="6" y="20"/>
                  </a:cubicBezTo>
                  <a:cubicBezTo>
                    <a:pt x="6" y="21"/>
                    <a:pt x="5" y="21"/>
                    <a:pt x="5" y="20"/>
                  </a:cubicBezTo>
                  <a:cubicBezTo>
                    <a:pt x="4" y="20"/>
                    <a:pt x="3" y="21"/>
                    <a:pt x="2" y="22"/>
                  </a:cubicBezTo>
                  <a:cubicBezTo>
                    <a:pt x="2" y="23"/>
                    <a:pt x="2" y="24"/>
                    <a:pt x="2" y="24"/>
                  </a:cubicBezTo>
                  <a:cubicBezTo>
                    <a:pt x="2" y="25"/>
                    <a:pt x="2" y="26"/>
                    <a:pt x="2" y="27"/>
                  </a:cubicBezTo>
                  <a:cubicBezTo>
                    <a:pt x="3" y="28"/>
                    <a:pt x="2" y="28"/>
                    <a:pt x="2" y="29"/>
                  </a:cubicBezTo>
                  <a:cubicBezTo>
                    <a:pt x="2" y="30"/>
                    <a:pt x="3" y="30"/>
                    <a:pt x="4" y="30"/>
                  </a:cubicBezTo>
                  <a:cubicBezTo>
                    <a:pt x="4" y="31"/>
                    <a:pt x="3" y="32"/>
                    <a:pt x="3" y="32"/>
                  </a:cubicBezTo>
                  <a:cubicBezTo>
                    <a:pt x="2" y="32"/>
                    <a:pt x="2" y="33"/>
                    <a:pt x="3" y="33"/>
                  </a:cubicBezTo>
                  <a:cubicBezTo>
                    <a:pt x="3" y="33"/>
                    <a:pt x="3" y="35"/>
                    <a:pt x="3" y="35"/>
                  </a:cubicBezTo>
                  <a:cubicBezTo>
                    <a:pt x="3" y="35"/>
                    <a:pt x="1" y="35"/>
                    <a:pt x="1" y="36"/>
                  </a:cubicBezTo>
                  <a:cubicBezTo>
                    <a:pt x="1" y="36"/>
                    <a:pt x="1" y="37"/>
                    <a:pt x="1" y="37"/>
                  </a:cubicBezTo>
                  <a:cubicBezTo>
                    <a:pt x="1" y="38"/>
                    <a:pt x="1" y="39"/>
                    <a:pt x="0" y="39"/>
                  </a:cubicBezTo>
                  <a:cubicBezTo>
                    <a:pt x="0" y="39"/>
                    <a:pt x="0" y="39"/>
                    <a:pt x="0" y="39"/>
                  </a:cubicBezTo>
                  <a:cubicBezTo>
                    <a:pt x="0" y="39"/>
                    <a:pt x="0" y="39"/>
                    <a:pt x="0" y="39"/>
                  </a:cubicBezTo>
                  <a:cubicBezTo>
                    <a:pt x="0" y="40"/>
                    <a:pt x="0" y="41"/>
                    <a:pt x="1" y="41"/>
                  </a:cubicBezTo>
                  <a:cubicBezTo>
                    <a:pt x="2" y="42"/>
                    <a:pt x="1" y="43"/>
                    <a:pt x="2" y="44"/>
                  </a:cubicBezTo>
                  <a:cubicBezTo>
                    <a:pt x="2" y="45"/>
                    <a:pt x="2" y="45"/>
                    <a:pt x="3" y="46"/>
                  </a:cubicBezTo>
                  <a:cubicBezTo>
                    <a:pt x="3" y="47"/>
                    <a:pt x="4" y="47"/>
                    <a:pt x="3" y="48"/>
                  </a:cubicBezTo>
                  <a:cubicBezTo>
                    <a:pt x="3" y="48"/>
                    <a:pt x="4" y="48"/>
                    <a:pt x="4" y="49"/>
                  </a:cubicBezTo>
                  <a:cubicBezTo>
                    <a:pt x="4" y="49"/>
                    <a:pt x="4" y="50"/>
                    <a:pt x="4" y="51"/>
                  </a:cubicBezTo>
                  <a:cubicBezTo>
                    <a:pt x="4" y="51"/>
                    <a:pt x="5" y="51"/>
                    <a:pt x="6" y="51"/>
                  </a:cubicBezTo>
                  <a:cubicBezTo>
                    <a:pt x="7" y="51"/>
                    <a:pt x="7" y="50"/>
                    <a:pt x="7" y="49"/>
                  </a:cubicBezTo>
                  <a:cubicBezTo>
                    <a:pt x="7" y="49"/>
                    <a:pt x="7" y="49"/>
                    <a:pt x="7" y="49"/>
                  </a:cubicBezTo>
                  <a:cubicBezTo>
                    <a:pt x="7" y="48"/>
                    <a:pt x="8" y="48"/>
                    <a:pt x="9" y="48"/>
                  </a:cubicBezTo>
                  <a:cubicBezTo>
                    <a:pt x="10" y="49"/>
                    <a:pt x="10" y="48"/>
                    <a:pt x="11" y="47"/>
                  </a:cubicBezTo>
                  <a:cubicBezTo>
                    <a:pt x="11" y="46"/>
                    <a:pt x="11" y="47"/>
                    <a:pt x="11" y="48"/>
                  </a:cubicBezTo>
                  <a:cubicBezTo>
                    <a:pt x="12" y="48"/>
                    <a:pt x="12" y="46"/>
                    <a:pt x="13" y="45"/>
                  </a:cubicBezTo>
                  <a:cubicBezTo>
                    <a:pt x="13" y="45"/>
                    <a:pt x="13" y="45"/>
                    <a:pt x="12" y="46"/>
                  </a:cubicBezTo>
                  <a:cubicBezTo>
                    <a:pt x="11" y="46"/>
                    <a:pt x="12" y="45"/>
                    <a:pt x="12" y="44"/>
                  </a:cubicBezTo>
                  <a:cubicBezTo>
                    <a:pt x="12" y="43"/>
                    <a:pt x="12" y="41"/>
                    <a:pt x="12" y="41"/>
                  </a:cubicBezTo>
                  <a:cubicBezTo>
                    <a:pt x="12" y="40"/>
                    <a:pt x="13" y="39"/>
                    <a:pt x="14" y="39"/>
                  </a:cubicBezTo>
                  <a:cubicBezTo>
                    <a:pt x="15" y="39"/>
                    <a:pt x="16" y="38"/>
                    <a:pt x="16" y="37"/>
                  </a:cubicBezTo>
                  <a:cubicBezTo>
                    <a:pt x="15" y="37"/>
                    <a:pt x="17" y="36"/>
                    <a:pt x="17" y="35"/>
                  </a:cubicBezTo>
                  <a:cubicBezTo>
                    <a:pt x="17" y="35"/>
                    <a:pt x="15" y="33"/>
                    <a:pt x="15" y="33"/>
                  </a:cubicBezTo>
                  <a:cubicBezTo>
                    <a:pt x="14" y="33"/>
                    <a:pt x="13" y="33"/>
                    <a:pt x="13" y="33"/>
                  </a:cubicBezTo>
                  <a:cubicBezTo>
                    <a:pt x="13" y="32"/>
                    <a:pt x="13" y="31"/>
                    <a:pt x="13" y="30"/>
                  </a:cubicBezTo>
                  <a:cubicBezTo>
                    <a:pt x="13" y="29"/>
                    <a:pt x="14" y="28"/>
                    <a:pt x="14" y="28"/>
                  </a:cubicBezTo>
                  <a:cubicBezTo>
                    <a:pt x="14" y="27"/>
                    <a:pt x="14" y="26"/>
                    <a:pt x="14" y="26"/>
                  </a:cubicBezTo>
                  <a:cubicBezTo>
                    <a:pt x="15" y="26"/>
                    <a:pt x="15" y="25"/>
                    <a:pt x="15" y="25"/>
                  </a:cubicBezTo>
                  <a:cubicBezTo>
                    <a:pt x="16" y="25"/>
                    <a:pt x="16" y="23"/>
                    <a:pt x="17" y="23"/>
                  </a:cubicBezTo>
                  <a:cubicBezTo>
                    <a:pt x="18" y="23"/>
                    <a:pt x="18" y="22"/>
                    <a:pt x="19" y="22"/>
                  </a:cubicBezTo>
                  <a:cubicBezTo>
                    <a:pt x="20" y="21"/>
                    <a:pt x="23" y="20"/>
                    <a:pt x="23" y="19"/>
                  </a:cubicBezTo>
                  <a:cubicBezTo>
                    <a:pt x="23" y="18"/>
                    <a:pt x="22" y="18"/>
                    <a:pt x="23" y="17"/>
                  </a:cubicBezTo>
                  <a:cubicBezTo>
                    <a:pt x="24" y="16"/>
                    <a:pt x="23" y="15"/>
                    <a:pt x="24" y="15"/>
                  </a:cubicBezTo>
                  <a:cubicBezTo>
                    <a:pt x="24" y="15"/>
                    <a:pt x="25" y="14"/>
                    <a:pt x="25" y="14"/>
                  </a:cubicBezTo>
                  <a:cubicBezTo>
                    <a:pt x="26" y="13"/>
                    <a:pt x="26" y="14"/>
                    <a:pt x="27" y="13"/>
                  </a:cubicBezTo>
                  <a:cubicBezTo>
                    <a:pt x="28" y="13"/>
                    <a:pt x="28" y="13"/>
                    <a:pt x="29" y="14"/>
                  </a:cubicBezTo>
                  <a:cubicBezTo>
                    <a:pt x="29" y="13"/>
                    <a:pt x="29" y="13"/>
                    <a:pt x="28" y="12"/>
                  </a:cubicBezTo>
                  <a:close/>
                  <a:moveTo>
                    <a:pt x="17" y="43"/>
                  </a:moveTo>
                  <a:cubicBezTo>
                    <a:pt x="15" y="43"/>
                    <a:pt x="15" y="45"/>
                    <a:pt x="15" y="46"/>
                  </a:cubicBezTo>
                  <a:cubicBezTo>
                    <a:pt x="15" y="46"/>
                    <a:pt x="18" y="43"/>
                    <a:pt x="17" y="4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8" name="Freeform 318">
              <a:extLst>
                <a:ext uri="{FF2B5EF4-FFF2-40B4-BE49-F238E27FC236}">
                  <a16:creationId xmlns:a16="http://schemas.microsoft.com/office/drawing/2014/main" id="{141C2471-EC84-469C-9872-D0E7F30FD443}"/>
                </a:ext>
              </a:extLst>
            </p:cNvPr>
            <p:cNvSpPr>
              <a:spLocks noEditPoints="1"/>
            </p:cNvSpPr>
            <p:nvPr/>
          </p:nvSpPr>
          <p:spPr bwMode="auto">
            <a:xfrm>
              <a:off x="-3340100" y="1654175"/>
              <a:ext cx="50800" cy="25400"/>
            </a:xfrm>
            <a:custGeom>
              <a:avLst/>
              <a:gdLst>
                <a:gd name="T0" fmla="*/ 13 w 14"/>
                <a:gd name="T1" fmla="*/ 2 h 7"/>
                <a:gd name="T2" fmla="*/ 14 w 14"/>
                <a:gd name="T3" fmla="*/ 1 h 7"/>
                <a:gd name="T4" fmla="*/ 13 w 14"/>
                <a:gd name="T5" fmla="*/ 1 h 7"/>
                <a:gd name="T6" fmla="*/ 9 w 14"/>
                <a:gd name="T7" fmla="*/ 0 h 7"/>
                <a:gd name="T8" fmla="*/ 4 w 14"/>
                <a:gd name="T9" fmla="*/ 1 h 7"/>
                <a:gd name="T10" fmla="*/ 3 w 14"/>
                <a:gd name="T11" fmla="*/ 3 h 7"/>
                <a:gd name="T12" fmla="*/ 3 w 14"/>
                <a:gd name="T13" fmla="*/ 4 h 7"/>
                <a:gd name="T14" fmla="*/ 5 w 14"/>
                <a:gd name="T15" fmla="*/ 5 h 7"/>
                <a:gd name="T16" fmla="*/ 5 w 14"/>
                <a:gd name="T17" fmla="*/ 6 h 7"/>
                <a:gd name="T18" fmla="*/ 5 w 14"/>
                <a:gd name="T19" fmla="*/ 6 h 7"/>
                <a:gd name="T20" fmla="*/ 8 w 14"/>
                <a:gd name="T21" fmla="*/ 6 h 7"/>
                <a:gd name="T22" fmla="*/ 10 w 14"/>
                <a:gd name="T23" fmla="*/ 7 h 7"/>
                <a:gd name="T24" fmla="*/ 12 w 14"/>
                <a:gd name="T25" fmla="*/ 7 h 7"/>
                <a:gd name="T26" fmla="*/ 12 w 14"/>
                <a:gd name="T27" fmla="*/ 7 h 7"/>
                <a:gd name="T28" fmla="*/ 13 w 14"/>
                <a:gd name="T29" fmla="*/ 6 h 7"/>
                <a:gd name="T30" fmla="*/ 13 w 14"/>
                <a:gd name="T31" fmla="*/ 5 h 7"/>
                <a:gd name="T32" fmla="*/ 12 w 14"/>
                <a:gd name="T33" fmla="*/ 3 h 7"/>
                <a:gd name="T34" fmla="*/ 13 w 14"/>
                <a:gd name="T35" fmla="*/ 2 h 7"/>
                <a:gd name="T36" fmla="*/ 1 w 14"/>
                <a:gd name="T37" fmla="*/ 4 h 7"/>
                <a:gd name="T38" fmla="*/ 0 w 14"/>
                <a:gd name="T39" fmla="*/ 6 h 7"/>
                <a:gd name="T40" fmla="*/ 2 w 14"/>
                <a:gd name="T41" fmla="*/ 4 h 7"/>
                <a:gd name="T42" fmla="*/ 1 w 14"/>
                <a:gd name="T43" fmla="*/ 4 h 7"/>
                <a:gd name="T44" fmla="*/ 2 w 14"/>
                <a:gd name="T45" fmla="*/ 3 h 7"/>
                <a:gd name="T46" fmla="*/ 1 w 14"/>
                <a:gd name="T47" fmla="*/ 3 h 7"/>
                <a:gd name="T48" fmla="*/ 2 w 14"/>
                <a:gd name="T49"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4" h="7">
                  <a:moveTo>
                    <a:pt x="13" y="2"/>
                  </a:moveTo>
                  <a:cubicBezTo>
                    <a:pt x="13" y="2"/>
                    <a:pt x="14" y="1"/>
                    <a:pt x="14" y="1"/>
                  </a:cubicBezTo>
                  <a:cubicBezTo>
                    <a:pt x="14" y="1"/>
                    <a:pt x="13" y="1"/>
                    <a:pt x="13" y="1"/>
                  </a:cubicBezTo>
                  <a:cubicBezTo>
                    <a:pt x="12" y="1"/>
                    <a:pt x="10" y="0"/>
                    <a:pt x="9" y="0"/>
                  </a:cubicBezTo>
                  <a:cubicBezTo>
                    <a:pt x="7" y="1"/>
                    <a:pt x="5" y="1"/>
                    <a:pt x="4" y="1"/>
                  </a:cubicBezTo>
                  <a:cubicBezTo>
                    <a:pt x="4" y="2"/>
                    <a:pt x="2" y="2"/>
                    <a:pt x="3" y="3"/>
                  </a:cubicBezTo>
                  <a:cubicBezTo>
                    <a:pt x="4" y="3"/>
                    <a:pt x="3" y="4"/>
                    <a:pt x="3" y="4"/>
                  </a:cubicBezTo>
                  <a:cubicBezTo>
                    <a:pt x="4" y="5"/>
                    <a:pt x="4" y="5"/>
                    <a:pt x="5" y="5"/>
                  </a:cubicBezTo>
                  <a:cubicBezTo>
                    <a:pt x="5" y="5"/>
                    <a:pt x="6" y="5"/>
                    <a:pt x="5" y="6"/>
                  </a:cubicBezTo>
                  <a:cubicBezTo>
                    <a:pt x="5" y="6"/>
                    <a:pt x="5" y="6"/>
                    <a:pt x="5" y="6"/>
                  </a:cubicBezTo>
                  <a:cubicBezTo>
                    <a:pt x="6" y="6"/>
                    <a:pt x="8" y="6"/>
                    <a:pt x="8" y="6"/>
                  </a:cubicBezTo>
                  <a:cubicBezTo>
                    <a:pt x="8" y="6"/>
                    <a:pt x="10" y="7"/>
                    <a:pt x="10" y="7"/>
                  </a:cubicBezTo>
                  <a:cubicBezTo>
                    <a:pt x="10" y="7"/>
                    <a:pt x="12" y="7"/>
                    <a:pt x="12" y="7"/>
                  </a:cubicBezTo>
                  <a:cubicBezTo>
                    <a:pt x="12" y="7"/>
                    <a:pt x="12" y="7"/>
                    <a:pt x="12" y="7"/>
                  </a:cubicBezTo>
                  <a:cubicBezTo>
                    <a:pt x="13" y="6"/>
                    <a:pt x="13" y="6"/>
                    <a:pt x="13" y="6"/>
                  </a:cubicBezTo>
                  <a:cubicBezTo>
                    <a:pt x="13" y="5"/>
                    <a:pt x="13" y="5"/>
                    <a:pt x="13" y="5"/>
                  </a:cubicBezTo>
                  <a:cubicBezTo>
                    <a:pt x="12" y="4"/>
                    <a:pt x="12" y="4"/>
                    <a:pt x="12" y="3"/>
                  </a:cubicBezTo>
                  <a:cubicBezTo>
                    <a:pt x="12" y="3"/>
                    <a:pt x="13" y="3"/>
                    <a:pt x="13" y="2"/>
                  </a:cubicBezTo>
                  <a:close/>
                  <a:moveTo>
                    <a:pt x="1" y="4"/>
                  </a:moveTo>
                  <a:cubicBezTo>
                    <a:pt x="0" y="4"/>
                    <a:pt x="0" y="6"/>
                    <a:pt x="0" y="6"/>
                  </a:cubicBezTo>
                  <a:cubicBezTo>
                    <a:pt x="1" y="6"/>
                    <a:pt x="2" y="5"/>
                    <a:pt x="2" y="4"/>
                  </a:cubicBezTo>
                  <a:cubicBezTo>
                    <a:pt x="3" y="4"/>
                    <a:pt x="2" y="4"/>
                    <a:pt x="1" y="4"/>
                  </a:cubicBezTo>
                  <a:close/>
                  <a:moveTo>
                    <a:pt x="2" y="3"/>
                  </a:moveTo>
                  <a:cubicBezTo>
                    <a:pt x="2" y="2"/>
                    <a:pt x="0" y="3"/>
                    <a:pt x="1" y="3"/>
                  </a:cubicBezTo>
                  <a:cubicBezTo>
                    <a:pt x="1" y="3"/>
                    <a:pt x="2" y="3"/>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9" name="Freeform 319">
              <a:extLst>
                <a:ext uri="{FF2B5EF4-FFF2-40B4-BE49-F238E27FC236}">
                  <a16:creationId xmlns:a16="http://schemas.microsoft.com/office/drawing/2014/main" id="{0628BF31-A0F1-4CA6-B3A9-CEDF11B07A5F}"/>
                </a:ext>
              </a:extLst>
            </p:cNvPr>
            <p:cNvSpPr>
              <a:spLocks/>
            </p:cNvSpPr>
            <p:nvPr/>
          </p:nvSpPr>
          <p:spPr bwMode="auto">
            <a:xfrm>
              <a:off x="-3246438" y="2187575"/>
              <a:ext cx="68262" cy="84138"/>
            </a:xfrm>
            <a:custGeom>
              <a:avLst/>
              <a:gdLst>
                <a:gd name="T0" fmla="*/ 17 w 19"/>
                <a:gd name="T1" fmla="*/ 6 h 23"/>
                <a:gd name="T2" fmla="*/ 18 w 19"/>
                <a:gd name="T3" fmla="*/ 4 h 23"/>
                <a:gd name="T4" fmla="*/ 19 w 19"/>
                <a:gd name="T5" fmla="*/ 2 h 23"/>
                <a:gd name="T6" fmla="*/ 18 w 19"/>
                <a:gd name="T7" fmla="*/ 3 h 23"/>
                <a:gd name="T8" fmla="*/ 17 w 19"/>
                <a:gd name="T9" fmla="*/ 2 h 23"/>
                <a:gd name="T10" fmla="*/ 15 w 19"/>
                <a:gd name="T11" fmla="*/ 3 h 23"/>
                <a:gd name="T12" fmla="*/ 13 w 19"/>
                <a:gd name="T13" fmla="*/ 4 h 23"/>
                <a:gd name="T14" fmla="*/ 11 w 19"/>
                <a:gd name="T15" fmla="*/ 3 h 23"/>
                <a:gd name="T16" fmla="*/ 8 w 19"/>
                <a:gd name="T17" fmla="*/ 2 h 23"/>
                <a:gd name="T18" fmla="*/ 6 w 19"/>
                <a:gd name="T19" fmla="*/ 1 h 23"/>
                <a:gd name="T20" fmla="*/ 4 w 19"/>
                <a:gd name="T21" fmla="*/ 1 h 23"/>
                <a:gd name="T22" fmla="*/ 3 w 19"/>
                <a:gd name="T23" fmla="*/ 0 h 23"/>
                <a:gd name="T24" fmla="*/ 1 w 19"/>
                <a:gd name="T25" fmla="*/ 2 h 23"/>
                <a:gd name="T26" fmla="*/ 1 w 19"/>
                <a:gd name="T27" fmla="*/ 2 h 23"/>
                <a:gd name="T28" fmla="*/ 2 w 19"/>
                <a:gd name="T29" fmla="*/ 3 h 23"/>
                <a:gd name="T30" fmla="*/ 2 w 19"/>
                <a:gd name="T31" fmla="*/ 5 h 23"/>
                <a:gd name="T32" fmla="*/ 3 w 19"/>
                <a:gd name="T33" fmla="*/ 6 h 23"/>
                <a:gd name="T34" fmla="*/ 3 w 19"/>
                <a:gd name="T35" fmla="*/ 7 h 23"/>
                <a:gd name="T36" fmla="*/ 1 w 19"/>
                <a:gd name="T37" fmla="*/ 10 h 23"/>
                <a:gd name="T38" fmla="*/ 1 w 19"/>
                <a:gd name="T39" fmla="*/ 12 h 23"/>
                <a:gd name="T40" fmla="*/ 2 w 19"/>
                <a:gd name="T41" fmla="*/ 12 h 23"/>
                <a:gd name="T42" fmla="*/ 1 w 19"/>
                <a:gd name="T43" fmla="*/ 14 h 23"/>
                <a:gd name="T44" fmla="*/ 0 w 19"/>
                <a:gd name="T45" fmla="*/ 14 h 23"/>
                <a:gd name="T46" fmla="*/ 9 w 19"/>
                <a:gd name="T47" fmla="*/ 19 h 23"/>
                <a:gd name="T48" fmla="*/ 9 w 19"/>
                <a:gd name="T49" fmla="*/ 20 h 23"/>
                <a:gd name="T50" fmla="*/ 13 w 19"/>
                <a:gd name="T51" fmla="*/ 23 h 23"/>
                <a:gd name="T52" fmla="*/ 15 w 19"/>
                <a:gd name="T53" fmla="*/ 18 h 23"/>
                <a:gd name="T54" fmla="*/ 17 w 19"/>
                <a:gd name="T55" fmla="*/ 17 h 23"/>
                <a:gd name="T56" fmla="*/ 18 w 19"/>
                <a:gd name="T57" fmla="*/ 16 h 23"/>
                <a:gd name="T58" fmla="*/ 18 w 19"/>
                <a:gd name="T59" fmla="*/ 16 h 23"/>
                <a:gd name="T60" fmla="*/ 17 w 19"/>
                <a:gd name="T61" fmla="*/ 14 h 23"/>
                <a:gd name="T62" fmla="*/ 17 w 19"/>
                <a:gd name="T63"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9" h="23">
                  <a:moveTo>
                    <a:pt x="17" y="6"/>
                  </a:moveTo>
                  <a:cubicBezTo>
                    <a:pt x="18" y="4"/>
                    <a:pt x="18" y="4"/>
                    <a:pt x="18" y="4"/>
                  </a:cubicBezTo>
                  <a:cubicBezTo>
                    <a:pt x="19" y="2"/>
                    <a:pt x="19" y="2"/>
                    <a:pt x="19" y="2"/>
                  </a:cubicBezTo>
                  <a:cubicBezTo>
                    <a:pt x="19" y="2"/>
                    <a:pt x="18" y="3"/>
                    <a:pt x="18" y="3"/>
                  </a:cubicBezTo>
                  <a:cubicBezTo>
                    <a:pt x="18" y="3"/>
                    <a:pt x="17" y="2"/>
                    <a:pt x="17" y="2"/>
                  </a:cubicBezTo>
                  <a:cubicBezTo>
                    <a:pt x="17" y="2"/>
                    <a:pt x="16" y="2"/>
                    <a:pt x="15" y="3"/>
                  </a:cubicBezTo>
                  <a:cubicBezTo>
                    <a:pt x="14" y="3"/>
                    <a:pt x="14" y="4"/>
                    <a:pt x="13" y="4"/>
                  </a:cubicBezTo>
                  <a:cubicBezTo>
                    <a:pt x="13" y="4"/>
                    <a:pt x="11" y="3"/>
                    <a:pt x="11" y="3"/>
                  </a:cubicBezTo>
                  <a:cubicBezTo>
                    <a:pt x="10" y="3"/>
                    <a:pt x="8" y="2"/>
                    <a:pt x="8" y="2"/>
                  </a:cubicBezTo>
                  <a:cubicBezTo>
                    <a:pt x="7" y="1"/>
                    <a:pt x="6" y="2"/>
                    <a:pt x="6" y="1"/>
                  </a:cubicBezTo>
                  <a:cubicBezTo>
                    <a:pt x="5" y="1"/>
                    <a:pt x="5" y="1"/>
                    <a:pt x="4" y="1"/>
                  </a:cubicBezTo>
                  <a:cubicBezTo>
                    <a:pt x="4" y="0"/>
                    <a:pt x="3" y="0"/>
                    <a:pt x="3" y="0"/>
                  </a:cubicBezTo>
                  <a:cubicBezTo>
                    <a:pt x="2" y="1"/>
                    <a:pt x="1" y="1"/>
                    <a:pt x="1" y="2"/>
                  </a:cubicBezTo>
                  <a:cubicBezTo>
                    <a:pt x="1" y="2"/>
                    <a:pt x="1" y="2"/>
                    <a:pt x="1" y="2"/>
                  </a:cubicBezTo>
                  <a:cubicBezTo>
                    <a:pt x="2" y="3"/>
                    <a:pt x="2" y="3"/>
                    <a:pt x="2" y="3"/>
                  </a:cubicBezTo>
                  <a:cubicBezTo>
                    <a:pt x="2" y="5"/>
                    <a:pt x="2" y="5"/>
                    <a:pt x="2" y="5"/>
                  </a:cubicBezTo>
                  <a:cubicBezTo>
                    <a:pt x="3" y="6"/>
                    <a:pt x="3" y="6"/>
                    <a:pt x="3" y="6"/>
                  </a:cubicBezTo>
                  <a:cubicBezTo>
                    <a:pt x="3" y="6"/>
                    <a:pt x="3" y="7"/>
                    <a:pt x="3" y="7"/>
                  </a:cubicBezTo>
                  <a:cubicBezTo>
                    <a:pt x="3" y="8"/>
                    <a:pt x="2" y="10"/>
                    <a:pt x="1" y="10"/>
                  </a:cubicBezTo>
                  <a:cubicBezTo>
                    <a:pt x="1" y="10"/>
                    <a:pt x="1" y="11"/>
                    <a:pt x="1" y="12"/>
                  </a:cubicBezTo>
                  <a:cubicBezTo>
                    <a:pt x="2" y="12"/>
                    <a:pt x="2" y="12"/>
                    <a:pt x="2" y="12"/>
                  </a:cubicBezTo>
                  <a:cubicBezTo>
                    <a:pt x="2" y="13"/>
                    <a:pt x="1" y="13"/>
                    <a:pt x="1" y="14"/>
                  </a:cubicBezTo>
                  <a:cubicBezTo>
                    <a:pt x="1" y="14"/>
                    <a:pt x="1" y="14"/>
                    <a:pt x="0" y="14"/>
                  </a:cubicBezTo>
                  <a:cubicBezTo>
                    <a:pt x="9" y="19"/>
                    <a:pt x="9" y="19"/>
                    <a:pt x="9" y="19"/>
                  </a:cubicBezTo>
                  <a:cubicBezTo>
                    <a:pt x="9" y="20"/>
                    <a:pt x="9" y="20"/>
                    <a:pt x="9" y="20"/>
                  </a:cubicBezTo>
                  <a:cubicBezTo>
                    <a:pt x="9" y="20"/>
                    <a:pt x="11" y="22"/>
                    <a:pt x="13" y="23"/>
                  </a:cubicBezTo>
                  <a:cubicBezTo>
                    <a:pt x="14" y="21"/>
                    <a:pt x="15" y="18"/>
                    <a:pt x="15" y="18"/>
                  </a:cubicBezTo>
                  <a:cubicBezTo>
                    <a:pt x="16" y="17"/>
                    <a:pt x="16" y="17"/>
                    <a:pt x="17" y="17"/>
                  </a:cubicBezTo>
                  <a:cubicBezTo>
                    <a:pt x="17" y="16"/>
                    <a:pt x="17" y="17"/>
                    <a:pt x="18" y="16"/>
                  </a:cubicBezTo>
                  <a:cubicBezTo>
                    <a:pt x="18" y="16"/>
                    <a:pt x="18" y="16"/>
                    <a:pt x="18" y="16"/>
                  </a:cubicBezTo>
                  <a:cubicBezTo>
                    <a:pt x="17" y="14"/>
                    <a:pt x="17" y="14"/>
                    <a:pt x="17" y="14"/>
                  </a:cubicBezTo>
                  <a:lnTo>
                    <a:pt x="17" y="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0" name="Freeform 320">
              <a:extLst>
                <a:ext uri="{FF2B5EF4-FFF2-40B4-BE49-F238E27FC236}">
                  <a16:creationId xmlns:a16="http://schemas.microsoft.com/office/drawing/2014/main" id="{9E537395-6FA2-4D9F-9F4C-62424429B933}"/>
                </a:ext>
              </a:extLst>
            </p:cNvPr>
            <p:cNvSpPr>
              <a:spLocks/>
            </p:cNvSpPr>
            <p:nvPr/>
          </p:nvSpPr>
          <p:spPr bwMode="auto">
            <a:xfrm>
              <a:off x="-3282950" y="2195513"/>
              <a:ext cx="47625" cy="46038"/>
            </a:xfrm>
            <a:custGeom>
              <a:avLst/>
              <a:gdLst>
                <a:gd name="T0" fmla="*/ 12 w 13"/>
                <a:gd name="T1" fmla="*/ 3 h 13"/>
                <a:gd name="T2" fmla="*/ 12 w 13"/>
                <a:gd name="T3" fmla="*/ 1 h 13"/>
                <a:gd name="T4" fmla="*/ 11 w 13"/>
                <a:gd name="T5" fmla="*/ 0 h 13"/>
                <a:gd name="T6" fmla="*/ 10 w 13"/>
                <a:gd name="T7" fmla="*/ 1 h 13"/>
                <a:gd name="T8" fmla="*/ 8 w 13"/>
                <a:gd name="T9" fmla="*/ 1 h 13"/>
                <a:gd name="T10" fmla="*/ 7 w 13"/>
                <a:gd name="T11" fmla="*/ 2 h 13"/>
                <a:gd name="T12" fmla="*/ 5 w 13"/>
                <a:gd name="T13" fmla="*/ 1 h 13"/>
                <a:gd name="T14" fmla="*/ 4 w 13"/>
                <a:gd name="T15" fmla="*/ 2 h 13"/>
                <a:gd name="T16" fmla="*/ 3 w 13"/>
                <a:gd name="T17" fmla="*/ 4 h 13"/>
                <a:gd name="T18" fmla="*/ 4 w 13"/>
                <a:gd name="T19" fmla="*/ 5 h 13"/>
                <a:gd name="T20" fmla="*/ 3 w 13"/>
                <a:gd name="T21" fmla="*/ 6 h 13"/>
                <a:gd name="T22" fmla="*/ 3 w 13"/>
                <a:gd name="T23" fmla="*/ 7 h 13"/>
                <a:gd name="T24" fmla="*/ 2 w 13"/>
                <a:gd name="T25" fmla="*/ 8 h 13"/>
                <a:gd name="T26" fmla="*/ 1 w 13"/>
                <a:gd name="T27" fmla="*/ 9 h 13"/>
                <a:gd name="T28" fmla="*/ 1 w 13"/>
                <a:gd name="T29" fmla="*/ 11 h 13"/>
                <a:gd name="T30" fmla="*/ 0 w 13"/>
                <a:gd name="T31" fmla="*/ 13 h 13"/>
                <a:gd name="T32" fmla="*/ 1 w 13"/>
                <a:gd name="T33" fmla="*/ 13 h 13"/>
                <a:gd name="T34" fmla="*/ 4 w 13"/>
                <a:gd name="T35" fmla="*/ 12 h 13"/>
                <a:gd name="T36" fmla="*/ 6 w 13"/>
                <a:gd name="T37" fmla="*/ 12 h 13"/>
                <a:gd name="T38" fmla="*/ 8 w 13"/>
                <a:gd name="T39" fmla="*/ 10 h 13"/>
                <a:gd name="T40" fmla="*/ 11 w 13"/>
                <a:gd name="T41" fmla="*/ 10 h 13"/>
                <a:gd name="T42" fmla="*/ 11 w 13"/>
                <a:gd name="T43" fmla="*/ 8 h 13"/>
                <a:gd name="T44" fmla="*/ 13 w 13"/>
                <a:gd name="T45" fmla="*/ 5 h 13"/>
                <a:gd name="T46" fmla="*/ 13 w 13"/>
                <a:gd name="T47" fmla="*/ 4 h 13"/>
                <a:gd name="T48" fmla="*/ 12 w 13"/>
                <a:gd name="T49" fmla="*/ 3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3">
                  <a:moveTo>
                    <a:pt x="12" y="3"/>
                  </a:moveTo>
                  <a:cubicBezTo>
                    <a:pt x="12" y="1"/>
                    <a:pt x="12" y="1"/>
                    <a:pt x="12" y="1"/>
                  </a:cubicBezTo>
                  <a:cubicBezTo>
                    <a:pt x="11" y="0"/>
                    <a:pt x="11" y="0"/>
                    <a:pt x="11" y="0"/>
                  </a:cubicBezTo>
                  <a:cubicBezTo>
                    <a:pt x="10" y="0"/>
                    <a:pt x="10" y="1"/>
                    <a:pt x="10" y="1"/>
                  </a:cubicBezTo>
                  <a:cubicBezTo>
                    <a:pt x="10" y="1"/>
                    <a:pt x="9" y="1"/>
                    <a:pt x="8" y="1"/>
                  </a:cubicBezTo>
                  <a:cubicBezTo>
                    <a:pt x="8" y="1"/>
                    <a:pt x="7" y="1"/>
                    <a:pt x="7" y="2"/>
                  </a:cubicBezTo>
                  <a:cubicBezTo>
                    <a:pt x="7" y="2"/>
                    <a:pt x="6" y="1"/>
                    <a:pt x="5" y="1"/>
                  </a:cubicBezTo>
                  <a:cubicBezTo>
                    <a:pt x="5" y="1"/>
                    <a:pt x="4" y="2"/>
                    <a:pt x="4" y="2"/>
                  </a:cubicBezTo>
                  <a:cubicBezTo>
                    <a:pt x="4" y="2"/>
                    <a:pt x="3" y="3"/>
                    <a:pt x="3" y="4"/>
                  </a:cubicBezTo>
                  <a:cubicBezTo>
                    <a:pt x="3" y="4"/>
                    <a:pt x="4" y="4"/>
                    <a:pt x="4" y="5"/>
                  </a:cubicBezTo>
                  <a:cubicBezTo>
                    <a:pt x="4" y="5"/>
                    <a:pt x="4" y="6"/>
                    <a:pt x="3" y="6"/>
                  </a:cubicBezTo>
                  <a:cubicBezTo>
                    <a:pt x="3" y="6"/>
                    <a:pt x="3" y="6"/>
                    <a:pt x="3" y="7"/>
                  </a:cubicBezTo>
                  <a:cubicBezTo>
                    <a:pt x="2" y="7"/>
                    <a:pt x="2" y="7"/>
                    <a:pt x="2" y="8"/>
                  </a:cubicBezTo>
                  <a:cubicBezTo>
                    <a:pt x="1" y="8"/>
                    <a:pt x="1" y="9"/>
                    <a:pt x="1" y="9"/>
                  </a:cubicBezTo>
                  <a:cubicBezTo>
                    <a:pt x="1" y="10"/>
                    <a:pt x="1" y="11"/>
                    <a:pt x="1" y="11"/>
                  </a:cubicBezTo>
                  <a:cubicBezTo>
                    <a:pt x="1" y="12"/>
                    <a:pt x="1" y="13"/>
                    <a:pt x="0" y="13"/>
                  </a:cubicBezTo>
                  <a:cubicBezTo>
                    <a:pt x="1" y="13"/>
                    <a:pt x="1" y="13"/>
                    <a:pt x="1" y="13"/>
                  </a:cubicBezTo>
                  <a:cubicBezTo>
                    <a:pt x="2" y="13"/>
                    <a:pt x="4" y="12"/>
                    <a:pt x="4" y="12"/>
                  </a:cubicBezTo>
                  <a:cubicBezTo>
                    <a:pt x="6" y="12"/>
                    <a:pt x="6" y="12"/>
                    <a:pt x="6" y="12"/>
                  </a:cubicBezTo>
                  <a:cubicBezTo>
                    <a:pt x="6" y="11"/>
                    <a:pt x="7" y="10"/>
                    <a:pt x="8" y="10"/>
                  </a:cubicBezTo>
                  <a:cubicBezTo>
                    <a:pt x="8" y="9"/>
                    <a:pt x="10" y="9"/>
                    <a:pt x="11" y="10"/>
                  </a:cubicBezTo>
                  <a:cubicBezTo>
                    <a:pt x="11" y="9"/>
                    <a:pt x="11" y="8"/>
                    <a:pt x="11" y="8"/>
                  </a:cubicBezTo>
                  <a:cubicBezTo>
                    <a:pt x="12" y="8"/>
                    <a:pt x="13" y="6"/>
                    <a:pt x="13" y="5"/>
                  </a:cubicBezTo>
                  <a:cubicBezTo>
                    <a:pt x="13" y="5"/>
                    <a:pt x="13" y="4"/>
                    <a:pt x="13" y="4"/>
                  </a:cubicBezTo>
                  <a:lnTo>
                    <a:pt x="12" y="3"/>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1" name="Freeform 321">
              <a:extLst>
                <a:ext uri="{FF2B5EF4-FFF2-40B4-BE49-F238E27FC236}">
                  <a16:creationId xmlns:a16="http://schemas.microsoft.com/office/drawing/2014/main" id="{323D6B99-3C28-4EFF-8DCC-A7B31B56F542}"/>
                </a:ext>
              </a:extLst>
            </p:cNvPr>
            <p:cNvSpPr>
              <a:spLocks/>
            </p:cNvSpPr>
            <p:nvPr/>
          </p:nvSpPr>
          <p:spPr bwMode="auto">
            <a:xfrm>
              <a:off x="-3054350" y="1817688"/>
              <a:ext cx="147637" cy="85725"/>
            </a:xfrm>
            <a:custGeom>
              <a:avLst/>
              <a:gdLst>
                <a:gd name="T0" fmla="*/ 40 w 41"/>
                <a:gd name="T1" fmla="*/ 14 h 24"/>
                <a:gd name="T2" fmla="*/ 37 w 41"/>
                <a:gd name="T3" fmla="*/ 12 h 24"/>
                <a:gd name="T4" fmla="*/ 35 w 41"/>
                <a:gd name="T5" fmla="*/ 12 h 24"/>
                <a:gd name="T6" fmla="*/ 33 w 41"/>
                <a:gd name="T7" fmla="*/ 12 h 24"/>
                <a:gd name="T8" fmla="*/ 30 w 41"/>
                <a:gd name="T9" fmla="*/ 14 h 24"/>
                <a:gd name="T10" fmla="*/ 29 w 41"/>
                <a:gd name="T11" fmla="*/ 14 h 24"/>
                <a:gd name="T12" fmla="*/ 27 w 41"/>
                <a:gd name="T13" fmla="*/ 13 h 24"/>
                <a:gd name="T14" fmla="*/ 25 w 41"/>
                <a:gd name="T15" fmla="*/ 12 h 24"/>
                <a:gd name="T16" fmla="*/ 24 w 41"/>
                <a:gd name="T17" fmla="*/ 10 h 24"/>
                <a:gd name="T18" fmla="*/ 23 w 41"/>
                <a:gd name="T19" fmla="*/ 8 h 24"/>
                <a:gd name="T20" fmla="*/ 22 w 41"/>
                <a:gd name="T21" fmla="*/ 6 h 24"/>
                <a:gd name="T22" fmla="*/ 17 w 41"/>
                <a:gd name="T23" fmla="*/ 6 h 24"/>
                <a:gd name="T24" fmla="*/ 14 w 41"/>
                <a:gd name="T25" fmla="*/ 6 h 24"/>
                <a:gd name="T26" fmla="*/ 11 w 41"/>
                <a:gd name="T27" fmla="*/ 3 h 24"/>
                <a:gd name="T28" fmla="*/ 10 w 41"/>
                <a:gd name="T29" fmla="*/ 4 h 24"/>
                <a:gd name="T30" fmla="*/ 8 w 41"/>
                <a:gd name="T31" fmla="*/ 4 h 24"/>
                <a:gd name="T32" fmla="*/ 7 w 41"/>
                <a:gd name="T33" fmla="*/ 1 h 24"/>
                <a:gd name="T34" fmla="*/ 6 w 41"/>
                <a:gd name="T35" fmla="*/ 4 h 24"/>
                <a:gd name="T36" fmla="*/ 6 w 41"/>
                <a:gd name="T37" fmla="*/ 0 h 24"/>
                <a:gd name="T38" fmla="*/ 0 w 41"/>
                <a:gd name="T39" fmla="*/ 2 h 24"/>
                <a:gd name="T40" fmla="*/ 0 w 41"/>
                <a:gd name="T41" fmla="*/ 12 h 24"/>
                <a:gd name="T42" fmla="*/ 0 w 41"/>
                <a:gd name="T43" fmla="*/ 12 h 24"/>
                <a:gd name="T44" fmla="*/ 2 w 41"/>
                <a:gd name="T45" fmla="*/ 13 h 24"/>
                <a:gd name="T46" fmla="*/ 2 w 41"/>
                <a:gd name="T47" fmla="*/ 11 h 24"/>
                <a:gd name="T48" fmla="*/ 4 w 41"/>
                <a:gd name="T49" fmla="*/ 10 h 24"/>
                <a:gd name="T50" fmla="*/ 5 w 41"/>
                <a:gd name="T51" fmla="*/ 9 h 24"/>
                <a:gd name="T52" fmla="*/ 6 w 41"/>
                <a:gd name="T53" fmla="*/ 9 h 24"/>
                <a:gd name="T54" fmla="*/ 7 w 41"/>
                <a:gd name="T55" fmla="*/ 9 h 24"/>
                <a:gd name="T56" fmla="*/ 9 w 41"/>
                <a:gd name="T57" fmla="*/ 10 h 24"/>
                <a:gd name="T58" fmla="*/ 10 w 41"/>
                <a:gd name="T59" fmla="*/ 12 h 24"/>
                <a:gd name="T60" fmla="*/ 13 w 41"/>
                <a:gd name="T61" fmla="*/ 13 h 24"/>
                <a:gd name="T62" fmla="*/ 14 w 41"/>
                <a:gd name="T63" fmla="*/ 14 h 24"/>
                <a:gd name="T64" fmla="*/ 15 w 41"/>
                <a:gd name="T65" fmla="*/ 16 h 24"/>
                <a:gd name="T66" fmla="*/ 18 w 41"/>
                <a:gd name="T67" fmla="*/ 18 h 24"/>
                <a:gd name="T68" fmla="*/ 20 w 41"/>
                <a:gd name="T69" fmla="*/ 19 h 24"/>
                <a:gd name="T70" fmla="*/ 23 w 41"/>
                <a:gd name="T71" fmla="*/ 21 h 24"/>
                <a:gd name="T72" fmla="*/ 25 w 41"/>
                <a:gd name="T73" fmla="*/ 22 h 24"/>
                <a:gd name="T74" fmla="*/ 25 w 41"/>
                <a:gd name="T75" fmla="*/ 23 h 24"/>
                <a:gd name="T76" fmla="*/ 25 w 41"/>
                <a:gd name="T77" fmla="*/ 23 h 24"/>
                <a:gd name="T78" fmla="*/ 27 w 41"/>
                <a:gd name="T79" fmla="*/ 24 h 24"/>
                <a:gd name="T80" fmla="*/ 28 w 41"/>
                <a:gd name="T81" fmla="*/ 24 h 24"/>
                <a:gd name="T82" fmla="*/ 29 w 41"/>
                <a:gd name="T83" fmla="*/ 22 h 24"/>
                <a:gd name="T84" fmla="*/ 29 w 41"/>
                <a:gd name="T85" fmla="*/ 20 h 24"/>
                <a:gd name="T86" fmla="*/ 27 w 41"/>
                <a:gd name="T87" fmla="*/ 18 h 24"/>
                <a:gd name="T88" fmla="*/ 30 w 41"/>
                <a:gd name="T89" fmla="*/ 17 h 24"/>
                <a:gd name="T90" fmla="*/ 30 w 41"/>
                <a:gd name="T91" fmla="*/ 16 h 24"/>
                <a:gd name="T92" fmla="*/ 31 w 41"/>
                <a:gd name="T93" fmla="*/ 15 h 24"/>
                <a:gd name="T94" fmla="*/ 33 w 41"/>
                <a:gd name="T95" fmla="*/ 14 h 24"/>
                <a:gd name="T96" fmla="*/ 35 w 41"/>
                <a:gd name="T97" fmla="*/ 14 h 24"/>
                <a:gd name="T98" fmla="*/ 34 w 41"/>
                <a:gd name="T99" fmla="*/ 16 h 24"/>
                <a:gd name="T100" fmla="*/ 37 w 41"/>
                <a:gd name="T101" fmla="*/ 15 h 24"/>
                <a:gd name="T102" fmla="*/ 39 w 41"/>
                <a:gd name="T103" fmla="*/ 15 h 24"/>
                <a:gd name="T104" fmla="*/ 40 w 41"/>
                <a:gd name="T105" fmla="*/ 14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41" h="24">
                  <a:moveTo>
                    <a:pt x="40" y="14"/>
                  </a:moveTo>
                  <a:cubicBezTo>
                    <a:pt x="39" y="13"/>
                    <a:pt x="37" y="12"/>
                    <a:pt x="37" y="12"/>
                  </a:cubicBezTo>
                  <a:cubicBezTo>
                    <a:pt x="37" y="13"/>
                    <a:pt x="35" y="13"/>
                    <a:pt x="35" y="12"/>
                  </a:cubicBezTo>
                  <a:cubicBezTo>
                    <a:pt x="34" y="12"/>
                    <a:pt x="34" y="11"/>
                    <a:pt x="33" y="12"/>
                  </a:cubicBezTo>
                  <a:cubicBezTo>
                    <a:pt x="31" y="12"/>
                    <a:pt x="30" y="13"/>
                    <a:pt x="30" y="14"/>
                  </a:cubicBezTo>
                  <a:cubicBezTo>
                    <a:pt x="30" y="14"/>
                    <a:pt x="29" y="15"/>
                    <a:pt x="29" y="14"/>
                  </a:cubicBezTo>
                  <a:cubicBezTo>
                    <a:pt x="29" y="13"/>
                    <a:pt x="28" y="13"/>
                    <a:pt x="27" y="13"/>
                  </a:cubicBezTo>
                  <a:cubicBezTo>
                    <a:pt x="27" y="13"/>
                    <a:pt x="25" y="13"/>
                    <a:pt x="25" y="12"/>
                  </a:cubicBezTo>
                  <a:cubicBezTo>
                    <a:pt x="25" y="11"/>
                    <a:pt x="24" y="11"/>
                    <a:pt x="24" y="10"/>
                  </a:cubicBezTo>
                  <a:cubicBezTo>
                    <a:pt x="24" y="9"/>
                    <a:pt x="24" y="8"/>
                    <a:pt x="23" y="8"/>
                  </a:cubicBezTo>
                  <a:cubicBezTo>
                    <a:pt x="23" y="7"/>
                    <a:pt x="22" y="6"/>
                    <a:pt x="22" y="6"/>
                  </a:cubicBezTo>
                  <a:cubicBezTo>
                    <a:pt x="21" y="6"/>
                    <a:pt x="17" y="6"/>
                    <a:pt x="17" y="6"/>
                  </a:cubicBezTo>
                  <a:cubicBezTo>
                    <a:pt x="16" y="6"/>
                    <a:pt x="14" y="7"/>
                    <a:pt x="14" y="6"/>
                  </a:cubicBezTo>
                  <a:cubicBezTo>
                    <a:pt x="14" y="6"/>
                    <a:pt x="12" y="4"/>
                    <a:pt x="11" y="3"/>
                  </a:cubicBezTo>
                  <a:cubicBezTo>
                    <a:pt x="11" y="4"/>
                    <a:pt x="11" y="4"/>
                    <a:pt x="10" y="4"/>
                  </a:cubicBezTo>
                  <a:cubicBezTo>
                    <a:pt x="9" y="6"/>
                    <a:pt x="7" y="5"/>
                    <a:pt x="8" y="4"/>
                  </a:cubicBezTo>
                  <a:cubicBezTo>
                    <a:pt x="8" y="2"/>
                    <a:pt x="8" y="1"/>
                    <a:pt x="7" y="1"/>
                  </a:cubicBezTo>
                  <a:cubicBezTo>
                    <a:pt x="6" y="1"/>
                    <a:pt x="7" y="4"/>
                    <a:pt x="6" y="4"/>
                  </a:cubicBezTo>
                  <a:cubicBezTo>
                    <a:pt x="6" y="4"/>
                    <a:pt x="6" y="2"/>
                    <a:pt x="6" y="0"/>
                  </a:cubicBezTo>
                  <a:cubicBezTo>
                    <a:pt x="0" y="2"/>
                    <a:pt x="0" y="2"/>
                    <a:pt x="0" y="2"/>
                  </a:cubicBezTo>
                  <a:cubicBezTo>
                    <a:pt x="0" y="12"/>
                    <a:pt x="0" y="12"/>
                    <a:pt x="0" y="12"/>
                  </a:cubicBezTo>
                  <a:cubicBezTo>
                    <a:pt x="0" y="12"/>
                    <a:pt x="0" y="12"/>
                    <a:pt x="0" y="12"/>
                  </a:cubicBezTo>
                  <a:cubicBezTo>
                    <a:pt x="0" y="12"/>
                    <a:pt x="1" y="13"/>
                    <a:pt x="2" y="13"/>
                  </a:cubicBezTo>
                  <a:cubicBezTo>
                    <a:pt x="2" y="13"/>
                    <a:pt x="2" y="12"/>
                    <a:pt x="2" y="11"/>
                  </a:cubicBezTo>
                  <a:cubicBezTo>
                    <a:pt x="2" y="11"/>
                    <a:pt x="3" y="10"/>
                    <a:pt x="4" y="10"/>
                  </a:cubicBezTo>
                  <a:cubicBezTo>
                    <a:pt x="5" y="10"/>
                    <a:pt x="5" y="9"/>
                    <a:pt x="5" y="9"/>
                  </a:cubicBezTo>
                  <a:cubicBezTo>
                    <a:pt x="5" y="9"/>
                    <a:pt x="6" y="9"/>
                    <a:pt x="6" y="9"/>
                  </a:cubicBezTo>
                  <a:cubicBezTo>
                    <a:pt x="6" y="8"/>
                    <a:pt x="7" y="9"/>
                    <a:pt x="7" y="9"/>
                  </a:cubicBezTo>
                  <a:cubicBezTo>
                    <a:pt x="8" y="10"/>
                    <a:pt x="9" y="10"/>
                    <a:pt x="9" y="10"/>
                  </a:cubicBezTo>
                  <a:cubicBezTo>
                    <a:pt x="10" y="10"/>
                    <a:pt x="10" y="12"/>
                    <a:pt x="10" y="12"/>
                  </a:cubicBezTo>
                  <a:cubicBezTo>
                    <a:pt x="10" y="13"/>
                    <a:pt x="13" y="13"/>
                    <a:pt x="13" y="13"/>
                  </a:cubicBezTo>
                  <a:cubicBezTo>
                    <a:pt x="14" y="13"/>
                    <a:pt x="14" y="14"/>
                    <a:pt x="14" y="14"/>
                  </a:cubicBezTo>
                  <a:cubicBezTo>
                    <a:pt x="15" y="15"/>
                    <a:pt x="15" y="16"/>
                    <a:pt x="15" y="16"/>
                  </a:cubicBezTo>
                  <a:cubicBezTo>
                    <a:pt x="16" y="17"/>
                    <a:pt x="17" y="17"/>
                    <a:pt x="18" y="18"/>
                  </a:cubicBezTo>
                  <a:cubicBezTo>
                    <a:pt x="18" y="19"/>
                    <a:pt x="20" y="19"/>
                    <a:pt x="20" y="19"/>
                  </a:cubicBezTo>
                  <a:cubicBezTo>
                    <a:pt x="21" y="20"/>
                    <a:pt x="22" y="21"/>
                    <a:pt x="23" y="21"/>
                  </a:cubicBezTo>
                  <a:cubicBezTo>
                    <a:pt x="23" y="21"/>
                    <a:pt x="25" y="22"/>
                    <a:pt x="25" y="22"/>
                  </a:cubicBezTo>
                  <a:cubicBezTo>
                    <a:pt x="25" y="23"/>
                    <a:pt x="25" y="23"/>
                    <a:pt x="25" y="23"/>
                  </a:cubicBezTo>
                  <a:cubicBezTo>
                    <a:pt x="25" y="23"/>
                    <a:pt x="25" y="23"/>
                    <a:pt x="25" y="23"/>
                  </a:cubicBezTo>
                  <a:cubicBezTo>
                    <a:pt x="26" y="23"/>
                    <a:pt x="27" y="24"/>
                    <a:pt x="27" y="24"/>
                  </a:cubicBezTo>
                  <a:cubicBezTo>
                    <a:pt x="28" y="24"/>
                    <a:pt x="28" y="24"/>
                    <a:pt x="28" y="24"/>
                  </a:cubicBezTo>
                  <a:cubicBezTo>
                    <a:pt x="28" y="23"/>
                    <a:pt x="29" y="22"/>
                    <a:pt x="29" y="22"/>
                  </a:cubicBezTo>
                  <a:cubicBezTo>
                    <a:pt x="30" y="21"/>
                    <a:pt x="29" y="21"/>
                    <a:pt x="29" y="20"/>
                  </a:cubicBezTo>
                  <a:cubicBezTo>
                    <a:pt x="29" y="19"/>
                    <a:pt x="27" y="19"/>
                    <a:pt x="27" y="18"/>
                  </a:cubicBezTo>
                  <a:cubicBezTo>
                    <a:pt x="28" y="17"/>
                    <a:pt x="29" y="17"/>
                    <a:pt x="30" y="17"/>
                  </a:cubicBezTo>
                  <a:cubicBezTo>
                    <a:pt x="30" y="17"/>
                    <a:pt x="30" y="16"/>
                    <a:pt x="30" y="16"/>
                  </a:cubicBezTo>
                  <a:cubicBezTo>
                    <a:pt x="31" y="16"/>
                    <a:pt x="31" y="15"/>
                    <a:pt x="31" y="15"/>
                  </a:cubicBezTo>
                  <a:cubicBezTo>
                    <a:pt x="32" y="14"/>
                    <a:pt x="33" y="15"/>
                    <a:pt x="33" y="14"/>
                  </a:cubicBezTo>
                  <a:cubicBezTo>
                    <a:pt x="34" y="14"/>
                    <a:pt x="35" y="14"/>
                    <a:pt x="35" y="14"/>
                  </a:cubicBezTo>
                  <a:cubicBezTo>
                    <a:pt x="35" y="14"/>
                    <a:pt x="34" y="15"/>
                    <a:pt x="34" y="16"/>
                  </a:cubicBezTo>
                  <a:cubicBezTo>
                    <a:pt x="35" y="16"/>
                    <a:pt x="36" y="16"/>
                    <a:pt x="37" y="15"/>
                  </a:cubicBezTo>
                  <a:cubicBezTo>
                    <a:pt x="37" y="15"/>
                    <a:pt x="38" y="16"/>
                    <a:pt x="39" y="15"/>
                  </a:cubicBezTo>
                  <a:cubicBezTo>
                    <a:pt x="39" y="14"/>
                    <a:pt x="41" y="15"/>
                    <a:pt x="40" y="1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2" name="Freeform 322">
              <a:extLst>
                <a:ext uri="{FF2B5EF4-FFF2-40B4-BE49-F238E27FC236}">
                  <a16:creationId xmlns:a16="http://schemas.microsoft.com/office/drawing/2014/main" id="{FA43A524-2304-4A86-8333-C2CE60AA2BCF}"/>
                </a:ext>
              </a:extLst>
            </p:cNvPr>
            <p:cNvSpPr>
              <a:spLocks noEditPoints="1"/>
            </p:cNvSpPr>
            <p:nvPr/>
          </p:nvSpPr>
          <p:spPr bwMode="auto">
            <a:xfrm>
              <a:off x="-3481388" y="1333500"/>
              <a:ext cx="217487" cy="342900"/>
            </a:xfrm>
            <a:custGeom>
              <a:avLst/>
              <a:gdLst>
                <a:gd name="T0" fmla="*/ 57 w 60"/>
                <a:gd name="T1" fmla="*/ 50 h 95"/>
                <a:gd name="T2" fmla="*/ 57 w 60"/>
                <a:gd name="T3" fmla="*/ 47 h 95"/>
                <a:gd name="T4" fmla="*/ 54 w 60"/>
                <a:gd name="T5" fmla="*/ 46 h 95"/>
                <a:gd name="T6" fmla="*/ 50 w 60"/>
                <a:gd name="T7" fmla="*/ 46 h 95"/>
                <a:gd name="T8" fmla="*/ 48 w 60"/>
                <a:gd name="T9" fmla="*/ 46 h 95"/>
                <a:gd name="T10" fmla="*/ 45 w 60"/>
                <a:gd name="T11" fmla="*/ 47 h 95"/>
                <a:gd name="T12" fmla="*/ 42 w 60"/>
                <a:gd name="T13" fmla="*/ 50 h 95"/>
                <a:gd name="T14" fmla="*/ 42 w 60"/>
                <a:gd name="T15" fmla="*/ 46 h 95"/>
                <a:gd name="T16" fmla="*/ 37 w 60"/>
                <a:gd name="T17" fmla="*/ 49 h 95"/>
                <a:gd name="T18" fmla="*/ 36 w 60"/>
                <a:gd name="T19" fmla="*/ 50 h 95"/>
                <a:gd name="T20" fmla="*/ 34 w 60"/>
                <a:gd name="T21" fmla="*/ 49 h 95"/>
                <a:gd name="T22" fmla="*/ 31 w 60"/>
                <a:gd name="T23" fmla="*/ 52 h 95"/>
                <a:gd name="T24" fmla="*/ 29 w 60"/>
                <a:gd name="T25" fmla="*/ 53 h 95"/>
                <a:gd name="T26" fmla="*/ 26 w 60"/>
                <a:gd name="T27" fmla="*/ 54 h 95"/>
                <a:gd name="T28" fmla="*/ 23 w 60"/>
                <a:gd name="T29" fmla="*/ 55 h 95"/>
                <a:gd name="T30" fmla="*/ 22 w 60"/>
                <a:gd name="T31" fmla="*/ 57 h 95"/>
                <a:gd name="T32" fmla="*/ 26 w 60"/>
                <a:gd name="T33" fmla="*/ 57 h 95"/>
                <a:gd name="T34" fmla="*/ 23 w 60"/>
                <a:gd name="T35" fmla="*/ 60 h 95"/>
                <a:gd name="T36" fmla="*/ 18 w 60"/>
                <a:gd name="T37" fmla="*/ 66 h 95"/>
                <a:gd name="T38" fmla="*/ 14 w 60"/>
                <a:gd name="T39" fmla="*/ 70 h 95"/>
                <a:gd name="T40" fmla="*/ 11 w 60"/>
                <a:gd name="T41" fmla="*/ 74 h 95"/>
                <a:gd name="T42" fmla="*/ 7 w 60"/>
                <a:gd name="T43" fmla="*/ 77 h 95"/>
                <a:gd name="T44" fmla="*/ 3 w 60"/>
                <a:gd name="T45" fmla="*/ 80 h 95"/>
                <a:gd name="T46" fmla="*/ 1 w 60"/>
                <a:gd name="T47" fmla="*/ 83 h 95"/>
                <a:gd name="T48" fmla="*/ 0 w 60"/>
                <a:gd name="T49" fmla="*/ 87 h 95"/>
                <a:gd name="T50" fmla="*/ 2 w 60"/>
                <a:gd name="T51" fmla="*/ 89 h 95"/>
                <a:gd name="T52" fmla="*/ 2 w 60"/>
                <a:gd name="T53" fmla="*/ 90 h 95"/>
                <a:gd name="T54" fmla="*/ 4 w 60"/>
                <a:gd name="T55" fmla="*/ 94 h 95"/>
                <a:gd name="T56" fmla="*/ 13 w 60"/>
                <a:gd name="T57" fmla="*/ 90 h 95"/>
                <a:gd name="T58" fmla="*/ 16 w 60"/>
                <a:gd name="T59" fmla="*/ 90 h 95"/>
                <a:gd name="T60" fmla="*/ 18 w 60"/>
                <a:gd name="T61" fmla="*/ 85 h 95"/>
                <a:gd name="T62" fmla="*/ 17 w 60"/>
                <a:gd name="T63" fmla="*/ 77 h 95"/>
                <a:gd name="T64" fmla="*/ 21 w 60"/>
                <a:gd name="T65" fmla="*/ 72 h 95"/>
                <a:gd name="T66" fmla="*/ 24 w 60"/>
                <a:gd name="T67" fmla="*/ 65 h 95"/>
                <a:gd name="T68" fmla="*/ 27 w 60"/>
                <a:gd name="T69" fmla="*/ 59 h 95"/>
                <a:gd name="T70" fmla="*/ 33 w 60"/>
                <a:gd name="T71" fmla="*/ 56 h 95"/>
                <a:gd name="T72" fmla="*/ 38 w 60"/>
                <a:gd name="T73" fmla="*/ 53 h 95"/>
                <a:gd name="T74" fmla="*/ 46 w 60"/>
                <a:gd name="T75" fmla="*/ 55 h 95"/>
                <a:gd name="T76" fmla="*/ 51 w 60"/>
                <a:gd name="T77" fmla="*/ 50 h 95"/>
                <a:gd name="T78" fmla="*/ 57 w 60"/>
                <a:gd name="T79" fmla="*/ 52 h 95"/>
                <a:gd name="T80" fmla="*/ 17 w 60"/>
                <a:gd name="T81" fmla="*/ 7 h 95"/>
                <a:gd name="T82" fmla="*/ 22 w 60"/>
                <a:gd name="T83" fmla="*/ 10 h 95"/>
                <a:gd name="T84" fmla="*/ 27 w 60"/>
                <a:gd name="T85" fmla="*/ 11 h 95"/>
                <a:gd name="T86" fmla="*/ 27 w 60"/>
                <a:gd name="T87" fmla="*/ 14 h 95"/>
                <a:gd name="T88" fmla="*/ 23 w 60"/>
                <a:gd name="T89" fmla="*/ 18 h 95"/>
                <a:gd name="T90" fmla="*/ 27 w 60"/>
                <a:gd name="T91" fmla="*/ 19 h 95"/>
                <a:gd name="T92" fmla="*/ 33 w 60"/>
                <a:gd name="T93" fmla="*/ 11 h 95"/>
                <a:gd name="T94" fmla="*/ 37 w 60"/>
                <a:gd name="T95" fmla="*/ 13 h 95"/>
                <a:gd name="T96" fmla="*/ 43 w 60"/>
                <a:gd name="T97" fmla="*/ 15 h 95"/>
                <a:gd name="T98" fmla="*/ 41 w 60"/>
                <a:gd name="T99" fmla="*/ 12 h 95"/>
                <a:gd name="T100" fmla="*/ 36 w 60"/>
                <a:gd name="T101" fmla="*/ 8 h 95"/>
                <a:gd name="T102" fmla="*/ 31 w 60"/>
                <a:gd name="T103" fmla="*/ 5 h 95"/>
                <a:gd name="T104" fmla="*/ 26 w 60"/>
                <a:gd name="T105" fmla="*/ 2 h 95"/>
                <a:gd name="T106" fmla="*/ 24 w 60"/>
                <a:gd name="T107" fmla="*/ 5 h 95"/>
                <a:gd name="T108" fmla="*/ 19 w 60"/>
                <a:gd name="T109" fmla="*/ 5 h 95"/>
                <a:gd name="T110" fmla="*/ 16 w 60"/>
                <a:gd name="T111" fmla="*/ 4 h 95"/>
                <a:gd name="T112" fmla="*/ 15 w 60"/>
                <a:gd name="T113" fmla="*/ 11 h 95"/>
                <a:gd name="T114" fmla="*/ 15 w 60"/>
                <a:gd name="T115" fmla="*/ 11 h 95"/>
                <a:gd name="T116" fmla="*/ 34 w 60"/>
                <a:gd name="T117" fmla="*/ 5 h 95"/>
                <a:gd name="T118" fmla="*/ 48 w 60"/>
                <a:gd name="T119" fmla="*/ 5 h 95"/>
                <a:gd name="T120" fmla="*/ 42 w 60"/>
                <a:gd name="T121" fmla="*/ 2 h 95"/>
                <a:gd name="T122" fmla="*/ 36 w 60"/>
                <a:gd name="T123" fmla="*/ 1 h 95"/>
                <a:gd name="T124" fmla="*/ 32 w 60"/>
                <a:gd name="T125" fmla="*/ 2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60" h="95">
                  <a:moveTo>
                    <a:pt x="58" y="51"/>
                  </a:moveTo>
                  <a:cubicBezTo>
                    <a:pt x="58" y="51"/>
                    <a:pt x="57" y="51"/>
                    <a:pt x="57" y="51"/>
                  </a:cubicBezTo>
                  <a:cubicBezTo>
                    <a:pt x="57" y="50"/>
                    <a:pt x="56" y="50"/>
                    <a:pt x="56" y="49"/>
                  </a:cubicBezTo>
                  <a:cubicBezTo>
                    <a:pt x="56" y="49"/>
                    <a:pt x="56" y="49"/>
                    <a:pt x="57" y="50"/>
                  </a:cubicBezTo>
                  <a:cubicBezTo>
                    <a:pt x="57" y="50"/>
                    <a:pt x="58" y="50"/>
                    <a:pt x="58" y="49"/>
                  </a:cubicBezTo>
                  <a:cubicBezTo>
                    <a:pt x="59" y="48"/>
                    <a:pt x="60" y="49"/>
                    <a:pt x="60" y="48"/>
                  </a:cubicBezTo>
                  <a:cubicBezTo>
                    <a:pt x="60" y="48"/>
                    <a:pt x="59" y="48"/>
                    <a:pt x="59" y="47"/>
                  </a:cubicBezTo>
                  <a:cubicBezTo>
                    <a:pt x="59" y="47"/>
                    <a:pt x="58" y="47"/>
                    <a:pt x="57" y="47"/>
                  </a:cubicBezTo>
                  <a:cubicBezTo>
                    <a:pt x="56" y="47"/>
                    <a:pt x="56" y="47"/>
                    <a:pt x="56" y="46"/>
                  </a:cubicBezTo>
                  <a:cubicBezTo>
                    <a:pt x="55" y="46"/>
                    <a:pt x="54" y="46"/>
                    <a:pt x="54" y="47"/>
                  </a:cubicBezTo>
                  <a:cubicBezTo>
                    <a:pt x="54" y="48"/>
                    <a:pt x="53" y="48"/>
                    <a:pt x="53" y="48"/>
                  </a:cubicBezTo>
                  <a:cubicBezTo>
                    <a:pt x="54" y="47"/>
                    <a:pt x="53" y="46"/>
                    <a:pt x="54" y="46"/>
                  </a:cubicBezTo>
                  <a:cubicBezTo>
                    <a:pt x="54" y="46"/>
                    <a:pt x="54" y="45"/>
                    <a:pt x="53" y="45"/>
                  </a:cubicBezTo>
                  <a:cubicBezTo>
                    <a:pt x="51" y="45"/>
                    <a:pt x="51" y="46"/>
                    <a:pt x="51" y="46"/>
                  </a:cubicBezTo>
                  <a:cubicBezTo>
                    <a:pt x="52" y="47"/>
                    <a:pt x="50" y="48"/>
                    <a:pt x="50" y="48"/>
                  </a:cubicBezTo>
                  <a:cubicBezTo>
                    <a:pt x="49" y="48"/>
                    <a:pt x="50" y="47"/>
                    <a:pt x="50" y="46"/>
                  </a:cubicBezTo>
                  <a:cubicBezTo>
                    <a:pt x="50" y="45"/>
                    <a:pt x="49" y="46"/>
                    <a:pt x="48" y="47"/>
                  </a:cubicBezTo>
                  <a:cubicBezTo>
                    <a:pt x="47" y="48"/>
                    <a:pt x="47" y="49"/>
                    <a:pt x="46" y="49"/>
                  </a:cubicBezTo>
                  <a:cubicBezTo>
                    <a:pt x="46" y="49"/>
                    <a:pt x="46" y="48"/>
                    <a:pt x="47" y="48"/>
                  </a:cubicBezTo>
                  <a:cubicBezTo>
                    <a:pt x="48" y="47"/>
                    <a:pt x="48" y="46"/>
                    <a:pt x="48" y="46"/>
                  </a:cubicBezTo>
                  <a:cubicBezTo>
                    <a:pt x="49" y="46"/>
                    <a:pt x="49" y="45"/>
                    <a:pt x="48" y="45"/>
                  </a:cubicBezTo>
                  <a:cubicBezTo>
                    <a:pt x="47" y="45"/>
                    <a:pt x="47" y="46"/>
                    <a:pt x="47" y="46"/>
                  </a:cubicBezTo>
                  <a:cubicBezTo>
                    <a:pt x="46" y="46"/>
                    <a:pt x="45" y="45"/>
                    <a:pt x="45" y="46"/>
                  </a:cubicBezTo>
                  <a:cubicBezTo>
                    <a:pt x="45" y="46"/>
                    <a:pt x="44" y="46"/>
                    <a:pt x="45" y="47"/>
                  </a:cubicBezTo>
                  <a:cubicBezTo>
                    <a:pt x="45" y="47"/>
                    <a:pt x="44" y="48"/>
                    <a:pt x="44" y="47"/>
                  </a:cubicBezTo>
                  <a:cubicBezTo>
                    <a:pt x="44" y="46"/>
                    <a:pt x="43" y="47"/>
                    <a:pt x="42" y="48"/>
                  </a:cubicBezTo>
                  <a:cubicBezTo>
                    <a:pt x="42" y="48"/>
                    <a:pt x="41" y="48"/>
                    <a:pt x="42" y="48"/>
                  </a:cubicBezTo>
                  <a:cubicBezTo>
                    <a:pt x="42" y="49"/>
                    <a:pt x="42" y="50"/>
                    <a:pt x="42" y="50"/>
                  </a:cubicBezTo>
                  <a:cubicBezTo>
                    <a:pt x="41" y="50"/>
                    <a:pt x="41" y="48"/>
                    <a:pt x="41" y="48"/>
                  </a:cubicBezTo>
                  <a:cubicBezTo>
                    <a:pt x="40" y="48"/>
                    <a:pt x="41" y="47"/>
                    <a:pt x="41" y="47"/>
                  </a:cubicBezTo>
                  <a:cubicBezTo>
                    <a:pt x="42" y="47"/>
                    <a:pt x="43" y="46"/>
                    <a:pt x="42" y="46"/>
                  </a:cubicBezTo>
                  <a:cubicBezTo>
                    <a:pt x="42" y="46"/>
                    <a:pt x="42" y="46"/>
                    <a:pt x="42" y="46"/>
                  </a:cubicBezTo>
                  <a:cubicBezTo>
                    <a:pt x="42" y="47"/>
                    <a:pt x="41" y="47"/>
                    <a:pt x="40" y="47"/>
                  </a:cubicBezTo>
                  <a:cubicBezTo>
                    <a:pt x="39" y="47"/>
                    <a:pt x="39" y="48"/>
                    <a:pt x="40" y="48"/>
                  </a:cubicBezTo>
                  <a:cubicBezTo>
                    <a:pt x="41" y="49"/>
                    <a:pt x="40" y="49"/>
                    <a:pt x="39" y="49"/>
                  </a:cubicBezTo>
                  <a:cubicBezTo>
                    <a:pt x="39" y="48"/>
                    <a:pt x="38" y="49"/>
                    <a:pt x="37" y="49"/>
                  </a:cubicBezTo>
                  <a:cubicBezTo>
                    <a:pt x="37" y="49"/>
                    <a:pt x="39" y="50"/>
                    <a:pt x="39" y="50"/>
                  </a:cubicBezTo>
                  <a:cubicBezTo>
                    <a:pt x="39" y="50"/>
                    <a:pt x="38" y="50"/>
                    <a:pt x="38" y="50"/>
                  </a:cubicBezTo>
                  <a:cubicBezTo>
                    <a:pt x="37" y="50"/>
                    <a:pt x="37" y="50"/>
                    <a:pt x="36" y="49"/>
                  </a:cubicBezTo>
                  <a:cubicBezTo>
                    <a:pt x="36" y="48"/>
                    <a:pt x="35" y="49"/>
                    <a:pt x="36" y="50"/>
                  </a:cubicBezTo>
                  <a:cubicBezTo>
                    <a:pt x="37" y="50"/>
                    <a:pt x="36" y="50"/>
                    <a:pt x="36" y="51"/>
                  </a:cubicBezTo>
                  <a:cubicBezTo>
                    <a:pt x="36" y="52"/>
                    <a:pt x="35" y="51"/>
                    <a:pt x="35" y="51"/>
                  </a:cubicBezTo>
                  <a:cubicBezTo>
                    <a:pt x="36" y="50"/>
                    <a:pt x="35" y="50"/>
                    <a:pt x="34" y="50"/>
                  </a:cubicBezTo>
                  <a:cubicBezTo>
                    <a:pt x="33" y="51"/>
                    <a:pt x="34" y="50"/>
                    <a:pt x="34" y="49"/>
                  </a:cubicBezTo>
                  <a:cubicBezTo>
                    <a:pt x="34" y="49"/>
                    <a:pt x="33" y="49"/>
                    <a:pt x="32" y="49"/>
                  </a:cubicBezTo>
                  <a:cubicBezTo>
                    <a:pt x="32" y="49"/>
                    <a:pt x="31" y="49"/>
                    <a:pt x="32" y="50"/>
                  </a:cubicBezTo>
                  <a:cubicBezTo>
                    <a:pt x="32" y="50"/>
                    <a:pt x="32" y="51"/>
                    <a:pt x="32" y="51"/>
                  </a:cubicBezTo>
                  <a:cubicBezTo>
                    <a:pt x="31" y="51"/>
                    <a:pt x="31" y="51"/>
                    <a:pt x="31" y="52"/>
                  </a:cubicBezTo>
                  <a:cubicBezTo>
                    <a:pt x="31" y="52"/>
                    <a:pt x="30" y="52"/>
                    <a:pt x="30" y="52"/>
                  </a:cubicBezTo>
                  <a:cubicBezTo>
                    <a:pt x="30" y="51"/>
                    <a:pt x="29" y="51"/>
                    <a:pt x="28" y="52"/>
                  </a:cubicBezTo>
                  <a:cubicBezTo>
                    <a:pt x="28" y="52"/>
                    <a:pt x="27" y="53"/>
                    <a:pt x="27" y="53"/>
                  </a:cubicBezTo>
                  <a:cubicBezTo>
                    <a:pt x="27" y="54"/>
                    <a:pt x="28" y="53"/>
                    <a:pt x="29" y="53"/>
                  </a:cubicBezTo>
                  <a:cubicBezTo>
                    <a:pt x="29" y="54"/>
                    <a:pt x="29" y="54"/>
                    <a:pt x="29" y="54"/>
                  </a:cubicBezTo>
                  <a:cubicBezTo>
                    <a:pt x="29" y="54"/>
                    <a:pt x="29" y="55"/>
                    <a:pt x="29" y="55"/>
                  </a:cubicBezTo>
                  <a:cubicBezTo>
                    <a:pt x="28" y="54"/>
                    <a:pt x="28" y="54"/>
                    <a:pt x="28" y="55"/>
                  </a:cubicBezTo>
                  <a:cubicBezTo>
                    <a:pt x="27" y="56"/>
                    <a:pt x="27" y="55"/>
                    <a:pt x="26" y="54"/>
                  </a:cubicBezTo>
                  <a:cubicBezTo>
                    <a:pt x="26" y="54"/>
                    <a:pt x="26" y="55"/>
                    <a:pt x="25" y="55"/>
                  </a:cubicBezTo>
                  <a:cubicBezTo>
                    <a:pt x="25" y="55"/>
                    <a:pt x="26" y="53"/>
                    <a:pt x="26" y="53"/>
                  </a:cubicBezTo>
                  <a:cubicBezTo>
                    <a:pt x="25" y="52"/>
                    <a:pt x="25" y="53"/>
                    <a:pt x="24" y="54"/>
                  </a:cubicBezTo>
                  <a:cubicBezTo>
                    <a:pt x="24" y="55"/>
                    <a:pt x="23" y="55"/>
                    <a:pt x="23" y="55"/>
                  </a:cubicBezTo>
                  <a:cubicBezTo>
                    <a:pt x="23" y="56"/>
                    <a:pt x="22" y="56"/>
                    <a:pt x="22" y="56"/>
                  </a:cubicBezTo>
                  <a:cubicBezTo>
                    <a:pt x="22" y="57"/>
                    <a:pt x="20" y="57"/>
                    <a:pt x="19" y="58"/>
                  </a:cubicBezTo>
                  <a:cubicBezTo>
                    <a:pt x="18" y="59"/>
                    <a:pt x="19" y="59"/>
                    <a:pt x="20" y="58"/>
                  </a:cubicBezTo>
                  <a:cubicBezTo>
                    <a:pt x="20" y="57"/>
                    <a:pt x="21" y="58"/>
                    <a:pt x="22" y="57"/>
                  </a:cubicBezTo>
                  <a:cubicBezTo>
                    <a:pt x="23" y="57"/>
                    <a:pt x="24" y="56"/>
                    <a:pt x="24" y="56"/>
                  </a:cubicBezTo>
                  <a:cubicBezTo>
                    <a:pt x="24" y="57"/>
                    <a:pt x="25" y="57"/>
                    <a:pt x="25" y="56"/>
                  </a:cubicBezTo>
                  <a:cubicBezTo>
                    <a:pt x="26" y="56"/>
                    <a:pt x="26" y="56"/>
                    <a:pt x="27" y="56"/>
                  </a:cubicBezTo>
                  <a:cubicBezTo>
                    <a:pt x="27" y="56"/>
                    <a:pt x="26" y="57"/>
                    <a:pt x="26" y="57"/>
                  </a:cubicBezTo>
                  <a:cubicBezTo>
                    <a:pt x="27" y="58"/>
                    <a:pt x="26" y="58"/>
                    <a:pt x="26" y="58"/>
                  </a:cubicBezTo>
                  <a:cubicBezTo>
                    <a:pt x="26" y="57"/>
                    <a:pt x="25" y="57"/>
                    <a:pt x="25" y="57"/>
                  </a:cubicBezTo>
                  <a:cubicBezTo>
                    <a:pt x="25" y="58"/>
                    <a:pt x="24" y="58"/>
                    <a:pt x="24" y="58"/>
                  </a:cubicBezTo>
                  <a:cubicBezTo>
                    <a:pt x="23" y="58"/>
                    <a:pt x="23" y="59"/>
                    <a:pt x="23" y="60"/>
                  </a:cubicBezTo>
                  <a:cubicBezTo>
                    <a:pt x="23" y="61"/>
                    <a:pt x="22" y="60"/>
                    <a:pt x="22" y="61"/>
                  </a:cubicBezTo>
                  <a:cubicBezTo>
                    <a:pt x="22" y="61"/>
                    <a:pt x="21" y="63"/>
                    <a:pt x="20" y="64"/>
                  </a:cubicBezTo>
                  <a:cubicBezTo>
                    <a:pt x="19" y="64"/>
                    <a:pt x="20" y="65"/>
                    <a:pt x="19" y="65"/>
                  </a:cubicBezTo>
                  <a:cubicBezTo>
                    <a:pt x="19" y="66"/>
                    <a:pt x="18" y="65"/>
                    <a:pt x="18" y="66"/>
                  </a:cubicBezTo>
                  <a:cubicBezTo>
                    <a:pt x="17" y="66"/>
                    <a:pt x="18" y="67"/>
                    <a:pt x="17" y="68"/>
                  </a:cubicBezTo>
                  <a:cubicBezTo>
                    <a:pt x="17" y="68"/>
                    <a:pt x="17" y="69"/>
                    <a:pt x="17" y="69"/>
                  </a:cubicBezTo>
                  <a:cubicBezTo>
                    <a:pt x="17" y="70"/>
                    <a:pt x="16" y="69"/>
                    <a:pt x="16" y="69"/>
                  </a:cubicBezTo>
                  <a:cubicBezTo>
                    <a:pt x="16" y="70"/>
                    <a:pt x="15" y="70"/>
                    <a:pt x="14" y="70"/>
                  </a:cubicBezTo>
                  <a:cubicBezTo>
                    <a:pt x="14" y="70"/>
                    <a:pt x="15" y="71"/>
                    <a:pt x="16" y="71"/>
                  </a:cubicBezTo>
                  <a:cubicBezTo>
                    <a:pt x="16" y="72"/>
                    <a:pt x="15" y="72"/>
                    <a:pt x="15" y="72"/>
                  </a:cubicBezTo>
                  <a:cubicBezTo>
                    <a:pt x="15" y="71"/>
                    <a:pt x="14" y="72"/>
                    <a:pt x="13" y="73"/>
                  </a:cubicBezTo>
                  <a:cubicBezTo>
                    <a:pt x="12" y="73"/>
                    <a:pt x="12" y="74"/>
                    <a:pt x="11" y="74"/>
                  </a:cubicBezTo>
                  <a:cubicBezTo>
                    <a:pt x="11" y="74"/>
                    <a:pt x="11" y="75"/>
                    <a:pt x="10" y="76"/>
                  </a:cubicBezTo>
                  <a:cubicBezTo>
                    <a:pt x="10" y="76"/>
                    <a:pt x="10" y="75"/>
                    <a:pt x="9" y="75"/>
                  </a:cubicBezTo>
                  <a:cubicBezTo>
                    <a:pt x="8" y="75"/>
                    <a:pt x="8" y="75"/>
                    <a:pt x="9" y="76"/>
                  </a:cubicBezTo>
                  <a:cubicBezTo>
                    <a:pt x="9" y="77"/>
                    <a:pt x="8" y="76"/>
                    <a:pt x="7" y="77"/>
                  </a:cubicBezTo>
                  <a:cubicBezTo>
                    <a:pt x="7" y="78"/>
                    <a:pt x="6" y="77"/>
                    <a:pt x="5" y="78"/>
                  </a:cubicBezTo>
                  <a:cubicBezTo>
                    <a:pt x="5" y="78"/>
                    <a:pt x="6" y="78"/>
                    <a:pt x="6" y="79"/>
                  </a:cubicBezTo>
                  <a:cubicBezTo>
                    <a:pt x="7" y="79"/>
                    <a:pt x="5" y="79"/>
                    <a:pt x="4" y="79"/>
                  </a:cubicBezTo>
                  <a:cubicBezTo>
                    <a:pt x="4" y="79"/>
                    <a:pt x="4" y="80"/>
                    <a:pt x="3" y="80"/>
                  </a:cubicBezTo>
                  <a:cubicBezTo>
                    <a:pt x="3" y="79"/>
                    <a:pt x="2" y="80"/>
                    <a:pt x="2" y="81"/>
                  </a:cubicBezTo>
                  <a:cubicBezTo>
                    <a:pt x="3" y="81"/>
                    <a:pt x="2" y="81"/>
                    <a:pt x="1" y="81"/>
                  </a:cubicBezTo>
                  <a:cubicBezTo>
                    <a:pt x="1" y="81"/>
                    <a:pt x="0" y="81"/>
                    <a:pt x="0" y="82"/>
                  </a:cubicBezTo>
                  <a:cubicBezTo>
                    <a:pt x="0" y="82"/>
                    <a:pt x="1" y="83"/>
                    <a:pt x="1" y="83"/>
                  </a:cubicBezTo>
                  <a:cubicBezTo>
                    <a:pt x="1" y="83"/>
                    <a:pt x="0" y="84"/>
                    <a:pt x="1" y="84"/>
                  </a:cubicBezTo>
                  <a:cubicBezTo>
                    <a:pt x="1" y="84"/>
                    <a:pt x="1" y="85"/>
                    <a:pt x="1" y="85"/>
                  </a:cubicBezTo>
                  <a:cubicBezTo>
                    <a:pt x="0" y="85"/>
                    <a:pt x="0" y="85"/>
                    <a:pt x="1" y="86"/>
                  </a:cubicBezTo>
                  <a:cubicBezTo>
                    <a:pt x="1" y="86"/>
                    <a:pt x="0" y="86"/>
                    <a:pt x="0" y="87"/>
                  </a:cubicBezTo>
                  <a:cubicBezTo>
                    <a:pt x="1" y="88"/>
                    <a:pt x="1" y="87"/>
                    <a:pt x="2" y="88"/>
                  </a:cubicBezTo>
                  <a:cubicBezTo>
                    <a:pt x="2" y="88"/>
                    <a:pt x="3" y="88"/>
                    <a:pt x="3" y="87"/>
                  </a:cubicBezTo>
                  <a:cubicBezTo>
                    <a:pt x="4" y="86"/>
                    <a:pt x="4" y="88"/>
                    <a:pt x="4" y="88"/>
                  </a:cubicBezTo>
                  <a:cubicBezTo>
                    <a:pt x="3" y="88"/>
                    <a:pt x="2" y="88"/>
                    <a:pt x="2" y="89"/>
                  </a:cubicBezTo>
                  <a:cubicBezTo>
                    <a:pt x="3" y="89"/>
                    <a:pt x="2" y="89"/>
                    <a:pt x="2" y="88"/>
                  </a:cubicBezTo>
                  <a:cubicBezTo>
                    <a:pt x="2" y="88"/>
                    <a:pt x="0" y="89"/>
                    <a:pt x="1" y="89"/>
                  </a:cubicBezTo>
                  <a:cubicBezTo>
                    <a:pt x="1" y="90"/>
                    <a:pt x="1" y="90"/>
                    <a:pt x="1" y="91"/>
                  </a:cubicBezTo>
                  <a:cubicBezTo>
                    <a:pt x="1" y="91"/>
                    <a:pt x="2" y="91"/>
                    <a:pt x="2" y="90"/>
                  </a:cubicBezTo>
                  <a:cubicBezTo>
                    <a:pt x="2" y="90"/>
                    <a:pt x="3" y="90"/>
                    <a:pt x="3" y="90"/>
                  </a:cubicBezTo>
                  <a:cubicBezTo>
                    <a:pt x="3" y="91"/>
                    <a:pt x="3" y="91"/>
                    <a:pt x="3" y="91"/>
                  </a:cubicBezTo>
                  <a:cubicBezTo>
                    <a:pt x="3" y="92"/>
                    <a:pt x="2" y="92"/>
                    <a:pt x="2" y="92"/>
                  </a:cubicBezTo>
                  <a:cubicBezTo>
                    <a:pt x="1" y="93"/>
                    <a:pt x="3" y="94"/>
                    <a:pt x="4" y="94"/>
                  </a:cubicBezTo>
                  <a:cubicBezTo>
                    <a:pt x="5" y="94"/>
                    <a:pt x="5" y="95"/>
                    <a:pt x="7" y="95"/>
                  </a:cubicBezTo>
                  <a:cubicBezTo>
                    <a:pt x="8" y="95"/>
                    <a:pt x="11" y="92"/>
                    <a:pt x="11" y="92"/>
                  </a:cubicBezTo>
                  <a:cubicBezTo>
                    <a:pt x="11" y="91"/>
                    <a:pt x="12" y="92"/>
                    <a:pt x="13" y="91"/>
                  </a:cubicBezTo>
                  <a:cubicBezTo>
                    <a:pt x="13" y="91"/>
                    <a:pt x="13" y="90"/>
                    <a:pt x="13" y="90"/>
                  </a:cubicBezTo>
                  <a:cubicBezTo>
                    <a:pt x="14" y="89"/>
                    <a:pt x="14" y="91"/>
                    <a:pt x="14" y="91"/>
                  </a:cubicBezTo>
                  <a:cubicBezTo>
                    <a:pt x="15" y="91"/>
                    <a:pt x="15" y="91"/>
                    <a:pt x="15" y="92"/>
                  </a:cubicBezTo>
                  <a:cubicBezTo>
                    <a:pt x="15" y="92"/>
                    <a:pt x="15" y="92"/>
                    <a:pt x="15" y="92"/>
                  </a:cubicBezTo>
                  <a:cubicBezTo>
                    <a:pt x="16" y="92"/>
                    <a:pt x="16" y="91"/>
                    <a:pt x="16" y="90"/>
                  </a:cubicBezTo>
                  <a:cubicBezTo>
                    <a:pt x="16" y="90"/>
                    <a:pt x="16" y="89"/>
                    <a:pt x="16" y="89"/>
                  </a:cubicBezTo>
                  <a:cubicBezTo>
                    <a:pt x="16" y="88"/>
                    <a:pt x="18" y="88"/>
                    <a:pt x="18" y="88"/>
                  </a:cubicBezTo>
                  <a:cubicBezTo>
                    <a:pt x="18" y="88"/>
                    <a:pt x="18" y="86"/>
                    <a:pt x="18" y="86"/>
                  </a:cubicBezTo>
                  <a:cubicBezTo>
                    <a:pt x="17" y="86"/>
                    <a:pt x="17" y="85"/>
                    <a:pt x="18" y="85"/>
                  </a:cubicBezTo>
                  <a:cubicBezTo>
                    <a:pt x="18" y="85"/>
                    <a:pt x="19" y="84"/>
                    <a:pt x="19" y="83"/>
                  </a:cubicBezTo>
                  <a:cubicBezTo>
                    <a:pt x="18" y="83"/>
                    <a:pt x="17" y="83"/>
                    <a:pt x="17" y="82"/>
                  </a:cubicBezTo>
                  <a:cubicBezTo>
                    <a:pt x="17" y="81"/>
                    <a:pt x="18" y="81"/>
                    <a:pt x="17" y="80"/>
                  </a:cubicBezTo>
                  <a:cubicBezTo>
                    <a:pt x="17" y="79"/>
                    <a:pt x="17" y="78"/>
                    <a:pt x="17" y="77"/>
                  </a:cubicBezTo>
                  <a:cubicBezTo>
                    <a:pt x="17" y="77"/>
                    <a:pt x="17" y="76"/>
                    <a:pt x="17" y="75"/>
                  </a:cubicBezTo>
                  <a:cubicBezTo>
                    <a:pt x="18" y="74"/>
                    <a:pt x="19" y="73"/>
                    <a:pt x="20" y="73"/>
                  </a:cubicBezTo>
                  <a:cubicBezTo>
                    <a:pt x="20" y="74"/>
                    <a:pt x="21" y="74"/>
                    <a:pt x="21" y="73"/>
                  </a:cubicBezTo>
                  <a:cubicBezTo>
                    <a:pt x="22" y="73"/>
                    <a:pt x="22" y="72"/>
                    <a:pt x="21" y="72"/>
                  </a:cubicBezTo>
                  <a:cubicBezTo>
                    <a:pt x="21" y="72"/>
                    <a:pt x="20" y="72"/>
                    <a:pt x="21" y="71"/>
                  </a:cubicBezTo>
                  <a:cubicBezTo>
                    <a:pt x="21" y="70"/>
                    <a:pt x="22" y="69"/>
                    <a:pt x="22" y="68"/>
                  </a:cubicBezTo>
                  <a:cubicBezTo>
                    <a:pt x="22" y="67"/>
                    <a:pt x="22" y="66"/>
                    <a:pt x="22" y="66"/>
                  </a:cubicBezTo>
                  <a:cubicBezTo>
                    <a:pt x="23" y="65"/>
                    <a:pt x="23" y="66"/>
                    <a:pt x="24" y="65"/>
                  </a:cubicBezTo>
                  <a:cubicBezTo>
                    <a:pt x="25" y="65"/>
                    <a:pt x="24" y="64"/>
                    <a:pt x="25" y="64"/>
                  </a:cubicBezTo>
                  <a:cubicBezTo>
                    <a:pt x="25" y="64"/>
                    <a:pt x="25" y="63"/>
                    <a:pt x="26" y="62"/>
                  </a:cubicBezTo>
                  <a:cubicBezTo>
                    <a:pt x="26" y="62"/>
                    <a:pt x="27" y="61"/>
                    <a:pt x="26" y="61"/>
                  </a:cubicBezTo>
                  <a:cubicBezTo>
                    <a:pt x="26" y="61"/>
                    <a:pt x="27" y="60"/>
                    <a:pt x="27" y="59"/>
                  </a:cubicBezTo>
                  <a:cubicBezTo>
                    <a:pt x="27" y="59"/>
                    <a:pt x="28" y="58"/>
                    <a:pt x="29" y="58"/>
                  </a:cubicBezTo>
                  <a:cubicBezTo>
                    <a:pt x="29" y="58"/>
                    <a:pt x="30" y="58"/>
                    <a:pt x="30" y="57"/>
                  </a:cubicBezTo>
                  <a:cubicBezTo>
                    <a:pt x="30" y="57"/>
                    <a:pt x="30" y="55"/>
                    <a:pt x="31" y="56"/>
                  </a:cubicBezTo>
                  <a:cubicBezTo>
                    <a:pt x="32" y="56"/>
                    <a:pt x="33" y="56"/>
                    <a:pt x="33" y="56"/>
                  </a:cubicBezTo>
                  <a:cubicBezTo>
                    <a:pt x="34" y="57"/>
                    <a:pt x="35" y="57"/>
                    <a:pt x="35" y="56"/>
                  </a:cubicBezTo>
                  <a:cubicBezTo>
                    <a:pt x="35" y="55"/>
                    <a:pt x="35" y="53"/>
                    <a:pt x="36" y="54"/>
                  </a:cubicBezTo>
                  <a:cubicBezTo>
                    <a:pt x="36" y="54"/>
                    <a:pt x="36" y="54"/>
                    <a:pt x="37" y="54"/>
                  </a:cubicBezTo>
                  <a:cubicBezTo>
                    <a:pt x="37" y="53"/>
                    <a:pt x="38" y="53"/>
                    <a:pt x="38" y="53"/>
                  </a:cubicBezTo>
                  <a:cubicBezTo>
                    <a:pt x="39" y="53"/>
                    <a:pt x="40" y="55"/>
                    <a:pt x="41" y="55"/>
                  </a:cubicBezTo>
                  <a:cubicBezTo>
                    <a:pt x="42" y="55"/>
                    <a:pt x="43" y="55"/>
                    <a:pt x="43" y="55"/>
                  </a:cubicBezTo>
                  <a:cubicBezTo>
                    <a:pt x="44" y="54"/>
                    <a:pt x="44" y="55"/>
                    <a:pt x="45" y="55"/>
                  </a:cubicBezTo>
                  <a:cubicBezTo>
                    <a:pt x="46" y="55"/>
                    <a:pt x="46" y="56"/>
                    <a:pt x="46" y="55"/>
                  </a:cubicBezTo>
                  <a:cubicBezTo>
                    <a:pt x="47" y="54"/>
                    <a:pt x="46" y="54"/>
                    <a:pt x="47" y="54"/>
                  </a:cubicBezTo>
                  <a:cubicBezTo>
                    <a:pt x="48" y="54"/>
                    <a:pt x="48" y="53"/>
                    <a:pt x="48" y="52"/>
                  </a:cubicBezTo>
                  <a:cubicBezTo>
                    <a:pt x="48" y="51"/>
                    <a:pt x="49" y="51"/>
                    <a:pt x="49" y="50"/>
                  </a:cubicBezTo>
                  <a:cubicBezTo>
                    <a:pt x="49" y="50"/>
                    <a:pt x="51" y="50"/>
                    <a:pt x="51" y="50"/>
                  </a:cubicBezTo>
                  <a:cubicBezTo>
                    <a:pt x="52" y="49"/>
                    <a:pt x="53" y="49"/>
                    <a:pt x="53" y="50"/>
                  </a:cubicBezTo>
                  <a:cubicBezTo>
                    <a:pt x="54" y="51"/>
                    <a:pt x="56" y="51"/>
                    <a:pt x="56" y="52"/>
                  </a:cubicBezTo>
                  <a:cubicBezTo>
                    <a:pt x="56" y="52"/>
                    <a:pt x="56" y="52"/>
                    <a:pt x="56" y="53"/>
                  </a:cubicBezTo>
                  <a:cubicBezTo>
                    <a:pt x="56" y="53"/>
                    <a:pt x="56" y="52"/>
                    <a:pt x="57" y="52"/>
                  </a:cubicBezTo>
                  <a:cubicBezTo>
                    <a:pt x="58" y="52"/>
                    <a:pt x="58" y="51"/>
                    <a:pt x="59" y="51"/>
                  </a:cubicBezTo>
                  <a:cubicBezTo>
                    <a:pt x="59" y="52"/>
                    <a:pt x="60" y="51"/>
                    <a:pt x="60" y="51"/>
                  </a:cubicBezTo>
                  <a:cubicBezTo>
                    <a:pt x="59" y="50"/>
                    <a:pt x="58" y="50"/>
                    <a:pt x="58" y="51"/>
                  </a:cubicBezTo>
                  <a:close/>
                  <a:moveTo>
                    <a:pt x="17" y="7"/>
                  </a:moveTo>
                  <a:cubicBezTo>
                    <a:pt x="18" y="7"/>
                    <a:pt x="16" y="8"/>
                    <a:pt x="15" y="9"/>
                  </a:cubicBezTo>
                  <a:cubicBezTo>
                    <a:pt x="15" y="10"/>
                    <a:pt x="17" y="11"/>
                    <a:pt x="18" y="11"/>
                  </a:cubicBezTo>
                  <a:cubicBezTo>
                    <a:pt x="18" y="12"/>
                    <a:pt x="20" y="12"/>
                    <a:pt x="21" y="12"/>
                  </a:cubicBezTo>
                  <a:cubicBezTo>
                    <a:pt x="22" y="11"/>
                    <a:pt x="21" y="10"/>
                    <a:pt x="22" y="10"/>
                  </a:cubicBezTo>
                  <a:cubicBezTo>
                    <a:pt x="23" y="10"/>
                    <a:pt x="23" y="9"/>
                    <a:pt x="23" y="9"/>
                  </a:cubicBezTo>
                  <a:cubicBezTo>
                    <a:pt x="24" y="9"/>
                    <a:pt x="24" y="10"/>
                    <a:pt x="24" y="10"/>
                  </a:cubicBezTo>
                  <a:cubicBezTo>
                    <a:pt x="23" y="11"/>
                    <a:pt x="25" y="11"/>
                    <a:pt x="26" y="10"/>
                  </a:cubicBezTo>
                  <a:cubicBezTo>
                    <a:pt x="27" y="9"/>
                    <a:pt x="27" y="10"/>
                    <a:pt x="27" y="11"/>
                  </a:cubicBezTo>
                  <a:cubicBezTo>
                    <a:pt x="26" y="12"/>
                    <a:pt x="24" y="11"/>
                    <a:pt x="24" y="12"/>
                  </a:cubicBezTo>
                  <a:cubicBezTo>
                    <a:pt x="23" y="13"/>
                    <a:pt x="21" y="12"/>
                    <a:pt x="20" y="13"/>
                  </a:cubicBezTo>
                  <a:cubicBezTo>
                    <a:pt x="19" y="14"/>
                    <a:pt x="21" y="14"/>
                    <a:pt x="22" y="14"/>
                  </a:cubicBezTo>
                  <a:cubicBezTo>
                    <a:pt x="24" y="14"/>
                    <a:pt x="26" y="14"/>
                    <a:pt x="27" y="14"/>
                  </a:cubicBezTo>
                  <a:cubicBezTo>
                    <a:pt x="28" y="14"/>
                    <a:pt x="26" y="14"/>
                    <a:pt x="25" y="14"/>
                  </a:cubicBezTo>
                  <a:cubicBezTo>
                    <a:pt x="23" y="14"/>
                    <a:pt x="23" y="15"/>
                    <a:pt x="23" y="15"/>
                  </a:cubicBezTo>
                  <a:cubicBezTo>
                    <a:pt x="23" y="16"/>
                    <a:pt x="21" y="15"/>
                    <a:pt x="20" y="16"/>
                  </a:cubicBezTo>
                  <a:cubicBezTo>
                    <a:pt x="20" y="17"/>
                    <a:pt x="23" y="17"/>
                    <a:pt x="23" y="18"/>
                  </a:cubicBezTo>
                  <a:cubicBezTo>
                    <a:pt x="23" y="18"/>
                    <a:pt x="24" y="18"/>
                    <a:pt x="25" y="18"/>
                  </a:cubicBezTo>
                  <a:cubicBezTo>
                    <a:pt x="26" y="18"/>
                    <a:pt x="24" y="19"/>
                    <a:pt x="24" y="19"/>
                  </a:cubicBezTo>
                  <a:cubicBezTo>
                    <a:pt x="24" y="19"/>
                    <a:pt x="26" y="19"/>
                    <a:pt x="26" y="20"/>
                  </a:cubicBezTo>
                  <a:cubicBezTo>
                    <a:pt x="26" y="20"/>
                    <a:pt x="27" y="20"/>
                    <a:pt x="27" y="19"/>
                  </a:cubicBezTo>
                  <a:cubicBezTo>
                    <a:pt x="27" y="19"/>
                    <a:pt x="29" y="16"/>
                    <a:pt x="30" y="15"/>
                  </a:cubicBezTo>
                  <a:cubicBezTo>
                    <a:pt x="32" y="15"/>
                    <a:pt x="31" y="14"/>
                    <a:pt x="31" y="13"/>
                  </a:cubicBezTo>
                  <a:cubicBezTo>
                    <a:pt x="31" y="12"/>
                    <a:pt x="32" y="13"/>
                    <a:pt x="32" y="12"/>
                  </a:cubicBezTo>
                  <a:cubicBezTo>
                    <a:pt x="32" y="12"/>
                    <a:pt x="32" y="11"/>
                    <a:pt x="33" y="11"/>
                  </a:cubicBezTo>
                  <a:cubicBezTo>
                    <a:pt x="34" y="10"/>
                    <a:pt x="34" y="10"/>
                    <a:pt x="36" y="10"/>
                  </a:cubicBezTo>
                  <a:cubicBezTo>
                    <a:pt x="37" y="9"/>
                    <a:pt x="37" y="10"/>
                    <a:pt x="36" y="10"/>
                  </a:cubicBezTo>
                  <a:cubicBezTo>
                    <a:pt x="35" y="10"/>
                    <a:pt x="36" y="12"/>
                    <a:pt x="36" y="12"/>
                  </a:cubicBezTo>
                  <a:cubicBezTo>
                    <a:pt x="37" y="12"/>
                    <a:pt x="37" y="13"/>
                    <a:pt x="37" y="13"/>
                  </a:cubicBezTo>
                  <a:cubicBezTo>
                    <a:pt x="38" y="13"/>
                    <a:pt x="38" y="14"/>
                    <a:pt x="37" y="15"/>
                  </a:cubicBezTo>
                  <a:cubicBezTo>
                    <a:pt x="36" y="16"/>
                    <a:pt x="37" y="16"/>
                    <a:pt x="39" y="15"/>
                  </a:cubicBezTo>
                  <a:cubicBezTo>
                    <a:pt x="41" y="15"/>
                    <a:pt x="40" y="16"/>
                    <a:pt x="40" y="17"/>
                  </a:cubicBezTo>
                  <a:cubicBezTo>
                    <a:pt x="41" y="17"/>
                    <a:pt x="42" y="16"/>
                    <a:pt x="43" y="15"/>
                  </a:cubicBezTo>
                  <a:cubicBezTo>
                    <a:pt x="44" y="14"/>
                    <a:pt x="45" y="14"/>
                    <a:pt x="45" y="14"/>
                  </a:cubicBezTo>
                  <a:cubicBezTo>
                    <a:pt x="45" y="13"/>
                    <a:pt x="44" y="13"/>
                    <a:pt x="44" y="13"/>
                  </a:cubicBezTo>
                  <a:cubicBezTo>
                    <a:pt x="43" y="14"/>
                    <a:pt x="41" y="14"/>
                    <a:pt x="42" y="13"/>
                  </a:cubicBezTo>
                  <a:cubicBezTo>
                    <a:pt x="42" y="12"/>
                    <a:pt x="42" y="12"/>
                    <a:pt x="41" y="12"/>
                  </a:cubicBezTo>
                  <a:cubicBezTo>
                    <a:pt x="40" y="12"/>
                    <a:pt x="39" y="12"/>
                    <a:pt x="40" y="11"/>
                  </a:cubicBezTo>
                  <a:cubicBezTo>
                    <a:pt x="40" y="11"/>
                    <a:pt x="39" y="10"/>
                    <a:pt x="38" y="10"/>
                  </a:cubicBezTo>
                  <a:cubicBezTo>
                    <a:pt x="38" y="10"/>
                    <a:pt x="38" y="9"/>
                    <a:pt x="38" y="9"/>
                  </a:cubicBezTo>
                  <a:cubicBezTo>
                    <a:pt x="38" y="8"/>
                    <a:pt x="36" y="8"/>
                    <a:pt x="36" y="8"/>
                  </a:cubicBezTo>
                  <a:cubicBezTo>
                    <a:pt x="37" y="8"/>
                    <a:pt x="35" y="7"/>
                    <a:pt x="35" y="8"/>
                  </a:cubicBezTo>
                  <a:cubicBezTo>
                    <a:pt x="35" y="8"/>
                    <a:pt x="34" y="8"/>
                    <a:pt x="34" y="7"/>
                  </a:cubicBezTo>
                  <a:cubicBezTo>
                    <a:pt x="34" y="7"/>
                    <a:pt x="32" y="7"/>
                    <a:pt x="32" y="7"/>
                  </a:cubicBezTo>
                  <a:cubicBezTo>
                    <a:pt x="31" y="7"/>
                    <a:pt x="32" y="5"/>
                    <a:pt x="31" y="5"/>
                  </a:cubicBezTo>
                  <a:cubicBezTo>
                    <a:pt x="30" y="5"/>
                    <a:pt x="29" y="6"/>
                    <a:pt x="29" y="6"/>
                  </a:cubicBezTo>
                  <a:cubicBezTo>
                    <a:pt x="29" y="6"/>
                    <a:pt x="29" y="5"/>
                    <a:pt x="30" y="4"/>
                  </a:cubicBezTo>
                  <a:cubicBezTo>
                    <a:pt x="30" y="4"/>
                    <a:pt x="27" y="3"/>
                    <a:pt x="27" y="3"/>
                  </a:cubicBezTo>
                  <a:cubicBezTo>
                    <a:pt x="27" y="4"/>
                    <a:pt x="26" y="2"/>
                    <a:pt x="26" y="2"/>
                  </a:cubicBezTo>
                  <a:cubicBezTo>
                    <a:pt x="25" y="2"/>
                    <a:pt x="26" y="3"/>
                    <a:pt x="25" y="3"/>
                  </a:cubicBezTo>
                  <a:cubicBezTo>
                    <a:pt x="25" y="4"/>
                    <a:pt x="24" y="4"/>
                    <a:pt x="25" y="4"/>
                  </a:cubicBezTo>
                  <a:cubicBezTo>
                    <a:pt x="26" y="5"/>
                    <a:pt x="27" y="8"/>
                    <a:pt x="27" y="8"/>
                  </a:cubicBezTo>
                  <a:cubicBezTo>
                    <a:pt x="26" y="8"/>
                    <a:pt x="24" y="6"/>
                    <a:pt x="24" y="5"/>
                  </a:cubicBezTo>
                  <a:cubicBezTo>
                    <a:pt x="24" y="4"/>
                    <a:pt x="23" y="3"/>
                    <a:pt x="22" y="4"/>
                  </a:cubicBezTo>
                  <a:cubicBezTo>
                    <a:pt x="22" y="5"/>
                    <a:pt x="21" y="5"/>
                    <a:pt x="21" y="6"/>
                  </a:cubicBezTo>
                  <a:cubicBezTo>
                    <a:pt x="22" y="6"/>
                    <a:pt x="21" y="7"/>
                    <a:pt x="21" y="6"/>
                  </a:cubicBezTo>
                  <a:cubicBezTo>
                    <a:pt x="21" y="6"/>
                    <a:pt x="20" y="5"/>
                    <a:pt x="19" y="5"/>
                  </a:cubicBezTo>
                  <a:cubicBezTo>
                    <a:pt x="19" y="5"/>
                    <a:pt x="20" y="4"/>
                    <a:pt x="21" y="4"/>
                  </a:cubicBezTo>
                  <a:cubicBezTo>
                    <a:pt x="22" y="4"/>
                    <a:pt x="20" y="3"/>
                    <a:pt x="20" y="4"/>
                  </a:cubicBezTo>
                  <a:cubicBezTo>
                    <a:pt x="19" y="4"/>
                    <a:pt x="18" y="3"/>
                    <a:pt x="18" y="4"/>
                  </a:cubicBezTo>
                  <a:cubicBezTo>
                    <a:pt x="17" y="4"/>
                    <a:pt x="17" y="4"/>
                    <a:pt x="16" y="4"/>
                  </a:cubicBezTo>
                  <a:cubicBezTo>
                    <a:pt x="15" y="4"/>
                    <a:pt x="15" y="5"/>
                    <a:pt x="14" y="5"/>
                  </a:cubicBezTo>
                  <a:cubicBezTo>
                    <a:pt x="14" y="4"/>
                    <a:pt x="13" y="6"/>
                    <a:pt x="14" y="7"/>
                  </a:cubicBezTo>
                  <a:cubicBezTo>
                    <a:pt x="15" y="8"/>
                    <a:pt x="16" y="6"/>
                    <a:pt x="17" y="7"/>
                  </a:cubicBezTo>
                  <a:close/>
                  <a:moveTo>
                    <a:pt x="15" y="11"/>
                  </a:moveTo>
                  <a:cubicBezTo>
                    <a:pt x="15" y="11"/>
                    <a:pt x="16" y="12"/>
                    <a:pt x="16" y="12"/>
                  </a:cubicBezTo>
                  <a:cubicBezTo>
                    <a:pt x="16" y="12"/>
                    <a:pt x="15" y="11"/>
                    <a:pt x="15" y="10"/>
                  </a:cubicBezTo>
                  <a:cubicBezTo>
                    <a:pt x="14" y="9"/>
                    <a:pt x="14" y="9"/>
                    <a:pt x="13" y="9"/>
                  </a:cubicBezTo>
                  <a:cubicBezTo>
                    <a:pt x="12" y="9"/>
                    <a:pt x="14" y="11"/>
                    <a:pt x="15" y="11"/>
                  </a:cubicBezTo>
                  <a:close/>
                  <a:moveTo>
                    <a:pt x="31" y="2"/>
                  </a:moveTo>
                  <a:cubicBezTo>
                    <a:pt x="31" y="3"/>
                    <a:pt x="30" y="3"/>
                    <a:pt x="31" y="3"/>
                  </a:cubicBezTo>
                  <a:cubicBezTo>
                    <a:pt x="32" y="5"/>
                    <a:pt x="38" y="3"/>
                    <a:pt x="39" y="4"/>
                  </a:cubicBezTo>
                  <a:cubicBezTo>
                    <a:pt x="40" y="4"/>
                    <a:pt x="34" y="5"/>
                    <a:pt x="34" y="5"/>
                  </a:cubicBezTo>
                  <a:cubicBezTo>
                    <a:pt x="35" y="6"/>
                    <a:pt x="39" y="6"/>
                    <a:pt x="40" y="6"/>
                  </a:cubicBezTo>
                  <a:cubicBezTo>
                    <a:pt x="40" y="6"/>
                    <a:pt x="41" y="7"/>
                    <a:pt x="43" y="7"/>
                  </a:cubicBezTo>
                  <a:cubicBezTo>
                    <a:pt x="44" y="7"/>
                    <a:pt x="44" y="6"/>
                    <a:pt x="45" y="6"/>
                  </a:cubicBezTo>
                  <a:cubicBezTo>
                    <a:pt x="46" y="6"/>
                    <a:pt x="48" y="6"/>
                    <a:pt x="48" y="5"/>
                  </a:cubicBezTo>
                  <a:cubicBezTo>
                    <a:pt x="48" y="4"/>
                    <a:pt x="52" y="3"/>
                    <a:pt x="51" y="2"/>
                  </a:cubicBezTo>
                  <a:cubicBezTo>
                    <a:pt x="51" y="1"/>
                    <a:pt x="48" y="2"/>
                    <a:pt x="47" y="1"/>
                  </a:cubicBezTo>
                  <a:cubicBezTo>
                    <a:pt x="46" y="1"/>
                    <a:pt x="44" y="0"/>
                    <a:pt x="43" y="1"/>
                  </a:cubicBezTo>
                  <a:cubicBezTo>
                    <a:pt x="43" y="2"/>
                    <a:pt x="42" y="2"/>
                    <a:pt x="42" y="2"/>
                  </a:cubicBezTo>
                  <a:cubicBezTo>
                    <a:pt x="42" y="1"/>
                    <a:pt x="42" y="0"/>
                    <a:pt x="41" y="0"/>
                  </a:cubicBezTo>
                  <a:cubicBezTo>
                    <a:pt x="39" y="1"/>
                    <a:pt x="41" y="2"/>
                    <a:pt x="40" y="3"/>
                  </a:cubicBezTo>
                  <a:cubicBezTo>
                    <a:pt x="40" y="3"/>
                    <a:pt x="39" y="2"/>
                    <a:pt x="38" y="1"/>
                  </a:cubicBezTo>
                  <a:cubicBezTo>
                    <a:pt x="38" y="1"/>
                    <a:pt x="37" y="2"/>
                    <a:pt x="36" y="1"/>
                  </a:cubicBezTo>
                  <a:cubicBezTo>
                    <a:pt x="36" y="1"/>
                    <a:pt x="34" y="0"/>
                    <a:pt x="34" y="0"/>
                  </a:cubicBezTo>
                  <a:cubicBezTo>
                    <a:pt x="34" y="0"/>
                    <a:pt x="34" y="1"/>
                    <a:pt x="34" y="1"/>
                  </a:cubicBezTo>
                  <a:cubicBezTo>
                    <a:pt x="34" y="1"/>
                    <a:pt x="33" y="1"/>
                    <a:pt x="32" y="1"/>
                  </a:cubicBezTo>
                  <a:cubicBezTo>
                    <a:pt x="32" y="0"/>
                    <a:pt x="33" y="1"/>
                    <a:pt x="32" y="2"/>
                  </a:cubicBezTo>
                  <a:cubicBezTo>
                    <a:pt x="32" y="2"/>
                    <a:pt x="31" y="1"/>
                    <a:pt x="31" y="1"/>
                  </a:cubicBezTo>
                  <a:cubicBezTo>
                    <a:pt x="30" y="1"/>
                    <a:pt x="30" y="1"/>
                    <a:pt x="30" y="1"/>
                  </a:cubicBezTo>
                  <a:cubicBezTo>
                    <a:pt x="29" y="1"/>
                    <a:pt x="30" y="2"/>
                    <a:pt x="3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3" name="Freeform 323">
              <a:extLst>
                <a:ext uri="{FF2B5EF4-FFF2-40B4-BE49-F238E27FC236}">
                  <a16:creationId xmlns:a16="http://schemas.microsoft.com/office/drawing/2014/main" id="{7C1C5343-0604-45F5-A9A1-E03AA8D5D4C7}"/>
                </a:ext>
              </a:extLst>
            </p:cNvPr>
            <p:cNvSpPr>
              <a:spLocks/>
            </p:cNvSpPr>
            <p:nvPr/>
          </p:nvSpPr>
          <p:spPr bwMode="auto">
            <a:xfrm>
              <a:off x="-1944688" y="1608138"/>
              <a:ext cx="28575" cy="11113"/>
            </a:xfrm>
            <a:custGeom>
              <a:avLst/>
              <a:gdLst>
                <a:gd name="T0" fmla="*/ 3 w 8"/>
                <a:gd name="T1" fmla="*/ 0 h 3"/>
                <a:gd name="T2" fmla="*/ 0 w 8"/>
                <a:gd name="T3" fmla="*/ 1 h 3"/>
                <a:gd name="T4" fmla="*/ 5 w 8"/>
                <a:gd name="T5" fmla="*/ 2 h 3"/>
                <a:gd name="T6" fmla="*/ 8 w 8"/>
                <a:gd name="T7" fmla="*/ 2 h 3"/>
                <a:gd name="T8" fmla="*/ 3 w 8"/>
                <a:gd name="T9" fmla="*/ 0 h 3"/>
              </a:gdLst>
              <a:ahLst/>
              <a:cxnLst>
                <a:cxn ang="0">
                  <a:pos x="T0" y="T1"/>
                </a:cxn>
                <a:cxn ang="0">
                  <a:pos x="T2" y="T3"/>
                </a:cxn>
                <a:cxn ang="0">
                  <a:pos x="T4" y="T5"/>
                </a:cxn>
                <a:cxn ang="0">
                  <a:pos x="T6" y="T7"/>
                </a:cxn>
                <a:cxn ang="0">
                  <a:pos x="T8" y="T9"/>
                </a:cxn>
              </a:cxnLst>
              <a:rect l="0" t="0" r="r" b="b"/>
              <a:pathLst>
                <a:path w="8" h="3">
                  <a:moveTo>
                    <a:pt x="3" y="0"/>
                  </a:moveTo>
                  <a:cubicBezTo>
                    <a:pt x="3" y="0"/>
                    <a:pt x="0" y="0"/>
                    <a:pt x="0" y="1"/>
                  </a:cubicBezTo>
                  <a:cubicBezTo>
                    <a:pt x="1" y="2"/>
                    <a:pt x="4" y="1"/>
                    <a:pt x="5" y="2"/>
                  </a:cubicBezTo>
                  <a:cubicBezTo>
                    <a:pt x="6" y="3"/>
                    <a:pt x="8" y="2"/>
                    <a:pt x="8" y="2"/>
                  </a:cubicBezTo>
                  <a:cubicBezTo>
                    <a:pt x="8" y="1"/>
                    <a:pt x="4"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4" name="Freeform 324">
              <a:extLst>
                <a:ext uri="{FF2B5EF4-FFF2-40B4-BE49-F238E27FC236}">
                  <a16:creationId xmlns:a16="http://schemas.microsoft.com/office/drawing/2014/main" id="{12EEA278-7FBD-4DD0-8E3D-722F34F48362}"/>
                </a:ext>
              </a:extLst>
            </p:cNvPr>
            <p:cNvSpPr>
              <a:spLocks noEditPoints="1"/>
            </p:cNvSpPr>
            <p:nvPr/>
          </p:nvSpPr>
          <p:spPr bwMode="auto">
            <a:xfrm>
              <a:off x="-2444750" y="1817688"/>
              <a:ext cx="146050" cy="142875"/>
            </a:xfrm>
            <a:custGeom>
              <a:avLst/>
              <a:gdLst>
                <a:gd name="T0" fmla="*/ 35 w 40"/>
                <a:gd name="T1" fmla="*/ 5 h 40"/>
                <a:gd name="T2" fmla="*/ 29 w 40"/>
                <a:gd name="T3" fmla="*/ 2 h 40"/>
                <a:gd name="T4" fmla="*/ 28 w 40"/>
                <a:gd name="T5" fmla="*/ 7 h 40"/>
                <a:gd name="T6" fmla="*/ 25 w 40"/>
                <a:gd name="T7" fmla="*/ 9 h 40"/>
                <a:gd name="T8" fmla="*/ 25 w 40"/>
                <a:gd name="T9" fmla="*/ 12 h 40"/>
                <a:gd name="T10" fmla="*/ 27 w 40"/>
                <a:gd name="T11" fmla="*/ 11 h 40"/>
                <a:gd name="T12" fmla="*/ 28 w 40"/>
                <a:gd name="T13" fmla="*/ 10 h 40"/>
                <a:gd name="T14" fmla="*/ 33 w 40"/>
                <a:gd name="T15" fmla="*/ 10 h 40"/>
                <a:gd name="T16" fmla="*/ 37 w 40"/>
                <a:gd name="T17" fmla="*/ 7 h 40"/>
                <a:gd name="T18" fmla="*/ 38 w 40"/>
                <a:gd name="T19" fmla="*/ 5 h 40"/>
                <a:gd name="T20" fmla="*/ 25 w 40"/>
                <a:gd name="T21" fmla="*/ 17 h 40"/>
                <a:gd name="T22" fmla="*/ 22 w 40"/>
                <a:gd name="T23" fmla="*/ 23 h 40"/>
                <a:gd name="T24" fmla="*/ 18 w 40"/>
                <a:gd name="T25" fmla="*/ 24 h 40"/>
                <a:gd name="T26" fmla="*/ 15 w 40"/>
                <a:gd name="T27" fmla="*/ 28 h 40"/>
                <a:gd name="T28" fmla="*/ 11 w 40"/>
                <a:gd name="T29" fmla="*/ 29 h 40"/>
                <a:gd name="T30" fmla="*/ 4 w 40"/>
                <a:gd name="T31" fmla="*/ 32 h 40"/>
                <a:gd name="T32" fmla="*/ 6 w 40"/>
                <a:gd name="T33" fmla="*/ 32 h 40"/>
                <a:gd name="T34" fmla="*/ 13 w 40"/>
                <a:gd name="T35" fmla="*/ 33 h 40"/>
                <a:gd name="T36" fmla="*/ 17 w 40"/>
                <a:gd name="T37" fmla="*/ 31 h 40"/>
                <a:gd name="T38" fmla="*/ 21 w 40"/>
                <a:gd name="T39" fmla="*/ 31 h 40"/>
                <a:gd name="T40" fmla="*/ 24 w 40"/>
                <a:gd name="T41" fmla="*/ 29 h 40"/>
                <a:gd name="T42" fmla="*/ 26 w 40"/>
                <a:gd name="T43" fmla="*/ 26 h 40"/>
                <a:gd name="T44" fmla="*/ 29 w 40"/>
                <a:gd name="T45" fmla="*/ 20 h 40"/>
                <a:gd name="T46" fmla="*/ 25 w 40"/>
                <a:gd name="T47" fmla="*/ 14 h 40"/>
                <a:gd name="T48" fmla="*/ 8 w 40"/>
                <a:gd name="T49" fmla="*/ 33 h 40"/>
                <a:gd name="T50" fmla="*/ 9 w 40"/>
                <a:gd name="T51" fmla="*/ 35 h 40"/>
                <a:gd name="T52" fmla="*/ 12 w 40"/>
                <a:gd name="T53" fmla="*/ 32 h 40"/>
                <a:gd name="T54" fmla="*/ 5 w 40"/>
                <a:gd name="T55" fmla="*/ 35 h 40"/>
                <a:gd name="T56" fmla="*/ 1 w 40"/>
                <a:gd name="T57" fmla="*/ 34 h 40"/>
                <a:gd name="T58" fmla="*/ 2 w 40"/>
                <a:gd name="T59" fmla="*/ 35 h 40"/>
                <a:gd name="T60" fmla="*/ 3 w 40"/>
                <a:gd name="T61" fmla="*/ 40 h 40"/>
                <a:gd name="T62" fmla="*/ 5 w 40"/>
                <a:gd name="T63" fmla="*/ 35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0" h="40">
                  <a:moveTo>
                    <a:pt x="38" y="5"/>
                  </a:moveTo>
                  <a:cubicBezTo>
                    <a:pt x="37" y="4"/>
                    <a:pt x="36" y="5"/>
                    <a:pt x="35" y="5"/>
                  </a:cubicBezTo>
                  <a:cubicBezTo>
                    <a:pt x="34" y="6"/>
                    <a:pt x="31" y="3"/>
                    <a:pt x="30" y="2"/>
                  </a:cubicBezTo>
                  <a:cubicBezTo>
                    <a:pt x="29" y="0"/>
                    <a:pt x="28" y="1"/>
                    <a:pt x="29" y="2"/>
                  </a:cubicBezTo>
                  <a:cubicBezTo>
                    <a:pt x="29" y="3"/>
                    <a:pt x="29" y="4"/>
                    <a:pt x="29" y="5"/>
                  </a:cubicBezTo>
                  <a:cubicBezTo>
                    <a:pt x="29" y="6"/>
                    <a:pt x="28" y="6"/>
                    <a:pt x="28" y="7"/>
                  </a:cubicBezTo>
                  <a:cubicBezTo>
                    <a:pt x="28" y="8"/>
                    <a:pt x="27" y="8"/>
                    <a:pt x="26" y="8"/>
                  </a:cubicBezTo>
                  <a:cubicBezTo>
                    <a:pt x="25" y="8"/>
                    <a:pt x="26" y="9"/>
                    <a:pt x="25" y="9"/>
                  </a:cubicBezTo>
                  <a:cubicBezTo>
                    <a:pt x="24" y="9"/>
                    <a:pt x="24" y="10"/>
                    <a:pt x="25" y="10"/>
                  </a:cubicBezTo>
                  <a:cubicBezTo>
                    <a:pt x="25" y="11"/>
                    <a:pt x="25" y="12"/>
                    <a:pt x="25" y="12"/>
                  </a:cubicBezTo>
                  <a:cubicBezTo>
                    <a:pt x="25" y="13"/>
                    <a:pt x="25" y="12"/>
                    <a:pt x="26" y="12"/>
                  </a:cubicBezTo>
                  <a:cubicBezTo>
                    <a:pt x="26" y="11"/>
                    <a:pt x="27" y="12"/>
                    <a:pt x="27" y="11"/>
                  </a:cubicBezTo>
                  <a:cubicBezTo>
                    <a:pt x="27" y="11"/>
                    <a:pt x="26" y="10"/>
                    <a:pt x="26" y="10"/>
                  </a:cubicBezTo>
                  <a:cubicBezTo>
                    <a:pt x="26" y="9"/>
                    <a:pt x="27" y="10"/>
                    <a:pt x="28" y="10"/>
                  </a:cubicBezTo>
                  <a:cubicBezTo>
                    <a:pt x="28" y="9"/>
                    <a:pt x="30" y="9"/>
                    <a:pt x="31" y="10"/>
                  </a:cubicBezTo>
                  <a:cubicBezTo>
                    <a:pt x="32" y="11"/>
                    <a:pt x="32" y="11"/>
                    <a:pt x="33" y="10"/>
                  </a:cubicBezTo>
                  <a:cubicBezTo>
                    <a:pt x="33" y="9"/>
                    <a:pt x="34" y="8"/>
                    <a:pt x="36" y="8"/>
                  </a:cubicBezTo>
                  <a:cubicBezTo>
                    <a:pt x="38" y="8"/>
                    <a:pt x="38" y="7"/>
                    <a:pt x="37" y="7"/>
                  </a:cubicBezTo>
                  <a:cubicBezTo>
                    <a:pt x="37" y="7"/>
                    <a:pt x="40" y="5"/>
                    <a:pt x="40" y="4"/>
                  </a:cubicBezTo>
                  <a:cubicBezTo>
                    <a:pt x="40" y="4"/>
                    <a:pt x="38" y="5"/>
                    <a:pt x="38" y="5"/>
                  </a:cubicBezTo>
                  <a:close/>
                  <a:moveTo>
                    <a:pt x="25" y="14"/>
                  </a:moveTo>
                  <a:cubicBezTo>
                    <a:pt x="24" y="15"/>
                    <a:pt x="24" y="17"/>
                    <a:pt x="25" y="17"/>
                  </a:cubicBezTo>
                  <a:cubicBezTo>
                    <a:pt x="25" y="18"/>
                    <a:pt x="23" y="19"/>
                    <a:pt x="23" y="20"/>
                  </a:cubicBezTo>
                  <a:cubicBezTo>
                    <a:pt x="24" y="22"/>
                    <a:pt x="22" y="22"/>
                    <a:pt x="22" y="23"/>
                  </a:cubicBezTo>
                  <a:cubicBezTo>
                    <a:pt x="22" y="24"/>
                    <a:pt x="21" y="23"/>
                    <a:pt x="20" y="24"/>
                  </a:cubicBezTo>
                  <a:cubicBezTo>
                    <a:pt x="19" y="25"/>
                    <a:pt x="18" y="24"/>
                    <a:pt x="18" y="24"/>
                  </a:cubicBezTo>
                  <a:cubicBezTo>
                    <a:pt x="19" y="23"/>
                    <a:pt x="17" y="24"/>
                    <a:pt x="17" y="25"/>
                  </a:cubicBezTo>
                  <a:cubicBezTo>
                    <a:pt x="17" y="27"/>
                    <a:pt x="15" y="27"/>
                    <a:pt x="15" y="28"/>
                  </a:cubicBezTo>
                  <a:cubicBezTo>
                    <a:pt x="16" y="28"/>
                    <a:pt x="14" y="29"/>
                    <a:pt x="14" y="28"/>
                  </a:cubicBezTo>
                  <a:cubicBezTo>
                    <a:pt x="14" y="28"/>
                    <a:pt x="13" y="28"/>
                    <a:pt x="11" y="29"/>
                  </a:cubicBezTo>
                  <a:cubicBezTo>
                    <a:pt x="9" y="29"/>
                    <a:pt x="8" y="28"/>
                    <a:pt x="8" y="29"/>
                  </a:cubicBezTo>
                  <a:cubicBezTo>
                    <a:pt x="7" y="30"/>
                    <a:pt x="5" y="31"/>
                    <a:pt x="4" y="32"/>
                  </a:cubicBezTo>
                  <a:cubicBezTo>
                    <a:pt x="3" y="32"/>
                    <a:pt x="3" y="33"/>
                    <a:pt x="4" y="33"/>
                  </a:cubicBezTo>
                  <a:cubicBezTo>
                    <a:pt x="5" y="32"/>
                    <a:pt x="6" y="33"/>
                    <a:pt x="6" y="32"/>
                  </a:cubicBezTo>
                  <a:cubicBezTo>
                    <a:pt x="7" y="32"/>
                    <a:pt x="10" y="31"/>
                    <a:pt x="12" y="31"/>
                  </a:cubicBezTo>
                  <a:cubicBezTo>
                    <a:pt x="14" y="31"/>
                    <a:pt x="13" y="32"/>
                    <a:pt x="13" y="33"/>
                  </a:cubicBezTo>
                  <a:cubicBezTo>
                    <a:pt x="13" y="34"/>
                    <a:pt x="15" y="34"/>
                    <a:pt x="16" y="33"/>
                  </a:cubicBezTo>
                  <a:cubicBezTo>
                    <a:pt x="17" y="32"/>
                    <a:pt x="18" y="32"/>
                    <a:pt x="17" y="31"/>
                  </a:cubicBezTo>
                  <a:cubicBezTo>
                    <a:pt x="16" y="31"/>
                    <a:pt x="17" y="30"/>
                    <a:pt x="18" y="31"/>
                  </a:cubicBezTo>
                  <a:cubicBezTo>
                    <a:pt x="18" y="32"/>
                    <a:pt x="20" y="32"/>
                    <a:pt x="21" y="31"/>
                  </a:cubicBezTo>
                  <a:cubicBezTo>
                    <a:pt x="21" y="30"/>
                    <a:pt x="21" y="31"/>
                    <a:pt x="22" y="31"/>
                  </a:cubicBezTo>
                  <a:cubicBezTo>
                    <a:pt x="23" y="31"/>
                    <a:pt x="24" y="29"/>
                    <a:pt x="24" y="29"/>
                  </a:cubicBezTo>
                  <a:cubicBezTo>
                    <a:pt x="24" y="30"/>
                    <a:pt x="25" y="30"/>
                    <a:pt x="26" y="29"/>
                  </a:cubicBezTo>
                  <a:cubicBezTo>
                    <a:pt x="27" y="28"/>
                    <a:pt x="26" y="27"/>
                    <a:pt x="26" y="26"/>
                  </a:cubicBezTo>
                  <a:cubicBezTo>
                    <a:pt x="27" y="25"/>
                    <a:pt x="28" y="23"/>
                    <a:pt x="27" y="22"/>
                  </a:cubicBezTo>
                  <a:cubicBezTo>
                    <a:pt x="26" y="21"/>
                    <a:pt x="28" y="20"/>
                    <a:pt x="29" y="20"/>
                  </a:cubicBezTo>
                  <a:cubicBezTo>
                    <a:pt x="30" y="19"/>
                    <a:pt x="28" y="15"/>
                    <a:pt x="28" y="13"/>
                  </a:cubicBezTo>
                  <a:cubicBezTo>
                    <a:pt x="28" y="12"/>
                    <a:pt x="26" y="14"/>
                    <a:pt x="25" y="14"/>
                  </a:cubicBezTo>
                  <a:close/>
                  <a:moveTo>
                    <a:pt x="10" y="32"/>
                  </a:moveTo>
                  <a:cubicBezTo>
                    <a:pt x="10" y="33"/>
                    <a:pt x="9" y="33"/>
                    <a:pt x="8" y="33"/>
                  </a:cubicBezTo>
                  <a:cubicBezTo>
                    <a:pt x="7" y="33"/>
                    <a:pt x="7" y="36"/>
                    <a:pt x="7" y="36"/>
                  </a:cubicBezTo>
                  <a:cubicBezTo>
                    <a:pt x="8" y="36"/>
                    <a:pt x="8" y="36"/>
                    <a:pt x="9" y="35"/>
                  </a:cubicBezTo>
                  <a:cubicBezTo>
                    <a:pt x="9" y="34"/>
                    <a:pt x="10" y="34"/>
                    <a:pt x="11" y="34"/>
                  </a:cubicBezTo>
                  <a:cubicBezTo>
                    <a:pt x="11" y="35"/>
                    <a:pt x="12" y="33"/>
                    <a:pt x="12" y="32"/>
                  </a:cubicBezTo>
                  <a:cubicBezTo>
                    <a:pt x="12" y="31"/>
                    <a:pt x="10" y="31"/>
                    <a:pt x="10" y="32"/>
                  </a:cubicBezTo>
                  <a:close/>
                  <a:moveTo>
                    <a:pt x="5" y="35"/>
                  </a:moveTo>
                  <a:cubicBezTo>
                    <a:pt x="5" y="34"/>
                    <a:pt x="4" y="34"/>
                    <a:pt x="4" y="34"/>
                  </a:cubicBezTo>
                  <a:cubicBezTo>
                    <a:pt x="4" y="33"/>
                    <a:pt x="3" y="33"/>
                    <a:pt x="1" y="34"/>
                  </a:cubicBezTo>
                  <a:cubicBezTo>
                    <a:pt x="0" y="35"/>
                    <a:pt x="0" y="35"/>
                    <a:pt x="1" y="36"/>
                  </a:cubicBezTo>
                  <a:cubicBezTo>
                    <a:pt x="1" y="37"/>
                    <a:pt x="2" y="36"/>
                    <a:pt x="2" y="35"/>
                  </a:cubicBezTo>
                  <a:cubicBezTo>
                    <a:pt x="2" y="34"/>
                    <a:pt x="3" y="36"/>
                    <a:pt x="2" y="37"/>
                  </a:cubicBezTo>
                  <a:cubicBezTo>
                    <a:pt x="2" y="39"/>
                    <a:pt x="2" y="40"/>
                    <a:pt x="3" y="40"/>
                  </a:cubicBezTo>
                  <a:cubicBezTo>
                    <a:pt x="4" y="40"/>
                    <a:pt x="5" y="38"/>
                    <a:pt x="6" y="36"/>
                  </a:cubicBezTo>
                  <a:cubicBezTo>
                    <a:pt x="7" y="35"/>
                    <a:pt x="5" y="36"/>
                    <a:pt x="5" y="3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 name="Freeform 325">
              <a:extLst>
                <a:ext uri="{FF2B5EF4-FFF2-40B4-BE49-F238E27FC236}">
                  <a16:creationId xmlns:a16="http://schemas.microsoft.com/office/drawing/2014/main" id="{C6A6637D-B08A-44F9-95C0-DC90801E3226}"/>
                </a:ext>
              </a:extLst>
            </p:cNvPr>
            <p:cNvSpPr>
              <a:spLocks noEditPoints="1"/>
            </p:cNvSpPr>
            <p:nvPr/>
          </p:nvSpPr>
          <p:spPr bwMode="auto">
            <a:xfrm>
              <a:off x="-2903538" y="1730375"/>
              <a:ext cx="506412" cy="349250"/>
            </a:xfrm>
            <a:custGeom>
              <a:avLst/>
              <a:gdLst>
                <a:gd name="T0" fmla="*/ 133 w 140"/>
                <a:gd name="T1" fmla="*/ 18 h 97"/>
                <a:gd name="T2" fmla="*/ 126 w 140"/>
                <a:gd name="T3" fmla="*/ 13 h 97"/>
                <a:gd name="T4" fmla="*/ 120 w 140"/>
                <a:gd name="T5" fmla="*/ 6 h 97"/>
                <a:gd name="T6" fmla="*/ 112 w 140"/>
                <a:gd name="T7" fmla="*/ 1 h 97"/>
                <a:gd name="T8" fmla="*/ 107 w 140"/>
                <a:gd name="T9" fmla="*/ 5 h 97"/>
                <a:gd name="T10" fmla="*/ 102 w 140"/>
                <a:gd name="T11" fmla="*/ 12 h 97"/>
                <a:gd name="T12" fmla="*/ 95 w 140"/>
                <a:gd name="T13" fmla="*/ 15 h 97"/>
                <a:gd name="T14" fmla="*/ 99 w 140"/>
                <a:gd name="T15" fmla="*/ 18 h 97"/>
                <a:gd name="T16" fmla="*/ 99 w 140"/>
                <a:gd name="T17" fmla="*/ 22 h 97"/>
                <a:gd name="T18" fmla="*/ 87 w 140"/>
                <a:gd name="T19" fmla="*/ 26 h 97"/>
                <a:gd name="T20" fmla="*/ 78 w 140"/>
                <a:gd name="T21" fmla="*/ 34 h 97"/>
                <a:gd name="T22" fmla="*/ 65 w 140"/>
                <a:gd name="T23" fmla="*/ 35 h 97"/>
                <a:gd name="T24" fmla="*/ 50 w 140"/>
                <a:gd name="T25" fmla="*/ 33 h 97"/>
                <a:gd name="T26" fmla="*/ 43 w 140"/>
                <a:gd name="T27" fmla="*/ 26 h 97"/>
                <a:gd name="T28" fmla="*/ 38 w 140"/>
                <a:gd name="T29" fmla="*/ 19 h 97"/>
                <a:gd name="T30" fmla="*/ 32 w 140"/>
                <a:gd name="T31" fmla="*/ 14 h 97"/>
                <a:gd name="T32" fmla="*/ 28 w 140"/>
                <a:gd name="T33" fmla="*/ 16 h 97"/>
                <a:gd name="T34" fmla="*/ 23 w 140"/>
                <a:gd name="T35" fmla="*/ 20 h 97"/>
                <a:gd name="T36" fmla="*/ 18 w 140"/>
                <a:gd name="T37" fmla="*/ 25 h 97"/>
                <a:gd name="T38" fmla="*/ 16 w 140"/>
                <a:gd name="T39" fmla="*/ 31 h 97"/>
                <a:gd name="T40" fmla="*/ 11 w 140"/>
                <a:gd name="T41" fmla="*/ 37 h 97"/>
                <a:gd name="T42" fmla="*/ 4 w 140"/>
                <a:gd name="T43" fmla="*/ 39 h 97"/>
                <a:gd name="T44" fmla="*/ 0 w 140"/>
                <a:gd name="T45" fmla="*/ 42 h 97"/>
                <a:gd name="T46" fmla="*/ 3 w 140"/>
                <a:gd name="T47" fmla="*/ 48 h 97"/>
                <a:gd name="T48" fmla="*/ 8 w 140"/>
                <a:gd name="T49" fmla="*/ 53 h 97"/>
                <a:gd name="T50" fmla="*/ 12 w 140"/>
                <a:gd name="T51" fmla="*/ 51 h 97"/>
                <a:gd name="T52" fmla="*/ 12 w 140"/>
                <a:gd name="T53" fmla="*/ 57 h 97"/>
                <a:gd name="T54" fmla="*/ 12 w 140"/>
                <a:gd name="T55" fmla="*/ 63 h 97"/>
                <a:gd name="T56" fmla="*/ 16 w 140"/>
                <a:gd name="T57" fmla="*/ 67 h 97"/>
                <a:gd name="T58" fmla="*/ 29 w 140"/>
                <a:gd name="T59" fmla="*/ 72 h 97"/>
                <a:gd name="T60" fmla="*/ 34 w 140"/>
                <a:gd name="T61" fmla="*/ 73 h 97"/>
                <a:gd name="T62" fmla="*/ 38 w 140"/>
                <a:gd name="T63" fmla="*/ 72 h 97"/>
                <a:gd name="T64" fmla="*/ 43 w 140"/>
                <a:gd name="T65" fmla="*/ 71 h 97"/>
                <a:gd name="T66" fmla="*/ 50 w 140"/>
                <a:gd name="T67" fmla="*/ 71 h 97"/>
                <a:gd name="T68" fmla="*/ 54 w 140"/>
                <a:gd name="T69" fmla="*/ 73 h 97"/>
                <a:gd name="T70" fmla="*/ 53 w 140"/>
                <a:gd name="T71" fmla="*/ 82 h 97"/>
                <a:gd name="T72" fmla="*/ 57 w 140"/>
                <a:gd name="T73" fmla="*/ 87 h 97"/>
                <a:gd name="T74" fmla="*/ 61 w 140"/>
                <a:gd name="T75" fmla="*/ 89 h 97"/>
                <a:gd name="T76" fmla="*/ 65 w 140"/>
                <a:gd name="T77" fmla="*/ 85 h 97"/>
                <a:gd name="T78" fmla="*/ 73 w 140"/>
                <a:gd name="T79" fmla="*/ 85 h 97"/>
                <a:gd name="T80" fmla="*/ 77 w 140"/>
                <a:gd name="T81" fmla="*/ 88 h 97"/>
                <a:gd name="T82" fmla="*/ 81 w 140"/>
                <a:gd name="T83" fmla="*/ 91 h 97"/>
                <a:gd name="T84" fmla="*/ 92 w 140"/>
                <a:gd name="T85" fmla="*/ 86 h 97"/>
                <a:gd name="T86" fmla="*/ 100 w 140"/>
                <a:gd name="T87" fmla="*/ 81 h 97"/>
                <a:gd name="T88" fmla="*/ 104 w 140"/>
                <a:gd name="T89" fmla="*/ 76 h 97"/>
                <a:gd name="T90" fmla="*/ 108 w 140"/>
                <a:gd name="T91" fmla="*/ 71 h 97"/>
                <a:gd name="T92" fmla="*/ 109 w 140"/>
                <a:gd name="T93" fmla="*/ 67 h 97"/>
                <a:gd name="T94" fmla="*/ 108 w 140"/>
                <a:gd name="T95" fmla="*/ 64 h 97"/>
                <a:gd name="T96" fmla="*/ 107 w 140"/>
                <a:gd name="T97" fmla="*/ 60 h 97"/>
                <a:gd name="T98" fmla="*/ 104 w 140"/>
                <a:gd name="T99" fmla="*/ 52 h 97"/>
                <a:gd name="T100" fmla="*/ 111 w 140"/>
                <a:gd name="T101" fmla="*/ 49 h 97"/>
                <a:gd name="T102" fmla="*/ 102 w 140"/>
                <a:gd name="T103" fmla="*/ 46 h 97"/>
                <a:gd name="T104" fmla="*/ 106 w 140"/>
                <a:gd name="T105" fmla="*/ 40 h 97"/>
                <a:gd name="T106" fmla="*/ 109 w 140"/>
                <a:gd name="T107" fmla="*/ 43 h 97"/>
                <a:gd name="T108" fmla="*/ 120 w 140"/>
                <a:gd name="T109" fmla="*/ 37 h 97"/>
                <a:gd name="T110" fmla="*/ 125 w 140"/>
                <a:gd name="T111" fmla="*/ 35 h 97"/>
                <a:gd name="T112" fmla="*/ 131 w 140"/>
                <a:gd name="T113" fmla="*/ 33 h 97"/>
                <a:gd name="T114" fmla="*/ 131 w 140"/>
                <a:gd name="T115" fmla="*/ 27 h 97"/>
                <a:gd name="T116" fmla="*/ 138 w 140"/>
                <a:gd name="T117" fmla="*/ 22 h 97"/>
                <a:gd name="T118" fmla="*/ 106 w 140"/>
                <a:gd name="T119" fmla="*/ 87 h 97"/>
                <a:gd name="T120" fmla="*/ 78 w 140"/>
                <a:gd name="T121" fmla="*/ 95 h 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140" h="97">
                  <a:moveTo>
                    <a:pt x="139" y="18"/>
                  </a:moveTo>
                  <a:cubicBezTo>
                    <a:pt x="139" y="16"/>
                    <a:pt x="137" y="17"/>
                    <a:pt x="137" y="17"/>
                  </a:cubicBezTo>
                  <a:cubicBezTo>
                    <a:pt x="137" y="17"/>
                    <a:pt x="135" y="17"/>
                    <a:pt x="135" y="18"/>
                  </a:cubicBezTo>
                  <a:cubicBezTo>
                    <a:pt x="134" y="19"/>
                    <a:pt x="134" y="18"/>
                    <a:pt x="133" y="18"/>
                  </a:cubicBezTo>
                  <a:cubicBezTo>
                    <a:pt x="132" y="19"/>
                    <a:pt x="130" y="18"/>
                    <a:pt x="130" y="18"/>
                  </a:cubicBezTo>
                  <a:cubicBezTo>
                    <a:pt x="130" y="17"/>
                    <a:pt x="130" y="16"/>
                    <a:pt x="130" y="16"/>
                  </a:cubicBezTo>
                  <a:cubicBezTo>
                    <a:pt x="130" y="15"/>
                    <a:pt x="129" y="15"/>
                    <a:pt x="128" y="14"/>
                  </a:cubicBezTo>
                  <a:cubicBezTo>
                    <a:pt x="128" y="14"/>
                    <a:pt x="126" y="13"/>
                    <a:pt x="126" y="13"/>
                  </a:cubicBezTo>
                  <a:cubicBezTo>
                    <a:pt x="126" y="14"/>
                    <a:pt x="125" y="13"/>
                    <a:pt x="124" y="13"/>
                  </a:cubicBezTo>
                  <a:cubicBezTo>
                    <a:pt x="122" y="12"/>
                    <a:pt x="123" y="12"/>
                    <a:pt x="123" y="11"/>
                  </a:cubicBezTo>
                  <a:cubicBezTo>
                    <a:pt x="123" y="11"/>
                    <a:pt x="122" y="9"/>
                    <a:pt x="122" y="8"/>
                  </a:cubicBezTo>
                  <a:cubicBezTo>
                    <a:pt x="121" y="8"/>
                    <a:pt x="121" y="7"/>
                    <a:pt x="120" y="6"/>
                  </a:cubicBezTo>
                  <a:cubicBezTo>
                    <a:pt x="120" y="4"/>
                    <a:pt x="119" y="4"/>
                    <a:pt x="119" y="4"/>
                  </a:cubicBezTo>
                  <a:cubicBezTo>
                    <a:pt x="119" y="3"/>
                    <a:pt x="118" y="2"/>
                    <a:pt x="118" y="2"/>
                  </a:cubicBezTo>
                  <a:cubicBezTo>
                    <a:pt x="117" y="1"/>
                    <a:pt x="116" y="2"/>
                    <a:pt x="115" y="1"/>
                  </a:cubicBezTo>
                  <a:cubicBezTo>
                    <a:pt x="114" y="0"/>
                    <a:pt x="113" y="1"/>
                    <a:pt x="112" y="1"/>
                  </a:cubicBezTo>
                  <a:cubicBezTo>
                    <a:pt x="111" y="0"/>
                    <a:pt x="109" y="1"/>
                    <a:pt x="109" y="1"/>
                  </a:cubicBezTo>
                  <a:cubicBezTo>
                    <a:pt x="108" y="1"/>
                    <a:pt x="107" y="1"/>
                    <a:pt x="106" y="2"/>
                  </a:cubicBezTo>
                  <a:cubicBezTo>
                    <a:pt x="105" y="3"/>
                    <a:pt x="106" y="3"/>
                    <a:pt x="106" y="3"/>
                  </a:cubicBezTo>
                  <a:cubicBezTo>
                    <a:pt x="106" y="3"/>
                    <a:pt x="107" y="4"/>
                    <a:pt x="107" y="5"/>
                  </a:cubicBezTo>
                  <a:cubicBezTo>
                    <a:pt x="107" y="5"/>
                    <a:pt x="106" y="6"/>
                    <a:pt x="106" y="6"/>
                  </a:cubicBezTo>
                  <a:cubicBezTo>
                    <a:pt x="105" y="6"/>
                    <a:pt x="104" y="8"/>
                    <a:pt x="104" y="8"/>
                  </a:cubicBezTo>
                  <a:cubicBezTo>
                    <a:pt x="104" y="9"/>
                    <a:pt x="103" y="10"/>
                    <a:pt x="103" y="11"/>
                  </a:cubicBezTo>
                  <a:cubicBezTo>
                    <a:pt x="103" y="11"/>
                    <a:pt x="103" y="11"/>
                    <a:pt x="102" y="12"/>
                  </a:cubicBezTo>
                  <a:cubicBezTo>
                    <a:pt x="102" y="12"/>
                    <a:pt x="100" y="13"/>
                    <a:pt x="100" y="13"/>
                  </a:cubicBezTo>
                  <a:cubicBezTo>
                    <a:pt x="99" y="13"/>
                    <a:pt x="98" y="13"/>
                    <a:pt x="98" y="12"/>
                  </a:cubicBezTo>
                  <a:cubicBezTo>
                    <a:pt x="98" y="12"/>
                    <a:pt x="97" y="12"/>
                    <a:pt x="97" y="12"/>
                  </a:cubicBezTo>
                  <a:cubicBezTo>
                    <a:pt x="95" y="15"/>
                    <a:pt x="95" y="15"/>
                    <a:pt x="95" y="15"/>
                  </a:cubicBezTo>
                  <a:cubicBezTo>
                    <a:pt x="95" y="17"/>
                    <a:pt x="95" y="17"/>
                    <a:pt x="95" y="17"/>
                  </a:cubicBezTo>
                  <a:cubicBezTo>
                    <a:pt x="95" y="17"/>
                    <a:pt x="94" y="17"/>
                    <a:pt x="95" y="18"/>
                  </a:cubicBezTo>
                  <a:cubicBezTo>
                    <a:pt x="96" y="19"/>
                    <a:pt x="96" y="18"/>
                    <a:pt x="97" y="18"/>
                  </a:cubicBezTo>
                  <a:cubicBezTo>
                    <a:pt x="99" y="18"/>
                    <a:pt x="99" y="19"/>
                    <a:pt x="99" y="18"/>
                  </a:cubicBezTo>
                  <a:cubicBezTo>
                    <a:pt x="100" y="18"/>
                    <a:pt x="101" y="17"/>
                    <a:pt x="102" y="18"/>
                  </a:cubicBezTo>
                  <a:cubicBezTo>
                    <a:pt x="102" y="19"/>
                    <a:pt x="105" y="20"/>
                    <a:pt x="105" y="21"/>
                  </a:cubicBezTo>
                  <a:cubicBezTo>
                    <a:pt x="105" y="22"/>
                    <a:pt x="103" y="22"/>
                    <a:pt x="102" y="21"/>
                  </a:cubicBezTo>
                  <a:cubicBezTo>
                    <a:pt x="101" y="21"/>
                    <a:pt x="100" y="22"/>
                    <a:pt x="99" y="22"/>
                  </a:cubicBezTo>
                  <a:cubicBezTo>
                    <a:pt x="98" y="22"/>
                    <a:pt x="97" y="22"/>
                    <a:pt x="96" y="23"/>
                  </a:cubicBezTo>
                  <a:cubicBezTo>
                    <a:pt x="96" y="24"/>
                    <a:pt x="96" y="25"/>
                    <a:pt x="94" y="25"/>
                  </a:cubicBezTo>
                  <a:cubicBezTo>
                    <a:pt x="93" y="25"/>
                    <a:pt x="92" y="25"/>
                    <a:pt x="91" y="26"/>
                  </a:cubicBezTo>
                  <a:cubicBezTo>
                    <a:pt x="89" y="27"/>
                    <a:pt x="88" y="27"/>
                    <a:pt x="87" y="26"/>
                  </a:cubicBezTo>
                  <a:cubicBezTo>
                    <a:pt x="87" y="26"/>
                    <a:pt x="86" y="26"/>
                    <a:pt x="85" y="27"/>
                  </a:cubicBezTo>
                  <a:cubicBezTo>
                    <a:pt x="84" y="28"/>
                    <a:pt x="86" y="29"/>
                    <a:pt x="86" y="30"/>
                  </a:cubicBezTo>
                  <a:cubicBezTo>
                    <a:pt x="85" y="31"/>
                    <a:pt x="84" y="31"/>
                    <a:pt x="83" y="32"/>
                  </a:cubicBezTo>
                  <a:cubicBezTo>
                    <a:pt x="81" y="33"/>
                    <a:pt x="80" y="34"/>
                    <a:pt x="78" y="34"/>
                  </a:cubicBezTo>
                  <a:cubicBezTo>
                    <a:pt x="77" y="34"/>
                    <a:pt x="75" y="33"/>
                    <a:pt x="73" y="34"/>
                  </a:cubicBezTo>
                  <a:cubicBezTo>
                    <a:pt x="71" y="35"/>
                    <a:pt x="70" y="36"/>
                    <a:pt x="69" y="36"/>
                  </a:cubicBezTo>
                  <a:cubicBezTo>
                    <a:pt x="68" y="36"/>
                    <a:pt x="68" y="35"/>
                    <a:pt x="67" y="35"/>
                  </a:cubicBezTo>
                  <a:cubicBezTo>
                    <a:pt x="66" y="35"/>
                    <a:pt x="66" y="35"/>
                    <a:pt x="65" y="35"/>
                  </a:cubicBezTo>
                  <a:cubicBezTo>
                    <a:pt x="64" y="34"/>
                    <a:pt x="64" y="35"/>
                    <a:pt x="62" y="34"/>
                  </a:cubicBezTo>
                  <a:cubicBezTo>
                    <a:pt x="61" y="33"/>
                    <a:pt x="59" y="33"/>
                    <a:pt x="58" y="33"/>
                  </a:cubicBezTo>
                  <a:cubicBezTo>
                    <a:pt x="57" y="33"/>
                    <a:pt x="54" y="33"/>
                    <a:pt x="53" y="33"/>
                  </a:cubicBezTo>
                  <a:cubicBezTo>
                    <a:pt x="52" y="33"/>
                    <a:pt x="50" y="33"/>
                    <a:pt x="50" y="33"/>
                  </a:cubicBezTo>
                  <a:cubicBezTo>
                    <a:pt x="50" y="32"/>
                    <a:pt x="49" y="32"/>
                    <a:pt x="48" y="30"/>
                  </a:cubicBezTo>
                  <a:cubicBezTo>
                    <a:pt x="48" y="29"/>
                    <a:pt x="47" y="28"/>
                    <a:pt x="47" y="28"/>
                  </a:cubicBezTo>
                  <a:cubicBezTo>
                    <a:pt x="46" y="28"/>
                    <a:pt x="46" y="27"/>
                    <a:pt x="45" y="27"/>
                  </a:cubicBezTo>
                  <a:cubicBezTo>
                    <a:pt x="45" y="27"/>
                    <a:pt x="44" y="26"/>
                    <a:pt x="43" y="26"/>
                  </a:cubicBezTo>
                  <a:cubicBezTo>
                    <a:pt x="42" y="26"/>
                    <a:pt x="39" y="26"/>
                    <a:pt x="38" y="25"/>
                  </a:cubicBezTo>
                  <a:cubicBezTo>
                    <a:pt x="38" y="24"/>
                    <a:pt x="39" y="24"/>
                    <a:pt x="39" y="23"/>
                  </a:cubicBezTo>
                  <a:cubicBezTo>
                    <a:pt x="39" y="22"/>
                    <a:pt x="39" y="21"/>
                    <a:pt x="39" y="21"/>
                  </a:cubicBezTo>
                  <a:cubicBezTo>
                    <a:pt x="38" y="20"/>
                    <a:pt x="38" y="20"/>
                    <a:pt x="38" y="19"/>
                  </a:cubicBezTo>
                  <a:cubicBezTo>
                    <a:pt x="37" y="18"/>
                    <a:pt x="36" y="17"/>
                    <a:pt x="36" y="17"/>
                  </a:cubicBezTo>
                  <a:cubicBezTo>
                    <a:pt x="35" y="17"/>
                    <a:pt x="34" y="17"/>
                    <a:pt x="33" y="16"/>
                  </a:cubicBezTo>
                  <a:cubicBezTo>
                    <a:pt x="33" y="16"/>
                    <a:pt x="32" y="16"/>
                    <a:pt x="32" y="14"/>
                  </a:cubicBezTo>
                  <a:cubicBezTo>
                    <a:pt x="32" y="14"/>
                    <a:pt x="32" y="14"/>
                    <a:pt x="32" y="14"/>
                  </a:cubicBezTo>
                  <a:cubicBezTo>
                    <a:pt x="31" y="14"/>
                    <a:pt x="31" y="14"/>
                    <a:pt x="31" y="14"/>
                  </a:cubicBezTo>
                  <a:cubicBezTo>
                    <a:pt x="31" y="14"/>
                    <a:pt x="30" y="13"/>
                    <a:pt x="30" y="13"/>
                  </a:cubicBezTo>
                  <a:cubicBezTo>
                    <a:pt x="30" y="14"/>
                    <a:pt x="29" y="14"/>
                    <a:pt x="29" y="15"/>
                  </a:cubicBezTo>
                  <a:cubicBezTo>
                    <a:pt x="29" y="15"/>
                    <a:pt x="29" y="16"/>
                    <a:pt x="28" y="16"/>
                  </a:cubicBezTo>
                  <a:cubicBezTo>
                    <a:pt x="28" y="16"/>
                    <a:pt x="27" y="17"/>
                    <a:pt x="27" y="18"/>
                  </a:cubicBezTo>
                  <a:cubicBezTo>
                    <a:pt x="27" y="19"/>
                    <a:pt x="28" y="19"/>
                    <a:pt x="27" y="20"/>
                  </a:cubicBezTo>
                  <a:cubicBezTo>
                    <a:pt x="27" y="20"/>
                    <a:pt x="26" y="21"/>
                    <a:pt x="25" y="20"/>
                  </a:cubicBezTo>
                  <a:cubicBezTo>
                    <a:pt x="25" y="20"/>
                    <a:pt x="24" y="20"/>
                    <a:pt x="23" y="20"/>
                  </a:cubicBezTo>
                  <a:cubicBezTo>
                    <a:pt x="22" y="20"/>
                    <a:pt x="22" y="19"/>
                    <a:pt x="21" y="20"/>
                  </a:cubicBezTo>
                  <a:cubicBezTo>
                    <a:pt x="21" y="21"/>
                    <a:pt x="20" y="24"/>
                    <a:pt x="20" y="25"/>
                  </a:cubicBezTo>
                  <a:cubicBezTo>
                    <a:pt x="20" y="25"/>
                    <a:pt x="21" y="26"/>
                    <a:pt x="20" y="26"/>
                  </a:cubicBezTo>
                  <a:cubicBezTo>
                    <a:pt x="19" y="26"/>
                    <a:pt x="19" y="26"/>
                    <a:pt x="18" y="25"/>
                  </a:cubicBezTo>
                  <a:cubicBezTo>
                    <a:pt x="18" y="25"/>
                    <a:pt x="17" y="26"/>
                    <a:pt x="16" y="26"/>
                  </a:cubicBezTo>
                  <a:cubicBezTo>
                    <a:pt x="16" y="26"/>
                    <a:pt x="14" y="26"/>
                    <a:pt x="15" y="27"/>
                  </a:cubicBezTo>
                  <a:cubicBezTo>
                    <a:pt x="15" y="27"/>
                    <a:pt x="15" y="28"/>
                    <a:pt x="15" y="29"/>
                  </a:cubicBezTo>
                  <a:cubicBezTo>
                    <a:pt x="15" y="29"/>
                    <a:pt x="16" y="31"/>
                    <a:pt x="16" y="31"/>
                  </a:cubicBezTo>
                  <a:cubicBezTo>
                    <a:pt x="16" y="32"/>
                    <a:pt x="15" y="32"/>
                    <a:pt x="15" y="33"/>
                  </a:cubicBezTo>
                  <a:cubicBezTo>
                    <a:pt x="15" y="34"/>
                    <a:pt x="15" y="34"/>
                    <a:pt x="15" y="35"/>
                  </a:cubicBezTo>
                  <a:cubicBezTo>
                    <a:pt x="14" y="35"/>
                    <a:pt x="13" y="35"/>
                    <a:pt x="13" y="36"/>
                  </a:cubicBezTo>
                  <a:cubicBezTo>
                    <a:pt x="12" y="36"/>
                    <a:pt x="11" y="36"/>
                    <a:pt x="11" y="37"/>
                  </a:cubicBezTo>
                  <a:cubicBezTo>
                    <a:pt x="11" y="37"/>
                    <a:pt x="10" y="38"/>
                    <a:pt x="9" y="38"/>
                  </a:cubicBezTo>
                  <a:cubicBezTo>
                    <a:pt x="8" y="37"/>
                    <a:pt x="8" y="37"/>
                    <a:pt x="7" y="38"/>
                  </a:cubicBezTo>
                  <a:cubicBezTo>
                    <a:pt x="6" y="39"/>
                    <a:pt x="6" y="39"/>
                    <a:pt x="6" y="39"/>
                  </a:cubicBezTo>
                  <a:cubicBezTo>
                    <a:pt x="5" y="40"/>
                    <a:pt x="5" y="39"/>
                    <a:pt x="4" y="39"/>
                  </a:cubicBezTo>
                  <a:cubicBezTo>
                    <a:pt x="4" y="39"/>
                    <a:pt x="3" y="39"/>
                    <a:pt x="3" y="39"/>
                  </a:cubicBezTo>
                  <a:cubicBezTo>
                    <a:pt x="2" y="39"/>
                    <a:pt x="2" y="40"/>
                    <a:pt x="1" y="40"/>
                  </a:cubicBezTo>
                  <a:cubicBezTo>
                    <a:pt x="1" y="40"/>
                    <a:pt x="0" y="40"/>
                    <a:pt x="0" y="41"/>
                  </a:cubicBezTo>
                  <a:cubicBezTo>
                    <a:pt x="0" y="41"/>
                    <a:pt x="0" y="41"/>
                    <a:pt x="0" y="42"/>
                  </a:cubicBezTo>
                  <a:cubicBezTo>
                    <a:pt x="0" y="42"/>
                    <a:pt x="0" y="42"/>
                    <a:pt x="0" y="42"/>
                  </a:cubicBezTo>
                  <a:cubicBezTo>
                    <a:pt x="0" y="44"/>
                    <a:pt x="0" y="44"/>
                    <a:pt x="0" y="44"/>
                  </a:cubicBezTo>
                  <a:cubicBezTo>
                    <a:pt x="0" y="44"/>
                    <a:pt x="3" y="44"/>
                    <a:pt x="3" y="45"/>
                  </a:cubicBezTo>
                  <a:cubicBezTo>
                    <a:pt x="3" y="46"/>
                    <a:pt x="3" y="48"/>
                    <a:pt x="3" y="48"/>
                  </a:cubicBezTo>
                  <a:cubicBezTo>
                    <a:pt x="3" y="48"/>
                    <a:pt x="3" y="48"/>
                    <a:pt x="3" y="48"/>
                  </a:cubicBezTo>
                  <a:cubicBezTo>
                    <a:pt x="4" y="49"/>
                    <a:pt x="5" y="50"/>
                    <a:pt x="5" y="50"/>
                  </a:cubicBezTo>
                  <a:cubicBezTo>
                    <a:pt x="5" y="50"/>
                    <a:pt x="5" y="51"/>
                    <a:pt x="6" y="52"/>
                  </a:cubicBezTo>
                  <a:cubicBezTo>
                    <a:pt x="7" y="52"/>
                    <a:pt x="8" y="52"/>
                    <a:pt x="8" y="53"/>
                  </a:cubicBezTo>
                  <a:cubicBezTo>
                    <a:pt x="8" y="53"/>
                    <a:pt x="8" y="53"/>
                    <a:pt x="8" y="53"/>
                  </a:cubicBezTo>
                  <a:cubicBezTo>
                    <a:pt x="9" y="52"/>
                    <a:pt x="9" y="52"/>
                    <a:pt x="9" y="52"/>
                  </a:cubicBezTo>
                  <a:cubicBezTo>
                    <a:pt x="9" y="52"/>
                    <a:pt x="9" y="53"/>
                    <a:pt x="10" y="53"/>
                  </a:cubicBezTo>
                  <a:cubicBezTo>
                    <a:pt x="10" y="52"/>
                    <a:pt x="12" y="51"/>
                    <a:pt x="12" y="51"/>
                  </a:cubicBezTo>
                  <a:cubicBezTo>
                    <a:pt x="13" y="51"/>
                    <a:pt x="15" y="53"/>
                    <a:pt x="15" y="54"/>
                  </a:cubicBezTo>
                  <a:cubicBezTo>
                    <a:pt x="15" y="54"/>
                    <a:pt x="13" y="56"/>
                    <a:pt x="13" y="56"/>
                  </a:cubicBezTo>
                  <a:cubicBezTo>
                    <a:pt x="12" y="56"/>
                    <a:pt x="12" y="56"/>
                    <a:pt x="12" y="57"/>
                  </a:cubicBezTo>
                  <a:cubicBezTo>
                    <a:pt x="12" y="57"/>
                    <a:pt x="12" y="57"/>
                    <a:pt x="12" y="57"/>
                  </a:cubicBezTo>
                  <a:cubicBezTo>
                    <a:pt x="12" y="58"/>
                    <a:pt x="12" y="59"/>
                    <a:pt x="13" y="59"/>
                  </a:cubicBezTo>
                  <a:cubicBezTo>
                    <a:pt x="13" y="60"/>
                    <a:pt x="12" y="61"/>
                    <a:pt x="11" y="60"/>
                  </a:cubicBezTo>
                  <a:cubicBezTo>
                    <a:pt x="11" y="60"/>
                    <a:pt x="11" y="61"/>
                    <a:pt x="11" y="61"/>
                  </a:cubicBezTo>
                  <a:cubicBezTo>
                    <a:pt x="11" y="62"/>
                    <a:pt x="11" y="63"/>
                    <a:pt x="12" y="63"/>
                  </a:cubicBezTo>
                  <a:cubicBezTo>
                    <a:pt x="12" y="63"/>
                    <a:pt x="13" y="64"/>
                    <a:pt x="14" y="64"/>
                  </a:cubicBezTo>
                  <a:cubicBezTo>
                    <a:pt x="14" y="64"/>
                    <a:pt x="15" y="66"/>
                    <a:pt x="15" y="66"/>
                  </a:cubicBezTo>
                  <a:cubicBezTo>
                    <a:pt x="15" y="66"/>
                    <a:pt x="16" y="66"/>
                    <a:pt x="16" y="67"/>
                  </a:cubicBezTo>
                  <a:cubicBezTo>
                    <a:pt x="16" y="67"/>
                    <a:pt x="16" y="67"/>
                    <a:pt x="16" y="67"/>
                  </a:cubicBezTo>
                  <a:cubicBezTo>
                    <a:pt x="17" y="67"/>
                    <a:pt x="17" y="67"/>
                    <a:pt x="17" y="66"/>
                  </a:cubicBezTo>
                  <a:cubicBezTo>
                    <a:pt x="18" y="66"/>
                    <a:pt x="19" y="66"/>
                    <a:pt x="19" y="67"/>
                  </a:cubicBezTo>
                  <a:cubicBezTo>
                    <a:pt x="20" y="67"/>
                    <a:pt x="23" y="69"/>
                    <a:pt x="24" y="70"/>
                  </a:cubicBezTo>
                  <a:cubicBezTo>
                    <a:pt x="25" y="71"/>
                    <a:pt x="28" y="72"/>
                    <a:pt x="29" y="72"/>
                  </a:cubicBezTo>
                  <a:cubicBezTo>
                    <a:pt x="29" y="72"/>
                    <a:pt x="30" y="73"/>
                    <a:pt x="32" y="72"/>
                  </a:cubicBezTo>
                  <a:cubicBezTo>
                    <a:pt x="32" y="72"/>
                    <a:pt x="32" y="72"/>
                    <a:pt x="32" y="73"/>
                  </a:cubicBezTo>
                  <a:cubicBezTo>
                    <a:pt x="32" y="72"/>
                    <a:pt x="33" y="72"/>
                    <a:pt x="33" y="72"/>
                  </a:cubicBezTo>
                  <a:cubicBezTo>
                    <a:pt x="33" y="71"/>
                    <a:pt x="34" y="72"/>
                    <a:pt x="34" y="73"/>
                  </a:cubicBezTo>
                  <a:cubicBezTo>
                    <a:pt x="34" y="73"/>
                    <a:pt x="34" y="74"/>
                    <a:pt x="34" y="74"/>
                  </a:cubicBezTo>
                  <a:cubicBezTo>
                    <a:pt x="34" y="74"/>
                    <a:pt x="34" y="74"/>
                    <a:pt x="34" y="73"/>
                  </a:cubicBezTo>
                  <a:cubicBezTo>
                    <a:pt x="35" y="72"/>
                    <a:pt x="35" y="72"/>
                    <a:pt x="36" y="72"/>
                  </a:cubicBezTo>
                  <a:cubicBezTo>
                    <a:pt x="36" y="71"/>
                    <a:pt x="37" y="72"/>
                    <a:pt x="38" y="72"/>
                  </a:cubicBezTo>
                  <a:cubicBezTo>
                    <a:pt x="39" y="73"/>
                    <a:pt x="39" y="71"/>
                    <a:pt x="40" y="73"/>
                  </a:cubicBezTo>
                  <a:cubicBezTo>
                    <a:pt x="41" y="73"/>
                    <a:pt x="41" y="72"/>
                    <a:pt x="41" y="72"/>
                  </a:cubicBezTo>
                  <a:cubicBezTo>
                    <a:pt x="42" y="72"/>
                    <a:pt x="42" y="72"/>
                    <a:pt x="42" y="71"/>
                  </a:cubicBezTo>
                  <a:cubicBezTo>
                    <a:pt x="43" y="71"/>
                    <a:pt x="43" y="70"/>
                    <a:pt x="43" y="71"/>
                  </a:cubicBezTo>
                  <a:cubicBezTo>
                    <a:pt x="44" y="71"/>
                    <a:pt x="44" y="70"/>
                    <a:pt x="45" y="69"/>
                  </a:cubicBezTo>
                  <a:cubicBezTo>
                    <a:pt x="47" y="69"/>
                    <a:pt x="48" y="70"/>
                    <a:pt x="48" y="69"/>
                  </a:cubicBezTo>
                  <a:cubicBezTo>
                    <a:pt x="49" y="69"/>
                    <a:pt x="49" y="69"/>
                    <a:pt x="49" y="69"/>
                  </a:cubicBezTo>
                  <a:cubicBezTo>
                    <a:pt x="49" y="69"/>
                    <a:pt x="50" y="70"/>
                    <a:pt x="50" y="71"/>
                  </a:cubicBezTo>
                  <a:cubicBezTo>
                    <a:pt x="50" y="71"/>
                    <a:pt x="51" y="71"/>
                    <a:pt x="52" y="71"/>
                  </a:cubicBezTo>
                  <a:cubicBezTo>
                    <a:pt x="52" y="71"/>
                    <a:pt x="52" y="71"/>
                    <a:pt x="52" y="71"/>
                  </a:cubicBezTo>
                  <a:cubicBezTo>
                    <a:pt x="52" y="71"/>
                    <a:pt x="53" y="71"/>
                    <a:pt x="53" y="72"/>
                  </a:cubicBezTo>
                  <a:cubicBezTo>
                    <a:pt x="53" y="72"/>
                    <a:pt x="54" y="73"/>
                    <a:pt x="54" y="73"/>
                  </a:cubicBezTo>
                  <a:cubicBezTo>
                    <a:pt x="54" y="73"/>
                    <a:pt x="55" y="73"/>
                    <a:pt x="55" y="74"/>
                  </a:cubicBezTo>
                  <a:cubicBezTo>
                    <a:pt x="55" y="75"/>
                    <a:pt x="55" y="77"/>
                    <a:pt x="54" y="78"/>
                  </a:cubicBezTo>
                  <a:cubicBezTo>
                    <a:pt x="53" y="79"/>
                    <a:pt x="52" y="80"/>
                    <a:pt x="52" y="81"/>
                  </a:cubicBezTo>
                  <a:cubicBezTo>
                    <a:pt x="53" y="81"/>
                    <a:pt x="52" y="82"/>
                    <a:pt x="53" y="82"/>
                  </a:cubicBezTo>
                  <a:cubicBezTo>
                    <a:pt x="54" y="82"/>
                    <a:pt x="55" y="82"/>
                    <a:pt x="55" y="82"/>
                  </a:cubicBezTo>
                  <a:cubicBezTo>
                    <a:pt x="55" y="83"/>
                    <a:pt x="55" y="84"/>
                    <a:pt x="56" y="84"/>
                  </a:cubicBezTo>
                  <a:cubicBezTo>
                    <a:pt x="56" y="84"/>
                    <a:pt x="57" y="85"/>
                    <a:pt x="57" y="85"/>
                  </a:cubicBezTo>
                  <a:cubicBezTo>
                    <a:pt x="56" y="86"/>
                    <a:pt x="56" y="87"/>
                    <a:pt x="57" y="87"/>
                  </a:cubicBezTo>
                  <a:cubicBezTo>
                    <a:pt x="57" y="87"/>
                    <a:pt x="58" y="87"/>
                    <a:pt x="58" y="87"/>
                  </a:cubicBezTo>
                  <a:cubicBezTo>
                    <a:pt x="58" y="88"/>
                    <a:pt x="58" y="89"/>
                    <a:pt x="59" y="88"/>
                  </a:cubicBezTo>
                  <a:cubicBezTo>
                    <a:pt x="60" y="88"/>
                    <a:pt x="60" y="88"/>
                    <a:pt x="60" y="88"/>
                  </a:cubicBezTo>
                  <a:cubicBezTo>
                    <a:pt x="61" y="88"/>
                    <a:pt x="61" y="89"/>
                    <a:pt x="61" y="89"/>
                  </a:cubicBezTo>
                  <a:cubicBezTo>
                    <a:pt x="62" y="89"/>
                    <a:pt x="62" y="88"/>
                    <a:pt x="62" y="87"/>
                  </a:cubicBezTo>
                  <a:cubicBezTo>
                    <a:pt x="61" y="87"/>
                    <a:pt x="62" y="86"/>
                    <a:pt x="62" y="86"/>
                  </a:cubicBezTo>
                  <a:cubicBezTo>
                    <a:pt x="62" y="86"/>
                    <a:pt x="63" y="86"/>
                    <a:pt x="64" y="86"/>
                  </a:cubicBezTo>
                  <a:cubicBezTo>
                    <a:pt x="64" y="85"/>
                    <a:pt x="65" y="86"/>
                    <a:pt x="65" y="85"/>
                  </a:cubicBezTo>
                  <a:cubicBezTo>
                    <a:pt x="66" y="85"/>
                    <a:pt x="66" y="86"/>
                    <a:pt x="67" y="85"/>
                  </a:cubicBezTo>
                  <a:cubicBezTo>
                    <a:pt x="68" y="85"/>
                    <a:pt x="68" y="86"/>
                    <a:pt x="69" y="85"/>
                  </a:cubicBezTo>
                  <a:cubicBezTo>
                    <a:pt x="69" y="84"/>
                    <a:pt x="70" y="84"/>
                    <a:pt x="71" y="84"/>
                  </a:cubicBezTo>
                  <a:cubicBezTo>
                    <a:pt x="71" y="84"/>
                    <a:pt x="71" y="85"/>
                    <a:pt x="73" y="85"/>
                  </a:cubicBezTo>
                  <a:cubicBezTo>
                    <a:pt x="74" y="85"/>
                    <a:pt x="73" y="86"/>
                    <a:pt x="73" y="86"/>
                  </a:cubicBezTo>
                  <a:cubicBezTo>
                    <a:pt x="73" y="87"/>
                    <a:pt x="75" y="88"/>
                    <a:pt x="76" y="88"/>
                  </a:cubicBezTo>
                  <a:cubicBezTo>
                    <a:pt x="76" y="88"/>
                    <a:pt x="76" y="88"/>
                    <a:pt x="76" y="88"/>
                  </a:cubicBezTo>
                  <a:cubicBezTo>
                    <a:pt x="76" y="88"/>
                    <a:pt x="77" y="89"/>
                    <a:pt x="77" y="88"/>
                  </a:cubicBezTo>
                  <a:cubicBezTo>
                    <a:pt x="78" y="87"/>
                    <a:pt x="78" y="88"/>
                    <a:pt x="79" y="88"/>
                  </a:cubicBezTo>
                  <a:cubicBezTo>
                    <a:pt x="79" y="89"/>
                    <a:pt x="79" y="89"/>
                    <a:pt x="80" y="88"/>
                  </a:cubicBezTo>
                  <a:cubicBezTo>
                    <a:pt x="81" y="87"/>
                    <a:pt x="81" y="89"/>
                    <a:pt x="81" y="89"/>
                  </a:cubicBezTo>
                  <a:cubicBezTo>
                    <a:pt x="80" y="89"/>
                    <a:pt x="81" y="90"/>
                    <a:pt x="81" y="91"/>
                  </a:cubicBezTo>
                  <a:cubicBezTo>
                    <a:pt x="82" y="92"/>
                    <a:pt x="82" y="91"/>
                    <a:pt x="82" y="90"/>
                  </a:cubicBezTo>
                  <a:cubicBezTo>
                    <a:pt x="82" y="89"/>
                    <a:pt x="83" y="89"/>
                    <a:pt x="85" y="88"/>
                  </a:cubicBezTo>
                  <a:cubicBezTo>
                    <a:pt x="87" y="87"/>
                    <a:pt x="90" y="86"/>
                    <a:pt x="90" y="85"/>
                  </a:cubicBezTo>
                  <a:cubicBezTo>
                    <a:pt x="90" y="85"/>
                    <a:pt x="91" y="86"/>
                    <a:pt x="92" y="86"/>
                  </a:cubicBezTo>
                  <a:cubicBezTo>
                    <a:pt x="93" y="85"/>
                    <a:pt x="95" y="85"/>
                    <a:pt x="96" y="85"/>
                  </a:cubicBezTo>
                  <a:cubicBezTo>
                    <a:pt x="97" y="85"/>
                    <a:pt x="97" y="84"/>
                    <a:pt x="97" y="84"/>
                  </a:cubicBezTo>
                  <a:cubicBezTo>
                    <a:pt x="98" y="83"/>
                    <a:pt x="98" y="83"/>
                    <a:pt x="99" y="83"/>
                  </a:cubicBezTo>
                  <a:cubicBezTo>
                    <a:pt x="99" y="82"/>
                    <a:pt x="100" y="82"/>
                    <a:pt x="100" y="81"/>
                  </a:cubicBezTo>
                  <a:cubicBezTo>
                    <a:pt x="100" y="81"/>
                    <a:pt x="102" y="81"/>
                    <a:pt x="102" y="80"/>
                  </a:cubicBezTo>
                  <a:cubicBezTo>
                    <a:pt x="102" y="80"/>
                    <a:pt x="103" y="80"/>
                    <a:pt x="103" y="79"/>
                  </a:cubicBezTo>
                  <a:cubicBezTo>
                    <a:pt x="103" y="78"/>
                    <a:pt x="103" y="79"/>
                    <a:pt x="104" y="78"/>
                  </a:cubicBezTo>
                  <a:cubicBezTo>
                    <a:pt x="104" y="78"/>
                    <a:pt x="103" y="77"/>
                    <a:pt x="104" y="76"/>
                  </a:cubicBezTo>
                  <a:cubicBezTo>
                    <a:pt x="105" y="76"/>
                    <a:pt x="104" y="76"/>
                    <a:pt x="104" y="75"/>
                  </a:cubicBezTo>
                  <a:cubicBezTo>
                    <a:pt x="104" y="75"/>
                    <a:pt x="105" y="75"/>
                    <a:pt x="105" y="74"/>
                  </a:cubicBezTo>
                  <a:cubicBezTo>
                    <a:pt x="106" y="74"/>
                    <a:pt x="106" y="74"/>
                    <a:pt x="106" y="73"/>
                  </a:cubicBezTo>
                  <a:cubicBezTo>
                    <a:pt x="106" y="72"/>
                    <a:pt x="107" y="72"/>
                    <a:pt x="108" y="71"/>
                  </a:cubicBezTo>
                  <a:cubicBezTo>
                    <a:pt x="108" y="71"/>
                    <a:pt x="109" y="70"/>
                    <a:pt x="108" y="70"/>
                  </a:cubicBezTo>
                  <a:cubicBezTo>
                    <a:pt x="108" y="69"/>
                    <a:pt x="109" y="69"/>
                    <a:pt x="109" y="69"/>
                  </a:cubicBezTo>
                  <a:cubicBezTo>
                    <a:pt x="108" y="68"/>
                    <a:pt x="109" y="68"/>
                    <a:pt x="110" y="67"/>
                  </a:cubicBezTo>
                  <a:cubicBezTo>
                    <a:pt x="111" y="67"/>
                    <a:pt x="109" y="67"/>
                    <a:pt x="109" y="67"/>
                  </a:cubicBezTo>
                  <a:cubicBezTo>
                    <a:pt x="108" y="67"/>
                    <a:pt x="108" y="66"/>
                    <a:pt x="107" y="67"/>
                  </a:cubicBezTo>
                  <a:cubicBezTo>
                    <a:pt x="107" y="67"/>
                    <a:pt x="106" y="66"/>
                    <a:pt x="107" y="66"/>
                  </a:cubicBezTo>
                  <a:cubicBezTo>
                    <a:pt x="107" y="66"/>
                    <a:pt x="109" y="65"/>
                    <a:pt x="109" y="65"/>
                  </a:cubicBezTo>
                  <a:cubicBezTo>
                    <a:pt x="110" y="65"/>
                    <a:pt x="108" y="64"/>
                    <a:pt x="108" y="64"/>
                  </a:cubicBezTo>
                  <a:cubicBezTo>
                    <a:pt x="107" y="64"/>
                    <a:pt x="106" y="62"/>
                    <a:pt x="106" y="62"/>
                  </a:cubicBezTo>
                  <a:cubicBezTo>
                    <a:pt x="105" y="62"/>
                    <a:pt x="106" y="62"/>
                    <a:pt x="107" y="62"/>
                  </a:cubicBezTo>
                  <a:cubicBezTo>
                    <a:pt x="108" y="62"/>
                    <a:pt x="109" y="63"/>
                    <a:pt x="109" y="62"/>
                  </a:cubicBezTo>
                  <a:cubicBezTo>
                    <a:pt x="109" y="62"/>
                    <a:pt x="108" y="61"/>
                    <a:pt x="107" y="60"/>
                  </a:cubicBezTo>
                  <a:cubicBezTo>
                    <a:pt x="106" y="60"/>
                    <a:pt x="107" y="59"/>
                    <a:pt x="107" y="59"/>
                  </a:cubicBezTo>
                  <a:cubicBezTo>
                    <a:pt x="106" y="59"/>
                    <a:pt x="105" y="57"/>
                    <a:pt x="105" y="56"/>
                  </a:cubicBezTo>
                  <a:cubicBezTo>
                    <a:pt x="105" y="55"/>
                    <a:pt x="103" y="55"/>
                    <a:pt x="103" y="55"/>
                  </a:cubicBezTo>
                  <a:cubicBezTo>
                    <a:pt x="103" y="54"/>
                    <a:pt x="103" y="53"/>
                    <a:pt x="104" y="52"/>
                  </a:cubicBezTo>
                  <a:cubicBezTo>
                    <a:pt x="105" y="52"/>
                    <a:pt x="105" y="51"/>
                    <a:pt x="105" y="51"/>
                  </a:cubicBezTo>
                  <a:cubicBezTo>
                    <a:pt x="106" y="51"/>
                    <a:pt x="106" y="51"/>
                    <a:pt x="107" y="50"/>
                  </a:cubicBezTo>
                  <a:cubicBezTo>
                    <a:pt x="107" y="49"/>
                    <a:pt x="108" y="50"/>
                    <a:pt x="108" y="50"/>
                  </a:cubicBezTo>
                  <a:cubicBezTo>
                    <a:pt x="108" y="49"/>
                    <a:pt x="110" y="49"/>
                    <a:pt x="111" y="49"/>
                  </a:cubicBezTo>
                  <a:cubicBezTo>
                    <a:pt x="111" y="48"/>
                    <a:pt x="110" y="47"/>
                    <a:pt x="109" y="47"/>
                  </a:cubicBezTo>
                  <a:cubicBezTo>
                    <a:pt x="108" y="47"/>
                    <a:pt x="108" y="47"/>
                    <a:pt x="107" y="46"/>
                  </a:cubicBezTo>
                  <a:cubicBezTo>
                    <a:pt x="106" y="45"/>
                    <a:pt x="105" y="48"/>
                    <a:pt x="104" y="48"/>
                  </a:cubicBezTo>
                  <a:cubicBezTo>
                    <a:pt x="103" y="49"/>
                    <a:pt x="102" y="47"/>
                    <a:pt x="102" y="46"/>
                  </a:cubicBezTo>
                  <a:cubicBezTo>
                    <a:pt x="103" y="46"/>
                    <a:pt x="102" y="46"/>
                    <a:pt x="100" y="46"/>
                  </a:cubicBezTo>
                  <a:cubicBezTo>
                    <a:pt x="98" y="46"/>
                    <a:pt x="99" y="43"/>
                    <a:pt x="100" y="43"/>
                  </a:cubicBezTo>
                  <a:cubicBezTo>
                    <a:pt x="101" y="43"/>
                    <a:pt x="102" y="44"/>
                    <a:pt x="103" y="42"/>
                  </a:cubicBezTo>
                  <a:cubicBezTo>
                    <a:pt x="103" y="40"/>
                    <a:pt x="104" y="42"/>
                    <a:pt x="106" y="40"/>
                  </a:cubicBezTo>
                  <a:cubicBezTo>
                    <a:pt x="107" y="39"/>
                    <a:pt x="108" y="38"/>
                    <a:pt x="110" y="38"/>
                  </a:cubicBezTo>
                  <a:cubicBezTo>
                    <a:pt x="111" y="39"/>
                    <a:pt x="108" y="41"/>
                    <a:pt x="108" y="42"/>
                  </a:cubicBezTo>
                  <a:cubicBezTo>
                    <a:pt x="108" y="42"/>
                    <a:pt x="108" y="43"/>
                    <a:pt x="108" y="43"/>
                  </a:cubicBezTo>
                  <a:cubicBezTo>
                    <a:pt x="107" y="44"/>
                    <a:pt x="108" y="44"/>
                    <a:pt x="109" y="43"/>
                  </a:cubicBezTo>
                  <a:cubicBezTo>
                    <a:pt x="111" y="43"/>
                    <a:pt x="112" y="41"/>
                    <a:pt x="114" y="41"/>
                  </a:cubicBezTo>
                  <a:cubicBezTo>
                    <a:pt x="114" y="41"/>
                    <a:pt x="114" y="41"/>
                    <a:pt x="115" y="41"/>
                  </a:cubicBezTo>
                  <a:cubicBezTo>
                    <a:pt x="115" y="40"/>
                    <a:pt x="115" y="40"/>
                    <a:pt x="115" y="40"/>
                  </a:cubicBezTo>
                  <a:cubicBezTo>
                    <a:pt x="116" y="39"/>
                    <a:pt x="119" y="38"/>
                    <a:pt x="120" y="37"/>
                  </a:cubicBezTo>
                  <a:cubicBezTo>
                    <a:pt x="120" y="37"/>
                    <a:pt x="121" y="36"/>
                    <a:pt x="121" y="36"/>
                  </a:cubicBezTo>
                  <a:cubicBezTo>
                    <a:pt x="122" y="36"/>
                    <a:pt x="122" y="36"/>
                    <a:pt x="123" y="36"/>
                  </a:cubicBezTo>
                  <a:cubicBezTo>
                    <a:pt x="124" y="36"/>
                    <a:pt x="125" y="37"/>
                    <a:pt x="124" y="36"/>
                  </a:cubicBezTo>
                  <a:cubicBezTo>
                    <a:pt x="124" y="35"/>
                    <a:pt x="124" y="35"/>
                    <a:pt x="125" y="35"/>
                  </a:cubicBezTo>
                  <a:cubicBezTo>
                    <a:pt x="126" y="35"/>
                    <a:pt x="126" y="34"/>
                    <a:pt x="127" y="34"/>
                  </a:cubicBezTo>
                  <a:cubicBezTo>
                    <a:pt x="127" y="34"/>
                    <a:pt x="127" y="32"/>
                    <a:pt x="128" y="32"/>
                  </a:cubicBezTo>
                  <a:cubicBezTo>
                    <a:pt x="129" y="32"/>
                    <a:pt x="129" y="33"/>
                    <a:pt x="130" y="33"/>
                  </a:cubicBezTo>
                  <a:cubicBezTo>
                    <a:pt x="130" y="33"/>
                    <a:pt x="130" y="33"/>
                    <a:pt x="131" y="33"/>
                  </a:cubicBezTo>
                  <a:cubicBezTo>
                    <a:pt x="131" y="33"/>
                    <a:pt x="131" y="33"/>
                    <a:pt x="131" y="32"/>
                  </a:cubicBezTo>
                  <a:cubicBezTo>
                    <a:pt x="131" y="32"/>
                    <a:pt x="131" y="31"/>
                    <a:pt x="131" y="30"/>
                  </a:cubicBezTo>
                  <a:cubicBezTo>
                    <a:pt x="131" y="29"/>
                    <a:pt x="131" y="29"/>
                    <a:pt x="131" y="28"/>
                  </a:cubicBezTo>
                  <a:cubicBezTo>
                    <a:pt x="131" y="28"/>
                    <a:pt x="131" y="27"/>
                    <a:pt x="131" y="27"/>
                  </a:cubicBezTo>
                  <a:cubicBezTo>
                    <a:pt x="132" y="27"/>
                    <a:pt x="132" y="25"/>
                    <a:pt x="133" y="26"/>
                  </a:cubicBezTo>
                  <a:cubicBezTo>
                    <a:pt x="134" y="26"/>
                    <a:pt x="135" y="26"/>
                    <a:pt x="135" y="26"/>
                  </a:cubicBezTo>
                  <a:cubicBezTo>
                    <a:pt x="135" y="25"/>
                    <a:pt x="136" y="25"/>
                    <a:pt x="136" y="24"/>
                  </a:cubicBezTo>
                  <a:cubicBezTo>
                    <a:pt x="136" y="23"/>
                    <a:pt x="137" y="23"/>
                    <a:pt x="138" y="22"/>
                  </a:cubicBezTo>
                  <a:cubicBezTo>
                    <a:pt x="138" y="22"/>
                    <a:pt x="138" y="20"/>
                    <a:pt x="139" y="20"/>
                  </a:cubicBezTo>
                  <a:cubicBezTo>
                    <a:pt x="140" y="19"/>
                    <a:pt x="139" y="19"/>
                    <a:pt x="139" y="18"/>
                  </a:cubicBezTo>
                  <a:close/>
                  <a:moveTo>
                    <a:pt x="105" y="83"/>
                  </a:moveTo>
                  <a:cubicBezTo>
                    <a:pt x="104" y="85"/>
                    <a:pt x="106" y="87"/>
                    <a:pt x="106" y="87"/>
                  </a:cubicBezTo>
                  <a:cubicBezTo>
                    <a:pt x="107" y="86"/>
                    <a:pt x="110" y="80"/>
                    <a:pt x="109" y="79"/>
                  </a:cubicBezTo>
                  <a:cubicBezTo>
                    <a:pt x="109" y="79"/>
                    <a:pt x="106" y="80"/>
                    <a:pt x="105" y="83"/>
                  </a:cubicBezTo>
                  <a:close/>
                  <a:moveTo>
                    <a:pt x="81" y="92"/>
                  </a:moveTo>
                  <a:cubicBezTo>
                    <a:pt x="80" y="92"/>
                    <a:pt x="77" y="93"/>
                    <a:pt x="78" y="95"/>
                  </a:cubicBezTo>
                  <a:cubicBezTo>
                    <a:pt x="79" y="97"/>
                    <a:pt x="82" y="96"/>
                    <a:pt x="82" y="95"/>
                  </a:cubicBezTo>
                  <a:cubicBezTo>
                    <a:pt x="82" y="94"/>
                    <a:pt x="84" y="93"/>
                    <a:pt x="84" y="92"/>
                  </a:cubicBezTo>
                  <a:cubicBezTo>
                    <a:pt x="83" y="92"/>
                    <a:pt x="82" y="92"/>
                    <a:pt x="81" y="9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6" name="Freeform 326">
              <a:extLst>
                <a:ext uri="{FF2B5EF4-FFF2-40B4-BE49-F238E27FC236}">
                  <a16:creationId xmlns:a16="http://schemas.microsoft.com/office/drawing/2014/main" id="{4E17598C-6494-47D3-9CB5-CC8959F9FAF1}"/>
                </a:ext>
              </a:extLst>
            </p:cNvPr>
            <p:cNvSpPr>
              <a:spLocks noEditPoints="1"/>
            </p:cNvSpPr>
            <p:nvPr/>
          </p:nvSpPr>
          <p:spPr bwMode="auto">
            <a:xfrm>
              <a:off x="-2549525" y="2073275"/>
              <a:ext cx="84137" cy="114300"/>
            </a:xfrm>
            <a:custGeom>
              <a:avLst/>
              <a:gdLst>
                <a:gd name="T0" fmla="*/ 12 w 23"/>
                <a:gd name="T1" fmla="*/ 12 h 32"/>
                <a:gd name="T2" fmla="*/ 15 w 23"/>
                <a:gd name="T3" fmla="*/ 14 h 32"/>
                <a:gd name="T4" fmla="*/ 15 w 23"/>
                <a:gd name="T5" fmla="*/ 17 h 32"/>
                <a:gd name="T6" fmla="*/ 16 w 23"/>
                <a:gd name="T7" fmla="*/ 18 h 32"/>
                <a:gd name="T8" fmla="*/ 18 w 23"/>
                <a:gd name="T9" fmla="*/ 20 h 32"/>
                <a:gd name="T10" fmla="*/ 18 w 23"/>
                <a:gd name="T11" fmla="*/ 20 h 32"/>
                <a:gd name="T12" fmla="*/ 19 w 23"/>
                <a:gd name="T13" fmla="*/ 18 h 32"/>
                <a:gd name="T14" fmla="*/ 19 w 23"/>
                <a:gd name="T15" fmla="*/ 16 h 32"/>
                <a:gd name="T16" fmla="*/ 16 w 23"/>
                <a:gd name="T17" fmla="*/ 14 h 32"/>
                <a:gd name="T18" fmla="*/ 15 w 23"/>
                <a:gd name="T19" fmla="*/ 12 h 32"/>
                <a:gd name="T20" fmla="*/ 11 w 23"/>
                <a:gd name="T21" fmla="*/ 11 h 32"/>
                <a:gd name="T22" fmla="*/ 10 w 23"/>
                <a:gd name="T23" fmla="*/ 9 h 32"/>
                <a:gd name="T24" fmla="*/ 12 w 23"/>
                <a:gd name="T25" fmla="*/ 6 h 32"/>
                <a:gd name="T26" fmla="*/ 12 w 23"/>
                <a:gd name="T27" fmla="*/ 2 h 32"/>
                <a:gd name="T28" fmla="*/ 11 w 23"/>
                <a:gd name="T29" fmla="*/ 1 h 32"/>
                <a:gd name="T30" fmla="*/ 8 w 23"/>
                <a:gd name="T31" fmla="*/ 1 h 32"/>
                <a:gd name="T32" fmla="*/ 7 w 23"/>
                <a:gd name="T33" fmla="*/ 6 h 32"/>
                <a:gd name="T34" fmla="*/ 6 w 23"/>
                <a:gd name="T35" fmla="*/ 6 h 32"/>
                <a:gd name="T36" fmla="*/ 7 w 23"/>
                <a:gd name="T37" fmla="*/ 9 h 32"/>
                <a:gd name="T38" fmla="*/ 8 w 23"/>
                <a:gd name="T39" fmla="*/ 11 h 32"/>
                <a:gd name="T40" fmla="*/ 10 w 23"/>
                <a:gd name="T41" fmla="*/ 12 h 32"/>
                <a:gd name="T42" fmla="*/ 12 w 23"/>
                <a:gd name="T43" fmla="*/ 12 h 32"/>
                <a:gd name="T44" fmla="*/ 8 w 23"/>
                <a:gd name="T45" fmla="*/ 13 h 32"/>
                <a:gd name="T46" fmla="*/ 10 w 23"/>
                <a:gd name="T47" fmla="*/ 15 h 32"/>
                <a:gd name="T48" fmla="*/ 8 w 23"/>
                <a:gd name="T49" fmla="*/ 13 h 32"/>
                <a:gd name="T50" fmla="*/ 11 w 23"/>
                <a:gd name="T51" fmla="*/ 20 h 32"/>
                <a:gd name="T52" fmla="*/ 13 w 23"/>
                <a:gd name="T53" fmla="*/ 19 h 32"/>
                <a:gd name="T54" fmla="*/ 13 w 23"/>
                <a:gd name="T55" fmla="*/ 21 h 32"/>
                <a:gd name="T56" fmla="*/ 13 w 23"/>
                <a:gd name="T57" fmla="*/ 23 h 32"/>
                <a:gd name="T58" fmla="*/ 16 w 23"/>
                <a:gd name="T59" fmla="*/ 20 h 32"/>
                <a:gd name="T60" fmla="*/ 15 w 23"/>
                <a:gd name="T61" fmla="*/ 19 h 32"/>
                <a:gd name="T62" fmla="*/ 11 w 23"/>
                <a:gd name="T63" fmla="*/ 17 h 32"/>
                <a:gd name="T64" fmla="*/ 11 w 23"/>
                <a:gd name="T65" fmla="*/ 20 h 32"/>
                <a:gd name="T66" fmla="*/ 3 w 23"/>
                <a:gd name="T67" fmla="*/ 21 h 32"/>
                <a:gd name="T68" fmla="*/ 0 w 23"/>
                <a:gd name="T69" fmla="*/ 25 h 32"/>
                <a:gd name="T70" fmla="*/ 5 w 23"/>
                <a:gd name="T71" fmla="*/ 21 h 32"/>
                <a:gd name="T72" fmla="*/ 5 w 23"/>
                <a:gd name="T73" fmla="*/ 18 h 32"/>
                <a:gd name="T74" fmla="*/ 3 w 23"/>
                <a:gd name="T75" fmla="*/ 21 h 32"/>
                <a:gd name="T76" fmla="*/ 16 w 23"/>
                <a:gd name="T77" fmla="*/ 22 h 32"/>
                <a:gd name="T78" fmla="*/ 17 w 23"/>
                <a:gd name="T79" fmla="*/ 21 h 32"/>
                <a:gd name="T80" fmla="*/ 16 w 23"/>
                <a:gd name="T81" fmla="*/ 22 h 32"/>
                <a:gd name="T82" fmla="*/ 22 w 23"/>
                <a:gd name="T83" fmla="*/ 28 h 32"/>
                <a:gd name="T84" fmla="*/ 21 w 23"/>
                <a:gd name="T85" fmla="*/ 23 h 32"/>
                <a:gd name="T86" fmla="*/ 20 w 23"/>
                <a:gd name="T87" fmla="*/ 22 h 32"/>
                <a:gd name="T88" fmla="*/ 18 w 23"/>
                <a:gd name="T89" fmla="*/ 24 h 32"/>
                <a:gd name="T90" fmla="*/ 17 w 23"/>
                <a:gd name="T91" fmla="*/ 25 h 32"/>
                <a:gd name="T92" fmla="*/ 15 w 23"/>
                <a:gd name="T93" fmla="*/ 24 h 32"/>
                <a:gd name="T94" fmla="*/ 12 w 23"/>
                <a:gd name="T95" fmla="*/ 26 h 32"/>
                <a:gd name="T96" fmla="*/ 11 w 23"/>
                <a:gd name="T97" fmla="*/ 28 h 32"/>
                <a:gd name="T98" fmla="*/ 13 w 23"/>
                <a:gd name="T99" fmla="*/ 27 h 32"/>
                <a:gd name="T100" fmla="*/ 15 w 23"/>
                <a:gd name="T101" fmla="*/ 26 h 32"/>
                <a:gd name="T102" fmla="*/ 17 w 23"/>
                <a:gd name="T103" fmla="*/ 30 h 32"/>
                <a:gd name="T104" fmla="*/ 19 w 23"/>
                <a:gd name="T105" fmla="*/ 32 h 32"/>
                <a:gd name="T106" fmla="*/ 19 w 23"/>
                <a:gd name="T107" fmla="*/ 29 h 32"/>
                <a:gd name="T108" fmla="*/ 22 w 23"/>
                <a:gd name="T109" fmla="*/ 28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3" h="32">
                  <a:moveTo>
                    <a:pt x="12" y="12"/>
                  </a:moveTo>
                  <a:cubicBezTo>
                    <a:pt x="13" y="12"/>
                    <a:pt x="15" y="14"/>
                    <a:pt x="15" y="14"/>
                  </a:cubicBezTo>
                  <a:cubicBezTo>
                    <a:pt x="15" y="15"/>
                    <a:pt x="15" y="17"/>
                    <a:pt x="15" y="17"/>
                  </a:cubicBezTo>
                  <a:cubicBezTo>
                    <a:pt x="16" y="16"/>
                    <a:pt x="17" y="17"/>
                    <a:pt x="16" y="18"/>
                  </a:cubicBezTo>
                  <a:cubicBezTo>
                    <a:pt x="16" y="18"/>
                    <a:pt x="17" y="19"/>
                    <a:pt x="18" y="20"/>
                  </a:cubicBezTo>
                  <a:cubicBezTo>
                    <a:pt x="18" y="22"/>
                    <a:pt x="19" y="21"/>
                    <a:pt x="18" y="20"/>
                  </a:cubicBezTo>
                  <a:cubicBezTo>
                    <a:pt x="18" y="19"/>
                    <a:pt x="19" y="19"/>
                    <a:pt x="19" y="18"/>
                  </a:cubicBezTo>
                  <a:cubicBezTo>
                    <a:pt x="20" y="18"/>
                    <a:pt x="19" y="17"/>
                    <a:pt x="19" y="16"/>
                  </a:cubicBezTo>
                  <a:cubicBezTo>
                    <a:pt x="18" y="14"/>
                    <a:pt x="16" y="15"/>
                    <a:pt x="16" y="14"/>
                  </a:cubicBezTo>
                  <a:cubicBezTo>
                    <a:pt x="16" y="13"/>
                    <a:pt x="15" y="12"/>
                    <a:pt x="15" y="12"/>
                  </a:cubicBezTo>
                  <a:cubicBezTo>
                    <a:pt x="15" y="11"/>
                    <a:pt x="13" y="10"/>
                    <a:pt x="11" y="11"/>
                  </a:cubicBezTo>
                  <a:cubicBezTo>
                    <a:pt x="10" y="12"/>
                    <a:pt x="11" y="10"/>
                    <a:pt x="10" y="9"/>
                  </a:cubicBezTo>
                  <a:cubicBezTo>
                    <a:pt x="9" y="8"/>
                    <a:pt x="11" y="7"/>
                    <a:pt x="12" y="6"/>
                  </a:cubicBezTo>
                  <a:cubicBezTo>
                    <a:pt x="13" y="5"/>
                    <a:pt x="12" y="3"/>
                    <a:pt x="12" y="2"/>
                  </a:cubicBezTo>
                  <a:cubicBezTo>
                    <a:pt x="12" y="1"/>
                    <a:pt x="12" y="1"/>
                    <a:pt x="11" y="1"/>
                  </a:cubicBezTo>
                  <a:cubicBezTo>
                    <a:pt x="11" y="1"/>
                    <a:pt x="9" y="0"/>
                    <a:pt x="8" y="1"/>
                  </a:cubicBezTo>
                  <a:cubicBezTo>
                    <a:pt x="7" y="1"/>
                    <a:pt x="8" y="6"/>
                    <a:pt x="7" y="6"/>
                  </a:cubicBezTo>
                  <a:cubicBezTo>
                    <a:pt x="7" y="7"/>
                    <a:pt x="6" y="6"/>
                    <a:pt x="6" y="6"/>
                  </a:cubicBezTo>
                  <a:cubicBezTo>
                    <a:pt x="6" y="7"/>
                    <a:pt x="6" y="9"/>
                    <a:pt x="7" y="9"/>
                  </a:cubicBezTo>
                  <a:cubicBezTo>
                    <a:pt x="7" y="9"/>
                    <a:pt x="8" y="10"/>
                    <a:pt x="8" y="11"/>
                  </a:cubicBezTo>
                  <a:cubicBezTo>
                    <a:pt x="7" y="12"/>
                    <a:pt x="9" y="12"/>
                    <a:pt x="10" y="12"/>
                  </a:cubicBezTo>
                  <a:cubicBezTo>
                    <a:pt x="11" y="11"/>
                    <a:pt x="11" y="13"/>
                    <a:pt x="12" y="12"/>
                  </a:cubicBezTo>
                  <a:close/>
                  <a:moveTo>
                    <a:pt x="8" y="13"/>
                  </a:moveTo>
                  <a:cubicBezTo>
                    <a:pt x="8" y="14"/>
                    <a:pt x="8" y="16"/>
                    <a:pt x="10" y="15"/>
                  </a:cubicBezTo>
                  <a:cubicBezTo>
                    <a:pt x="11" y="15"/>
                    <a:pt x="7" y="12"/>
                    <a:pt x="8" y="13"/>
                  </a:cubicBezTo>
                  <a:close/>
                  <a:moveTo>
                    <a:pt x="11" y="20"/>
                  </a:moveTo>
                  <a:cubicBezTo>
                    <a:pt x="12" y="20"/>
                    <a:pt x="13" y="20"/>
                    <a:pt x="13" y="19"/>
                  </a:cubicBezTo>
                  <a:cubicBezTo>
                    <a:pt x="13" y="18"/>
                    <a:pt x="13" y="20"/>
                    <a:pt x="13" y="21"/>
                  </a:cubicBezTo>
                  <a:cubicBezTo>
                    <a:pt x="12" y="21"/>
                    <a:pt x="12" y="23"/>
                    <a:pt x="13" y="23"/>
                  </a:cubicBezTo>
                  <a:cubicBezTo>
                    <a:pt x="14" y="24"/>
                    <a:pt x="16" y="20"/>
                    <a:pt x="16" y="20"/>
                  </a:cubicBezTo>
                  <a:cubicBezTo>
                    <a:pt x="15" y="19"/>
                    <a:pt x="15" y="20"/>
                    <a:pt x="15" y="19"/>
                  </a:cubicBezTo>
                  <a:cubicBezTo>
                    <a:pt x="15" y="18"/>
                    <a:pt x="12" y="16"/>
                    <a:pt x="11" y="17"/>
                  </a:cubicBezTo>
                  <a:cubicBezTo>
                    <a:pt x="10" y="17"/>
                    <a:pt x="11" y="20"/>
                    <a:pt x="11" y="20"/>
                  </a:cubicBezTo>
                  <a:close/>
                  <a:moveTo>
                    <a:pt x="3" y="21"/>
                  </a:moveTo>
                  <a:cubicBezTo>
                    <a:pt x="2" y="22"/>
                    <a:pt x="0" y="24"/>
                    <a:pt x="0" y="25"/>
                  </a:cubicBezTo>
                  <a:cubicBezTo>
                    <a:pt x="1" y="26"/>
                    <a:pt x="3" y="22"/>
                    <a:pt x="5" y="21"/>
                  </a:cubicBezTo>
                  <a:cubicBezTo>
                    <a:pt x="6" y="20"/>
                    <a:pt x="6" y="19"/>
                    <a:pt x="5" y="18"/>
                  </a:cubicBezTo>
                  <a:cubicBezTo>
                    <a:pt x="5" y="18"/>
                    <a:pt x="4" y="20"/>
                    <a:pt x="3" y="21"/>
                  </a:cubicBezTo>
                  <a:close/>
                  <a:moveTo>
                    <a:pt x="16" y="22"/>
                  </a:moveTo>
                  <a:cubicBezTo>
                    <a:pt x="16" y="23"/>
                    <a:pt x="18" y="22"/>
                    <a:pt x="17" y="21"/>
                  </a:cubicBezTo>
                  <a:cubicBezTo>
                    <a:pt x="17" y="21"/>
                    <a:pt x="15" y="22"/>
                    <a:pt x="16" y="22"/>
                  </a:cubicBezTo>
                  <a:close/>
                  <a:moveTo>
                    <a:pt x="22" y="28"/>
                  </a:moveTo>
                  <a:cubicBezTo>
                    <a:pt x="23" y="27"/>
                    <a:pt x="21" y="24"/>
                    <a:pt x="21" y="23"/>
                  </a:cubicBezTo>
                  <a:cubicBezTo>
                    <a:pt x="21" y="21"/>
                    <a:pt x="19" y="21"/>
                    <a:pt x="20" y="22"/>
                  </a:cubicBezTo>
                  <a:cubicBezTo>
                    <a:pt x="20" y="23"/>
                    <a:pt x="18" y="23"/>
                    <a:pt x="18" y="24"/>
                  </a:cubicBezTo>
                  <a:cubicBezTo>
                    <a:pt x="18" y="25"/>
                    <a:pt x="17" y="24"/>
                    <a:pt x="17" y="25"/>
                  </a:cubicBezTo>
                  <a:cubicBezTo>
                    <a:pt x="17" y="26"/>
                    <a:pt x="15" y="25"/>
                    <a:pt x="15" y="24"/>
                  </a:cubicBezTo>
                  <a:cubicBezTo>
                    <a:pt x="14" y="24"/>
                    <a:pt x="13" y="26"/>
                    <a:pt x="12" y="26"/>
                  </a:cubicBezTo>
                  <a:cubicBezTo>
                    <a:pt x="11" y="26"/>
                    <a:pt x="11" y="28"/>
                    <a:pt x="11" y="28"/>
                  </a:cubicBezTo>
                  <a:cubicBezTo>
                    <a:pt x="12" y="28"/>
                    <a:pt x="12" y="27"/>
                    <a:pt x="13" y="27"/>
                  </a:cubicBezTo>
                  <a:cubicBezTo>
                    <a:pt x="14" y="27"/>
                    <a:pt x="14" y="26"/>
                    <a:pt x="15" y="26"/>
                  </a:cubicBezTo>
                  <a:cubicBezTo>
                    <a:pt x="16" y="27"/>
                    <a:pt x="15" y="30"/>
                    <a:pt x="17" y="30"/>
                  </a:cubicBezTo>
                  <a:cubicBezTo>
                    <a:pt x="19" y="31"/>
                    <a:pt x="19" y="32"/>
                    <a:pt x="19" y="32"/>
                  </a:cubicBezTo>
                  <a:cubicBezTo>
                    <a:pt x="20" y="32"/>
                    <a:pt x="19" y="30"/>
                    <a:pt x="19" y="29"/>
                  </a:cubicBezTo>
                  <a:cubicBezTo>
                    <a:pt x="19" y="28"/>
                    <a:pt x="21" y="29"/>
                    <a:pt x="22"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7" name="Freeform 327">
              <a:extLst>
                <a:ext uri="{FF2B5EF4-FFF2-40B4-BE49-F238E27FC236}">
                  <a16:creationId xmlns:a16="http://schemas.microsoft.com/office/drawing/2014/main" id="{104EEBBE-46C6-40DF-8D2E-530FB84652E6}"/>
                </a:ext>
              </a:extLst>
            </p:cNvPr>
            <p:cNvSpPr>
              <a:spLocks noEditPoints="1"/>
            </p:cNvSpPr>
            <p:nvPr/>
          </p:nvSpPr>
          <p:spPr bwMode="auto">
            <a:xfrm>
              <a:off x="-2346325" y="2257425"/>
              <a:ext cx="104775" cy="68263"/>
            </a:xfrm>
            <a:custGeom>
              <a:avLst/>
              <a:gdLst>
                <a:gd name="T0" fmla="*/ 21 w 29"/>
                <a:gd name="T1" fmla="*/ 17 h 19"/>
                <a:gd name="T2" fmla="*/ 19 w 29"/>
                <a:gd name="T3" fmla="*/ 16 h 19"/>
                <a:gd name="T4" fmla="*/ 17 w 29"/>
                <a:gd name="T5" fmla="*/ 15 h 19"/>
                <a:gd name="T6" fmla="*/ 15 w 29"/>
                <a:gd name="T7" fmla="*/ 11 h 19"/>
                <a:gd name="T8" fmla="*/ 15 w 29"/>
                <a:gd name="T9" fmla="*/ 10 h 19"/>
                <a:gd name="T10" fmla="*/ 15 w 29"/>
                <a:gd name="T11" fmla="*/ 8 h 19"/>
                <a:gd name="T12" fmla="*/ 10 w 29"/>
                <a:gd name="T13" fmla="*/ 6 h 19"/>
                <a:gd name="T14" fmla="*/ 1 w 29"/>
                <a:gd name="T15" fmla="*/ 0 h 19"/>
                <a:gd name="T16" fmla="*/ 0 w 29"/>
                <a:gd name="T17" fmla="*/ 0 h 19"/>
                <a:gd name="T18" fmla="*/ 0 w 29"/>
                <a:gd name="T19" fmla="*/ 15 h 19"/>
                <a:gd name="T20" fmla="*/ 2 w 29"/>
                <a:gd name="T21" fmla="*/ 15 h 19"/>
                <a:gd name="T22" fmla="*/ 5 w 29"/>
                <a:gd name="T23" fmla="*/ 14 h 19"/>
                <a:gd name="T24" fmla="*/ 6 w 29"/>
                <a:gd name="T25" fmla="*/ 12 h 19"/>
                <a:gd name="T26" fmla="*/ 11 w 29"/>
                <a:gd name="T27" fmla="*/ 13 h 19"/>
                <a:gd name="T28" fmla="*/ 16 w 29"/>
                <a:gd name="T29" fmla="*/ 18 h 19"/>
                <a:gd name="T30" fmla="*/ 21 w 29"/>
                <a:gd name="T31" fmla="*/ 19 h 19"/>
                <a:gd name="T32" fmla="*/ 21 w 29"/>
                <a:gd name="T33" fmla="*/ 17 h 19"/>
                <a:gd name="T34" fmla="*/ 25 w 29"/>
                <a:gd name="T35" fmla="*/ 5 h 19"/>
                <a:gd name="T36" fmla="*/ 22 w 29"/>
                <a:gd name="T37" fmla="*/ 7 h 19"/>
                <a:gd name="T38" fmla="*/ 17 w 29"/>
                <a:gd name="T39" fmla="*/ 7 h 19"/>
                <a:gd name="T40" fmla="*/ 21 w 29"/>
                <a:gd name="T41" fmla="*/ 9 h 19"/>
                <a:gd name="T42" fmla="*/ 26 w 29"/>
                <a:gd name="T43" fmla="*/ 6 h 19"/>
                <a:gd name="T44" fmla="*/ 26 w 29"/>
                <a:gd name="T45" fmla="*/ 4 h 19"/>
                <a:gd name="T46" fmla="*/ 25 w 29"/>
                <a:gd name="T47" fmla="*/ 5 h 19"/>
                <a:gd name="T48" fmla="*/ 27 w 29"/>
                <a:gd name="T49" fmla="*/ 2 h 19"/>
                <a:gd name="T50" fmla="*/ 26 w 29"/>
                <a:gd name="T51" fmla="*/ 3 h 19"/>
                <a:gd name="T52" fmla="*/ 28 w 29"/>
                <a:gd name="T53" fmla="*/ 5 h 19"/>
                <a:gd name="T54" fmla="*/ 27 w 29"/>
                <a:gd name="T55" fmla="*/ 2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9" h="19">
                  <a:moveTo>
                    <a:pt x="21" y="17"/>
                  </a:moveTo>
                  <a:cubicBezTo>
                    <a:pt x="20" y="17"/>
                    <a:pt x="19" y="16"/>
                    <a:pt x="19" y="16"/>
                  </a:cubicBezTo>
                  <a:cubicBezTo>
                    <a:pt x="19" y="15"/>
                    <a:pt x="18" y="15"/>
                    <a:pt x="17" y="15"/>
                  </a:cubicBezTo>
                  <a:cubicBezTo>
                    <a:pt x="16" y="14"/>
                    <a:pt x="16" y="12"/>
                    <a:pt x="15" y="11"/>
                  </a:cubicBezTo>
                  <a:cubicBezTo>
                    <a:pt x="14" y="11"/>
                    <a:pt x="13" y="9"/>
                    <a:pt x="15" y="10"/>
                  </a:cubicBezTo>
                  <a:cubicBezTo>
                    <a:pt x="16" y="10"/>
                    <a:pt x="16" y="9"/>
                    <a:pt x="15" y="8"/>
                  </a:cubicBezTo>
                  <a:cubicBezTo>
                    <a:pt x="14" y="7"/>
                    <a:pt x="11" y="7"/>
                    <a:pt x="10" y="6"/>
                  </a:cubicBezTo>
                  <a:cubicBezTo>
                    <a:pt x="10" y="4"/>
                    <a:pt x="4" y="1"/>
                    <a:pt x="1" y="0"/>
                  </a:cubicBezTo>
                  <a:cubicBezTo>
                    <a:pt x="1" y="0"/>
                    <a:pt x="0" y="0"/>
                    <a:pt x="0" y="0"/>
                  </a:cubicBezTo>
                  <a:cubicBezTo>
                    <a:pt x="0" y="15"/>
                    <a:pt x="0" y="15"/>
                    <a:pt x="0" y="15"/>
                  </a:cubicBezTo>
                  <a:cubicBezTo>
                    <a:pt x="0" y="15"/>
                    <a:pt x="1" y="15"/>
                    <a:pt x="2" y="15"/>
                  </a:cubicBezTo>
                  <a:cubicBezTo>
                    <a:pt x="5" y="16"/>
                    <a:pt x="4" y="14"/>
                    <a:pt x="5" y="14"/>
                  </a:cubicBezTo>
                  <a:cubicBezTo>
                    <a:pt x="5" y="14"/>
                    <a:pt x="6" y="13"/>
                    <a:pt x="6" y="12"/>
                  </a:cubicBezTo>
                  <a:cubicBezTo>
                    <a:pt x="7" y="11"/>
                    <a:pt x="10" y="12"/>
                    <a:pt x="11" y="13"/>
                  </a:cubicBezTo>
                  <a:cubicBezTo>
                    <a:pt x="13" y="15"/>
                    <a:pt x="15" y="18"/>
                    <a:pt x="16" y="18"/>
                  </a:cubicBezTo>
                  <a:cubicBezTo>
                    <a:pt x="18" y="17"/>
                    <a:pt x="20" y="19"/>
                    <a:pt x="21" y="19"/>
                  </a:cubicBezTo>
                  <a:cubicBezTo>
                    <a:pt x="23" y="19"/>
                    <a:pt x="21" y="17"/>
                    <a:pt x="21" y="17"/>
                  </a:cubicBezTo>
                  <a:close/>
                  <a:moveTo>
                    <a:pt x="25" y="5"/>
                  </a:moveTo>
                  <a:cubicBezTo>
                    <a:pt x="25" y="6"/>
                    <a:pt x="24" y="6"/>
                    <a:pt x="22" y="7"/>
                  </a:cubicBezTo>
                  <a:cubicBezTo>
                    <a:pt x="20" y="7"/>
                    <a:pt x="17" y="6"/>
                    <a:pt x="17" y="7"/>
                  </a:cubicBezTo>
                  <a:cubicBezTo>
                    <a:pt x="17" y="8"/>
                    <a:pt x="19" y="9"/>
                    <a:pt x="21" y="9"/>
                  </a:cubicBezTo>
                  <a:cubicBezTo>
                    <a:pt x="23" y="9"/>
                    <a:pt x="26" y="7"/>
                    <a:pt x="26" y="6"/>
                  </a:cubicBezTo>
                  <a:cubicBezTo>
                    <a:pt x="26" y="6"/>
                    <a:pt x="27" y="5"/>
                    <a:pt x="26" y="4"/>
                  </a:cubicBezTo>
                  <a:cubicBezTo>
                    <a:pt x="26" y="4"/>
                    <a:pt x="25" y="4"/>
                    <a:pt x="25" y="5"/>
                  </a:cubicBezTo>
                  <a:close/>
                  <a:moveTo>
                    <a:pt x="27" y="2"/>
                  </a:moveTo>
                  <a:cubicBezTo>
                    <a:pt x="26" y="2"/>
                    <a:pt x="25" y="1"/>
                    <a:pt x="26" y="3"/>
                  </a:cubicBezTo>
                  <a:cubicBezTo>
                    <a:pt x="28" y="4"/>
                    <a:pt x="27" y="5"/>
                    <a:pt x="28" y="5"/>
                  </a:cubicBezTo>
                  <a:cubicBezTo>
                    <a:pt x="29" y="4"/>
                    <a:pt x="28" y="3"/>
                    <a:pt x="27"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8" name="Freeform 328">
              <a:extLst>
                <a:ext uri="{FF2B5EF4-FFF2-40B4-BE49-F238E27FC236}">
                  <a16:creationId xmlns:a16="http://schemas.microsoft.com/office/drawing/2014/main" id="{FF77F2C9-DF64-4CCF-BB41-0BB588A24A10}"/>
                </a:ext>
              </a:extLst>
            </p:cNvPr>
            <p:cNvSpPr>
              <a:spLocks/>
            </p:cNvSpPr>
            <p:nvPr/>
          </p:nvSpPr>
          <p:spPr bwMode="auto">
            <a:xfrm>
              <a:off x="-2855913" y="2152650"/>
              <a:ext cx="17462" cy="31750"/>
            </a:xfrm>
            <a:custGeom>
              <a:avLst/>
              <a:gdLst>
                <a:gd name="T0" fmla="*/ 1 w 5"/>
                <a:gd name="T1" fmla="*/ 0 h 9"/>
                <a:gd name="T2" fmla="*/ 1 w 5"/>
                <a:gd name="T3" fmla="*/ 2 h 9"/>
                <a:gd name="T4" fmla="*/ 0 w 5"/>
                <a:gd name="T5" fmla="*/ 5 h 9"/>
                <a:gd name="T6" fmla="*/ 2 w 5"/>
                <a:gd name="T7" fmla="*/ 8 h 9"/>
                <a:gd name="T8" fmla="*/ 5 w 5"/>
                <a:gd name="T9" fmla="*/ 5 h 9"/>
                <a:gd name="T10" fmla="*/ 1 w 5"/>
                <a:gd name="T11" fmla="*/ 0 h 9"/>
              </a:gdLst>
              <a:ahLst/>
              <a:cxnLst>
                <a:cxn ang="0">
                  <a:pos x="T0" y="T1"/>
                </a:cxn>
                <a:cxn ang="0">
                  <a:pos x="T2" y="T3"/>
                </a:cxn>
                <a:cxn ang="0">
                  <a:pos x="T4" y="T5"/>
                </a:cxn>
                <a:cxn ang="0">
                  <a:pos x="T6" y="T7"/>
                </a:cxn>
                <a:cxn ang="0">
                  <a:pos x="T8" y="T9"/>
                </a:cxn>
                <a:cxn ang="0">
                  <a:pos x="T10" y="T11"/>
                </a:cxn>
              </a:cxnLst>
              <a:rect l="0" t="0" r="r" b="b"/>
              <a:pathLst>
                <a:path w="5" h="9">
                  <a:moveTo>
                    <a:pt x="1" y="0"/>
                  </a:moveTo>
                  <a:cubicBezTo>
                    <a:pt x="1" y="0"/>
                    <a:pt x="1" y="1"/>
                    <a:pt x="1" y="2"/>
                  </a:cubicBezTo>
                  <a:cubicBezTo>
                    <a:pt x="0" y="3"/>
                    <a:pt x="0" y="4"/>
                    <a:pt x="0" y="5"/>
                  </a:cubicBezTo>
                  <a:cubicBezTo>
                    <a:pt x="1" y="6"/>
                    <a:pt x="0" y="8"/>
                    <a:pt x="2" y="8"/>
                  </a:cubicBezTo>
                  <a:cubicBezTo>
                    <a:pt x="3" y="9"/>
                    <a:pt x="5" y="7"/>
                    <a:pt x="5" y="5"/>
                  </a:cubicBezTo>
                  <a:cubicBezTo>
                    <a:pt x="5" y="3"/>
                    <a:pt x="2" y="0"/>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 name="Freeform 329">
              <a:extLst>
                <a:ext uri="{FF2B5EF4-FFF2-40B4-BE49-F238E27FC236}">
                  <a16:creationId xmlns:a16="http://schemas.microsoft.com/office/drawing/2014/main" id="{75B3F1DF-39A0-4EC1-987C-365CD6BB7BDA}"/>
                </a:ext>
              </a:extLst>
            </p:cNvPr>
            <p:cNvSpPr>
              <a:spLocks/>
            </p:cNvSpPr>
            <p:nvPr/>
          </p:nvSpPr>
          <p:spPr bwMode="auto">
            <a:xfrm>
              <a:off x="-3167063" y="2328863"/>
              <a:ext cx="61912" cy="125413"/>
            </a:xfrm>
            <a:custGeom>
              <a:avLst/>
              <a:gdLst>
                <a:gd name="T0" fmla="*/ 14 w 17"/>
                <a:gd name="T1" fmla="*/ 1 h 35"/>
                <a:gd name="T2" fmla="*/ 14 w 17"/>
                <a:gd name="T3" fmla="*/ 2 h 35"/>
                <a:gd name="T4" fmla="*/ 13 w 17"/>
                <a:gd name="T5" fmla="*/ 4 h 35"/>
                <a:gd name="T6" fmla="*/ 12 w 17"/>
                <a:gd name="T7" fmla="*/ 5 h 35"/>
                <a:gd name="T8" fmla="*/ 11 w 17"/>
                <a:gd name="T9" fmla="*/ 6 h 35"/>
                <a:gd name="T10" fmla="*/ 11 w 17"/>
                <a:gd name="T11" fmla="*/ 7 h 35"/>
                <a:gd name="T12" fmla="*/ 9 w 17"/>
                <a:gd name="T13" fmla="*/ 9 h 35"/>
                <a:gd name="T14" fmla="*/ 6 w 17"/>
                <a:gd name="T15" fmla="*/ 10 h 35"/>
                <a:gd name="T16" fmla="*/ 3 w 17"/>
                <a:gd name="T17" fmla="*/ 11 h 35"/>
                <a:gd name="T18" fmla="*/ 2 w 17"/>
                <a:gd name="T19" fmla="*/ 14 h 35"/>
                <a:gd name="T20" fmla="*/ 2 w 17"/>
                <a:gd name="T21" fmla="*/ 18 h 35"/>
                <a:gd name="T22" fmla="*/ 1 w 17"/>
                <a:gd name="T23" fmla="*/ 23 h 35"/>
                <a:gd name="T24" fmla="*/ 1 w 17"/>
                <a:gd name="T25" fmla="*/ 28 h 35"/>
                <a:gd name="T26" fmla="*/ 2 w 17"/>
                <a:gd name="T27" fmla="*/ 33 h 35"/>
                <a:gd name="T28" fmla="*/ 6 w 17"/>
                <a:gd name="T29" fmla="*/ 34 h 35"/>
                <a:gd name="T30" fmla="*/ 9 w 17"/>
                <a:gd name="T31" fmla="*/ 33 h 35"/>
                <a:gd name="T32" fmla="*/ 12 w 17"/>
                <a:gd name="T33" fmla="*/ 23 h 35"/>
                <a:gd name="T34" fmla="*/ 14 w 17"/>
                <a:gd name="T35" fmla="*/ 14 h 35"/>
                <a:gd name="T36" fmla="*/ 15 w 17"/>
                <a:gd name="T37" fmla="*/ 11 h 35"/>
                <a:gd name="T38" fmla="*/ 16 w 17"/>
                <a:gd name="T39" fmla="*/ 10 h 35"/>
                <a:gd name="T40" fmla="*/ 17 w 17"/>
                <a:gd name="T41" fmla="*/ 10 h 35"/>
                <a:gd name="T42" fmla="*/ 16 w 17"/>
                <a:gd name="T43" fmla="*/ 5 h 35"/>
                <a:gd name="T44" fmla="*/ 14 w 17"/>
                <a:gd name="T45" fmla="*/ 1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7" h="35">
                  <a:moveTo>
                    <a:pt x="14" y="1"/>
                  </a:moveTo>
                  <a:cubicBezTo>
                    <a:pt x="14" y="0"/>
                    <a:pt x="14" y="2"/>
                    <a:pt x="14" y="2"/>
                  </a:cubicBezTo>
                  <a:cubicBezTo>
                    <a:pt x="13" y="2"/>
                    <a:pt x="13" y="3"/>
                    <a:pt x="13" y="4"/>
                  </a:cubicBezTo>
                  <a:cubicBezTo>
                    <a:pt x="13" y="4"/>
                    <a:pt x="12" y="5"/>
                    <a:pt x="12" y="5"/>
                  </a:cubicBezTo>
                  <a:cubicBezTo>
                    <a:pt x="11" y="5"/>
                    <a:pt x="10" y="5"/>
                    <a:pt x="11" y="6"/>
                  </a:cubicBezTo>
                  <a:cubicBezTo>
                    <a:pt x="11" y="7"/>
                    <a:pt x="10" y="6"/>
                    <a:pt x="11" y="7"/>
                  </a:cubicBezTo>
                  <a:cubicBezTo>
                    <a:pt x="11" y="8"/>
                    <a:pt x="10" y="8"/>
                    <a:pt x="9" y="9"/>
                  </a:cubicBezTo>
                  <a:cubicBezTo>
                    <a:pt x="8" y="9"/>
                    <a:pt x="7" y="10"/>
                    <a:pt x="6" y="10"/>
                  </a:cubicBezTo>
                  <a:cubicBezTo>
                    <a:pt x="5" y="10"/>
                    <a:pt x="4" y="11"/>
                    <a:pt x="3" y="11"/>
                  </a:cubicBezTo>
                  <a:cubicBezTo>
                    <a:pt x="2" y="11"/>
                    <a:pt x="2" y="13"/>
                    <a:pt x="2" y="14"/>
                  </a:cubicBezTo>
                  <a:cubicBezTo>
                    <a:pt x="1" y="15"/>
                    <a:pt x="1" y="17"/>
                    <a:pt x="2" y="18"/>
                  </a:cubicBezTo>
                  <a:cubicBezTo>
                    <a:pt x="3" y="20"/>
                    <a:pt x="3" y="21"/>
                    <a:pt x="1" y="23"/>
                  </a:cubicBezTo>
                  <a:cubicBezTo>
                    <a:pt x="0" y="25"/>
                    <a:pt x="0" y="27"/>
                    <a:pt x="1" y="28"/>
                  </a:cubicBezTo>
                  <a:cubicBezTo>
                    <a:pt x="1" y="30"/>
                    <a:pt x="1" y="32"/>
                    <a:pt x="2" y="33"/>
                  </a:cubicBezTo>
                  <a:cubicBezTo>
                    <a:pt x="3" y="34"/>
                    <a:pt x="5" y="35"/>
                    <a:pt x="6" y="34"/>
                  </a:cubicBezTo>
                  <a:cubicBezTo>
                    <a:pt x="7" y="33"/>
                    <a:pt x="8" y="34"/>
                    <a:pt x="9" y="33"/>
                  </a:cubicBezTo>
                  <a:cubicBezTo>
                    <a:pt x="9" y="32"/>
                    <a:pt x="11" y="27"/>
                    <a:pt x="12" y="23"/>
                  </a:cubicBezTo>
                  <a:cubicBezTo>
                    <a:pt x="13" y="20"/>
                    <a:pt x="15" y="15"/>
                    <a:pt x="14" y="14"/>
                  </a:cubicBezTo>
                  <a:cubicBezTo>
                    <a:pt x="14" y="13"/>
                    <a:pt x="15" y="12"/>
                    <a:pt x="15" y="11"/>
                  </a:cubicBezTo>
                  <a:cubicBezTo>
                    <a:pt x="14" y="10"/>
                    <a:pt x="15" y="9"/>
                    <a:pt x="16" y="10"/>
                  </a:cubicBezTo>
                  <a:cubicBezTo>
                    <a:pt x="16" y="11"/>
                    <a:pt x="17" y="11"/>
                    <a:pt x="17" y="10"/>
                  </a:cubicBezTo>
                  <a:cubicBezTo>
                    <a:pt x="17" y="9"/>
                    <a:pt x="16" y="7"/>
                    <a:pt x="16" y="5"/>
                  </a:cubicBezTo>
                  <a:cubicBezTo>
                    <a:pt x="16" y="4"/>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0" name="Freeform 330">
              <a:extLst>
                <a:ext uri="{FF2B5EF4-FFF2-40B4-BE49-F238E27FC236}">
                  <a16:creationId xmlns:a16="http://schemas.microsoft.com/office/drawing/2014/main" id="{E8B50F38-8C41-4B3E-A461-438FBCD088F7}"/>
                </a:ext>
              </a:extLst>
            </p:cNvPr>
            <p:cNvSpPr>
              <a:spLocks noEditPoints="1"/>
            </p:cNvSpPr>
            <p:nvPr/>
          </p:nvSpPr>
          <p:spPr bwMode="auto">
            <a:xfrm>
              <a:off x="-3170238" y="2068513"/>
              <a:ext cx="101600" cy="61913"/>
            </a:xfrm>
            <a:custGeom>
              <a:avLst/>
              <a:gdLst>
                <a:gd name="T0" fmla="*/ 20 w 28"/>
                <a:gd name="T1" fmla="*/ 1 h 17"/>
                <a:gd name="T2" fmla="*/ 15 w 28"/>
                <a:gd name="T3" fmla="*/ 1 h 17"/>
                <a:gd name="T4" fmla="*/ 12 w 28"/>
                <a:gd name="T5" fmla="*/ 4 h 17"/>
                <a:gd name="T6" fmla="*/ 10 w 28"/>
                <a:gd name="T7" fmla="*/ 5 h 17"/>
                <a:gd name="T8" fmla="*/ 7 w 28"/>
                <a:gd name="T9" fmla="*/ 4 h 17"/>
                <a:gd name="T10" fmla="*/ 4 w 28"/>
                <a:gd name="T11" fmla="*/ 4 h 17"/>
                <a:gd name="T12" fmla="*/ 2 w 28"/>
                <a:gd name="T13" fmla="*/ 4 h 17"/>
                <a:gd name="T14" fmla="*/ 1 w 28"/>
                <a:gd name="T15" fmla="*/ 4 h 17"/>
                <a:gd name="T16" fmla="*/ 1 w 28"/>
                <a:gd name="T17" fmla="*/ 6 h 17"/>
                <a:gd name="T18" fmla="*/ 0 w 28"/>
                <a:gd name="T19" fmla="*/ 6 h 17"/>
                <a:gd name="T20" fmla="*/ 0 w 28"/>
                <a:gd name="T21" fmla="*/ 8 h 17"/>
                <a:gd name="T22" fmla="*/ 1 w 28"/>
                <a:gd name="T23" fmla="*/ 11 h 17"/>
                <a:gd name="T24" fmla="*/ 2 w 28"/>
                <a:gd name="T25" fmla="*/ 15 h 17"/>
                <a:gd name="T26" fmla="*/ 6 w 28"/>
                <a:gd name="T27" fmla="*/ 14 h 17"/>
                <a:gd name="T28" fmla="*/ 9 w 28"/>
                <a:gd name="T29" fmla="*/ 13 h 17"/>
                <a:gd name="T30" fmla="*/ 12 w 28"/>
                <a:gd name="T31" fmla="*/ 12 h 17"/>
                <a:gd name="T32" fmla="*/ 14 w 28"/>
                <a:gd name="T33" fmla="*/ 12 h 17"/>
                <a:gd name="T34" fmla="*/ 16 w 28"/>
                <a:gd name="T35" fmla="*/ 11 h 17"/>
                <a:gd name="T36" fmla="*/ 21 w 28"/>
                <a:gd name="T37" fmla="*/ 9 h 17"/>
                <a:gd name="T38" fmla="*/ 23 w 28"/>
                <a:gd name="T39" fmla="*/ 7 h 17"/>
                <a:gd name="T40" fmla="*/ 25 w 28"/>
                <a:gd name="T41" fmla="*/ 6 h 17"/>
                <a:gd name="T42" fmla="*/ 22 w 28"/>
                <a:gd name="T43" fmla="*/ 0 h 17"/>
                <a:gd name="T44" fmla="*/ 20 w 28"/>
                <a:gd name="T45" fmla="*/ 1 h 17"/>
                <a:gd name="T46" fmla="*/ 25 w 28"/>
                <a:gd name="T47" fmla="*/ 16 h 17"/>
                <a:gd name="T48" fmla="*/ 28 w 28"/>
                <a:gd name="T49" fmla="*/ 16 h 17"/>
                <a:gd name="T50" fmla="*/ 25 w 28"/>
                <a:gd name="T51" fmla="*/ 16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28" h="17">
                  <a:moveTo>
                    <a:pt x="20" y="1"/>
                  </a:moveTo>
                  <a:cubicBezTo>
                    <a:pt x="19" y="1"/>
                    <a:pt x="16" y="1"/>
                    <a:pt x="15" y="1"/>
                  </a:cubicBezTo>
                  <a:cubicBezTo>
                    <a:pt x="15" y="1"/>
                    <a:pt x="12" y="3"/>
                    <a:pt x="12" y="4"/>
                  </a:cubicBezTo>
                  <a:cubicBezTo>
                    <a:pt x="11" y="5"/>
                    <a:pt x="11" y="5"/>
                    <a:pt x="10" y="5"/>
                  </a:cubicBezTo>
                  <a:cubicBezTo>
                    <a:pt x="9" y="4"/>
                    <a:pt x="7" y="4"/>
                    <a:pt x="7" y="4"/>
                  </a:cubicBezTo>
                  <a:cubicBezTo>
                    <a:pt x="7" y="4"/>
                    <a:pt x="5" y="4"/>
                    <a:pt x="4" y="4"/>
                  </a:cubicBezTo>
                  <a:cubicBezTo>
                    <a:pt x="3" y="4"/>
                    <a:pt x="3" y="3"/>
                    <a:pt x="2" y="4"/>
                  </a:cubicBezTo>
                  <a:cubicBezTo>
                    <a:pt x="2" y="4"/>
                    <a:pt x="1" y="4"/>
                    <a:pt x="1" y="4"/>
                  </a:cubicBezTo>
                  <a:cubicBezTo>
                    <a:pt x="1" y="5"/>
                    <a:pt x="1" y="5"/>
                    <a:pt x="1" y="6"/>
                  </a:cubicBezTo>
                  <a:cubicBezTo>
                    <a:pt x="1" y="6"/>
                    <a:pt x="1" y="6"/>
                    <a:pt x="0" y="6"/>
                  </a:cubicBezTo>
                  <a:cubicBezTo>
                    <a:pt x="0" y="7"/>
                    <a:pt x="1" y="7"/>
                    <a:pt x="0" y="8"/>
                  </a:cubicBezTo>
                  <a:cubicBezTo>
                    <a:pt x="0" y="9"/>
                    <a:pt x="0" y="10"/>
                    <a:pt x="1" y="11"/>
                  </a:cubicBezTo>
                  <a:cubicBezTo>
                    <a:pt x="2" y="13"/>
                    <a:pt x="2" y="14"/>
                    <a:pt x="2" y="15"/>
                  </a:cubicBezTo>
                  <a:cubicBezTo>
                    <a:pt x="2" y="15"/>
                    <a:pt x="5" y="15"/>
                    <a:pt x="6" y="14"/>
                  </a:cubicBezTo>
                  <a:cubicBezTo>
                    <a:pt x="7" y="14"/>
                    <a:pt x="8" y="13"/>
                    <a:pt x="9" y="13"/>
                  </a:cubicBezTo>
                  <a:cubicBezTo>
                    <a:pt x="10" y="13"/>
                    <a:pt x="11" y="13"/>
                    <a:pt x="12" y="12"/>
                  </a:cubicBezTo>
                  <a:cubicBezTo>
                    <a:pt x="12" y="12"/>
                    <a:pt x="13" y="12"/>
                    <a:pt x="14" y="12"/>
                  </a:cubicBezTo>
                  <a:cubicBezTo>
                    <a:pt x="15" y="12"/>
                    <a:pt x="15" y="11"/>
                    <a:pt x="16" y="11"/>
                  </a:cubicBezTo>
                  <a:cubicBezTo>
                    <a:pt x="16" y="10"/>
                    <a:pt x="18" y="10"/>
                    <a:pt x="21" y="9"/>
                  </a:cubicBezTo>
                  <a:cubicBezTo>
                    <a:pt x="23" y="8"/>
                    <a:pt x="22" y="7"/>
                    <a:pt x="23" y="7"/>
                  </a:cubicBezTo>
                  <a:cubicBezTo>
                    <a:pt x="23" y="6"/>
                    <a:pt x="24" y="6"/>
                    <a:pt x="25" y="6"/>
                  </a:cubicBezTo>
                  <a:cubicBezTo>
                    <a:pt x="24" y="4"/>
                    <a:pt x="23" y="1"/>
                    <a:pt x="22" y="0"/>
                  </a:cubicBezTo>
                  <a:cubicBezTo>
                    <a:pt x="21" y="0"/>
                    <a:pt x="20" y="1"/>
                    <a:pt x="20" y="1"/>
                  </a:cubicBezTo>
                  <a:close/>
                  <a:moveTo>
                    <a:pt x="25" y="16"/>
                  </a:moveTo>
                  <a:cubicBezTo>
                    <a:pt x="26" y="17"/>
                    <a:pt x="28" y="16"/>
                    <a:pt x="28" y="16"/>
                  </a:cubicBezTo>
                  <a:cubicBezTo>
                    <a:pt x="28" y="15"/>
                    <a:pt x="25" y="15"/>
                    <a:pt x="25"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1" name="Freeform 331">
              <a:extLst>
                <a:ext uri="{FF2B5EF4-FFF2-40B4-BE49-F238E27FC236}">
                  <a16:creationId xmlns:a16="http://schemas.microsoft.com/office/drawing/2014/main" id="{821DCC81-4BED-4CD6-BB25-C11BC9776B10}"/>
                </a:ext>
              </a:extLst>
            </p:cNvPr>
            <p:cNvSpPr>
              <a:spLocks/>
            </p:cNvSpPr>
            <p:nvPr/>
          </p:nvSpPr>
          <p:spPr bwMode="auto">
            <a:xfrm>
              <a:off x="-2957513" y="2678113"/>
              <a:ext cx="22225" cy="14288"/>
            </a:xfrm>
            <a:custGeom>
              <a:avLst/>
              <a:gdLst>
                <a:gd name="T0" fmla="*/ 3 w 6"/>
                <a:gd name="T1" fmla="*/ 1 h 4"/>
                <a:gd name="T2" fmla="*/ 2 w 6"/>
                <a:gd name="T3" fmla="*/ 4 h 4"/>
                <a:gd name="T4" fmla="*/ 4 w 6"/>
                <a:gd name="T5" fmla="*/ 4 h 4"/>
                <a:gd name="T6" fmla="*/ 6 w 6"/>
                <a:gd name="T7" fmla="*/ 3 h 4"/>
                <a:gd name="T8" fmla="*/ 3 w 6"/>
                <a:gd name="T9" fmla="*/ 1 h 4"/>
              </a:gdLst>
              <a:ahLst/>
              <a:cxnLst>
                <a:cxn ang="0">
                  <a:pos x="T0" y="T1"/>
                </a:cxn>
                <a:cxn ang="0">
                  <a:pos x="T2" y="T3"/>
                </a:cxn>
                <a:cxn ang="0">
                  <a:pos x="T4" y="T5"/>
                </a:cxn>
                <a:cxn ang="0">
                  <a:pos x="T6" y="T7"/>
                </a:cxn>
                <a:cxn ang="0">
                  <a:pos x="T8" y="T9"/>
                </a:cxn>
              </a:cxnLst>
              <a:rect l="0" t="0" r="r" b="b"/>
              <a:pathLst>
                <a:path w="6" h="4">
                  <a:moveTo>
                    <a:pt x="3" y="1"/>
                  </a:moveTo>
                  <a:cubicBezTo>
                    <a:pt x="3" y="0"/>
                    <a:pt x="0" y="3"/>
                    <a:pt x="2" y="4"/>
                  </a:cubicBezTo>
                  <a:cubicBezTo>
                    <a:pt x="3" y="4"/>
                    <a:pt x="3" y="3"/>
                    <a:pt x="4" y="4"/>
                  </a:cubicBezTo>
                  <a:cubicBezTo>
                    <a:pt x="5" y="4"/>
                    <a:pt x="6" y="4"/>
                    <a:pt x="6" y="3"/>
                  </a:cubicBezTo>
                  <a:cubicBezTo>
                    <a:pt x="6" y="2"/>
                    <a:pt x="3"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2" name="Freeform 332">
              <a:extLst>
                <a:ext uri="{FF2B5EF4-FFF2-40B4-BE49-F238E27FC236}">
                  <a16:creationId xmlns:a16="http://schemas.microsoft.com/office/drawing/2014/main" id="{15B55D28-C39B-49B8-B461-5F75F9A12796}"/>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3" name="Freeform 333">
              <a:extLst>
                <a:ext uri="{FF2B5EF4-FFF2-40B4-BE49-F238E27FC236}">
                  <a16:creationId xmlns:a16="http://schemas.microsoft.com/office/drawing/2014/main" id="{E4A835A6-E0D2-4B84-8A3E-04A096E2CCB5}"/>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4" name="Freeform 334">
              <a:extLst>
                <a:ext uri="{FF2B5EF4-FFF2-40B4-BE49-F238E27FC236}">
                  <a16:creationId xmlns:a16="http://schemas.microsoft.com/office/drawing/2014/main" id="{D5E20C77-BB1B-456D-B86A-E3D770ABCC72}"/>
                </a:ext>
              </a:extLst>
            </p:cNvPr>
            <p:cNvSpPr>
              <a:spLocks noEditPoints="1"/>
            </p:cNvSpPr>
            <p:nvPr/>
          </p:nvSpPr>
          <p:spPr bwMode="auto">
            <a:xfrm>
              <a:off x="-2584450" y="2325688"/>
              <a:ext cx="342900" cy="301625"/>
            </a:xfrm>
            <a:custGeom>
              <a:avLst/>
              <a:gdLst>
                <a:gd name="T0" fmla="*/ 94 w 95"/>
                <a:gd name="T1" fmla="*/ 37 h 84"/>
                <a:gd name="T2" fmla="*/ 90 w 95"/>
                <a:gd name="T3" fmla="*/ 33 h 84"/>
                <a:gd name="T4" fmla="*/ 87 w 95"/>
                <a:gd name="T5" fmla="*/ 28 h 84"/>
                <a:gd name="T6" fmla="*/ 85 w 95"/>
                <a:gd name="T7" fmla="*/ 25 h 84"/>
                <a:gd name="T8" fmla="*/ 78 w 95"/>
                <a:gd name="T9" fmla="*/ 19 h 84"/>
                <a:gd name="T10" fmla="*/ 76 w 95"/>
                <a:gd name="T11" fmla="*/ 11 h 84"/>
                <a:gd name="T12" fmla="*/ 71 w 95"/>
                <a:gd name="T13" fmla="*/ 6 h 84"/>
                <a:gd name="T14" fmla="*/ 68 w 95"/>
                <a:gd name="T15" fmla="*/ 2 h 84"/>
                <a:gd name="T16" fmla="*/ 67 w 95"/>
                <a:gd name="T17" fmla="*/ 10 h 84"/>
                <a:gd name="T18" fmla="*/ 61 w 95"/>
                <a:gd name="T19" fmla="*/ 15 h 84"/>
                <a:gd name="T20" fmla="*/ 54 w 95"/>
                <a:gd name="T21" fmla="*/ 12 h 84"/>
                <a:gd name="T22" fmla="*/ 53 w 95"/>
                <a:gd name="T23" fmla="*/ 7 h 84"/>
                <a:gd name="T24" fmla="*/ 55 w 95"/>
                <a:gd name="T25" fmla="*/ 3 h 84"/>
                <a:gd name="T26" fmla="*/ 52 w 95"/>
                <a:gd name="T27" fmla="*/ 3 h 84"/>
                <a:gd name="T28" fmla="*/ 46 w 95"/>
                <a:gd name="T29" fmla="*/ 2 h 84"/>
                <a:gd name="T30" fmla="*/ 40 w 95"/>
                <a:gd name="T31" fmla="*/ 6 h 84"/>
                <a:gd name="T32" fmla="*/ 38 w 95"/>
                <a:gd name="T33" fmla="*/ 10 h 84"/>
                <a:gd name="T34" fmla="*/ 34 w 95"/>
                <a:gd name="T35" fmla="*/ 8 h 84"/>
                <a:gd name="T36" fmla="*/ 30 w 95"/>
                <a:gd name="T37" fmla="*/ 9 h 84"/>
                <a:gd name="T38" fmla="*/ 27 w 95"/>
                <a:gd name="T39" fmla="*/ 11 h 84"/>
                <a:gd name="T40" fmla="*/ 25 w 95"/>
                <a:gd name="T41" fmla="*/ 15 h 84"/>
                <a:gd name="T42" fmla="*/ 22 w 95"/>
                <a:gd name="T43" fmla="*/ 15 h 84"/>
                <a:gd name="T44" fmla="*/ 14 w 95"/>
                <a:gd name="T45" fmla="*/ 22 h 84"/>
                <a:gd name="T46" fmla="*/ 7 w 95"/>
                <a:gd name="T47" fmla="*/ 25 h 84"/>
                <a:gd name="T48" fmla="*/ 3 w 95"/>
                <a:gd name="T49" fmla="*/ 26 h 84"/>
                <a:gd name="T50" fmla="*/ 1 w 95"/>
                <a:gd name="T51" fmla="*/ 34 h 84"/>
                <a:gd name="T52" fmla="*/ 2 w 95"/>
                <a:gd name="T53" fmla="*/ 38 h 84"/>
                <a:gd name="T54" fmla="*/ 4 w 95"/>
                <a:gd name="T55" fmla="*/ 46 h 84"/>
                <a:gd name="T56" fmla="*/ 5 w 95"/>
                <a:gd name="T57" fmla="*/ 57 h 84"/>
                <a:gd name="T58" fmla="*/ 11 w 95"/>
                <a:gd name="T59" fmla="*/ 60 h 84"/>
                <a:gd name="T60" fmla="*/ 21 w 95"/>
                <a:gd name="T61" fmla="*/ 57 h 84"/>
                <a:gd name="T62" fmla="*/ 32 w 95"/>
                <a:gd name="T63" fmla="*/ 53 h 84"/>
                <a:gd name="T64" fmla="*/ 45 w 95"/>
                <a:gd name="T65" fmla="*/ 52 h 84"/>
                <a:gd name="T66" fmla="*/ 49 w 95"/>
                <a:gd name="T67" fmla="*/ 55 h 84"/>
                <a:gd name="T68" fmla="*/ 54 w 95"/>
                <a:gd name="T69" fmla="*/ 59 h 84"/>
                <a:gd name="T70" fmla="*/ 57 w 95"/>
                <a:gd name="T71" fmla="*/ 58 h 84"/>
                <a:gd name="T72" fmla="*/ 59 w 95"/>
                <a:gd name="T73" fmla="*/ 59 h 84"/>
                <a:gd name="T74" fmla="*/ 63 w 95"/>
                <a:gd name="T75" fmla="*/ 65 h 84"/>
                <a:gd name="T76" fmla="*/ 71 w 95"/>
                <a:gd name="T77" fmla="*/ 70 h 84"/>
                <a:gd name="T78" fmla="*/ 75 w 95"/>
                <a:gd name="T79" fmla="*/ 70 h 84"/>
                <a:gd name="T80" fmla="*/ 78 w 95"/>
                <a:gd name="T81" fmla="*/ 71 h 84"/>
                <a:gd name="T82" fmla="*/ 86 w 95"/>
                <a:gd name="T83" fmla="*/ 68 h 84"/>
                <a:gd name="T84" fmla="*/ 91 w 95"/>
                <a:gd name="T85" fmla="*/ 54 h 84"/>
                <a:gd name="T86" fmla="*/ 94 w 95"/>
                <a:gd name="T87" fmla="*/ 47 h 84"/>
                <a:gd name="T88" fmla="*/ 43 w 95"/>
                <a:gd name="T89" fmla="*/ 2 h 84"/>
                <a:gd name="T90" fmla="*/ 55 w 95"/>
                <a:gd name="T91" fmla="*/ 63 h 84"/>
                <a:gd name="T92" fmla="*/ 78 w 95"/>
                <a:gd name="T93" fmla="*/ 77 h 84"/>
                <a:gd name="T94" fmla="*/ 78 w 95"/>
                <a:gd name="T95" fmla="*/ 84 h 84"/>
                <a:gd name="T96" fmla="*/ 81 w 95"/>
                <a:gd name="T97" fmla="*/ 82 h 84"/>
                <a:gd name="T98" fmla="*/ 78 w 95"/>
                <a:gd name="T99" fmla="*/ 77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95" h="84">
                  <a:moveTo>
                    <a:pt x="95" y="42"/>
                  </a:moveTo>
                  <a:cubicBezTo>
                    <a:pt x="95" y="42"/>
                    <a:pt x="95" y="40"/>
                    <a:pt x="94" y="40"/>
                  </a:cubicBezTo>
                  <a:cubicBezTo>
                    <a:pt x="94" y="41"/>
                    <a:pt x="94" y="38"/>
                    <a:pt x="94" y="37"/>
                  </a:cubicBezTo>
                  <a:cubicBezTo>
                    <a:pt x="94" y="35"/>
                    <a:pt x="94" y="35"/>
                    <a:pt x="94" y="36"/>
                  </a:cubicBezTo>
                  <a:cubicBezTo>
                    <a:pt x="93" y="37"/>
                    <a:pt x="92" y="35"/>
                    <a:pt x="92" y="34"/>
                  </a:cubicBezTo>
                  <a:cubicBezTo>
                    <a:pt x="92" y="34"/>
                    <a:pt x="91" y="32"/>
                    <a:pt x="90" y="33"/>
                  </a:cubicBezTo>
                  <a:cubicBezTo>
                    <a:pt x="89" y="33"/>
                    <a:pt x="90" y="31"/>
                    <a:pt x="89" y="31"/>
                  </a:cubicBezTo>
                  <a:cubicBezTo>
                    <a:pt x="88" y="32"/>
                    <a:pt x="88" y="30"/>
                    <a:pt x="88" y="29"/>
                  </a:cubicBezTo>
                  <a:cubicBezTo>
                    <a:pt x="88" y="28"/>
                    <a:pt x="88" y="29"/>
                    <a:pt x="87" y="28"/>
                  </a:cubicBezTo>
                  <a:cubicBezTo>
                    <a:pt x="87" y="28"/>
                    <a:pt x="87" y="28"/>
                    <a:pt x="86" y="28"/>
                  </a:cubicBezTo>
                  <a:cubicBezTo>
                    <a:pt x="85" y="29"/>
                    <a:pt x="85" y="27"/>
                    <a:pt x="85" y="27"/>
                  </a:cubicBezTo>
                  <a:cubicBezTo>
                    <a:pt x="86" y="26"/>
                    <a:pt x="85" y="26"/>
                    <a:pt x="85" y="25"/>
                  </a:cubicBezTo>
                  <a:cubicBezTo>
                    <a:pt x="84" y="24"/>
                    <a:pt x="84" y="24"/>
                    <a:pt x="84" y="23"/>
                  </a:cubicBezTo>
                  <a:cubicBezTo>
                    <a:pt x="84" y="23"/>
                    <a:pt x="79" y="20"/>
                    <a:pt x="78" y="20"/>
                  </a:cubicBezTo>
                  <a:cubicBezTo>
                    <a:pt x="77" y="20"/>
                    <a:pt x="78" y="19"/>
                    <a:pt x="78" y="19"/>
                  </a:cubicBezTo>
                  <a:cubicBezTo>
                    <a:pt x="77" y="18"/>
                    <a:pt x="77" y="17"/>
                    <a:pt x="77" y="16"/>
                  </a:cubicBezTo>
                  <a:cubicBezTo>
                    <a:pt x="77" y="15"/>
                    <a:pt x="76" y="14"/>
                    <a:pt x="76" y="13"/>
                  </a:cubicBezTo>
                  <a:cubicBezTo>
                    <a:pt x="76" y="12"/>
                    <a:pt x="75" y="12"/>
                    <a:pt x="76" y="11"/>
                  </a:cubicBezTo>
                  <a:cubicBezTo>
                    <a:pt x="76" y="9"/>
                    <a:pt x="74" y="9"/>
                    <a:pt x="74" y="9"/>
                  </a:cubicBezTo>
                  <a:cubicBezTo>
                    <a:pt x="74" y="8"/>
                    <a:pt x="73" y="9"/>
                    <a:pt x="72" y="9"/>
                  </a:cubicBezTo>
                  <a:cubicBezTo>
                    <a:pt x="71" y="9"/>
                    <a:pt x="71" y="8"/>
                    <a:pt x="71" y="6"/>
                  </a:cubicBezTo>
                  <a:cubicBezTo>
                    <a:pt x="72" y="5"/>
                    <a:pt x="71" y="3"/>
                    <a:pt x="70" y="3"/>
                  </a:cubicBezTo>
                  <a:cubicBezTo>
                    <a:pt x="70" y="2"/>
                    <a:pt x="70" y="0"/>
                    <a:pt x="69" y="0"/>
                  </a:cubicBezTo>
                  <a:cubicBezTo>
                    <a:pt x="69" y="0"/>
                    <a:pt x="68" y="1"/>
                    <a:pt x="68" y="2"/>
                  </a:cubicBezTo>
                  <a:cubicBezTo>
                    <a:pt x="68" y="2"/>
                    <a:pt x="68" y="3"/>
                    <a:pt x="67" y="3"/>
                  </a:cubicBezTo>
                  <a:cubicBezTo>
                    <a:pt x="67" y="4"/>
                    <a:pt x="68" y="5"/>
                    <a:pt x="67" y="6"/>
                  </a:cubicBezTo>
                  <a:cubicBezTo>
                    <a:pt x="66" y="7"/>
                    <a:pt x="67" y="9"/>
                    <a:pt x="67" y="10"/>
                  </a:cubicBezTo>
                  <a:cubicBezTo>
                    <a:pt x="67" y="11"/>
                    <a:pt x="67" y="13"/>
                    <a:pt x="66" y="14"/>
                  </a:cubicBezTo>
                  <a:cubicBezTo>
                    <a:pt x="65" y="15"/>
                    <a:pt x="65" y="16"/>
                    <a:pt x="64" y="16"/>
                  </a:cubicBezTo>
                  <a:cubicBezTo>
                    <a:pt x="63" y="17"/>
                    <a:pt x="61" y="16"/>
                    <a:pt x="61" y="15"/>
                  </a:cubicBezTo>
                  <a:cubicBezTo>
                    <a:pt x="61" y="15"/>
                    <a:pt x="60" y="14"/>
                    <a:pt x="59" y="14"/>
                  </a:cubicBezTo>
                  <a:cubicBezTo>
                    <a:pt x="58" y="14"/>
                    <a:pt x="58" y="13"/>
                    <a:pt x="57" y="12"/>
                  </a:cubicBezTo>
                  <a:cubicBezTo>
                    <a:pt x="56" y="12"/>
                    <a:pt x="55" y="13"/>
                    <a:pt x="54" y="12"/>
                  </a:cubicBezTo>
                  <a:cubicBezTo>
                    <a:pt x="54" y="11"/>
                    <a:pt x="54" y="10"/>
                    <a:pt x="53" y="10"/>
                  </a:cubicBezTo>
                  <a:cubicBezTo>
                    <a:pt x="52" y="9"/>
                    <a:pt x="52" y="9"/>
                    <a:pt x="53" y="9"/>
                  </a:cubicBezTo>
                  <a:cubicBezTo>
                    <a:pt x="54" y="8"/>
                    <a:pt x="54" y="7"/>
                    <a:pt x="53" y="7"/>
                  </a:cubicBezTo>
                  <a:cubicBezTo>
                    <a:pt x="53" y="6"/>
                    <a:pt x="54" y="6"/>
                    <a:pt x="55" y="6"/>
                  </a:cubicBezTo>
                  <a:cubicBezTo>
                    <a:pt x="56" y="5"/>
                    <a:pt x="55" y="4"/>
                    <a:pt x="56" y="4"/>
                  </a:cubicBezTo>
                  <a:cubicBezTo>
                    <a:pt x="56" y="4"/>
                    <a:pt x="56" y="3"/>
                    <a:pt x="55" y="3"/>
                  </a:cubicBezTo>
                  <a:cubicBezTo>
                    <a:pt x="54" y="3"/>
                    <a:pt x="55" y="4"/>
                    <a:pt x="54" y="4"/>
                  </a:cubicBezTo>
                  <a:cubicBezTo>
                    <a:pt x="54" y="4"/>
                    <a:pt x="54" y="3"/>
                    <a:pt x="53" y="3"/>
                  </a:cubicBezTo>
                  <a:cubicBezTo>
                    <a:pt x="53" y="3"/>
                    <a:pt x="52" y="4"/>
                    <a:pt x="52" y="3"/>
                  </a:cubicBezTo>
                  <a:cubicBezTo>
                    <a:pt x="51" y="3"/>
                    <a:pt x="48" y="2"/>
                    <a:pt x="47" y="2"/>
                  </a:cubicBezTo>
                  <a:cubicBezTo>
                    <a:pt x="46" y="2"/>
                    <a:pt x="46" y="0"/>
                    <a:pt x="45" y="1"/>
                  </a:cubicBezTo>
                  <a:cubicBezTo>
                    <a:pt x="44" y="1"/>
                    <a:pt x="45" y="1"/>
                    <a:pt x="46" y="2"/>
                  </a:cubicBezTo>
                  <a:cubicBezTo>
                    <a:pt x="47" y="3"/>
                    <a:pt x="43" y="4"/>
                    <a:pt x="42" y="3"/>
                  </a:cubicBezTo>
                  <a:cubicBezTo>
                    <a:pt x="41" y="3"/>
                    <a:pt x="42" y="4"/>
                    <a:pt x="42" y="4"/>
                  </a:cubicBezTo>
                  <a:cubicBezTo>
                    <a:pt x="41" y="4"/>
                    <a:pt x="41" y="5"/>
                    <a:pt x="40" y="6"/>
                  </a:cubicBezTo>
                  <a:cubicBezTo>
                    <a:pt x="39" y="7"/>
                    <a:pt x="40" y="7"/>
                    <a:pt x="39" y="8"/>
                  </a:cubicBezTo>
                  <a:cubicBezTo>
                    <a:pt x="38" y="8"/>
                    <a:pt x="38" y="9"/>
                    <a:pt x="39" y="10"/>
                  </a:cubicBezTo>
                  <a:cubicBezTo>
                    <a:pt x="40" y="11"/>
                    <a:pt x="39" y="11"/>
                    <a:pt x="38" y="10"/>
                  </a:cubicBezTo>
                  <a:cubicBezTo>
                    <a:pt x="37" y="9"/>
                    <a:pt x="36" y="9"/>
                    <a:pt x="36" y="10"/>
                  </a:cubicBezTo>
                  <a:cubicBezTo>
                    <a:pt x="36" y="11"/>
                    <a:pt x="35" y="11"/>
                    <a:pt x="36" y="10"/>
                  </a:cubicBezTo>
                  <a:cubicBezTo>
                    <a:pt x="36" y="9"/>
                    <a:pt x="35" y="9"/>
                    <a:pt x="34" y="8"/>
                  </a:cubicBezTo>
                  <a:cubicBezTo>
                    <a:pt x="34" y="8"/>
                    <a:pt x="33" y="7"/>
                    <a:pt x="32" y="7"/>
                  </a:cubicBezTo>
                  <a:cubicBezTo>
                    <a:pt x="32" y="7"/>
                    <a:pt x="32" y="8"/>
                    <a:pt x="31" y="8"/>
                  </a:cubicBezTo>
                  <a:cubicBezTo>
                    <a:pt x="30" y="8"/>
                    <a:pt x="30" y="8"/>
                    <a:pt x="30" y="9"/>
                  </a:cubicBezTo>
                  <a:cubicBezTo>
                    <a:pt x="30" y="10"/>
                    <a:pt x="29" y="9"/>
                    <a:pt x="28" y="9"/>
                  </a:cubicBezTo>
                  <a:cubicBezTo>
                    <a:pt x="28" y="9"/>
                    <a:pt x="28" y="10"/>
                    <a:pt x="28" y="10"/>
                  </a:cubicBezTo>
                  <a:cubicBezTo>
                    <a:pt x="28" y="10"/>
                    <a:pt x="28" y="11"/>
                    <a:pt x="27" y="11"/>
                  </a:cubicBezTo>
                  <a:cubicBezTo>
                    <a:pt x="26" y="11"/>
                    <a:pt x="26" y="12"/>
                    <a:pt x="27" y="13"/>
                  </a:cubicBezTo>
                  <a:cubicBezTo>
                    <a:pt x="27" y="14"/>
                    <a:pt x="26" y="13"/>
                    <a:pt x="25" y="13"/>
                  </a:cubicBezTo>
                  <a:cubicBezTo>
                    <a:pt x="24" y="13"/>
                    <a:pt x="25" y="14"/>
                    <a:pt x="25" y="15"/>
                  </a:cubicBezTo>
                  <a:cubicBezTo>
                    <a:pt x="25" y="16"/>
                    <a:pt x="25" y="15"/>
                    <a:pt x="24" y="16"/>
                  </a:cubicBezTo>
                  <a:cubicBezTo>
                    <a:pt x="24" y="16"/>
                    <a:pt x="24" y="15"/>
                    <a:pt x="24" y="14"/>
                  </a:cubicBezTo>
                  <a:cubicBezTo>
                    <a:pt x="24" y="13"/>
                    <a:pt x="23" y="14"/>
                    <a:pt x="22" y="15"/>
                  </a:cubicBezTo>
                  <a:cubicBezTo>
                    <a:pt x="21" y="16"/>
                    <a:pt x="22" y="17"/>
                    <a:pt x="22" y="18"/>
                  </a:cubicBezTo>
                  <a:cubicBezTo>
                    <a:pt x="21" y="18"/>
                    <a:pt x="19" y="20"/>
                    <a:pt x="18" y="21"/>
                  </a:cubicBezTo>
                  <a:cubicBezTo>
                    <a:pt x="17" y="22"/>
                    <a:pt x="15" y="22"/>
                    <a:pt x="14" y="22"/>
                  </a:cubicBezTo>
                  <a:cubicBezTo>
                    <a:pt x="13" y="23"/>
                    <a:pt x="13" y="22"/>
                    <a:pt x="12" y="23"/>
                  </a:cubicBezTo>
                  <a:cubicBezTo>
                    <a:pt x="11" y="23"/>
                    <a:pt x="10" y="25"/>
                    <a:pt x="10" y="24"/>
                  </a:cubicBezTo>
                  <a:cubicBezTo>
                    <a:pt x="10" y="23"/>
                    <a:pt x="8" y="24"/>
                    <a:pt x="7" y="25"/>
                  </a:cubicBezTo>
                  <a:cubicBezTo>
                    <a:pt x="6" y="25"/>
                    <a:pt x="5" y="26"/>
                    <a:pt x="4" y="26"/>
                  </a:cubicBezTo>
                  <a:cubicBezTo>
                    <a:pt x="3" y="26"/>
                    <a:pt x="3" y="28"/>
                    <a:pt x="3" y="28"/>
                  </a:cubicBezTo>
                  <a:cubicBezTo>
                    <a:pt x="2" y="28"/>
                    <a:pt x="3" y="27"/>
                    <a:pt x="3" y="26"/>
                  </a:cubicBezTo>
                  <a:cubicBezTo>
                    <a:pt x="3" y="26"/>
                    <a:pt x="2" y="27"/>
                    <a:pt x="1" y="28"/>
                  </a:cubicBezTo>
                  <a:cubicBezTo>
                    <a:pt x="1" y="29"/>
                    <a:pt x="2" y="30"/>
                    <a:pt x="1" y="31"/>
                  </a:cubicBezTo>
                  <a:cubicBezTo>
                    <a:pt x="1" y="32"/>
                    <a:pt x="0" y="33"/>
                    <a:pt x="1" y="34"/>
                  </a:cubicBezTo>
                  <a:cubicBezTo>
                    <a:pt x="2" y="36"/>
                    <a:pt x="3" y="37"/>
                    <a:pt x="2" y="38"/>
                  </a:cubicBezTo>
                  <a:cubicBezTo>
                    <a:pt x="2" y="38"/>
                    <a:pt x="1" y="36"/>
                    <a:pt x="1" y="36"/>
                  </a:cubicBezTo>
                  <a:cubicBezTo>
                    <a:pt x="1" y="37"/>
                    <a:pt x="2" y="38"/>
                    <a:pt x="2" y="38"/>
                  </a:cubicBezTo>
                  <a:cubicBezTo>
                    <a:pt x="1" y="38"/>
                    <a:pt x="0" y="36"/>
                    <a:pt x="0" y="37"/>
                  </a:cubicBezTo>
                  <a:cubicBezTo>
                    <a:pt x="0" y="37"/>
                    <a:pt x="2" y="41"/>
                    <a:pt x="2" y="42"/>
                  </a:cubicBezTo>
                  <a:cubicBezTo>
                    <a:pt x="2" y="43"/>
                    <a:pt x="4" y="45"/>
                    <a:pt x="4" y="46"/>
                  </a:cubicBezTo>
                  <a:cubicBezTo>
                    <a:pt x="4" y="48"/>
                    <a:pt x="6" y="51"/>
                    <a:pt x="6" y="52"/>
                  </a:cubicBezTo>
                  <a:cubicBezTo>
                    <a:pt x="7" y="52"/>
                    <a:pt x="6" y="53"/>
                    <a:pt x="6" y="55"/>
                  </a:cubicBezTo>
                  <a:cubicBezTo>
                    <a:pt x="6" y="56"/>
                    <a:pt x="5" y="57"/>
                    <a:pt x="5" y="57"/>
                  </a:cubicBezTo>
                  <a:cubicBezTo>
                    <a:pt x="4" y="57"/>
                    <a:pt x="4" y="58"/>
                    <a:pt x="5" y="58"/>
                  </a:cubicBezTo>
                  <a:cubicBezTo>
                    <a:pt x="6" y="58"/>
                    <a:pt x="6" y="59"/>
                    <a:pt x="7" y="60"/>
                  </a:cubicBezTo>
                  <a:cubicBezTo>
                    <a:pt x="8" y="60"/>
                    <a:pt x="11" y="60"/>
                    <a:pt x="11" y="60"/>
                  </a:cubicBezTo>
                  <a:cubicBezTo>
                    <a:pt x="12" y="60"/>
                    <a:pt x="13" y="59"/>
                    <a:pt x="14" y="59"/>
                  </a:cubicBezTo>
                  <a:cubicBezTo>
                    <a:pt x="15" y="59"/>
                    <a:pt x="15" y="58"/>
                    <a:pt x="15" y="58"/>
                  </a:cubicBezTo>
                  <a:cubicBezTo>
                    <a:pt x="16" y="57"/>
                    <a:pt x="19" y="57"/>
                    <a:pt x="21" y="57"/>
                  </a:cubicBezTo>
                  <a:cubicBezTo>
                    <a:pt x="24" y="57"/>
                    <a:pt x="25" y="57"/>
                    <a:pt x="26" y="56"/>
                  </a:cubicBezTo>
                  <a:cubicBezTo>
                    <a:pt x="26" y="55"/>
                    <a:pt x="28" y="54"/>
                    <a:pt x="29" y="54"/>
                  </a:cubicBezTo>
                  <a:cubicBezTo>
                    <a:pt x="30" y="53"/>
                    <a:pt x="30" y="53"/>
                    <a:pt x="32" y="53"/>
                  </a:cubicBezTo>
                  <a:cubicBezTo>
                    <a:pt x="34" y="53"/>
                    <a:pt x="36" y="52"/>
                    <a:pt x="37" y="52"/>
                  </a:cubicBezTo>
                  <a:cubicBezTo>
                    <a:pt x="39" y="51"/>
                    <a:pt x="41" y="51"/>
                    <a:pt x="42" y="51"/>
                  </a:cubicBezTo>
                  <a:cubicBezTo>
                    <a:pt x="44" y="51"/>
                    <a:pt x="44" y="53"/>
                    <a:pt x="45" y="52"/>
                  </a:cubicBezTo>
                  <a:cubicBezTo>
                    <a:pt x="47" y="52"/>
                    <a:pt x="47" y="53"/>
                    <a:pt x="48" y="53"/>
                  </a:cubicBezTo>
                  <a:cubicBezTo>
                    <a:pt x="49" y="53"/>
                    <a:pt x="48" y="53"/>
                    <a:pt x="49" y="53"/>
                  </a:cubicBezTo>
                  <a:cubicBezTo>
                    <a:pt x="50" y="54"/>
                    <a:pt x="50" y="54"/>
                    <a:pt x="49" y="55"/>
                  </a:cubicBezTo>
                  <a:cubicBezTo>
                    <a:pt x="49" y="56"/>
                    <a:pt x="50" y="55"/>
                    <a:pt x="51" y="57"/>
                  </a:cubicBezTo>
                  <a:cubicBezTo>
                    <a:pt x="52" y="58"/>
                    <a:pt x="51" y="58"/>
                    <a:pt x="52" y="59"/>
                  </a:cubicBezTo>
                  <a:cubicBezTo>
                    <a:pt x="53" y="60"/>
                    <a:pt x="53" y="60"/>
                    <a:pt x="54" y="59"/>
                  </a:cubicBezTo>
                  <a:cubicBezTo>
                    <a:pt x="55" y="57"/>
                    <a:pt x="56" y="58"/>
                    <a:pt x="56" y="57"/>
                  </a:cubicBezTo>
                  <a:cubicBezTo>
                    <a:pt x="56" y="56"/>
                    <a:pt x="57" y="54"/>
                    <a:pt x="58" y="55"/>
                  </a:cubicBezTo>
                  <a:cubicBezTo>
                    <a:pt x="59" y="56"/>
                    <a:pt x="58" y="56"/>
                    <a:pt x="57" y="58"/>
                  </a:cubicBezTo>
                  <a:cubicBezTo>
                    <a:pt x="57" y="61"/>
                    <a:pt x="56" y="59"/>
                    <a:pt x="56" y="60"/>
                  </a:cubicBezTo>
                  <a:cubicBezTo>
                    <a:pt x="56" y="61"/>
                    <a:pt x="58" y="61"/>
                    <a:pt x="58" y="60"/>
                  </a:cubicBezTo>
                  <a:cubicBezTo>
                    <a:pt x="58" y="59"/>
                    <a:pt x="58" y="58"/>
                    <a:pt x="59" y="59"/>
                  </a:cubicBezTo>
                  <a:cubicBezTo>
                    <a:pt x="60" y="60"/>
                    <a:pt x="59" y="61"/>
                    <a:pt x="59" y="62"/>
                  </a:cubicBezTo>
                  <a:cubicBezTo>
                    <a:pt x="59" y="62"/>
                    <a:pt x="60" y="62"/>
                    <a:pt x="61" y="62"/>
                  </a:cubicBezTo>
                  <a:cubicBezTo>
                    <a:pt x="62" y="62"/>
                    <a:pt x="63" y="64"/>
                    <a:pt x="63" y="65"/>
                  </a:cubicBezTo>
                  <a:cubicBezTo>
                    <a:pt x="62" y="66"/>
                    <a:pt x="62" y="67"/>
                    <a:pt x="64" y="68"/>
                  </a:cubicBezTo>
                  <a:cubicBezTo>
                    <a:pt x="66" y="69"/>
                    <a:pt x="65" y="69"/>
                    <a:pt x="66" y="69"/>
                  </a:cubicBezTo>
                  <a:cubicBezTo>
                    <a:pt x="67" y="69"/>
                    <a:pt x="70" y="70"/>
                    <a:pt x="71" y="70"/>
                  </a:cubicBezTo>
                  <a:cubicBezTo>
                    <a:pt x="72" y="71"/>
                    <a:pt x="73" y="70"/>
                    <a:pt x="74" y="69"/>
                  </a:cubicBezTo>
                  <a:cubicBezTo>
                    <a:pt x="74" y="68"/>
                    <a:pt x="75" y="69"/>
                    <a:pt x="75" y="69"/>
                  </a:cubicBezTo>
                  <a:cubicBezTo>
                    <a:pt x="74" y="70"/>
                    <a:pt x="75" y="70"/>
                    <a:pt x="75" y="70"/>
                  </a:cubicBezTo>
                  <a:cubicBezTo>
                    <a:pt x="75" y="69"/>
                    <a:pt x="76" y="69"/>
                    <a:pt x="76" y="69"/>
                  </a:cubicBezTo>
                  <a:cubicBezTo>
                    <a:pt x="76" y="70"/>
                    <a:pt x="77" y="70"/>
                    <a:pt x="77" y="71"/>
                  </a:cubicBezTo>
                  <a:cubicBezTo>
                    <a:pt x="78" y="71"/>
                    <a:pt x="78" y="72"/>
                    <a:pt x="78" y="71"/>
                  </a:cubicBezTo>
                  <a:cubicBezTo>
                    <a:pt x="78" y="71"/>
                    <a:pt x="78" y="70"/>
                    <a:pt x="79" y="70"/>
                  </a:cubicBezTo>
                  <a:cubicBezTo>
                    <a:pt x="80" y="70"/>
                    <a:pt x="80" y="69"/>
                    <a:pt x="81" y="68"/>
                  </a:cubicBezTo>
                  <a:cubicBezTo>
                    <a:pt x="82" y="68"/>
                    <a:pt x="86" y="68"/>
                    <a:pt x="86" y="68"/>
                  </a:cubicBezTo>
                  <a:cubicBezTo>
                    <a:pt x="87" y="68"/>
                    <a:pt x="87" y="64"/>
                    <a:pt x="87" y="63"/>
                  </a:cubicBezTo>
                  <a:cubicBezTo>
                    <a:pt x="87" y="61"/>
                    <a:pt x="89" y="61"/>
                    <a:pt x="89" y="59"/>
                  </a:cubicBezTo>
                  <a:cubicBezTo>
                    <a:pt x="89" y="58"/>
                    <a:pt x="91" y="54"/>
                    <a:pt x="91" y="54"/>
                  </a:cubicBezTo>
                  <a:cubicBezTo>
                    <a:pt x="92" y="54"/>
                    <a:pt x="93" y="54"/>
                    <a:pt x="93" y="53"/>
                  </a:cubicBezTo>
                  <a:cubicBezTo>
                    <a:pt x="93" y="52"/>
                    <a:pt x="94" y="51"/>
                    <a:pt x="94" y="49"/>
                  </a:cubicBezTo>
                  <a:cubicBezTo>
                    <a:pt x="94" y="48"/>
                    <a:pt x="95" y="47"/>
                    <a:pt x="94" y="47"/>
                  </a:cubicBezTo>
                  <a:cubicBezTo>
                    <a:pt x="94" y="46"/>
                    <a:pt x="94" y="45"/>
                    <a:pt x="95" y="44"/>
                  </a:cubicBezTo>
                  <a:cubicBezTo>
                    <a:pt x="95" y="43"/>
                    <a:pt x="94" y="42"/>
                    <a:pt x="95" y="42"/>
                  </a:cubicBezTo>
                  <a:close/>
                  <a:moveTo>
                    <a:pt x="43" y="2"/>
                  </a:moveTo>
                  <a:cubicBezTo>
                    <a:pt x="43" y="1"/>
                    <a:pt x="39" y="2"/>
                    <a:pt x="40" y="2"/>
                  </a:cubicBezTo>
                  <a:cubicBezTo>
                    <a:pt x="41" y="3"/>
                    <a:pt x="43" y="2"/>
                    <a:pt x="43" y="2"/>
                  </a:cubicBezTo>
                  <a:close/>
                  <a:moveTo>
                    <a:pt x="55" y="63"/>
                  </a:moveTo>
                  <a:cubicBezTo>
                    <a:pt x="55" y="63"/>
                    <a:pt x="57" y="63"/>
                    <a:pt x="58" y="62"/>
                  </a:cubicBezTo>
                  <a:cubicBezTo>
                    <a:pt x="58" y="62"/>
                    <a:pt x="54" y="62"/>
                    <a:pt x="55" y="63"/>
                  </a:cubicBezTo>
                  <a:close/>
                  <a:moveTo>
                    <a:pt x="78" y="77"/>
                  </a:moveTo>
                  <a:cubicBezTo>
                    <a:pt x="77" y="77"/>
                    <a:pt x="75" y="76"/>
                    <a:pt x="74" y="76"/>
                  </a:cubicBezTo>
                  <a:cubicBezTo>
                    <a:pt x="73" y="76"/>
                    <a:pt x="76" y="80"/>
                    <a:pt x="75" y="81"/>
                  </a:cubicBezTo>
                  <a:cubicBezTo>
                    <a:pt x="74" y="82"/>
                    <a:pt x="77" y="84"/>
                    <a:pt x="78" y="84"/>
                  </a:cubicBezTo>
                  <a:cubicBezTo>
                    <a:pt x="79" y="84"/>
                    <a:pt x="79" y="83"/>
                    <a:pt x="80" y="83"/>
                  </a:cubicBezTo>
                  <a:cubicBezTo>
                    <a:pt x="80" y="83"/>
                    <a:pt x="80" y="83"/>
                    <a:pt x="80" y="82"/>
                  </a:cubicBezTo>
                  <a:cubicBezTo>
                    <a:pt x="80" y="82"/>
                    <a:pt x="81" y="83"/>
                    <a:pt x="81" y="82"/>
                  </a:cubicBezTo>
                  <a:cubicBezTo>
                    <a:pt x="82" y="82"/>
                    <a:pt x="81" y="80"/>
                    <a:pt x="82" y="80"/>
                  </a:cubicBezTo>
                  <a:cubicBezTo>
                    <a:pt x="83" y="80"/>
                    <a:pt x="82" y="77"/>
                    <a:pt x="82" y="76"/>
                  </a:cubicBezTo>
                  <a:cubicBezTo>
                    <a:pt x="82" y="75"/>
                    <a:pt x="79" y="77"/>
                    <a:pt x="78" y="7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5" name="Freeform 335">
              <a:extLst>
                <a:ext uri="{FF2B5EF4-FFF2-40B4-BE49-F238E27FC236}">
                  <a16:creationId xmlns:a16="http://schemas.microsoft.com/office/drawing/2014/main" id="{2AC45065-2B66-4157-BCBF-01E9969E5C5F}"/>
                </a:ext>
              </a:extLst>
            </p:cNvPr>
            <p:cNvSpPr>
              <a:spLocks noEditPoints="1"/>
            </p:cNvSpPr>
            <p:nvPr/>
          </p:nvSpPr>
          <p:spPr bwMode="auto">
            <a:xfrm>
              <a:off x="-2133600" y="2541588"/>
              <a:ext cx="104775" cy="125413"/>
            </a:xfrm>
            <a:custGeom>
              <a:avLst/>
              <a:gdLst>
                <a:gd name="T0" fmla="*/ 18 w 29"/>
                <a:gd name="T1" fmla="*/ 17 h 35"/>
                <a:gd name="T2" fmla="*/ 16 w 29"/>
                <a:gd name="T3" fmla="*/ 17 h 35"/>
                <a:gd name="T4" fmla="*/ 14 w 29"/>
                <a:gd name="T5" fmla="*/ 16 h 35"/>
                <a:gd name="T6" fmla="*/ 12 w 29"/>
                <a:gd name="T7" fmla="*/ 18 h 35"/>
                <a:gd name="T8" fmla="*/ 11 w 29"/>
                <a:gd name="T9" fmla="*/ 22 h 35"/>
                <a:gd name="T10" fmla="*/ 4 w 29"/>
                <a:gd name="T11" fmla="*/ 26 h 35"/>
                <a:gd name="T12" fmla="*/ 1 w 29"/>
                <a:gd name="T13" fmla="*/ 29 h 35"/>
                <a:gd name="T14" fmla="*/ 1 w 29"/>
                <a:gd name="T15" fmla="*/ 31 h 35"/>
                <a:gd name="T16" fmla="*/ 3 w 29"/>
                <a:gd name="T17" fmla="*/ 32 h 35"/>
                <a:gd name="T18" fmla="*/ 4 w 29"/>
                <a:gd name="T19" fmla="*/ 33 h 35"/>
                <a:gd name="T20" fmla="*/ 9 w 29"/>
                <a:gd name="T21" fmla="*/ 32 h 35"/>
                <a:gd name="T22" fmla="*/ 10 w 29"/>
                <a:gd name="T23" fmla="*/ 29 h 35"/>
                <a:gd name="T24" fmla="*/ 11 w 29"/>
                <a:gd name="T25" fmla="*/ 27 h 35"/>
                <a:gd name="T26" fmla="*/ 14 w 29"/>
                <a:gd name="T27" fmla="*/ 25 h 35"/>
                <a:gd name="T28" fmla="*/ 15 w 29"/>
                <a:gd name="T29" fmla="*/ 24 h 35"/>
                <a:gd name="T30" fmla="*/ 16 w 29"/>
                <a:gd name="T31" fmla="*/ 22 h 35"/>
                <a:gd name="T32" fmla="*/ 18 w 29"/>
                <a:gd name="T33" fmla="*/ 19 h 35"/>
                <a:gd name="T34" fmla="*/ 18 w 29"/>
                <a:gd name="T35" fmla="*/ 17 h 35"/>
                <a:gd name="T36" fmla="*/ 3 w 29"/>
                <a:gd name="T37" fmla="*/ 34 h 35"/>
                <a:gd name="T38" fmla="*/ 4 w 29"/>
                <a:gd name="T39" fmla="*/ 33 h 35"/>
                <a:gd name="T40" fmla="*/ 3 w 29"/>
                <a:gd name="T41" fmla="*/ 34 h 35"/>
                <a:gd name="T42" fmla="*/ 26 w 29"/>
                <a:gd name="T43" fmla="*/ 8 h 35"/>
                <a:gd name="T44" fmla="*/ 24 w 29"/>
                <a:gd name="T45" fmla="*/ 8 h 35"/>
                <a:gd name="T46" fmla="*/ 23 w 29"/>
                <a:gd name="T47" fmla="*/ 7 h 35"/>
                <a:gd name="T48" fmla="*/ 22 w 29"/>
                <a:gd name="T49" fmla="*/ 5 h 35"/>
                <a:gd name="T50" fmla="*/ 21 w 29"/>
                <a:gd name="T51" fmla="*/ 6 h 35"/>
                <a:gd name="T52" fmla="*/ 21 w 29"/>
                <a:gd name="T53" fmla="*/ 6 h 35"/>
                <a:gd name="T54" fmla="*/ 20 w 29"/>
                <a:gd name="T55" fmla="*/ 4 h 35"/>
                <a:gd name="T56" fmla="*/ 19 w 29"/>
                <a:gd name="T57" fmla="*/ 2 h 35"/>
                <a:gd name="T58" fmla="*/ 16 w 29"/>
                <a:gd name="T59" fmla="*/ 0 h 35"/>
                <a:gd name="T60" fmla="*/ 17 w 29"/>
                <a:gd name="T61" fmla="*/ 2 h 35"/>
                <a:gd name="T62" fmla="*/ 18 w 29"/>
                <a:gd name="T63" fmla="*/ 4 h 35"/>
                <a:gd name="T64" fmla="*/ 20 w 29"/>
                <a:gd name="T65" fmla="*/ 6 h 35"/>
                <a:gd name="T66" fmla="*/ 19 w 29"/>
                <a:gd name="T67" fmla="*/ 9 h 35"/>
                <a:gd name="T68" fmla="*/ 17 w 29"/>
                <a:gd name="T69" fmla="*/ 11 h 35"/>
                <a:gd name="T70" fmla="*/ 20 w 29"/>
                <a:gd name="T71" fmla="*/ 14 h 35"/>
                <a:gd name="T72" fmla="*/ 20 w 29"/>
                <a:gd name="T73" fmla="*/ 18 h 35"/>
                <a:gd name="T74" fmla="*/ 22 w 29"/>
                <a:gd name="T75" fmla="*/ 18 h 35"/>
                <a:gd name="T76" fmla="*/ 24 w 29"/>
                <a:gd name="T77" fmla="*/ 15 h 35"/>
                <a:gd name="T78" fmla="*/ 25 w 29"/>
                <a:gd name="T79" fmla="*/ 12 h 35"/>
                <a:gd name="T80" fmla="*/ 27 w 29"/>
                <a:gd name="T81" fmla="*/ 12 h 35"/>
                <a:gd name="T82" fmla="*/ 28 w 29"/>
                <a:gd name="T83" fmla="*/ 10 h 35"/>
                <a:gd name="T84" fmla="*/ 28 w 29"/>
                <a:gd name="T85" fmla="*/ 8 h 35"/>
                <a:gd name="T86" fmla="*/ 26 w 29"/>
                <a:gd name="T87" fmla="*/ 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9" h="35">
                  <a:moveTo>
                    <a:pt x="18" y="17"/>
                  </a:moveTo>
                  <a:cubicBezTo>
                    <a:pt x="17" y="16"/>
                    <a:pt x="17" y="17"/>
                    <a:pt x="16" y="17"/>
                  </a:cubicBezTo>
                  <a:cubicBezTo>
                    <a:pt x="15" y="18"/>
                    <a:pt x="15" y="15"/>
                    <a:pt x="14" y="16"/>
                  </a:cubicBezTo>
                  <a:cubicBezTo>
                    <a:pt x="13" y="17"/>
                    <a:pt x="14" y="17"/>
                    <a:pt x="12" y="18"/>
                  </a:cubicBezTo>
                  <a:cubicBezTo>
                    <a:pt x="11" y="19"/>
                    <a:pt x="12" y="20"/>
                    <a:pt x="11" y="22"/>
                  </a:cubicBezTo>
                  <a:cubicBezTo>
                    <a:pt x="9" y="24"/>
                    <a:pt x="5" y="25"/>
                    <a:pt x="4" y="26"/>
                  </a:cubicBezTo>
                  <a:cubicBezTo>
                    <a:pt x="4" y="27"/>
                    <a:pt x="1" y="28"/>
                    <a:pt x="1" y="29"/>
                  </a:cubicBezTo>
                  <a:cubicBezTo>
                    <a:pt x="1" y="29"/>
                    <a:pt x="0" y="30"/>
                    <a:pt x="1" y="31"/>
                  </a:cubicBezTo>
                  <a:cubicBezTo>
                    <a:pt x="1" y="32"/>
                    <a:pt x="2" y="31"/>
                    <a:pt x="3" y="32"/>
                  </a:cubicBezTo>
                  <a:cubicBezTo>
                    <a:pt x="3" y="33"/>
                    <a:pt x="4" y="32"/>
                    <a:pt x="4" y="33"/>
                  </a:cubicBezTo>
                  <a:cubicBezTo>
                    <a:pt x="5" y="33"/>
                    <a:pt x="7" y="33"/>
                    <a:pt x="9" y="32"/>
                  </a:cubicBezTo>
                  <a:cubicBezTo>
                    <a:pt x="10" y="30"/>
                    <a:pt x="10" y="29"/>
                    <a:pt x="10" y="29"/>
                  </a:cubicBezTo>
                  <a:cubicBezTo>
                    <a:pt x="11" y="29"/>
                    <a:pt x="11" y="27"/>
                    <a:pt x="11" y="27"/>
                  </a:cubicBezTo>
                  <a:cubicBezTo>
                    <a:pt x="12" y="26"/>
                    <a:pt x="12" y="25"/>
                    <a:pt x="14" y="25"/>
                  </a:cubicBezTo>
                  <a:cubicBezTo>
                    <a:pt x="16" y="25"/>
                    <a:pt x="15" y="25"/>
                    <a:pt x="15" y="24"/>
                  </a:cubicBezTo>
                  <a:cubicBezTo>
                    <a:pt x="15" y="23"/>
                    <a:pt x="16" y="23"/>
                    <a:pt x="16" y="22"/>
                  </a:cubicBezTo>
                  <a:cubicBezTo>
                    <a:pt x="16" y="20"/>
                    <a:pt x="19" y="19"/>
                    <a:pt x="18" y="19"/>
                  </a:cubicBezTo>
                  <a:cubicBezTo>
                    <a:pt x="18" y="18"/>
                    <a:pt x="19" y="17"/>
                    <a:pt x="18" y="17"/>
                  </a:cubicBezTo>
                  <a:close/>
                  <a:moveTo>
                    <a:pt x="3" y="34"/>
                  </a:moveTo>
                  <a:cubicBezTo>
                    <a:pt x="3" y="35"/>
                    <a:pt x="4" y="34"/>
                    <a:pt x="4" y="33"/>
                  </a:cubicBezTo>
                  <a:cubicBezTo>
                    <a:pt x="3" y="33"/>
                    <a:pt x="2" y="34"/>
                    <a:pt x="3" y="34"/>
                  </a:cubicBezTo>
                  <a:close/>
                  <a:moveTo>
                    <a:pt x="26" y="8"/>
                  </a:moveTo>
                  <a:cubicBezTo>
                    <a:pt x="26" y="9"/>
                    <a:pt x="25" y="8"/>
                    <a:pt x="24" y="8"/>
                  </a:cubicBezTo>
                  <a:cubicBezTo>
                    <a:pt x="23" y="8"/>
                    <a:pt x="23" y="8"/>
                    <a:pt x="23" y="7"/>
                  </a:cubicBezTo>
                  <a:cubicBezTo>
                    <a:pt x="23" y="6"/>
                    <a:pt x="22" y="5"/>
                    <a:pt x="22" y="5"/>
                  </a:cubicBezTo>
                  <a:cubicBezTo>
                    <a:pt x="21" y="5"/>
                    <a:pt x="22" y="6"/>
                    <a:pt x="21" y="6"/>
                  </a:cubicBezTo>
                  <a:cubicBezTo>
                    <a:pt x="21" y="7"/>
                    <a:pt x="21" y="6"/>
                    <a:pt x="21" y="6"/>
                  </a:cubicBezTo>
                  <a:cubicBezTo>
                    <a:pt x="20" y="6"/>
                    <a:pt x="20" y="5"/>
                    <a:pt x="20" y="4"/>
                  </a:cubicBezTo>
                  <a:cubicBezTo>
                    <a:pt x="20" y="3"/>
                    <a:pt x="19" y="3"/>
                    <a:pt x="19" y="2"/>
                  </a:cubicBezTo>
                  <a:cubicBezTo>
                    <a:pt x="19" y="1"/>
                    <a:pt x="17" y="0"/>
                    <a:pt x="16" y="0"/>
                  </a:cubicBezTo>
                  <a:cubicBezTo>
                    <a:pt x="15" y="0"/>
                    <a:pt x="16" y="2"/>
                    <a:pt x="17" y="2"/>
                  </a:cubicBezTo>
                  <a:cubicBezTo>
                    <a:pt x="17" y="3"/>
                    <a:pt x="18" y="4"/>
                    <a:pt x="18" y="4"/>
                  </a:cubicBezTo>
                  <a:cubicBezTo>
                    <a:pt x="18" y="4"/>
                    <a:pt x="19" y="6"/>
                    <a:pt x="20" y="6"/>
                  </a:cubicBezTo>
                  <a:cubicBezTo>
                    <a:pt x="20" y="6"/>
                    <a:pt x="19" y="8"/>
                    <a:pt x="19" y="9"/>
                  </a:cubicBezTo>
                  <a:cubicBezTo>
                    <a:pt x="19" y="11"/>
                    <a:pt x="18" y="10"/>
                    <a:pt x="17" y="11"/>
                  </a:cubicBezTo>
                  <a:cubicBezTo>
                    <a:pt x="17" y="12"/>
                    <a:pt x="19" y="13"/>
                    <a:pt x="20" y="14"/>
                  </a:cubicBezTo>
                  <a:cubicBezTo>
                    <a:pt x="22" y="15"/>
                    <a:pt x="19" y="17"/>
                    <a:pt x="20" y="18"/>
                  </a:cubicBezTo>
                  <a:cubicBezTo>
                    <a:pt x="20" y="18"/>
                    <a:pt x="21" y="19"/>
                    <a:pt x="22" y="18"/>
                  </a:cubicBezTo>
                  <a:cubicBezTo>
                    <a:pt x="23" y="18"/>
                    <a:pt x="24" y="15"/>
                    <a:pt x="24" y="15"/>
                  </a:cubicBezTo>
                  <a:cubicBezTo>
                    <a:pt x="25" y="14"/>
                    <a:pt x="25" y="13"/>
                    <a:pt x="25" y="12"/>
                  </a:cubicBezTo>
                  <a:cubicBezTo>
                    <a:pt x="26" y="12"/>
                    <a:pt x="26" y="12"/>
                    <a:pt x="27" y="12"/>
                  </a:cubicBezTo>
                  <a:cubicBezTo>
                    <a:pt x="27" y="12"/>
                    <a:pt x="27" y="10"/>
                    <a:pt x="28" y="10"/>
                  </a:cubicBezTo>
                  <a:cubicBezTo>
                    <a:pt x="28" y="10"/>
                    <a:pt x="28" y="9"/>
                    <a:pt x="28" y="8"/>
                  </a:cubicBezTo>
                  <a:cubicBezTo>
                    <a:pt x="29" y="7"/>
                    <a:pt x="27" y="8"/>
                    <a:pt x="26"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6" name="Freeform 336">
              <a:extLst>
                <a:ext uri="{FF2B5EF4-FFF2-40B4-BE49-F238E27FC236}">
                  <a16:creationId xmlns:a16="http://schemas.microsoft.com/office/drawing/2014/main" id="{C382FAFE-9071-45FE-B78C-B10F34B5B1F6}"/>
                </a:ext>
              </a:extLst>
            </p:cNvPr>
            <p:cNvSpPr>
              <a:spLocks noEditPoints="1"/>
            </p:cNvSpPr>
            <p:nvPr/>
          </p:nvSpPr>
          <p:spPr bwMode="auto">
            <a:xfrm>
              <a:off x="-2043113" y="2371725"/>
              <a:ext cx="25400" cy="22225"/>
            </a:xfrm>
            <a:custGeom>
              <a:avLst/>
              <a:gdLst>
                <a:gd name="T0" fmla="*/ 1 w 7"/>
                <a:gd name="T1" fmla="*/ 5 h 6"/>
                <a:gd name="T2" fmla="*/ 4 w 7"/>
                <a:gd name="T3" fmla="*/ 4 h 6"/>
                <a:gd name="T4" fmla="*/ 1 w 7"/>
                <a:gd name="T5" fmla="*/ 5 h 6"/>
                <a:gd name="T6" fmla="*/ 4 w 7"/>
                <a:gd name="T7" fmla="*/ 2 h 6"/>
                <a:gd name="T8" fmla="*/ 7 w 7"/>
                <a:gd name="T9" fmla="*/ 1 h 6"/>
                <a:gd name="T10" fmla="*/ 4 w 7"/>
                <a:gd name="T11" fmla="*/ 2 h 6"/>
              </a:gdLst>
              <a:ahLst/>
              <a:cxnLst>
                <a:cxn ang="0">
                  <a:pos x="T0" y="T1"/>
                </a:cxn>
                <a:cxn ang="0">
                  <a:pos x="T2" y="T3"/>
                </a:cxn>
                <a:cxn ang="0">
                  <a:pos x="T4" y="T5"/>
                </a:cxn>
                <a:cxn ang="0">
                  <a:pos x="T6" y="T7"/>
                </a:cxn>
                <a:cxn ang="0">
                  <a:pos x="T8" y="T9"/>
                </a:cxn>
                <a:cxn ang="0">
                  <a:pos x="T10" y="T11"/>
                </a:cxn>
              </a:cxnLst>
              <a:rect l="0" t="0" r="r" b="b"/>
              <a:pathLst>
                <a:path w="7" h="6">
                  <a:moveTo>
                    <a:pt x="1" y="5"/>
                  </a:moveTo>
                  <a:cubicBezTo>
                    <a:pt x="2" y="6"/>
                    <a:pt x="4" y="6"/>
                    <a:pt x="4" y="4"/>
                  </a:cubicBezTo>
                  <a:cubicBezTo>
                    <a:pt x="4" y="3"/>
                    <a:pt x="0" y="4"/>
                    <a:pt x="1" y="5"/>
                  </a:cubicBezTo>
                  <a:close/>
                  <a:moveTo>
                    <a:pt x="4" y="2"/>
                  </a:moveTo>
                  <a:cubicBezTo>
                    <a:pt x="5" y="2"/>
                    <a:pt x="7" y="2"/>
                    <a:pt x="7" y="1"/>
                  </a:cubicBezTo>
                  <a:cubicBezTo>
                    <a:pt x="7" y="0"/>
                    <a:pt x="3" y="2"/>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9" name="Freeform 337">
              <a:extLst>
                <a:ext uri="{FF2B5EF4-FFF2-40B4-BE49-F238E27FC236}">
                  <a16:creationId xmlns:a16="http://schemas.microsoft.com/office/drawing/2014/main" id="{068EECB1-9421-4259-93BE-E2B21734DDC2}"/>
                </a:ext>
              </a:extLst>
            </p:cNvPr>
            <p:cNvSpPr>
              <a:spLocks/>
            </p:cNvSpPr>
            <p:nvPr/>
          </p:nvSpPr>
          <p:spPr bwMode="auto">
            <a:xfrm>
              <a:off x="-3082925" y="1846263"/>
              <a:ext cx="119062" cy="79375"/>
            </a:xfrm>
            <a:custGeom>
              <a:avLst/>
              <a:gdLst>
                <a:gd name="T0" fmla="*/ 33 w 33"/>
                <a:gd name="T1" fmla="*/ 14 h 22"/>
                <a:gd name="T2" fmla="*/ 31 w 33"/>
                <a:gd name="T3" fmla="*/ 13 h 22"/>
                <a:gd name="T4" fmla="*/ 28 w 33"/>
                <a:gd name="T5" fmla="*/ 11 h 22"/>
                <a:gd name="T6" fmla="*/ 26 w 33"/>
                <a:gd name="T7" fmla="*/ 10 h 22"/>
                <a:gd name="T8" fmla="*/ 23 w 33"/>
                <a:gd name="T9" fmla="*/ 8 h 22"/>
                <a:gd name="T10" fmla="*/ 22 w 33"/>
                <a:gd name="T11" fmla="*/ 6 h 22"/>
                <a:gd name="T12" fmla="*/ 21 w 33"/>
                <a:gd name="T13" fmla="*/ 5 h 22"/>
                <a:gd name="T14" fmla="*/ 18 w 33"/>
                <a:gd name="T15" fmla="*/ 4 h 22"/>
                <a:gd name="T16" fmla="*/ 17 w 33"/>
                <a:gd name="T17" fmla="*/ 2 h 22"/>
                <a:gd name="T18" fmla="*/ 15 w 33"/>
                <a:gd name="T19" fmla="*/ 1 h 22"/>
                <a:gd name="T20" fmla="*/ 14 w 33"/>
                <a:gd name="T21" fmla="*/ 1 h 22"/>
                <a:gd name="T22" fmla="*/ 13 w 33"/>
                <a:gd name="T23" fmla="*/ 1 h 22"/>
                <a:gd name="T24" fmla="*/ 12 w 33"/>
                <a:gd name="T25" fmla="*/ 2 h 22"/>
                <a:gd name="T26" fmla="*/ 10 w 33"/>
                <a:gd name="T27" fmla="*/ 3 h 22"/>
                <a:gd name="T28" fmla="*/ 10 w 33"/>
                <a:gd name="T29" fmla="*/ 5 h 22"/>
                <a:gd name="T30" fmla="*/ 8 w 33"/>
                <a:gd name="T31" fmla="*/ 4 h 22"/>
                <a:gd name="T32" fmla="*/ 6 w 33"/>
                <a:gd name="T33" fmla="*/ 4 h 22"/>
                <a:gd name="T34" fmla="*/ 3 w 33"/>
                <a:gd name="T35" fmla="*/ 2 h 22"/>
                <a:gd name="T36" fmla="*/ 1 w 33"/>
                <a:gd name="T37" fmla="*/ 3 h 22"/>
                <a:gd name="T38" fmla="*/ 2 w 33"/>
                <a:gd name="T39" fmla="*/ 2 h 22"/>
                <a:gd name="T40" fmla="*/ 4 w 33"/>
                <a:gd name="T41" fmla="*/ 5 h 22"/>
                <a:gd name="T42" fmla="*/ 5 w 33"/>
                <a:gd name="T43" fmla="*/ 6 h 22"/>
                <a:gd name="T44" fmla="*/ 3 w 33"/>
                <a:gd name="T45" fmla="*/ 6 h 22"/>
                <a:gd name="T46" fmla="*/ 0 w 33"/>
                <a:gd name="T47" fmla="*/ 6 h 22"/>
                <a:gd name="T48" fmla="*/ 1 w 33"/>
                <a:gd name="T49" fmla="*/ 8 h 22"/>
                <a:gd name="T50" fmla="*/ 1 w 33"/>
                <a:gd name="T51" fmla="*/ 10 h 22"/>
                <a:gd name="T52" fmla="*/ 2 w 33"/>
                <a:gd name="T53" fmla="*/ 10 h 22"/>
                <a:gd name="T54" fmla="*/ 3 w 33"/>
                <a:gd name="T55" fmla="*/ 12 h 22"/>
                <a:gd name="T56" fmla="*/ 3 w 33"/>
                <a:gd name="T57" fmla="*/ 15 h 22"/>
                <a:gd name="T58" fmla="*/ 5 w 33"/>
                <a:gd name="T59" fmla="*/ 15 h 22"/>
                <a:gd name="T60" fmla="*/ 7 w 33"/>
                <a:gd name="T61" fmla="*/ 13 h 22"/>
                <a:gd name="T62" fmla="*/ 9 w 33"/>
                <a:gd name="T63" fmla="*/ 13 h 22"/>
                <a:gd name="T64" fmla="*/ 11 w 33"/>
                <a:gd name="T65" fmla="*/ 13 h 22"/>
                <a:gd name="T66" fmla="*/ 13 w 33"/>
                <a:gd name="T67" fmla="*/ 14 h 22"/>
                <a:gd name="T68" fmla="*/ 14 w 33"/>
                <a:gd name="T69" fmla="*/ 15 h 22"/>
                <a:gd name="T70" fmla="*/ 16 w 33"/>
                <a:gd name="T71" fmla="*/ 15 h 22"/>
                <a:gd name="T72" fmla="*/ 17 w 33"/>
                <a:gd name="T73" fmla="*/ 16 h 22"/>
                <a:gd name="T74" fmla="*/ 19 w 33"/>
                <a:gd name="T75" fmla="*/ 17 h 22"/>
                <a:gd name="T76" fmla="*/ 20 w 33"/>
                <a:gd name="T77" fmla="*/ 18 h 22"/>
                <a:gd name="T78" fmla="*/ 21 w 33"/>
                <a:gd name="T79" fmla="*/ 21 h 22"/>
                <a:gd name="T80" fmla="*/ 21 w 33"/>
                <a:gd name="T81" fmla="*/ 20 h 22"/>
                <a:gd name="T82" fmla="*/ 23 w 33"/>
                <a:gd name="T83" fmla="*/ 21 h 22"/>
                <a:gd name="T84" fmla="*/ 25 w 33"/>
                <a:gd name="T85" fmla="*/ 20 h 22"/>
                <a:gd name="T86" fmla="*/ 28 w 33"/>
                <a:gd name="T87" fmla="*/ 18 h 22"/>
                <a:gd name="T88" fmla="*/ 30 w 33"/>
                <a:gd name="T89" fmla="*/ 16 h 22"/>
                <a:gd name="T90" fmla="*/ 31 w 33"/>
                <a:gd name="T91" fmla="*/ 15 h 22"/>
                <a:gd name="T92" fmla="*/ 33 w 33"/>
                <a:gd name="T93" fmla="*/ 15 h 22"/>
                <a:gd name="T94" fmla="*/ 33 w 33"/>
                <a:gd name="T95" fmla="*/ 14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33" h="22">
                  <a:moveTo>
                    <a:pt x="33" y="14"/>
                  </a:moveTo>
                  <a:cubicBezTo>
                    <a:pt x="33" y="14"/>
                    <a:pt x="31" y="13"/>
                    <a:pt x="31" y="13"/>
                  </a:cubicBezTo>
                  <a:cubicBezTo>
                    <a:pt x="30" y="13"/>
                    <a:pt x="29" y="12"/>
                    <a:pt x="28" y="11"/>
                  </a:cubicBezTo>
                  <a:cubicBezTo>
                    <a:pt x="28" y="11"/>
                    <a:pt x="26" y="11"/>
                    <a:pt x="26" y="10"/>
                  </a:cubicBezTo>
                  <a:cubicBezTo>
                    <a:pt x="25" y="9"/>
                    <a:pt x="24" y="9"/>
                    <a:pt x="23" y="8"/>
                  </a:cubicBezTo>
                  <a:cubicBezTo>
                    <a:pt x="23" y="8"/>
                    <a:pt x="23" y="7"/>
                    <a:pt x="22" y="6"/>
                  </a:cubicBezTo>
                  <a:cubicBezTo>
                    <a:pt x="22" y="6"/>
                    <a:pt x="22" y="5"/>
                    <a:pt x="21" y="5"/>
                  </a:cubicBezTo>
                  <a:cubicBezTo>
                    <a:pt x="21" y="5"/>
                    <a:pt x="18" y="5"/>
                    <a:pt x="18" y="4"/>
                  </a:cubicBezTo>
                  <a:cubicBezTo>
                    <a:pt x="18" y="4"/>
                    <a:pt x="18" y="2"/>
                    <a:pt x="17" y="2"/>
                  </a:cubicBezTo>
                  <a:cubicBezTo>
                    <a:pt x="17" y="2"/>
                    <a:pt x="16" y="2"/>
                    <a:pt x="15" y="1"/>
                  </a:cubicBezTo>
                  <a:cubicBezTo>
                    <a:pt x="15" y="1"/>
                    <a:pt x="14" y="0"/>
                    <a:pt x="14" y="1"/>
                  </a:cubicBezTo>
                  <a:cubicBezTo>
                    <a:pt x="14" y="1"/>
                    <a:pt x="13" y="1"/>
                    <a:pt x="13" y="1"/>
                  </a:cubicBezTo>
                  <a:cubicBezTo>
                    <a:pt x="13" y="1"/>
                    <a:pt x="13" y="2"/>
                    <a:pt x="12" y="2"/>
                  </a:cubicBezTo>
                  <a:cubicBezTo>
                    <a:pt x="11" y="2"/>
                    <a:pt x="10" y="3"/>
                    <a:pt x="10" y="3"/>
                  </a:cubicBezTo>
                  <a:cubicBezTo>
                    <a:pt x="10" y="4"/>
                    <a:pt x="10" y="5"/>
                    <a:pt x="10" y="5"/>
                  </a:cubicBezTo>
                  <a:cubicBezTo>
                    <a:pt x="9" y="5"/>
                    <a:pt x="8" y="4"/>
                    <a:pt x="8" y="4"/>
                  </a:cubicBezTo>
                  <a:cubicBezTo>
                    <a:pt x="8" y="4"/>
                    <a:pt x="7" y="5"/>
                    <a:pt x="6" y="4"/>
                  </a:cubicBezTo>
                  <a:cubicBezTo>
                    <a:pt x="5" y="3"/>
                    <a:pt x="4" y="2"/>
                    <a:pt x="3" y="2"/>
                  </a:cubicBezTo>
                  <a:cubicBezTo>
                    <a:pt x="3" y="2"/>
                    <a:pt x="0" y="2"/>
                    <a:pt x="1" y="3"/>
                  </a:cubicBezTo>
                  <a:cubicBezTo>
                    <a:pt x="1" y="3"/>
                    <a:pt x="1" y="2"/>
                    <a:pt x="2" y="2"/>
                  </a:cubicBezTo>
                  <a:cubicBezTo>
                    <a:pt x="4" y="3"/>
                    <a:pt x="3" y="4"/>
                    <a:pt x="4" y="5"/>
                  </a:cubicBezTo>
                  <a:cubicBezTo>
                    <a:pt x="5" y="5"/>
                    <a:pt x="6" y="6"/>
                    <a:pt x="5" y="6"/>
                  </a:cubicBezTo>
                  <a:cubicBezTo>
                    <a:pt x="4" y="6"/>
                    <a:pt x="3" y="7"/>
                    <a:pt x="3" y="6"/>
                  </a:cubicBezTo>
                  <a:cubicBezTo>
                    <a:pt x="2" y="6"/>
                    <a:pt x="1" y="5"/>
                    <a:pt x="0" y="6"/>
                  </a:cubicBezTo>
                  <a:cubicBezTo>
                    <a:pt x="0" y="7"/>
                    <a:pt x="0" y="8"/>
                    <a:pt x="1" y="8"/>
                  </a:cubicBezTo>
                  <a:cubicBezTo>
                    <a:pt x="2" y="8"/>
                    <a:pt x="2" y="9"/>
                    <a:pt x="1" y="10"/>
                  </a:cubicBezTo>
                  <a:cubicBezTo>
                    <a:pt x="0" y="11"/>
                    <a:pt x="2" y="10"/>
                    <a:pt x="2" y="10"/>
                  </a:cubicBezTo>
                  <a:cubicBezTo>
                    <a:pt x="3" y="11"/>
                    <a:pt x="3" y="11"/>
                    <a:pt x="3" y="12"/>
                  </a:cubicBezTo>
                  <a:cubicBezTo>
                    <a:pt x="3" y="13"/>
                    <a:pt x="3" y="14"/>
                    <a:pt x="3" y="15"/>
                  </a:cubicBezTo>
                  <a:cubicBezTo>
                    <a:pt x="4" y="15"/>
                    <a:pt x="5" y="15"/>
                    <a:pt x="5" y="15"/>
                  </a:cubicBezTo>
                  <a:cubicBezTo>
                    <a:pt x="5" y="14"/>
                    <a:pt x="6" y="13"/>
                    <a:pt x="7" y="13"/>
                  </a:cubicBezTo>
                  <a:cubicBezTo>
                    <a:pt x="8" y="13"/>
                    <a:pt x="8" y="14"/>
                    <a:pt x="9" y="13"/>
                  </a:cubicBezTo>
                  <a:cubicBezTo>
                    <a:pt x="9" y="13"/>
                    <a:pt x="11" y="13"/>
                    <a:pt x="11" y="13"/>
                  </a:cubicBezTo>
                  <a:cubicBezTo>
                    <a:pt x="12" y="14"/>
                    <a:pt x="13" y="14"/>
                    <a:pt x="13" y="14"/>
                  </a:cubicBezTo>
                  <a:cubicBezTo>
                    <a:pt x="13" y="14"/>
                    <a:pt x="13" y="15"/>
                    <a:pt x="14" y="15"/>
                  </a:cubicBezTo>
                  <a:cubicBezTo>
                    <a:pt x="15" y="15"/>
                    <a:pt x="16" y="15"/>
                    <a:pt x="16" y="15"/>
                  </a:cubicBezTo>
                  <a:cubicBezTo>
                    <a:pt x="16" y="16"/>
                    <a:pt x="17" y="16"/>
                    <a:pt x="17" y="16"/>
                  </a:cubicBezTo>
                  <a:cubicBezTo>
                    <a:pt x="18" y="16"/>
                    <a:pt x="18" y="17"/>
                    <a:pt x="19" y="17"/>
                  </a:cubicBezTo>
                  <a:cubicBezTo>
                    <a:pt x="19" y="17"/>
                    <a:pt x="20" y="17"/>
                    <a:pt x="20" y="18"/>
                  </a:cubicBezTo>
                  <a:cubicBezTo>
                    <a:pt x="20" y="18"/>
                    <a:pt x="20" y="20"/>
                    <a:pt x="21" y="21"/>
                  </a:cubicBezTo>
                  <a:cubicBezTo>
                    <a:pt x="21" y="20"/>
                    <a:pt x="21" y="20"/>
                    <a:pt x="21" y="20"/>
                  </a:cubicBezTo>
                  <a:cubicBezTo>
                    <a:pt x="21" y="21"/>
                    <a:pt x="23" y="20"/>
                    <a:pt x="23" y="21"/>
                  </a:cubicBezTo>
                  <a:cubicBezTo>
                    <a:pt x="23" y="22"/>
                    <a:pt x="25" y="21"/>
                    <a:pt x="25" y="20"/>
                  </a:cubicBezTo>
                  <a:cubicBezTo>
                    <a:pt x="25" y="19"/>
                    <a:pt x="28" y="19"/>
                    <a:pt x="28" y="18"/>
                  </a:cubicBezTo>
                  <a:cubicBezTo>
                    <a:pt x="28" y="17"/>
                    <a:pt x="29" y="16"/>
                    <a:pt x="30" y="16"/>
                  </a:cubicBezTo>
                  <a:cubicBezTo>
                    <a:pt x="30" y="16"/>
                    <a:pt x="31" y="15"/>
                    <a:pt x="31" y="15"/>
                  </a:cubicBezTo>
                  <a:cubicBezTo>
                    <a:pt x="32" y="15"/>
                    <a:pt x="32" y="15"/>
                    <a:pt x="33" y="15"/>
                  </a:cubicBezTo>
                  <a:lnTo>
                    <a:pt x="33" y="14"/>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9" name="Freeform 338">
              <a:extLst>
                <a:ext uri="{FF2B5EF4-FFF2-40B4-BE49-F238E27FC236}">
                  <a16:creationId xmlns:a16="http://schemas.microsoft.com/office/drawing/2014/main" id="{BDFE5364-66B4-441A-AA4F-E52F5A0F2DE5}"/>
                </a:ext>
              </a:extLst>
            </p:cNvPr>
            <p:cNvSpPr>
              <a:spLocks/>
            </p:cNvSpPr>
            <p:nvPr/>
          </p:nvSpPr>
          <p:spPr bwMode="auto">
            <a:xfrm>
              <a:off x="-3155950" y="1874838"/>
              <a:ext cx="166687" cy="139700"/>
            </a:xfrm>
            <a:custGeom>
              <a:avLst/>
              <a:gdLst>
                <a:gd name="T0" fmla="*/ 44 w 46"/>
                <a:gd name="T1" fmla="*/ 34 h 39"/>
                <a:gd name="T2" fmla="*/ 43 w 46"/>
                <a:gd name="T3" fmla="*/ 31 h 39"/>
                <a:gd name="T4" fmla="*/ 41 w 46"/>
                <a:gd name="T5" fmla="*/ 29 h 39"/>
                <a:gd name="T6" fmla="*/ 39 w 46"/>
                <a:gd name="T7" fmla="*/ 27 h 39"/>
                <a:gd name="T8" fmla="*/ 42 w 46"/>
                <a:gd name="T9" fmla="*/ 24 h 39"/>
                <a:gd name="T10" fmla="*/ 39 w 46"/>
                <a:gd name="T11" fmla="*/ 23 h 39"/>
                <a:gd name="T12" fmla="*/ 39 w 46"/>
                <a:gd name="T13" fmla="*/ 20 h 39"/>
                <a:gd name="T14" fmla="*/ 39 w 46"/>
                <a:gd name="T15" fmla="*/ 17 h 39"/>
                <a:gd name="T16" fmla="*/ 39 w 46"/>
                <a:gd name="T17" fmla="*/ 15 h 39"/>
                <a:gd name="T18" fmla="*/ 40 w 46"/>
                <a:gd name="T19" fmla="*/ 14 h 39"/>
                <a:gd name="T20" fmla="*/ 41 w 46"/>
                <a:gd name="T21" fmla="*/ 13 h 39"/>
                <a:gd name="T22" fmla="*/ 40 w 46"/>
                <a:gd name="T23" fmla="*/ 10 h 39"/>
                <a:gd name="T24" fmla="*/ 39 w 46"/>
                <a:gd name="T25" fmla="*/ 9 h 39"/>
                <a:gd name="T26" fmla="*/ 37 w 46"/>
                <a:gd name="T27" fmla="*/ 8 h 39"/>
                <a:gd name="T28" fmla="*/ 36 w 46"/>
                <a:gd name="T29" fmla="*/ 7 h 39"/>
                <a:gd name="T30" fmla="*/ 34 w 46"/>
                <a:gd name="T31" fmla="*/ 7 h 39"/>
                <a:gd name="T32" fmla="*/ 33 w 46"/>
                <a:gd name="T33" fmla="*/ 6 h 39"/>
                <a:gd name="T34" fmla="*/ 31 w 46"/>
                <a:gd name="T35" fmla="*/ 5 h 39"/>
                <a:gd name="T36" fmla="*/ 29 w 46"/>
                <a:gd name="T37" fmla="*/ 5 h 39"/>
                <a:gd name="T38" fmla="*/ 27 w 46"/>
                <a:gd name="T39" fmla="*/ 5 h 39"/>
                <a:gd name="T40" fmla="*/ 25 w 46"/>
                <a:gd name="T41" fmla="*/ 7 h 39"/>
                <a:gd name="T42" fmla="*/ 23 w 46"/>
                <a:gd name="T43" fmla="*/ 7 h 39"/>
                <a:gd name="T44" fmla="*/ 23 w 46"/>
                <a:gd name="T45" fmla="*/ 9 h 39"/>
                <a:gd name="T46" fmla="*/ 18 w 46"/>
                <a:gd name="T47" fmla="*/ 10 h 39"/>
                <a:gd name="T48" fmla="*/ 14 w 46"/>
                <a:gd name="T49" fmla="*/ 7 h 39"/>
                <a:gd name="T50" fmla="*/ 11 w 46"/>
                <a:gd name="T51" fmla="*/ 4 h 39"/>
                <a:gd name="T52" fmla="*/ 9 w 46"/>
                <a:gd name="T53" fmla="*/ 3 h 39"/>
                <a:gd name="T54" fmla="*/ 9 w 46"/>
                <a:gd name="T55" fmla="*/ 1 h 39"/>
                <a:gd name="T56" fmla="*/ 4 w 46"/>
                <a:gd name="T57" fmla="*/ 3 h 39"/>
                <a:gd name="T58" fmla="*/ 2 w 46"/>
                <a:gd name="T59" fmla="*/ 2 h 39"/>
                <a:gd name="T60" fmla="*/ 1 w 46"/>
                <a:gd name="T61" fmla="*/ 0 h 39"/>
                <a:gd name="T62" fmla="*/ 0 w 46"/>
                <a:gd name="T63" fmla="*/ 2 h 39"/>
                <a:gd name="T64" fmla="*/ 0 w 46"/>
                <a:gd name="T65" fmla="*/ 3 h 39"/>
                <a:gd name="T66" fmla="*/ 0 w 46"/>
                <a:gd name="T67" fmla="*/ 6 h 39"/>
                <a:gd name="T68" fmla="*/ 1 w 46"/>
                <a:gd name="T69" fmla="*/ 8 h 39"/>
                <a:gd name="T70" fmla="*/ 2 w 46"/>
                <a:gd name="T71" fmla="*/ 10 h 39"/>
                <a:gd name="T72" fmla="*/ 3 w 46"/>
                <a:gd name="T73" fmla="*/ 11 h 39"/>
                <a:gd name="T74" fmla="*/ 4 w 46"/>
                <a:gd name="T75" fmla="*/ 12 h 39"/>
                <a:gd name="T76" fmla="*/ 4 w 46"/>
                <a:gd name="T77" fmla="*/ 13 h 39"/>
                <a:gd name="T78" fmla="*/ 3 w 46"/>
                <a:gd name="T79" fmla="*/ 15 h 39"/>
                <a:gd name="T80" fmla="*/ 3 w 46"/>
                <a:gd name="T81" fmla="*/ 17 h 39"/>
                <a:gd name="T82" fmla="*/ 5 w 46"/>
                <a:gd name="T83" fmla="*/ 18 h 39"/>
                <a:gd name="T84" fmla="*/ 7 w 46"/>
                <a:gd name="T85" fmla="*/ 20 h 39"/>
                <a:gd name="T86" fmla="*/ 8 w 46"/>
                <a:gd name="T87" fmla="*/ 22 h 39"/>
                <a:gd name="T88" fmla="*/ 8 w 46"/>
                <a:gd name="T89" fmla="*/ 23 h 39"/>
                <a:gd name="T90" fmla="*/ 9 w 46"/>
                <a:gd name="T91" fmla="*/ 25 h 39"/>
                <a:gd name="T92" fmla="*/ 10 w 46"/>
                <a:gd name="T93" fmla="*/ 27 h 39"/>
                <a:gd name="T94" fmla="*/ 11 w 46"/>
                <a:gd name="T95" fmla="*/ 26 h 39"/>
                <a:gd name="T96" fmla="*/ 12 w 46"/>
                <a:gd name="T97" fmla="*/ 26 h 39"/>
                <a:gd name="T98" fmla="*/ 13 w 46"/>
                <a:gd name="T99" fmla="*/ 26 h 39"/>
                <a:gd name="T100" fmla="*/ 16 w 46"/>
                <a:gd name="T101" fmla="*/ 30 h 39"/>
                <a:gd name="T102" fmla="*/ 17 w 46"/>
                <a:gd name="T103" fmla="*/ 32 h 39"/>
                <a:gd name="T104" fmla="*/ 20 w 46"/>
                <a:gd name="T105" fmla="*/ 33 h 39"/>
                <a:gd name="T106" fmla="*/ 25 w 46"/>
                <a:gd name="T107" fmla="*/ 35 h 39"/>
                <a:gd name="T108" fmla="*/ 29 w 46"/>
                <a:gd name="T109" fmla="*/ 34 h 39"/>
                <a:gd name="T110" fmla="*/ 31 w 46"/>
                <a:gd name="T111" fmla="*/ 37 h 39"/>
                <a:gd name="T112" fmla="*/ 39 w 46"/>
                <a:gd name="T113" fmla="*/ 39 h 39"/>
                <a:gd name="T114" fmla="*/ 41 w 46"/>
                <a:gd name="T115" fmla="*/ 39 h 39"/>
                <a:gd name="T116" fmla="*/ 41 w 46"/>
                <a:gd name="T117" fmla="*/ 38 h 39"/>
                <a:gd name="T118" fmla="*/ 43 w 46"/>
                <a:gd name="T119" fmla="*/ 36 h 39"/>
                <a:gd name="T120" fmla="*/ 45 w 46"/>
                <a:gd name="T121" fmla="*/ 35 h 39"/>
                <a:gd name="T122" fmla="*/ 44 w 46"/>
                <a:gd name="T123" fmla="*/ 34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6" h="39">
                  <a:moveTo>
                    <a:pt x="44" y="34"/>
                  </a:moveTo>
                  <a:cubicBezTo>
                    <a:pt x="44" y="33"/>
                    <a:pt x="44" y="32"/>
                    <a:pt x="43" y="31"/>
                  </a:cubicBezTo>
                  <a:cubicBezTo>
                    <a:pt x="42" y="31"/>
                    <a:pt x="41" y="30"/>
                    <a:pt x="41" y="29"/>
                  </a:cubicBezTo>
                  <a:cubicBezTo>
                    <a:pt x="41" y="28"/>
                    <a:pt x="39" y="28"/>
                    <a:pt x="39" y="27"/>
                  </a:cubicBezTo>
                  <a:cubicBezTo>
                    <a:pt x="39" y="27"/>
                    <a:pt x="42" y="25"/>
                    <a:pt x="42" y="24"/>
                  </a:cubicBezTo>
                  <a:cubicBezTo>
                    <a:pt x="41" y="23"/>
                    <a:pt x="40" y="23"/>
                    <a:pt x="39" y="23"/>
                  </a:cubicBezTo>
                  <a:cubicBezTo>
                    <a:pt x="39" y="22"/>
                    <a:pt x="39" y="21"/>
                    <a:pt x="39" y="20"/>
                  </a:cubicBezTo>
                  <a:cubicBezTo>
                    <a:pt x="39" y="19"/>
                    <a:pt x="39" y="18"/>
                    <a:pt x="39" y="17"/>
                  </a:cubicBezTo>
                  <a:cubicBezTo>
                    <a:pt x="39" y="17"/>
                    <a:pt x="39" y="16"/>
                    <a:pt x="39" y="15"/>
                  </a:cubicBezTo>
                  <a:cubicBezTo>
                    <a:pt x="39" y="15"/>
                    <a:pt x="40" y="14"/>
                    <a:pt x="40" y="14"/>
                  </a:cubicBezTo>
                  <a:cubicBezTo>
                    <a:pt x="40" y="13"/>
                    <a:pt x="40" y="13"/>
                    <a:pt x="41" y="13"/>
                  </a:cubicBezTo>
                  <a:cubicBezTo>
                    <a:pt x="40" y="12"/>
                    <a:pt x="40" y="10"/>
                    <a:pt x="40" y="10"/>
                  </a:cubicBezTo>
                  <a:cubicBezTo>
                    <a:pt x="40" y="9"/>
                    <a:pt x="39" y="9"/>
                    <a:pt x="39" y="9"/>
                  </a:cubicBezTo>
                  <a:cubicBezTo>
                    <a:pt x="38" y="9"/>
                    <a:pt x="38" y="8"/>
                    <a:pt x="37" y="8"/>
                  </a:cubicBezTo>
                  <a:cubicBezTo>
                    <a:pt x="37" y="8"/>
                    <a:pt x="36" y="8"/>
                    <a:pt x="36" y="7"/>
                  </a:cubicBezTo>
                  <a:cubicBezTo>
                    <a:pt x="36" y="7"/>
                    <a:pt x="35" y="7"/>
                    <a:pt x="34" y="7"/>
                  </a:cubicBezTo>
                  <a:cubicBezTo>
                    <a:pt x="33" y="7"/>
                    <a:pt x="33" y="6"/>
                    <a:pt x="33" y="6"/>
                  </a:cubicBezTo>
                  <a:cubicBezTo>
                    <a:pt x="33" y="6"/>
                    <a:pt x="32" y="6"/>
                    <a:pt x="31" y="5"/>
                  </a:cubicBezTo>
                  <a:cubicBezTo>
                    <a:pt x="31" y="5"/>
                    <a:pt x="29" y="5"/>
                    <a:pt x="29" y="5"/>
                  </a:cubicBezTo>
                  <a:cubicBezTo>
                    <a:pt x="28" y="6"/>
                    <a:pt x="28" y="5"/>
                    <a:pt x="27" y="5"/>
                  </a:cubicBezTo>
                  <a:cubicBezTo>
                    <a:pt x="26" y="5"/>
                    <a:pt x="25" y="6"/>
                    <a:pt x="25" y="7"/>
                  </a:cubicBezTo>
                  <a:cubicBezTo>
                    <a:pt x="25" y="7"/>
                    <a:pt x="24" y="7"/>
                    <a:pt x="23" y="7"/>
                  </a:cubicBezTo>
                  <a:cubicBezTo>
                    <a:pt x="23" y="8"/>
                    <a:pt x="23" y="8"/>
                    <a:pt x="23" y="9"/>
                  </a:cubicBezTo>
                  <a:cubicBezTo>
                    <a:pt x="22" y="9"/>
                    <a:pt x="20" y="10"/>
                    <a:pt x="18" y="10"/>
                  </a:cubicBezTo>
                  <a:cubicBezTo>
                    <a:pt x="16" y="10"/>
                    <a:pt x="16" y="7"/>
                    <a:pt x="14" y="7"/>
                  </a:cubicBezTo>
                  <a:cubicBezTo>
                    <a:pt x="12" y="7"/>
                    <a:pt x="11" y="6"/>
                    <a:pt x="11" y="4"/>
                  </a:cubicBezTo>
                  <a:cubicBezTo>
                    <a:pt x="10" y="4"/>
                    <a:pt x="9" y="3"/>
                    <a:pt x="9" y="3"/>
                  </a:cubicBezTo>
                  <a:cubicBezTo>
                    <a:pt x="9" y="3"/>
                    <a:pt x="10" y="0"/>
                    <a:pt x="9" y="1"/>
                  </a:cubicBezTo>
                  <a:cubicBezTo>
                    <a:pt x="8" y="2"/>
                    <a:pt x="6" y="3"/>
                    <a:pt x="4" y="3"/>
                  </a:cubicBezTo>
                  <a:cubicBezTo>
                    <a:pt x="2" y="3"/>
                    <a:pt x="3" y="3"/>
                    <a:pt x="2" y="2"/>
                  </a:cubicBezTo>
                  <a:cubicBezTo>
                    <a:pt x="1" y="2"/>
                    <a:pt x="2" y="1"/>
                    <a:pt x="1" y="0"/>
                  </a:cubicBezTo>
                  <a:cubicBezTo>
                    <a:pt x="0" y="0"/>
                    <a:pt x="1" y="2"/>
                    <a:pt x="0" y="2"/>
                  </a:cubicBezTo>
                  <a:cubicBezTo>
                    <a:pt x="0" y="2"/>
                    <a:pt x="0" y="3"/>
                    <a:pt x="0" y="3"/>
                  </a:cubicBezTo>
                  <a:cubicBezTo>
                    <a:pt x="0" y="4"/>
                    <a:pt x="0" y="6"/>
                    <a:pt x="0" y="6"/>
                  </a:cubicBezTo>
                  <a:cubicBezTo>
                    <a:pt x="1" y="6"/>
                    <a:pt x="1" y="8"/>
                    <a:pt x="1" y="8"/>
                  </a:cubicBezTo>
                  <a:cubicBezTo>
                    <a:pt x="1" y="8"/>
                    <a:pt x="2" y="9"/>
                    <a:pt x="2" y="10"/>
                  </a:cubicBezTo>
                  <a:cubicBezTo>
                    <a:pt x="2" y="10"/>
                    <a:pt x="3" y="11"/>
                    <a:pt x="3" y="11"/>
                  </a:cubicBezTo>
                  <a:cubicBezTo>
                    <a:pt x="4" y="11"/>
                    <a:pt x="5" y="11"/>
                    <a:pt x="4" y="12"/>
                  </a:cubicBezTo>
                  <a:cubicBezTo>
                    <a:pt x="4" y="12"/>
                    <a:pt x="5" y="13"/>
                    <a:pt x="4" y="13"/>
                  </a:cubicBezTo>
                  <a:cubicBezTo>
                    <a:pt x="4" y="13"/>
                    <a:pt x="4" y="15"/>
                    <a:pt x="3" y="15"/>
                  </a:cubicBezTo>
                  <a:cubicBezTo>
                    <a:pt x="3" y="15"/>
                    <a:pt x="3" y="17"/>
                    <a:pt x="3" y="17"/>
                  </a:cubicBezTo>
                  <a:cubicBezTo>
                    <a:pt x="4" y="17"/>
                    <a:pt x="5" y="18"/>
                    <a:pt x="5" y="18"/>
                  </a:cubicBezTo>
                  <a:cubicBezTo>
                    <a:pt x="4" y="19"/>
                    <a:pt x="7" y="20"/>
                    <a:pt x="7" y="20"/>
                  </a:cubicBezTo>
                  <a:cubicBezTo>
                    <a:pt x="8" y="20"/>
                    <a:pt x="8" y="21"/>
                    <a:pt x="8" y="22"/>
                  </a:cubicBezTo>
                  <a:cubicBezTo>
                    <a:pt x="9" y="22"/>
                    <a:pt x="8" y="23"/>
                    <a:pt x="8" y="23"/>
                  </a:cubicBezTo>
                  <a:cubicBezTo>
                    <a:pt x="8" y="24"/>
                    <a:pt x="9" y="24"/>
                    <a:pt x="9" y="25"/>
                  </a:cubicBezTo>
                  <a:cubicBezTo>
                    <a:pt x="9" y="25"/>
                    <a:pt x="10" y="26"/>
                    <a:pt x="10" y="27"/>
                  </a:cubicBezTo>
                  <a:cubicBezTo>
                    <a:pt x="10" y="26"/>
                    <a:pt x="11" y="26"/>
                    <a:pt x="11" y="26"/>
                  </a:cubicBezTo>
                  <a:cubicBezTo>
                    <a:pt x="11" y="26"/>
                    <a:pt x="11" y="26"/>
                    <a:pt x="12" y="26"/>
                  </a:cubicBezTo>
                  <a:cubicBezTo>
                    <a:pt x="12" y="27"/>
                    <a:pt x="13" y="26"/>
                    <a:pt x="13" y="26"/>
                  </a:cubicBezTo>
                  <a:cubicBezTo>
                    <a:pt x="14" y="26"/>
                    <a:pt x="15" y="29"/>
                    <a:pt x="16" y="30"/>
                  </a:cubicBezTo>
                  <a:cubicBezTo>
                    <a:pt x="16" y="31"/>
                    <a:pt x="16" y="31"/>
                    <a:pt x="17" y="32"/>
                  </a:cubicBezTo>
                  <a:cubicBezTo>
                    <a:pt x="18" y="32"/>
                    <a:pt x="19" y="32"/>
                    <a:pt x="20" y="33"/>
                  </a:cubicBezTo>
                  <a:cubicBezTo>
                    <a:pt x="21" y="34"/>
                    <a:pt x="24" y="35"/>
                    <a:pt x="25" y="35"/>
                  </a:cubicBezTo>
                  <a:cubicBezTo>
                    <a:pt x="27" y="35"/>
                    <a:pt x="27" y="34"/>
                    <a:pt x="29" y="34"/>
                  </a:cubicBezTo>
                  <a:cubicBezTo>
                    <a:pt x="31" y="35"/>
                    <a:pt x="30" y="37"/>
                    <a:pt x="31" y="37"/>
                  </a:cubicBezTo>
                  <a:cubicBezTo>
                    <a:pt x="31" y="38"/>
                    <a:pt x="38" y="39"/>
                    <a:pt x="39" y="39"/>
                  </a:cubicBezTo>
                  <a:cubicBezTo>
                    <a:pt x="39" y="39"/>
                    <a:pt x="40" y="39"/>
                    <a:pt x="41" y="39"/>
                  </a:cubicBezTo>
                  <a:cubicBezTo>
                    <a:pt x="41" y="39"/>
                    <a:pt x="41" y="39"/>
                    <a:pt x="41" y="38"/>
                  </a:cubicBezTo>
                  <a:cubicBezTo>
                    <a:pt x="41" y="37"/>
                    <a:pt x="42" y="36"/>
                    <a:pt x="43" y="36"/>
                  </a:cubicBezTo>
                  <a:cubicBezTo>
                    <a:pt x="43" y="36"/>
                    <a:pt x="44" y="36"/>
                    <a:pt x="45" y="35"/>
                  </a:cubicBezTo>
                  <a:cubicBezTo>
                    <a:pt x="46" y="35"/>
                    <a:pt x="45" y="34"/>
                    <a:pt x="44" y="3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0" name="Freeform 339">
              <a:extLst>
                <a:ext uri="{FF2B5EF4-FFF2-40B4-BE49-F238E27FC236}">
                  <a16:creationId xmlns:a16="http://schemas.microsoft.com/office/drawing/2014/main" id="{84744DF9-CC97-4662-ADBB-7ECE97ABD0BB}"/>
                </a:ext>
              </a:extLst>
            </p:cNvPr>
            <p:cNvSpPr>
              <a:spLocks noEditPoints="1"/>
            </p:cNvSpPr>
            <p:nvPr/>
          </p:nvSpPr>
          <p:spPr bwMode="auto">
            <a:xfrm>
              <a:off x="-3133725" y="1709738"/>
              <a:ext cx="339725" cy="161925"/>
            </a:xfrm>
            <a:custGeom>
              <a:avLst/>
              <a:gdLst>
                <a:gd name="T0" fmla="*/ 91 w 94"/>
                <a:gd name="T1" fmla="*/ 19 h 45"/>
                <a:gd name="T2" fmla="*/ 88 w 94"/>
                <a:gd name="T3" fmla="*/ 16 h 45"/>
                <a:gd name="T4" fmla="*/ 82 w 94"/>
                <a:gd name="T5" fmla="*/ 15 h 45"/>
                <a:gd name="T6" fmla="*/ 76 w 94"/>
                <a:gd name="T7" fmla="*/ 11 h 45"/>
                <a:gd name="T8" fmla="*/ 70 w 94"/>
                <a:gd name="T9" fmla="*/ 4 h 45"/>
                <a:gd name="T10" fmla="*/ 63 w 94"/>
                <a:gd name="T11" fmla="*/ 6 h 45"/>
                <a:gd name="T12" fmla="*/ 62 w 94"/>
                <a:gd name="T13" fmla="*/ 5 h 45"/>
                <a:gd name="T14" fmla="*/ 58 w 94"/>
                <a:gd name="T15" fmla="*/ 4 h 45"/>
                <a:gd name="T16" fmla="*/ 57 w 94"/>
                <a:gd name="T17" fmla="*/ 1 h 45"/>
                <a:gd name="T18" fmla="*/ 49 w 94"/>
                <a:gd name="T19" fmla="*/ 2 h 45"/>
                <a:gd name="T20" fmla="*/ 39 w 94"/>
                <a:gd name="T21" fmla="*/ 4 h 45"/>
                <a:gd name="T22" fmla="*/ 35 w 94"/>
                <a:gd name="T23" fmla="*/ 7 h 45"/>
                <a:gd name="T24" fmla="*/ 34 w 94"/>
                <a:gd name="T25" fmla="*/ 10 h 45"/>
                <a:gd name="T26" fmla="*/ 35 w 94"/>
                <a:gd name="T27" fmla="*/ 13 h 45"/>
                <a:gd name="T28" fmla="*/ 32 w 94"/>
                <a:gd name="T29" fmla="*/ 14 h 45"/>
                <a:gd name="T30" fmla="*/ 29 w 94"/>
                <a:gd name="T31" fmla="*/ 14 h 45"/>
                <a:gd name="T32" fmla="*/ 23 w 94"/>
                <a:gd name="T33" fmla="*/ 15 h 45"/>
                <a:gd name="T34" fmla="*/ 19 w 94"/>
                <a:gd name="T35" fmla="*/ 15 h 45"/>
                <a:gd name="T36" fmla="*/ 12 w 94"/>
                <a:gd name="T37" fmla="*/ 12 h 45"/>
                <a:gd name="T38" fmla="*/ 7 w 94"/>
                <a:gd name="T39" fmla="*/ 14 h 45"/>
                <a:gd name="T40" fmla="*/ 5 w 94"/>
                <a:gd name="T41" fmla="*/ 18 h 45"/>
                <a:gd name="T42" fmla="*/ 0 w 94"/>
                <a:gd name="T43" fmla="*/ 18 h 45"/>
                <a:gd name="T44" fmla="*/ 0 w 94"/>
                <a:gd name="T45" fmla="*/ 22 h 45"/>
                <a:gd name="T46" fmla="*/ 3 w 94"/>
                <a:gd name="T47" fmla="*/ 24 h 45"/>
                <a:gd name="T48" fmla="*/ 5 w 94"/>
                <a:gd name="T49" fmla="*/ 28 h 45"/>
                <a:gd name="T50" fmla="*/ 11 w 94"/>
                <a:gd name="T51" fmla="*/ 26 h 45"/>
                <a:gd name="T52" fmla="*/ 13 w 94"/>
                <a:gd name="T53" fmla="*/ 31 h 45"/>
                <a:gd name="T54" fmla="*/ 9 w 94"/>
                <a:gd name="T55" fmla="*/ 34 h 45"/>
                <a:gd name="T56" fmla="*/ 13 w 94"/>
                <a:gd name="T57" fmla="*/ 38 h 45"/>
                <a:gd name="T58" fmla="*/ 15 w 94"/>
                <a:gd name="T59" fmla="*/ 41 h 45"/>
                <a:gd name="T60" fmla="*/ 22 w 94"/>
                <a:gd name="T61" fmla="*/ 42 h 45"/>
                <a:gd name="T62" fmla="*/ 28 w 94"/>
                <a:gd name="T63" fmla="*/ 30 h 45"/>
                <a:gd name="T64" fmla="*/ 32 w 94"/>
                <a:gd name="T65" fmla="*/ 30 h 45"/>
                <a:gd name="T66" fmla="*/ 39 w 94"/>
                <a:gd name="T67" fmla="*/ 36 h 45"/>
                <a:gd name="T68" fmla="*/ 46 w 94"/>
                <a:gd name="T69" fmla="*/ 40 h 45"/>
                <a:gd name="T70" fmla="*/ 51 w 94"/>
                <a:gd name="T71" fmla="*/ 44 h 45"/>
                <a:gd name="T72" fmla="*/ 56 w 94"/>
                <a:gd name="T73" fmla="*/ 42 h 45"/>
                <a:gd name="T74" fmla="*/ 61 w 94"/>
                <a:gd name="T75" fmla="*/ 39 h 45"/>
                <a:gd name="T76" fmla="*/ 69 w 94"/>
                <a:gd name="T77" fmla="*/ 38 h 45"/>
                <a:gd name="T78" fmla="*/ 79 w 94"/>
                <a:gd name="T79" fmla="*/ 40 h 45"/>
                <a:gd name="T80" fmla="*/ 79 w 94"/>
                <a:gd name="T81" fmla="*/ 35 h 45"/>
                <a:gd name="T82" fmla="*/ 82 w 94"/>
                <a:gd name="T83" fmla="*/ 31 h 45"/>
                <a:gd name="T84" fmla="*/ 85 w 94"/>
                <a:gd name="T85" fmla="*/ 26 h 45"/>
                <a:gd name="T86" fmla="*/ 91 w 94"/>
                <a:gd name="T87" fmla="*/ 26 h 45"/>
                <a:gd name="T88" fmla="*/ 93 w 94"/>
                <a:gd name="T89" fmla="*/ 21 h 45"/>
                <a:gd name="T90" fmla="*/ 35 w 94"/>
                <a:gd name="T91" fmla="*/ 28 h 45"/>
                <a:gd name="T92" fmla="*/ 74 w 94"/>
                <a:gd name="T93" fmla="*/ 28 h 45"/>
                <a:gd name="T94" fmla="*/ 65 w 94"/>
                <a:gd name="T95" fmla="*/ 28 h 45"/>
                <a:gd name="T96" fmla="*/ 74 w 94"/>
                <a:gd name="T97" fmla="*/ 28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94" h="45">
                  <a:moveTo>
                    <a:pt x="94" y="18"/>
                  </a:moveTo>
                  <a:cubicBezTo>
                    <a:pt x="94" y="18"/>
                    <a:pt x="93" y="18"/>
                    <a:pt x="93" y="18"/>
                  </a:cubicBezTo>
                  <a:cubicBezTo>
                    <a:pt x="93" y="18"/>
                    <a:pt x="91" y="19"/>
                    <a:pt x="91" y="19"/>
                  </a:cubicBezTo>
                  <a:cubicBezTo>
                    <a:pt x="91" y="19"/>
                    <a:pt x="90" y="18"/>
                    <a:pt x="90" y="18"/>
                  </a:cubicBezTo>
                  <a:cubicBezTo>
                    <a:pt x="90" y="17"/>
                    <a:pt x="90" y="17"/>
                    <a:pt x="89" y="17"/>
                  </a:cubicBezTo>
                  <a:cubicBezTo>
                    <a:pt x="89" y="17"/>
                    <a:pt x="88" y="17"/>
                    <a:pt x="88" y="16"/>
                  </a:cubicBezTo>
                  <a:cubicBezTo>
                    <a:pt x="88" y="15"/>
                    <a:pt x="87" y="15"/>
                    <a:pt x="86" y="14"/>
                  </a:cubicBezTo>
                  <a:cubicBezTo>
                    <a:pt x="86" y="14"/>
                    <a:pt x="85" y="15"/>
                    <a:pt x="84" y="15"/>
                  </a:cubicBezTo>
                  <a:cubicBezTo>
                    <a:pt x="84" y="15"/>
                    <a:pt x="83" y="15"/>
                    <a:pt x="82" y="15"/>
                  </a:cubicBezTo>
                  <a:cubicBezTo>
                    <a:pt x="81" y="15"/>
                    <a:pt x="81" y="13"/>
                    <a:pt x="80" y="13"/>
                  </a:cubicBezTo>
                  <a:cubicBezTo>
                    <a:pt x="79" y="14"/>
                    <a:pt x="79" y="15"/>
                    <a:pt x="79" y="15"/>
                  </a:cubicBezTo>
                  <a:cubicBezTo>
                    <a:pt x="78" y="15"/>
                    <a:pt x="77" y="12"/>
                    <a:pt x="76" y="11"/>
                  </a:cubicBezTo>
                  <a:cubicBezTo>
                    <a:pt x="75" y="9"/>
                    <a:pt x="74" y="6"/>
                    <a:pt x="72" y="6"/>
                  </a:cubicBezTo>
                  <a:cubicBezTo>
                    <a:pt x="70" y="5"/>
                    <a:pt x="71" y="4"/>
                    <a:pt x="71" y="4"/>
                  </a:cubicBezTo>
                  <a:cubicBezTo>
                    <a:pt x="72" y="4"/>
                    <a:pt x="70" y="3"/>
                    <a:pt x="70" y="4"/>
                  </a:cubicBezTo>
                  <a:cubicBezTo>
                    <a:pt x="69" y="4"/>
                    <a:pt x="68" y="5"/>
                    <a:pt x="68" y="5"/>
                  </a:cubicBezTo>
                  <a:cubicBezTo>
                    <a:pt x="67" y="5"/>
                    <a:pt x="66" y="6"/>
                    <a:pt x="65" y="6"/>
                  </a:cubicBezTo>
                  <a:cubicBezTo>
                    <a:pt x="64" y="6"/>
                    <a:pt x="64" y="7"/>
                    <a:pt x="63" y="6"/>
                  </a:cubicBezTo>
                  <a:cubicBezTo>
                    <a:pt x="63" y="6"/>
                    <a:pt x="64" y="5"/>
                    <a:pt x="64" y="5"/>
                  </a:cubicBezTo>
                  <a:cubicBezTo>
                    <a:pt x="64" y="4"/>
                    <a:pt x="63" y="5"/>
                    <a:pt x="63" y="5"/>
                  </a:cubicBezTo>
                  <a:cubicBezTo>
                    <a:pt x="63" y="4"/>
                    <a:pt x="62" y="4"/>
                    <a:pt x="62" y="5"/>
                  </a:cubicBezTo>
                  <a:cubicBezTo>
                    <a:pt x="62" y="5"/>
                    <a:pt x="61" y="5"/>
                    <a:pt x="61" y="4"/>
                  </a:cubicBezTo>
                  <a:cubicBezTo>
                    <a:pt x="61" y="4"/>
                    <a:pt x="61" y="3"/>
                    <a:pt x="60" y="4"/>
                  </a:cubicBezTo>
                  <a:cubicBezTo>
                    <a:pt x="60" y="4"/>
                    <a:pt x="59" y="5"/>
                    <a:pt x="58" y="4"/>
                  </a:cubicBezTo>
                  <a:cubicBezTo>
                    <a:pt x="58" y="4"/>
                    <a:pt x="58" y="4"/>
                    <a:pt x="59" y="3"/>
                  </a:cubicBezTo>
                  <a:cubicBezTo>
                    <a:pt x="59" y="3"/>
                    <a:pt x="58" y="2"/>
                    <a:pt x="58" y="2"/>
                  </a:cubicBezTo>
                  <a:cubicBezTo>
                    <a:pt x="58" y="1"/>
                    <a:pt x="57" y="0"/>
                    <a:pt x="57" y="1"/>
                  </a:cubicBezTo>
                  <a:cubicBezTo>
                    <a:pt x="56" y="1"/>
                    <a:pt x="55" y="1"/>
                    <a:pt x="55" y="0"/>
                  </a:cubicBezTo>
                  <a:cubicBezTo>
                    <a:pt x="54" y="0"/>
                    <a:pt x="52" y="1"/>
                    <a:pt x="52" y="1"/>
                  </a:cubicBezTo>
                  <a:cubicBezTo>
                    <a:pt x="52" y="2"/>
                    <a:pt x="49" y="2"/>
                    <a:pt x="49" y="2"/>
                  </a:cubicBezTo>
                  <a:cubicBezTo>
                    <a:pt x="48" y="2"/>
                    <a:pt x="46" y="3"/>
                    <a:pt x="45" y="3"/>
                  </a:cubicBezTo>
                  <a:cubicBezTo>
                    <a:pt x="44" y="3"/>
                    <a:pt x="44" y="4"/>
                    <a:pt x="43" y="4"/>
                  </a:cubicBezTo>
                  <a:cubicBezTo>
                    <a:pt x="42" y="4"/>
                    <a:pt x="40" y="4"/>
                    <a:pt x="39" y="4"/>
                  </a:cubicBezTo>
                  <a:cubicBezTo>
                    <a:pt x="39" y="5"/>
                    <a:pt x="37" y="4"/>
                    <a:pt x="37" y="5"/>
                  </a:cubicBezTo>
                  <a:cubicBezTo>
                    <a:pt x="36" y="5"/>
                    <a:pt x="35" y="4"/>
                    <a:pt x="35" y="5"/>
                  </a:cubicBezTo>
                  <a:cubicBezTo>
                    <a:pt x="34" y="5"/>
                    <a:pt x="34" y="6"/>
                    <a:pt x="35" y="7"/>
                  </a:cubicBezTo>
                  <a:cubicBezTo>
                    <a:pt x="35" y="7"/>
                    <a:pt x="37" y="7"/>
                    <a:pt x="37" y="8"/>
                  </a:cubicBezTo>
                  <a:cubicBezTo>
                    <a:pt x="37" y="8"/>
                    <a:pt x="35" y="8"/>
                    <a:pt x="34" y="8"/>
                  </a:cubicBezTo>
                  <a:cubicBezTo>
                    <a:pt x="33" y="8"/>
                    <a:pt x="34" y="9"/>
                    <a:pt x="34" y="10"/>
                  </a:cubicBezTo>
                  <a:cubicBezTo>
                    <a:pt x="34" y="10"/>
                    <a:pt x="33" y="11"/>
                    <a:pt x="32" y="11"/>
                  </a:cubicBezTo>
                  <a:cubicBezTo>
                    <a:pt x="32" y="11"/>
                    <a:pt x="32" y="12"/>
                    <a:pt x="33" y="12"/>
                  </a:cubicBezTo>
                  <a:cubicBezTo>
                    <a:pt x="34" y="12"/>
                    <a:pt x="34" y="13"/>
                    <a:pt x="35" y="13"/>
                  </a:cubicBezTo>
                  <a:cubicBezTo>
                    <a:pt x="35" y="13"/>
                    <a:pt x="35" y="14"/>
                    <a:pt x="35" y="14"/>
                  </a:cubicBezTo>
                  <a:cubicBezTo>
                    <a:pt x="35" y="15"/>
                    <a:pt x="35" y="15"/>
                    <a:pt x="34" y="15"/>
                  </a:cubicBezTo>
                  <a:cubicBezTo>
                    <a:pt x="33" y="15"/>
                    <a:pt x="33" y="15"/>
                    <a:pt x="32" y="14"/>
                  </a:cubicBezTo>
                  <a:cubicBezTo>
                    <a:pt x="32" y="14"/>
                    <a:pt x="32" y="15"/>
                    <a:pt x="31" y="16"/>
                  </a:cubicBezTo>
                  <a:cubicBezTo>
                    <a:pt x="31" y="16"/>
                    <a:pt x="31" y="15"/>
                    <a:pt x="30" y="15"/>
                  </a:cubicBezTo>
                  <a:cubicBezTo>
                    <a:pt x="30" y="15"/>
                    <a:pt x="29" y="15"/>
                    <a:pt x="29" y="14"/>
                  </a:cubicBezTo>
                  <a:cubicBezTo>
                    <a:pt x="28" y="14"/>
                    <a:pt x="27" y="13"/>
                    <a:pt x="26" y="14"/>
                  </a:cubicBezTo>
                  <a:cubicBezTo>
                    <a:pt x="26" y="15"/>
                    <a:pt x="26" y="14"/>
                    <a:pt x="25" y="14"/>
                  </a:cubicBezTo>
                  <a:cubicBezTo>
                    <a:pt x="24" y="14"/>
                    <a:pt x="23" y="14"/>
                    <a:pt x="23" y="15"/>
                  </a:cubicBezTo>
                  <a:cubicBezTo>
                    <a:pt x="23" y="15"/>
                    <a:pt x="21" y="15"/>
                    <a:pt x="21" y="15"/>
                  </a:cubicBezTo>
                  <a:cubicBezTo>
                    <a:pt x="20" y="14"/>
                    <a:pt x="19" y="14"/>
                    <a:pt x="19" y="15"/>
                  </a:cubicBezTo>
                  <a:cubicBezTo>
                    <a:pt x="19" y="16"/>
                    <a:pt x="19" y="15"/>
                    <a:pt x="19" y="15"/>
                  </a:cubicBezTo>
                  <a:cubicBezTo>
                    <a:pt x="19" y="14"/>
                    <a:pt x="17" y="13"/>
                    <a:pt x="17" y="13"/>
                  </a:cubicBezTo>
                  <a:cubicBezTo>
                    <a:pt x="16" y="13"/>
                    <a:pt x="14" y="13"/>
                    <a:pt x="14" y="12"/>
                  </a:cubicBezTo>
                  <a:cubicBezTo>
                    <a:pt x="14" y="12"/>
                    <a:pt x="13" y="11"/>
                    <a:pt x="12" y="12"/>
                  </a:cubicBezTo>
                  <a:cubicBezTo>
                    <a:pt x="12" y="13"/>
                    <a:pt x="12" y="12"/>
                    <a:pt x="11" y="12"/>
                  </a:cubicBezTo>
                  <a:cubicBezTo>
                    <a:pt x="11" y="12"/>
                    <a:pt x="10" y="12"/>
                    <a:pt x="9" y="13"/>
                  </a:cubicBezTo>
                  <a:cubicBezTo>
                    <a:pt x="9" y="13"/>
                    <a:pt x="8" y="14"/>
                    <a:pt x="7" y="14"/>
                  </a:cubicBezTo>
                  <a:cubicBezTo>
                    <a:pt x="6" y="14"/>
                    <a:pt x="7" y="15"/>
                    <a:pt x="6" y="15"/>
                  </a:cubicBezTo>
                  <a:cubicBezTo>
                    <a:pt x="5" y="15"/>
                    <a:pt x="5" y="16"/>
                    <a:pt x="5" y="16"/>
                  </a:cubicBezTo>
                  <a:cubicBezTo>
                    <a:pt x="5" y="17"/>
                    <a:pt x="6" y="17"/>
                    <a:pt x="5" y="18"/>
                  </a:cubicBezTo>
                  <a:cubicBezTo>
                    <a:pt x="4" y="18"/>
                    <a:pt x="4" y="17"/>
                    <a:pt x="3" y="16"/>
                  </a:cubicBezTo>
                  <a:cubicBezTo>
                    <a:pt x="2" y="16"/>
                    <a:pt x="2" y="16"/>
                    <a:pt x="2" y="17"/>
                  </a:cubicBezTo>
                  <a:cubicBezTo>
                    <a:pt x="2" y="18"/>
                    <a:pt x="1" y="18"/>
                    <a:pt x="0" y="18"/>
                  </a:cubicBezTo>
                  <a:cubicBezTo>
                    <a:pt x="0" y="19"/>
                    <a:pt x="1" y="19"/>
                    <a:pt x="1" y="19"/>
                  </a:cubicBezTo>
                  <a:cubicBezTo>
                    <a:pt x="1" y="20"/>
                    <a:pt x="0" y="20"/>
                    <a:pt x="0" y="20"/>
                  </a:cubicBezTo>
                  <a:cubicBezTo>
                    <a:pt x="0" y="20"/>
                    <a:pt x="0" y="21"/>
                    <a:pt x="0" y="22"/>
                  </a:cubicBezTo>
                  <a:cubicBezTo>
                    <a:pt x="0" y="22"/>
                    <a:pt x="1" y="22"/>
                    <a:pt x="1" y="23"/>
                  </a:cubicBezTo>
                  <a:cubicBezTo>
                    <a:pt x="1" y="23"/>
                    <a:pt x="1" y="24"/>
                    <a:pt x="2" y="24"/>
                  </a:cubicBezTo>
                  <a:cubicBezTo>
                    <a:pt x="2" y="24"/>
                    <a:pt x="3" y="24"/>
                    <a:pt x="3" y="24"/>
                  </a:cubicBezTo>
                  <a:cubicBezTo>
                    <a:pt x="4" y="24"/>
                    <a:pt x="4" y="24"/>
                    <a:pt x="5" y="25"/>
                  </a:cubicBezTo>
                  <a:cubicBezTo>
                    <a:pt x="5" y="26"/>
                    <a:pt x="6" y="27"/>
                    <a:pt x="5" y="27"/>
                  </a:cubicBezTo>
                  <a:cubicBezTo>
                    <a:pt x="4" y="27"/>
                    <a:pt x="5" y="27"/>
                    <a:pt x="5" y="28"/>
                  </a:cubicBezTo>
                  <a:cubicBezTo>
                    <a:pt x="6" y="28"/>
                    <a:pt x="6" y="28"/>
                    <a:pt x="6" y="28"/>
                  </a:cubicBezTo>
                  <a:cubicBezTo>
                    <a:pt x="6" y="28"/>
                    <a:pt x="6" y="28"/>
                    <a:pt x="7" y="28"/>
                  </a:cubicBezTo>
                  <a:cubicBezTo>
                    <a:pt x="8" y="27"/>
                    <a:pt x="10" y="26"/>
                    <a:pt x="11" y="26"/>
                  </a:cubicBezTo>
                  <a:cubicBezTo>
                    <a:pt x="13" y="27"/>
                    <a:pt x="14" y="26"/>
                    <a:pt x="15" y="27"/>
                  </a:cubicBezTo>
                  <a:cubicBezTo>
                    <a:pt x="16" y="28"/>
                    <a:pt x="15" y="30"/>
                    <a:pt x="15" y="30"/>
                  </a:cubicBezTo>
                  <a:cubicBezTo>
                    <a:pt x="16" y="31"/>
                    <a:pt x="14" y="31"/>
                    <a:pt x="13" y="31"/>
                  </a:cubicBezTo>
                  <a:cubicBezTo>
                    <a:pt x="12" y="31"/>
                    <a:pt x="10" y="31"/>
                    <a:pt x="10" y="32"/>
                  </a:cubicBezTo>
                  <a:cubicBezTo>
                    <a:pt x="10" y="33"/>
                    <a:pt x="11" y="34"/>
                    <a:pt x="10" y="33"/>
                  </a:cubicBezTo>
                  <a:cubicBezTo>
                    <a:pt x="8" y="33"/>
                    <a:pt x="8" y="34"/>
                    <a:pt x="9" y="34"/>
                  </a:cubicBezTo>
                  <a:cubicBezTo>
                    <a:pt x="9" y="34"/>
                    <a:pt x="10" y="35"/>
                    <a:pt x="10" y="36"/>
                  </a:cubicBezTo>
                  <a:cubicBezTo>
                    <a:pt x="10" y="36"/>
                    <a:pt x="11" y="38"/>
                    <a:pt x="11" y="37"/>
                  </a:cubicBezTo>
                  <a:cubicBezTo>
                    <a:pt x="12" y="37"/>
                    <a:pt x="12" y="38"/>
                    <a:pt x="13" y="38"/>
                  </a:cubicBezTo>
                  <a:cubicBezTo>
                    <a:pt x="14" y="38"/>
                    <a:pt x="15" y="39"/>
                    <a:pt x="14" y="40"/>
                  </a:cubicBezTo>
                  <a:cubicBezTo>
                    <a:pt x="13" y="40"/>
                    <a:pt x="14" y="43"/>
                    <a:pt x="15" y="42"/>
                  </a:cubicBezTo>
                  <a:cubicBezTo>
                    <a:pt x="15" y="42"/>
                    <a:pt x="15" y="41"/>
                    <a:pt x="15" y="41"/>
                  </a:cubicBezTo>
                  <a:cubicBezTo>
                    <a:pt x="14" y="40"/>
                    <a:pt x="17" y="40"/>
                    <a:pt x="17" y="40"/>
                  </a:cubicBezTo>
                  <a:cubicBezTo>
                    <a:pt x="18" y="40"/>
                    <a:pt x="19" y="41"/>
                    <a:pt x="20" y="42"/>
                  </a:cubicBezTo>
                  <a:cubicBezTo>
                    <a:pt x="21" y="43"/>
                    <a:pt x="22" y="42"/>
                    <a:pt x="22" y="42"/>
                  </a:cubicBezTo>
                  <a:cubicBezTo>
                    <a:pt x="22" y="32"/>
                    <a:pt x="22" y="32"/>
                    <a:pt x="22" y="32"/>
                  </a:cubicBezTo>
                  <a:cubicBezTo>
                    <a:pt x="28" y="30"/>
                    <a:pt x="28" y="30"/>
                    <a:pt x="28" y="30"/>
                  </a:cubicBezTo>
                  <a:cubicBezTo>
                    <a:pt x="28" y="30"/>
                    <a:pt x="28" y="30"/>
                    <a:pt x="28" y="30"/>
                  </a:cubicBezTo>
                  <a:cubicBezTo>
                    <a:pt x="29" y="29"/>
                    <a:pt x="30" y="30"/>
                    <a:pt x="30" y="30"/>
                  </a:cubicBezTo>
                  <a:cubicBezTo>
                    <a:pt x="31" y="30"/>
                    <a:pt x="31" y="29"/>
                    <a:pt x="31" y="29"/>
                  </a:cubicBezTo>
                  <a:cubicBezTo>
                    <a:pt x="32" y="29"/>
                    <a:pt x="31" y="30"/>
                    <a:pt x="32" y="30"/>
                  </a:cubicBezTo>
                  <a:cubicBezTo>
                    <a:pt x="32" y="30"/>
                    <a:pt x="33" y="32"/>
                    <a:pt x="33" y="33"/>
                  </a:cubicBezTo>
                  <a:cubicBezTo>
                    <a:pt x="34" y="34"/>
                    <a:pt x="36" y="36"/>
                    <a:pt x="36" y="36"/>
                  </a:cubicBezTo>
                  <a:cubicBezTo>
                    <a:pt x="36" y="37"/>
                    <a:pt x="38" y="36"/>
                    <a:pt x="39" y="36"/>
                  </a:cubicBezTo>
                  <a:cubicBezTo>
                    <a:pt x="39" y="36"/>
                    <a:pt x="43" y="36"/>
                    <a:pt x="44" y="36"/>
                  </a:cubicBezTo>
                  <a:cubicBezTo>
                    <a:pt x="44" y="36"/>
                    <a:pt x="45" y="37"/>
                    <a:pt x="45" y="38"/>
                  </a:cubicBezTo>
                  <a:cubicBezTo>
                    <a:pt x="46" y="38"/>
                    <a:pt x="46" y="39"/>
                    <a:pt x="46" y="40"/>
                  </a:cubicBezTo>
                  <a:cubicBezTo>
                    <a:pt x="46" y="41"/>
                    <a:pt x="47" y="41"/>
                    <a:pt x="47" y="42"/>
                  </a:cubicBezTo>
                  <a:cubicBezTo>
                    <a:pt x="47" y="43"/>
                    <a:pt x="49" y="43"/>
                    <a:pt x="49" y="43"/>
                  </a:cubicBezTo>
                  <a:cubicBezTo>
                    <a:pt x="50" y="43"/>
                    <a:pt x="51" y="43"/>
                    <a:pt x="51" y="44"/>
                  </a:cubicBezTo>
                  <a:cubicBezTo>
                    <a:pt x="51" y="45"/>
                    <a:pt x="52" y="44"/>
                    <a:pt x="52" y="44"/>
                  </a:cubicBezTo>
                  <a:cubicBezTo>
                    <a:pt x="52" y="43"/>
                    <a:pt x="53" y="42"/>
                    <a:pt x="55" y="42"/>
                  </a:cubicBezTo>
                  <a:cubicBezTo>
                    <a:pt x="55" y="42"/>
                    <a:pt x="56" y="42"/>
                    <a:pt x="56" y="42"/>
                  </a:cubicBezTo>
                  <a:cubicBezTo>
                    <a:pt x="56" y="41"/>
                    <a:pt x="57" y="40"/>
                    <a:pt x="57" y="40"/>
                  </a:cubicBezTo>
                  <a:cubicBezTo>
                    <a:pt x="57" y="40"/>
                    <a:pt x="58" y="39"/>
                    <a:pt x="58" y="39"/>
                  </a:cubicBezTo>
                  <a:cubicBezTo>
                    <a:pt x="58" y="38"/>
                    <a:pt x="60" y="38"/>
                    <a:pt x="61" y="39"/>
                  </a:cubicBezTo>
                  <a:cubicBezTo>
                    <a:pt x="63" y="39"/>
                    <a:pt x="63" y="39"/>
                    <a:pt x="63" y="38"/>
                  </a:cubicBezTo>
                  <a:cubicBezTo>
                    <a:pt x="63" y="37"/>
                    <a:pt x="65" y="37"/>
                    <a:pt x="66" y="37"/>
                  </a:cubicBezTo>
                  <a:cubicBezTo>
                    <a:pt x="66" y="38"/>
                    <a:pt x="68" y="39"/>
                    <a:pt x="69" y="38"/>
                  </a:cubicBezTo>
                  <a:cubicBezTo>
                    <a:pt x="70" y="38"/>
                    <a:pt x="74" y="38"/>
                    <a:pt x="75" y="39"/>
                  </a:cubicBezTo>
                  <a:cubicBezTo>
                    <a:pt x="76" y="39"/>
                    <a:pt x="76" y="38"/>
                    <a:pt x="77" y="39"/>
                  </a:cubicBezTo>
                  <a:cubicBezTo>
                    <a:pt x="78" y="40"/>
                    <a:pt x="78" y="39"/>
                    <a:pt x="79" y="40"/>
                  </a:cubicBezTo>
                  <a:cubicBezTo>
                    <a:pt x="79" y="40"/>
                    <a:pt x="79" y="39"/>
                    <a:pt x="79" y="39"/>
                  </a:cubicBezTo>
                  <a:cubicBezTo>
                    <a:pt x="79" y="38"/>
                    <a:pt x="80" y="38"/>
                    <a:pt x="80" y="37"/>
                  </a:cubicBezTo>
                  <a:cubicBezTo>
                    <a:pt x="80" y="37"/>
                    <a:pt x="79" y="35"/>
                    <a:pt x="79" y="35"/>
                  </a:cubicBezTo>
                  <a:cubicBezTo>
                    <a:pt x="79" y="34"/>
                    <a:pt x="79" y="33"/>
                    <a:pt x="79" y="33"/>
                  </a:cubicBezTo>
                  <a:cubicBezTo>
                    <a:pt x="78" y="32"/>
                    <a:pt x="80" y="32"/>
                    <a:pt x="80" y="32"/>
                  </a:cubicBezTo>
                  <a:cubicBezTo>
                    <a:pt x="81" y="32"/>
                    <a:pt x="82" y="31"/>
                    <a:pt x="82" y="31"/>
                  </a:cubicBezTo>
                  <a:cubicBezTo>
                    <a:pt x="83" y="32"/>
                    <a:pt x="83" y="32"/>
                    <a:pt x="84" y="32"/>
                  </a:cubicBezTo>
                  <a:cubicBezTo>
                    <a:pt x="85" y="32"/>
                    <a:pt x="84" y="31"/>
                    <a:pt x="84" y="31"/>
                  </a:cubicBezTo>
                  <a:cubicBezTo>
                    <a:pt x="84" y="30"/>
                    <a:pt x="85" y="27"/>
                    <a:pt x="85" y="26"/>
                  </a:cubicBezTo>
                  <a:cubicBezTo>
                    <a:pt x="86" y="25"/>
                    <a:pt x="86" y="26"/>
                    <a:pt x="87" y="26"/>
                  </a:cubicBezTo>
                  <a:cubicBezTo>
                    <a:pt x="88" y="26"/>
                    <a:pt x="89" y="26"/>
                    <a:pt x="89" y="26"/>
                  </a:cubicBezTo>
                  <a:cubicBezTo>
                    <a:pt x="90" y="27"/>
                    <a:pt x="91" y="26"/>
                    <a:pt x="91" y="26"/>
                  </a:cubicBezTo>
                  <a:cubicBezTo>
                    <a:pt x="92" y="25"/>
                    <a:pt x="91" y="25"/>
                    <a:pt x="91" y="24"/>
                  </a:cubicBezTo>
                  <a:cubicBezTo>
                    <a:pt x="91" y="23"/>
                    <a:pt x="92" y="22"/>
                    <a:pt x="92" y="22"/>
                  </a:cubicBezTo>
                  <a:cubicBezTo>
                    <a:pt x="93" y="22"/>
                    <a:pt x="93" y="21"/>
                    <a:pt x="93" y="21"/>
                  </a:cubicBezTo>
                  <a:cubicBezTo>
                    <a:pt x="93" y="20"/>
                    <a:pt x="94" y="20"/>
                    <a:pt x="94" y="19"/>
                  </a:cubicBezTo>
                  <a:cubicBezTo>
                    <a:pt x="94" y="19"/>
                    <a:pt x="94" y="19"/>
                    <a:pt x="94" y="18"/>
                  </a:cubicBezTo>
                  <a:close/>
                  <a:moveTo>
                    <a:pt x="35" y="28"/>
                  </a:moveTo>
                  <a:cubicBezTo>
                    <a:pt x="35" y="29"/>
                    <a:pt x="32" y="28"/>
                    <a:pt x="32" y="28"/>
                  </a:cubicBezTo>
                  <a:cubicBezTo>
                    <a:pt x="31" y="27"/>
                    <a:pt x="36" y="28"/>
                    <a:pt x="35" y="28"/>
                  </a:cubicBezTo>
                  <a:close/>
                  <a:moveTo>
                    <a:pt x="74" y="28"/>
                  </a:moveTo>
                  <a:cubicBezTo>
                    <a:pt x="72" y="28"/>
                    <a:pt x="68" y="27"/>
                    <a:pt x="66" y="29"/>
                  </a:cubicBezTo>
                  <a:cubicBezTo>
                    <a:pt x="64" y="31"/>
                    <a:pt x="66" y="32"/>
                    <a:pt x="65" y="32"/>
                  </a:cubicBezTo>
                  <a:cubicBezTo>
                    <a:pt x="64" y="32"/>
                    <a:pt x="64" y="29"/>
                    <a:pt x="65" y="28"/>
                  </a:cubicBezTo>
                  <a:cubicBezTo>
                    <a:pt x="65" y="27"/>
                    <a:pt x="69" y="27"/>
                    <a:pt x="71" y="27"/>
                  </a:cubicBezTo>
                  <a:cubicBezTo>
                    <a:pt x="72" y="28"/>
                    <a:pt x="76" y="27"/>
                    <a:pt x="76" y="27"/>
                  </a:cubicBezTo>
                  <a:cubicBezTo>
                    <a:pt x="77" y="27"/>
                    <a:pt x="76" y="28"/>
                    <a:pt x="74"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1" name="Freeform 340">
              <a:extLst>
                <a:ext uri="{FF2B5EF4-FFF2-40B4-BE49-F238E27FC236}">
                  <a16:creationId xmlns:a16="http://schemas.microsoft.com/office/drawing/2014/main" id="{1B0BCC0E-DD69-41DF-9E20-F003849B3982}"/>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2" name="Freeform 341">
              <a:extLst>
                <a:ext uri="{FF2B5EF4-FFF2-40B4-BE49-F238E27FC236}">
                  <a16:creationId xmlns:a16="http://schemas.microsoft.com/office/drawing/2014/main" id="{9DA7CA42-F9E7-4B6C-BC24-06594E996C66}"/>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3" name="Freeform 342">
              <a:extLst>
                <a:ext uri="{FF2B5EF4-FFF2-40B4-BE49-F238E27FC236}">
                  <a16:creationId xmlns:a16="http://schemas.microsoft.com/office/drawing/2014/main" id="{6172860C-4944-4CFE-92B8-DA95EBEA99FD}"/>
                </a:ext>
              </a:extLst>
            </p:cNvPr>
            <p:cNvSpPr>
              <a:spLocks/>
            </p:cNvSpPr>
            <p:nvPr/>
          </p:nvSpPr>
          <p:spPr bwMode="auto">
            <a:xfrm>
              <a:off x="-3419475" y="2184400"/>
              <a:ext cx="150812" cy="161925"/>
            </a:xfrm>
            <a:custGeom>
              <a:avLst/>
              <a:gdLst>
                <a:gd name="T0" fmla="*/ 38 w 42"/>
                <a:gd name="T1" fmla="*/ 21 h 45"/>
                <a:gd name="T2" fmla="*/ 38 w 42"/>
                <a:gd name="T3" fmla="*/ 19 h 45"/>
                <a:gd name="T4" fmla="*/ 37 w 42"/>
                <a:gd name="T5" fmla="*/ 19 h 45"/>
                <a:gd name="T6" fmla="*/ 38 w 42"/>
                <a:gd name="T7" fmla="*/ 16 h 45"/>
                <a:gd name="T8" fmla="*/ 39 w 42"/>
                <a:gd name="T9" fmla="*/ 14 h 45"/>
                <a:gd name="T10" fmla="*/ 40 w 42"/>
                <a:gd name="T11" fmla="*/ 11 h 45"/>
                <a:gd name="T12" fmla="*/ 41 w 42"/>
                <a:gd name="T13" fmla="*/ 9 h 45"/>
                <a:gd name="T14" fmla="*/ 41 w 42"/>
                <a:gd name="T15" fmla="*/ 7 h 45"/>
                <a:gd name="T16" fmla="*/ 42 w 42"/>
                <a:gd name="T17" fmla="*/ 5 h 45"/>
                <a:gd name="T18" fmla="*/ 38 w 42"/>
                <a:gd name="T19" fmla="*/ 3 h 45"/>
                <a:gd name="T20" fmla="*/ 35 w 42"/>
                <a:gd name="T21" fmla="*/ 2 h 45"/>
                <a:gd name="T22" fmla="*/ 33 w 42"/>
                <a:gd name="T23" fmla="*/ 1 h 45"/>
                <a:gd name="T24" fmla="*/ 32 w 42"/>
                <a:gd name="T25" fmla="*/ 1 h 45"/>
                <a:gd name="T26" fmla="*/ 27 w 42"/>
                <a:gd name="T27" fmla="*/ 1 h 45"/>
                <a:gd name="T28" fmla="*/ 23 w 42"/>
                <a:gd name="T29" fmla="*/ 2 h 45"/>
                <a:gd name="T30" fmla="*/ 18 w 42"/>
                <a:gd name="T31" fmla="*/ 2 h 45"/>
                <a:gd name="T32" fmla="*/ 14 w 42"/>
                <a:gd name="T33" fmla="*/ 3 h 45"/>
                <a:gd name="T34" fmla="*/ 13 w 42"/>
                <a:gd name="T35" fmla="*/ 7 h 45"/>
                <a:gd name="T36" fmla="*/ 11 w 42"/>
                <a:gd name="T37" fmla="*/ 14 h 45"/>
                <a:gd name="T38" fmla="*/ 8 w 42"/>
                <a:gd name="T39" fmla="*/ 21 h 45"/>
                <a:gd name="T40" fmla="*/ 6 w 42"/>
                <a:gd name="T41" fmla="*/ 24 h 45"/>
                <a:gd name="T42" fmla="*/ 3 w 42"/>
                <a:gd name="T43" fmla="*/ 24 h 45"/>
                <a:gd name="T44" fmla="*/ 0 w 42"/>
                <a:gd name="T45" fmla="*/ 25 h 45"/>
                <a:gd name="T46" fmla="*/ 0 w 42"/>
                <a:gd name="T47" fmla="*/ 28 h 45"/>
                <a:gd name="T48" fmla="*/ 9 w 42"/>
                <a:gd name="T49" fmla="*/ 27 h 45"/>
                <a:gd name="T50" fmla="*/ 11 w 42"/>
                <a:gd name="T51" fmla="*/ 31 h 45"/>
                <a:gd name="T52" fmla="*/ 15 w 42"/>
                <a:gd name="T53" fmla="*/ 32 h 45"/>
                <a:gd name="T54" fmla="*/ 18 w 42"/>
                <a:gd name="T55" fmla="*/ 30 h 45"/>
                <a:gd name="T56" fmla="*/ 21 w 42"/>
                <a:gd name="T57" fmla="*/ 30 h 45"/>
                <a:gd name="T58" fmla="*/ 21 w 42"/>
                <a:gd name="T59" fmla="*/ 36 h 45"/>
                <a:gd name="T60" fmla="*/ 22 w 42"/>
                <a:gd name="T61" fmla="*/ 39 h 45"/>
                <a:gd name="T62" fmla="*/ 25 w 42"/>
                <a:gd name="T63" fmla="*/ 38 h 45"/>
                <a:gd name="T64" fmla="*/ 27 w 42"/>
                <a:gd name="T65" fmla="*/ 39 h 45"/>
                <a:gd name="T66" fmla="*/ 29 w 42"/>
                <a:gd name="T67" fmla="*/ 39 h 45"/>
                <a:gd name="T68" fmla="*/ 31 w 42"/>
                <a:gd name="T69" fmla="*/ 41 h 45"/>
                <a:gd name="T70" fmla="*/ 33 w 42"/>
                <a:gd name="T71" fmla="*/ 40 h 45"/>
                <a:gd name="T72" fmla="*/ 36 w 42"/>
                <a:gd name="T73" fmla="*/ 42 h 45"/>
                <a:gd name="T74" fmla="*/ 39 w 42"/>
                <a:gd name="T75" fmla="*/ 44 h 45"/>
                <a:gd name="T76" fmla="*/ 39 w 42"/>
                <a:gd name="T77" fmla="*/ 42 h 45"/>
                <a:gd name="T78" fmla="*/ 36 w 42"/>
                <a:gd name="T79" fmla="*/ 40 h 45"/>
                <a:gd name="T80" fmla="*/ 36 w 42"/>
                <a:gd name="T81" fmla="*/ 35 h 45"/>
                <a:gd name="T82" fmla="*/ 37 w 42"/>
                <a:gd name="T83" fmla="*/ 33 h 45"/>
                <a:gd name="T84" fmla="*/ 40 w 42"/>
                <a:gd name="T85" fmla="*/ 32 h 45"/>
                <a:gd name="T86" fmla="*/ 39 w 42"/>
                <a:gd name="T87" fmla="*/ 29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42" h="45">
                  <a:moveTo>
                    <a:pt x="39" y="29"/>
                  </a:moveTo>
                  <a:cubicBezTo>
                    <a:pt x="37" y="29"/>
                    <a:pt x="37" y="21"/>
                    <a:pt x="38" y="21"/>
                  </a:cubicBezTo>
                  <a:cubicBezTo>
                    <a:pt x="38" y="21"/>
                    <a:pt x="38" y="21"/>
                    <a:pt x="38" y="21"/>
                  </a:cubicBezTo>
                  <a:cubicBezTo>
                    <a:pt x="38" y="19"/>
                    <a:pt x="38" y="19"/>
                    <a:pt x="38" y="19"/>
                  </a:cubicBezTo>
                  <a:cubicBezTo>
                    <a:pt x="38" y="19"/>
                    <a:pt x="38" y="19"/>
                    <a:pt x="37" y="19"/>
                  </a:cubicBezTo>
                  <a:cubicBezTo>
                    <a:pt x="37" y="19"/>
                    <a:pt x="37" y="19"/>
                    <a:pt x="37" y="19"/>
                  </a:cubicBezTo>
                  <a:cubicBezTo>
                    <a:pt x="37" y="18"/>
                    <a:pt x="38" y="18"/>
                    <a:pt x="38" y="18"/>
                  </a:cubicBezTo>
                  <a:cubicBezTo>
                    <a:pt x="38" y="18"/>
                    <a:pt x="37" y="17"/>
                    <a:pt x="38" y="16"/>
                  </a:cubicBezTo>
                  <a:cubicBezTo>
                    <a:pt x="38" y="16"/>
                    <a:pt x="38" y="16"/>
                    <a:pt x="38" y="16"/>
                  </a:cubicBezTo>
                  <a:cubicBezTo>
                    <a:pt x="39" y="16"/>
                    <a:pt x="39" y="15"/>
                    <a:pt x="39" y="14"/>
                  </a:cubicBezTo>
                  <a:cubicBezTo>
                    <a:pt x="39" y="14"/>
                    <a:pt x="39" y="13"/>
                    <a:pt x="39" y="12"/>
                  </a:cubicBezTo>
                  <a:cubicBezTo>
                    <a:pt x="39" y="12"/>
                    <a:pt x="39" y="11"/>
                    <a:pt x="40" y="11"/>
                  </a:cubicBezTo>
                  <a:cubicBezTo>
                    <a:pt x="40" y="10"/>
                    <a:pt x="40" y="10"/>
                    <a:pt x="41" y="10"/>
                  </a:cubicBezTo>
                  <a:cubicBezTo>
                    <a:pt x="41" y="9"/>
                    <a:pt x="41" y="9"/>
                    <a:pt x="41" y="9"/>
                  </a:cubicBezTo>
                  <a:cubicBezTo>
                    <a:pt x="42" y="9"/>
                    <a:pt x="42" y="8"/>
                    <a:pt x="42" y="8"/>
                  </a:cubicBezTo>
                  <a:cubicBezTo>
                    <a:pt x="42" y="7"/>
                    <a:pt x="41" y="7"/>
                    <a:pt x="41" y="7"/>
                  </a:cubicBezTo>
                  <a:cubicBezTo>
                    <a:pt x="41" y="6"/>
                    <a:pt x="42" y="5"/>
                    <a:pt x="42" y="5"/>
                  </a:cubicBezTo>
                  <a:cubicBezTo>
                    <a:pt x="42" y="5"/>
                    <a:pt x="42" y="5"/>
                    <a:pt x="42" y="5"/>
                  </a:cubicBezTo>
                  <a:cubicBezTo>
                    <a:pt x="41" y="3"/>
                    <a:pt x="39" y="2"/>
                    <a:pt x="39" y="2"/>
                  </a:cubicBezTo>
                  <a:cubicBezTo>
                    <a:pt x="39" y="2"/>
                    <a:pt x="38" y="3"/>
                    <a:pt x="38" y="3"/>
                  </a:cubicBezTo>
                  <a:cubicBezTo>
                    <a:pt x="38" y="3"/>
                    <a:pt x="37" y="2"/>
                    <a:pt x="37" y="2"/>
                  </a:cubicBezTo>
                  <a:cubicBezTo>
                    <a:pt x="36" y="3"/>
                    <a:pt x="35" y="2"/>
                    <a:pt x="35" y="2"/>
                  </a:cubicBezTo>
                  <a:cubicBezTo>
                    <a:pt x="35" y="2"/>
                    <a:pt x="34" y="2"/>
                    <a:pt x="34" y="1"/>
                  </a:cubicBezTo>
                  <a:cubicBezTo>
                    <a:pt x="34" y="1"/>
                    <a:pt x="34" y="1"/>
                    <a:pt x="33" y="1"/>
                  </a:cubicBezTo>
                  <a:cubicBezTo>
                    <a:pt x="34" y="1"/>
                    <a:pt x="34" y="1"/>
                    <a:pt x="34" y="1"/>
                  </a:cubicBezTo>
                  <a:cubicBezTo>
                    <a:pt x="32" y="1"/>
                    <a:pt x="32" y="1"/>
                    <a:pt x="32" y="1"/>
                  </a:cubicBezTo>
                  <a:cubicBezTo>
                    <a:pt x="32" y="1"/>
                    <a:pt x="30" y="0"/>
                    <a:pt x="29" y="1"/>
                  </a:cubicBezTo>
                  <a:cubicBezTo>
                    <a:pt x="29" y="2"/>
                    <a:pt x="28" y="1"/>
                    <a:pt x="27" y="1"/>
                  </a:cubicBezTo>
                  <a:cubicBezTo>
                    <a:pt x="26" y="1"/>
                    <a:pt x="25" y="1"/>
                    <a:pt x="25" y="2"/>
                  </a:cubicBezTo>
                  <a:cubicBezTo>
                    <a:pt x="24" y="2"/>
                    <a:pt x="23" y="1"/>
                    <a:pt x="23" y="2"/>
                  </a:cubicBezTo>
                  <a:cubicBezTo>
                    <a:pt x="23" y="2"/>
                    <a:pt x="22" y="3"/>
                    <a:pt x="22" y="3"/>
                  </a:cubicBezTo>
                  <a:cubicBezTo>
                    <a:pt x="18" y="2"/>
                    <a:pt x="18" y="2"/>
                    <a:pt x="18" y="2"/>
                  </a:cubicBezTo>
                  <a:cubicBezTo>
                    <a:pt x="18" y="2"/>
                    <a:pt x="17" y="1"/>
                    <a:pt x="16" y="1"/>
                  </a:cubicBezTo>
                  <a:cubicBezTo>
                    <a:pt x="15" y="1"/>
                    <a:pt x="14" y="3"/>
                    <a:pt x="14" y="3"/>
                  </a:cubicBezTo>
                  <a:cubicBezTo>
                    <a:pt x="14" y="5"/>
                    <a:pt x="14" y="5"/>
                    <a:pt x="14" y="5"/>
                  </a:cubicBezTo>
                  <a:cubicBezTo>
                    <a:pt x="14" y="6"/>
                    <a:pt x="14" y="6"/>
                    <a:pt x="13" y="7"/>
                  </a:cubicBezTo>
                  <a:cubicBezTo>
                    <a:pt x="13" y="8"/>
                    <a:pt x="12" y="8"/>
                    <a:pt x="12" y="9"/>
                  </a:cubicBezTo>
                  <a:cubicBezTo>
                    <a:pt x="12" y="11"/>
                    <a:pt x="11" y="13"/>
                    <a:pt x="11" y="14"/>
                  </a:cubicBezTo>
                  <a:cubicBezTo>
                    <a:pt x="11" y="15"/>
                    <a:pt x="9" y="16"/>
                    <a:pt x="9" y="17"/>
                  </a:cubicBezTo>
                  <a:cubicBezTo>
                    <a:pt x="9" y="18"/>
                    <a:pt x="8" y="19"/>
                    <a:pt x="8" y="21"/>
                  </a:cubicBezTo>
                  <a:cubicBezTo>
                    <a:pt x="8" y="22"/>
                    <a:pt x="8" y="21"/>
                    <a:pt x="8" y="22"/>
                  </a:cubicBezTo>
                  <a:cubicBezTo>
                    <a:pt x="8" y="24"/>
                    <a:pt x="7" y="23"/>
                    <a:pt x="6" y="24"/>
                  </a:cubicBezTo>
                  <a:cubicBezTo>
                    <a:pt x="5" y="25"/>
                    <a:pt x="5" y="25"/>
                    <a:pt x="5" y="24"/>
                  </a:cubicBezTo>
                  <a:cubicBezTo>
                    <a:pt x="5" y="23"/>
                    <a:pt x="4" y="23"/>
                    <a:pt x="3" y="24"/>
                  </a:cubicBezTo>
                  <a:cubicBezTo>
                    <a:pt x="2" y="25"/>
                    <a:pt x="2" y="24"/>
                    <a:pt x="2" y="24"/>
                  </a:cubicBezTo>
                  <a:cubicBezTo>
                    <a:pt x="2" y="24"/>
                    <a:pt x="1" y="24"/>
                    <a:pt x="0" y="25"/>
                  </a:cubicBezTo>
                  <a:cubicBezTo>
                    <a:pt x="0" y="26"/>
                    <a:pt x="0" y="27"/>
                    <a:pt x="0" y="27"/>
                  </a:cubicBezTo>
                  <a:cubicBezTo>
                    <a:pt x="0" y="27"/>
                    <a:pt x="0" y="28"/>
                    <a:pt x="0" y="28"/>
                  </a:cubicBezTo>
                  <a:cubicBezTo>
                    <a:pt x="1" y="27"/>
                    <a:pt x="1" y="27"/>
                    <a:pt x="2" y="27"/>
                  </a:cubicBezTo>
                  <a:cubicBezTo>
                    <a:pt x="2" y="27"/>
                    <a:pt x="9" y="27"/>
                    <a:pt x="9" y="27"/>
                  </a:cubicBezTo>
                  <a:cubicBezTo>
                    <a:pt x="9" y="27"/>
                    <a:pt x="10" y="28"/>
                    <a:pt x="10" y="29"/>
                  </a:cubicBezTo>
                  <a:cubicBezTo>
                    <a:pt x="9" y="30"/>
                    <a:pt x="10" y="29"/>
                    <a:pt x="11" y="31"/>
                  </a:cubicBezTo>
                  <a:cubicBezTo>
                    <a:pt x="11" y="32"/>
                    <a:pt x="12" y="32"/>
                    <a:pt x="13" y="32"/>
                  </a:cubicBezTo>
                  <a:cubicBezTo>
                    <a:pt x="14" y="32"/>
                    <a:pt x="15" y="32"/>
                    <a:pt x="15" y="32"/>
                  </a:cubicBezTo>
                  <a:cubicBezTo>
                    <a:pt x="16" y="32"/>
                    <a:pt x="16" y="30"/>
                    <a:pt x="16" y="30"/>
                  </a:cubicBezTo>
                  <a:cubicBezTo>
                    <a:pt x="17" y="29"/>
                    <a:pt x="18" y="30"/>
                    <a:pt x="18" y="30"/>
                  </a:cubicBezTo>
                  <a:cubicBezTo>
                    <a:pt x="18" y="30"/>
                    <a:pt x="18" y="30"/>
                    <a:pt x="19" y="30"/>
                  </a:cubicBezTo>
                  <a:cubicBezTo>
                    <a:pt x="20" y="30"/>
                    <a:pt x="21" y="30"/>
                    <a:pt x="21" y="30"/>
                  </a:cubicBezTo>
                  <a:cubicBezTo>
                    <a:pt x="21" y="31"/>
                    <a:pt x="21" y="32"/>
                    <a:pt x="21" y="32"/>
                  </a:cubicBezTo>
                  <a:cubicBezTo>
                    <a:pt x="21" y="33"/>
                    <a:pt x="20" y="35"/>
                    <a:pt x="21" y="36"/>
                  </a:cubicBezTo>
                  <a:cubicBezTo>
                    <a:pt x="21" y="36"/>
                    <a:pt x="22" y="37"/>
                    <a:pt x="22" y="37"/>
                  </a:cubicBezTo>
                  <a:cubicBezTo>
                    <a:pt x="22" y="38"/>
                    <a:pt x="22" y="39"/>
                    <a:pt x="22" y="39"/>
                  </a:cubicBezTo>
                  <a:cubicBezTo>
                    <a:pt x="22" y="39"/>
                    <a:pt x="22" y="39"/>
                    <a:pt x="23" y="39"/>
                  </a:cubicBezTo>
                  <a:cubicBezTo>
                    <a:pt x="24" y="39"/>
                    <a:pt x="25" y="39"/>
                    <a:pt x="25" y="38"/>
                  </a:cubicBezTo>
                  <a:cubicBezTo>
                    <a:pt x="26" y="38"/>
                    <a:pt x="26" y="38"/>
                    <a:pt x="26" y="38"/>
                  </a:cubicBezTo>
                  <a:cubicBezTo>
                    <a:pt x="26" y="39"/>
                    <a:pt x="27" y="39"/>
                    <a:pt x="27" y="39"/>
                  </a:cubicBezTo>
                  <a:cubicBezTo>
                    <a:pt x="27" y="39"/>
                    <a:pt x="27" y="40"/>
                    <a:pt x="27" y="40"/>
                  </a:cubicBezTo>
                  <a:cubicBezTo>
                    <a:pt x="28" y="39"/>
                    <a:pt x="29" y="39"/>
                    <a:pt x="29" y="39"/>
                  </a:cubicBezTo>
                  <a:cubicBezTo>
                    <a:pt x="28" y="40"/>
                    <a:pt x="29" y="41"/>
                    <a:pt x="29" y="41"/>
                  </a:cubicBezTo>
                  <a:cubicBezTo>
                    <a:pt x="30" y="40"/>
                    <a:pt x="31" y="41"/>
                    <a:pt x="31" y="41"/>
                  </a:cubicBezTo>
                  <a:cubicBezTo>
                    <a:pt x="32" y="41"/>
                    <a:pt x="32" y="41"/>
                    <a:pt x="32" y="41"/>
                  </a:cubicBezTo>
                  <a:cubicBezTo>
                    <a:pt x="32" y="41"/>
                    <a:pt x="33" y="40"/>
                    <a:pt x="33" y="40"/>
                  </a:cubicBezTo>
                  <a:cubicBezTo>
                    <a:pt x="33" y="41"/>
                    <a:pt x="34" y="42"/>
                    <a:pt x="34" y="42"/>
                  </a:cubicBezTo>
                  <a:cubicBezTo>
                    <a:pt x="35" y="42"/>
                    <a:pt x="36" y="42"/>
                    <a:pt x="36" y="42"/>
                  </a:cubicBezTo>
                  <a:cubicBezTo>
                    <a:pt x="36" y="43"/>
                    <a:pt x="36" y="44"/>
                    <a:pt x="37" y="44"/>
                  </a:cubicBezTo>
                  <a:cubicBezTo>
                    <a:pt x="38" y="45"/>
                    <a:pt x="39" y="44"/>
                    <a:pt x="39" y="44"/>
                  </a:cubicBezTo>
                  <a:cubicBezTo>
                    <a:pt x="39" y="44"/>
                    <a:pt x="39" y="44"/>
                    <a:pt x="39" y="43"/>
                  </a:cubicBezTo>
                  <a:cubicBezTo>
                    <a:pt x="39" y="42"/>
                    <a:pt x="39" y="42"/>
                    <a:pt x="39" y="42"/>
                  </a:cubicBezTo>
                  <a:cubicBezTo>
                    <a:pt x="38" y="42"/>
                    <a:pt x="38" y="42"/>
                    <a:pt x="37" y="42"/>
                  </a:cubicBezTo>
                  <a:cubicBezTo>
                    <a:pt x="36" y="42"/>
                    <a:pt x="36" y="40"/>
                    <a:pt x="36" y="40"/>
                  </a:cubicBezTo>
                  <a:cubicBezTo>
                    <a:pt x="35" y="40"/>
                    <a:pt x="36" y="39"/>
                    <a:pt x="36" y="38"/>
                  </a:cubicBezTo>
                  <a:cubicBezTo>
                    <a:pt x="36" y="37"/>
                    <a:pt x="37" y="36"/>
                    <a:pt x="36" y="35"/>
                  </a:cubicBezTo>
                  <a:cubicBezTo>
                    <a:pt x="36" y="35"/>
                    <a:pt x="36" y="35"/>
                    <a:pt x="37" y="34"/>
                  </a:cubicBezTo>
                  <a:cubicBezTo>
                    <a:pt x="37" y="34"/>
                    <a:pt x="36" y="33"/>
                    <a:pt x="37" y="33"/>
                  </a:cubicBezTo>
                  <a:cubicBezTo>
                    <a:pt x="38" y="33"/>
                    <a:pt x="40" y="33"/>
                    <a:pt x="40" y="32"/>
                  </a:cubicBezTo>
                  <a:cubicBezTo>
                    <a:pt x="40" y="32"/>
                    <a:pt x="40" y="32"/>
                    <a:pt x="40" y="32"/>
                  </a:cubicBezTo>
                  <a:cubicBezTo>
                    <a:pt x="40" y="32"/>
                    <a:pt x="40" y="32"/>
                    <a:pt x="40" y="32"/>
                  </a:cubicBezTo>
                  <a:cubicBezTo>
                    <a:pt x="40" y="31"/>
                    <a:pt x="39" y="30"/>
                    <a:pt x="39"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4" name="Freeform 343">
              <a:extLst>
                <a:ext uri="{FF2B5EF4-FFF2-40B4-BE49-F238E27FC236}">
                  <a16:creationId xmlns:a16="http://schemas.microsoft.com/office/drawing/2014/main" id="{BBBB7B9F-420F-4AAF-8ECA-52B124D4E756}"/>
                </a:ext>
              </a:extLst>
            </p:cNvPr>
            <p:cNvSpPr>
              <a:spLocks/>
            </p:cNvSpPr>
            <p:nvPr/>
          </p:nvSpPr>
          <p:spPr bwMode="auto">
            <a:xfrm>
              <a:off x="-3286125" y="2252663"/>
              <a:ext cx="14287" cy="14288"/>
            </a:xfrm>
            <a:custGeom>
              <a:avLst/>
              <a:gdLst>
                <a:gd name="T0" fmla="*/ 1 w 4"/>
                <a:gd name="T1" fmla="*/ 2 h 4"/>
                <a:gd name="T2" fmla="*/ 1 w 4"/>
                <a:gd name="T3" fmla="*/ 4 h 4"/>
                <a:gd name="T4" fmla="*/ 2 w 4"/>
                <a:gd name="T5" fmla="*/ 4 h 4"/>
                <a:gd name="T6" fmla="*/ 4 w 4"/>
                <a:gd name="T7" fmla="*/ 1 h 4"/>
                <a:gd name="T8" fmla="*/ 4 w 4"/>
                <a:gd name="T9" fmla="*/ 1 h 4"/>
                <a:gd name="T10" fmla="*/ 4 w 4"/>
                <a:gd name="T11" fmla="*/ 0 h 4"/>
                <a:gd name="T12" fmla="*/ 2 w 4"/>
                <a:gd name="T13" fmla="*/ 0 h 4"/>
                <a:gd name="T14" fmla="*/ 1 w 4"/>
                <a:gd name="T15" fmla="*/ 0 h 4"/>
                <a:gd name="T16" fmla="*/ 0 w 4"/>
                <a:gd name="T17" fmla="*/ 0 h 4"/>
                <a:gd name="T18" fmla="*/ 1 w 4"/>
                <a:gd name="T19" fmla="*/ 0 h 4"/>
                <a:gd name="T20" fmla="*/ 1 w 4"/>
                <a:gd name="T2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 h="4">
                  <a:moveTo>
                    <a:pt x="1" y="2"/>
                  </a:moveTo>
                  <a:cubicBezTo>
                    <a:pt x="1" y="2"/>
                    <a:pt x="1" y="3"/>
                    <a:pt x="1" y="4"/>
                  </a:cubicBezTo>
                  <a:cubicBezTo>
                    <a:pt x="2" y="4"/>
                    <a:pt x="2" y="4"/>
                    <a:pt x="2" y="4"/>
                  </a:cubicBezTo>
                  <a:cubicBezTo>
                    <a:pt x="3" y="4"/>
                    <a:pt x="4" y="1"/>
                    <a:pt x="4" y="1"/>
                  </a:cubicBezTo>
                  <a:cubicBezTo>
                    <a:pt x="4" y="1"/>
                    <a:pt x="4" y="1"/>
                    <a:pt x="4" y="1"/>
                  </a:cubicBezTo>
                  <a:cubicBezTo>
                    <a:pt x="4" y="1"/>
                    <a:pt x="4" y="0"/>
                    <a:pt x="4" y="0"/>
                  </a:cubicBezTo>
                  <a:cubicBezTo>
                    <a:pt x="3" y="0"/>
                    <a:pt x="2" y="0"/>
                    <a:pt x="2" y="0"/>
                  </a:cubicBezTo>
                  <a:cubicBezTo>
                    <a:pt x="2" y="0"/>
                    <a:pt x="3" y="1"/>
                    <a:pt x="1" y="0"/>
                  </a:cubicBezTo>
                  <a:cubicBezTo>
                    <a:pt x="1" y="0"/>
                    <a:pt x="1" y="0"/>
                    <a:pt x="0" y="0"/>
                  </a:cubicBezTo>
                  <a:cubicBezTo>
                    <a:pt x="1" y="0"/>
                    <a:pt x="1" y="0"/>
                    <a:pt x="1" y="0"/>
                  </a:cubicBezTo>
                  <a:lnTo>
                    <a:pt x="1" y="2"/>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5" name="Freeform 344">
              <a:extLst>
                <a:ext uri="{FF2B5EF4-FFF2-40B4-BE49-F238E27FC236}">
                  <a16:creationId xmlns:a16="http://schemas.microsoft.com/office/drawing/2014/main" id="{6BAB8BCA-32B8-4444-93FD-F0C65F7A0CA1}"/>
                </a:ext>
              </a:extLst>
            </p:cNvPr>
            <p:cNvSpPr>
              <a:spLocks/>
            </p:cNvSpPr>
            <p:nvPr/>
          </p:nvSpPr>
          <p:spPr bwMode="auto">
            <a:xfrm>
              <a:off x="-3275013" y="2320925"/>
              <a:ext cx="90487" cy="144463"/>
            </a:xfrm>
            <a:custGeom>
              <a:avLst/>
              <a:gdLst>
                <a:gd name="T0" fmla="*/ 24 w 25"/>
                <a:gd name="T1" fmla="*/ 10 h 40"/>
                <a:gd name="T2" fmla="*/ 24 w 25"/>
                <a:gd name="T3" fmla="*/ 5 h 40"/>
                <a:gd name="T4" fmla="*/ 24 w 25"/>
                <a:gd name="T5" fmla="*/ 0 h 40"/>
                <a:gd name="T6" fmla="*/ 24 w 25"/>
                <a:gd name="T7" fmla="*/ 0 h 40"/>
                <a:gd name="T8" fmla="*/ 21 w 25"/>
                <a:gd name="T9" fmla="*/ 1 h 40"/>
                <a:gd name="T10" fmla="*/ 19 w 25"/>
                <a:gd name="T11" fmla="*/ 1 h 40"/>
                <a:gd name="T12" fmla="*/ 18 w 25"/>
                <a:gd name="T13" fmla="*/ 1 h 40"/>
                <a:gd name="T14" fmla="*/ 17 w 25"/>
                <a:gd name="T15" fmla="*/ 2 h 40"/>
                <a:gd name="T16" fmla="*/ 16 w 25"/>
                <a:gd name="T17" fmla="*/ 2 h 40"/>
                <a:gd name="T18" fmla="*/ 14 w 25"/>
                <a:gd name="T19" fmla="*/ 3 h 40"/>
                <a:gd name="T20" fmla="*/ 13 w 25"/>
                <a:gd name="T21" fmla="*/ 2 h 40"/>
                <a:gd name="T22" fmla="*/ 12 w 25"/>
                <a:gd name="T23" fmla="*/ 2 h 40"/>
                <a:gd name="T24" fmla="*/ 11 w 25"/>
                <a:gd name="T25" fmla="*/ 2 h 40"/>
                <a:gd name="T26" fmla="*/ 10 w 25"/>
                <a:gd name="T27" fmla="*/ 3 h 40"/>
                <a:gd name="T28" fmla="*/ 11 w 25"/>
                <a:gd name="T29" fmla="*/ 8 h 40"/>
                <a:gd name="T30" fmla="*/ 13 w 25"/>
                <a:gd name="T31" fmla="*/ 9 h 40"/>
                <a:gd name="T32" fmla="*/ 13 w 25"/>
                <a:gd name="T33" fmla="*/ 12 h 40"/>
                <a:gd name="T34" fmla="*/ 12 w 25"/>
                <a:gd name="T35" fmla="*/ 13 h 40"/>
                <a:gd name="T36" fmla="*/ 11 w 25"/>
                <a:gd name="T37" fmla="*/ 15 h 40"/>
                <a:gd name="T38" fmla="*/ 9 w 25"/>
                <a:gd name="T39" fmla="*/ 12 h 40"/>
                <a:gd name="T40" fmla="*/ 10 w 25"/>
                <a:gd name="T41" fmla="*/ 9 h 40"/>
                <a:gd name="T42" fmla="*/ 8 w 25"/>
                <a:gd name="T43" fmla="*/ 9 h 40"/>
                <a:gd name="T44" fmla="*/ 6 w 25"/>
                <a:gd name="T45" fmla="*/ 8 h 40"/>
                <a:gd name="T46" fmla="*/ 0 w 25"/>
                <a:gd name="T47" fmla="*/ 10 h 40"/>
                <a:gd name="T48" fmla="*/ 0 w 25"/>
                <a:gd name="T49" fmla="*/ 12 h 40"/>
                <a:gd name="T50" fmla="*/ 0 w 25"/>
                <a:gd name="T51" fmla="*/ 12 h 40"/>
                <a:gd name="T52" fmla="*/ 1 w 25"/>
                <a:gd name="T53" fmla="*/ 13 h 40"/>
                <a:gd name="T54" fmla="*/ 4 w 25"/>
                <a:gd name="T55" fmla="*/ 14 h 40"/>
                <a:gd name="T56" fmla="*/ 6 w 25"/>
                <a:gd name="T57" fmla="*/ 14 h 40"/>
                <a:gd name="T58" fmla="*/ 6 w 25"/>
                <a:gd name="T59" fmla="*/ 18 h 40"/>
                <a:gd name="T60" fmla="*/ 6 w 25"/>
                <a:gd name="T61" fmla="*/ 20 h 40"/>
                <a:gd name="T62" fmla="*/ 6 w 25"/>
                <a:gd name="T63" fmla="*/ 22 h 40"/>
                <a:gd name="T64" fmla="*/ 5 w 25"/>
                <a:gd name="T65" fmla="*/ 24 h 40"/>
                <a:gd name="T66" fmla="*/ 5 w 25"/>
                <a:gd name="T67" fmla="*/ 26 h 40"/>
                <a:gd name="T68" fmla="*/ 2 w 25"/>
                <a:gd name="T69" fmla="*/ 28 h 40"/>
                <a:gd name="T70" fmla="*/ 2 w 25"/>
                <a:gd name="T71" fmla="*/ 28 h 40"/>
                <a:gd name="T72" fmla="*/ 4 w 25"/>
                <a:gd name="T73" fmla="*/ 33 h 40"/>
                <a:gd name="T74" fmla="*/ 4 w 25"/>
                <a:gd name="T75" fmla="*/ 37 h 40"/>
                <a:gd name="T76" fmla="*/ 4 w 25"/>
                <a:gd name="T77" fmla="*/ 40 h 40"/>
                <a:gd name="T78" fmla="*/ 6 w 25"/>
                <a:gd name="T79" fmla="*/ 39 h 40"/>
                <a:gd name="T80" fmla="*/ 6 w 25"/>
                <a:gd name="T81" fmla="*/ 38 h 40"/>
                <a:gd name="T82" fmla="*/ 5 w 25"/>
                <a:gd name="T83" fmla="*/ 37 h 40"/>
                <a:gd name="T84" fmla="*/ 9 w 25"/>
                <a:gd name="T85" fmla="*/ 35 h 40"/>
                <a:gd name="T86" fmla="*/ 12 w 25"/>
                <a:gd name="T87" fmla="*/ 33 h 40"/>
                <a:gd name="T88" fmla="*/ 12 w 25"/>
                <a:gd name="T89" fmla="*/ 29 h 40"/>
                <a:gd name="T90" fmla="*/ 11 w 25"/>
                <a:gd name="T91" fmla="*/ 27 h 40"/>
                <a:gd name="T92" fmla="*/ 10 w 25"/>
                <a:gd name="T93" fmla="*/ 24 h 40"/>
                <a:gd name="T94" fmla="*/ 11 w 25"/>
                <a:gd name="T95" fmla="*/ 22 h 40"/>
                <a:gd name="T96" fmla="*/ 12 w 25"/>
                <a:gd name="T97" fmla="*/ 21 h 40"/>
                <a:gd name="T98" fmla="*/ 14 w 25"/>
                <a:gd name="T99" fmla="*/ 19 h 40"/>
                <a:gd name="T100" fmla="*/ 16 w 25"/>
                <a:gd name="T101" fmla="*/ 17 h 40"/>
                <a:gd name="T102" fmla="*/ 21 w 25"/>
                <a:gd name="T103" fmla="*/ 15 h 40"/>
                <a:gd name="T104" fmla="*/ 24 w 25"/>
                <a:gd name="T105" fmla="*/ 1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25" h="40">
                  <a:moveTo>
                    <a:pt x="24" y="10"/>
                  </a:moveTo>
                  <a:cubicBezTo>
                    <a:pt x="24" y="9"/>
                    <a:pt x="24" y="7"/>
                    <a:pt x="24" y="5"/>
                  </a:cubicBezTo>
                  <a:cubicBezTo>
                    <a:pt x="24" y="4"/>
                    <a:pt x="24" y="1"/>
                    <a:pt x="24" y="0"/>
                  </a:cubicBezTo>
                  <a:cubicBezTo>
                    <a:pt x="24" y="0"/>
                    <a:pt x="24" y="0"/>
                    <a:pt x="24" y="0"/>
                  </a:cubicBezTo>
                  <a:cubicBezTo>
                    <a:pt x="22" y="0"/>
                    <a:pt x="21" y="1"/>
                    <a:pt x="21" y="1"/>
                  </a:cubicBezTo>
                  <a:cubicBezTo>
                    <a:pt x="21" y="1"/>
                    <a:pt x="20" y="1"/>
                    <a:pt x="19" y="1"/>
                  </a:cubicBezTo>
                  <a:cubicBezTo>
                    <a:pt x="19" y="2"/>
                    <a:pt x="19" y="2"/>
                    <a:pt x="18" y="1"/>
                  </a:cubicBezTo>
                  <a:cubicBezTo>
                    <a:pt x="18" y="1"/>
                    <a:pt x="17" y="2"/>
                    <a:pt x="17" y="2"/>
                  </a:cubicBezTo>
                  <a:cubicBezTo>
                    <a:pt x="17" y="3"/>
                    <a:pt x="16" y="2"/>
                    <a:pt x="16" y="2"/>
                  </a:cubicBezTo>
                  <a:cubicBezTo>
                    <a:pt x="16" y="2"/>
                    <a:pt x="15" y="3"/>
                    <a:pt x="14" y="3"/>
                  </a:cubicBezTo>
                  <a:cubicBezTo>
                    <a:pt x="13" y="3"/>
                    <a:pt x="14" y="2"/>
                    <a:pt x="13" y="2"/>
                  </a:cubicBezTo>
                  <a:cubicBezTo>
                    <a:pt x="13" y="2"/>
                    <a:pt x="12" y="2"/>
                    <a:pt x="12" y="2"/>
                  </a:cubicBezTo>
                  <a:cubicBezTo>
                    <a:pt x="12" y="2"/>
                    <a:pt x="11" y="2"/>
                    <a:pt x="11" y="2"/>
                  </a:cubicBezTo>
                  <a:cubicBezTo>
                    <a:pt x="11" y="2"/>
                    <a:pt x="10" y="3"/>
                    <a:pt x="10" y="3"/>
                  </a:cubicBezTo>
                  <a:cubicBezTo>
                    <a:pt x="10" y="4"/>
                    <a:pt x="11" y="7"/>
                    <a:pt x="11" y="8"/>
                  </a:cubicBezTo>
                  <a:cubicBezTo>
                    <a:pt x="12" y="8"/>
                    <a:pt x="13" y="9"/>
                    <a:pt x="13" y="9"/>
                  </a:cubicBezTo>
                  <a:cubicBezTo>
                    <a:pt x="13" y="10"/>
                    <a:pt x="13" y="10"/>
                    <a:pt x="13" y="12"/>
                  </a:cubicBezTo>
                  <a:cubicBezTo>
                    <a:pt x="13" y="13"/>
                    <a:pt x="12" y="13"/>
                    <a:pt x="12" y="13"/>
                  </a:cubicBezTo>
                  <a:cubicBezTo>
                    <a:pt x="11" y="14"/>
                    <a:pt x="12" y="15"/>
                    <a:pt x="11" y="15"/>
                  </a:cubicBezTo>
                  <a:cubicBezTo>
                    <a:pt x="11" y="16"/>
                    <a:pt x="9" y="13"/>
                    <a:pt x="9" y="12"/>
                  </a:cubicBezTo>
                  <a:cubicBezTo>
                    <a:pt x="9" y="12"/>
                    <a:pt x="10" y="10"/>
                    <a:pt x="10" y="9"/>
                  </a:cubicBezTo>
                  <a:cubicBezTo>
                    <a:pt x="10" y="8"/>
                    <a:pt x="8" y="9"/>
                    <a:pt x="8" y="9"/>
                  </a:cubicBezTo>
                  <a:cubicBezTo>
                    <a:pt x="7" y="9"/>
                    <a:pt x="6" y="8"/>
                    <a:pt x="6" y="8"/>
                  </a:cubicBezTo>
                  <a:cubicBezTo>
                    <a:pt x="6" y="8"/>
                    <a:pt x="0" y="10"/>
                    <a:pt x="0" y="10"/>
                  </a:cubicBezTo>
                  <a:cubicBezTo>
                    <a:pt x="0" y="12"/>
                    <a:pt x="0" y="12"/>
                    <a:pt x="0" y="12"/>
                  </a:cubicBezTo>
                  <a:cubicBezTo>
                    <a:pt x="0" y="12"/>
                    <a:pt x="0" y="12"/>
                    <a:pt x="0" y="12"/>
                  </a:cubicBezTo>
                  <a:cubicBezTo>
                    <a:pt x="1" y="13"/>
                    <a:pt x="1" y="13"/>
                    <a:pt x="1" y="13"/>
                  </a:cubicBezTo>
                  <a:cubicBezTo>
                    <a:pt x="1" y="13"/>
                    <a:pt x="3" y="13"/>
                    <a:pt x="4" y="14"/>
                  </a:cubicBezTo>
                  <a:cubicBezTo>
                    <a:pt x="4" y="14"/>
                    <a:pt x="6" y="14"/>
                    <a:pt x="6" y="14"/>
                  </a:cubicBezTo>
                  <a:cubicBezTo>
                    <a:pt x="6" y="15"/>
                    <a:pt x="6" y="17"/>
                    <a:pt x="6" y="18"/>
                  </a:cubicBezTo>
                  <a:cubicBezTo>
                    <a:pt x="6" y="19"/>
                    <a:pt x="5" y="19"/>
                    <a:pt x="6" y="20"/>
                  </a:cubicBezTo>
                  <a:cubicBezTo>
                    <a:pt x="6" y="21"/>
                    <a:pt x="6" y="22"/>
                    <a:pt x="6" y="22"/>
                  </a:cubicBezTo>
                  <a:cubicBezTo>
                    <a:pt x="7" y="22"/>
                    <a:pt x="6" y="23"/>
                    <a:pt x="5" y="24"/>
                  </a:cubicBezTo>
                  <a:cubicBezTo>
                    <a:pt x="5" y="24"/>
                    <a:pt x="5" y="25"/>
                    <a:pt x="5" y="26"/>
                  </a:cubicBezTo>
                  <a:cubicBezTo>
                    <a:pt x="4" y="26"/>
                    <a:pt x="3" y="27"/>
                    <a:pt x="2" y="28"/>
                  </a:cubicBezTo>
                  <a:cubicBezTo>
                    <a:pt x="2" y="28"/>
                    <a:pt x="2" y="28"/>
                    <a:pt x="2" y="28"/>
                  </a:cubicBezTo>
                  <a:cubicBezTo>
                    <a:pt x="2" y="29"/>
                    <a:pt x="3" y="32"/>
                    <a:pt x="4" y="33"/>
                  </a:cubicBezTo>
                  <a:cubicBezTo>
                    <a:pt x="4" y="33"/>
                    <a:pt x="4" y="37"/>
                    <a:pt x="4" y="37"/>
                  </a:cubicBezTo>
                  <a:cubicBezTo>
                    <a:pt x="4" y="37"/>
                    <a:pt x="4" y="40"/>
                    <a:pt x="4" y="40"/>
                  </a:cubicBezTo>
                  <a:cubicBezTo>
                    <a:pt x="4" y="40"/>
                    <a:pt x="5" y="39"/>
                    <a:pt x="6" y="39"/>
                  </a:cubicBezTo>
                  <a:cubicBezTo>
                    <a:pt x="6" y="39"/>
                    <a:pt x="6" y="39"/>
                    <a:pt x="6" y="38"/>
                  </a:cubicBezTo>
                  <a:cubicBezTo>
                    <a:pt x="6" y="37"/>
                    <a:pt x="5" y="38"/>
                    <a:pt x="5" y="37"/>
                  </a:cubicBezTo>
                  <a:cubicBezTo>
                    <a:pt x="5" y="37"/>
                    <a:pt x="7" y="35"/>
                    <a:pt x="9" y="35"/>
                  </a:cubicBezTo>
                  <a:cubicBezTo>
                    <a:pt x="11" y="34"/>
                    <a:pt x="11" y="34"/>
                    <a:pt x="12" y="33"/>
                  </a:cubicBezTo>
                  <a:cubicBezTo>
                    <a:pt x="12" y="32"/>
                    <a:pt x="12" y="30"/>
                    <a:pt x="12" y="29"/>
                  </a:cubicBezTo>
                  <a:cubicBezTo>
                    <a:pt x="12" y="29"/>
                    <a:pt x="12" y="28"/>
                    <a:pt x="11" y="27"/>
                  </a:cubicBezTo>
                  <a:cubicBezTo>
                    <a:pt x="11" y="25"/>
                    <a:pt x="11" y="25"/>
                    <a:pt x="10" y="24"/>
                  </a:cubicBezTo>
                  <a:cubicBezTo>
                    <a:pt x="10" y="23"/>
                    <a:pt x="10" y="22"/>
                    <a:pt x="11" y="22"/>
                  </a:cubicBezTo>
                  <a:cubicBezTo>
                    <a:pt x="11" y="22"/>
                    <a:pt x="11" y="22"/>
                    <a:pt x="12" y="21"/>
                  </a:cubicBezTo>
                  <a:cubicBezTo>
                    <a:pt x="12" y="20"/>
                    <a:pt x="13" y="20"/>
                    <a:pt x="14" y="19"/>
                  </a:cubicBezTo>
                  <a:cubicBezTo>
                    <a:pt x="15" y="19"/>
                    <a:pt x="15" y="18"/>
                    <a:pt x="16" y="17"/>
                  </a:cubicBezTo>
                  <a:cubicBezTo>
                    <a:pt x="18" y="16"/>
                    <a:pt x="19" y="16"/>
                    <a:pt x="21" y="15"/>
                  </a:cubicBezTo>
                  <a:cubicBezTo>
                    <a:pt x="22" y="14"/>
                    <a:pt x="25" y="11"/>
                    <a:pt x="24"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6" name="Freeform 345">
              <a:extLst>
                <a:ext uri="{FF2B5EF4-FFF2-40B4-BE49-F238E27FC236}">
                  <a16:creationId xmlns:a16="http://schemas.microsoft.com/office/drawing/2014/main" id="{ED62396E-3F3E-4F02-82FC-8F2C5635C524}"/>
                </a:ext>
              </a:extLst>
            </p:cNvPr>
            <p:cNvSpPr>
              <a:spLocks/>
            </p:cNvSpPr>
            <p:nvPr/>
          </p:nvSpPr>
          <p:spPr bwMode="auto">
            <a:xfrm>
              <a:off x="-3282950" y="2238375"/>
              <a:ext cx="95250" cy="93663"/>
            </a:xfrm>
            <a:custGeom>
              <a:avLst/>
              <a:gdLst>
                <a:gd name="T0" fmla="*/ 24 w 26"/>
                <a:gd name="T1" fmla="*/ 21 h 26"/>
                <a:gd name="T2" fmla="*/ 23 w 26"/>
                <a:gd name="T3" fmla="*/ 18 h 26"/>
                <a:gd name="T4" fmla="*/ 23 w 26"/>
                <a:gd name="T5" fmla="*/ 16 h 26"/>
                <a:gd name="T6" fmla="*/ 23 w 26"/>
                <a:gd name="T7" fmla="*/ 15 h 26"/>
                <a:gd name="T8" fmla="*/ 22 w 26"/>
                <a:gd name="T9" fmla="*/ 13 h 26"/>
                <a:gd name="T10" fmla="*/ 23 w 26"/>
                <a:gd name="T11" fmla="*/ 9 h 26"/>
                <a:gd name="T12" fmla="*/ 19 w 26"/>
                <a:gd name="T13" fmla="*/ 6 h 26"/>
                <a:gd name="T14" fmla="*/ 19 w 26"/>
                <a:gd name="T15" fmla="*/ 5 h 26"/>
                <a:gd name="T16" fmla="*/ 10 w 26"/>
                <a:gd name="T17" fmla="*/ 0 h 26"/>
                <a:gd name="T18" fmla="*/ 9 w 26"/>
                <a:gd name="T19" fmla="*/ 2 h 26"/>
                <a:gd name="T20" fmla="*/ 10 w 26"/>
                <a:gd name="T21" fmla="*/ 4 h 26"/>
                <a:gd name="T22" fmla="*/ 6 w 26"/>
                <a:gd name="T23" fmla="*/ 4 h 26"/>
                <a:gd name="T24" fmla="*/ 6 w 26"/>
                <a:gd name="T25" fmla="*/ 0 h 26"/>
                <a:gd name="T26" fmla="*/ 4 w 26"/>
                <a:gd name="T27" fmla="*/ 0 h 26"/>
                <a:gd name="T28" fmla="*/ 3 w 26"/>
                <a:gd name="T29" fmla="*/ 1 h 26"/>
                <a:gd name="T30" fmla="*/ 3 w 26"/>
                <a:gd name="T31" fmla="*/ 2 h 26"/>
                <a:gd name="T32" fmla="*/ 3 w 26"/>
                <a:gd name="T33" fmla="*/ 3 h 26"/>
                <a:gd name="T34" fmla="*/ 3 w 26"/>
                <a:gd name="T35" fmla="*/ 4 h 26"/>
                <a:gd name="T36" fmla="*/ 3 w 26"/>
                <a:gd name="T37" fmla="*/ 5 h 26"/>
                <a:gd name="T38" fmla="*/ 3 w 26"/>
                <a:gd name="T39" fmla="*/ 5 h 26"/>
                <a:gd name="T40" fmla="*/ 1 w 26"/>
                <a:gd name="T41" fmla="*/ 8 h 26"/>
                <a:gd name="T42" fmla="*/ 0 w 26"/>
                <a:gd name="T43" fmla="*/ 8 h 26"/>
                <a:gd name="T44" fmla="*/ 2 w 26"/>
                <a:gd name="T45" fmla="*/ 13 h 26"/>
                <a:gd name="T46" fmla="*/ 3 w 26"/>
                <a:gd name="T47" fmla="*/ 16 h 26"/>
                <a:gd name="T48" fmla="*/ 4 w 26"/>
                <a:gd name="T49" fmla="*/ 18 h 26"/>
                <a:gd name="T50" fmla="*/ 2 w 26"/>
                <a:gd name="T51" fmla="*/ 17 h 26"/>
                <a:gd name="T52" fmla="*/ 2 w 26"/>
                <a:gd name="T53" fmla="*/ 17 h 26"/>
                <a:gd name="T54" fmla="*/ 2 w 26"/>
                <a:gd name="T55" fmla="*/ 17 h 26"/>
                <a:gd name="T56" fmla="*/ 4 w 26"/>
                <a:gd name="T57" fmla="*/ 18 h 26"/>
                <a:gd name="T58" fmla="*/ 6 w 26"/>
                <a:gd name="T59" fmla="*/ 19 h 26"/>
                <a:gd name="T60" fmla="*/ 9 w 26"/>
                <a:gd name="T61" fmla="*/ 20 h 26"/>
                <a:gd name="T62" fmla="*/ 9 w 26"/>
                <a:gd name="T63" fmla="*/ 21 h 26"/>
                <a:gd name="T64" fmla="*/ 11 w 26"/>
                <a:gd name="T65" fmla="*/ 21 h 26"/>
                <a:gd name="T66" fmla="*/ 11 w 26"/>
                <a:gd name="T67" fmla="*/ 20 h 26"/>
                <a:gd name="T68" fmla="*/ 13 w 26"/>
                <a:gd name="T69" fmla="*/ 25 h 26"/>
                <a:gd name="T70" fmla="*/ 14 w 26"/>
                <a:gd name="T71" fmla="*/ 25 h 26"/>
                <a:gd name="T72" fmla="*/ 15 w 26"/>
                <a:gd name="T73" fmla="*/ 25 h 26"/>
                <a:gd name="T74" fmla="*/ 16 w 26"/>
                <a:gd name="T75" fmla="*/ 26 h 26"/>
                <a:gd name="T76" fmla="*/ 18 w 26"/>
                <a:gd name="T77" fmla="*/ 25 h 26"/>
                <a:gd name="T78" fmla="*/ 19 w 26"/>
                <a:gd name="T79" fmla="*/ 25 h 26"/>
                <a:gd name="T80" fmla="*/ 20 w 26"/>
                <a:gd name="T81" fmla="*/ 24 h 26"/>
                <a:gd name="T82" fmla="*/ 21 w 26"/>
                <a:gd name="T83" fmla="*/ 24 h 26"/>
                <a:gd name="T84" fmla="*/ 23 w 26"/>
                <a:gd name="T85" fmla="*/ 24 h 26"/>
                <a:gd name="T86" fmla="*/ 26 w 26"/>
                <a:gd name="T87" fmla="*/ 23 h 26"/>
                <a:gd name="T88" fmla="*/ 24 w 26"/>
                <a:gd name="T89" fmla="*/ 21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6" h="26">
                  <a:moveTo>
                    <a:pt x="24" y="21"/>
                  </a:moveTo>
                  <a:cubicBezTo>
                    <a:pt x="24" y="19"/>
                    <a:pt x="23" y="19"/>
                    <a:pt x="23" y="18"/>
                  </a:cubicBezTo>
                  <a:cubicBezTo>
                    <a:pt x="23" y="17"/>
                    <a:pt x="23" y="16"/>
                    <a:pt x="23" y="16"/>
                  </a:cubicBezTo>
                  <a:cubicBezTo>
                    <a:pt x="23" y="16"/>
                    <a:pt x="23" y="15"/>
                    <a:pt x="23" y="15"/>
                  </a:cubicBezTo>
                  <a:cubicBezTo>
                    <a:pt x="24" y="14"/>
                    <a:pt x="22" y="14"/>
                    <a:pt x="22" y="13"/>
                  </a:cubicBezTo>
                  <a:cubicBezTo>
                    <a:pt x="22" y="12"/>
                    <a:pt x="22" y="11"/>
                    <a:pt x="23" y="9"/>
                  </a:cubicBezTo>
                  <a:cubicBezTo>
                    <a:pt x="21" y="8"/>
                    <a:pt x="19" y="6"/>
                    <a:pt x="19" y="6"/>
                  </a:cubicBezTo>
                  <a:cubicBezTo>
                    <a:pt x="19" y="5"/>
                    <a:pt x="19" y="5"/>
                    <a:pt x="19" y="5"/>
                  </a:cubicBezTo>
                  <a:cubicBezTo>
                    <a:pt x="10" y="0"/>
                    <a:pt x="10" y="0"/>
                    <a:pt x="10" y="0"/>
                  </a:cubicBezTo>
                  <a:cubicBezTo>
                    <a:pt x="10" y="1"/>
                    <a:pt x="10" y="2"/>
                    <a:pt x="9" y="2"/>
                  </a:cubicBezTo>
                  <a:cubicBezTo>
                    <a:pt x="9" y="3"/>
                    <a:pt x="10" y="4"/>
                    <a:pt x="10" y="4"/>
                  </a:cubicBezTo>
                  <a:cubicBezTo>
                    <a:pt x="9" y="4"/>
                    <a:pt x="7" y="3"/>
                    <a:pt x="6" y="4"/>
                  </a:cubicBezTo>
                  <a:cubicBezTo>
                    <a:pt x="5" y="4"/>
                    <a:pt x="5" y="2"/>
                    <a:pt x="6" y="0"/>
                  </a:cubicBezTo>
                  <a:cubicBezTo>
                    <a:pt x="4" y="0"/>
                    <a:pt x="4" y="0"/>
                    <a:pt x="4" y="0"/>
                  </a:cubicBezTo>
                  <a:cubicBezTo>
                    <a:pt x="4" y="0"/>
                    <a:pt x="3" y="0"/>
                    <a:pt x="3" y="1"/>
                  </a:cubicBezTo>
                  <a:cubicBezTo>
                    <a:pt x="3" y="2"/>
                    <a:pt x="3" y="2"/>
                    <a:pt x="3" y="2"/>
                  </a:cubicBezTo>
                  <a:cubicBezTo>
                    <a:pt x="3" y="2"/>
                    <a:pt x="4" y="2"/>
                    <a:pt x="3" y="3"/>
                  </a:cubicBezTo>
                  <a:cubicBezTo>
                    <a:pt x="3" y="3"/>
                    <a:pt x="3" y="3"/>
                    <a:pt x="3" y="4"/>
                  </a:cubicBezTo>
                  <a:cubicBezTo>
                    <a:pt x="3" y="4"/>
                    <a:pt x="3" y="5"/>
                    <a:pt x="3" y="5"/>
                  </a:cubicBezTo>
                  <a:cubicBezTo>
                    <a:pt x="3" y="5"/>
                    <a:pt x="3" y="5"/>
                    <a:pt x="3" y="5"/>
                  </a:cubicBezTo>
                  <a:cubicBezTo>
                    <a:pt x="3" y="5"/>
                    <a:pt x="2" y="8"/>
                    <a:pt x="1" y="8"/>
                  </a:cubicBezTo>
                  <a:cubicBezTo>
                    <a:pt x="1" y="8"/>
                    <a:pt x="1" y="8"/>
                    <a:pt x="0" y="8"/>
                  </a:cubicBezTo>
                  <a:cubicBezTo>
                    <a:pt x="1" y="10"/>
                    <a:pt x="1" y="12"/>
                    <a:pt x="2" y="13"/>
                  </a:cubicBezTo>
                  <a:cubicBezTo>
                    <a:pt x="3" y="14"/>
                    <a:pt x="3" y="15"/>
                    <a:pt x="3" y="16"/>
                  </a:cubicBezTo>
                  <a:cubicBezTo>
                    <a:pt x="3" y="17"/>
                    <a:pt x="4" y="17"/>
                    <a:pt x="4" y="18"/>
                  </a:cubicBezTo>
                  <a:cubicBezTo>
                    <a:pt x="3" y="18"/>
                    <a:pt x="3" y="17"/>
                    <a:pt x="2" y="17"/>
                  </a:cubicBezTo>
                  <a:cubicBezTo>
                    <a:pt x="2" y="17"/>
                    <a:pt x="2" y="17"/>
                    <a:pt x="2" y="17"/>
                  </a:cubicBezTo>
                  <a:cubicBezTo>
                    <a:pt x="2" y="17"/>
                    <a:pt x="2" y="17"/>
                    <a:pt x="2" y="17"/>
                  </a:cubicBezTo>
                  <a:cubicBezTo>
                    <a:pt x="3" y="18"/>
                    <a:pt x="3" y="18"/>
                    <a:pt x="4" y="18"/>
                  </a:cubicBezTo>
                  <a:cubicBezTo>
                    <a:pt x="4" y="18"/>
                    <a:pt x="5" y="19"/>
                    <a:pt x="6" y="19"/>
                  </a:cubicBezTo>
                  <a:cubicBezTo>
                    <a:pt x="6" y="19"/>
                    <a:pt x="9" y="20"/>
                    <a:pt x="9" y="20"/>
                  </a:cubicBezTo>
                  <a:cubicBezTo>
                    <a:pt x="9" y="20"/>
                    <a:pt x="9" y="20"/>
                    <a:pt x="9" y="21"/>
                  </a:cubicBezTo>
                  <a:cubicBezTo>
                    <a:pt x="9" y="21"/>
                    <a:pt x="10" y="21"/>
                    <a:pt x="11" y="21"/>
                  </a:cubicBezTo>
                  <a:cubicBezTo>
                    <a:pt x="11" y="20"/>
                    <a:pt x="11" y="20"/>
                    <a:pt x="11" y="20"/>
                  </a:cubicBezTo>
                  <a:cubicBezTo>
                    <a:pt x="12" y="20"/>
                    <a:pt x="13" y="23"/>
                    <a:pt x="13" y="25"/>
                  </a:cubicBezTo>
                  <a:cubicBezTo>
                    <a:pt x="13" y="25"/>
                    <a:pt x="14" y="25"/>
                    <a:pt x="14" y="25"/>
                  </a:cubicBezTo>
                  <a:cubicBezTo>
                    <a:pt x="14" y="25"/>
                    <a:pt x="15" y="25"/>
                    <a:pt x="15" y="25"/>
                  </a:cubicBezTo>
                  <a:cubicBezTo>
                    <a:pt x="16" y="25"/>
                    <a:pt x="15" y="26"/>
                    <a:pt x="16" y="26"/>
                  </a:cubicBezTo>
                  <a:cubicBezTo>
                    <a:pt x="17" y="26"/>
                    <a:pt x="18" y="25"/>
                    <a:pt x="18" y="25"/>
                  </a:cubicBezTo>
                  <a:cubicBezTo>
                    <a:pt x="18" y="25"/>
                    <a:pt x="19" y="26"/>
                    <a:pt x="19" y="25"/>
                  </a:cubicBezTo>
                  <a:cubicBezTo>
                    <a:pt x="19" y="25"/>
                    <a:pt x="20" y="24"/>
                    <a:pt x="20" y="24"/>
                  </a:cubicBezTo>
                  <a:cubicBezTo>
                    <a:pt x="21" y="25"/>
                    <a:pt x="21" y="25"/>
                    <a:pt x="21" y="24"/>
                  </a:cubicBezTo>
                  <a:cubicBezTo>
                    <a:pt x="22" y="24"/>
                    <a:pt x="23" y="24"/>
                    <a:pt x="23" y="24"/>
                  </a:cubicBezTo>
                  <a:cubicBezTo>
                    <a:pt x="23" y="24"/>
                    <a:pt x="24" y="23"/>
                    <a:pt x="26" y="23"/>
                  </a:cubicBezTo>
                  <a:cubicBezTo>
                    <a:pt x="26" y="21"/>
                    <a:pt x="24" y="22"/>
                    <a:pt x="24" y="2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7" name="Freeform 346">
              <a:extLst>
                <a:ext uri="{FF2B5EF4-FFF2-40B4-BE49-F238E27FC236}">
                  <a16:creationId xmlns:a16="http://schemas.microsoft.com/office/drawing/2014/main" id="{7C4E45B3-B5E3-4D22-B374-51BC1688FABD}"/>
                </a:ext>
              </a:extLst>
            </p:cNvPr>
            <p:cNvSpPr>
              <a:spLocks/>
            </p:cNvSpPr>
            <p:nvPr/>
          </p:nvSpPr>
          <p:spPr bwMode="auto">
            <a:xfrm>
              <a:off x="-3252788" y="2314575"/>
              <a:ext cx="25400" cy="65088"/>
            </a:xfrm>
            <a:custGeom>
              <a:avLst/>
              <a:gdLst>
                <a:gd name="T0" fmla="*/ 7 w 7"/>
                <a:gd name="T1" fmla="*/ 11 h 18"/>
                <a:gd name="T2" fmla="*/ 5 w 7"/>
                <a:gd name="T3" fmla="*/ 10 h 18"/>
                <a:gd name="T4" fmla="*/ 5 w 7"/>
                <a:gd name="T5" fmla="*/ 10 h 18"/>
                <a:gd name="T6" fmla="*/ 3 w 7"/>
                <a:gd name="T7" fmla="*/ 7 h 18"/>
                <a:gd name="T8" fmla="*/ 3 w 7"/>
                <a:gd name="T9" fmla="*/ 3 h 18"/>
                <a:gd name="T10" fmla="*/ 3 w 7"/>
                <a:gd name="T11" fmla="*/ 0 h 18"/>
                <a:gd name="T12" fmla="*/ 1 w 7"/>
                <a:gd name="T13" fmla="*/ 0 h 18"/>
                <a:gd name="T14" fmla="*/ 2 w 7"/>
                <a:gd name="T15" fmla="*/ 2 h 18"/>
                <a:gd name="T16" fmla="*/ 1 w 7"/>
                <a:gd name="T17" fmla="*/ 2 h 18"/>
                <a:gd name="T18" fmla="*/ 1 w 7"/>
                <a:gd name="T19" fmla="*/ 6 h 18"/>
                <a:gd name="T20" fmla="*/ 0 w 7"/>
                <a:gd name="T21" fmla="*/ 7 h 18"/>
                <a:gd name="T22" fmla="*/ 0 w 7"/>
                <a:gd name="T23" fmla="*/ 9 h 18"/>
                <a:gd name="T24" fmla="*/ 0 w 7"/>
                <a:gd name="T25" fmla="*/ 10 h 18"/>
                <a:gd name="T26" fmla="*/ 0 w 7"/>
                <a:gd name="T27" fmla="*/ 10 h 18"/>
                <a:gd name="T28" fmla="*/ 2 w 7"/>
                <a:gd name="T29" fmla="*/ 11 h 18"/>
                <a:gd name="T30" fmla="*/ 4 w 7"/>
                <a:gd name="T31" fmla="*/ 11 h 18"/>
                <a:gd name="T32" fmla="*/ 3 w 7"/>
                <a:gd name="T33" fmla="*/ 14 h 18"/>
                <a:gd name="T34" fmla="*/ 5 w 7"/>
                <a:gd name="T35" fmla="*/ 17 h 18"/>
                <a:gd name="T36" fmla="*/ 6 w 7"/>
                <a:gd name="T37" fmla="*/ 15 h 18"/>
                <a:gd name="T38" fmla="*/ 7 w 7"/>
                <a:gd name="T39" fmla="*/ 14 h 18"/>
                <a:gd name="T40" fmla="*/ 7 w 7"/>
                <a:gd name="T41" fmla="*/ 1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7" h="18">
                  <a:moveTo>
                    <a:pt x="7" y="11"/>
                  </a:moveTo>
                  <a:cubicBezTo>
                    <a:pt x="7" y="11"/>
                    <a:pt x="6" y="10"/>
                    <a:pt x="5" y="10"/>
                  </a:cubicBezTo>
                  <a:cubicBezTo>
                    <a:pt x="5" y="10"/>
                    <a:pt x="5" y="10"/>
                    <a:pt x="5" y="10"/>
                  </a:cubicBezTo>
                  <a:cubicBezTo>
                    <a:pt x="5" y="11"/>
                    <a:pt x="3" y="8"/>
                    <a:pt x="3" y="7"/>
                  </a:cubicBezTo>
                  <a:cubicBezTo>
                    <a:pt x="3" y="5"/>
                    <a:pt x="4" y="4"/>
                    <a:pt x="3" y="3"/>
                  </a:cubicBezTo>
                  <a:cubicBezTo>
                    <a:pt x="2" y="1"/>
                    <a:pt x="2" y="0"/>
                    <a:pt x="3" y="0"/>
                  </a:cubicBezTo>
                  <a:cubicBezTo>
                    <a:pt x="2" y="0"/>
                    <a:pt x="1" y="0"/>
                    <a:pt x="1" y="0"/>
                  </a:cubicBezTo>
                  <a:cubicBezTo>
                    <a:pt x="1" y="0"/>
                    <a:pt x="2" y="1"/>
                    <a:pt x="2" y="2"/>
                  </a:cubicBezTo>
                  <a:cubicBezTo>
                    <a:pt x="2" y="2"/>
                    <a:pt x="1" y="2"/>
                    <a:pt x="1" y="2"/>
                  </a:cubicBezTo>
                  <a:cubicBezTo>
                    <a:pt x="1" y="3"/>
                    <a:pt x="1" y="6"/>
                    <a:pt x="1" y="6"/>
                  </a:cubicBezTo>
                  <a:cubicBezTo>
                    <a:pt x="2" y="7"/>
                    <a:pt x="0" y="6"/>
                    <a:pt x="0" y="7"/>
                  </a:cubicBezTo>
                  <a:cubicBezTo>
                    <a:pt x="0" y="7"/>
                    <a:pt x="0" y="9"/>
                    <a:pt x="0" y="9"/>
                  </a:cubicBezTo>
                  <a:cubicBezTo>
                    <a:pt x="0" y="9"/>
                    <a:pt x="0" y="9"/>
                    <a:pt x="0" y="10"/>
                  </a:cubicBezTo>
                  <a:cubicBezTo>
                    <a:pt x="0" y="10"/>
                    <a:pt x="0" y="10"/>
                    <a:pt x="0" y="10"/>
                  </a:cubicBezTo>
                  <a:cubicBezTo>
                    <a:pt x="0" y="10"/>
                    <a:pt x="1" y="11"/>
                    <a:pt x="2" y="11"/>
                  </a:cubicBezTo>
                  <a:cubicBezTo>
                    <a:pt x="2" y="11"/>
                    <a:pt x="4" y="10"/>
                    <a:pt x="4" y="11"/>
                  </a:cubicBezTo>
                  <a:cubicBezTo>
                    <a:pt x="4" y="12"/>
                    <a:pt x="3" y="14"/>
                    <a:pt x="3" y="14"/>
                  </a:cubicBezTo>
                  <a:cubicBezTo>
                    <a:pt x="3" y="15"/>
                    <a:pt x="5" y="18"/>
                    <a:pt x="5" y="17"/>
                  </a:cubicBezTo>
                  <a:cubicBezTo>
                    <a:pt x="6" y="17"/>
                    <a:pt x="5" y="16"/>
                    <a:pt x="6" y="15"/>
                  </a:cubicBezTo>
                  <a:cubicBezTo>
                    <a:pt x="6" y="15"/>
                    <a:pt x="7" y="15"/>
                    <a:pt x="7" y="14"/>
                  </a:cubicBezTo>
                  <a:cubicBezTo>
                    <a:pt x="7" y="12"/>
                    <a:pt x="7" y="12"/>
                    <a:pt x="7"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8" name="Freeform 347">
              <a:extLst>
                <a:ext uri="{FF2B5EF4-FFF2-40B4-BE49-F238E27FC236}">
                  <a16:creationId xmlns:a16="http://schemas.microsoft.com/office/drawing/2014/main" id="{8CACE8EB-1924-4354-ADDC-AB9A433FEA8D}"/>
                </a:ext>
              </a:extLst>
            </p:cNvPr>
            <p:cNvSpPr>
              <a:spLocks/>
            </p:cNvSpPr>
            <p:nvPr/>
          </p:nvSpPr>
          <p:spPr bwMode="auto">
            <a:xfrm>
              <a:off x="-2151063" y="2408238"/>
              <a:ext cx="25400" cy="20638"/>
            </a:xfrm>
            <a:custGeom>
              <a:avLst/>
              <a:gdLst>
                <a:gd name="T0" fmla="*/ 0 w 7"/>
                <a:gd name="T1" fmla="*/ 0 h 6"/>
                <a:gd name="T2" fmla="*/ 7 w 7"/>
                <a:gd name="T3" fmla="*/ 5 h 6"/>
                <a:gd name="T4" fmla="*/ 0 w 7"/>
                <a:gd name="T5" fmla="*/ 0 h 6"/>
              </a:gdLst>
              <a:ahLst/>
              <a:cxnLst>
                <a:cxn ang="0">
                  <a:pos x="T0" y="T1"/>
                </a:cxn>
                <a:cxn ang="0">
                  <a:pos x="T2" y="T3"/>
                </a:cxn>
                <a:cxn ang="0">
                  <a:pos x="T4" y="T5"/>
                </a:cxn>
              </a:cxnLst>
              <a:rect l="0" t="0" r="r" b="b"/>
              <a:pathLst>
                <a:path w="7" h="6">
                  <a:moveTo>
                    <a:pt x="0" y="0"/>
                  </a:moveTo>
                  <a:cubicBezTo>
                    <a:pt x="0" y="0"/>
                    <a:pt x="7" y="4"/>
                    <a:pt x="7" y="5"/>
                  </a:cubicBezTo>
                  <a:cubicBezTo>
                    <a:pt x="6" y="6"/>
                    <a:pt x="0" y="1"/>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9" name="Freeform 348">
              <a:extLst>
                <a:ext uri="{FF2B5EF4-FFF2-40B4-BE49-F238E27FC236}">
                  <a16:creationId xmlns:a16="http://schemas.microsoft.com/office/drawing/2014/main" id="{EFBE5AE8-904B-49E3-8138-1A33F582459F}"/>
                </a:ext>
              </a:extLst>
            </p:cNvPr>
            <p:cNvSpPr>
              <a:spLocks/>
            </p:cNvSpPr>
            <p:nvPr/>
          </p:nvSpPr>
          <p:spPr bwMode="auto">
            <a:xfrm>
              <a:off x="-2957513" y="1866900"/>
              <a:ext cx="65087" cy="44450"/>
            </a:xfrm>
            <a:custGeom>
              <a:avLst/>
              <a:gdLst>
                <a:gd name="T0" fmla="*/ 15 w 18"/>
                <a:gd name="T1" fmla="*/ 9 h 12"/>
                <a:gd name="T2" fmla="*/ 16 w 18"/>
                <a:gd name="T3" fmla="*/ 10 h 12"/>
                <a:gd name="T4" fmla="*/ 17 w 18"/>
                <a:gd name="T5" fmla="*/ 10 h 12"/>
                <a:gd name="T6" fmla="*/ 18 w 18"/>
                <a:gd name="T7" fmla="*/ 10 h 12"/>
                <a:gd name="T8" fmla="*/ 18 w 18"/>
                <a:gd name="T9" fmla="*/ 7 h 12"/>
                <a:gd name="T10" fmla="*/ 15 w 18"/>
                <a:gd name="T11" fmla="*/ 6 h 12"/>
                <a:gd name="T12" fmla="*/ 15 w 18"/>
                <a:gd name="T13" fmla="*/ 4 h 12"/>
                <a:gd name="T14" fmla="*/ 12 w 18"/>
                <a:gd name="T15" fmla="*/ 4 h 12"/>
                <a:gd name="T16" fmla="*/ 10 w 18"/>
                <a:gd name="T17" fmla="*/ 4 h 12"/>
                <a:gd name="T18" fmla="*/ 8 w 18"/>
                <a:gd name="T19" fmla="*/ 3 h 12"/>
                <a:gd name="T20" fmla="*/ 5 w 18"/>
                <a:gd name="T21" fmla="*/ 3 h 12"/>
                <a:gd name="T22" fmla="*/ 6 w 18"/>
                <a:gd name="T23" fmla="*/ 2 h 12"/>
                <a:gd name="T24" fmla="*/ 7 w 18"/>
                <a:gd name="T25" fmla="*/ 2 h 12"/>
                <a:gd name="T26" fmla="*/ 8 w 18"/>
                <a:gd name="T27" fmla="*/ 0 h 12"/>
                <a:gd name="T28" fmla="*/ 6 w 18"/>
                <a:gd name="T29" fmla="*/ 0 h 12"/>
                <a:gd name="T30" fmla="*/ 4 w 18"/>
                <a:gd name="T31" fmla="*/ 1 h 12"/>
                <a:gd name="T32" fmla="*/ 3 w 18"/>
                <a:gd name="T33" fmla="*/ 2 h 12"/>
                <a:gd name="T34" fmla="*/ 3 w 18"/>
                <a:gd name="T35" fmla="*/ 3 h 12"/>
                <a:gd name="T36" fmla="*/ 0 w 18"/>
                <a:gd name="T37" fmla="*/ 4 h 12"/>
                <a:gd name="T38" fmla="*/ 2 w 18"/>
                <a:gd name="T39" fmla="*/ 6 h 12"/>
                <a:gd name="T40" fmla="*/ 2 w 18"/>
                <a:gd name="T41" fmla="*/ 8 h 12"/>
                <a:gd name="T42" fmla="*/ 1 w 18"/>
                <a:gd name="T43" fmla="*/ 10 h 12"/>
                <a:gd name="T44" fmla="*/ 2 w 18"/>
                <a:gd name="T45" fmla="*/ 10 h 12"/>
                <a:gd name="T46" fmla="*/ 5 w 18"/>
                <a:gd name="T47" fmla="*/ 10 h 12"/>
                <a:gd name="T48" fmla="*/ 7 w 18"/>
                <a:gd name="T49" fmla="*/ 9 h 12"/>
                <a:gd name="T50" fmla="*/ 9 w 18"/>
                <a:gd name="T51" fmla="*/ 7 h 12"/>
                <a:gd name="T52" fmla="*/ 10 w 18"/>
                <a:gd name="T53" fmla="*/ 9 h 12"/>
                <a:gd name="T54" fmla="*/ 10 w 18"/>
                <a:gd name="T55" fmla="*/ 11 h 12"/>
                <a:gd name="T56" fmla="*/ 11 w 18"/>
                <a:gd name="T57" fmla="*/ 11 h 12"/>
                <a:gd name="T58" fmla="*/ 12 w 18"/>
                <a:gd name="T59" fmla="*/ 11 h 12"/>
                <a:gd name="T60" fmla="*/ 15 w 18"/>
                <a:gd name="T61"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8" h="12">
                  <a:moveTo>
                    <a:pt x="15" y="9"/>
                  </a:moveTo>
                  <a:cubicBezTo>
                    <a:pt x="15" y="10"/>
                    <a:pt x="15" y="10"/>
                    <a:pt x="16" y="10"/>
                  </a:cubicBezTo>
                  <a:cubicBezTo>
                    <a:pt x="16" y="10"/>
                    <a:pt x="17" y="10"/>
                    <a:pt x="17" y="10"/>
                  </a:cubicBezTo>
                  <a:cubicBezTo>
                    <a:pt x="18" y="10"/>
                    <a:pt x="18" y="10"/>
                    <a:pt x="18" y="10"/>
                  </a:cubicBezTo>
                  <a:cubicBezTo>
                    <a:pt x="18" y="10"/>
                    <a:pt x="18" y="8"/>
                    <a:pt x="18" y="7"/>
                  </a:cubicBezTo>
                  <a:cubicBezTo>
                    <a:pt x="18" y="6"/>
                    <a:pt x="15" y="6"/>
                    <a:pt x="15" y="6"/>
                  </a:cubicBezTo>
                  <a:cubicBezTo>
                    <a:pt x="15" y="4"/>
                    <a:pt x="15" y="4"/>
                    <a:pt x="15" y="4"/>
                  </a:cubicBezTo>
                  <a:cubicBezTo>
                    <a:pt x="15" y="4"/>
                    <a:pt x="12" y="4"/>
                    <a:pt x="12" y="4"/>
                  </a:cubicBezTo>
                  <a:cubicBezTo>
                    <a:pt x="12" y="4"/>
                    <a:pt x="11" y="4"/>
                    <a:pt x="10" y="4"/>
                  </a:cubicBezTo>
                  <a:cubicBezTo>
                    <a:pt x="10" y="3"/>
                    <a:pt x="9" y="4"/>
                    <a:pt x="8" y="3"/>
                  </a:cubicBezTo>
                  <a:cubicBezTo>
                    <a:pt x="7" y="3"/>
                    <a:pt x="5" y="4"/>
                    <a:pt x="5" y="3"/>
                  </a:cubicBezTo>
                  <a:cubicBezTo>
                    <a:pt x="5" y="3"/>
                    <a:pt x="6" y="2"/>
                    <a:pt x="6" y="2"/>
                  </a:cubicBezTo>
                  <a:cubicBezTo>
                    <a:pt x="6" y="2"/>
                    <a:pt x="7" y="2"/>
                    <a:pt x="7" y="2"/>
                  </a:cubicBezTo>
                  <a:cubicBezTo>
                    <a:pt x="7" y="1"/>
                    <a:pt x="8" y="0"/>
                    <a:pt x="8" y="0"/>
                  </a:cubicBezTo>
                  <a:cubicBezTo>
                    <a:pt x="8" y="0"/>
                    <a:pt x="7" y="0"/>
                    <a:pt x="6" y="0"/>
                  </a:cubicBezTo>
                  <a:cubicBezTo>
                    <a:pt x="6" y="1"/>
                    <a:pt x="5" y="0"/>
                    <a:pt x="4" y="1"/>
                  </a:cubicBezTo>
                  <a:cubicBezTo>
                    <a:pt x="4" y="1"/>
                    <a:pt x="4" y="2"/>
                    <a:pt x="3" y="2"/>
                  </a:cubicBezTo>
                  <a:cubicBezTo>
                    <a:pt x="3" y="2"/>
                    <a:pt x="3" y="3"/>
                    <a:pt x="3" y="3"/>
                  </a:cubicBezTo>
                  <a:cubicBezTo>
                    <a:pt x="2" y="3"/>
                    <a:pt x="1" y="3"/>
                    <a:pt x="0" y="4"/>
                  </a:cubicBezTo>
                  <a:cubicBezTo>
                    <a:pt x="0" y="5"/>
                    <a:pt x="2" y="5"/>
                    <a:pt x="2" y="6"/>
                  </a:cubicBezTo>
                  <a:cubicBezTo>
                    <a:pt x="2" y="7"/>
                    <a:pt x="3" y="7"/>
                    <a:pt x="2" y="8"/>
                  </a:cubicBezTo>
                  <a:cubicBezTo>
                    <a:pt x="2" y="8"/>
                    <a:pt x="1" y="9"/>
                    <a:pt x="1" y="10"/>
                  </a:cubicBezTo>
                  <a:cubicBezTo>
                    <a:pt x="2" y="11"/>
                    <a:pt x="2" y="11"/>
                    <a:pt x="2" y="10"/>
                  </a:cubicBezTo>
                  <a:cubicBezTo>
                    <a:pt x="3" y="10"/>
                    <a:pt x="5" y="10"/>
                    <a:pt x="5" y="10"/>
                  </a:cubicBezTo>
                  <a:cubicBezTo>
                    <a:pt x="5" y="9"/>
                    <a:pt x="7" y="9"/>
                    <a:pt x="7" y="9"/>
                  </a:cubicBezTo>
                  <a:cubicBezTo>
                    <a:pt x="7" y="8"/>
                    <a:pt x="8" y="7"/>
                    <a:pt x="9" y="7"/>
                  </a:cubicBezTo>
                  <a:cubicBezTo>
                    <a:pt x="10" y="7"/>
                    <a:pt x="9" y="8"/>
                    <a:pt x="10" y="9"/>
                  </a:cubicBezTo>
                  <a:cubicBezTo>
                    <a:pt x="11" y="9"/>
                    <a:pt x="9" y="11"/>
                    <a:pt x="10" y="11"/>
                  </a:cubicBezTo>
                  <a:cubicBezTo>
                    <a:pt x="10" y="12"/>
                    <a:pt x="11" y="12"/>
                    <a:pt x="11" y="11"/>
                  </a:cubicBezTo>
                  <a:cubicBezTo>
                    <a:pt x="11" y="11"/>
                    <a:pt x="12" y="11"/>
                    <a:pt x="12" y="11"/>
                  </a:cubicBezTo>
                  <a:cubicBezTo>
                    <a:pt x="13" y="10"/>
                    <a:pt x="14" y="9"/>
                    <a:pt x="1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0" name="Freeform 349">
              <a:extLst>
                <a:ext uri="{FF2B5EF4-FFF2-40B4-BE49-F238E27FC236}">
                  <a16:creationId xmlns:a16="http://schemas.microsoft.com/office/drawing/2014/main" id="{5F422983-2091-428F-B84A-91B7F63173CE}"/>
                </a:ext>
              </a:extLst>
            </p:cNvPr>
            <p:cNvSpPr>
              <a:spLocks/>
            </p:cNvSpPr>
            <p:nvPr/>
          </p:nvSpPr>
          <p:spPr bwMode="auto">
            <a:xfrm>
              <a:off x="-4186238" y="2011363"/>
              <a:ext cx="7937" cy="19050"/>
            </a:xfrm>
            <a:custGeom>
              <a:avLst/>
              <a:gdLst>
                <a:gd name="T0" fmla="*/ 1 w 2"/>
                <a:gd name="T1" fmla="*/ 4 h 5"/>
                <a:gd name="T2" fmla="*/ 1 w 2"/>
                <a:gd name="T3" fmla="*/ 3 h 5"/>
                <a:gd name="T4" fmla="*/ 0 w 2"/>
                <a:gd name="T5" fmla="*/ 2 h 5"/>
                <a:gd name="T6" fmla="*/ 1 w 2"/>
                <a:gd name="T7" fmla="*/ 1 h 5"/>
                <a:gd name="T8" fmla="*/ 1 w 2"/>
                <a:gd name="T9" fmla="*/ 3 h 5"/>
                <a:gd name="T10" fmla="*/ 1 w 2"/>
                <a:gd name="T11" fmla="*/ 4 h 5"/>
              </a:gdLst>
              <a:ahLst/>
              <a:cxnLst>
                <a:cxn ang="0">
                  <a:pos x="T0" y="T1"/>
                </a:cxn>
                <a:cxn ang="0">
                  <a:pos x="T2" y="T3"/>
                </a:cxn>
                <a:cxn ang="0">
                  <a:pos x="T4" y="T5"/>
                </a:cxn>
                <a:cxn ang="0">
                  <a:pos x="T6" y="T7"/>
                </a:cxn>
                <a:cxn ang="0">
                  <a:pos x="T8" y="T9"/>
                </a:cxn>
                <a:cxn ang="0">
                  <a:pos x="T10" y="T11"/>
                </a:cxn>
              </a:cxnLst>
              <a:rect l="0" t="0" r="r" b="b"/>
              <a:pathLst>
                <a:path w="2" h="5">
                  <a:moveTo>
                    <a:pt x="1" y="4"/>
                  </a:moveTo>
                  <a:cubicBezTo>
                    <a:pt x="1" y="5"/>
                    <a:pt x="1" y="4"/>
                    <a:pt x="1" y="3"/>
                  </a:cubicBezTo>
                  <a:cubicBezTo>
                    <a:pt x="0" y="3"/>
                    <a:pt x="0" y="3"/>
                    <a:pt x="0" y="2"/>
                  </a:cubicBezTo>
                  <a:cubicBezTo>
                    <a:pt x="0" y="1"/>
                    <a:pt x="0" y="0"/>
                    <a:pt x="1" y="1"/>
                  </a:cubicBezTo>
                  <a:cubicBezTo>
                    <a:pt x="1" y="2"/>
                    <a:pt x="1" y="2"/>
                    <a:pt x="1" y="3"/>
                  </a:cubicBezTo>
                  <a:cubicBezTo>
                    <a:pt x="1" y="3"/>
                    <a:pt x="2"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1" name="Freeform 350">
              <a:extLst>
                <a:ext uri="{FF2B5EF4-FFF2-40B4-BE49-F238E27FC236}">
                  <a16:creationId xmlns:a16="http://schemas.microsoft.com/office/drawing/2014/main" id="{6C577E16-0349-4DC1-8391-601900CD8578}"/>
                </a:ext>
              </a:extLst>
            </p:cNvPr>
            <p:cNvSpPr>
              <a:spLocks/>
            </p:cNvSpPr>
            <p:nvPr/>
          </p:nvSpPr>
          <p:spPr bwMode="auto">
            <a:xfrm>
              <a:off x="-4048125" y="2141538"/>
              <a:ext cx="11112" cy="6350"/>
            </a:xfrm>
            <a:custGeom>
              <a:avLst/>
              <a:gdLst>
                <a:gd name="T0" fmla="*/ 1 w 3"/>
                <a:gd name="T1" fmla="*/ 2 h 2"/>
                <a:gd name="T2" fmla="*/ 1 w 3"/>
                <a:gd name="T3" fmla="*/ 0 h 2"/>
                <a:gd name="T4" fmla="*/ 2 w 3"/>
                <a:gd name="T5" fmla="*/ 0 h 2"/>
                <a:gd name="T6" fmla="*/ 2 w 3"/>
                <a:gd name="T7" fmla="*/ 1 h 2"/>
                <a:gd name="T8" fmla="*/ 1 w 3"/>
                <a:gd name="T9" fmla="*/ 2 h 2"/>
              </a:gdLst>
              <a:ahLst/>
              <a:cxnLst>
                <a:cxn ang="0">
                  <a:pos x="T0" y="T1"/>
                </a:cxn>
                <a:cxn ang="0">
                  <a:pos x="T2" y="T3"/>
                </a:cxn>
                <a:cxn ang="0">
                  <a:pos x="T4" y="T5"/>
                </a:cxn>
                <a:cxn ang="0">
                  <a:pos x="T6" y="T7"/>
                </a:cxn>
                <a:cxn ang="0">
                  <a:pos x="T8" y="T9"/>
                </a:cxn>
              </a:cxnLst>
              <a:rect l="0" t="0" r="r" b="b"/>
              <a:pathLst>
                <a:path w="3" h="2">
                  <a:moveTo>
                    <a:pt x="1" y="2"/>
                  </a:moveTo>
                  <a:cubicBezTo>
                    <a:pt x="0" y="1"/>
                    <a:pt x="1" y="1"/>
                    <a:pt x="1" y="0"/>
                  </a:cubicBezTo>
                  <a:cubicBezTo>
                    <a:pt x="0" y="0"/>
                    <a:pt x="2" y="0"/>
                    <a:pt x="2" y="0"/>
                  </a:cubicBezTo>
                  <a:cubicBezTo>
                    <a:pt x="3" y="0"/>
                    <a:pt x="3" y="1"/>
                    <a:pt x="2" y="1"/>
                  </a:cubicBezTo>
                  <a:cubicBezTo>
                    <a:pt x="2"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2" name="Freeform 351">
              <a:extLst>
                <a:ext uri="{FF2B5EF4-FFF2-40B4-BE49-F238E27FC236}">
                  <a16:creationId xmlns:a16="http://schemas.microsoft.com/office/drawing/2014/main" id="{9B847A03-C8D1-4CAF-A1AC-E086C3662831}"/>
                </a:ext>
              </a:extLst>
            </p:cNvPr>
            <p:cNvSpPr>
              <a:spLocks/>
            </p:cNvSpPr>
            <p:nvPr/>
          </p:nvSpPr>
          <p:spPr bwMode="auto">
            <a:xfrm>
              <a:off x="-3163888" y="1860550"/>
              <a:ext cx="30162" cy="25400"/>
            </a:xfrm>
            <a:custGeom>
              <a:avLst/>
              <a:gdLst>
                <a:gd name="T0" fmla="*/ 7 w 8"/>
                <a:gd name="T1" fmla="*/ 6 h 7"/>
                <a:gd name="T2" fmla="*/ 6 w 8"/>
                <a:gd name="T3" fmla="*/ 4 h 7"/>
                <a:gd name="T4" fmla="*/ 5 w 8"/>
                <a:gd name="T5" fmla="*/ 2 h 7"/>
                <a:gd name="T6" fmla="*/ 4 w 8"/>
                <a:gd name="T7" fmla="*/ 1 h 7"/>
                <a:gd name="T8" fmla="*/ 2 w 8"/>
                <a:gd name="T9" fmla="*/ 0 h 7"/>
                <a:gd name="T10" fmla="*/ 0 w 8"/>
                <a:gd name="T11" fmla="*/ 1 h 7"/>
                <a:gd name="T12" fmla="*/ 1 w 8"/>
                <a:gd name="T13" fmla="*/ 3 h 7"/>
                <a:gd name="T14" fmla="*/ 2 w 8"/>
                <a:gd name="T15" fmla="*/ 4 h 7"/>
                <a:gd name="T16" fmla="*/ 3 w 8"/>
                <a:gd name="T17" fmla="*/ 4 h 7"/>
                <a:gd name="T18" fmla="*/ 3 w 8"/>
                <a:gd name="T19" fmla="*/ 4 h 7"/>
                <a:gd name="T20" fmla="*/ 4 w 8"/>
                <a:gd name="T21" fmla="*/ 5 h 7"/>
                <a:gd name="T22" fmla="*/ 5 w 8"/>
                <a:gd name="T23" fmla="*/ 5 h 7"/>
                <a:gd name="T24" fmla="*/ 6 w 8"/>
                <a:gd name="T25" fmla="*/ 6 h 7"/>
                <a:gd name="T26" fmla="*/ 6 w 8"/>
                <a:gd name="T27" fmla="*/ 7 h 7"/>
                <a:gd name="T28" fmla="*/ 8 w 8"/>
                <a:gd name="T29" fmla="*/ 7 h 7"/>
                <a:gd name="T30" fmla="*/ 7 w 8"/>
                <a:gd name="T31" fmla="*/ 6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8" h="7">
                  <a:moveTo>
                    <a:pt x="7" y="6"/>
                  </a:moveTo>
                  <a:cubicBezTo>
                    <a:pt x="7" y="5"/>
                    <a:pt x="6" y="5"/>
                    <a:pt x="6" y="4"/>
                  </a:cubicBezTo>
                  <a:cubicBezTo>
                    <a:pt x="6" y="3"/>
                    <a:pt x="5" y="3"/>
                    <a:pt x="5" y="2"/>
                  </a:cubicBezTo>
                  <a:cubicBezTo>
                    <a:pt x="5" y="2"/>
                    <a:pt x="5" y="1"/>
                    <a:pt x="4" y="1"/>
                  </a:cubicBezTo>
                  <a:cubicBezTo>
                    <a:pt x="4" y="0"/>
                    <a:pt x="3" y="0"/>
                    <a:pt x="2" y="0"/>
                  </a:cubicBezTo>
                  <a:cubicBezTo>
                    <a:pt x="2" y="1"/>
                    <a:pt x="1" y="1"/>
                    <a:pt x="0" y="1"/>
                  </a:cubicBezTo>
                  <a:cubicBezTo>
                    <a:pt x="1" y="2"/>
                    <a:pt x="0" y="2"/>
                    <a:pt x="1" y="3"/>
                  </a:cubicBezTo>
                  <a:cubicBezTo>
                    <a:pt x="1" y="4"/>
                    <a:pt x="2" y="3"/>
                    <a:pt x="2" y="4"/>
                  </a:cubicBezTo>
                  <a:cubicBezTo>
                    <a:pt x="2" y="4"/>
                    <a:pt x="3" y="4"/>
                    <a:pt x="3" y="4"/>
                  </a:cubicBezTo>
                  <a:cubicBezTo>
                    <a:pt x="3" y="4"/>
                    <a:pt x="3" y="4"/>
                    <a:pt x="3" y="4"/>
                  </a:cubicBezTo>
                  <a:cubicBezTo>
                    <a:pt x="3" y="4"/>
                    <a:pt x="4" y="5"/>
                    <a:pt x="4" y="5"/>
                  </a:cubicBezTo>
                  <a:cubicBezTo>
                    <a:pt x="4" y="5"/>
                    <a:pt x="5" y="5"/>
                    <a:pt x="5" y="5"/>
                  </a:cubicBezTo>
                  <a:cubicBezTo>
                    <a:pt x="5" y="6"/>
                    <a:pt x="5" y="5"/>
                    <a:pt x="6" y="6"/>
                  </a:cubicBezTo>
                  <a:cubicBezTo>
                    <a:pt x="6" y="6"/>
                    <a:pt x="6" y="7"/>
                    <a:pt x="6" y="7"/>
                  </a:cubicBezTo>
                  <a:cubicBezTo>
                    <a:pt x="7" y="7"/>
                    <a:pt x="7" y="7"/>
                    <a:pt x="8" y="7"/>
                  </a:cubicBezTo>
                  <a:cubicBezTo>
                    <a:pt x="8" y="6"/>
                    <a:pt x="7" y="6"/>
                    <a:pt x="7"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3" name="Freeform 352">
              <a:extLst>
                <a:ext uri="{FF2B5EF4-FFF2-40B4-BE49-F238E27FC236}">
                  <a16:creationId xmlns:a16="http://schemas.microsoft.com/office/drawing/2014/main" id="{75B05D93-DC0C-4223-B880-CFE9C029A2B6}"/>
                </a:ext>
              </a:extLst>
            </p:cNvPr>
            <p:cNvSpPr>
              <a:spLocks noEditPoints="1"/>
            </p:cNvSpPr>
            <p:nvPr/>
          </p:nvSpPr>
          <p:spPr bwMode="auto">
            <a:xfrm>
              <a:off x="-3148013" y="1857375"/>
              <a:ext cx="39687" cy="31750"/>
            </a:xfrm>
            <a:custGeom>
              <a:avLst/>
              <a:gdLst>
                <a:gd name="T0" fmla="*/ 11 w 11"/>
                <a:gd name="T1" fmla="*/ 3 h 9"/>
                <a:gd name="T2" fmla="*/ 8 w 11"/>
                <a:gd name="T3" fmla="*/ 0 h 9"/>
                <a:gd name="T4" fmla="*/ 7 w 11"/>
                <a:gd name="T5" fmla="*/ 1 h 9"/>
                <a:gd name="T6" fmla="*/ 6 w 11"/>
                <a:gd name="T7" fmla="*/ 1 h 9"/>
                <a:gd name="T8" fmla="*/ 4 w 11"/>
                <a:gd name="T9" fmla="*/ 0 h 9"/>
                <a:gd name="T10" fmla="*/ 3 w 11"/>
                <a:gd name="T11" fmla="*/ 0 h 9"/>
                <a:gd name="T12" fmla="*/ 3 w 11"/>
                <a:gd name="T13" fmla="*/ 1 h 9"/>
                <a:gd name="T14" fmla="*/ 4 w 11"/>
                <a:gd name="T15" fmla="*/ 2 h 9"/>
                <a:gd name="T16" fmla="*/ 2 w 11"/>
                <a:gd name="T17" fmla="*/ 2 h 9"/>
                <a:gd name="T18" fmla="*/ 0 w 11"/>
                <a:gd name="T19" fmla="*/ 1 h 9"/>
                <a:gd name="T20" fmla="*/ 1 w 11"/>
                <a:gd name="T21" fmla="*/ 3 h 9"/>
                <a:gd name="T22" fmla="*/ 2 w 11"/>
                <a:gd name="T23" fmla="*/ 5 h 9"/>
                <a:gd name="T24" fmla="*/ 3 w 11"/>
                <a:gd name="T25" fmla="*/ 7 h 9"/>
                <a:gd name="T26" fmla="*/ 4 w 11"/>
                <a:gd name="T27" fmla="*/ 8 h 9"/>
                <a:gd name="T28" fmla="*/ 7 w 11"/>
                <a:gd name="T29" fmla="*/ 6 h 9"/>
                <a:gd name="T30" fmla="*/ 7 w 11"/>
                <a:gd name="T31" fmla="*/ 8 h 9"/>
                <a:gd name="T32" fmla="*/ 9 w 11"/>
                <a:gd name="T33" fmla="*/ 9 h 9"/>
                <a:gd name="T34" fmla="*/ 9 w 11"/>
                <a:gd name="T35" fmla="*/ 8 h 9"/>
                <a:gd name="T36" fmla="*/ 11 w 11"/>
                <a:gd name="T37" fmla="*/ 3 h 9"/>
                <a:gd name="T38" fmla="*/ 1 w 11"/>
                <a:gd name="T39" fmla="*/ 6 h 9"/>
                <a:gd name="T40" fmla="*/ 0 w 11"/>
                <a:gd name="T41" fmla="*/ 6 h 9"/>
                <a:gd name="T42" fmla="*/ 0 w 11"/>
                <a:gd name="T43" fmla="*/ 7 h 9"/>
                <a:gd name="T44" fmla="*/ 2 w 11"/>
                <a:gd name="T45" fmla="*/ 8 h 9"/>
                <a:gd name="T46" fmla="*/ 2 w 11"/>
                <a:gd name="T47" fmla="*/ 8 h 9"/>
                <a:gd name="T48" fmla="*/ 2 w 11"/>
                <a:gd name="T49" fmla="*/ 7 h 9"/>
                <a:gd name="T50" fmla="*/ 1 w 11"/>
                <a:gd name="T51"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1" h="9">
                  <a:moveTo>
                    <a:pt x="11" y="3"/>
                  </a:moveTo>
                  <a:cubicBezTo>
                    <a:pt x="10" y="2"/>
                    <a:pt x="9" y="1"/>
                    <a:pt x="8" y="0"/>
                  </a:cubicBezTo>
                  <a:cubicBezTo>
                    <a:pt x="8" y="1"/>
                    <a:pt x="7" y="1"/>
                    <a:pt x="7" y="1"/>
                  </a:cubicBezTo>
                  <a:cubicBezTo>
                    <a:pt x="7" y="2"/>
                    <a:pt x="6" y="1"/>
                    <a:pt x="6" y="1"/>
                  </a:cubicBezTo>
                  <a:cubicBezTo>
                    <a:pt x="6" y="2"/>
                    <a:pt x="5" y="0"/>
                    <a:pt x="4" y="0"/>
                  </a:cubicBezTo>
                  <a:cubicBezTo>
                    <a:pt x="4" y="0"/>
                    <a:pt x="4" y="0"/>
                    <a:pt x="3" y="0"/>
                  </a:cubicBezTo>
                  <a:cubicBezTo>
                    <a:pt x="3" y="0"/>
                    <a:pt x="3" y="1"/>
                    <a:pt x="3" y="1"/>
                  </a:cubicBezTo>
                  <a:cubicBezTo>
                    <a:pt x="3" y="1"/>
                    <a:pt x="4" y="1"/>
                    <a:pt x="4" y="2"/>
                  </a:cubicBezTo>
                  <a:cubicBezTo>
                    <a:pt x="3" y="2"/>
                    <a:pt x="2" y="2"/>
                    <a:pt x="2" y="2"/>
                  </a:cubicBezTo>
                  <a:cubicBezTo>
                    <a:pt x="2" y="1"/>
                    <a:pt x="1" y="1"/>
                    <a:pt x="0" y="1"/>
                  </a:cubicBezTo>
                  <a:cubicBezTo>
                    <a:pt x="0" y="2"/>
                    <a:pt x="1" y="2"/>
                    <a:pt x="1" y="3"/>
                  </a:cubicBezTo>
                  <a:cubicBezTo>
                    <a:pt x="1" y="4"/>
                    <a:pt x="2" y="4"/>
                    <a:pt x="2" y="5"/>
                  </a:cubicBezTo>
                  <a:cubicBezTo>
                    <a:pt x="2" y="6"/>
                    <a:pt x="3" y="6"/>
                    <a:pt x="3" y="7"/>
                  </a:cubicBezTo>
                  <a:cubicBezTo>
                    <a:pt x="3" y="7"/>
                    <a:pt x="4" y="7"/>
                    <a:pt x="4" y="8"/>
                  </a:cubicBezTo>
                  <a:cubicBezTo>
                    <a:pt x="5" y="7"/>
                    <a:pt x="6" y="6"/>
                    <a:pt x="7" y="6"/>
                  </a:cubicBezTo>
                  <a:cubicBezTo>
                    <a:pt x="8" y="5"/>
                    <a:pt x="7" y="8"/>
                    <a:pt x="7" y="8"/>
                  </a:cubicBezTo>
                  <a:cubicBezTo>
                    <a:pt x="7" y="8"/>
                    <a:pt x="8" y="9"/>
                    <a:pt x="9" y="9"/>
                  </a:cubicBezTo>
                  <a:cubicBezTo>
                    <a:pt x="9" y="9"/>
                    <a:pt x="9" y="8"/>
                    <a:pt x="9" y="8"/>
                  </a:cubicBezTo>
                  <a:cubicBezTo>
                    <a:pt x="10" y="6"/>
                    <a:pt x="11" y="4"/>
                    <a:pt x="11" y="3"/>
                  </a:cubicBezTo>
                  <a:close/>
                  <a:moveTo>
                    <a:pt x="1" y="6"/>
                  </a:moveTo>
                  <a:cubicBezTo>
                    <a:pt x="1" y="6"/>
                    <a:pt x="0" y="6"/>
                    <a:pt x="0" y="6"/>
                  </a:cubicBezTo>
                  <a:cubicBezTo>
                    <a:pt x="0" y="6"/>
                    <a:pt x="0" y="7"/>
                    <a:pt x="0" y="7"/>
                  </a:cubicBezTo>
                  <a:cubicBezTo>
                    <a:pt x="1" y="8"/>
                    <a:pt x="0" y="8"/>
                    <a:pt x="2" y="8"/>
                  </a:cubicBezTo>
                  <a:cubicBezTo>
                    <a:pt x="2" y="8"/>
                    <a:pt x="2" y="8"/>
                    <a:pt x="2" y="8"/>
                  </a:cubicBezTo>
                  <a:cubicBezTo>
                    <a:pt x="2" y="8"/>
                    <a:pt x="2" y="7"/>
                    <a:pt x="2" y="7"/>
                  </a:cubicBezTo>
                  <a:cubicBezTo>
                    <a:pt x="1" y="6"/>
                    <a:pt x="1" y="7"/>
                    <a:pt x="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4" name="Freeform 353">
              <a:extLst>
                <a:ext uri="{FF2B5EF4-FFF2-40B4-BE49-F238E27FC236}">
                  <a16:creationId xmlns:a16="http://schemas.microsoft.com/office/drawing/2014/main" id="{D605DB3F-E4E3-480C-A777-910A803C2277}"/>
                </a:ext>
              </a:extLst>
            </p:cNvPr>
            <p:cNvSpPr>
              <a:spLocks/>
            </p:cNvSpPr>
            <p:nvPr/>
          </p:nvSpPr>
          <p:spPr bwMode="auto">
            <a:xfrm>
              <a:off x="-3014663" y="1892300"/>
              <a:ext cx="119062" cy="87313"/>
            </a:xfrm>
            <a:custGeom>
              <a:avLst/>
              <a:gdLst>
                <a:gd name="T0" fmla="*/ 32 w 33"/>
                <a:gd name="T1" fmla="*/ 3 h 24"/>
                <a:gd name="T2" fmla="*/ 31 w 33"/>
                <a:gd name="T3" fmla="*/ 2 h 24"/>
                <a:gd name="T4" fmla="*/ 28 w 33"/>
                <a:gd name="T5" fmla="*/ 4 h 24"/>
                <a:gd name="T6" fmla="*/ 27 w 33"/>
                <a:gd name="T7" fmla="*/ 4 h 24"/>
                <a:gd name="T8" fmla="*/ 26 w 33"/>
                <a:gd name="T9" fmla="*/ 4 h 24"/>
                <a:gd name="T10" fmla="*/ 26 w 33"/>
                <a:gd name="T11" fmla="*/ 2 h 24"/>
                <a:gd name="T12" fmla="*/ 25 w 33"/>
                <a:gd name="T13" fmla="*/ 0 h 24"/>
                <a:gd name="T14" fmla="*/ 23 w 33"/>
                <a:gd name="T15" fmla="*/ 2 h 24"/>
                <a:gd name="T16" fmla="*/ 21 w 33"/>
                <a:gd name="T17" fmla="*/ 3 h 24"/>
                <a:gd name="T18" fmla="*/ 18 w 33"/>
                <a:gd name="T19" fmla="*/ 3 h 24"/>
                <a:gd name="T20" fmla="*/ 16 w 33"/>
                <a:gd name="T21" fmla="*/ 3 h 24"/>
                <a:gd name="T22" fmla="*/ 14 w 33"/>
                <a:gd name="T23" fmla="*/ 2 h 24"/>
                <a:gd name="T24" fmla="*/ 12 w 33"/>
                <a:gd name="T25" fmla="*/ 2 h 24"/>
                <a:gd name="T26" fmla="*/ 11 w 33"/>
                <a:gd name="T27" fmla="*/ 3 h 24"/>
                <a:gd name="T28" fmla="*/ 9 w 33"/>
                <a:gd name="T29" fmla="*/ 5 h 24"/>
                <a:gd name="T30" fmla="*/ 6 w 33"/>
                <a:gd name="T31" fmla="*/ 7 h 24"/>
                <a:gd name="T32" fmla="*/ 4 w 33"/>
                <a:gd name="T33" fmla="*/ 8 h 24"/>
                <a:gd name="T34" fmla="*/ 2 w 33"/>
                <a:gd name="T35" fmla="*/ 7 h 24"/>
                <a:gd name="T36" fmla="*/ 1 w 33"/>
                <a:gd name="T37" fmla="*/ 9 h 24"/>
                <a:gd name="T38" fmla="*/ 0 w 33"/>
                <a:gd name="T39" fmla="*/ 10 h 24"/>
                <a:gd name="T40" fmla="*/ 0 w 33"/>
                <a:gd name="T41" fmla="*/ 12 h 24"/>
                <a:gd name="T42" fmla="*/ 0 w 33"/>
                <a:gd name="T43" fmla="*/ 15 h 24"/>
                <a:gd name="T44" fmla="*/ 0 w 33"/>
                <a:gd name="T45" fmla="*/ 18 h 24"/>
                <a:gd name="T46" fmla="*/ 3 w 33"/>
                <a:gd name="T47" fmla="*/ 19 h 24"/>
                <a:gd name="T48" fmla="*/ 0 w 33"/>
                <a:gd name="T49" fmla="*/ 22 h 24"/>
                <a:gd name="T50" fmla="*/ 1 w 33"/>
                <a:gd name="T51" fmla="*/ 23 h 24"/>
                <a:gd name="T52" fmla="*/ 4 w 33"/>
                <a:gd name="T53" fmla="*/ 23 h 24"/>
                <a:gd name="T54" fmla="*/ 14 w 33"/>
                <a:gd name="T55" fmla="*/ 22 h 24"/>
                <a:gd name="T56" fmla="*/ 13 w 33"/>
                <a:gd name="T57" fmla="*/ 20 h 24"/>
                <a:gd name="T58" fmla="*/ 15 w 33"/>
                <a:gd name="T59" fmla="*/ 19 h 24"/>
                <a:gd name="T60" fmla="*/ 17 w 33"/>
                <a:gd name="T61" fmla="*/ 18 h 24"/>
                <a:gd name="T62" fmla="*/ 19 w 33"/>
                <a:gd name="T63" fmla="*/ 17 h 24"/>
                <a:gd name="T64" fmla="*/ 20 w 33"/>
                <a:gd name="T65" fmla="*/ 16 h 24"/>
                <a:gd name="T66" fmla="*/ 21 w 33"/>
                <a:gd name="T67" fmla="*/ 14 h 24"/>
                <a:gd name="T68" fmla="*/ 23 w 33"/>
                <a:gd name="T69" fmla="*/ 13 h 24"/>
                <a:gd name="T70" fmla="*/ 22 w 33"/>
                <a:gd name="T71" fmla="*/ 11 h 24"/>
                <a:gd name="T72" fmla="*/ 25 w 33"/>
                <a:gd name="T73" fmla="*/ 11 h 24"/>
                <a:gd name="T74" fmla="*/ 25 w 33"/>
                <a:gd name="T75" fmla="*/ 10 h 24"/>
                <a:gd name="T76" fmla="*/ 26 w 33"/>
                <a:gd name="T77" fmla="*/ 8 h 24"/>
                <a:gd name="T78" fmla="*/ 26 w 33"/>
                <a:gd name="T79" fmla="*/ 7 h 24"/>
                <a:gd name="T80" fmla="*/ 26 w 33"/>
                <a:gd name="T81" fmla="*/ 5 h 24"/>
                <a:gd name="T82" fmla="*/ 26 w 33"/>
                <a:gd name="T83" fmla="*/ 5 h 24"/>
                <a:gd name="T84" fmla="*/ 27 w 33"/>
                <a:gd name="T85" fmla="*/ 5 h 24"/>
                <a:gd name="T86" fmla="*/ 31 w 33"/>
                <a:gd name="T87" fmla="*/ 4 h 24"/>
                <a:gd name="T88" fmla="*/ 33 w 33"/>
                <a:gd name="T89" fmla="*/ 3 h 24"/>
                <a:gd name="T90" fmla="*/ 32 w 33"/>
                <a:gd name="T91" fmla="*/ 3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3" h="24">
                  <a:moveTo>
                    <a:pt x="32" y="3"/>
                  </a:moveTo>
                  <a:cubicBezTo>
                    <a:pt x="31" y="3"/>
                    <a:pt x="31" y="3"/>
                    <a:pt x="31" y="2"/>
                  </a:cubicBezTo>
                  <a:cubicBezTo>
                    <a:pt x="30" y="2"/>
                    <a:pt x="29" y="3"/>
                    <a:pt x="28" y="4"/>
                  </a:cubicBezTo>
                  <a:cubicBezTo>
                    <a:pt x="28" y="4"/>
                    <a:pt x="27" y="4"/>
                    <a:pt x="27" y="4"/>
                  </a:cubicBezTo>
                  <a:cubicBezTo>
                    <a:pt x="27" y="5"/>
                    <a:pt x="26" y="5"/>
                    <a:pt x="26" y="4"/>
                  </a:cubicBezTo>
                  <a:cubicBezTo>
                    <a:pt x="25" y="4"/>
                    <a:pt x="27" y="2"/>
                    <a:pt x="26" y="2"/>
                  </a:cubicBezTo>
                  <a:cubicBezTo>
                    <a:pt x="25" y="1"/>
                    <a:pt x="26" y="0"/>
                    <a:pt x="25" y="0"/>
                  </a:cubicBezTo>
                  <a:cubicBezTo>
                    <a:pt x="24" y="0"/>
                    <a:pt x="23" y="1"/>
                    <a:pt x="23" y="2"/>
                  </a:cubicBezTo>
                  <a:cubicBezTo>
                    <a:pt x="23" y="2"/>
                    <a:pt x="21" y="2"/>
                    <a:pt x="21" y="3"/>
                  </a:cubicBezTo>
                  <a:cubicBezTo>
                    <a:pt x="21" y="3"/>
                    <a:pt x="19" y="3"/>
                    <a:pt x="18" y="3"/>
                  </a:cubicBezTo>
                  <a:cubicBezTo>
                    <a:pt x="18" y="4"/>
                    <a:pt x="17" y="3"/>
                    <a:pt x="16" y="3"/>
                  </a:cubicBezTo>
                  <a:cubicBezTo>
                    <a:pt x="16" y="3"/>
                    <a:pt x="15" y="2"/>
                    <a:pt x="14" y="2"/>
                  </a:cubicBezTo>
                  <a:cubicBezTo>
                    <a:pt x="13" y="3"/>
                    <a:pt x="13" y="2"/>
                    <a:pt x="12" y="2"/>
                  </a:cubicBezTo>
                  <a:cubicBezTo>
                    <a:pt x="12" y="2"/>
                    <a:pt x="11" y="3"/>
                    <a:pt x="11" y="3"/>
                  </a:cubicBezTo>
                  <a:cubicBezTo>
                    <a:pt x="10" y="3"/>
                    <a:pt x="9" y="4"/>
                    <a:pt x="9" y="5"/>
                  </a:cubicBezTo>
                  <a:cubicBezTo>
                    <a:pt x="9" y="6"/>
                    <a:pt x="6" y="6"/>
                    <a:pt x="6" y="7"/>
                  </a:cubicBezTo>
                  <a:cubicBezTo>
                    <a:pt x="6" y="8"/>
                    <a:pt x="4" y="9"/>
                    <a:pt x="4" y="8"/>
                  </a:cubicBezTo>
                  <a:cubicBezTo>
                    <a:pt x="4" y="7"/>
                    <a:pt x="2" y="8"/>
                    <a:pt x="2" y="7"/>
                  </a:cubicBezTo>
                  <a:cubicBezTo>
                    <a:pt x="2" y="7"/>
                    <a:pt x="1" y="8"/>
                    <a:pt x="1" y="9"/>
                  </a:cubicBezTo>
                  <a:cubicBezTo>
                    <a:pt x="1" y="9"/>
                    <a:pt x="0" y="10"/>
                    <a:pt x="0" y="10"/>
                  </a:cubicBezTo>
                  <a:cubicBezTo>
                    <a:pt x="0" y="11"/>
                    <a:pt x="0" y="12"/>
                    <a:pt x="0" y="12"/>
                  </a:cubicBezTo>
                  <a:cubicBezTo>
                    <a:pt x="0" y="13"/>
                    <a:pt x="0" y="14"/>
                    <a:pt x="0" y="15"/>
                  </a:cubicBezTo>
                  <a:cubicBezTo>
                    <a:pt x="0" y="16"/>
                    <a:pt x="0" y="17"/>
                    <a:pt x="0" y="18"/>
                  </a:cubicBezTo>
                  <a:cubicBezTo>
                    <a:pt x="1" y="18"/>
                    <a:pt x="2" y="18"/>
                    <a:pt x="3" y="19"/>
                  </a:cubicBezTo>
                  <a:cubicBezTo>
                    <a:pt x="3" y="20"/>
                    <a:pt x="0" y="22"/>
                    <a:pt x="0" y="22"/>
                  </a:cubicBezTo>
                  <a:cubicBezTo>
                    <a:pt x="0" y="22"/>
                    <a:pt x="0" y="23"/>
                    <a:pt x="1" y="23"/>
                  </a:cubicBezTo>
                  <a:cubicBezTo>
                    <a:pt x="2" y="23"/>
                    <a:pt x="3" y="23"/>
                    <a:pt x="4" y="23"/>
                  </a:cubicBezTo>
                  <a:cubicBezTo>
                    <a:pt x="6" y="24"/>
                    <a:pt x="14" y="22"/>
                    <a:pt x="14" y="22"/>
                  </a:cubicBezTo>
                  <a:cubicBezTo>
                    <a:pt x="14" y="22"/>
                    <a:pt x="13" y="20"/>
                    <a:pt x="13" y="20"/>
                  </a:cubicBezTo>
                  <a:cubicBezTo>
                    <a:pt x="14" y="19"/>
                    <a:pt x="14" y="19"/>
                    <a:pt x="15" y="19"/>
                  </a:cubicBezTo>
                  <a:cubicBezTo>
                    <a:pt x="16" y="19"/>
                    <a:pt x="17" y="19"/>
                    <a:pt x="17" y="18"/>
                  </a:cubicBezTo>
                  <a:cubicBezTo>
                    <a:pt x="17" y="18"/>
                    <a:pt x="19" y="17"/>
                    <a:pt x="19" y="17"/>
                  </a:cubicBezTo>
                  <a:cubicBezTo>
                    <a:pt x="20" y="18"/>
                    <a:pt x="20" y="18"/>
                    <a:pt x="20" y="16"/>
                  </a:cubicBezTo>
                  <a:cubicBezTo>
                    <a:pt x="21" y="15"/>
                    <a:pt x="20" y="14"/>
                    <a:pt x="21" y="14"/>
                  </a:cubicBezTo>
                  <a:cubicBezTo>
                    <a:pt x="22" y="14"/>
                    <a:pt x="23" y="13"/>
                    <a:pt x="23" y="13"/>
                  </a:cubicBezTo>
                  <a:cubicBezTo>
                    <a:pt x="23" y="13"/>
                    <a:pt x="22" y="12"/>
                    <a:pt x="22" y="11"/>
                  </a:cubicBezTo>
                  <a:cubicBezTo>
                    <a:pt x="22" y="11"/>
                    <a:pt x="24" y="12"/>
                    <a:pt x="25" y="11"/>
                  </a:cubicBezTo>
                  <a:cubicBezTo>
                    <a:pt x="25" y="11"/>
                    <a:pt x="25" y="10"/>
                    <a:pt x="25" y="10"/>
                  </a:cubicBezTo>
                  <a:cubicBezTo>
                    <a:pt x="25" y="9"/>
                    <a:pt x="26" y="9"/>
                    <a:pt x="26" y="8"/>
                  </a:cubicBezTo>
                  <a:cubicBezTo>
                    <a:pt x="26" y="7"/>
                    <a:pt x="26" y="7"/>
                    <a:pt x="26" y="7"/>
                  </a:cubicBezTo>
                  <a:cubicBezTo>
                    <a:pt x="25" y="6"/>
                    <a:pt x="25" y="5"/>
                    <a:pt x="26" y="5"/>
                  </a:cubicBezTo>
                  <a:cubicBezTo>
                    <a:pt x="26" y="5"/>
                    <a:pt x="26" y="5"/>
                    <a:pt x="26" y="5"/>
                  </a:cubicBezTo>
                  <a:cubicBezTo>
                    <a:pt x="27" y="5"/>
                    <a:pt x="27" y="5"/>
                    <a:pt x="27" y="5"/>
                  </a:cubicBezTo>
                  <a:cubicBezTo>
                    <a:pt x="28" y="4"/>
                    <a:pt x="30" y="4"/>
                    <a:pt x="31" y="4"/>
                  </a:cubicBezTo>
                  <a:cubicBezTo>
                    <a:pt x="31" y="4"/>
                    <a:pt x="32" y="4"/>
                    <a:pt x="33" y="3"/>
                  </a:cubicBezTo>
                  <a:cubicBezTo>
                    <a:pt x="33" y="3"/>
                    <a:pt x="32" y="3"/>
                    <a:pt x="3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5" name="Freeform 354">
              <a:extLst>
                <a:ext uri="{FF2B5EF4-FFF2-40B4-BE49-F238E27FC236}">
                  <a16:creationId xmlns:a16="http://schemas.microsoft.com/office/drawing/2014/main" id="{D7DEDB00-DAE2-4F5F-815C-8AB71E22139A}"/>
                </a:ext>
              </a:extLst>
            </p:cNvPr>
            <p:cNvSpPr>
              <a:spLocks/>
            </p:cNvSpPr>
            <p:nvPr/>
          </p:nvSpPr>
          <p:spPr bwMode="auto">
            <a:xfrm>
              <a:off x="-3011488" y="1903413"/>
              <a:ext cx="138112" cy="127000"/>
            </a:xfrm>
            <a:custGeom>
              <a:avLst/>
              <a:gdLst>
                <a:gd name="T0" fmla="*/ 35 w 38"/>
                <a:gd name="T1" fmla="*/ 2 h 35"/>
                <a:gd name="T2" fmla="*/ 32 w 38"/>
                <a:gd name="T3" fmla="*/ 0 h 35"/>
                <a:gd name="T4" fmla="*/ 30 w 38"/>
                <a:gd name="T5" fmla="*/ 1 h 35"/>
                <a:gd name="T6" fmla="*/ 25 w 38"/>
                <a:gd name="T7" fmla="*/ 2 h 35"/>
                <a:gd name="T8" fmla="*/ 25 w 38"/>
                <a:gd name="T9" fmla="*/ 4 h 35"/>
                <a:gd name="T10" fmla="*/ 24 w 38"/>
                <a:gd name="T11" fmla="*/ 7 h 35"/>
                <a:gd name="T12" fmla="*/ 21 w 38"/>
                <a:gd name="T13" fmla="*/ 8 h 35"/>
                <a:gd name="T14" fmla="*/ 20 w 38"/>
                <a:gd name="T15" fmla="*/ 11 h 35"/>
                <a:gd name="T16" fmla="*/ 18 w 38"/>
                <a:gd name="T17" fmla="*/ 14 h 35"/>
                <a:gd name="T18" fmla="*/ 14 w 38"/>
                <a:gd name="T19" fmla="*/ 16 h 35"/>
                <a:gd name="T20" fmla="*/ 13 w 38"/>
                <a:gd name="T21" fmla="*/ 19 h 35"/>
                <a:gd name="T22" fmla="*/ 0 w 38"/>
                <a:gd name="T23" fmla="*/ 20 h 35"/>
                <a:gd name="T24" fmla="*/ 3 w 38"/>
                <a:gd name="T25" fmla="*/ 23 h 35"/>
                <a:gd name="T26" fmla="*/ 5 w 38"/>
                <a:gd name="T27" fmla="*/ 27 h 35"/>
                <a:gd name="T28" fmla="*/ 1 w 38"/>
                <a:gd name="T29" fmla="*/ 30 h 35"/>
                <a:gd name="T30" fmla="*/ 6 w 38"/>
                <a:gd name="T31" fmla="*/ 31 h 35"/>
                <a:gd name="T32" fmla="*/ 11 w 38"/>
                <a:gd name="T33" fmla="*/ 30 h 35"/>
                <a:gd name="T34" fmla="*/ 14 w 38"/>
                <a:gd name="T35" fmla="*/ 32 h 35"/>
                <a:gd name="T36" fmla="*/ 17 w 38"/>
                <a:gd name="T37" fmla="*/ 35 h 35"/>
                <a:gd name="T38" fmla="*/ 17 w 38"/>
                <a:gd name="T39" fmla="*/ 35 h 35"/>
                <a:gd name="T40" fmla="*/ 21 w 38"/>
                <a:gd name="T41" fmla="*/ 33 h 35"/>
                <a:gd name="T42" fmla="*/ 22 w 38"/>
                <a:gd name="T43" fmla="*/ 31 h 35"/>
                <a:gd name="T44" fmla="*/ 20 w 38"/>
                <a:gd name="T45" fmla="*/ 27 h 35"/>
                <a:gd name="T46" fmla="*/ 23 w 38"/>
                <a:gd name="T47" fmla="*/ 25 h 35"/>
                <a:gd name="T48" fmla="*/ 26 w 38"/>
                <a:gd name="T49" fmla="*/ 23 h 35"/>
                <a:gd name="T50" fmla="*/ 29 w 38"/>
                <a:gd name="T51" fmla="*/ 19 h 35"/>
                <a:gd name="T52" fmla="*/ 32 w 38"/>
                <a:gd name="T53" fmla="*/ 17 h 35"/>
                <a:gd name="T54" fmla="*/ 33 w 38"/>
                <a:gd name="T55" fmla="*/ 13 h 35"/>
                <a:gd name="T56" fmla="*/ 31 w 38"/>
                <a:gd name="T57" fmla="*/ 10 h 35"/>
                <a:gd name="T58" fmla="*/ 32 w 38"/>
                <a:gd name="T59" fmla="*/ 6 h 35"/>
                <a:gd name="T60" fmla="*/ 37 w 38"/>
                <a:gd name="T61" fmla="*/ 6 h 35"/>
                <a:gd name="T62" fmla="*/ 36 w 38"/>
                <a:gd name="T63"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38" h="35">
                  <a:moveTo>
                    <a:pt x="36" y="4"/>
                  </a:moveTo>
                  <a:cubicBezTo>
                    <a:pt x="35" y="3"/>
                    <a:pt x="35" y="2"/>
                    <a:pt x="35" y="2"/>
                  </a:cubicBezTo>
                  <a:cubicBezTo>
                    <a:pt x="35" y="2"/>
                    <a:pt x="34" y="1"/>
                    <a:pt x="33" y="0"/>
                  </a:cubicBezTo>
                  <a:cubicBezTo>
                    <a:pt x="33" y="0"/>
                    <a:pt x="33" y="0"/>
                    <a:pt x="32" y="0"/>
                  </a:cubicBezTo>
                  <a:cubicBezTo>
                    <a:pt x="32" y="0"/>
                    <a:pt x="32" y="0"/>
                    <a:pt x="32" y="0"/>
                  </a:cubicBezTo>
                  <a:cubicBezTo>
                    <a:pt x="31" y="1"/>
                    <a:pt x="30" y="1"/>
                    <a:pt x="30" y="1"/>
                  </a:cubicBezTo>
                  <a:cubicBezTo>
                    <a:pt x="29" y="1"/>
                    <a:pt x="27" y="1"/>
                    <a:pt x="26" y="2"/>
                  </a:cubicBezTo>
                  <a:cubicBezTo>
                    <a:pt x="26" y="2"/>
                    <a:pt x="26" y="2"/>
                    <a:pt x="25" y="2"/>
                  </a:cubicBezTo>
                  <a:cubicBezTo>
                    <a:pt x="25" y="2"/>
                    <a:pt x="25" y="2"/>
                    <a:pt x="25" y="2"/>
                  </a:cubicBezTo>
                  <a:cubicBezTo>
                    <a:pt x="24" y="2"/>
                    <a:pt x="24" y="3"/>
                    <a:pt x="25" y="4"/>
                  </a:cubicBezTo>
                  <a:cubicBezTo>
                    <a:pt x="25" y="4"/>
                    <a:pt x="25" y="4"/>
                    <a:pt x="25" y="5"/>
                  </a:cubicBezTo>
                  <a:cubicBezTo>
                    <a:pt x="25" y="6"/>
                    <a:pt x="24" y="6"/>
                    <a:pt x="24" y="7"/>
                  </a:cubicBezTo>
                  <a:cubicBezTo>
                    <a:pt x="24" y="7"/>
                    <a:pt x="24" y="8"/>
                    <a:pt x="24" y="8"/>
                  </a:cubicBezTo>
                  <a:cubicBezTo>
                    <a:pt x="23" y="9"/>
                    <a:pt x="21" y="8"/>
                    <a:pt x="21" y="8"/>
                  </a:cubicBezTo>
                  <a:cubicBezTo>
                    <a:pt x="21" y="9"/>
                    <a:pt x="22" y="10"/>
                    <a:pt x="22" y="10"/>
                  </a:cubicBezTo>
                  <a:cubicBezTo>
                    <a:pt x="22" y="10"/>
                    <a:pt x="21" y="11"/>
                    <a:pt x="20" y="11"/>
                  </a:cubicBezTo>
                  <a:cubicBezTo>
                    <a:pt x="19" y="11"/>
                    <a:pt x="20" y="12"/>
                    <a:pt x="19" y="13"/>
                  </a:cubicBezTo>
                  <a:cubicBezTo>
                    <a:pt x="19" y="15"/>
                    <a:pt x="19" y="15"/>
                    <a:pt x="18" y="14"/>
                  </a:cubicBezTo>
                  <a:cubicBezTo>
                    <a:pt x="18" y="14"/>
                    <a:pt x="16" y="15"/>
                    <a:pt x="16" y="15"/>
                  </a:cubicBezTo>
                  <a:cubicBezTo>
                    <a:pt x="16" y="16"/>
                    <a:pt x="15" y="16"/>
                    <a:pt x="14" y="16"/>
                  </a:cubicBezTo>
                  <a:cubicBezTo>
                    <a:pt x="13" y="16"/>
                    <a:pt x="13" y="16"/>
                    <a:pt x="12" y="17"/>
                  </a:cubicBezTo>
                  <a:cubicBezTo>
                    <a:pt x="12" y="17"/>
                    <a:pt x="13" y="19"/>
                    <a:pt x="13" y="19"/>
                  </a:cubicBezTo>
                  <a:cubicBezTo>
                    <a:pt x="13" y="19"/>
                    <a:pt x="5" y="21"/>
                    <a:pt x="3" y="20"/>
                  </a:cubicBezTo>
                  <a:cubicBezTo>
                    <a:pt x="2" y="20"/>
                    <a:pt x="1" y="20"/>
                    <a:pt x="0" y="20"/>
                  </a:cubicBezTo>
                  <a:cubicBezTo>
                    <a:pt x="0" y="20"/>
                    <a:pt x="1" y="21"/>
                    <a:pt x="1" y="21"/>
                  </a:cubicBezTo>
                  <a:cubicBezTo>
                    <a:pt x="1" y="22"/>
                    <a:pt x="2" y="23"/>
                    <a:pt x="3" y="23"/>
                  </a:cubicBezTo>
                  <a:cubicBezTo>
                    <a:pt x="4" y="24"/>
                    <a:pt x="4" y="25"/>
                    <a:pt x="4" y="26"/>
                  </a:cubicBezTo>
                  <a:cubicBezTo>
                    <a:pt x="5" y="26"/>
                    <a:pt x="6" y="27"/>
                    <a:pt x="5" y="27"/>
                  </a:cubicBezTo>
                  <a:cubicBezTo>
                    <a:pt x="4" y="28"/>
                    <a:pt x="3" y="28"/>
                    <a:pt x="3" y="28"/>
                  </a:cubicBezTo>
                  <a:cubicBezTo>
                    <a:pt x="2" y="28"/>
                    <a:pt x="1" y="29"/>
                    <a:pt x="1" y="30"/>
                  </a:cubicBezTo>
                  <a:cubicBezTo>
                    <a:pt x="1" y="31"/>
                    <a:pt x="1" y="31"/>
                    <a:pt x="1" y="31"/>
                  </a:cubicBezTo>
                  <a:cubicBezTo>
                    <a:pt x="3" y="31"/>
                    <a:pt x="5" y="31"/>
                    <a:pt x="6" y="31"/>
                  </a:cubicBezTo>
                  <a:cubicBezTo>
                    <a:pt x="6" y="30"/>
                    <a:pt x="7" y="30"/>
                    <a:pt x="7" y="30"/>
                  </a:cubicBezTo>
                  <a:cubicBezTo>
                    <a:pt x="8" y="31"/>
                    <a:pt x="10" y="31"/>
                    <a:pt x="11" y="30"/>
                  </a:cubicBezTo>
                  <a:cubicBezTo>
                    <a:pt x="12" y="30"/>
                    <a:pt x="13" y="30"/>
                    <a:pt x="13" y="31"/>
                  </a:cubicBezTo>
                  <a:cubicBezTo>
                    <a:pt x="13" y="31"/>
                    <a:pt x="14" y="32"/>
                    <a:pt x="14" y="32"/>
                  </a:cubicBezTo>
                  <a:cubicBezTo>
                    <a:pt x="15" y="33"/>
                    <a:pt x="14" y="33"/>
                    <a:pt x="15" y="34"/>
                  </a:cubicBezTo>
                  <a:cubicBezTo>
                    <a:pt x="15" y="34"/>
                    <a:pt x="16" y="34"/>
                    <a:pt x="17" y="35"/>
                  </a:cubicBezTo>
                  <a:cubicBezTo>
                    <a:pt x="17" y="35"/>
                    <a:pt x="17" y="35"/>
                    <a:pt x="17" y="35"/>
                  </a:cubicBezTo>
                  <a:cubicBezTo>
                    <a:pt x="17" y="35"/>
                    <a:pt x="17" y="35"/>
                    <a:pt x="17" y="35"/>
                  </a:cubicBezTo>
                  <a:cubicBezTo>
                    <a:pt x="18" y="34"/>
                    <a:pt x="18" y="33"/>
                    <a:pt x="19" y="33"/>
                  </a:cubicBezTo>
                  <a:cubicBezTo>
                    <a:pt x="21" y="34"/>
                    <a:pt x="21" y="33"/>
                    <a:pt x="21" y="33"/>
                  </a:cubicBezTo>
                  <a:cubicBezTo>
                    <a:pt x="22" y="33"/>
                    <a:pt x="23" y="33"/>
                    <a:pt x="23" y="33"/>
                  </a:cubicBezTo>
                  <a:cubicBezTo>
                    <a:pt x="24" y="32"/>
                    <a:pt x="23" y="31"/>
                    <a:pt x="22" y="31"/>
                  </a:cubicBezTo>
                  <a:cubicBezTo>
                    <a:pt x="22" y="30"/>
                    <a:pt x="21" y="29"/>
                    <a:pt x="21" y="28"/>
                  </a:cubicBezTo>
                  <a:cubicBezTo>
                    <a:pt x="21" y="27"/>
                    <a:pt x="20" y="27"/>
                    <a:pt x="20" y="27"/>
                  </a:cubicBezTo>
                  <a:cubicBezTo>
                    <a:pt x="20" y="26"/>
                    <a:pt x="21" y="25"/>
                    <a:pt x="22" y="24"/>
                  </a:cubicBezTo>
                  <a:cubicBezTo>
                    <a:pt x="22" y="24"/>
                    <a:pt x="23" y="25"/>
                    <a:pt x="23" y="25"/>
                  </a:cubicBezTo>
                  <a:cubicBezTo>
                    <a:pt x="24" y="24"/>
                    <a:pt x="25" y="24"/>
                    <a:pt x="25" y="24"/>
                  </a:cubicBezTo>
                  <a:cubicBezTo>
                    <a:pt x="25" y="25"/>
                    <a:pt x="26" y="24"/>
                    <a:pt x="26" y="23"/>
                  </a:cubicBezTo>
                  <a:cubicBezTo>
                    <a:pt x="26" y="22"/>
                    <a:pt x="28" y="22"/>
                    <a:pt x="28" y="22"/>
                  </a:cubicBezTo>
                  <a:cubicBezTo>
                    <a:pt x="28" y="21"/>
                    <a:pt x="29" y="19"/>
                    <a:pt x="29" y="19"/>
                  </a:cubicBezTo>
                  <a:cubicBezTo>
                    <a:pt x="29" y="19"/>
                    <a:pt x="30" y="19"/>
                    <a:pt x="30" y="18"/>
                  </a:cubicBezTo>
                  <a:cubicBezTo>
                    <a:pt x="30" y="17"/>
                    <a:pt x="31" y="17"/>
                    <a:pt x="32" y="17"/>
                  </a:cubicBezTo>
                  <a:cubicBezTo>
                    <a:pt x="32" y="17"/>
                    <a:pt x="32" y="16"/>
                    <a:pt x="32" y="15"/>
                  </a:cubicBezTo>
                  <a:cubicBezTo>
                    <a:pt x="32" y="14"/>
                    <a:pt x="32" y="13"/>
                    <a:pt x="33" y="13"/>
                  </a:cubicBezTo>
                  <a:cubicBezTo>
                    <a:pt x="34" y="13"/>
                    <a:pt x="33" y="12"/>
                    <a:pt x="32" y="12"/>
                  </a:cubicBezTo>
                  <a:cubicBezTo>
                    <a:pt x="31" y="12"/>
                    <a:pt x="31" y="10"/>
                    <a:pt x="31" y="10"/>
                  </a:cubicBezTo>
                  <a:cubicBezTo>
                    <a:pt x="31" y="10"/>
                    <a:pt x="31" y="8"/>
                    <a:pt x="30" y="8"/>
                  </a:cubicBezTo>
                  <a:cubicBezTo>
                    <a:pt x="30" y="8"/>
                    <a:pt x="31" y="6"/>
                    <a:pt x="32" y="6"/>
                  </a:cubicBezTo>
                  <a:cubicBezTo>
                    <a:pt x="33" y="6"/>
                    <a:pt x="34" y="8"/>
                    <a:pt x="35" y="7"/>
                  </a:cubicBezTo>
                  <a:cubicBezTo>
                    <a:pt x="36" y="7"/>
                    <a:pt x="37" y="6"/>
                    <a:pt x="37" y="6"/>
                  </a:cubicBezTo>
                  <a:cubicBezTo>
                    <a:pt x="38" y="6"/>
                    <a:pt x="38" y="5"/>
                    <a:pt x="38" y="5"/>
                  </a:cubicBezTo>
                  <a:cubicBezTo>
                    <a:pt x="38" y="4"/>
                    <a:pt x="37" y="4"/>
                    <a:pt x="36"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6" name="Freeform 355">
              <a:extLst>
                <a:ext uri="{FF2B5EF4-FFF2-40B4-BE49-F238E27FC236}">
                  <a16:creationId xmlns:a16="http://schemas.microsoft.com/office/drawing/2014/main" id="{40A24BDC-2B3A-445E-8122-BB6707352EB2}"/>
                </a:ext>
              </a:extLst>
            </p:cNvPr>
            <p:cNvSpPr>
              <a:spLocks noEditPoints="1"/>
            </p:cNvSpPr>
            <p:nvPr/>
          </p:nvSpPr>
          <p:spPr bwMode="auto">
            <a:xfrm>
              <a:off x="-2733675" y="2184400"/>
              <a:ext cx="387350" cy="136525"/>
            </a:xfrm>
            <a:custGeom>
              <a:avLst/>
              <a:gdLst>
                <a:gd name="T0" fmla="*/ 8 w 107"/>
                <a:gd name="T1" fmla="*/ 16 h 38"/>
                <a:gd name="T2" fmla="*/ 30 w 107"/>
                <a:gd name="T3" fmla="*/ 20 h 38"/>
                <a:gd name="T4" fmla="*/ 4 w 107"/>
                <a:gd name="T5" fmla="*/ 10 h 38"/>
                <a:gd name="T6" fmla="*/ 57 w 107"/>
                <a:gd name="T7" fmla="*/ 27 h 38"/>
                <a:gd name="T8" fmla="*/ 59 w 107"/>
                <a:gd name="T9" fmla="*/ 22 h 38"/>
                <a:gd name="T10" fmla="*/ 63 w 107"/>
                <a:gd name="T11" fmla="*/ 22 h 38"/>
                <a:gd name="T12" fmla="*/ 65 w 107"/>
                <a:gd name="T13" fmla="*/ 15 h 38"/>
                <a:gd name="T14" fmla="*/ 65 w 107"/>
                <a:gd name="T15" fmla="*/ 13 h 38"/>
                <a:gd name="T16" fmla="*/ 61 w 107"/>
                <a:gd name="T17" fmla="*/ 11 h 38"/>
                <a:gd name="T18" fmla="*/ 55 w 107"/>
                <a:gd name="T19" fmla="*/ 20 h 38"/>
                <a:gd name="T20" fmla="*/ 25 w 107"/>
                <a:gd name="T21" fmla="*/ 21 h 38"/>
                <a:gd name="T22" fmla="*/ 24 w 107"/>
                <a:gd name="T23" fmla="*/ 17 h 38"/>
                <a:gd name="T24" fmla="*/ 23 w 107"/>
                <a:gd name="T25" fmla="*/ 19 h 38"/>
                <a:gd name="T26" fmla="*/ 19 w 107"/>
                <a:gd name="T27" fmla="*/ 14 h 38"/>
                <a:gd name="T28" fmla="*/ 16 w 107"/>
                <a:gd name="T29" fmla="*/ 10 h 38"/>
                <a:gd name="T30" fmla="*/ 10 w 107"/>
                <a:gd name="T31" fmla="*/ 6 h 38"/>
                <a:gd name="T32" fmla="*/ 0 w 107"/>
                <a:gd name="T33" fmla="*/ 0 h 38"/>
                <a:gd name="T34" fmla="*/ 9 w 107"/>
                <a:gd name="T35" fmla="*/ 13 h 38"/>
                <a:gd name="T36" fmla="*/ 20 w 107"/>
                <a:gd name="T37" fmla="*/ 26 h 38"/>
                <a:gd name="T38" fmla="*/ 25 w 107"/>
                <a:gd name="T39" fmla="*/ 24 h 38"/>
                <a:gd name="T40" fmla="*/ 77 w 107"/>
                <a:gd name="T41" fmla="*/ 10 h 38"/>
                <a:gd name="T42" fmla="*/ 77 w 107"/>
                <a:gd name="T43" fmla="*/ 13 h 38"/>
                <a:gd name="T44" fmla="*/ 72 w 107"/>
                <a:gd name="T45" fmla="*/ 21 h 38"/>
                <a:gd name="T46" fmla="*/ 57 w 107"/>
                <a:gd name="T47" fmla="*/ 34 h 38"/>
                <a:gd name="T48" fmla="*/ 66 w 107"/>
                <a:gd name="T49" fmla="*/ 33 h 38"/>
                <a:gd name="T50" fmla="*/ 79 w 107"/>
                <a:gd name="T51" fmla="*/ 22 h 38"/>
                <a:gd name="T52" fmla="*/ 45 w 107"/>
                <a:gd name="T53" fmla="*/ 32 h 38"/>
                <a:gd name="T54" fmla="*/ 40 w 107"/>
                <a:gd name="T55" fmla="*/ 30 h 38"/>
                <a:gd name="T56" fmla="*/ 25 w 107"/>
                <a:gd name="T57" fmla="*/ 28 h 38"/>
                <a:gd name="T58" fmla="*/ 27 w 107"/>
                <a:gd name="T59" fmla="*/ 31 h 38"/>
                <a:gd name="T60" fmla="*/ 41 w 107"/>
                <a:gd name="T61" fmla="*/ 33 h 38"/>
                <a:gd name="T62" fmla="*/ 45 w 107"/>
                <a:gd name="T63" fmla="*/ 32 h 38"/>
                <a:gd name="T64" fmla="*/ 93 w 107"/>
                <a:gd name="T65" fmla="*/ 21 h 38"/>
                <a:gd name="T66" fmla="*/ 83 w 107"/>
                <a:gd name="T67" fmla="*/ 17 h 38"/>
                <a:gd name="T68" fmla="*/ 89 w 107"/>
                <a:gd name="T69" fmla="*/ 19 h 38"/>
                <a:gd name="T70" fmla="*/ 86 w 107"/>
                <a:gd name="T71" fmla="*/ 20 h 38"/>
                <a:gd name="T72" fmla="*/ 91 w 107"/>
                <a:gd name="T73" fmla="*/ 23 h 38"/>
                <a:gd name="T74" fmla="*/ 101 w 107"/>
                <a:gd name="T75" fmla="*/ 29 h 38"/>
                <a:gd name="T76" fmla="*/ 104 w 107"/>
                <a:gd name="T77" fmla="*/ 33 h 38"/>
                <a:gd name="T78" fmla="*/ 99 w 107"/>
                <a:gd name="T79" fmla="*/ 17 h 38"/>
                <a:gd name="T80" fmla="*/ 68 w 107"/>
                <a:gd name="T81" fmla="*/ 36 h 38"/>
                <a:gd name="T82" fmla="*/ 69 w 107"/>
                <a:gd name="T83" fmla="*/ 36 h 38"/>
                <a:gd name="T84" fmla="*/ 70 w 107"/>
                <a:gd name="T85" fmla="*/ 35 h 38"/>
                <a:gd name="T86" fmla="*/ 51 w 107"/>
                <a:gd name="T87" fmla="*/ 13 h 38"/>
                <a:gd name="T88" fmla="*/ 52 w 107"/>
                <a:gd name="T89" fmla="*/ 8 h 38"/>
                <a:gd name="T90" fmla="*/ 52 w 107"/>
                <a:gd name="T91" fmla="*/ 4 h 38"/>
                <a:gd name="T92" fmla="*/ 46 w 107"/>
                <a:gd name="T93" fmla="*/ 7 h 38"/>
                <a:gd name="T94" fmla="*/ 41 w 107"/>
                <a:gd name="T95" fmla="*/ 10 h 38"/>
                <a:gd name="T96" fmla="*/ 34 w 107"/>
                <a:gd name="T97" fmla="*/ 10 h 38"/>
                <a:gd name="T98" fmla="*/ 31 w 107"/>
                <a:gd name="T99" fmla="*/ 12 h 38"/>
                <a:gd name="T100" fmla="*/ 37 w 107"/>
                <a:gd name="T101" fmla="*/ 21 h 38"/>
                <a:gd name="T102" fmla="*/ 45 w 107"/>
                <a:gd name="T103" fmla="*/ 23 h 38"/>
                <a:gd name="T104" fmla="*/ 55 w 107"/>
                <a:gd name="T105" fmla="*/ 36 h 38"/>
                <a:gd name="T106" fmla="*/ 55 w 107"/>
                <a:gd name="T107" fmla="*/ 36 h 38"/>
                <a:gd name="T108" fmla="*/ 48 w 107"/>
                <a:gd name="T109" fmla="*/ 34 h 38"/>
                <a:gd name="T110" fmla="*/ 52 w 107"/>
                <a:gd name="T111" fmla="*/ 33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07" h="38">
                  <a:moveTo>
                    <a:pt x="8" y="16"/>
                  </a:moveTo>
                  <a:cubicBezTo>
                    <a:pt x="7" y="16"/>
                    <a:pt x="8" y="18"/>
                    <a:pt x="9" y="17"/>
                  </a:cubicBezTo>
                  <a:cubicBezTo>
                    <a:pt x="9" y="17"/>
                    <a:pt x="8" y="15"/>
                    <a:pt x="8" y="16"/>
                  </a:cubicBezTo>
                  <a:close/>
                  <a:moveTo>
                    <a:pt x="30" y="20"/>
                  </a:moveTo>
                  <a:cubicBezTo>
                    <a:pt x="30" y="20"/>
                    <a:pt x="28" y="20"/>
                    <a:pt x="29" y="21"/>
                  </a:cubicBezTo>
                  <a:cubicBezTo>
                    <a:pt x="29" y="22"/>
                    <a:pt x="30" y="21"/>
                    <a:pt x="30" y="20"/>
                  </a:cubicBezTo>
                  <a:close/>
                  <a:moveTo>
                    <a:pt x="4" y="10"/>
                  </a:moveTo>
                  <a:cubicBezTo>
                    <a:pt x="4" y="11"/>
                    <a:pt x="5" y="13"/>
                    <a:pt x="6" y="12"/>
                  </a:cubicBezTo>
                  <a:cubicBezTo>
                    <a:pt x="6" y="11"/>
                    <a:pt x="4" y="10"/>
                    <a:pt x="4" y="10"/>
                  </a:cubicBezTo>
                  <a:close/>
                  <a:moveTo>
                    <a:pt x="56" y="22"/>
                  </a:moveTo>
                  <a:cubicBezTo>
                    <a:pt x="57" y="22"/>
                    <a:pt x="57" y="24"/>
                    <a:pt x="57" y="24"/>
                  </a:cubicBezTo>
                  <a:cubicBezTo>
                    <a:pt x="57" y="25"/>
                    <a:pt x="56" y="27"/>
                    <a:pt x="57" y="27"/>
                  </a:cubicBezTo>
                  <a:cubicBezTo>
                    <a:pt x="58" y="27"/>
                    <a:pt x="59" y="25"/>
                    <a:pt x="58" y="25"/>
                  </a:cubicBezTo>
                  <a:cubicBezTo>
                    <a:pt x="58" y="24"/>
                    <a:pt x="58" y="21"/>
                    <a:pt x="58" y="21"/>
                  </a:cubicBezTo>
                  <a:cubicBezTo>
                    <a:pt x="58" y="20"/>
                    <a:pt x="60" y="20"/>
                    <a:pt x="59" y="22"/>
                  </a:cubicBezTo>
                  <a:cubicBezTo>
                    <a:pt x="59" y="23"/>
                    <a:pt x="61" y="23"/>
                    <a:pt x="61" y="24"/>
                  </a:cubicBezTo>
                  <a:cubicBezTo>
                    <a:pt x="61" y="25"/>
                    <a:pt x="62" y="24"/>
                    <a:pt x="63" y="24"/>
                  </a:cubicBezTo>
                  <a:cubicBezTo>
                    <a:pt x="64" y="24"/>
                    <a:pt x="64" y="23"/>
                    <a:pt x="63" y="22"/>
                  </a:cubicBezTo>
                  <a:cubicBezTo>
                    <a:pt x="62" y="22"/>
                    <a:pt x="63" y="20"/>
                    <a:pt x="62" y="20"/>
                  </a:cubicBezTo>
                  <a:cubicBezTo>
                    <a:pt x="61" y="19"/>
                    <a:pt x="61" y="18"/>
                    <a:pt x="62" y="18"/>
                  </a:cubicBezTo>
                  <a:cubicBezTo>
                    <a:pt x="63" y="18"/>
                    <a:pt x="65" y="16"/>
                    <a:pt x="65" y="15"/>
                  </a:cubicBezTo>
                  <a:cubicBezTo>
                    <a:pt x="65" y="15"/>
                    <a:pt x="61" y="15"/>
                    <a:pt x="60" y="17"/>
                  </a:cubicBezTo>
                  <a:cubicBezTo>
                    <a:pt x="60" y="18"/>
                    <a:pt x="57" y="16"/>
                    <a:pt x="57" y="14"/>
                  </a:cubicBezTo>
                  <a:cubicBezTo>
                    <a:pt x="58" y="12"/>
                    <a:pt x="64" y="12"/>
                    <a:pt x="65" y="13"/>
                  </a:cubicBezTo>
                  <a:cubicBezTo>
                    <a:pt x="67" y="13"/>
                    <a:pt x="69" y="11"/>
                    <a:pt x="69" y="10"/>
                  </a:cubicBezTo>
                  <a:cubicBezTo>
                    <a:pt x="70" y="9"/>
                    <a:pt x="68" y="10"/>
                    <a:pt x="67" y="11"/>
                  </a:cubicBezTo>
                  <a:cubicBezTo>
                    <a:pt x="66" y="12"/>
                    <a:pt x="63" y="11"/>
                    <a:pt x="61" y="11"/>
                  </a:cubicBezTo>
                  <a:cubicBezTo>
                    <a:pt x="59" y="10"/>
                    <a:pt x="59" y="11"/>
                    <a:pt x="58" y="12"/>
                  </a:cubicBezTo>
                  <a:cubicBezTo>
                    <a:pt x="57" y="12"/>
                    <a:pt x="57" y="15"/>
                    <a:pt x="56" y="15"/>
                  </a:cubicBezTo>
                  <a:cubicBezTo>
                    <a:pt x="56" y="15"/>
                    <a:pt x="56" y="18"/>
                    <a:pt x="55" y="20"/>
                  </a:cubicBezTo>
                  <a:cubicBezTo>
                    <a:pt x="53" y="22"/>
                    <a:pt x="55" y="22"/>
                    <a:pt x="56" y="22"/>
                  </a:cubicBezTo>
                  <a:close/>
                  <a:moveTo>
                    <a:pt x="25" y="24"/>
                  </a:moveTo>
                  <a:cubicBezTo>
                    <a:pt x="25" y="23"/>
                    <a:pt x="25" y="22"/>
                    <a:pt x="25" y="21"/>
                  </a:cubicBezTo>
                  <a:cubicBezTo>
                    <a:pt x="25" y="21"/>
                    <a:pt x="25" y="21"/>
                    <a:pt x="26" y="21"/>
                  </a:cubicBezTo>
                  <a:cubicBezTo>
                    <a:pt x="27" y="21"/>
                    <a:pt x="27" y="19"/>
                    <a:pt x="26" y="19"/>
                  </a:cubicBezTo>
                  <a:cubicBezTo>
                    <a:pt x="26" y="19"/>
                    <a:pt x="25" y="17"/>
                    <a:pt x="24" y="17"/>
                  </a:cubicBezTo>
                  <a:cubicBezTo>
                    <a:pt x="23" y="17"/>
                    <a:pt x="23" y="18"/>
                    <a:pt x="24" y="19"/>
                  </a:cubicBezTo>
                  <a:cubicBezTo>
                    <a:pt x="25" y="19"/>
                    <a:pt x="25" y="19"/>
                    <a:pt x="25" y="20"/>
                  </a:cubicBezTo>
                  <a:cubicBezTo>
                    <a:pt x="25" y="20"/>
                    <a:pt x="24" y="19"/>
                    <a:pt x="23" y="19"/>
                  </a:cubicBezTo>
                  <a:cubicBezTo>
                    <a:pt x="22" y="19"/>
                    <a:pt x="23" y="18"/>
                    <a:pt x="22" y="18"/>
                  </a:cubicBezTo>
                  <a:cubicBezTo>
                    <a:pt x="21" y="18"/>
                    <a:pt x="21" y="16"/>
                    <a:pt x="20" y="16"/>
                  </a:cubicBezTo>
                  <a:cubicBezTo>
                    <a:pt x="19" y="16"/>
                    <a:pt x="19" y="15"/>
                    <a:pt x="19" y="14"/>
                  </a:cubicBezTo>
                  <a:cubicBezTo>
                    <a:pt x="20" y="14"/>
                    <a:pt x="18" y="13"/>
                    <a:pt x="18" y="12"/>
                  </a:cubicBezTo>
                  <a:cubicBezTo>
                    <a:pt x="18" y="11"/>
                    <a:pt x="17" y="12"/>
                    <a:pt x="17" y="11"/>
                  </a:cubicBezTo>
                  <a:cubicBezTo>
                    <a:pt x="17" y="10"/>
                    <a:pt x="16" y="11"/>
                    <a:pt x="16" y="10"/>
                  </a:cubicBezTo>
                  <a:cubicBezTo>
                    <a:pt x="15" y="9"/>
                    <a:pt x="15" y="10"/>
                    <a:pt x="14" y="9"/>
                  </a:cubicBezTo>
                  <a:cubicBezTo>
                    <a:pt x="14" y="9"/>
                    <a:pt x="13" y="8"/>
                    <a:pt x="12" y="8"/>
                  </a:cubicBezTo>
                  <a:cubicBezTo>
                    <a:pt x="12" y="9"/>
                    <a:pt x="11" y="8"/>
                    <a:pt x="10" y="6"/>
                  </a:cubicBezTo>
                  <a:cubicBezTo>
                    <a:pt x="10" y="6"/>
                    <a:pt x="7" y="4"/>
                    <a:pt x="7" y="3"/>
                  </a:cubicBezTo>
                  <a:cubicBezTo>
                    <a:pt x="6" y="2"/>
                    <a:pt x="5" y="1"/>
                    <a:pt x="3" y="1"/>
                  </a:cubicBezTo>
                  <a:cubicBezTo>
                    <a:pt x="1" y="1"/>
                    <a:pt x="1" y="0"/>
                    <a:pt x="0" y="0"/>
                  </a:cubicBezTo>
                  <a:cubicBezTo>
                    <a:pt x="0" y="2"/>
                    <a:pt x="2" y="4"/>
                    <a:pt x="3" y="5"/>
                  </a:cubicBezTo>
                  <a:cubicBezTo>
                    <a:pt x="5" y="6"/>
                    <a:pt x="5" y="8"/>
                    <a:pt x="7" y="8"/>
                  </a:cubicBezTo>
                  <a:cubicBezTo>
                    <a:pt x="8" y="8"/>
                    <a:pt x="8" y="13"/>
                    <a:pt x="9" y="13"/>
                  </a:cubicBezTo>
                  <a:cubicBezTo>
                    <a:pt x="10" y="13"/>
                    <a:pt x="12" y="17"/>
                    <a:pt x="13" y="18"/>
                  </a:cubicBezTo>
                  <a:cubicBezTo>
                    <a:pt x="13" y="20"/>
                    <a:pt x="15" y="21"/>
                    <a:pt x="16" y="22"/>
                  </a:cubicBezTo>
                  <a:cubicBezTo>
                    <a:pt x="17" y="24"/>
                    <a:pt x="20" y="25"/>
                    <a:pt x="20" y="26"/>
                  </a:cubicBezTo>
                  <a:cubicBezTo>
                    <a:pt x="21" y="26"/>
                    <a:pt x="21" y="28"/>
                    <a:pt x="21" y="27"/>
                  </a:cubicBezTo>
                  <a:cubicBezTo>
                    <a:pt x="22" y="26"/>
                    <a:pt x="23" y="27"/>
                    <a:pt x="24" y="27"/>
                  </a:cubicBezTo>
                  <a:cubicBezTo>
                    <a:pt x="25" y="27"/>
                    <a:pt x="25" y="25"/>
                    <a:pt x="25" y="24"/>
                  </a:cubicBezTo>
                  <a:close/>
                  <a:moveTo>
                    <a:pt x="77" y="13"/>
                  </a:moveTo>
                  <a:cubicBezTo>
                    <a:pt x="79" y="13"/>
                    <a:pt x="78" y="12"/>
                    <a:pt x="78" y="11"/>
                  </a:cubicBezTo>
                  <a:cubicBezTo>
                    <a:pt x="78" y="10"/>
                    <a:pt x="77" y="11"/>
                    <a:pt x="77" y="10"/>
                  </a:cubicBezTo>
                  <a:cubicBezTo>
                    <a:pt x="77" y="10"/>
                    <a:pt x="76" y="8"/>
                    <a:pt x="75" y="10"/>
                  </a:cubicBezTo>
                  <a:cubicBezTo>
                    <a:pt x="74" y="11"/>
                    <a:pt x="75" y="15"/>
                    <a:pt x="76" y="15"/>
                  </a:cubicBezTo>
                  <a:cubicBezTo>
                    <a:pt x="77" y="14"/>
                    <a:pt x="76" y="13"/>
                    <a:pt x="77" y="13"/>
                  </a:cubicBezTo>
                  <a:close/>
                  <a:moveTo>
                    <a:pt x="72" y="21"/>
                  </a:moveTo>
                  <a:cubicBezTo>
                    <a:pt x="72" y="22"/>
                    <a:pt x="74" y="23"/>
                    <a:pt x="74" y="22"/>
                  </a:cubicBezTo>
                  <a:cubicBezTo>
                    <a:pt x="75" y="21"/>
                    <a:pt x="71" y="20"/>
                    <a:pt x="72" y="21"/>
                  </a:cubicBezTo>
                  <a:close/>
                  <a:moveTo>
                    <a:pt x="66" y="33"/>
                  </a:moveTo>
                  <a:cubicBezTo>
                    <a:pt x="64" y="33"/>
                    <a:pt x="63" y="34"/>
                    <a:pt x="61" y="33"/>
                  </a:cubicBezTo>
                  <a:cubicBezTo>
                    <a:pt x="59" y="33"/>
                    <a:pt x="57" y="33"/>
                    <a:pt x="57" y="34"/>
                  </a:cubicBezTo>
                  <a:cubicBezTo>
                    <a:pt x="57" y="35"/>
                    <a:pt x="59" y="35"/>
                    <a:pt x="61" y="35"/>
                  </a:cubicBezTo>
                  <a:cubicBezTo>
                    <a:pt x="62" y="35"/>
                    <a:pt x="64" y="34"/>
                    <a:pt x="65" y="34"/>
                  </a:cubicBezTo>
                  <a:cubicBezTo>
                    <a:pt x="67" y="34"/>
                    <a:pt x="68" y="33"/>
                    <a:pt x="66" y="33"/>
                  </a:cubicBezTo>
                  <a:close/>
                  <a:moveTo>
                    <a:pt x="81" y="20"/>
                  </a:moveTo>
                  <a:cubicBezTo>
                    <a:pt x="79" y="20"/>
                    <a:pt x="76" y="20"/>
                    <a:pt x="76" y="21"/>
                  </a:cubicBezTo>
                  <a:cubicBezTo>
                    <a:pt x="77" y="22"/>
                    <a:pt x="78" y="22"/>
                    <a:pt x="79" y="22"/>
                  </a:cubicBezTo>
                  <a:cubicBezTo>
                    <a:pt x="81" y="22"/>
                    <a:pt x="82" y="23"/>
                    <a:pt x="82" y="23"/>
                  </a:cubicBezTo>
                  <a:cubicBezTo>
                    <a:pt x="83" y="23"/>
                    <a:pt x="83" y="21"/>
                    <a:pt x="81" y="20"/>
                  </a:cubicBezTo>
                  <a:close/>
                  <a:moveTo>
                    <a:pt x="45" y="32"/>
                  </a:moveTo>
                  <a:cubicBezTo>
                    <a:pt x="45" y="31"/>
                    <a:pt x="42" y="32"/>
                    <a:pt x="41" y="32"/>
                  </a:cubicBezTo>
                  <a:cubicBezTo>
                    <a:pt x="39" y="31"/>
                    <a:pt x="42" y="31"/>
                    <a:pt x="43" y="30"/>
                  </a:cubicBezTo>
                  <a:cubicBezTo>
                    <a:pt x="44" y="29"/>
                    <a:pt x="42" y="29"/>
                    <a:pt x="40" y="30"/>
                  </a:cubicBezTo>
                  <a:cubicBezTo>
                    <a:pt x="38" y="31"/>
                    <a:pt x="35" y="28"/>
                    <a:pt x="35" y="29"/>
                  </a:cubicBezTo>
                  <a:cubicBezTo>
                    <a:pt x="35" y="30"/>
                    <a:pt x="31" y="29"/>
                    <a:pt x="30" y="28"/>
                  </a:cubicBezTo>
                  <a:cubicBezTo>
                    <a:pt x="29" y="28"/>
                    <a:pt x="26" y="27"/>
                    <a:pt x="25" y="28"/>
                  </a:cubicBezTo>
                  <a:cubicBezTo>
                    <a:pt x="24" y="29"/>
                    <a:pt x="24" y="28"/>
                    <a:pt x="24" y="29"/>
                  </a:cubicBezTo>
                  <a:cubicBezTo>
                    <a:pt x="24" y="30"/>
                    <a:pt x="25" y="30"/>
                    <a:pt x="26" y="30"/>
                  </a:cubicBezTo>
                  <a:cubicBezTo>
                    <a:pt x="26" y="30"/>
                    <a:pt x="26" y="31"/>
                    <a:pt x="27" y="31"/>
                  </a:cubicBezTo>
                  <a:cubicBezTo>
                    <a:pt x="28" y="31"/>
                    <a:pt x="31" y="32"/>
                    <a:pt x="31" y="31"/>
                  </a:cubicBezTo>
                  <a:cubicBezTo>
                    <a:pt x="31" y="31"/>
                    <a:pt x="34" y="31"/>
                    <a:pt x="35" y="32"/>
                  </a:cubicBezTo>
                  <a:cubicBezTo>
                    <a:pt x="37" y="34"/>
                    <a:pt x="40" y="34"/>
                    <a:pt x="41" y="33"/>
                  </a:cubicBezTo>
                  <a:cubicBezTo>
                    <a:pt x="42" y="33"/>
                    <a:pt x="44" y="34"/>
                    <a:pt x="44" y="34"/>
                  </a:cubicBezTo>
                  <a:cubicBezTo>
                    <a:pt x="45" y="33"/>
                    <a:pt x="46" y="35"/>
                    <a:pt x="47" y="34"/>
                  </a:cubicBezTo>
                  <a:cubicBezTo>
                    <a:pt x="48" y="33"/>
                    <a:pt x="45" y="33"/>
                    <a:pt x="45" y="32"/>
                  </a:cubicBezTo>
                  <a:close/>
                  <a:moveTo>
                    <a:pt x="99" y="17"/>
                  </a:moveTo>
                  <a:cubicBezTo>
                    <a:pt x="98" y="17"/>
                    <a:pt x="97" y="19"/>
                    <a:pt x="97" y="19"/>
                  </a:cubicBezTo>
                  <a:cubicBezTo>
                    <a:pt x="96" y="19"/>
                    <a:pt x="94" y="21"/>
                    <a:pt x="93" y="21"/>
                  </a:cubicBezTo>
                  <a:cubicBezTo>
                    <a:pt x="91" y="22"/>
                    <a:pt x="91" y="17"/>
                    <a:pt x="90" y="16"/>
                  </a:cubicBezTo>
                  <a:cubicBezTo>
                    <a:pt x="90" y="15"/>
                    <a:pt x="85" y="14"/>
                    <a:pt x="85" y="15"/>
                  </a:cubicBezTo>
                  <a:cubicBezTo>
                    <a:pt x="85" y="16"/>
                    <a:pt x="83" y="16"/>
                    <a:pt x="83" y="17"/>
                  </a:cubicBezTo>
                  <a:cubicBezTo>
                    <a:pt x="83" y="17"/>
                    <a:pt x="83" y="17"/>
                    <a:pt x="84" y="17"/>
                  </a:cubicBezTo>
                  <a:cubicBezTo>
                    <a:pt x="85" y="17"/>
                    <a:pt x="85" y="18"/>
                    <a:pt x="86" y="19"/>
                  </a:cubicBezTo>
                  <a:cubicBezTo>
                    <a:pt x="86" y="20"/>
                    <a:pt x="88" y="19"/>
                    <a:pt x="89" y="19"/>
                  </a:cubicBezTo>
                  <a:cubicBezTo>
                    <a:pt x="90" y="19"/>
                    <a:pt x="90" y="20"/>
                    <a:pt x="89" y="20"/>
                  </a:cubicBezTo>
                  <a:cubicBezTo>
                    <a:pt x="88" y="19"/>
                    <a:pt x="88" y="20"/>
                    <a:pt x="87" y="20"/>
                  </a:cubicBezTo>
                  <a:cubicBezTo>
                    <a:pt x="86" y="20"/>
                    <a:pt x="85" y="20"/>
                    <a:pt x="86" y="20"/>
                  </a:cubicBezTo>
                  <a:cubicBezTo>
                    <a:pt x="86" y="21"/>
                    <a:pt x="87" y="21"/>
                    <a:pt x="87" y="22"/>
                  </a:cubicBezTo>
                  <a:cubicBezTo>
                    <a:pt x="87" y="23"/>
                    <a:pt x="89" y="23"/>
                    <a:pt x="89" y="22"/>
                  </a:cubicBezTo>
                  <a:cubicBezTo>
                    <a:pt x="89" y="21"/>
                    <a:pt x="90" y="23"/>
                    <a:pt x="91" y="23"/>
                  </a:cubicBezTo>
                  <a:cubicBezTo>
                    <a:pt x="93" y="23"/>
                    <a:pt x="92" y="24"/>
                    <a:pt x="93" y="24"/>
                  </a:cubicBezTo>
                  <a:cubicBezTo>
                    <a:pt x="95" y="24"/>
                    <a:pt x="98" y="25"/>
                    <a:pt x="100" y="26"/>
                  </a:cubicBezTo>
                  <a:cubicBezTo>
                    <a:pt x="101" y="27"/>
                    <a:pt x="100" y="28"/>
                    <a:pt x="101" y="29"/>
                  </a:cubicBezTo>
                  <a:cubicBezTo>
                    <a:pt x="102" y="30"/>
                    <a:pt x="102" y="31"/>
                    <a:pt x="101" y="31"/>
                  </a:cubicBezTo>
                  <a:cubicBezTo>
                    <a:pt x="100" y="31"/>
                    <a:pt x="98" y="32"/>
                    <a:pt x="99" y="33"/>
                  </a:cubicBezTo>
                  <a:cubicBezTo>
                    <a:pt x="99" y="34"/>
                    <a:pt x="103" y="33"/>
                    <a:pt x="104" y="33"/>
                  </a:cubicBezTo>
                  <a:cubicBezTo>
                    <a:pt x="105" y="33"/>
                    <a:pt x="105" y="34"/>
                    <a:pt x="107" y="35"/>
                  </a:cubicBezTo>
                  <a:cubicBezTo>
                    <a:pt x="107" y="20"/>
                    <a:pt x="107" y="20"/>
                    <a:pt x="107" y="20"/>
                  </a:cubicBezTo>
                  <a:cubicBezTo>
                    <a:pt x="104" y="19"/>
                    <a:pt x="99" y="17"/>
                    <a:pt x="99" y="17"/>
                  </a:cubicBezTo>
                  <a:close/>
                  <a:moveTo>
                    <a:pt x="69" y="35"/>
                  </a:moveTo>
                  <a:cubicBezTo>
                    <a:pt x="69" y="35"/>
                    <a:pt x="68" y="35"/>
                    <a:pt x="68" y="35"/>
                  </a:cubicBezTo>
                  <a:cubicBezTo>
                    <a:pt x="68" y="35"/>
                    <a:pt x="68" y="35"/>
                    <a:pt x="68" y="36"/>
                  </a:cubicBezTo>
                  <a:cubicBezTo>
                    <a:pt x="68" y="36"/>
                    <a:pt x="67" y="35"/>
                    <a:pt x="67" y="35"/>
                  </a:cubicBezTo>
                  <a:cubicBezTo>
                    <a:pt x="66" y="36"/>
                    <a:pt x="65" y="37"/>
                    <a:pt x="66" y="38"/>
                  </a:cubicBezTo>
                  <a:cubicBezTo>
                    <a:pt x="67" y="38"/>
                    <a:pt x="68" y="37"/>
                    <a:pt x="69" y="36"/>
                  </a:cubicBezTo>
                  <a:cubicBezTo>
                    <a:pt x="69" y="36"/>
                    <a:pt x="69" y="36"/>
                    <a:pt x="69" y="36"/>
                  </a:cubicBezTo>
                  <a:cubicBezTo>
                    <a:pt x="69" y="36"/>
                    <a:pt x="69" y="36"/>
                    <a:pt x="69" y="36"/>
                  </a:cubicBezTo>
                  <a:cubicBezTo>
                    <a:pt x="69" y="35"/>
                    <a:pt x="70" y="35"/>
                    <a:pt x="70" y="35"/>
                  </a:cubicBezTo>
                  <a:cubicBezTo>
                    <a:pt x="69" y="35"/>
                    <a:pt x="69" y="35"/>
                    <a:pt x="69" y="35"/>
                  </a:cubicBezTo>
                  <a:close/>
                  <a:moveTo>
                    <a:pt x="50" y="17"/>
                  </a:moveTo>
                  <a:cubicBezTo>
                    <a:pt x="51" y="16"/>
                    <a:pt x="51" y="15"/>
                    <a:pt x="51" y="13"/>
                  </a:cubicBezTo>
                  <a:cubicBezTo>
                    <a:pt x="51" y="12"/>
                    <a:pt x="54" y="12"/>
                    <a:pt x="55" y="11"/>
                  </a:cubicBezTo>
                  <a:cubicBezTo>
                    <a:pt x="55" y="11"/>
                    <a:pt x="54" y="10"/>
                    <a:pt x="53" y="10"/>
                  </a:cubicBezTo>
                  <a:cubicBezTo>
                    <a:pt x="52" y="9"/>
                    <a:pt x="53" y="8"/>
                    <a:pt x="52" y="8"/>
                  </a:cubicBezTo>
                  <a:cubicBezTo>
                    <a:pt x="52" y="7"/>
                    <a:pt x="51" y="6"/>
                    <a:pt x="52" y="6"/>
                  </a:cubicBezTo>
                  <a:cubicBezTo>
                    <a:pt x="52" y="6"/>
                    <a:pt x="51" y="4"/>
                    <a:pt x="52" y="4"/>
                  </a:cubicBezTo>
                  <a:cubicBezTo>
                    <a:pt x="52" y="4"/>
                    <a:pt x="52" y="4"/>
                    <a:pt x="52" y="4"/>
                  </a:cubicBezTo>
                  <a:cubicBezTo>
                    <a:pt x="52" y="3"/>
                    <a:pt x="51" y="3"/>
                    <a:pt x="51" y="3"/>
                  </a:cubicBezTo>
                  <a:cubicBezTo>
                    <a:pt x="50" y="3"/>
                    <a:pt x="47" y="3"/>
                    <a:pt x="47" y="5"/>
                  </a:cubicBezTo>
                  <a:cubicBezTo>
                    <a:pt x="48" y="7"/>
                    <a:pt x="46" y="6"/>
                    <a:pt x="46" y="7"/>
                  </a:cubicBezTo>
                  <a:cubicBezTo>
                    <a:pt x="46" y="8"/>
                    <a:pt x="45" y="8"/>
                    <a:pt x="45" y="9"/>
                  </a:cubicBezTo>
                  <a:cubicBezTo>
                    <a:pt x="45" y="10"/>
                    <a:pt x="45" y="10"/>
                    <a:pt x="43" y="10"/>
                  </a:cubicBezTo>
                  <a:cubicBezTo>
                    <a:pt x="42" y="11"/>
                    <a:pt x="42" y="10"/>
                    <a:pt x="41" y="10"/>
                  </a:cubicBezTo>
                  <a:cubicBezTo>
                    <a:pt x="40" y="10"/>
                    <a:pt x="40" y="11"/>
                    <a:pt x="39" y="11"/>
                  </a:cubicBezTo>
                  <a:cubicBezTo>
                    <a:pt x="38" y="11"/>
                    <a:pt x="36" y="11"/>
                    <a:pt x="36" y="11"/>
                  </a:cubicBezTo>
                  <a:cubicBezTo>
                    <a:pt x="35" y="12"/>
                    <a:pt x="34" y="10"/>
                    <a:pt x="34" y="10"/>
                  </a:cubicBezTo>
                  <a:cubicBezTo>
                    <a:pt x="34" y="10"/>
                    <a:pt x="33" y="10"/>
                    <a:pt x="33" y="9"/>
                  </a:cubicBezTo>
                  <a:cubicBezTo>
                    <a:pt x="33" y="9"/>
                    <a:pt x="33" y="9"/>
                    <a:pt x="33" y="9"/>
                  </a:cubicBezTo>
                  <a:cubicBezTo>
                    <a:pt x="32" y="9"/>
                    <a:pt x="30" y="11"/>
                    <a:pt x="31" y="12"/>
                  </a:cubicBezTo>
                  <a:cubicBezTo>
                    <a:pt x="32" y="13"/>
                    <a:pt x="32" y="15"/>
                    <a:pt x="33" y="15"/>
                  </a:cubicBezTo>
                  <a:cubicBezTo>
                    <a:pt x="33" y="16"/>
                    <a:pt x="35" y="16"/>
                    <a:pt x="35" y="18"/>
                  </a:cubicBezTo>
                  <a:cubicBezTo>
                    <a:pt x="35" y="19"/>
                    <a:pt x="36" y="21"/>
                    <a:pt x="37" y="21"/>
                  </a:cubicBezTo>
                  <a:cubicBezTo>
                    <a:pt x="38" y="20"/>
                    <a:pt x="38" y="21"/>
                    <a:pt x="39" y="22"/>
                  </a:cubicBezTo>
                  <a:cubicBezTo>
                    <a:pt x="39" y="22"/>
                    <a:pt x="41" y="21"/>
                    <a:pt x="42" y="21"/>
                  </a:cubicBezTo>
                  <a:cubicBezTo>
                    <a:pt x="42" y="21"/>
                    <a:pt x="45" y="22"/>
                    <a:pt x="45" y="23"/>
                  </a:cubicBezTo>
                  <a:cubicBezTo>
                    <a:pt x="45" y="23"/>
                    <a:pt x="47" y="23"/>
                    <a:pt x="48" y="22"/>
                  </a:cubicBezTo>
                  <a:cubicBezTo>
                    <a:pt x="49" y="22"/>
                    <a:pt x="49" y="18"/>
                    <a:pt x="50" y="17"/>
                  </a:cubicBezTo>
                  <a:close/>
                  <a:moveTo>
                    <a:pt x="55" y="36"/>
                  </a:moveTo>
                  <a:cubicBezTo>
                    <a:pt x="55" y="37"/>
                    <a:pt x="57" y="37"/>
                    <a:pt x="57" y="37"/>
                  </a:cubicBezTo>
                  <a:cubicBezTo>
                    <a:pt x="57" y="38"/>
                    <a:pt x="59" y="38"/>
                    <a:pt x="59" y="37"/>
                  </a:cubicBezTo>
                  <a:cubicBezTo>
                    <a:pt x="59" y="36"/>
                    <a:pt x="54" y="35"/>
                    <a:pt x="55" y="36"/>
                  </a:cubicBezTo>
                  <a:close/>
                  <a:moveTo>
                    <a:pt x="52" y="33"/>
                  </a:moveTo>
                  <a:cubicBezTo>
                    <a:pt x="51" y="33"/>
                    <a:pt x="50" y="34"/>
                    <a:pt x="49" y="33"/>
                  </a:cubicBezTo>
                  <a:cubicBezTo>
                    <a:pt x="49" y="33"/>
                    <a:pt x="48" y="34"/>
                    <a:pt x="48" y="34"/>
                  </a:cubicBezTo>
                  <a:cubicBezTo>
                    <a:pt x="48" y="35"/>
                    <a:pt x="50" y="36"/>
                    <a:pt x="52" y="35"/>
                  </a:cubicBezTo>
                  <a:cubicBezTo>
                    <a:pt x="53" y="34"/>
                    <a:pt x="55" y="35"/>
                    <a:pt x="55" y="34"/>
                  </a:cubicBezTo>
                  <a:cubicBezTo>
                    <a:pt x="55" y="33"/>
                    <a:pt x="52" y="32"/>
                    <a:pt x="52"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7" name="Freeform 356">
              <a:extLst>
                <a:ext uri="{FF2B5EF4-FFF2-40B4-BE49-F238E27FC236}">
                  <a16:creationId xmlns:a16="http://schemas.microsoft.com/office/drawing/2014/main" id="{59537078-DC73-4200-8DD3-35E5D228AAF3}"/>
                </a:ext>
              </a:extLst>
            </p:cNvPr>
            <p:cNvSpPr>
              <a:spLocks noEditPoints="1"/>
            </p:cNvSpPr>
            <p:nvPr/>
          </p:nvSpPr>
          <p:spPr bwMode="auto">
            <a:xfrm>
              <a:off x="-2490788" y="2303463"/>
              <a:ext cx="28575" cy="11113"/>
            </a:xfrm>
            <a:custGeom>
              <a:avLst/>
              <a:gdLst>
                <a:gd name="T0" fmla="*/ 1 w 8"/>
                <a:gd name="T1" fmla="*/ 2 h 3"/>
                <a:gd name="T2" fmla="*/ 0 w 8"/>
                <a:gd name="T3" fmla="*/ 2 h 3"/>
                <a:gd name="T4" fmla="*/ 1 w 8"/>
                <a:gd name="T5" fmla="*/ 3 h 3"/>
                <a:gd name="T6" fmla="*/ 1 w 8"/>
                <a:gd name="T7" fmla="*/ 2 h 3"/>
                <a:gd name="T8" fmla="*/ 1 w 8"/>
                <a:gd name="T9" fmla="*/ 2 h 3"/>
                <a:gd name="T10" fmla="*/ 1 w 8"/>
                <a:gd name="T11" fmla="*/ 2 h 3"/>
                <a:gd name="T12" fmla="*/ 4 w 8"/>
                <a:gd name="T13" fmla="*/ 0 h 3"/>
                <a:gd name="T14" fmla="*/ 2 w 8"/>
                <a:gd name="T15" fmla="*/ 1 h 3"/>
                <a:gd name="T16" fmla="*/ 2 w 8"/>
                <a:gd name="T17" fmla="*/ 2 h 3"/>
                <a:gd name="T18" fmla="*/ 3 w 8"/>
                <a:gd name="T19" fmla="*/ 2 h 3"/>
                <a:gd name="T20" fmla="*/ 8 w 8"/>
                <a:gd name="T21" fmla="*/ 0 h 3"/>
                <a:gd name="T22" fmla="*/ 4 w 8"/>
                <a:gd name="T23"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8" h="3">
                  <a:moveTo>
                    <a:pt x="1" y="2"/>
                  </a:moveTo>
                  <a:cubicBezTo>
                    <a:pt x="1" y="2"/>
                    <a:pt x="0" y="2"/>
                    <a:pt x="0" y="2"/>
                  </a:cubicBezTo>
                  <a:cubicBezTo>
                    <a:pt x="0" y="2"/>
                    <a:pt x="1" y="3"/>
                    <a:pt x="1" y="3"/>
                  </a:cubicBezTo>
                  <a:cubicBezTo>
                    <a:pt x="1" y="2"/>
                    <a:pt x="1" y="2"/>
                    <a:pt x="1" y="2"/>
                  </a:cubicBezTo>
                  <a:cubicBezTo>
                    <a:pt x="1" y="2"/>
                    <a:pt x="1" y="2"/>
                    <a:pt x="1" y="2"/>
                  </a:cubicBezTo>
                  <a:cubicBezTo>
                    <a:pt x="1" y="2"/>
                    <a:pt x="1" y="2"/>
                    <a:pt x="1" y="2"/>
                  </a:cubicBezTo>
                  <a:close/>
                  <a:moveTo>
                    <a:pt x="4" y="0"/>
                  </a:moveTo>
                  <a:cubicBezTo>
                    <a:pt x="3" y="0"/>
                    <a:pt x="3" y="1"/>
                    <a:pt x="2" y="1"/>
                  </a:cubicBezTo>
                  <a:cubicBezTo>
                    <a:pt x="2" y="2"/>
                    <a:pt x="2" y="2"/>
                    <a:pt x="2" y="2"/>
                  </a:cubicBezTo>
                  <a:cubicBezTo>
                    <a:pt x="2" y="2"/>
                    <a:pt x="2" y="2"/>
                    <a:pt x="3" y="2"/>
                  </a:cubicBezTo>
                  <a:cubicBezTo>
                    <a:pt x="4" y="2"/>
                    <a:pt x="7" y="1"/>
                    <a:pt x="8" y="0"/>
                  </a:cubicBezTo>
                  <a:cubicBezTo>
                    <a:pt x="8" y="0"/>
                    <a:pt x="5" y="0"/>
                    <a:pt x="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8" name="Freeform 357">
              <a:extLst>
                <a:ext uri="{FF2B5EF4-FFF2-40B4-BE49-F238E27FC236}">
                  <a16:creationId xmlns:a16="http://schemas.microsoft.com/office/drawing/2014/main" id="{5DDED39C-52DA-4407-85A7-300F7CB2E0AB}"/>
                </a:ext>
              </a:extLst>
            </p:cNvPr>
            <p:cNvSpPr>
              <a:spLocks noEditPoints="1"/>
            </p:cNvSpPr>
            <p:nvPr/>
          </p:nvSpPr>
          <p:spPr bwMode="auto">
            <a:xfrm>
              <a:off x="-3467100" y="1803400"/>
              <a:ext cx="98425" cy="103188"/>
            </a:xfrm>
            <a:custGeom>
              <a:avLst/>
              <a:gdLst>
                <a:gd name="T0" fmla="*/ 18 w 27"/>
                <a:gd name="T1" fmla="*/ 25 h 29"/>
                <a:gd name="T2" fmla="*/ 16 w 27"/>
                <a:gd name="T3" fmla="*/ 25 h 29"/>
                <a:gd name="T4" fmla="*/ 14 w 27"/>
                <a:gd name="T5" fmla="*/ 26 h 29"/>
                <a:gd name="T6" fmla="*/ 16 w 27"/>
                <a:gd name="T7" fmla="*/ 27 h 29"/>
                <a:gd name="T8" fmla="*/ 19 w 27"/>
                <a:gd name="T9" fmla="*/ 29 h 29"/>
                <a:gd name="T10" fmla="*/ 19 w 27"/>
                <a:gd name="T11" fmla="*/ 27 h 29"/>
                <a:gd name="T12" fmla="*/ 20 w 27"/>
                <a:gd name="T13" fmla="*/ 25 h 29"/>
                <a:gd name="T14" fmla="*/ 18 w 27"/>
                <a:gd name="T15" fmla="*/ 25 h 29"/>
                <a:gd name="T16" fmla="*/ 5 w 27"/>
                <a:gd name="T17" fmla="*/ 17 h 29"/>
                <a:gd name="T18" fmla="*/ 3 w 27"/>
                <a:gd name="T19" fmla="*/ 18 h 29"/>
                <a:gd name="T20" fmla="*/ 4 w 27"/>
                <a:gd name="T21" fmla="*/ 21 h 29"/>
                <a:gd name="T22" fmla="*/ 5 w 27"/>
                <a:gd name="T23" fmla="*/ 23 h 29"/>
                <a:gd name="T24" fmla="*/ 7 w 27"/>
                <a:gd name="T25" fmla="*/ 22 h 29"/>
                <a:gd name="T26" fmla="*/ 7 w 27"/>
                <a:gd name="T27" fmla="*/ 18 h 29"/>
                <a:gd name="T28" fmla="*/ 5 w 27"/>
                <a:gd name="T29" fmla="*/ 17 h 29"/>
                <a:gd name="T30" fmla="*/ 22 w 27"/>
                <a:gd name="T31" fmla="*/ 16 h 29"/>
                <a:gd name="T32" fmla="*/ 20 w 27"/>
                <a:gd name="T33" fmla="*/ 15 h 29"/>
                <a:gd name="T34" fmla="*/ 17 w 27"/>
                <a:gd name="T35" fmla="*/ 11 h 29"/>
                <a:gd name="T36" fmla="*/ 13 w 27"/>
                <a:gd name="T37" fmla="*/ 8 h 29"/>
                <a:gd name="T38" fmla="*/ 13 w 27"/>
                <a:gd name="T39" fmla="*/ 5 h 29"/>
                <a:gd name="T40" fmla="*/ 14 w 27"/>
                <a:gd name="T41" fmla="*/ 4 h 29"/>
                <a:gd name="T42" fmla="*/ 15 w 27"/>
                <a:gd name="T43" fmla="*/ 1 h 29"/>
                <a:gd name="T44" fmla="*/ 13 w 27"/>
                <a:gd name="T45" fmla="*/ 1 h 29"/>
                <a:gd name="T46" fmla="*/ 13 w 27"/>
                <a:gd name="T47" fmla="*/ 0 h 29"/>
                <a:gd name="T48" fmla="*/ 11 w 27"/>
                <a:gd name="T49" fmla="*/ 0 h 29"/>
                <a:gd name="T50" fmla="*/ 10 w 27"/>
                <a:gd name="T51" fmla="*/ 0 h 29"/>
                <a:gd name="T52" fmla="*/ 9 w 27"/>
                <a:gd name="T53" fmla="*/ 0 h 29"/>
                <a:gd name="T54" fmla="*/ 9 w 27"/>
                <a:gd name="T55" fmla="*/ 1 h 29"/>
                <a:gd name="T56" fmla="*/ 9 w 27"/>
                <a:gd name="T57" fmla="*/ 1 h 29"/>
                <a:gd name="T58" fmla="*/ 8 w 27"/>
                <a:gd name="T59" fmla="*/ 2 h 29"/>
                <a:gd name="T60" fmla="*/ 7 w 27"/>
                <a:gd name="T61" fmla="*/ 2 h 29"/>
                <a:gd name="T62" fmla="*/ 6 w 27"/>
                <a:gd name="T63" fmla="*/ 2 h 29"/>
                <a:gd name="T64" fmla="*/ 5 w 27"/>
                <a:gd name="T65" fmla="*/ 3 h 29"/>
                <a:gd name="T66" fmla="*/ 4 w 27"/>
                <a:gd name="T67" fmla="*/ 2 h 29"/>
                <a:gd name="T68" fmla="*/ 3 w 27"/>
                <a:gd name="T69" fmla="*/ 3 h 29"/>
                <a:gd name="T70" fmla="*/ 1 w 27"/>
                <a:gd name="T71" fmla="*/ 3 h 29"/>
                <a:gd name="T72" fmla="*/ 1 w 27"/>
                <a:gd name="T73" fmla="*/ 4 h 29"/>
                <a:gd name="T74" fmla="*/ 1 w 27"/>
                <a:gd name="T75" fmla="*/ 5 h 29"/>
                <a:gd name="T76" fmla="*/ 0 w 27"/>
                <a:gd name="T77" fmla="*/ 6 h 29"/>
                <a:gd name="T78" fmla="*/ 1 w 27"/>
                <a:gd name="T79" fmla="*/ 7 h 29"/>
                <a:gd name="T80" fmla="*/ 1 w 27"/>
                <a:gd name="T81" fmla="*/ 8 h 29"/>
                <a:gd name="T82" fmla="*/ 2 w 27"/>
                <a:gd name="T83" fmla="*/ 9 h 29"/>
                <a:gd name="T84" fmla="*/ 2 w 27"/>
                <a:gd name="T85" fmla="*/ 9 h 29"/>
                <a:gd name="T86" fmla="*/ 3 w 27"/>
                <a:gd name="T87" fmla="*/ 9 h 29"/>
                <a:gd name="T88" fmla="*/ 5 w 27"/>
                <a:gd name="T89" fmla="*/ 8 h 29"/>
                <a:gd name="T90" fmla="*/ 8 w 27"/>
                <a:gd name="T91" fmla="*/ 9 h 29"/>
                <a:gd name="T92" fmla="*/ 9 w 27"/>
                <a:gd name="T93" fmla="*/ 10 h 29"/>
                <a:gd name="T94" fmla="*/ 11 w 27"/>
                <a:gd name="T95" fmla="*/ 13 h 29"/>
                <a:gd name="T96" fmla="*/ 14 w 27"/>
                <a:gd name="T97" fmla="*/ 16 h 29"/>
                <a:gd name="T98" fmla="*/ 17 w 27"/>
                <a:gd name="T99" fmla="*/ 17 h 29"/>
                <a:gd name="T100" fmla="*/ 19 w 27"/>
                <a:gd name="T101" fmla="*/ 18 h 29"/>
                <a:gd name="T102" fmla="*/ 20 w 27"/>
                <a:gd name="T103" fmla="*/ 20 h 29"/>
                <a:gd name="T104" fmla="*/ 21 w 27"/>
                <a:gd name="T105" fmla="*/ 21 h 29"/>
                <a:gd name="T106" fmla="*/ 21 w 27"/>
                <a:gd name="T107" fmla="*/ 24 h 29"/>
                <a:gd name="T108" fmla="*/ 21 w 27"/>
                <a:gd name="T109" fmla="*/ 25 h 29"/>
                <a:gd name="T110" fmla="*/ 22 w 27"/>
                <a:gd name="T111" fmla="*/ 23 h 29"/>
                <a:gd name="T112" fmla="*/ 24 w 27"/>
                <a:gd name="T113" fmla="*/ 22 h 29"/>
                <a:gd name="T114" fmla="*/ 23 w 27"/>
                <a:gd name="T115" fmla="*/ 20 h 29"/>
                <a:gd name="T116" fmla="*/ 25 w 27"/>
                <a:gd name="T117" fmla="*/ 19 h 29"/>
                <a:gd name="T118" fmla="*/ 27 w 27"/>
                <a:gd name="T119" fmla="*/ 19 h 29"/>
                <a:gd name="T120" fmla="*/ 22 w 27"/>
                <a:gd name="T121" fmla="*/ 1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7" h="29">
                  <a:moveTo>
                    <a:pt x="18" y="25"/>
                  </a:moveTo>
                  <a:cubicBezTo>
                    <a:pt x="17" y="25"/>
                    <a:pt x="16" y="25"/>
                    <a:pt x="16" y="25"/>
                  </a:cubicBezTo>
                  <a:cubicBezTo>
                    <a:pt x="15" y="25"/>
                    <a:pt x="13" y="25"/>
                    <a:pt x="14" y="26"/>
                  </a:cubicBezTo>
                  <a:cubicBezTo>
                    <a:pt x="14" y="26"/>
                    <a:pt x="14" y="27"/>
                    <a:pt x="16" y="27"/>
                  </a:cubicBezTo>
                  <a:cubicBezTo>
                    <a:pt x="18" y="28"/>
                    <a:pt x="18" y="29"/>
                    <a:pt x="19" y="29"/>
                  </a:cubicBezTo>
                  <a:cubicBezTo>
                    <a:pt x="19" y="29"/>
                    <a:pt x="20" y="28"/>
                    <a:pt x="19" y="27"/>
                  </a:cubicBezTo>
                  <a:cubicBezTo>
                    <a:pt x="19" y="26"/>
                    <a:pt x="20" y="25"/>
                    <a:pt x="20" y="25"/>
                  </a:cubicBezTo>
                  <a:cubicBezTo>
                    <a:pt x="20" y="25"/>
                    <a:pt x="20" y="25"/>
                    <a:pt x="18" y="25"/>
                  </a:cubicBezTo>
                  <a:close/>
                  <a:moveTo>
                    <a:pt x="5" y="17"/>
                  </a:moveTo>
                  <a:cubicBezTo>
                    <a:pt x="4" y="18"/>
                    <a:pt x="4" y="17"/>
                    <a:pt x="3" y="18"/>
                  </a:cubicBezTo>
                  <a:cubicBezTo>
                    <a:pt x="3" y="18"/>
                    <a:pt x="5" y="19"/>
                    <a:pt x="4" y="21"/>
                  </a:cubicBezTo>
                  <a:cubicBezTo>
                    <a:pt x="4" y="22"/>
                    <a:pt x="5" y="24"/>
                    <a:pt x="5" y="23"/>
                  </a:cubicBezTo>
                  <a:cubicBezTo>
                    <a:pt x="6" y="22"/>
                    <a:pt x="6" y="22"/>
                    <a:pt x="7" y="22"/>
                  </a:cubicBezTo>
                  <a:cubicBezTo>
                    <a:pt x="7" y="21"/>
                    <a:pt x="7" y="19"/>
                    <a:pt x="7" y="18"/>
                  </a:cubicBezTo>
                  <a:cubicBezTo>
                    <a:pt x="8" y="17"/>
                    <a:pt x="6" y="17"/>
                    <a:pt x="5" y="17"/>
                  </a:cubicBezTo>
                  <a:close/>
                  <a:moveTo>
                    <a:pt x="22" y="16"/>
                  </a:moveTo>
                  <a:cubicBezTo>
                    <a:pt x="21" y="16"/>
                    <a:pt x="22" y="15"/>
                    <a:pt x="20" y="15"/>
                  </a:cubicBezTo>
                  <a:cubicBezTo>
                    <a:pt x="19" y="15"/>
                    <a:pt x="17" y="13"/>
                    <a:pt x="17" y="11"/>
                  </a:cubicBezTo>
                  <a:cubicBezTo>
                    <a:pt x="16" y="9"/>
                    <a:pt x="14" y="9"/>
                    <a:pt x="13" y="8"/>
                  </a:cubicBezTo>
                  <a:cubicBezTo>
                    <a:pt x="13" y="7"/>
                    <a:pt x="14" y="6"/>
                    <a:pt x="13" y="5"/>
                  </a:cubicBezTo>
                  <a:cubicBezTo>
                    <a:pt x="13" y="5"/>
                    <a:pt x="14" y="4"/>
                    <a:pt x="14" y="4"/>
                  </a:cubicBezTo>
                  <a:cubicBezTo>
                    <a:pt x="14" y="3"/>
                    <a:pt x="15" y="2"/>
                    <a:pt x="15" y="1"/>
                  </a:cubicBezTo>
                  <a:cubicBezTo>
                    <a:pt x="14" y="1"/>
                    <a:pt x="14" y="1"/>
                    <a:pt x="13" y="1"/>
                  </a:cubicBezTo>
                  <a:cubicBezTo>
                    <a:pt x="13" y="1"/>
                    <a:pt x="13" y="0"/>
                    <a:pt x="13" y="0"/>
                  </a:cubicBezTo>
                  <a:cubicBezTo>
                    <a:pt x="13" y="0"/>
                    <a:pt x="11" y="0"/>
                    <a:pt x="11" y="0"/>
                  </a:cubicBezTo>
                  <a:cubicBezTo>
                    <a:pt x="11" y="0"/>
                    <a:pt x="10" y="1"/>
                    <a:pt x="10" y="0"/>
                  </a:cubicBezTo>
                  <a:cubicBezTo>
                    <a:pt x="10" y="0"/>
                    <a:pt x="9" y="0"/>
                    <a:pt x="9" y="0"/>
                  </a:cubicBezTo>
                  <a:cubicBezTo>
                    <a:pt x="9" y="1"/>
                    <a:pt x="9" y="1"/>
                    <a:pt x="9" y="1"/>
                  </a:cubicBezTo>
                  <a:cubicBezTo>
                    <a:pt x="9" y="1"/>
                    <a:pt x="9" y="1"/>
                    <a:pt x="9" y="1"/>
                  </a:cubicBezTo>
                  <a:cubicBezTo>
                    <a:pt x="8" y="1"/>
                    <a:pt x="8" y="1"/>
                    <a:pt x="8" y="2"/>
                  </a:cubicBezTo>
                  <a:cubicBezTo>
                    <a:pt x="8" y="2"/>
                    <a:pt x="7" y="2"/>
                    <a:pt x="7" y="2"/>
                  </a:cubicBezTo>
                  <a:cubicBezTo>
                    <a:pt x="6" y="2"/>
                    <a:pt x="6" y="2"/>
                    <a:pt x="6" y="2"/>
                  </a:cubicBezTo>
                  <a:cubicBezTo>
                    <a:pt x="6" y="3"/>
                    <a:pt x="6" y="4"/>
                    <a:pt x="5" y="3"/>
                  </a:cubicBezTo>
                  <a:cubicBezTo>
                    <a:pt x="5" y="3"/>
                    <a:pt x="4" y="1"/>
                    <a:pt x="4" y="2"/>
                  </a:cubicBezTo>
                  <a:cubicBezTo>
                    <a:pt x="4" y="2"/>
                    <a:pt x="3" y="3"/>
                    <a:pt x="3" y="3"/>
                  </a:cubicBezTo>
                  <a:cubicBezTo>
                    <a:pt x="3" y="3"/>
                    <a:pt x="2" y="3"/>
                    <a:pt x="1" y="3"/>
                  </a:cubicBezTo>
                  <a:cubicBezTo>
                    <a:pt x="1" y="4"/>
                    <a:pt x="1" y="4"/>
                    <a:pt x="1" y="4"/>
                  </a:cubicBezTo>
                  <a:cubicBezTo>
                    <a:pt x="1" y="5"/>
                    <a:pt x="1" y="5"/>
                    <a:pt x="1" y="5"/>
                  </a:cubicBezTo>
                  <a:cubicBezTo>
                    <a:pt x="0" y="6"/>
                    <a:pt x="0" y="5"/>
                    <a:pt x="0" y="6"/>
                  </a:cubicBezTo>
                  <a:cubicBezTo>
                    <a:pt x="1" y="7"/>
                    <a:pt x="1" y="7"/>
                    <a:pt x="1" y="7"/>
                  </a:cubicBezTo>
                  <a:cubicBezTo>
                    <a:pt x="1" y="8"/>
                    <a:pt x="1" y="8"/>
                    <a:pt x="1" y="8"/>
                  </a:cubicBezTo>
                  <a:cubicBezTo>
                    <a:pt x="2" y="8"/>
                    <a:pt x="3" y="8"/>
                    <a:pt x="2" y="9"/>
                  </a:cubicBezTo>
                  <a:cubicBezTo>
                    <a:pt x="2" y="9"/>
                    <a:pt x="2" y="9"/>
                    <a:pt x="2" y="9"/>
                  </a:cubicBezTo>
                  <a:cubicBezTo>
                    <a:pt x="3" y="9"/>
                    <a:pt x="3" y="9"/>
                    <a:pt x="3" y="9"/>
                  </a:cubicBezTo>
                  <a:cubicBezTo>
                    <a:pt x="4" y="9"/>
                    <a:pt x="4" y="8"/>
                    <a:pt x="5" y="8"/>
                  </a:cubicBezTo>
                  <a:cubicBezTo>
                    <a:pt x="6" y="7"/>
                    <a:pt x="8" y="8"/>
                    <a:pt x="8" y="9"/>
                  </a:cubicBezTo>
                  <a:cubicBezTo>
                    <a:pt x="9" y="10"/>
                    <a:pt x="9" y="10"/>
                    <a:pt x="9" y="10"/>
                  </a:cubicBezTo>
                  <a:cubicBezTo>
                    <a:pt x="9" y="11"/>
                    <a:pt x="10" y="12"/>
                    <a:pt x="11" y="13"/>
                  </a:cubicBezTo>
                  <a:cubicBezTo>
                    <a:pt x="13" y="14"/>
                    <a:pt x="13" y="16"/>
                    <a:pt x="14" y="16"/>
                  </a:cubicBezTo>
                  <a:cubicBezTo>
                    <a:pt x="15" y="16"/>
                    <a:pt x="16" y="16"/>
                    <a:pt x="17" y="17"/>
                  </a:cubicBezTo>
                  <a:cubicBezTo>
                    <a:pt x="17" y="18"/>
                    <a:pt x="18" y="18"/>
                    <a:pt x="19" y="18"/>
                  </a:cubicBezTo>
                  <a:cubicBezTo>
                    <a:pt x="19" y="19"/>
                    <a:pt x="19" y="20"/>
                    <a:pt x="20" y="20"/>
                  </a:cubicBezTo>
                  <a:cubicBezTo>
                    <a:pt x="21" y="20"/>
                    <a:pt x="21" y="20"/>
                    <a:pt x="21" y="21"/>
                  </a:cubicBezTo>
                  <a:cubicBezTo>
                    <a:pt x="21" y="22"/>
                    <a:pt x="22" y="23"/>
                    <a:pt x="21" y="24"/>
                  </a:cubicBezTo>
                  <a:cubicBezTo>
                    <a:pt x="21" y="24"/>
                    <a:pt x="21" y="25"/>
                    <a:pt x="21" y="25"/>
                  </a:cubicBezTo>
                  <a:cubicBezTo>
                    <a:pt x="22" y="25"/>
                    <a:pt x="22" y="24"/>
                    <a:pt x="22" y="23"/>
                  </a:cubicBezTo>
                  <a:cubicBezTo>
                    <a:pt x="22" y="23"/>
                    <a:pt x="23" y="23"/>
                    <a:pt x="24" y="22"/>
                  </a:cubicBezTo>
                  <a:cubicBezTo>
                    <a:pt x="24" y="21"/>
                    <a:pt x="23" y="21"/>
                    <a:pt x="23" y="20"/>
                  </a:cubicBezTo>
                  <a:cubicBezTo>
                    <a:pt x="22" y="19"/>
                    <a:pt x="24" y="19"/>
                    <a:pt x="25" y="19"/>
                  </a:cubicBezTo>
                  <a:cubicBezTo>
                    <a:pt x="26" y="20"/>
                    <a:pt x="27" y="21"/>
                    <a:pt x="27" y="19"/>
                  </a:cubicBezTo>
                  <a:cubicBezTo>
                    <a:pt x="27" y="18"/>
                    <a:pt x="23" y="17"/>
                    <a:pt x="22"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9" name="Freeform 358">
              <a:extLst>
                <a:ext uri="{FF2B5EF4-FFF2-40B4-BE49-F238E27FC236}">
                  <a16:creationId xmlns:a16="http://schemas.microsoft.com/office/drawing/2014/main" id="{6D924B41-A433-4AEF-A05A-DF006BA2C4D9}"/>
                </a:ext>
              </a:extLst>
            </p:cNvPr>
            <p:cNvSpPr>
              <a:spLocks/>
            </p:cNvSpPr>
            <p:nvPr/>
          </p:nvSpPr>
          <p:spPr bwMode="auto">
            <a:xfrm>
              <a:off x="-3368675" y="1838325"/>
              <a:ext cx="6350" cy="14288"/>
            </a:xfrm>
            <a:custGeom>
              <a:avLst/>
              <a:gdLst>
                <a:gd name="T0" fmla="*/ 1 w 2"/>
                <a:gd name="T1" fmla="*/ 0 h 4"/>
                <a:gd name="T2" fmla="*/ 0 w 2"/>
                <a:gd name="T3" fmla="*/ 2 h 4"/>
                <a:gd name="T4" fmla="*/ 0 w 2"/>
                <a:gd name="T5" fmla="*/ 3 h 4"/>
                <a:gd name="T6" fmla="*/ 1 w 2"/>
                <a:gd name="T7" fmla="*/ 4 h 4"/>
                <a:gd name="T8" fmla="*/ 1 w 2"/>
                <a:gd name="T9" fmla="*/ 4 h 4"/>
                <a:gd name="T10" fmla="*/ 2 w 2"/>
                <a:gd name="T11" fmla="*/ 3 h 4"/>
                <a:gd name="T12" fmla="*/ 1 w 2"/>
                <a:gd name="T13" fmla="*/ 0 h 4"/>
              </a:gdLst>
              <a:ahLst/>
              <a:cxnLst>
                <a:cxn ang="0">
                  <a:pos x="T0" y="T1"/>
                </a:cxn>
                <a:cxn ang="0">
                  <a:pos x="T2" y="T3"/>
                </a:cxn>
                <a:cxn ang="0">
                  <a:pos x="T4" y="T5"/>
                </a:cxn>
                <a:cxn ang="0">
                  <a:pos x="T6" y="T7"/>
                </a:cxn>
                <a:cxn ang="0">
                  <a:pos x="T8" y="T9"/>
                </a:cxn>
                <a:cxn ang="0">
                  <a:pos x="T10" y="T11"/>
                </a:cxn>
                <a:cxn ang="0">
                  <a:pos x="T12" y="T13"/>
                </a:cxn>
              </a:cxnLst>
              <a:rect l="0" t="0" r="r" b="b"/>
              <a:pathLst>
                <a:path w="2" h="4">
                  <a:moveTo>
                    <a:pt x="1" y="0"/>
                  </a:moveTo>
                  <a:cubicBezTo>
                    <a:pt x="0" y="1"/>
                    <a:pt x="0" y="2"/>
                    <a:pt x="0" y="2"/>
                  </a:cubicBezTo>
                  <a:cubicBezTo>
                    <a:pt x="0" y="2"/>
                    <a:pt x="0" y="3"/>
                    <a:pt x="0" y="3"/>
                  </a:cubicBezTo>
                  <a:cubicBezTo>
                    <a:pt x="0" y="3"/>
                    <a:pt x="1" y="4"/>
                    <a:pt x="1" y="4"/>
                  </a:cubicBezTo>
                  <a:cubicBezTo>
                    <a:pt x="1" y="4"/>
                    <a:pt x="1" y="4"/>
                    <a:pt x="1" y="4"/>
                  </a:cubicBezTo>
                  <a:cubicBezTo>
                    <a:pt x="2" y="3"/>
                    <a:pt x="2" y="3"/>
                    <a:pt x="2" y="3"/>
                  </a:cubicBezTo>
                  <a:cubicBezTo>
                    <a:pt x="2" y="2"/>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30" name="Freeform 359">
              <a:extLst>
                <a:ext uri="{FF2B5EF4-FFF2-40B4-BE49-F238E27FC236}">
                  <a16:creationId xmlns:a16="http://schemas.microsoft.com/office/drawing/2014/main" id="{A63C6417-AF21-41B3-B186-DF18EA161057}"/>
                </a:ext>
              </a:extLst>
            </p:cNvPr>
            <p:cNvSpPr>
              <a:spLocks/>
            </p:cNvSpPr>
            <p:nvPr/>
          </p:nvSpPr>
          <p:spPr bwMode="auto">
            <a:xfrm>
              <a:off x="-3368675" y="1809750"/>
              <a:ext cx="36512" cy="42863"/>
            </a:xfrm>
            <a:custGeom>
              <a:avLst/>
              <a:gdLst>
                <a:gd name="T0" fmla="*/ 9 w 10"/>
                <a:gd name="T1" fmla="*/ 8 h 12"/>
                <a:gd name="T2" fmla="*/ 9 w 10"/>
                <a:gd name="T3" fmla="*/ 6 h 12"/>
                <a:gd name="T4" fmla="*/ 9 w 10"/>
                <a:gd name="T5" fmla="*/ 5 h 12"/>
                <a:gd name="T6" fmla="*/ 6 w 10"/>
                <a:gd name="T7" fmla="*/ 4 h 12"/>
                <a:gd name="T8" fmla="*/ 6 w 10"/>
                <a:gd name="T9" fmla="*/ 3 h 12"/>
                <a:gd name="T10" fmla="*/ 5 w 10"/>
                <a:gd name="T11" fmla="*/ 2 h 12"/>
                <a:gd name="T12" fmla="*/ 4 w 10"/>
                <a:gd name="T13" fmla="*/ 1 h 12"/>
                <a:gd name="T14" fmla="*/ 4 w 10"/>
                <a:gd name="T15" fmla="*/ 1 h 12"/>
                <a:gd name="T16" fmla="*/ 4 w 10"/>
                <a:gd name="T17" fmla="*/ 0 h 12"/>
                <a:gd name="T18" fmla="*/ 3 w 10"/>
                <a:gd name="T19" fmla="*/ 0 h 12"/>
                <a:gd name="T20" fmla="*/ 0 w 10"/>
                <a:gd name="T21" fmla="*/ 1 h 12"/>
                <a:gd name="T22" fmla="*/ 1 w 10"/>
                <a:gd name="T23" fmla="*/ 2 h 12"/>
                <a:gd name="T24" fmla="*/ 2 w 10"/>
                <a:gd name="T25" fmla="*/ 4 h 12"/>
                <a:gd name="T26" fmla="*/ 2 w 10"/>
                <a:gd name="T27" fmla="*/ 8 h 12"/>
                <a:gd name="T28" fmla="*/ 1 w 10"/>
                <a:gd name="T29" fmla="*/ 8 h 12"/>
                <a:gd name="T30" fmla="*/ 2 w 10"/>
                <a:gd name="T31" fmla="*/ 11 h 12"/>
                <a:gd name="T32" fmla="*/ 3 w 10"/>
                <a:gd name="T33" fmla="*/ 11 h 12"/>
                <a:gd name="T34" fmla="*/ 5 w 10"/>
                <a:gd name="T35" fmla="*/ 12 h 12"/>
                <a:gd name="T36" fmla="*/ 9 w 10"/>
                <a:gd name="T37" fmla="*/ 11 h 12"/>
                <a:gd name="T38" fmla="*/ 9 w 10"/>
                <a:gd name="T39" fmla="*/ 10 h 12"/>
                <a:gd name="T40" fmla="*/ 10 w 10"/>
                <a:gd name="T41" fmla="*/ 9 h 12"/>
                <a:gd name="T42" fmla="*/ 9 w 10"/>
                <a:gd name="T43"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0" h="12">
                  <a:moveTo>
                    <a:pt x="9" y="8"/>
                  </a:moveTo>
                  <a:cubicBezTo>
                    <a:pt x="8" y="7"/>
                    <a:pt x="8" y="7"/>
                    <a:pt x="9" y="6"/>
                  </a:cubicBezTo>
                  <a:cubicBezTo>
                    <a:pt x="9" y="6"/>
                    <a:pt x="9" y="6"/>
                    <a:pt x="9" y="5"/>
                  </a:cubicBezTo>
                  <a:cubicBezTo>
                    <a:pt x="9" y="5"/>
                    <a:pt x="7" y="4"/>
                    <a:pt x="6" y="4"/>
                  </a:cubicBezTo>
                  <a:cubicBezTo>
                    <a:pt x="6" y="4"/>
                    <a:pt x="7" y="3"/>
                    <a:pt x="6" y="3"/>
                  </a:cubicBezTo>
                  <a:cubicBezTo>
                    <a:pt x="5" y="3"/>
                    <a:pt x="5" y="2"/>
                    <a:pt x="5" y="2"/>
                  </a:cubicBezTo>
                  <a:cubicBezTo>
                    <a:pt x="5" y="2"/>
                    <a:pt x="4" y="1"/>
                    <a:pt x="4" y="1"/>
                  </a:cubicBezTo>
                  <a:cubicBezTo>
                    <a:pt x="4" y="1"/>
                    <a:pt x="4" y="1"/>
                    <a:pt x="4" y="1"/>
                  </a:cubicBezTo>
                  <a:cubicBezTo>
                    <a:pt x="4" y="1"/>
                    <a:pt x="4" y="1"/>
                    <a:pt x="4" y="0"/>
                  </a:cubicBezTo>
                  <a:cubicBezTo>
                    <a:pt x="3" y="0"/>
                    <a:pt x="3" y="0"/>
                    <a:pt x="3" y="0"/>
                  </a:cubicBezTo>
                  <a:cubicBezTo>
                    <a:pt x="3" y="0"/>
                    <a:pt x="1" y="1"/>
                    <a:pt x="0" y="1"/>
                  </a:cubicBezTo>
                  <a:cubicBezTo>
                    <a:pt x="0" y="2"/>
                    <a:pt x="1" y="2"/>
                    <a:pt x="1" y="2"/>
                  </a:cubicBezTo>
                  <a:cubicBezTo>
                    <a:pt x="2" y="3"/>
                    <a:pt x="1" y="3"/>
                    <a:pt x="2" y="4"/>
                  </a:cubicBezTo>
                  <a:cubicBezTo>
                    <a:pt x="2" y="5"/>
                    <a:pt x="2" y="8"/>
                    <a:pt x="2" y="8"/>
                  </a:cubicBezTo>
                  <a:cubicBezTo>
                    <a:pt x="1" y="8"/>
                    <a:pt x="1" y="8"/>
                    <a:pt x="1" y="8"/>
                  </a:cubicBezTo>
                  <a:cubicBezTo>
                    <a:pt x="1" y="9"/>
                    <a:pt x="2" y="10"/>
                    <a:pt x="2" y="11"/>
                  </a:cubicBezTo>
                  <a:cubicBezTo>
                    <a:pt x="2" y="11"/>
                    <a:pt x="3" y="11"/>
                    <a:pt x="3" y="11"/>
                  </a:cubicBezTo>
                  <a:cubicBezTo>
                    <a:pt x="3" y="11"/>
                    <a:pt x="5" y="12"/>
                    <a:pt x="5" y="12"/>
                  </a:cubicBezTo>
                  <a:cubicBezTo>
                    <a:pt x="5" y="12"/>
                    <a:pt x="7" y="11"/>
                    <a:pt x="9" y="11"/>
                  </a:cubicBezTo>
                  <a:cubicBezTo>
                    <a:pt x="9" y="11"/>
                    <a:pt x="9" y="11"/>
                    <a:pt x="9" y="10"/>
                  </a:cubicBezTo>
                  <a:cubicBezTo>
                    <a:pt x="9" y="10"/>
                    <a:pt x="9" y="9"/>
                    <a:pt x="10" y="9"/>
                  </a:cubicBezTo>
                  <a:cubicBezTo>
                    <a:pt x="10" y="9"/>
                    <a:pt x="9" y="8"/>
                    <a:pt x="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sp>
        <p:nvSpPr>
          <p:cNvPr id="231" name="TextBox 230">
            <a:extLst>
              <a:ext uri="{FF2B5EF4-FFF2-40B4-BE49-F238E27FC236}">
                <a16:creationId xmlns:a16="http://schemas.microsoft.com/office/drawing/2014/main" id="{CE91CBCB-67AA-4897-9F5A-F708A0272662}"/>
              </a:ext>
            </a:extLst>
          </p:cNvPr>
          <p:cNvSpPr txBox="1"/>
          <p:nvPr/>
        </p:nvSpPr>
        <p:spPr>
          <a:xfrm>
            <a:off x="984685" y="1816294"/>
            <a:ext cx="1802060" cy="400110"/>
          </a:xfrm>
          <a:prstGeom prst="rect">
            <a:avLst/>
          </a:prstGeom>
          <a:noFill/>
        </p:spPr>
        <p:txBody>
          <a:bodyPr wrap="square" rtlCol="0">
            <a:spAutoFit/>
          </a:bodyPr>
          <a:lstStyle/>
          <a:p>
            <a:r>
              <a:rPr lang="en-US" sz="2000" b="1" dirty="0">
                <a:solidFill>
                  <a:schemeClr val="tx2"/>
                </a:solidFill>
                <a:latin typeface="Roboto Slab" pitchFamily="2" charset="0"/>
                <a:ea typeface="Roboto Slab" pitchFamily="2" charset="0"/>
                <a:cs typeface="Lato" panose="020F0502020204030203" pitchFamily="34" charset="0"/>
              </a:rPr>
              <a:t>AUSTRALIA</a:t>
            </a:r>
          </a:p>
        </p:txBody>
      </p:sp>
      <p:sp>
        <p:nvSpPr>
          <p:cNvPr id="232" name="Rectangle 231">
            <a:extLst>
              <a:ext uri="{FF2B5EF4-FFF2-40B4-BE49-F238E27FC236}">
                <a16:creationId xmlns:a16="http://schemas.microsoft.com/office/drawing/2014/main" id="{9CA0936F-976A-4AB6-BCA9-9E1F067322C8}"/>
              </a:ext>
            </a:extLst>
          </p:cNvPr>
          <p:cNvSpPr/>
          <p:nvPr/>
        </p:nvSpPr>
        <p:spPr>
          <a:xfrm>
            <a:off x="984686" y="2401685"/>
            <a:ext cx="4438624" cy="1118255"/>
          </a:xfrm>
          <a:prstGeom prst="rect">
            <a:avLst/>
          </a:prstGeom>
        </p:spPr>
        <p:txBody>
          <a:bodyPr wrap="square">
            <a:spAutoFit/>
          </a:bodyPr>
          <a:lstStyle/>
          <a:p>
            <a:pP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into electronic typesetting, remaining</a:t>
            </a:r>
          </a:p>
        </p:txBody>
      </p:sp>
      <p:sp>
        <p:nvSpPr>
          <p:cNvPr id="3" name="Picture Placeholder 2">
            <a:extLst>
              <a:ext uri="{FF2B5EF4-FFF2-40B4-BE49-F238E27FC236}">
                <a16:creationId xmlns:a16="http://schemas.microsoft.com/office/drawing/2014/main" id="{A1276109-9FF5-4A66-9CCB-79D4574AA86B}"/>
              </a:ext>
            </a:extLst>
          </p:cNvPr>
          <p:cNvSpPr>
            <a:spLocks noGrp="1"/>
          </p:cNvSpPr>
          <p:nvPr>
            <p:ph type="pic" sz="quarter" idx="21"/>
          </p:nvPr>
        </p:nvSpPr>
        <p:spPr/>
      </p:sp>
      <p:sp>
        <p:nvSpPr>
          <p:cNvPr id="9" name="Picture Placeholder 8">
            <a:extLst>
              <a:ext uri="{FF2B5EF4-FFF2-40B4-BE49-F238E27FC236}">
                <a16:creationId xmlns:a16="http://schemas.microsoft.com/office/drawing/2014/main" id="{672AE2FD-4939-44FB-838A-5FFFE0F2B12F}"/>
              </a:ext>
            </a:extLst>
          </p:cNvPr>
          <p:cNvSpPr>
            <a:spLocks noGrp="1"/>
          </p:cNvSpPr>
          <p:nvPr>
            <p:ph type="pic" sz="quarter" idx="22"/>
          </p:nvPr>
        </p:nvSpPr>
        <p:spPr/>
      </p:sp>
    </p:spTree>
    <p:extLst>
      <p:ext uri="{BB962C8B-B14F-4D97-AF65-F5344CB8AC3E}">
        <p14:creationId xmlns:p14="http://schemas.microsoft.com/office/powerpoint/2010/main" val="35530921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 name="Rectangle 58"/>
          <p:cNvSpPr/>
          <p:nvPr/>
        </p:nvSpPr>
        <p:spPr>
          <a:xfrm>
            <a:off x="0" y="0"/>
            <a:ext cx="12192000"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Oval 3">
            <a:extLst>
              <a:ext uri="{FF2B5EF4-FFF2-40B4-BE49-F238E27FC236}">
                <a16:creationId xmlns:a16="http://schemas.microsoft.com/office/drawing/2014/main" id="{EE1715F2-F84E-4201-B2E6-5DCBDE8B28D9}"/>
              </a:ext>
            </a:extLst>
          </p:cNvPr>
          <p:cNvSpPr/>
          <p:nvPr/>
        </p:nvSpPr>
        <p:spPr>
          <a:xfrm>
            <a:off x="4846076" y="1497499"/>
            <a:ext cx="2499848" cy="249984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2</a:t>
            </a:fld>
            <a:endParaRPr lang="en-US" dirty="0"/>
          </a:p>
        </p:txBody>
      </p:sp>
      <p:grpSp>
        <p:nvGrpSpPr>
          <p:cNvPr id="14" name="Group 13"/>
          <p:cNvGrpSpPr/>
          <p:nvPr/>
        </p:nvGrpSpPr>
        <p:grpSpPr>
          <a:xfrm>
            <a:off x="2921000" y="4578801"/>
            <a:ext cx="6350000" cy="781701"/>
            <a:chOff x="2921000" y="4064224"/>
            <a:chExt cx="6350000" cy="781701"/>
          </a:xfrm>
        </p:grpSpPr>
        <p:sp>
          <p:nvSpPr>
            <p:cNvPr id="17" name="Rectangle 2"/>
            <p:cNvSpPr>
              <a:spLocks/>
            </p:cNvSpPr>
            <p:nvPr/>
          </p:nvSpPr>
          <p:spPr bwMode="auto">
            <a:xfrm>
              <a:off x="4846076" y="4064224"/>
              <a:ext cx="2499848" cy="3013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2400" b="1" kern="100" spc="200" dirty="0">
                  <a:solidFill>
                    <a:schemeClr val="accent2"/>
                  </a:solidFill>
                  <a:latin typeface="Roboto Slab" pitchFamily="2" charset="0"/>
                  <a:ea typeface="Roboto Slab" pitchFamily="2" charset="0"/>
                  <a:cs typeface="Lato Black" charset="0"/>
                  <a:sym typeface="Montserrat-Bold" charset="0"/>
                </a:rPr>
                <a:t>WELCOME</a:t>
              </a:r>
            </a:p>
          </p:txBody>
        </p:sp>
        <p:sp>
          <p:nvSpPr>
            <p:cNvPr id="18" name="Rectangle 4"/>
            <p:cNvSpPr>
              <a:spLocks/>
            </p:cNvSpPr>
            <p:nvPr/>
          </p:nvSpPr>
          <p:spPr bwMode="auto">
            <a:xfrm>
              <a:off x="2921000" y="4500084"/>
              <a:ext cx="6350000"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chemeClr val="bg1"/>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sp>
        <p:nvSpPr>
          <p:cNvPr id="7" name="Picture Placeholder 6">
            <a:extLst>
              <a:ext uri="{FF2B5EF4-FFF2-40B4-BE49-F238E27FC236}">
                <a16:creationId xmlns:a16="http://schemas.microsoft.com/office/drawing/2014/main" id="{02D85667-CD8A-4C66-962B-7C1528D9BCA2}"/>
              </a:ext>
            </a:extLst>
          </p:cNvPr>
          <p:cNvSpPr>
            <a:spLocks noGrp="1"/>
          </p:cNvSpPr>
          <p:nvPr>
            <p:ph type="pic" sz="quarter" idx="21"/>
          </p:nvPr>
        </p:nvSpPr>
        <p:spPr/>
      </p:sp>
    </p:spTree>
    <p:extLst>
      <p:ext uri="{BB962C8B-B14F-4D97-AF65-F5344CB8AC3E}">
        <p14:creationId xmlns:p14="http://schemas.microsoft.com/office/powerpoint/2010/main" val="21578135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20</a:t>
            </a:fld>
            <a:endParaRPr lang="en-US" dirty="0">
              <a:latin typeface="Roboto Slab" pitchFamily="2" charset="0"/>
              <a:ea typeface="Roboto Slab" pitchFamily="2"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Project </a:t>
            </a:r>
            <a:r>
              <a:rPr lang="en-US" b="1" dirty="0">
                <a:solidFill>
                  <a:schemeClr val="accent2"/>
                </a:solidFill>
              </a:rPr>
              <a:t>Location</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5" name="Rectangle 9">
            <a:extLst>
              <a:ext uri="{FF2B5EF4-FFF2-40B4-BE49-F238E27FC236}">
                <a16:creationId xmlns:a16="http://schemas.microsoft.com/office/drawing/2014/main" id="{974A208A-19DA-44F5-8EBD-2D281E657572}"/>
              </a:ext>
            </a:extLst>
          </p:cNvPr>
          <p:cNvSpPr>
            <a:spLocks/>
          </p:cNvSpPr>
          <p:nvPr/>
        </p:nvSpPr>
        <p:spPr bwMode="auto">
          <a:xfrm>
            <a:off x="967407" y="4838792"/>
            <a:ext cx="10257186" cy="885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100" dirty="0" err="1">
                <a:latin typeface="Roboto Slab" pitchFamily="2" charset="0"/>
                <a:ea typeface="Roboto Slab" pitchFamily="2" charset="0"/>
                <a:cs typeface="Open Sans Condensed Light" panose="020B0306030504020204" pitchFamily="34" charset="0"/>
                <a:sym typeface="Montserrat-Regular" charset="0"/>
              </a:rPr>
              <a:t>powerpoint</a:t>
            </a:r>
            <a:r>
              <a:rPr lang="en-US" sz="1100" dirty="0">
                <a:latin typeface="Roboto Slab" pitchFamily="2" charset="0"/>
                <a:ea typeface="Roboto Slab" pitchFamily="2" charset="0"/>
                <a:cs typeface="Open Sans Condensed Light" panose="020B0306030504020204" pitchFamily="34" charset="0"/>
                <a:sym typeface="Montserrat-Regular" charset="0"/>
              </a:rPr>
              <a:t>.</a:t>
            </a:r>
          </a:p>
        </p:txBody>
      </p:sp>
      <p:sp>
        <p:nvSpPr>
          <p:cNvPr id="3" name="Picture Placeholder 2">
            <a:extLst>
              <a:ext uri="{FF2B5EF4-FFF2-40B4-BE49-F238E27FC236}">
                <a16:creationId xmlns:a16="http://schemas.microsoft.com/office/drawing/2014/main" id="{39262DCD-C67E-4E5F-8087-68F1AB675A2A}"/>
              </a:ext>
            </a:extLst>
          </p:cNvPr>
          <p:cNvSpPr>
            <a:spLocks noGrp="1"/>
          </p:cNvSpPr>
          <p:nvPr>
            <p:ph type="pic" sz="quarter" idx="20"/>
          </p:nvPr>
        </p:nvSpPr>
        <p:spPr/>
      </p:sp>
      <p:sp>
        <p:nvSpPr>
          <p:cNvPr id="9" name="Picture Placeholder 8">
            <a:extLst>
              <a:ext uri="{FF2B5EF4-FFF2-40B4-BE49-F238E27FC236}">
                <a16:creationId xmlns:a16="http://schemas.microsoft.com/office/drawing/2014/main" id="{1F640A61-55E3-42D2-BD38-FECCD878EB46}"/>
              </a:ext>
            </a:extLst>
          </p:cNvPr>
          <p:cNvSpPr>
            <a:spLocks noGrp="1"/>
          </p:cNvSpPr>
          <p:nvPr>
            <p:ph type="pic" sz="quarter" idx="21"/>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5B65897-059C-4F92-AF43-1D8C905AC390}"/>
              </a:ext>
            </a:extLst>
          </p:cNvPr>
          <p:cNvSpPr/>
          <p:nvPr/>
        </p:nvSpPr>
        <p:spPr>
          <a:xfrm>
            <a:off x="0" y="-1"/>
            <a:ext cx="12192000" cy="7017499"/>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21</a:t>
            </a:fld>
            <a:endParaRPr lang="en-US" dirty="0">
              <a:latin typeface="Roboto Slab" pitchFamily="2" charset="0"/>
              <a:ea typeface="Roboto Slab" pitchFamily="2" charset="0"/>
            </a:endParaRPr>
          </a:p>
        </p:txBody>
      </p:sp>
      <p:sp>
        <p:nvSpPr>
          <p:cNvPr id="7" name="Rectangle 6">
            <a:extLst>
              <a:ext uri="{FF2B5EF4-FFF2-40B4-BE49-F238E27FC236}">
                <a16:creationId xmlns:a16="http://schemas.microsoft.com/office/drawing/2014/main" id="{283028F9-6FFB-496C-9F7B-4B1A47FF2B27}"/>
              </a:ext>
            </a:extLst>
          </p:cNvPr>
          <p:cNvSpPr/>
          <p:nvPr/>
        </p:nvSpPr>
        <p:spPr>
          <a:xfrm>
            <a:off x="0" y="2365829"/>
            <a:ext cx="12192000" cy="2285840"/>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a:extLst>
              <a:ext uri="{FF2B5EF4-FFF2-40B4-BE49-F238E27FC236}">
                <a16:creationId xmlns:a16="http://schemas.microsoft.com/office/drawing/2014/main" id="{D34E7FF3-115B-48CD-B865-F0A8030CC907}"/>
              </a:ext>
            </a:extLst>
          </p:cNvPr>
          <p:cNvSpPr txBox="1"/>
          <p:nvPr/>
        </p:nvSpPr>
        <p:spPr>
          <a:xfrm>
            <a:off x="4867138" y="3154805"/>
            <a:ext cx="2457725" cy="707886"/>
          </a:xfrm>
          <a:prstGeom prst="rect">
            <a:avLst/>
          </a:prstGeom>
          <a:noFill/>
        </p:spPr>
        <p:txBody>
          <a:bodyPr wrap="none" rtlCol="0">
            <a:spAutoFit/>
          </a:bodyPr>
          <a:lstStyle/>
          <a:p>
            <a:pPr algn="ctr"/>
            <a:r>
              <a:rPr lang="en-US" sz="4000" b="1" dirty="0">
                <a:solidFill>
                  <a:schemeClr val="accent2"/>
                </a:solidFill>
                <a:latin typeface="Roboto Slab" pitchFamily="2" charset="0"/>
                <a:ea typeface="Roboto Slab" pitchFamily="2" charset="0"/>
                <a:cs typeface="Raavi" panose="020B0502040204020203" pitchFamily="34" charset="0"/>
              </a:rPr>
              <a:t>THE END</a:t>
            </a:r>
          </a:p>
        </p:txBody>
      </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40569978-82F8-4F46-8218-F769503DA060}"/>
              </a:ext>
            </a:extLst>
          </p:cNvPr>
          <p:cNvSpPr/>
          <p:nvPr/>
        </p:nvSpPr>
        <p:spPr>
          <a:xfrm>
            <a:off x="0" y="0"/>
            <a:ext cx="12192000"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3</a:t>
            </a:fld>
            <a:endParaRPr lang="en-US" dirty="0">
              <a:latin typeface="Raleway" panose="020B0503030101060003" pitchFamily="34" charset="0"/>
            </a:endParaRPr>
          </a:p>
        </p:txBody>
      </p:sp>
      <p:grpSp>
        <p:nvGrpSpPr>
          <p:cNvPr id="7" name="Group 6">
            <a:extLst>
              <a:ext uri="{FF2B5EF4-FFF2-40B4-BE49-F238E27FC236}">
                <a16:creationId xmlns:a16="http://schemas.microsoft.com/office/drawing/2014/main" id="{FA745D46-9AED-4591-BC37-49638C48EBC4}"/>
              </a:ext>
            </a:extLst>
          </p:cNvPr>
          <p:cNvGrpSpPr/>
          <p:nvPr/>
        </p:nvGrpSpPr>
        <p:grpSpPr>
          <a:xfrm>
            <a:off x="6006298" y="2075347"/>
            <a:ext cx="5105835" cy="2707306"/>
            <a:chOff x="4826004" y="1955588"/>
            <a:chExt cx="5105835" cy="2707306"/>
          </a:xfrm>
        </p:grpSpPr>
        <p:sp>
          <p:nvSpPr>
            <p:cNvPr id="34" name="TextBox 33"/>
            <p:cNvSpPr txBox="1"/>
            <p:nvPr/>
          </p:nvSpPr>
          <p:spPr>
            <a:xfrm>
              <a:off x="4826004" y="1955588"/>
              <a:ext cx="1378857" cy="400110"/>
            </a:xfrm>
            <a:prstGeom prst="rect">
              <a:avLst/>
            </a:prstGeom>
            <a:noFill/>
          </p:spPr>
          <p:txBody>
            <a:bodyPr wrap="square" rtlCol="0">
              <a:spAutoFit/>
            </a:bodyPr>
            <a:lstStyle/>
            <a:p>
              <a:r>
                <a:rPr lang="en-US" sz="2000" b="1" dirty="0">
                  <a:solidFill>
                    <a:schemeClr val="bg1"/>
                  </a:solidFill>
                  <a:latin typeface="Roboto Slab" pitchFamily="2" charset="0"/>
                  <a:ea typeface="Roboto Slab" pitchFamily="2" charset="0"/>
                </a:rPr>
                <a:t>HELLO”</a:t>
              </a:r>
            </a:p>
          </p:txBody>
        </p:sp>
        <p:sp>
          <p:nvSpPr>
            <p:cNvPr id="36" name="TextBox 35"/>
            <p:cNvSpPr txBox="1"/>
            <p:nvPr/>
          </p:nvSpPr>
          <p:spPr>
            <a:xfrm>
              <a:off x="4826004" y="2299815"/>
              <a:ext cx="3316855" cy="338554"/>
            </a:xfrm>
            <a:prstGeom prst="rect">
              <a:avLst/>
            </a:prstGeom>
            <a:noFill/>
          </p:spPr>
          <p:txBody>
            <a:bodyPr wrap="square" rtlCol="0">
              <a:spAutoFit/>
            </a:bodyPr>
            <a:lstStyle/>
            <a:p>
              <a:r>
                <a:rPr lang="en-US" sz="1600" dirty="0" err="1">
                  <a:solidFill>
                    <a:schemeClr val="bg1"/>
                  </a:solidFill>
                  <a:latin typeface="Roboto Slab" pitchFamily="2" charset="0"/>
                  <a:ea typeface="Roboto Slab" pitchFamily="2" charset="0"/>
                </a:rPr>
                <a:t>Iam</a:t>
              </a:r>
              <a:r>
                <a:rPr lang="en-US" sz="1600" dirty="0">
                  <a:solidFill>
                    <a:schemeClr val="bg1"/>
                  </a:solidFill>
                  <a:latin typeface="Roboto Slab" pitchFamily="2" charset="0"/>
                  <a:ea typeface="Roboto Slab" pitchFamily="2" charset="0"/>
                </a:rPr>
                <a:t> John Deo, Your Presenter!</a:t>
              </a:r>
            </a:p>
          </p:txBody>
        </p:sp>
        <p:grpSp>
          <p:nvGrpSpPr>
            <p:cNvPr id="50" name="Group 49"/>
            <p:cNvGrpSpPr/>
            <p:nvPr/>
          </p:nvGrpSpPr>
          <p:grpSpPr>
            <a:xfrm>
              <a:off x="4826004" y="3160557"/>
              <a:ext cx="5105835" cy="1502337"/>
              <a:chOff x="3417451" y="3841717"/>
              <a:chExt cx="5105835" cy="1502337"/>
            </a:xfrm>
          </p:grpSpPr>
          <p:sp>
            <p:nvSpPr>
              <p:cNvPr id="32" name="TextBox 31"/>
              <p:cNvSpPr txBox="1"/>
              <p:nvPr/>
            </p:nvSpPr>
            <p:spPr>
              <a:xfrm>
                <a:off x="3417451" y="3841717"/>
                <a:ext cx="2367740" cy="815544"/>
              </a:xfrm>
              <a:prstGeom prst="rect">
                <a:avLst/>
              </a:prstGeom>
              <a:noFill/>
            </p:spPr>
            <p:txBody>
              <a:bodyPr wrap="square" rtlCol="0">
                <a:spAutoFit/>
              </a:bodyPr>
              <a:lstStyle/>
              <a:p>
                <a:pPr>
                  <a:lnSpc>
                    <a:spcPts val="2800"/>
                  </a:lnSpc>
                </a:pPr>
                <a:r>
                  <a:rPr lang="en-US" sz="2000" dirty="0">
                    <a:solidFill>
                      <a:schemeClr val="bg1"/>
                    </a:solidFill>
                    <a:latin typeface="Roboto Slab" pitchFamily="2" charset="0"/>
                    <a:ea typeface="Roboto Slab" pitchFamily="2" charset="0"/>
                  </a:rPr>
                  <a:t>Welcome</a:t>
                </a:r>
                <a:r>
                  <a:rPr lang="en-US" dirty="0">
                    <a:solidFill>
                      <a:schemeClr val="bg1"/>
                    </a:solidFill>
                    <a:latin typeface="Roboto Slab" pitchFamily="2" charset="0"/>
                    <a:ea typeface="Roboto Slab" pitchFamily="2" charset="0"/>
                  </a:rPr>
                  <a:t> </a:t>
                </a:r>
                <a:r>
                  <a:rPr lang="en-US" sz="3000" b="1" dirty="0">
                    <a:solidFill>
                      <a:schemeClr val="bg1"/>
                    </a:solidFill>
                    <a:latin typeface="Roboto Slab" pitchFamily="2" charset="0"/>
                    <a:ea typeface="Roboto Slab" pitchFamily="2" charset="0"/>
                  </a:rPr>
                  <a:t>Message</a:t>
                </a:r>
              </a:p>
            </p:txBody>
          </p:sp>
          <p:grpSp>
            <p:nvGrpSpPr>
              <p:cNvPr id="39" name="Group 38"/>
              <p:cNvGrpSpPr/>
              <p:nvPr/>
            </p:nvGrpSpPr>
            <p:grpSpPr>
              <a:xfrm>
                <a:off x="3541332" y="5038193"/>
                <a:ext cx="305861" cy="305861"/>
                <a:chOff x="1324575" y="5760204"/>
                <a:chExt cx="305861" cy="305861"/>
              </a:xfrm>
            </p:grpSpPr>
            <p:sp>
              <p:nvSpPr>
                <p:cNvPr id="40" name="Oval 39"/>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1"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solidFill>
                      <a:schemeClr val="bg1"/>
                    </a:solidFill>
                  </a:endParaRPr>
                </a:p>
              </p:txBody>
            </p:sp>
          </p:grpSp>
          <p:grpSp>
            <p:nvGrpSpPr>
              <p:cNvPr id="42" name="Group 41"/>
              <p:cNvGrpSpPr/>
              <p:nvPr/>
            </p:nvGrpSpPr>
            <p:grpSpPr>
              <a:xfrm>
                <a:off x="3867816" y="5038193"/>
                <a:ext cx="305861" cy="305861"/>
                <a:chOff x="1684215" y="5760204"/>
                <a:chExt cx="305861" cy="305861"/>
              </a:xfrm>
            </p:grpSpPr>
            <p:sp>
              <p:nvSpPr>
                <p:cNvPr id="43" name="Oval 42"/>
                <p:cNvSpPr/>
                <p:nvPr/>
              </p:nvSpPr>
              <p:spPr>
                <a:xfrm>
                  <a:off x="1684215" y="5760204"/>
                  <a:ext cx="305861" cy="305861"/>
                </a:xfrm>
                <a:prstGeom prst="ellips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4"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solidFill>
                      <a:schemeClr val="bg1"/>
                    </a:solidFill>
                  </a:endParaRPr>
                </a:p>
              </p:txBody>
            </p:sp>
          </p:grpSp>
          <p:grpSp>
            <p:nvGrpSpPr>
              <p:cNvPr id="45" name="Group 44"/>
              <p:cNvGrpSpPr/>
              <p:nvPr/>
            </p:nvGrpSpPr>
            <p:grpSpPr>
              <a:xfrm>
                <a:off x="4194300" y="5038192"/>
                <a:ext cx="305861" cy="305861"/>
                <a:chOff x="2177216" y="5760204"/>
                <a:chExt cx="305861" cy="305861"/>
              </a:xfrm>
            </p:grpSpPr>
            <p:sp>
              <p:nvSpPr>
                <p:cNvPr id="46" name="Oval 45"/>
                <p:cNvSpPr/>
                <p:nvPr/>
              </p:nvSpPr>
              <p:spPr>
                <a:xfrm>
                  <a:off x="2177216" y="5760204"/>
                  <a:ext cx="305861" cy="305861"/>
                </a:xfrm>
                <a:prstGeom prst="ellipse">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47"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solidFill>
                      <a:schemeClr val="bg1"/>
                    </a:solidFill>
                  </a:endParaRPr>
                </a:p>
              </p:txBody>
            </p:sp>
          </p:grpSp>
          <p:sp>
            <p:nvSpPr>
              <p:cNvPr id="48" name="TextBox 47"/>
              <p:cNvSpPr txBox="1"/>
              <p:nvPr/>
            </p:nvSpPr>
            <p:spPr>
              <a:xfrm>
                <a:off x="3417451" y="4670009"/>
                <a:ext cx="5105835" cy="246221"/>
              </a:xfrm>
              <a:prstGeom prst="rect">
                <a:avLst/>
              </a:prstGeom>
              <a:noFill/>
            </p:spPr>
            <p:txBody>
              <a:bodyPr wrap="square" rtlCol="0">
                <a:spAutoFit/>
              </a:bodyPr>
              <a:lstStyle/>
              <a:p>
                <a:r>
                  <a:rPr lang="en-US" sz="1000" spc="200" dirty="0">
                    <a:solidFill>
                      <a:schemeClr val="bg1"/>
                    </a:solidFill>
                    <a:latin typeface="Roboto Slab" pitchFamily="2" charset="0"/>
                    <a:ea typeface="Roboto Slab" pitchFamily="2" charset="0"/>
                  </a:rPr>
                  <a:t>www.website/ fb/ you tube/company name.com</a:t>
                </a:r>
              </a:p>
            </p:txBody>
          </p:sp>
        </p:grpSp>
      </p:grpSp>
      <p:sp>
        <p:nvSpPr>
          <p:cNvPr id="4" name="Picture Placeholder 3">
            <a:extLst>
              <a:ext uri="{FF2B5EF4-FFF2-40B4-BE49-F238E27FC236}">
                <a16:creationId xmlns:a16="http://schemas.microsoft.com/office/drawing/2014/main" id="{9E2C9B1E-493A-4386-81B3-2D9E33E458E4}"/>
              </a:ext>
            </a:extLst>
          </p:cNvPr>
          <p:cNvSpPr>
            <a:spLocks noGrp="1"/>
          </p:cNvSpPr>
          <p:nvPr>
            <p:ph type="pic" sz="quarter" idx="13"/>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4</a:t>
            </a:fld>
            <a:endParaRPr lang="en-US" dirty="0">
              <a:latin typeface="Raleway" panose="020B0503030101060003" pitchFamily="34" charset="0"/>
            </a:endParaRPr>
          </a:p>
        </p:txBody>
      </p:sp>
      <p:sp>
        <p:nvSpPr>
          <p:cNvPr id="4" name="Title 3">
            <a:extLst>
              <a:ext uri="{FF2B5EF4-FFF2-40B4-BE49-F238E27FC236}">
                <a16:creationId xmlns:a16="http://schemas.microsoft.com/office/drawing/2014/main" id="{69DB055B-3F76-4158-A41D-9F468142D486}"/>
              </a:ext>
            </a:extLst>
          </p:cNvPr>
          <p:cNvSpPr>
            <a:spLocks noGrp="1"/>
          </p:cNvSpPr>
          <p:nvPr>
            <p:ph type="title"/>
          </p:nvPr>
        </p:nvSpPr>
        <p:spPr>
          <a:xfrm>
            <a:off x="838200" y="335823"/>
            <a:ext cx="10515600" cy="680223"/>
          </a:xfrm>
        </p:spPr>
        <p:txBody>
          <a:bodyPr/>
          <a:lstStyle/>
          <a:p>
            <a:r>
              <a:rPr lang="en-US" dirty="0"/>
              <a:t>Welcome Message</a:t>
            </a:r>
          </a:p>
        </p:txBody>
      </p:sp>
      <p:sp>
        <p:nvSpPr>
          <p:cNvPr id="9" name="Text Placeholder 8">
            <a:extLst>
              <a:ext uri="{FF2B5EF4-FFF2-40B4-BE49-F238E27FC236}">
                <a16:creationId xmlns:a16="http://schemas.microsoft.com/office/drawing/2014/main" id="{E820B573-5482-468D-859F-E72CD2B824C1}"/>
              </a:ext>
            </a:extLst>
          </p:cNvPr>
          <p:cNvSpPr>
            <a:spLocks noGrp="1"/>
          </p:cNvSpPr>
          <p:nvPr>
            <p:ph type="body" sz="quarter" idx="12"/>
          </p:nvPr>
        </p:nvSpPr>
        <p:spPr>
          <a:xfrm>
            <a:off x="838200" y="977900"/>
            <a:ext cx="10515600" cy="279400"/>
          </a:xfrm>
          <a:prstGeom prst="rect">
            <a:avLst/>
          </a:prstGeom>
        </p:spPr>
        <p:txBody>
          <a:bodyPr/>
          <a:lstStyle/>
          <a:p>
            <a:pPr marL="0" indent="0" algn="l">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2" name="Group 11">
            <a:extLst>
              <a:ext uri="{FF2B5EF4-FFF2-40B4-BE49-F238E27FC236}">
                <a16:creationId xmlns:a16="http://schemas.microsoft.com/office/drawing/2014/main" id="{1FEA1BB4-CC9C-4CCA-805B-D58B15BFB989}"/>
              </a:ext>
            </a:extLst>
          </p:cNvPr>
          <p:cNvGrpSpPr/>
          <p:nvPr/>
        </p:nvGrpSpPr>
        <p:grpSpPr>
          <a:xfrm>
            <a:off x="5771191" y="2503431"/>
            <a:ext cx="4775251" cy="2435807"/>
            <a:chOff x="5627060" y="2188544"/>
            <a:chExt cx="4775251" cy="2435807"/>
          </a:xfrm>
        </p:grpSpPr>
        <p:sp>
          <p:nvSpPr>
            <p:cNvPr id="26" name="Rectangle 9">
              <a:extLst>
                <a:ext uri="{FF2B5EF4-FFF2-40B4-BE49-F238E27FC236}">
                  <a16:creationId xmlns:a16="http://schemas.microsoft.com/office/drawing/2014/main" id="{B6A8B3C5-D16E-4766-9AF8-1EF3BA719E63}"/>
                </a:ext>
              </a:extLst>
            </p:cNvPr>
            <p:cNvSpPr>
              <a:spLocks/>
            </p:cNvSpPr>
            <p:nvPr/>
          </p:nvSpPr>
          <p:spPr bwMode="auto">
            <a:xfrm>
              <a:off x="5675270" y="3182249"/>
              <a:ext cx="4727041" cy="14421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34" name="TextBox 33"/>
            <p:cNvSpPr txBox="1"/>
            <p:nvPr/>
          </p:nvSpPr>
          <p:spPr>
            <a:xfrm>
              <a:off x="5627060" y="2188544"/>
              <a:ext cx="1378857" cy="400110"/>
            </a:xfrm>
            <a:prstGeom prst="rect">
              <a:avLst/>
            </a:prstGeom>
            <a:noFill/>
          </p:spPr>
          <p:txBody>
            <a:bodyPr wrap="square" rtlCol="0">
              <a:spAutoFit/>
            </a:bodyPr>
            <a:lstStyle/>
            <a:p>
              <a:r>
                <a:rPr lang="en-US" sz="2000" b="1" dirty="0">
                  <a:solidFill>
                    <a:schemeClr val="accent2"/>
                  </a:solidFill>
                  <a:latin typeface="Roboto Slab" pitchFamily="2" charset="0"/>
                  <a:ea typeface="Roboto Slab" pitchFamily="2" charset="0"/>
                </a:rPr>
                <a:t>HELLO”</a:t>
              </a:r>
            </a:p>
          </p:txBody>
        </p:sp>
        <p:sp>
          <p:nvSpPr>
            <p:cNvPr id="36" name="TextBox 35"/>
            <p:cNvSpPr txBox="1"/>
            <p:nvPr/>
          </p:nvSpPr>
          <p:spPr>
            <a:xfrm>
              <a:off x="5627060" y="2616147"/>
              <a:ext cx="3316855" cy="338554"/>
            </a:xfrm>
            <a:prstGeom prst="rect">
              <a:avLst/>
            </a:prstGeom>
            <a:noFill/>
          </p:spPr>
          <p:txBody>
            <a:bodyPr wrap="square" rtlCol="0">
              <a:spAutoFit/>
            </a:bodyPr>
            <a:lstStyle/>
            <a:p>
              <a:r>
                <a:rPr lang="en-US" sz="1600" dirty="0" err="1">
                  <a:solidFill>
                    <a:schemeClr val="tx1">
                      <a:lumMod val="75000"/>
                      <a:lumOff val="25000"/>
                    </a:schemeClr>
                  </a:solidFill>
                  <a:latin typeface="Roboto Slab" pitchFamily="2" charset="0"/>
                  <a:ea typeface="Roboto Slab" pitchFamily="2" charset="0"/>
                </a:rPr>
                <a:t>Iam</a:t>
              </a:r>
              <a:r>
                <a:rPr lang="en-US" sz="1600" dirty="0">
                  <a:solidFill>
                    <a:schemeClr val="tx1">
                      <a:lumMod val="75000"/>
                      <a:lumOff val="25000"/>
                    </a:schemeClr>
                  </a:solidFill>
                  <a:latin typeface="Roboto Slab" pitchFamily="2" charset="0"/>
                  <a:ea typeface="Roboto Slab" pitchFamily="2" charset="0"/>
                </a:rPr>
                <a:t> John Deo, Your Presenter!</a:t>
              </a:r>
            </a:p>
          </p:txBody>
        </p:sp>
      </p:grpSp>
      <p:sp>
        <p:nvSpPr>
          <p:cNvPr id="3" name="Picture Placeholder 2">
            <a:extLst>
              <a:ext uri="{FF2B5EF4-FFF2-40B4-BE49-F238E27FC236}">
                <a16:creationId xmlns:a16="http://schemas.microsoft.com/office/drawing/2014/main" id="{BC878D93-5C73-401F-8420-C828F0531D00}"/>
              </a:ext>
            </a:extLst>
          </p:cNvPr>
          <p:cNvSpPr>
            <a:spLocks noGrp="1"/>
          </p:cNvSpPr>
          <p:nvPr>
            <p:ph type="pic" sz="quarter" idx="21"/>
          </p:nvPr>
        </p:nvSpPr>
        <p:spPr/>
      </p:sp>
    </p:spTree>
    <p:extLst>
      <p:ext uri="{BB962C8B-B14F-4D97-AF65-F5344CB8AC3E}">
        <p14:creationId xmlns:p14="http://schemas.microsoft.com/office/powerpoint/2010/main" val="218057706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sp>
        <p:nvSpPr>
          <p:cNvPr id="4" name="Title 3"/>
          <p:cNvSpPr>
            <a:spLocks noGrp="1"/>
          </p:cNvSpPr>
          <p:nvPr>
            <p:ph type="title"/>
          </p:nvPr>
        </p:nvSpPr>
        <p:spPr>
          <a:xfrm>
            <a:off x="838200" y="335823"/>
            <a:ext cx="10515600" cy="680223"/>
          </a:xfrm>
        </p:spPr>
        <p:txBody>
          <a:bodyPr/>
          <a:lstStyle/>
          <a:p>
            <a:r>
              <a:rPr lang="en-US" dirty="0">
                <a:solidFill>
                  <a:schemeClr val="tx1">
                    <a:lumMod val="85000"/>
                    <a:lumOff val="15000"/>
                  </a:schemeClr>
                </a:solidFill>
              </a:rPr>
              <a:t>Company</a:t>
            </a:r>
            <a:r>
              <a:rPr lang="en-US" dirty="0"/>
              <a:t> </a:t>
            </a:r>
            <a:r>
              <a:rPr lang="en-US" b="1" dirty="0">
                <a:solidFill>
                  <a:schemeClr val="accent2"/>
                </a:solidFill>
              </a:rPr>
              <a:t>About Us</a:t>
            </a:r>
          </a:p>
        </p:txBody>
      </p:sp>
      <p:sp>
        <p:nvSpPr>
          <p:cNvPr id="7" name="Text Placeholder 6"/>
          <p:cNvSpPr>
            <a:spLocks noGrp="1"/>
          </p:cNvSpPr>
          <p:nvPr>
            <p:ph type="body" sz="quarter" idx="12"/>
          </p:nvPr>
        </p:nvSpPr>
        <p:spPr>
          <a:xfrm>
            <a:off x="838200" y="977900"/>
            <a:ext cx="10515600" cy="279400"/>
          </a:xfrm>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1" name="Group 10">
            <a:extLst>
              <a:ext uri="{FF2B5EF4-FFF2-40B4-BE49-F238E27FC236}">
                <a16:creationId xmlns:a16="http://schemas.microsoft.com/office/drawing/2014/main" id="{96A378CB-4D10-4313-866F-B80BE741129E}"/>
              </a:ext>
            </a:extLst>
          </p:cNvPr>
          <p:cNvGrpSpPr/>
          <p:nvPr/>
        </p:nvGrpSpPr>
        <p:grpSpPr>
          <a:xfrm>
            <a:off x="2151742" y="1799561"/>
            <a:ext cx="7888517" cy="2971800"/>
            <a:chOff x="2213349" y="1899377"/>
            <a:chExt cx="7888517" cy="2971800"/>
          </a:xfrm>
        </p:grpSpPr>
        <p:grpSp>
          <p:nvGrpSpPr>
            <p:cNvPr id="2" name="Group 1">
              <a:extLst>
                <a:ext uri="{FF2B5EF4-FFF2-40B4-BE49-F238E27FC236}">
                  <a16:creationId xmlns:a16="http://schemas.microsoft.com/office/drawing/2014/main" id="{524E44D0-C57C-48D8-8D6A-B387C0890AB9}"/>
                </a:ext>
              </a:extLst>
            </p:cNvPr>
            <p:cNvGrpSpPr/>
            <p:nvPr/>
          </p:nvGrpSpPr>
          <p:grpSpPr>
            <a:xfrm>
              <a:off x="2213349" y="1899377"/>
              <a:ext cx="2973388" cy="2971800"/>
              <a:chOff x="2213349" y="2721290"/>
              <a:chExt cx="2973388" cy="2971800"/>
            </a:xfrm>
          </p:grpSpPr>
          <p:sp>
            <p:nvSpPr>
              <p:cNvPr id="13" name="Freeform 5">
                <a:extLst>
                  <a:ext uri="{FF2B5EF4-FFF2-40B4-BE49-F238E27FC236}">
                    <a16:creationId xmlns:a16="http://schemas.microsoft.com/office/drawing/2014/main" id="{C80BC006-9A26-43CB-90BA-40B7BF37ED8A}"/>
                  </a:ext>
                </a:extLst>
              </p:cNvPr>
              <p:cNvSpPr>
                <a:spLocks/>
              </p:cNvSpPr>
              <p:nvPr/>
            </p:nvSpPr>
            <p:spPr bwMode="auto">
              <a:xfrm>
                <a:off x="2213349" y="2721290"/>
                <a:ext cx="2973388" cy="2971800"/>
              </a:xfrm>
              <a:custGeom>
                <a:avLst/>
                <a:gdLst>
                  <a:gd name="T0" fmla="*/ 937 w 1873"/>
                  <a:gd name="T1" fmla="*/ 1872 h 1872"/>
                  <a:gd name="T2" fmla="*/ 0 w 1873"/>
                  <a:gd name="T3" fmla="*/ 937 h 1872"/>
                  <a:gd name="T4" fmla="*/ 937 w 1873"/>
                  <a:gd name="T5" fmla="*/ 0 h 1872"/>
                  <a:gd name="T6" fmla="*/ 1873 w 1873"/>
                  <a:gd name="T7" fmla="*/ 937 h 1872"/>
                  <a:gd name="T8" fmla="*/ 937 w 1873"/>
                  <a:gd name="T9" fmla="*/ 1872 h 1872"/>
                </a:gdLst>
                <a:ahLst/>
                <a:cxnLst>
                  <a:cxn ang="0">
                    <a:pos x="T0" y="T1"/>
                  </a:cxn>
                  <a:cxn ang="0">
                    <a:pos x="T2" y="T3"/>
                  </a:cxn>
                  <a:cxn ang="0">
                    <a:pos x="T4" y="T5"/>
                  </a:cxn>
                  <a:cxn ang="0">
                    <a:pos x="T6" y="T7"/>
                  </a:cxn>
                  <a:cxn ang="0">
                    <a:pos x="T8" y="T9"/>
                  </a:cxn>
                </a:cxnLst>
                <a:rect l="0" t="0" r="r" b="b"/>
                <a:pathLst>
                  <a:path w="1873" h="1872">
                    <a:moveTo>
                      <a:pt x="937" y="1872"/>
                    </a:moveTo>
                    <a:lnTo>
                      <a:pt x="0" y="937"/>
                    </a:lnTo>
                    <a:lnTo>
                      <a:pt x="937" y="0"/>
                    </a:lnTo>
                    <a:lnTo>
                      <a:pt x="1873" y="937"/>
                    </a:lnTo>
                    <a:lnTo>
                      <a:pt x="937" y="187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0" name="Group 19">
                <a:extLst>
                  <a:ext uri="{FF2B5EF4-FFF2-40B4-BE49-F238E27FC236}">
                    <a16:creationId xmlns:a16="http://schemas.microsoft.com/office/drawing/2014/main" id="{CAEB7D40-2A9F-40C6-8EFE-AE58B0687A01}"/>
                  </a:ext>
                </a:extLst>
              </p:cNvPr>
              <p:cNvGrpSpPr/>
              <p:nvPr/>
            </p:nvGrpSpPr>
            <p:grpSpPr>
              <a:xfrm>
                <a:off x="2971800" y="3448396"/>
                <a:ext cx="1456486" cy="1517589"/>
                <a:chOff x="756863" y="3448396"/>
                <a:chExt cx="1456486" cy="1517589"/>
              </a:xfrm>
            </p:grpSpPr>
            <p:grpSp>
              <p:nvGrpSpPr>
                <p:cNvPr id="52" name="Group 51">
                  <a:extLst>
                    <a:ext uri="{FF2B5EF4-FFF2-40B4-BE49-F238E27FC236}">
                      <a16:creationId xmlns:a16="http://schemas.microsoft.com/office/drawing/2014/main" id="{E532C754-6082-4E10-8EBD-1EE1B5C0DCED}"/>
                    </a:ext>
                  </a:extLst>
                </p:cNvPr>
                <p:cNvGrpSpPr/>
                <p:nvPr/>
              </p:nvGrpSpPr>
              <p:grpSpPr>
                <a:xfrm>
                  <a:off x="756863" y="4057278"/>
                  <a:ext cx="1456486" cy="908707"/>
                  <a:chOff x="2292162" y="6035319"/>
                  <a:chExt cx="1456486" cy="908707"/>
                </a:xfrm>
              </p:grpSpPr>
              <p:sp>
                <p:nvSpPr>
                  <p:cNvPr id="57" name="TextBox 56">
                    <a:extLst>
                      <a:ext uri="{FF2B5EF4-FFF2-40B4-BE49-F238E27FC236}">
                        <a16:creationId xmlns:a16="http://schemas.microsoft.com/office/drawing/2014/main" id="{93C0BD34-FDB5-48C0-8B8D-4C447AC7E487}"/>
                      </a:ext>
                    </a:extLst>
                  </p:cNvPr>
                  <p:cNvSpPr txBox="1"/>
                  <p:nvPr/>
                </p:nvSpPr>
                <p:spPr>
                  <a:xfrm>
                    <a:off x="2442451" y="6035319"/>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Corporate</a:t>
                    </a:r>
                  </a:p>
                </p:txBody>
              </p:sp>
              <p:sp>
                <p:nvSpPr>
                  <p:cNvPr id="58" name="Rectangle 57">
                    <a:extLst>
                      <a:ext uri="{FF2B5EF4-FFF2-40B4-BE49-F238E27FC236}">
                        <a16:creationId xmlns:a16="http://schemas.microsoft.com/office/drawing/2014/main" id="{367083B4-3C66-49F8-9665-113AB9DD7D4C}"/>
                      </a:ext>
                    </a:extLst>
                  </p:cNvPr>
                  <p:cNvSpPr/>
                  <p:nvPr/>
                </p:nvSpPr>
                <p:spPr>
                  <a:xfrm>
                    <a:off x="2292162" y="6313084"/>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53" name="Group 52">
                  <a:extLst>
                    <a:ext uri="{FF2B5EF4-FFF2-40B4-BE49-F238E27FC236}">
                      <a16:creationId xmlns:a16="http://schemas.microsoft.com/office/drawing/2014/main" id="{9024F205-7A82-4CAD-B7A3-0679157F3378}"/>
                    </a:ext>
                  </a:extLst>
                </p:cNvPr>
                <p:cNvGrpSpPr/>
                <p:nvPr/>
              </p:nvGrpSpPr>
              <p:grpSpPr>
                <a:xfrm>
                  <a:off x="1372543" y="3448396"/>
                  <a:ext cx="337690" cy="432936"/>
                  <a:chOff x="2522538" y="3189288"/>
                  <a:chExt cx="371475" cy="476250"/>
                </a:xfrm>
                <a:solidFill>
                  <a:schemeClr val="bg1"/>
                </a:solidFill>
              </p:grpSpPr>
              <p:sp>
                <p:nvSpPr>
                  <p:cNvPr id="54" name="Freeform 5">
                    <a:extLst>
                      <a:ext uri="{FF2B5EF4-FFF2-40B4-BE49-F238E27FC236}">
                        <a16:creationId xmlns:a16="http://schemas.microsoft.com/office/drawing/2014/main" id="{EA6D97D3-416C-4985-8582-5FA038905A5C}"/>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5" name="Freeform 6">
                    <a:extLst>
                      <a:ext uri="{FF2B5EF4-FFF2-40B4-BE49-F238E27FC236}">
                        <a16:creationId xmlns:a16="http://schemas.microsoft.com/office/drawing/2014/main" id="{80BC36D9-194E-465D-BB57-D27B6128E3E4}"/>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6" name="Freeform 7">
                    <a:extLst>
                      <a:ext uri="{FF2B5EF4-FFF2-40B4-BE49-F238E27FC236}">
                        <a16:creationId xmlns:a16="http://schemas.microsoft.com/office/drawing/2014/main" id="{4D00EF82-1F92-4622-8312-90CAED282621}"/>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grpSp>
        <p:grpSp>
          <p:nvGrpSpPr>
            <p:cNvPr id="8" name="Group 7">
              <a:extLst>
                <a:ext uri="{FF2B5EF4-FFF2-40B4-BE49-F238E27FC236}">
                  <a16:creationId xmlns:a16="http://schemas.microsoft.com/office/drawing/2014/main" id="{7621ADA4-F4F2-4E22-A746-EE78FF39B60A}"/>
                </a:ext>
              </a:extLst>
            </p:cNvPr>
            <p:cNvGrpSpPr/>
            <p:nvPr/>
          </p:nvGrpSpPr>
          <p:grpSpPr>
            <a:xfrm>
              <a:off x="4669326" y="1899377"/>
              <a:ext cx="2973388" cy="2971800"/>
              <a:chOff x="4606924" y="2721290"/>
              <a:chExt cx="2973388" cy="2971800"/>
            </a:xfrm>
          </p:grpSpPr>
          <p:sp>
            <p:nvSpPr>
              <p:cNvPr id="15" name="Freeform 6">
                <a:extLst>
                  <a:ext uri="{FF2B5EF4-FFF2-40B4-BE49-F238E27FC236}">
                    <a16:creationId xmlns:a16="http://schemas.microsoft.com/office/drawing/2014/main" id="{9F1FEFF1-B107-4819-BFBD-4D59FAEE72FC}"/>
                  </a:ext>
                </a:extLst>
              </p:cNvPr>
              <p:cNvSpPr>
                <a:spLocks/>
              </p:cNvSpPr>
              <p:nvPr/>
            </p:nvSpPr>
            <p:spPr bwMode="auto">
              <a:xfrm>
                <a:off x="4606924" y="2721290"/>
                <a:ext cx="2973388" cy="2971800"/>
              </a:xfrm>
              <a:custGeom>
                <a:avLst/>
                <a:gdLst>
                  <a:gd name="T0" fmla="*/ 936 w 1873"/>
                  <a:gd name="T1" fmla="*/ 1872 h 1872"/>
                  <a:gd name="T2" fmla="*/ 0 w 1873"/>
                  <a:gd name="T3" fmla="*/ 937 h 1872"/>
                  <a:gd name="T4" fmla="*/ 936 w 1873"/>
                  <a:gd name="T5" fmla="*/ 0 h 1872"/>
                  <a:gd name="T6" fmla="*/ 1873 w 1873"/>
                  <a:gd name="T7" fmla="*/ 937 h 1872"/>
                  <a:gd name="T8" fmla="*/ 936 w 1873"/>
                  <a:gd name="T9" fmla="*/ 1872 h 1872"/>
                </a:gdLst>
                <a:ahLst/>
                <a:cxnLst>
                  <a:cxn ang="0">
                    <a:pos x="T0" y="T1"/>
                  </a:cxn>
                  <a:cxn ang="0">
                    <a:pos x="T2" y="T3"/>
                  </a:cxn>
                  <a:cxn ang="0">
                    <a:pos x="T4" y="T5"/>
                  </a:cxn>
                  <a:cxn ang="0">
                    <a:pos x="T6" y="T7"/>
                  </a:cxn>
                  <a:cxn ang="0">
                    <a:pos x="T8" y="T9"/>
                  </a:cxn>
                </a:cxnLst>
                <a:rect l="0" t="0" r="r" b="b"/>
                <a:pathLst>
                  <a:path w="1873" h="1872">
                    <a:moveTo>
                      <a:pt x="936" y="1872"/>
                    </a:moveTo>
                    <a:lnTo>
                      <a:pt x="0" y="937"/>
                    </a:lnTo>
                    <a:lnTo>
                      <a:pt x="936" y="0"/>
                    </a:lnTo>
                    <a:lnTo>
                      <a:pt x="1873" y="937"/>
                    </a:lnTo>
                    <a:lnTo>
                      <a:pt x="936" y="1872"/>
                    </a:lnTo>
                    <a:close/>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34" name="Group 33">
                <a:extLst>
                  <a:ext uri="{FF2B5EF4-FFF2-40B4-BE49-F238E27FC236}">
                    <a16:creationId xmlns:a16="http://schemas.microsoft.com/office/drawing/2014/main" id="{81B31359-1FB6-4B3E-8C79-61CA7EB2FF68}"/>
                  </a:ext>
                </a:extLst>
              </p:cNvPr>
              <p:cNvGrpSpPr/>
              <p:nvPr/>
            </p:nvGrpSpPr>
            <p:grpSpPr>
              <a:xfrm>
                <a:off x="5365375" y="3456694"/>
                <a:ext cx="1456486" cy="1500993"/>
                <a:chOff x="5341146" y="4314347"/>
                <a:chExt cx="1456486" cy="1500993"/>
              </a:xfrm>
            </p:grpSpPr>
            <p:grpSp>
              <p:nvGrpSpPr>
                <p:cNvPr id="42" name="Group 41">
                  <a:extLst>
                    <a:ext uri="{FF2B5EF4-FFF2-40B4-BE49-F238E27FC236}">
                      <a16:creationId xmlns:a16="http://schemas.microsoft.com/office/drawing/2014/main" id="{BB346BB2-3BF9-4E4F-AEF9-90EA59B4434C}"/>
                    </a:ext>
                  </a:extLst>
                </p:cNvPr>
                <p:cNvGrpSpPr/>
                <p:nvPr/>
              </p:nvGrpSpPr>
              <p:grpSpPr>
                <a:xfrm>
                  <a:off x="5341146" y="4906633"/>
                  <a:ext cx="1456486" cy="908707"/>
                  <a:chOff x="4206540" y="6027021"/>
                  <a:chExt cx="1456486" cy="908707"/>
                </a:xfrm>
              </p:grpSpPr>
              <p:sp>
                <p:nvSpPr>
                  <p:cNvPr id="44" name="TextBox 43">
                    <a:extLst>
                      <a:ext uri="{FF2B5EF4-FFF2-40B4-BE49-F238E27FC236}">
                        <a16:creationId xmlns:a16="http://schemas.microsoft.com/office/drawing/2014/main" id="{A108FAB7-DDDB-4627-BB6A-FB7C4DBD359A}"/>
                      </a:ext>
                    </a:extLst>
                  </p:cNvPr>
                  <p:cNvSpPr txBox="1"/>
                  <p:nvPr/>
                </p:nvSpPr>
                <p:spPr>
                  <a:xfrm>
                    <a:off x="4356829" y="6027021"/>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Charities</a:t>
                    </a:r>
                  </a:p>
                </p:txBody>
              </p:sp>
              <p:sp>
                <p:nvSpPr>
                  <p:cNvPr id="45" name="Rectangle 44">
                    <a:extLst>
                      <a:ext uri="{FF2B5EF4-FFF2-40B4-BE49-F238E27FC236}">
                        <a16:creationId xmlns:a16="http://schemas.microsoft.com/office/drawing/2014/main" id="{AEFCE51D-D85B-4D02-8CD3-7AFD6A461C46}"/>
                      </a:ext>
                    </a:extLst>
                  </p:cNvPr>
                  <p:cNvSpPr/>
                  <p:nvPr/>
                </p:nvSpPr>
                <p:spPr>
                  <a:xfrm>
                    <a:off x="4206540" y="6304786"/>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43" name="Freeform 8">
                  <a:extLst>
                    <a:ext uri="{FF2B5EF4-FFF2-40B4-BE49-F238E27FC236}">
                      <a16:creationId xmlns:a16="http://schemas.microsoft.com/office/drawing/2014/main" id="{FED9FDBE-4E26-4E2C-88D1-02FB9B7DC72C}"/>
                    </a:ext>
                  </a:extLst>
                </p:cNvPr>
                <p:cNvSpPr>
                  <a:spLocks noEditPoints="1"/>
                </p:cNvSpPr>
                <p:nvPr/>
              </p:nvSpPr>
              <p:spPr bwMode="auto">
                <a:xfrm>
                  <a:off x="5882419" y="431434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grpSp>
          <p:nvGrpSpPr>
            <p:cNvPr id="10" name="Group 9">
              <a:extLst>
                <a:ext uri="{FF2B5EF4-FFF2-40B4-BE49-F238E27FC236}">
                  <a16:creationId xmlns:a16="http://schemas.microsoft.com/office/drawing/2014/main" id="{69BC3A0D-C295-4198-9E4E-E91BF34736BF}"/>
                </a:ext>
              </a:extLst>
            </p:cNvPr>
            <p:cNvGrpSpPr/>
            <p:nvPr/>
          </p:nvGrpSpPr>
          <p:grpSpPr>
            <a:xfrm>
              <a:off x="7125303" y="1899377"/>
              <a:ext cx="2976563" cy="2971800"/>
              <a:chOff x="9215438" y="2721290"/>
              <a:chExt cx="2976563" cy="2971800"/>
            </a:xfrm>
          </p:grpSpPr>
          <p:sp>
            <p:nvSpPr>
              <p:cNvPr id="16" name="Freeform 7">
                <a:extLst>
                  <a:ext uri="{FF2B5EF4-FFF2-40B4-BE49-F238E27FC236}">
                    <a16:creationId xmlns:a16="http://schemas.microsoft.com/office/drawing/2014/main" id="{BF227658-62AE-4BB8-B3E7-0BF6680E9309}"/>
                  </a:ext>
                </a:extLst>
              </p:cNvPr>
              <p:cNvSpPr>
                <a:spLocks/>
              </p:cNvSpPr>
              <p:nvPr/>
            </p:nvSpPr>
            <p:spPr bwMode="auto">
              <a:xfrm>
                <a:off x="9215438" y="2721290"/>
                <a:ext cx="2976563" cy="2971800"/>
              </a:xfrm>
              <a:custGeom>
                <a:avLst/>
                <a:gdLst>
                  <a:gd name="T0" fmla="*/ 938 w 1875"/>
                  <a:gd name="T1" fmla="*/ 1872 h 1872"/>
                  <a:gd name="T2" fmla="*/ 0 w 1875"/>
                  <a:gd name="T3" fmla="*/ 937 h 1872"/>
                  <a:gd name="T4" fmla="*/ 938 w 1875"/>
                  <a:gd name="T5" fmla="*/ 0 h 1872"/>
                  <a:gd name="T6" fmla="*/ 1875 w 1875"/>
                  <a:gd name="T7" fmla="*/ 937 h 1872"/>
                  <a:gd name="T8" fmla="*/ 938 w 1875"/>
                  <a:gd name="T9" fmla="*/ 1872 h 1872"/>
                </a:gdLst>
                <a:ahLst/>
                <a:cxnLst>
                  <a:cxn ang="0">
                    <a:pos x="T0" y="T1"/>
                  </a:cxn>
                  <a:cxn ang="0">
                    <a:pos x="T2" y="T3"/>
                  </a:cxn>
                  <a:cxn ang="0">
                    <a:pos x="T4" y="T5"/>
                  </a:cxn>
                  <a:cxn ang="0">
                    <a:pos x="T6" y="T7"/>
                  </a:cxn>
                  <a:cxn ang="0">
                    <a:pos x="T8" y="T9"/>
                  </a:cxn>
                </a:cxnLst>
                <a:rect l="0" t="0" r="r" b="b"/>
                <a:pathLst>
                  <a:path w="1875" h="1872">
                    <a:moveTo>
                      <a:pt x="938" y="1872"/>
                    </a:moveTo>
                    <a:lnTo>
                      <a:pt x="0" y="937"/>
                    </a:lnTo>
                    <a:lnTo>
                      <a:pt x="938" y="0"/>
                    </a:lnTo>
                    <a:lnTo>
                      <a:pt x="1875" y="937"/>
                    </a:lnTo>
                    <a:lnTo>
                      <a:pt x="938" y="187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46" name="Group 45">
                <a:extLst>
                  <a:ext uri="{FF2B5EF4-FFF2-40B4-BE49-F238E27FC236}">
                    <a16:creationId xmlns:a16="http://schemas.microsoft.com/office/drawing/2014/main" id="{AE59E0DF-7167-4CB3-9C14-AF83F5C18BF2}"/>
                  </a:ext>
                </a:extLst>
              </p:cNvPr>
              <p:cNvGrpSpPr/>
              <p:nvPr/>
            </p:nvGrpSpPr>
            <p:grpSpPr>
              <a:xfrm>
                <a:off x="9975476" y="3448396"/>
                <a:ext cx="1456486" cy="1517589"/>
                <a:chOff x="9153349" y="4297751"/>
                <a:chExt cx="1456486" cy="1517589"/>
              </a:xfrm>
            </p:grpSpPr>
            <p:grpSp>
              <p:nvGrpSpPr>
                <p:cNvPr id="47" name="Group 46">
                  <a:extLst>
                    <a:ext uri="{FF2B5EF4-FFF2-40B4-BE49-F238E27FC236}">
                      <a16:creationId xmlns:a16="http://schemas.microsoft.com/office/drawing/2014/main" id="{45F88E24-6EE1-4E7A-8A83-3E9E0B1F5C47}"/>
                    </a:ext>
                  </a:extLst>
                </p:cNvPr>
                <p:cNvGrpSpPr/>
                <p:nvPr/>
              </p:nvGrpSpPr>
              <p:grpSpPr>
                <a:xfrm>
                  <a:off x="9153349" y="4906633"/>
                  <a:ext cx="1456486" cy="908707"/>
                  <a:chOff x="6120918" y="6035319"/>
                  <a:chExt cx="1456486" cy="908707"/>
                </a:xfrm>
              </p:grpSpPr>
              <p:sp>
                <p:nvSpPr>
                  <p:cNvPr id="49" name="TextBox 48">
                    <a:extLst>
                      <a:ext uri="{FF2B5EF4-FFF2-40B4-BE49-F238E27FC236}">
                        <a16:creationId xmlns:a16="http://schemas.microsoft.com/office/drawing/2014/main" id="{955525D2-5FF8-4A01-A2AB-ED86F7316255}"/>
                      </a:ext>
                    </a:extLst>
                  </p:cNvPr>
                  <p:cNvSpPr txBox="1"/>
                  <p:nvPr/>
                </p:nvSpPr>
                <p:spPr>
                  <a:xfrm>
                    <a:off x="6247308" y="6035319"/>
                    <a:ext cx="1203707"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Healthcare</a:t>
                    </a:r>
                  </a:p>
                </p:txBody>
              </p:sp>
              <p:sp>
                <p:nvSpPr>
                  <p:cNvPr id="50" name="Rectangle 49">
                    <a:extLst>
                      <a:ext uri="{FF2B5EF4-FFF2-40B4-BE49-F238E27FC236}">
                        <a16:creationId xmlns:a16="http://schemas.microsoft.com/office/drawing/2014/main" id="{13C46691-7837-4F17-9779-2AAB01E1C8D0}"/>
                      </a:ext>
                    </a:extLst>
                  </p:cNvPr>
                  <p:cNvSpPr/>
                  <p:nvPr/>
                </p:nvSpPr>
                <p:spPr>
                  <a:xfrm>
                    <a:off x="6120918" y="6313084"/>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48" name="Freeform 9">
                  <a:extLst>
                    <a:ext uri="{FF2B5EF4-FFF2-40B4-BE49-F238E27FC236}">
                      <a16:creationId xmlns:a16="http://schemas.microsoft.com/office/drawing/2014/main" id="{102B7254-D630-4F61-AAEA-85A292290F20}"/>
                    </a:ext>
                  </a:extLst>
                </p:cNvPr>
                <p:cNvSpPr>
                  <a:spLocks noEditPoints="1"/>
                </p:cNvSpPr>
                <p:nvPr/>
              </p:nvSpPr>
              <p:spPr bwMode="auto">
                <a:xfrm>
                  <a:off x="9667116" y="4297751"/>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grpSp>
      <p:sp>
        <p:nvSpPr>
          <p:cNvPr id="35" name="Rectangle 9">
            <a:extLst>
              <a:ext uri="{FF2B5EF4-FFF2-40B4-BE49-F238E27FC236}">
                <a16:creationId xmlns:a16="http://schemas.microsoft.com/office/drawing/2014/main" id="{5616CFA7-3B88-42AE-BEA1-4FF75EE73ACF}"/>
              </a:ext>
            </a:extLst>
          </p:cNvPr>
          <p:cNvSpPr>
            <a:spLocks/>
          </p:cNvSpPr>
          <p:nvPr/>
        </p:nvSpPr>
        <p:spPr bwMode="auto">
          <a:xfrm>
            <a:off x="1139016" y="5239633"/>
            <a:ext cx="9913968" cy="6494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 name="Group 2">
            <a:extLst>
              <a:ext uri="{FF2B5EF4-FFF2-40B4-BE49-F238E27FC236}">
                <a16:creationId xmlns:a16="http://schemas.microsoft.com/office/drawing/2014/main" id="{8258D24C-456A-4DF2-A86F-4F3EBB4B8040}"/>
              </a:ext>
            </a:extLst>
          </p:cNvPr>
          <p:cNvGrpSpPr/>
          <p:nvPr/>
        </p:nvGrpSpPr>
        <p:grpSpPr>
          <a:xfrm>
            <a:off x="631349" y="2137830"/>
            <a:ext cx="3906703" cy="1305251"/>
            <a:chOff x="838200" y="2277709"/>
            <a:chExt cx="3906703" cy="1305251"/>
          </a:xfrm>
        </p:grpSpPr>
        <p:sp>
          <p:nvSpPr>
            <p:cNvPr id="29" name="Rectangle 28">
              <a:extLst>
                <a:ext uri="{FF2B5EF4-FFF2-40B4-BE49-F238E27FC236}">
                  <a16:creationId xmlns:a16="http://schemas.microsoft.com/office/drawing/2014/main" id="{04A1BBBA-122A-4F09-A53A-347EC07AB531}"/>
                </a:ext>
              </a:extLst>
            </p:cNvPr>
            <p:cNvSpPr/>
            <p:nvPr/>
          </p:nvSpPr>
          <p:spPr>
            <a:xfrm>
              <a:off x="838200" y="2346275"/>
              <a:ext cx="582768" cy="531704"/>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a:extLst>
                <a:ext uri="{FF2B5EF4-FFF2-40B4-BE49-F238E27FC236}">
                  <a16:creationId xmlns:a16="http://schemas.microsoft.com/office/drawing/2014/main" id="{85BF2DBB-667C-4BFC-8635-BA4257DB592B}"/>
                </a:ext>
              </a:extLst>
            </p:cNvPr>
            <p:cNvSpPr txBox="1"/>
            <p:nvPr/>
          </p:nvSpPr>
          <p:spPr>
            <a:xfrm>
              <a:off x="901575" y="2412072"/>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1</a:t>
              </a:r>
            </a:p>
          </p:txBody>
        </p:sp>
        <p:sp>
          <p:nvSpPr>
            <p:cNvPr id="22" name="TextBox 21">
              <a:extLst>
                <a:ext uri="{FF2B5EF4-FFF2-40B4-BE49-F238E27FC236}">
                  <a16:creationId xmlns:a16="http://schemas.microsoft.com/office/drawing/2014/main" id="{195B8671-1948-4F77-86E1-76E92FF8DB86}"/>
                </a:ext>
              </a:extLst>
            </p:cNvPr>
            <p:cNvSpPr txBox="1"/>
            <p:nvPr/>
          </p:nvSpPr>
          <p:spPr>
            <a:xfrm>
              <a:off x="1588326" y="2277709"/>
              <a:ext cx="1803158" cy="656590"/>
            </a:xfrm>
            <a:prstGeom prst="rect">
              <a:avLst/>
            </a:prstGeom>
            <a:noFill/>
          </p:spPr>
          <p:txBody>
            <a:bodyPr wrap="square" rtlCol="0">
              <a:spAutoFit/>
            </a:bodyPr>
            <a:lstStyle/>
            <a:p>
              <a:pPr>
                <a:lnSpc>
                  <a:spcPts val="2200"/>
                </a:lnSpc>
              </a:pPr>
              <a:r>
                <a:rPr lang="en-US" sz="2300" dirty="0">
                  <a:solidFill>
                    <a:schemeClr val="accent2"/>
                  </a:solidFill>
                  <a:latin typeface="Roboto Slab" pitchFamily="2" charset="0"/>
                  <a:ea typeface="Roboto Slab" pitchFamily="2" charset="0"/>
                  <a:cs typeface="Lato" panose="020F0502020204030203" pitchFamily="34" charset="0"/>
                </a:rPr>
                <a:t>Business</a:t>
              </a:r>
            </a:p>
            <a:p>
              <a:pPr>
                <a:lnSpc>
                  <a:spcPts val="2200"/>
                </a:lnSpc>
              </a:pPr>
              <a:r>
                <a:rPr lang="en-US" sz="2300" dirty="0">
                  <a:solidFill>
                    <a:schemeClr val="accent2"/>
                  </a:solidFill>
                  <a:latin typeface="Roboto Slab" pitchFamily="2" charset="0"/>
                  <a:ea typeface="Roboto Slab" pitchFamily="2" charset="0"/>
                  <a:cs typeface="Lato" panose="020F0502020204030203" pitchFamily="34" charset="0"/>
                </a:rPr>
                <a:t>Goal</a:t>
              </a:r>
            </a:p>
          </p:txBody>
        </p:sp>
        <p:sp>
          <p:nvSpPr>
            <p:cNvPr id="23" name="Rectangle 9">
              <a:extLst>
                <a:ext uri="{FF2B5EF4-FFF2-40B4-BE49-F238E27FC236}">
                  <a16:creationId xmlns:a16="http://schemas.microsoft.com/office/drawing/2014/main" id="{7256C211-BC9C-4F82-A51D-A5C4DBB490C4}"/>
                </a:ext>
              </a:extLst>
            </p:cNvPr>
            <p:cNvSpPr>
              <a:spLocks/>
            </p:cNvSpPr>
            <p:nvPr/>
          </p:nvSpPr>
          <p:spPr bwMode="auto">
            <a:xfrm>
              <a:off x="842818" y="3034048"/>
              <a:ext cx="3902085"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grpSp>
      <p:grpSp>
        <p:nvGrpSpPr>
          <p:cNvPr id="2" name="Group 1">
            <a:extLst>
              <a:ext uri="{FF2B5EF4-FFF2-40B4-BE49-F238E27FC236}">
                <a16:creationId xmlns:a16="http://schemas.microsoft.com/office/drawing/2014/main" id="{C0ECC36B-4188-43DA-A5B6-BFB6929BD5CB}"/>
              </a:ext>
            </a:extLst>
          </p:cNvPr>
          <p:cNvGrpSpPr/>
          <p:nvPr/>
        </p:nvGrpSpPr>
        <p:grpSpPr>
          <a:xfrm>
            <a:off x="4921117" y="2137830"/>
            <a:ext cx="3906703" cy="1410460"/>
            <a:chOff x="838200" y="3944622"/>
            <a:chExt cx="3906703" cy="1410460"/>
          </a:xfrm>
        </p:grpSpPr>
        <p:sp>
          <p:nvSpPr>
            <p:cNvPr id="24" name="Rectangle 9">
              <a:extLst>
                <a:ext uri="{FF2B5EF4-FFF2-40B4-BE49-F238E27FC236}">
                  <a16:creationId xmlns:a16="http://schemas.microsoft.com/office/drawing/2014/main" id="{18EED711-E3A9-4034-9813-D9524ABA2362}"/>
                </a:ext>
              </a:extLst>
            </p:cNvPr>
            <p:cNvSpPr>
              <a:spLocks/>
            </p:cNvSpPr>
            <p:nvPr/>
          </p:nvSpPr>
          <p:spPr bwMode="auto">
            <a:xfrm>
              <a:off x="838200" y="4806170"/>
              <a:ext cx="3906703"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sp>
          <p:nvSpPr>
            <p:cNvPr id="25" name="TextBox 24">
              <a:extLst>
                <a:ext uri="{FF2B5EF4-FFF2-40B4-BE49-F238E27FC236}">
                  <a16:creationId xmlns:a16="http://schemas.microsoft.com/office/drawing/2014/main" id="{FDB9E805-B7FC-47BD-BD5F-A84181A0CCE2}"/>
                </a:ext>
              </a:extLst>
            </p:cNvPr>
            <p:cNvSpPr txBox="1"/>
            <p:nvPr/>
          </p:nvSpPr>
          <p:spPr>
            <a:xfrm>
              <a:off x="1588326" y="3944622"/>
              <a:ext cx="2002130" cy="656590"/>
            </a:xfrm>
            <a:prstGeom prst="rect">
              <a:avLst/>
            </a:prstGeom>
            <a:noFill/>
          </p:spPr>
          <p:txBody>
            <a:bodyPr wrap="square" rtlCol="0">
              <a:spAutoFit/>
            </a:bodyPr>
            <a:lstStyle/>
            <a:p>
              <a:pPr>
                <a:lnSpc>
                  <a:spcPts val="2200"/>
                </a:lnSpc>
              </a:pPr>
              <a:r>
                <a:rPr lang="en-US" sz="2300" dirty="0">
                  <a:solidFill>
                    <a:schemeClr val="tx1">
                      <a:lumMod val="50000"/>
                      <a:lumOff val="50000"/>
                    </a:schemeClr>
                  </a:solidFill>
                  <a:latin typeface="Roboto Slab" pitchFamily="2" charset="0"/>
                  <a:ea typeface="Roboto Slab" pitchFamily="2" charset="0"/>
                  <a:cs typeface="Lato" panose="020F0502020204030203" pitchFamily="34" charset="0"/>
                </a:rPr>
                <a:t>About</a:t>
              </a:r>
            </a:p>
            <a:p>
              <a:pPr>
                <a:lnSpc>
                  <a:spcPts val="2200"/>
                </a:lnSpc>
              </a:pPr>
              <a:r>
                <a:rPr lang="en-US" sz="2300" dirty="0" err="1">
                  <a:solidFill>
                    <a:schemeClr val="tx1">
                      <a:lumMod val="50000"/>
                      <a:lumOff val="50000"/>
                    </a:schemeClr>
                  </a:solidFill>
                  <a:latin typeface="Roboto Slab" pitchFamily="2" charset="0"/>
                  <a:ea typeface="Roboto Slab" pitchFamily="2" charset="0"/>
                  <a:cs typeface="Lato" panose="020F0502020204030203" pitchFamily="34" charset="0"/>
                </a:rPr>
                <a:t>Powerplan</a:t>
              </a:r>
              <a:endParaRPr lang="en-US" sz="2300" dirty="0">
                <a:solidFill>
                  <a:schemeClr val="tx1">
                    <a:lumMod val="50000"/>
                    <a:lumOff val="50000"/>
                  </a:schemeClr>
                </a:solidFill>
                <a:latin typeface="Roboto Slab" pitchFamily="2" charset="0"/>
                <a:ea typeface="Roboto Slab" pitchFamily="2" charset="0"/>
                <a:cs typeface="Lato" panose="020F0502020204030203" pitchFamily="34" charset="0"/>
              </a:endParaRPr>
            </a:p>
          </p:txBody>
        </p:sp>
        <p:sp>
          <p:nvSpPr>
            <p:cNvPr id="27" name="Rectangle 26">
              <a:extLst>
                <a:ext uri="{FF2B5EF4-FFF2-40B4-BE49-F238E27FC236}">
                  <a16:creationId xmlns:a16="http://schemas.microsoft.com/office/drawing/2014/main" id="{C9C00E3E-D7F8-4DA1-8BD3-DA69E965DBBF}"/>
                </a:ext>
              </a:extLst>
            </p:cNvPr>
            <p:cNvSpPr/>
            <p:nvPr/>
          </p:nvSpPr>
          <p:spPr>
            <a:xfrm>
              <a:off x="838200" y="4007065"/>
              <a:ext cx="582768" cy="531704"/>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TextBox 27">
              <a:extLst>
                <a:ext uri="{FF2B5EF4-FFF2-40B4-BE49-F238E27FC236}">
                  <a16:creationId xmlns:a16="http://schemas.microsoft.com/office/drawing/2014/main" id="{027F9D75-150D-4557-9DE8-C837495E582E}"/>
                </a:ext>
              </a:extLst>
            </p:cNvPr>
            <p:cNvSpPr txBox="1"/>
            <p:nvPr/>
          </p:nvSpPr>
          <p:spPr>
            <a:xfrm>
              <a:off x="901575" y="4072862"/>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2</a:t>
              </a:r>
            </a:p>
          </p:txBody>
        </p:sp>
      </p:grpSp>
      <p:sp>
        <p:nvSpPr>
          <p:cNvPr id="26" name="Rectangle 25">
            <a:extLst>
              <a:ext uri="{FF2B5EF4-FFF2-40B4-BE49-F238E27FC236}">
                <a16:creationId xmlns:a16="http://schemas.microsoft.com/office/drawing/2014/main" id="{986313D0-2107-4F4D-9F75-8BBC73C155AE}"/>
              </a:ext>
            </a:extLst>
          </p:cNvPr>
          <p:cNvSpPr/>
          <p:nvPr/>
        </p:nvSpPr>
        <p:spPr>
          <a:xfrm>
            <a:off x="631349" y="4079983"/>
            <a:ext cx="8196471" cy="1742638"/>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Rectangle 9">
            <a:extLst>
              <a:ext uri="{FF2B5EF4-FFF2-40B4-BE49-F238E27FC236}">
                <a16:creationId xmlns:a16="http://schemas.microsoft.com/office/drawing/2014/main" id="{C850A2DC-001B-4B8B-AB0F-EFA2F823C90A}"/>
              </a:ext>
            </a:extLst>
          </p:cNvPr>
          <p:cNvSpPr>
            <a:spLocks/>
          </p:cNvSpPr>
          <p:nvPr/>
        </p:nvSpPr>
        <p:spPr bwMode="auto">
          <a:xfrm>
            <a:off x="1133276" y="4522134"/>
            <a:ext cx="7192617" cy="8583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9" name="Picture Placeholder 8">
            <a:extLst>
              <a:ext uri="{FF2B5EF4-FFF2-40B4-BE49-F238E27FC236}">
                <a16:creationId xmlns:a16="http://schemas.microsoft.com/office/drawing/2014/main" id="{C25ED9C2-2F48-4F95-B989-D824315882AB}"/>
              </a:ext>
            </a:extLst>
          </p:cNvPr>
          <p:cNvSpPr>
            <a:spLocks noGrp="1"/>
          </p:cNvSpPr>
          <p:nvPr>
            <p:ph type="pic" sz="quarter" idx="22"/>
          </p:nvPr>
        </p:nvSpPr>
        <p:spPr/>
      </p:sp>
    </p:spTree>
    <p:extLst>
      <p:ext uri="{BB962C8B-B14F-4D97-AF65-F5344CB8AC3E}">
        <p14:creationId xmlns:p14="http://schemas.microsoft.com/office/powerpoint/2010/main" val="6493661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7</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 name="Group 1">
            <a:extLst>
              <a:ext uri="{FF2B5EF4-FFF2-40B4-BE49-F238E27FC236}">
                <a16:creationId xmlns:a16="http://schemas.microsoft.com/office/drawing/2014/main" id="{CE654674-E8C1-4A28-A60B-5DB7AE70DF16}"/>
              </a:ext>
            </a:extLst>
          </p:cNvPr>
          <p:cNvGrpSpPr/>
          <p:nvPr/>
        </p:nvGrpSpPr>
        <p:grpSpPr>
          <a:xfrm>
            <a:off x="950489" y="4968800"/>
            <a:ext cx="10291022" cy="540656"/>
            <a:chOff x="1116926" y="2123429"/>
            <a:chExt cx="10291022" cy="540656"/>
          </a:xfrm>
        </p:grpSpPr>
        <p:grpSp>
          <p:nvGrpSpPr>
            <p:cNvPr id="34" name="Group 33">
              <a:extLst>
                <a:ext uri="{FF2B5EF4-FFF2-40B4-BE49-F238E27FC236}">
                  <a16:creationId xmlns:a16="http://schemas.microsoft.com/office/drawing/2014/main" id="{427ADBFD-3D12-4E36-A5F1-C74CA9125CBB}"/>
                </a:ext>
              </a:extLst>
            </p:cNvPr>
            <p:cNvGrpSpPr/>
            <p:nvPr/>
          </p:nvGrpSpPr>
          <p:grpSpPr>
            <a:xfrm>
              <a:off x="1116926" y="2123429"/>
              <a:ext cx="2817120" cy="540656"/>
              <a:chOff x="6492292" y="2626949"/>
              <a:chExt cx="2817120" cy="540656"/>
            </a:xfrm>
          </p:grpSpPr>
          <p:sp>
            <p:nvSpPr>
              <p:cNvPr id="48" name="Oval 47">
                <a:extLst>
                  <a:ext uri="{FF2B5EF4-FFF2-40B4-BE49-F238E27FC236}">
                    <a16:creationId xmlns:a16="http://schemas.microsoft.com/office/drawing/2014/main" id="{A3104D8D-AAF2-4045-B4FA-6DF8A905E9AF}"/>
                  </a:ext>
                </a:extLst>
              </p:cNvPr>
              <p:cNvSpPr/>
              <p:nvPr/>
            </p:nvSpPr>
            <p:spPr>
              <a:xfrm>
                <a:off x="6492292" y="2626949"/>
                <a:ext cx="540658" cy="540656"/>
              </a:xfrm>
              <a:prstGeom prst="ellipse">
                <a:avLst/>
              </a:prstGeom>
              <a:solidFill>
                <a:schemeClr val="tx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9" name="TextBox 48">
                <a:extLst>
                  <a:ext uri="{FF2B5EF4-FFF2-40B4-BE49-F238E27FC236}">
                    <a16:creationId xmlns:a16="http://schemas.microsoft.com/office/drawing/2014/main" id="{BC9C8A02-AFC3-49A3-8E21-9E6267E52780}"/>
                  </a:ext>
                </a:extLst>
              </p:cNvPr>
              <p:cNvSpPr txBox="1"/>
              <p:nvPr/>
            </p:nvSpPr>
            <p:spPr>
              <a:xfrm>
                <a:off x="6537648" y="2697221"/>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1</a:t>
                </a:r>
              </a:p>
            </p:txBody>
          </p:sp>
          <p:sp>
            <p:nvSpPr>
              <p:cNvPr id="50" name="Rectangle 9">
                <a:extLst>
                  <a:ext uri="{FF2B5EF4-FFF2-40B4-BE49-F238E27FC236}">
                    <a16:creationId xmlns:a16="http://schemas.microsoft.com/office/drawing/2014/main" id="{1293123E-AE4E-48CE-ADFE-41B4E32D711C}"/>
                  </a:ext>
                </a:extLst>
              </p:cNvPr>
              <p:cNvSpPr>
                <a:spLocks/>
              </p:cNvSpPr>
              <p:nvPr/>
            </p:nvSpPr>
            <p:spPr bwMode="auto">
              <a:xfrm>
                <a:off x="7203596" y="2678590"/>
                <a:ext cx="2105816"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nvGrpSpPr>
            <p:cNvPr id="35" name="Group 34">
              <a:extLst>
                <a:ext uri="{FF2B5EF4-FFF2-40B4-BE49-F238E27FC236}">
                  <a16:creationId xmlns:a16="http://schemas.microsoft.com/office/drawing/2014/main" id="{F8AD74DA-EBE6-4518-9EF8-3B9555921B49}"/>
                </a:ext>
              </a:extLst>
            </p:cNvPr>
            <p:cNvGrpSpPr/>
            <p:nvPr/>
          </p:nvGrpSpPr>
          <p:grpSpPr>
            <a:xfrm>
              <a:off x="4801146" y="2123429"/>
              <a:ext cx="2824610" cy="540656"/>
              <a:chOff x="6492292" y="3463018"/>
              <a:chExt cx="2824610" cy="540656"/>
            </a:xfrm>
          </p:grpSpPr>
          <p:sp>
            <p:nvSpPr>
              <p:cNvPr id="44" name="Oval 43">
                <a:extLst>
                  <a:ext uri="{FF2B5EF4-FFF2-40B4-BE49-F238E27FC236}">
                    <a16:creationId xmlns:a16="http://schemas.microsoft.com/office/drawing/2014/main" id="{D58CEA00-3F81-494A-AD9B-FC42321167D0}"/>
                  </a:ext>
                </a:extLst>
              </p:cNvPr>
              <p:cNvSpPr/>
              <p:nvPr/>
            </p:nvSpPr>
            <p:spPr>
              <a:xfrm>
                <a:off x="6492292" y="3463018"/>
                <a:ext cx="540658" cy="540656"/>
              </a:xfrm>
              <a:prstGeom prst="ellipse">
                <a:avLst/>
              </a:prstGeom>
              <a:solidFill>
                <a:schemeClr val="bg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nvGrpSpPr>
              <p:cNvPr id="45" name="Group 44">
                <a:extLst>
                  <a:ext uri="{FF2B5EF4-FFF2-40B4-BE49-F238E27FC236}">
                    <a16:creationId xmlns:a16="http://schemas.microsoft.com/office/drawing/2014/main" id="{264515DF-27A5-4820-81AA-014ECB62D8D0}"/>
                  </a:ext>
                </a:extLst>
              </p:cNvPr>
              <p:cNvGrpSpPr/>
              <p:nvPr/>
            </p:nvGrpSpPr>
            <p:grpSpPr>
              <a:xfrm>
                <a:off x="6537648" y="3514659"/>
                <a:ext cx="2779254" cy="437374"/>
                <a:chOff x="6537648" y="3514659"/>
                <a:chExt cx="2779254" cy="437374"/>
              </a:xfrm>
            </p:grpSpPr>
            <p:sp>
              <p:nvSpPr>
                <p:cNvPr id="46" name="TextBox 45">
                  <a:extLst>
                    <a:ext uri="{FF2B5EF4-FFF2-40B4-BE49-F238E27FC236}">
                      <a16:creationId xmlns:a16="http://schemas.microsoft.com/office/drawing/2014/main" id="{BC3F5FE6-E305-430A-9A4B-B5AF2307294A}"/>
                    </a:ext>
                  </a:extLst>
                </p:cNvPr>
                <p:cNvSpPr txBox="1"/>
                <p:nvPr/>
              </p:nvSpPr>
              <p:spPr>
                <a:xfrm>
                  <a:off x="6537648" y="3533290"/>
                  <a:ext cx="449944" cy="400110"/>
                </a:xfrm>
                <a:prstGeom prst="rect">
                  <a:avLst/>
                </a:prstGeom>
                <a:noFill/>
              </p:spPr>
              <p:txBody>
                <a:bodyPr wrap="square" rtlCol="0">
                  <a:spAutoFit/>
                </a:bodyPr>
                <a:lstStyle/>
                <a:p>
                  <a:pPr algn="ctr"/>
                  <a:r>
                    <a:rPr lang="en-US" sz="2000" dirty="0">
                      <a:latin typeface="Roboto Slab" pitchFamily="2" charset="0"/>
                      <a:ea typeface="Roboto Slab" pitchFamily="2" charset="0"/>
                      <a:cs typeface="Lato" panose="020F0502020204030203" pitchFamily="34" charset="0"/>
                    </a:rPr>
                    <a:t>2</a:t>
                  </a:r>
                </a:p>
              </p:txBody>
            </p:sp>
            <p:sp>
              <p:nvSpPr>
                <p:cNvPr id="47" name="Rectangle 9">
                  <a:extLst>
                    <a:ext uri="{FF2B5EF4-FFF2-40B4-BE49-F238E27FC236}">
                      <a16:creationId xmlns:a16="http://schemas.microsoft.com/office/drawing/2014/main" id="{2B9C59F6-C520-4456-AB26-EEB890FF653A}"/>
                    </a:ext>
                  </a:extLst>
                </p:cNvPr>
                <p:cNvSpPr>
                  <a:spLocks/>
                </p:cNvSpPr>
                <p:nvPr/>
              </p:nvSpPr>
              <p:spPr bwMode="auto">
                <a:xfrm>
                  <a:off x="7203595" y="3514659"/>
                  <a:ext cx="2113307"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grpSp>
          <p:nvGrpSpPr>
            <p:cNvPr id="36" name="Group 35">
              <a:extLst>
                <a:ext uri="{FF2B5EF4-FFF2-40B4-BE49-F238E27FC236}">
                  <a16:creationId xmlns:a16="http://schemas.microsoft.com/office/drawing/2014/main" id="{4AAFF86E-5D52-4C53-A354-D4D22D7EB5EF}"/>
                </a:ext>
              </a:extLst>
            </p:cNvPr>
            <p:cNvGrpSpPr/>
            <p:nvPr/>
          </p:nvGrpSpPr>
          <p:grpSpPr>
            <a:xfrm>
              <a:off x="8492856" y="2123429"/>
              <a:ext cx="2915092" cy="540656"/>
              <a:chOff x="6492292" y="4299087"/>
              <a:chExt cx="2915092" cy="540656"/>
            </a:xfrm>
          </p:grpSpPr>
          <p:sp>
            <p:nvSpPr>
              <p:cNvPr id="41" name="Oval 40">
                <a:extLst>
                  <a:ext uri="{FF2B5EF4-FFF2-40B4-BE49-F238E27FC236}">
                    <a16:creationId xmlns:a16="http://schemas.microsoft.com/office/drawing/2014/main" id="{5E0C8449-AC9F-4E7C-8AC8-76408BB30559}"/>
                  </a:ext>
                </a:extLst>
              </p:cNvPr>
              <p:cNvSpPr/>
              <p:nvPr/>
            </p:nvSpPr>
            <p:spPr>
              <a:xfrm>
                <a:off x="6492292" y="4299087"/>
                <a:ext cx="540658" cy="540656"/>
              </a:xfrm>
              <a:prstGeom prst="ellipse">
                <a:avLst/>
              </a:prstGeom>
              <a:solidFill>
                <a:schemeClr val="accent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42" name="TextBox 41">
                <a:extLst>
                  <a:ext uri="{FF2B5EF4-FFF2-40B4-BE49-F238E27FC236}">
                    <a16:creationId xmlns:a16="http://schemas.microsoft.com/office/drawing/2014/main" id="{8DF34417-207C-464E-9A9F-0E7EF6D4D301}"/>
                  </a:ext>
                </a:extLst>
              </p:cNvPr>
              <p:cNvSpPr txBox="1"/>
              <p:nvPr/>
            </p:nvSpPr>
            <p:spPr>
              <a:xfrm>
                <a:off x="6537648" y="4369359"/>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3</a:t>
                </a:r>
              </a:p>
            </p:txBody>
          </p:sp>
          <p:sp>
            <p:nvSpPr>
              <p:cNvPr id="43" name="Rectangle 9">
                <a:extLst>
                  <a:ext uri="{FF2B5EF4-FFF2-40B4-BE49-F238E27FC236}">
                    <a16:creationId xmlns:a16="http://schemas.microsoft.com/office/drawing/2014/main" id="{C151B7B8-E79A-4421-A0A4-C7B142783897}"/>
                  </a:ext>
                </a:extLst>
              </p:cNvPr>
              <p:cNvSpPr>
                <a:spLocks/>
              </p:cNvSpPr>
              <p:nvPr/>
            </p:nvSpPr>
            <p:spPr bwMode="auto">
              <a:xfrm>
                <a:off x="7203595" y="4350728"/>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sp>
        <p:nvSpPr>
          <p:cNvPr id="8" name="Picture Placeholder 7">
            <a:extLst>
              <a:ext uri="{FF2B5EF4-FFF2-40B4-BE49-F238E27FC236}">
                <a16:creationId xmlns:a16="http://schemas.microsoft.com/office/drawing/2014/main" id="{FD5833C3-DA10-4DE3-B30E-CCD921404215}"/>
              </a:ext>
            </a:extLst>
          </p:cNvPr>
          <p:cNvSpPr>
            <a:spLocks noGrp="1"/>
          </p:cNvSpPr>
          <p:nvPr>
            <p:ph type="pic" sz="quarter" idx="21"/>
          </p:nvPr>
        </p:nvSpPr>
        <p:spPr/>
      </p:sp>
    </p:spTree>
    <p:extLst>
      <p:ext uri="{BB962C8B-B14F-4D97-AF65-F5344CB8AC3E}">
        <p14:creationId xmlns:p14="http://schemas.microsoft.com/office/powerpoint/2010/main" val="31476431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2"/>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2" name="Group 11">
            <a:extLst>
              <a:ext uri="{FF2B5EF4-FFF2-40B4-BE49-F238E27FC236}">
                <a16:creationId xmlns:a16="http://schemas.microsoft.com/office/drawing/2014/main" id="{0D48BE1A-EC2A-4BAB-A0B2-0887A17BA5B1}"/>
              </a:ext>
            </a:extLst>
          </p:cNvPr>
          <p:cNvGrpSpPr/>
          <p:nvPr/>
        </p:nvGrpSpPr>
        <p:grpSpPr>
          <a:xfrm>
            <a:off x="2434163" y="4315212"/>
            <a:ext cx="1456486" cy="1500993"/>
            <a:chOff x="5341146" y="4314347"/>
            <a:chExt cx="1456486" cy="1500993"/>
          </a:xfrm>
        </p:grpSpPr>
        <p:grpSp>
          <p:nvGrpSpPr>
            <p:cNvPr id="20" name="Group 19">
              <a:extLst>
                <a:ext uri="{FF2B5EF4-FFF2-40B4-BE49-F238E27FC236}">
                  <a16:creationId xmlns:a16="http://schemas.microsoft.com/office/drawing/2014/main" id="{3F6AF243-DB32-49B6-AF43-4CE42F8979AC}"/>
                </a:ext>
              </a:extLst>
            </p:cNvPr>
            <p:cNvGrpSpPr/>
            <p:nvPr/>
          </p:nvGrpSpPr>
          <p:grpSpPr>
            <a:xfrm>
              <a:off x="5341146" y="4906633"/>
              <a:ext cx="1456486" cy="908707"/>
              <a:chOff x="4206540" y="6027021"/>
              <a:chExt cx="1456486" cy="908707"/>
            </a:xfrm>
          </p:grpSpPr>
          <p:sp>
            <p:nvSpPr>
              <p:cNvPr id="27" name="TextBox 26"/>
              <p:cNvSpPr txBox="1"/>
              <p:nvPr/>
            </p:nvSpPr>
            <p:spPr>
              <a:xfrm>
                <a:off x="4356829" y="6027021"/>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Charities</a:t>
                </a:r>
              </a:p>
            </p:txBody>
          </p:sp>
          <p:sp>
            <p:nvSpPr>
              <p:cNvPr id="28" name="Rectangle 27"/>
              <p:cNvSpPr/>
              <p:nvPr/>
            </p:nvSpPr>
            <p:spPr>
              <a:xfrm>
                <a:off x="4206540" y="6304786"/>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29" name="Freeform 8"/>
            <p:cNvSpPr>
              <a:spLocks noEditPoints="1"/>
            </p:cNvSpPr>
            <p:nvPr/>
          </p:nvSpPr>
          <p:spPr bwMode="auto">
            <a:xfrm>
              <a:off x="5882419" y="431434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14" name="Group 13">
            <a:extLst>
              <a:ext uri="{FF2B5EF4-FFF2-40B4-BE49-F238E27FC236}">
                <a16:creationId xmlns:a16="http://schemas.microsoft.com/office/drawing/2014/main" id="{33FEDC9D-5115-4095-B0BB-12E5EDAEE66E}"/>
              </a:ext>
            </a:extLst>
          </p:cNvPr>
          <p:cNvGrpSpPr/>
          <p:nvPr/>
        </p:nvGrpSpPr>
        <p:grpSpPr>
          <a:xfrm>
            <a:off x="587194" y="4315212"/>
            <a:ext cx="1456486" cy="1517589"/>
            <a:chOff x="1528943" y="4297751"/>
            <a:chExt cx="1456486" cy="1517589"/>
          </a:xfrm>
        </p:grpSpPr>
        <p:grpSp>
          <p:nvGrpSpPr>
            <p:cNvPr id="18" name="Group 17">
              <a:extLst>
                <a:ext uri="{FF2B5EF4-FFF2-40B4-BE49-F238E27FC236}">
                  <a16:creationId xmlns:a16="http://schemas.microsoft.com/office/drawing/2014/main" id="{33211B7B-E139-4606-BC7D-E0CBDCF14D9E}"/>
                </a:ext>
              </a:extLst>
            </p:cNvPr>
            <p:cNvGrpSpPr/>
            <p:nvPr/>
          </p:nvGrpSpPr>
          <p:grpSpPr>
            <a:xfrm>
              <a:off x="1528943" y="4906633"/>
              <a:ext cx="1456486" cy="908707"/>
              <a:chOff x="2292162" y="6035319"/>
              <a:chExt cx="1456486" cy="908707"/>
            </a:xfrm>
          </p:grpSpPr>
          <p:sp>
            <p:nvSpPr>
              <p:cNvPr id="40" name="TextBox 39"/>
              <p:cNvSpPr txBox="1"/>
              <p:nvPr/>
            </p:nvSpPr>
            <p:spPr>
              <a:xfrm>
                <a:off x="2442451" y="6035319"/>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Corporate</a:t>
                </a:r>
              </a:p>
            </p:txBody>
          </p:sp>
          <p:sp>
            <p:nvSpPr>
              <p:cNvPr id="41" name="Rectangle 40"/>
              <p:cNvSpPr/>
              <p:nvPr/>
            </p:nvSpPr>
            <p:spPr>
              <a:xfrm>
                <a:off x="2292162"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35" name="Group 34"/>
            <p:cNvGrpSpPr/>
            <p:nvPr/>
          </p:nvGrpSpPr>
          <p:grpSpPr>
            <a:xfrm>
              <a:off x="2144623" y="4297751"/>
              <a:ext cx="337690" cy="432936"/>
              <a:chOff x="2522538" y="3189288"/>
              <a:chExt cx="371475" cy="476250"/>
            </a:xfrm>
            <a:solidFill>
              <a:schemeClr val="tx1"/>
            </a:solidFill>
          </p:grpSpPr>
          <p:sp>
            <p:nvSpPr>
              <p:cNvPr id="36" name="Freeform 5"/>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6"/>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8" name="Freeform 7"/>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2" name="Rectangle 1">
            <a:extLst>
              <a:ext uri="{FF2B5EF4-FFF2-40B4-BE49-F238E27FC236}">
                <a16:creationId xmlns:a16="http://schemas.microsoft.com/office/drawing/2014/main" id="{5C949D7B-7E30-4627-BE04-F25090D012A0}"/>
              </a:ext>
            </a:extLst>
          </p:cNvPr>
          <p:cNvSpPr/>
          <p:nvPr/>
        </p:nvSpPr>
        <p:spPr>
          <a:xfrm>
            <a:off x="587194" y="1719456"/>
            <a:ext cx="11017613" cy="21336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b="1">
              <a:ln w="22225">
                <a:solidFill>
                  <a:schemeClr val="accent2"/>
                </a:solidFill>
                <a:prstDash val="solid"/>
              </a:ln>
              <a:solidFill>
                <a:schemeClr val="accent2">
                  <a:lumMod val="40000"/>
                  <a:lumOff val="60000"/>
                </a:schemeClr>
              </a:solidFill>
            </a:endParaRPr>
          </a:p>
        </p:txBody>
      </p:sp>
      <p:sp>
        <p:nvSpPr>
          <p:cNvPr id="45" name="Rectangle 9">
            <a:extLst>
              <a:ext uri="{FF2B5EF4-FFF2-40B4-BE49-F238E27FC236}">
                <a16:creationId xmlns:a16="http://schemas.microsoft.com/office/drawing/2014/main" id="{31950518-1509-4E52-8C80-A3C0BD364219}"/>
              </a:ext>
            </a:extLst>
          </p:cNvPr>
          <p:cNvSpPr>
            <a:spLocks/>
          </p:cNvSpPr>
          <p:nvPr/>
        </p:nvSpPr>
        <p:spPr bwMode="auto">
          <a:xfrm>
            <a:off x="1287355" y="2438423"/>
            <a:ext cx="9617290" cy="695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8" name="Picture Placeholder 7">
            <a:extLst>
              <a:ext uri="{FF2B5EF4-FFF2-40B4-BE49-F238E27FC236}">
                <a16:creationId xmlns:a16="http://schemas.microsoft.com/office/drawing/2014/main" id="{9D9F7DE3-C6B4-4250-8A42-3380DF61014F}"/>
              </a:ext>
            </a:extLst>
          </p:cNvPr>
          <p:cNvSpPr>
            <a:spLocks noGrp="1"/>
          </p:cNvSpPr>
          <p:nvPr>
            <p:ph type="pic" sz="quarter" idx="23"/>
          </p:nvPr>
        </p:nvSpPr>
        <p:spPr/>
      </p:sp>
      <p:sp>
        <p:nvSpPr>
          <p:cNvPr id="10" name="Picture Placeholder 9">
            <a:extLst>
              <a:ext uri="{FF2B5EF4-FFF2-40B4-BE49-F238E27FC236}">
                <a16:creationId xmlns:a16="http://schemas.microsoft.com/office/drawing/2014/main" id="{BF92E73D-3D8F-4E42-9DB8-A430FA7FAAD9}"/>
              </a:ext>
            </a:extLst>
          </p:cNvPr>
          <p:cNvSpPr>
            <a:spLocks noGrp="1"/>
          </p:cNvSpPr>
          <p:nvPr>
            <p:ph type="pic" sz="quarter" idx="22"/>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Service</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cxnSp>
        <p:nvCxnSpPr>
          <p:cNvPr id="89" name="Straight Connector 88"/>
          <p:cNvCxnSpPr/>
          <p:nvPr/>
        </p:nvCxnSpPr>
        <p:spPr>
          <a:xfrm>
            <a:off x="952502" y="1461789"/>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grpSp>
        <p:nvGrpSpPr>
          <p:cNvPr id="10" name="Group 9">
            <a:extLst>
              <a:ext uri="{FF2B5EF4-FFF2-40B4-BE49-F238E27FC236}">
                <a16:creationId xmlns:a16="http://schemas.microsoft.com/office/drawing/2014/main" id="{72F10DF6-4A4D-4409-92E4-A76AA4148896}"/>
              </a:ext>
            </a:extLst>
          </p:cNvPr>
          <p:cNvGrpSpPr/>
          <p:nvPr/>
        </p:nvGrpSpPr>
        <p:grpSpPr>
          <a:xfrm>
            <a:off x="4045226" y="1680617"/>
            <a:ext cx="3071191" cy="2426115"/>
            <a:chOff x="4045226" y="2304904"/>
            <a:chExt cx="3071191" cy="2426115"/>
          </a:xfrm>
        </p:grpSpPr>
        <p:sp>
          <p:nvSpPr>
            <p:cNvPr id="13" name="Rectangle 12">
              <a:extLst>
                <a:ext uri="{FF2B5EF4-FFF2-40B4-BE49-F238E27FC236}">
                  <a16:creationId xmlns:a16="http://schemas.microsoft.com/office/drawing/2014/main" id="{E32808A3-2B4D-4E52-ADEE-227486911C52}"/>
                </a:ext>
              </a:extLst>
            </p:cNvPr>
            <p:cNvSpPr/>
            <p:nvPr/>
          </p:nvSpPr>
          <p:spPr>
            <a:xfrm>
              <a:off x="4045226" y="2304904"/>
              <a:ext cx="3071191" cy="242611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16188E6E-5F4C-455E-A0B1-6A212E2621CC}"/>
                </a:ext>
              </a:extLst>
            </p:cNvPr>
            <p:cNvGrpSpPr/>
            <p:nvPr/>
          </p:nvGrpSpPr>
          <p:grpSpPr>
            <a:xfrm>
              <a:off x="4852578" y="2767465"/>
              <a:ext cx="1456486" cy="1500993"/>
              <a:chOff x="4921549" y="2887106"/>
              <a:chExt cx="1456486" cy="1500993"/>
            </a:xfrm>
          </p:grpSpPr>
          <p:grpSp>
            <p:nvGrpSpPr>
              <p:cNvPr id="16" name="Group 15">
                <a:extLst>
                  <a:ext uri="{FF2B5EF4-FFF2-40B4-BE49-F238E27FC236}">
                    <a16:creationId xmlns:a16="http://schemas.microsoft.com/office/drawing/2014/main" id="{5050633A-0F4B-4EB1-959F-A9497E33C344}"/>
                  </a:ext>
                </a:extLst>
              </p:cNvPr>
              <p:cNvGrpSpPr/>
              <p:nvPr/>
            </p:nvGrpSpPr>
            <p:grpSpPr>
              <a:xfrm>
                <a:off x="4921549" y="3479392"/>
                <a:ext cx="1456486" cy="908707"/>
                <a:chOff x="4206540" y="6027021"/>
                <a:chExt cx="1456486" cy="908707"/>
              </a:xfrm>
            </p:grpSpPr>
            <p:sp>
              <p:nvSpPr>
                <p:cNvPr id="18" name="TextBox 17">
                  <a:extLst>
                    <a:ext uri="{FF2B5EF4-FFF2-40B4-BE49-F238E27FC236}">
                      <a16:creationId xmlns:a16="http://schemas.microsoft.com/office/drawing/2014/main" id="{43F96853-2A9D-4AD7-8F80-CC988E380697}"/>
                    </a:ext>
                  </a:extLst>
                </p:cNvPr>
                <p:cNvSpPr txBox="1"/>
                <p:nvPr/>
              </p:nvSpPr>
              <p:spPr>
                <a:xfrm>
                  <a:off x="4356829" y="6027021"/>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Charities</a:t>
                  </a:r>
                </a:p>
              </p:txBody>
            </p:sp>
            <p:sp>
              <p:nvSpPr>
                <p:cNvPr id="19" name="Rectangle 18">
                  <a:extLst>
                    <a:ext uri="{FF2B5EF4-FFF2-40B4-BE49-F238E27FC236}">
                      <a16:creationId xmlns:a16="http://schemas.microsoft.com/office/drawing/2014/main" id="{8860A6FC-11FA-48B3-9010-21A492F52292}"/>
                    </a:ext>
                  </a:extLst>
                </p:cNvPr>
                <p:cNvSpPr/>
                <p:nvPr/>
              </p:nvSpPr>
              <p:spPr>
                <a:xfrm>
                  <a:off x="4206540" y="6304786"/>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17" name="Freeform 8">
                <a:extLst>
                  <a:ext uri="{FF2B5EF4-FFF2-40B4-BE49-F238E27FC236}">
                    <a16:creationId xmlns:a16="http://schemas.microsoft.com/office/drawing/2014/main" id="{41F0D63F-F2A9-450F-92B5-0B621834B804}"/>
                  </a:ext>
                </a:extLst>
              </p:cNvPr>
              <p:cNvSpPr>
                <a:spLocks noEditPoints="1"/>
              </p:cNvSpPr>
              <p:nvPr/>
            </p:nvSpPr>
            <p:spPr bwMode="auto">
              <a:xfrm>
                <a:off x="5436210" y="2887106"/>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grpSp>
        <p:nvGrpSpPr>
          <p:cNvPr id="3" name="Group 2">
            <a:extLst>
              <a:ext uri="{FF2B5EF4-FFF2-40B4-BE49-F238E27FC236}">
                <a16:creationId xmlns:a16="http://schemas.microsoft.com/office/drawing/2014/main" id="{01EB18AB-8044-4119-B993-8AAC74E2DA2D}"/>
              </a:ext>
            </a:extLst>
          </p:cNvPr>
          <p:cNvGrpSpPr/>
          <p:nvPr/>
        </p:nvGrpSpPr>
        <p:grpSpPr>
          <a:xfrm>
            <a:off x="7252252" y="1692287"/>
            <a:ext cx="3071191" cy="2426115"/>
            <a:chOff x="7252252" y="1139455"/>
            <a:chExt cx="3071191" cy="2426115"/>
          </a:xfrm>
        </p:grpSpPr>
        <p:sp>
          <p:nvSpPr>
            <p:cNvPr id="14" name="Rectangle 13">
              <a:extLst>
                <a:ext uri="{FF2B5EF4-FFF2-40B4-BE49-F238E27FC236}">
                  <a16:creationId xmlns:a16="http://schemas.microsoft.com/office/drawing/2014/main" id="{39F8B0D7-377A-4FE0-B31D-0F76F7EBB477}"/>
                </a:ext>
              </a:extLst>
            </p:cNvPr>
            <p:cNvSpPr/>
            <p:nvPr/>
          </p:nvSpPr>
          <p:spPr>
            <a:xfrm>
              <a:off x="7252252" y="1139455"/>
              <a:ext cx="3071191" cy="2426115"/>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13A52A31-A2DD-4AC8-8232-1B27ADF1964F}"/>
                </a:ext>
              </a:extLst>
            </p:cNvPr>
            <p:cNvGrpSpPr/>
            <p:nvPr/>
          </p:nvGrpSpPr>
          <p:grpSpPr>
            <a:xfrm>
              <a:off x="8059604" y="1593718"/>
              <a:ext cx="1456486" cy="1517589"/>
              <a:chOff x="9153349" y="4297751"/>
              <a:chExt cx="1456486" cy="1517589"/>
            </a:xfrm>
          </p:grpSpPr>
          <p:grpSp>
            <p:nvGrpSpPr>
              <p:cNvPr id="21" name="Group 20">
                <a:extLst>
                  <a:ext uri="{FF2B5EF4-FFF2-40B4-BE49-F238E27FC236}">
                    <a16:creationId xmlns:a16="http://schemas.microsoft.com/office/drawing/2014/main" id="{DD0DE317-038E-4BCD-9734-5120B4874940}"/>
                  </a:ext>
                </a:extLst>
              </p:cNvPr>
              <p:cNvGrpSpPr/>
              <p:nvPr/>
            </p:nvGrpSpPr>
            <p:grpSpPr>
              <a:xfrm>
                <a:off x="9153349" y="4906633"/>
                <a:ext cx="1456486" cy="908707"/>
                <a:chOff x="6120918" y="6035319"/>
                <a:chExt cx="1456486" cy="908707"/>
              </a:xfrm>
            </p:grpSpPr>
            <p:sp>
              <p:nvSpPr>
                <p:cNvPr id="23" name="TextBox 22">
                  <a:extLst>
                    <a:ext uri="{FF2B5EF4-FFF2-40B4-BE49-F238E27FC236}">
                      <a16:creationId xmlns:a16="http://schemas.microsoft.com/office/drawing/2014/main" id="{DA01EE11-6DB1-4E1A-BE12-3122A1A6D8CB}"/>
                    </a:ext>
                  </a:extLst>
                </p:cNvPr>
                <p:cNvSpPr txBox="1"/>
                <p:nvPr/>
              </p:nvSpPr>
              <p:spPr>
                <a:xfrm>
                  <a:off x="6247308" y="6035319"/>
                  <a:ext cx="1203707"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Healthcare</a:t>
                  </a:r>
                </a:p>
              </p:txBody>
            </p:sp>
            <p:sp>
              <p:nvSpPr>
                <p:cNvPr id="24" name="Rectangle 23">
                  <a:extLst>
                    <a:ext uri="{FF2B5EF4-FFF2-40B4-BE49-F238E27FC236}">
                      <a16:creationId xmlns:a16="http://schemas.microsoft.com/office/drawing/2014/main" id="{D43B78E5-746E-4139-BC2D-658DD6DB9E90}"/>
                    </a:ext>
                  </a:extLst>
                </p:cNvPr>
                <p:cNvSpPr/>
                <p:nvPr/>
              </p:nvSpPr>
              <p:spPr>
                <a:xfrm>
                  <a:off x="6120918"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22" name="Freeform 9">
                <a:extLst>
                  <a:ext uri="{FF2B5EF4-FFF2-40B4-BE49-F238E27FC236}">
                    <a16:creationId xmlns:a16="http://schemas.microsoft.com/office/drawing/2014/main" id="{8302CE4F-95D0-4B40-8CCF-9DC09E3680EC}"/>
                  </a:ext>
                </a:extLst>
              </p:cNvPr>
              <p:cNvSpPr>
                <a:spLocks noEditPoints="1"/>
              </p:cNvSpPr>
              <p:nvPr/>
            </p:nvSpPr>
            <p:spPr bwMode="auto">
              <a:xfrm>
                <a:off x="9667116" y="4297751"/>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grpSp>
      <p:grpSp>
        <p:nvGrpSpPr>
          <p:cNvPr id="11" name="Group 10">
            <a:extLst>
              <a:ext uri="{FF2B5EF4-FFF2-40B4-BE49-F238E27FC236}">
                <a16:creationId xmlns:a16="http://schemas.microsoft.com/office/drawing/2014/main" id="{7FD81EB9-0B1B-411E-8673-B30D496ACC7D}"/>
              </a:ext>
            </a:extLst>
          </p:cNvPr>
          <p:cNvGrpSpPr/>
          <p:nvPr/>
        </p:nvGrpSpPr>
        <p:grpSpPr>
          <a:xfrm>
            <a:off x="838200" y="1680618"/>
            <a:ext cx="3071191" cy="2426115"/>
            <a:chOff x="838200" y="2304905"/>
            <a:chExt cx="3071191" cy="2426115"/>
          </a:xfrm>
        </p:grpSpPr>
        <p:sp>
          <p:nvSpPr>
            <p:cNvPr id="2" name="Rectangle 1">
              <a:extLst>
                <a:ext uri="{FF2B5EF4-FFF2-40B4-BE49-F238E27FC236}">
                  <a16:creationId xmlns:a16="http://schemas.microsoft.com/office/drawing/2014/main" id="{05D0ABB4-4429-44E3-B8A3-3D666ECCBC73}"/>
                </a:ext>
              </a:extLst>
            </p:cNvPr>
            <p:cNvSpPr/>
            <p:nvPr/>
          </p:nvSpPr>
          <p:spPr>
            <a:xfrm>
              <a:off x="838200" y="2304905"/>
              <a:ext cx="3071191" cy="2426115"/>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0CDE84B4-C41D-41DA-9051-DACD1C688863}"/>
                </a:ext>
              </a:extLst>
            </p:cNvPr>
            <p:cNvGrpSpPr/>
            <p:nvPr/>
          </p:nvGrpSpPr>
          <p:grpSpPr>
            <a:xfrm>
              <a:off x="1645552" y="2759168"/>
              <a:ext cx="1456486" cy="1517589"/>
              <a:chOff x="1645552" y="2759168"/>
              <a:chExt cx="1456486" cy="1517589"/>
            </a:xfrm>
          </p:grpSpPr>
          <p:grpSp>
            <p:nvGrpSpPr>
              <p:cNvPr id="26" name="Group 25">
                <a:extLst>
                  <a:ext uri="{FF2B5EF4-FFF2-40B4-BE49-F238E27FC236}">
                    <a16:creationId xmlns:a16="http://schemas.microsoft.com/office/drawing/2014/main" id="{98BA2E69-F4A6-4D27-A4D1-BA5FE18E5352}"/>
                  </a:ext>
                </a:extLst>
              </p:cNvPr>
              <p:cNvGrpSpPr/>
              <p:nvPr/>
            </p:nvGrpSpPr>
            <p:grpSpPr>
              <a:xfrm>
                <a:off x="1645552" y="3368050"/>
                <a:ext cx="1456486" cy="908707"/>
                <a:chOff x="2292162" y="6035319"/>
                <a:chExt cx="1456486" cy="908707"/>
              </a:xfrm>
            </p:grpSpPr>
            <p:sp>
              <p:nvSpPr>
                <p:cNvPr id="33" name="TextBox 32">
                  <a:extLst>
                    <a:ext uri="{FF2B5EF4-FFF2-40B4-BE49-F238E27FC236}">
                      <a16:creationId xmlns:a16="http://schemas.microsoft.com/office/drawing/2014/main" id="{23EA54EB-AF27-4E4F-80AF-B9B8B57996D3}"/>
                    </a:ext>
                  </a:extLst>
                </p:cNvPr>
                <p:cNvSpPr txBox="1"/>
                <p:nvPr/>
              </p:nvSpPr>
              <p:spPr>
                <a:xfrm>
                  <a:off x="2442451" y="6035319"/>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Corporate</a:t>
                  </a:r>
                </a:p>
              </p:txBody>
            </p:sp>
            <p:sp>
              <p:nvSpPr>
                <p:cNvPr id="34" name="Rectangle 33">
                  <a:extLst>
                    <a:ext uri="{FF2B5EF4-FFF2-40B4-BE49-F238E27FC236}">
                      <a16:creationId xmlns:a16="http://schemas.microsoft.com/office/drawing/2014/main" id="{A13E726C-CE24-4AF0-B00E-76F385905214}"/>
                    </a:ext>
                  </a:extLst>
                </p:cNvPr>
                <p:cNvSpPr/>
                <p:nvPr/>
              </p:nvSpPr>
              <p:spPr>
                <a:xfrm>
                  <a:off x="2292162" y="6313084"/>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27" name="Group 26">
                <a:extLst>
                  <a:ext uri="{FF2B5EF4-FFF2-40B4-BE49-F238E27FC236}">
                    <a16:creationId xmlns:a16="http://schemas.microsoft.com/office/drawing/2014/main" id="{123ABF3A-63F2-4D35-8005-32BBDF7AAE95}"/>
                  </a:ext>
                </a:extLst>
              </p:cNvPr>
              <p:cNvGrpSpPr/>
              <p:nvPr/>
            </p:nvGrpSpPr>
            <p:grpSpPr>
              <a:xfrm>
                <a:off x="2204950" y="2759168"/>
                <a:ext cx="337690" cy="432936"/>
                <a:chOff x="2522538" y="3189288"/>
                <a:chExt cx="371475" cy="476250"/>
              </a:xfrm>
              <a:solidFill>
                <a:schemeClr val="bg1"/>
              </a:solidFill>
            </p:grpSpPr>
            <p:sp>
              <p:nvSpPr>
                <p:cNvPr id="29" name="Freeform 5">
                  <a:extLst>
                    <a:ext uri="{FF2B5EF4-FFF2-40B4-BE49-F238E27FC236}">
                      <a16:creationId xmlns:a16="http://schemas.microsoft.com/office/drawing/2014/main" id="{2EA611D5-EAE1-4E1B-9840-835D718ABA0E}"/>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30" name="Freeform 6">
                  <a:extLst>
                    <a:ext uri="{FF2B5EF4-FFF2-40B4-BE49-F238E27FC236}">
                      <a16:creationId xmlns:a16="http://schemas.microsoft.com/office/drawing/2014/main" id="{F15AB9BF-2E46-490E-958F-022907425DE6}"/>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31" name="Freeform 7">
                  <a:extLst>
                    <a:ext uri="{FF2B5EF4-FFF2-40B4-BE49-F238E27FC236}">
                      <a16:creationId xmlns:a16="http://schemas.microsoft.com/office/drawing/2014/main" id="{91923E53-F285-44F4-8EAD-BFFC91C24DCC}"/>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grpSp>
      <p:sp>
        <p:nvSpPr>
          <p:cNvPr id="15" name="Picture Placeholder 14">
            <a:extLst>
              <a:ext uri="{FF2B5EF4-FFF2-40B4-BE49-F238E27FC236}">
                <a16:creationId xmlns:a16="http://schemas.microsoft.com/office/drawing/2014/main" id="{65ED91D5-1565-4C1F-A60E-862D9A237916}"/>
              </a:ext>
            </a:extLst>
          </p:cNvPr>
          <p:cNvSpPr>
            <a:spLocks noGrp="1"/>
          </p:cNvSpPr>
          <p:nvPr>
            <p:ph type="pic" sz="quarter" idx="16"/>
          </p:nvPr>
        </p:nvSpPr>
        <p:spPr/>
      </p:sp>
      <p:sp>
        <p:nvSpPr>
          <p:cNvPr id="28" name="Picture Placeholder 27">
            <a:extLst>
              <a:ext uri="{FF2B5EF4-FFF2-40B4-BE49-F238E27FC236}">
                <a16:creationId xmlns:a16="http://schemas.microsoft.com/office/drawing/2014/main" id="{92043379-2722-4A5F-B8E4-BFA4A409DFC6}"/>
              </a:ext>
            </a:extLst>
          </p:cNvPr>
          <p:cNvSpPr>
            <a:spLocks noGrp="1"/>
          </p:cNvSpPr>
          <p:nvPr>
            <p:ph type="pic" sz="quarter" idx="15"/>
          </p:nvPr>
        </p:nvSpPr>
        <p:spPr/>
      </p:sp>
    </p:spTree>
    <p:extLst>
      <p:ext uri="{BB962C8B-B14F-4D97-AF65-F5344CB8AC3E}">
        <p14:creationId xmlns:p14="http://schemas.microsoft.com/office/powerpoint/2010/main" val="3991949697"/>
      </p:ext>
    </p:extLst>
  </p:cSld>
  <p:clrMapOvr>
    <a:masterClrMapping/>
  </p:clrMapOvr>
  <p:transition spd="slow">
    <p:comb/>
  </p:transition>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5">
            <a:lumMod val="7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14215</TotalTime>
  <Words>1278</Words>
  <Application>Microsoft Office PowerPoint</Application>
  <PresentationFormat>Widescreen</PresentationFormat>
  <Paragraphs>168</Paragraphs>
  <Slides>21</Slides>
  <Notes>21</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21</vt:i4>
      </vt:variant>
    </vt:vector>
  </HeadingPairs>
  <TitlesOfParts>
    <vt:vector size="28" baseType="lpstr">
      <vt:lpstr>Arial</vt:lpstr>
      <vt:lpstr>Calibri</vt:lpstr>
      <vt:lpstr>Montserrat</vt:lpstr>
      <vt:lpstr>PT Sans</vt:lpstr>
      <vt:lpstr>Raleway</vt:lpstr>
      <vt:lpstr>Roboto Slab</vt:lpstr>
      <vt:lpstr>Theme_Master</vt:lpstr>
      <vt:lpstr>PowerPoint Presentation</vt:lpstr>
      <vt:lpstr>PowerPoint Presentation</vt:lpstr>
      <vt:lpstr>PowerPoint Presentation</vt:lpstr>
      <vt:lpstr>Welcome Message</vt:lpstr>
      <vt:lpstr>Company About Us</vt:lpstr>
      <vt:lpstr>Company About Us</vt:lpstr>
      <vt:lpstr>Company About Us</vt:lpstr>
      <vt:lpstr>Company Service</vt:lpstr>
      <vt:lpstr>Company Service</vt:lpstr>
      <vt:lpstr>Company Service</vt:lpstr>
      <vt:lpstr>Company Team Members</vt:lpstr>
      <vt:lpstr>PowerPoint Presentation</vt:lpstr>
      <vt:lpstr>Company Portfolio</vt:lpstr>
      <vt:lpstr>Company Portfolio</vt:lpstr>
      <vt:lpstr>Company Portfolio</vt:lpstr>
      <vt:lpstr>Company Timeline</vt:lpstr>
      <vt:lpstr>Company Infographic</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2368</cp:revision>
  <dcterms:created xsi:type="dcterms:W3CDTF">2016-12-30T12:29:18Z</dcterms:created>
  <dcterms:modified xsi:type="dcterms:W3CDTF">2018-12-06T09:00:56Z</dcterms:modified>
</cp:coreProperties>
</file>

<file path=docProps/thumbnail.jpeg>
</file>