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1" r:id="rId12"/>
    <p:sldId id="262"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2A35"/>
    <a:srgbClr val="FFFFFF"/>
    <a:srgbClr val="000000"/>
    <a:srgbClr val="E11B22"/>
    <a:srgbClr val="722E79"/>
    <a:srgbClr val="A6CE39"/>
    <a:srgbClr val="FAA61A"/>
    <a:srgbClr val="E6E6E6"/>
    <a:srgbClr val="F2F2F2"/>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4291" autoAdjust="0"/>
  </p:normalViewPr>
  <p:slideViewPr>
    <p:cSldViewPr snapToGrid="0" snapToObjects="1">
      <p:cViewPr varScale="1">
        <p:scale>
          <a:sx n="72" d="100"/>
          <a:sy n="72" d="100"/>
        </p:scale>
        <p:origin x="420" y="7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12/22/2018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12/22/2018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3" name="Picture Placeholder 2"/>
          <p:cNvSpPr>
            <a:spLocks noGrp="1"/>
          </p:cNvSpPr>
          <p:nvPr>
            <p:ph type="pic" sz="quarter" idx="12" hasCustomPrompt="1"/>
          </p:nvPr>
        </p:nvSpPr>
        <p:spPr>
          <a:xfrm>
            <a:off x="0" y="0"/>
            <a:ext cx="12192000" cy="685800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6" name="Freeform: Shape 15">
            <a:extLst>
              <a:ext uri="{FF2B5EF4-FFF2-40B4-BE49-F238E27FC236}">
                <a16:creationId xmlns:a16="http://schemas.microsoft.com/office/drawing/2014/main" id="{3024A56D-C417-4AF0-B279-67F5A76CEAFC}"/>
              </a:ext>
            </a:extLst>
          </p:cNvPr>
          <p:cNvSpPr>
            <a:spLocks noGrp="1"/>
          </p:cNvSpPr>
          <p:nvPr>
            <p:ph type="pic" sz="quarter" idx="20" hasCustomPrompt="1"/>
          </p:nvPr>
        </p:nvSpPr>
        <p:spPr>
          <a:xfrm>
            <a:off x="838200" y="2244771"/>
            <a:ext cx="2627086" cy="2641600"/>
          </a:xfrm>
          <a:custGeom>
            <a:avLst/>
            <a:gdLst>
              <a:gd name="connsiteX0" fmla="*/ 0 w 2627086"/>
              <a:gd name="connsiteY0" fmla="*/ 0 h 2641600"/>
              <a:gd name="connsiteX1" fmla="*/ 2627086 w 2627086"/>
              <a:gd name="connsiteY1" fmla="*/ 0 h 2641600"/>
              <a:gd name="connsiteX2" fmla="*/ 2627086 w 2627086"/>
              <a:gd name="connsiteY2" fmla="*/ 2641600 h 2641600"/>
              <a:gd name="connsiteX3" fmla="*/ 0 w 2627086"/>
              <a:gd name="connsiteY3" fmla="*/ 2641600 h 2641600"/>
            </a:gdLst>
            <a:ahLst/>
            <a:cxnLst>
              <a:cxn ang="0">
                <a:pos x="connsiteX0" y="connsiteY0"/>
              </a:cxn>
              <a:cxn ang="0">
                <a:pos x="connsiteX1" y="connsiteY1"/>
              </a:cxn>
              <a:cxn ang="0">
                <a:pos x="connsiteX2" y="connsiteY2"/>
              </a:cxn>
              <a:cxn ang="0">
                <a:pos x="connsiteX3" y="connsiteY3"/>
              </a:cxn>
            </a:cxnLst>
            <a:rect l="l" t="t" r="r" b="b"/>
            <a:pathLst>
              <a:path w="2627086" h="2641600">
                <a:moveTo>
                  <a:pt x="0" y="0"/>
                </a:moveTo>
                <a:lnTo>
                  <a:pt x="2627086" y="0"/>
                </a:lnTo>
                <a:lnTo>
                  <a:pt x="2627086" y="2641600"/>
                </a:lnTo>
                <a:lnTo>
                  <a:pt x="0" y="26416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Freeform: Shape 17">
            <a:extLst>
              <a:ext uri="{FF2B5EF4-FFF2-40B4-BE49-F238E27FC236}">
                <a16:creationId xmlns:a16="http://schemas.microsoft.com/office/drawing/2014/main" id="{0634A97F-93A2-443E-AB04-026D056D9BB1}"/>
              </a:ext>
            </a:extLst>
          </p:cNvPr>
          <p:cNvSpPr>
            <a:spLocks noGrp="1"/>
          </p:cNvSpPr>
          <p:nvPr>
            <p:ph type="pic" sz="quarter" idx="22" hasCustomPrompt="1"/>
          </p:nvPr>
        </p:nvSpPr>
        <p:spPr>
          <a:xfrm>
            <a:off x="6360886" y="2244771"/>
            <a:ext cx="4992914" cy="3372258"/>
          </a:xfrm>
          <a:custGeom>
            <a:avLst/>
            <a:gdLst>
              <a:gd name="connsiteX0" fmla="*/ 0 w 4992914"/>
              <a:gd name="connsiteY0" fmla="*/ 0 h 3372258"/>
              <a:gd name="connsiteX1" fmla="*/ 4992914 w 4992914"/>
              <a:gd name="connsiteY1" fmla="*/ 0 h 3372258"/>
              <a:gd name="connsiteX2" fmla="*/ 4992914 w 4992914"/>
              <a:gd name="connsiteY2" fmla="*/ 3372258 h 3372258"/>
              <a:gd name="connsiteX3" fmla="*/ 0 w 4992914"/>
              <a:gd name="connsiteY3" fmla="*/ 3372258 h 3372258"/>
            </a:gdLst>
            <a:ahLst/>
            <a:cxnLst>
              <a:cxn ang="0">
                <a:pos x="connsiteX0" y="connsiteY0"/>
              </a:cxn>
              <a:cxn ang="0">
                <a:pos x="connsiteX1" y="connsiteY1"/>
              </a:cxn>
              <a:cxn ang="0">
                <a:pos x="connsiteX2" y="connsiteY2"/>
              </a:cxn>
              <a:cxn ang="0">
                <a:pos x="connsiteX3" y="connsiteY3"/>
              </a:cxn>
            </a:cxnLst>
            <a:rect l="l" t="t" r="r" b="b"/>
            <a:pathLst>
              <a:path w="4992914" h="3372258">
                <a:moveTo>
                  <a:pt x="0" y="0"/>
                </a:moveTo>
                <a:lnTo>
                  <a:pt x="4992914" y="0"/>
                </a:lnTo>
                <a:lnTo>
                  <a:pt x="4992914" y="3372258"/>
                </a:lnTo>
                <a:lnTo>
                  <a:pt x="0" y="337225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Freeform: Shape 16">
            <a:extLst>
              <a:ext uri="{FF2B5EF4-FFF2-40B4-BE49-F238E27FC236}">
                <a16:creationId xmlns:a16="http://schemas.microsoft.com/office/drawing/2014/main" id="{840A9A48-85A6-471C-9EF9-9DEC4417306C}"/>
              </a:ext>
            </a:extLst>
          </p:cNvPr>
          <p:cNvSpPr>
            <a:spLocks noGrp="1"/>
          </p:cNvSpPr>
          <p:nvPr>
            <p:ph type="pic" sz="quarter" idx="21" hasCustomPrompt="1"/>
          </p:nvPr>
        </p:nvSpPr>
        <p:spPr>
          <a:xfrm>
            <a:off x="3599543" y="2244771"/>
            <a:ext cx="2627086" cy="2641600"/>
          </a:xfrm>
          <a:custGeom>
            <a:avLst/>
            <a:gdLst>
              <a:gd name="connsiteX0" fmla="*/ 0 w 2627086"/>
              <a:gd name="connsiteY0" fmla="*/ 0 h 2641600"/>
              <a:gd name="connsiteX1" fmla="*/ 2627086 w 2627086"/>
              <a:gd name="connsiteY1" fmla="*/ 0 h 2641600"/>
              <a:gd name="connsiteX2" fmla="*/ 2627086 w 2627086"/>
              <a:gd name="connsiteY2" fmla="*/ 2641600 h 2641600"/>
              <a:gd name="connsiteX3" fmla="*/ 0 w 2627086"/>
              <a:gd name="connsiteY3" fmla="*/ 2641600 h 2641600"/>
            </a:gdLst>
            <a:ahLst/>
            <a:cxnLst>
              <a:cxn ang="0">
                <a:pos x="connsiteX0" y="connsiteY0"/>
              </a:cxn>
              <a:cxn ang="0">
                <a:pos x="connsiteX1" y="connsiteY1"/>
              </a:cxn>
              <a:cxn ang="0">
                <a:pos x="connsiteX2" y="connsiteY2"/>
              </a:cxn>
              <a:cxn ang="0">
                <a:pos x="connsiteX3" y="connsiteY3"/>
              </a:cxn>
            </a:cxnLst>
            <a:rect l="l" t="t" r="r" b="b"/>
            <a:pathLst>
              <a:path w="2627086" h="2641600">
                <a:moveTo>
                  <a:pt x="0" y="0"/>
                </a:moveTo>
                <a:lnTo>
                  <a:pt x="2627086" y="0"/>
                </a:lnTo>
                <a:lnTo>
                  <a:pt x="2627086" y="2641600"/>
                </a:lnTo>
                <a:lnTo>
                  <a:pt x="0" y="26416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31655190-A7DD-4258-95E6-B1C7F7358362}"/>
              </a:ext>
            </a:extLst>
          </p:cNvPr>
          <p:cNvSpPr>
            <a:spLocks noGrp="1"/>
          </p:cNvSpPr>
          <p:nvPr>
            <p:ph type="pic" sz="quarter" idx="18" hasCustomPrompt="1"/>
          </p:nvPr>
        </p:nvSpPr>
        <p:spPr>
          <a:xfrm>
            <a:off x="0" y="3460467"/>
            <a:ext cx="12192000" cy="2782958"/>
          </a:xfrm>
          <a:custGeom>
            <a:avLst/>
            <a:gdLst>
              <a:gd name="connsiteX0" fmla="*/ 0 w 12192000"/>
              <a:gd name="connsiteY0" fmla="*/ 0 h 2782958"/>
              <a:gd name="connsiteX1" fmla="*/ 12192000 w 12192000"/>
              <a:gd name="connsiteY1" fmla="*/ 0 h 2782958"/>
              <a:gd name="connsiteX2" fmla="*/ 12192000 w 12192000"/>
              <a:gd name="connsiteY2" fmla="*/ 2782958 h 2782958"/>
              <a:gd name="connsiteX3" fmla="*/ 0 w 12192000"/>
              <a:gd name="connsiteY3" fmla="*/ 2782958 h 2782958"/>
            </a:gdLst>
            <a:ahLst/>
            <a:cxnLst>
              <a:cxn ang="0">
                <a:pos x="connsiteX0" y="connsiteY0"/>
              </a:cxn>
              <a:cxn ang="0">
                <a:pos x="connsiteX1" y="connsiteY1"/>
              </a:cxn>
              <a:cxn ang="0">
                <a:pos x="connsiteX2" y="connsiteY2"/>
              </a:cxn>
              <a:cxn ang="0">
                <a:pos x="connsiteX3" y="connsiteY3"/>
              </a:cxn>
            </a:cxnLst>
            <a:rect l="l" t="t" r="r" b="b"/>
            <a:pathLst>
              <a:path w="12192000" h="2782958">
                <a:moveTo>
                  <a:pt x="0" y="0"/>
                </a:moveTo>
                <a:lnTo>
                  <a:pt x="12192000" y="0"/>
                </a:lnTo>
                <a:lnTo>
                  <a:pt x="12192000" y="2782958"/>
                </a:lnTo>
                <a:lnTo>
                  <a:pt x="0" y="278295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Freeform: Shape 9">
            <a:extLst>
              <a:ext uri="{FF2B5EF4-FFF2-40B4-BE49-F238E27FC236}">
                <a16:creationId xmlns:a16="http://schemas.microsoft.com/office/drawing/2014/main" id="{C2ABA264-0EFC-4F09-A702-DDB5FABBC0BF}"/>
              </a:ext>
            </a:extLst>
          </p:cNvPr>
          <p:cNvSpPr>
            <a:spLocks noGrp="1"/>
          </p:cNvSpPr>
          <p:nvPr>
            <p:ph type="pic" sz="quarter" idx="20" hasCustomPrompt="1"/>
          </p:nvPr>
        </p:nvSpPr>
        <p:spPr>
          <a:xfrm>
            <a:off x="5558971" y="2133599"/>
            <a:ext cx="2786743" cy="3077030"/>
          </a:xfrm>
          <a:custGeom>
            <a:avLst/>
            <a:gdLst>
              <a:gd name="connsiteX0" fmla="*/ 0 w 2786743"/>
              <a:gd name="connsiteY0" fmla="*/ 0 h 3077030"/>
              <a:gd name="connsiteX1" fmla="*/ 2786743 w 2786743"/>
              <a:gd name="connsiteY1" fmla="*/ 0 h 3077030"/>
              <a:gd name="connsiteX2" fmla="*/ 2786743 w 2786743"/>
              <a:gd name="connsiteY2" fmla="*/ 3077030 h 3077030"/>
              <a:gd name="connsiteX3" fmla="*/ 0 w 2786743"/>
              <a:gd name="connsiteY3" fmla="*/ 3077030 h 3077030"/>
            </a:gdLst>
            <a:ahLst/>
            <a:cxnLst>
              <a:cxn ang="0">
                <a:pos x="connsiteX0" y="connsiteY0"/>
              </a:cxn>
              <a:cxn ang="0">
                <a:pos x="connsiteX1" y="connsiteY1"/>
              </a:cxn>
              <a:cxn ang="0">
                <a:pos x="connsiteX2" y="connsiteY2"/>
              </a:cxn>
              <a:cxn ang="0">
                <a:pos x="connsiteX3" y="connsiteY3"/>
              </a:cxn>
            </a:cxnLst>
            <a:rect l="l" t="t" r="r" b="b"/>
            <a:pathLst>
              <a:path w="2786743" h="3077030">
                <a:moveTo>
                  <a:pt x="0" y="0"/>
                </a:moveTo>
                <a:lnTo>
                  <a:pt x="2786743" y="0"/>
                </a:lnTo>
                <a:lnTo>
                  <a:pt x="2786743" y="3077030"/>
                </a:lnTo>
                <a:lnTo>
                  <a:pt x="0" y="307703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4" name="Freeform: Shape 13">
            <a:extLst>
              <a:ext uri="{FF2B5EF4-FFF2-40B4-BE49-F238E27FC236}">
                <a16:creationId xmlns:a16="http://schemas.microsoft.com/office/drawing/2014/main" id="{AB3808DE-F1C6-4626-BB0F-5F97EE38ECB7}"/>
              </a:ext>
            </a:extLst>
          </p:cNvPr>
          <p:cNvSpPr>
            <a:spLocks noGrp="1"/>
          </p:cNvSpPr>
          <p:nvPr>
            <p:ph type="pic" sz="quarter" idx="21" hasCustomPrompt="1"/>
          </p:nvPr>
        </p:nvSpPr>
        <p:spPr>
          <a:xfrm>
            <a:off x="986971" y="2133599"/>
            <a:ext cx="4426858" cy="3077030"/>
          </a:xfrm>
          <a:custGeom>
            <a:avLst/>
            <a:gdLst>
              <a:gd name="connsiteX0" fmla="*/ 0 w 4426858"/>
              <a:gd name="connsiteY0" fmla="*/ 0 h 3077030"/>
              <a:gd name="connsiteX1" fmla="*/ 4426858 w 4426858"/>
              <a:gd name="connsiteY1" fmla="*/ 0 h 3077030"/>
              <a:gd name="connsiteX2" fmla="*/ 4426858 w 4426858"/>
              <a:gd name="connsiteY2" fmla="*/ 3077030 h 3077030"/>
              <a:gd name="connsiteX3" fmla="*/ 0 w 4426858"/>
              <a:gd name="connsiteY3" fmla="*/ 3077030 h 3077030"/>
            </a:gdLst>
            <a:ahLst/>
            <a:cxnLst>
              <a:cxn ang="0">
                <a:pos x="connsiteX0" y="connsiteY0"/>
              </a:cxn>
              <a:cxn ang="0">
                <a:pos x="connsiteX1" y="connsiteY1"/>
              </a:cxn>
              <a:cxn ang="0">
                <a:pos x="connsiteX2" y="connsiteY2"/>
              </a:cxn>
              <a:cxn ang="0">
                <a:pos x="connsiteX3" y="connsiteY3"/>
              </a:cxn>
            </a:cxnLst>
            <a:rect l="l" t="t" r="r" b="b"/>
            <a:pathLst>
              <a:path w="4426858" h="3077030">
                <a:moveTo>
                  <a:pt x="0" y="0"/>
                </a:moveTo>
                <a:lnTo>
                  <a:pt x="4426858" y="0"/>
                </a:lnTo>
                <a:lnTo>
                  <a:pt x="4426858" y="3077030"/>
                </a:lnTo>
                <a:lnTo>
                  <a:pt x="0" y="307703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26" name="Freeform: Shape 25">
            <a:extLst>
              <a:ext uri="{FF2B5EF4-FFF2-40B4-BE49-F238E27FC236}">
                <a16:creationId xmlns:a16="http://schemas.microsoft.com/office/drawing/2014/main" id="{3E630720-BF0A-4CC7-B88C-DC535C94D537}"/>
              </a:ext>
            </a:extLst>
          </p:cNvPr>
          <p:cNvSpPr>
            <a:spLocks noGrp="1"/>
          </p:cNvSpPr>
          <p:nvPr>
            <p:ph type="pic" sz="quarter" idx="25" hasCustomPrompt="1"/>
          </p:nvPr>
        </p:nvSpPr>
        <p:spPr>
          <a:xfrm>
            <a:off x="4984475" y="1658123"/>
            <a:ext cx="3137451" cy="2423886"/>
          </a:xfrm>
          <a:custGeom>
            <a:avLst/>
            <a:gdLst>
              <a:gd name="connsiteX0" fmla="*/ 0 w 3137451"/>
              <a:gd name="connsiteY0" fmla="*/ 0 h 2423886"/>
              <a:gd name="connsiteX1" fmla="*/ 3137451 w 3137451"/>
              <a:gd name="connsiteY1" fmla="*/ 0 h 2423886"/>
              <a:gd name="connsiteX2" fmla="*/ 3137451 w 3137451"/>
              <a:gd name="connsiteY2" fmla="*/ 2423886 h 2423886"/>
              <a:gd name="connsiteX3" fmla="*/ 0 w 3137451"/>
              <a:gd name="connsiteY3" fmla="*/ 2423886 h 2423886"/>
            </a:gdLst>
            <a:ahLst/>
            <a:cxnLst>
              <a:cxn ang="0">
                <a:pos x="connsiteX0" y="connsiteY0"/>
              </a:cxn>
              <a:cxn ang="0">
                <a:pos x="connsiteX1" y="connsiteY1"/>
              </a:cxn>
              <a:cxn ang="0">
                <a:pos x="connsiteX2" y="connsiteY2"/>
              </a:cxn>
              <a:cxn ang="0">
                <a:pos x="connsiteX3" y="connsiteY3"/>
              </a:cxn>
            </a:cxnLst>
            <a:rect l="l" t="t" r="r" b="b"/>
            <a:pathLst>
              <a:path w="3137451" h="2423886">
                <a:moveTo>
                  <a:pt x="0" y="0"/>
                </a:moveTo>
                <a:lnTo>
                  <a:pt x="3137451" y="0"/>
                </a:lnTo>
                <a:lnTo>
                  <a:pt x="3137451" y="2423886"/>
                </a:lnTo>
                <a:lnTo>
                  <a:pt x="0" y="24238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4" name="Freeform: Shape 23">
            <a:extLst>
              <a:ext uri="{FF2B5EF4-FFF2-40B4-BE49-F238E27FC236}">
                <a16:creationId xmlns:a16="http://schemas.microsoft.com/office/drawing/2014/main" id="{9FF97D1D-7ACD-4BB0-9AA1-CD451C0CF2C7}"/>
              </a:ext>
            </a:extLst>
          </p:cNvPr>
          <p:cNvSpPr>
            <a:spLocks noGrp="1"/>
          </p:cNvSpPr>
          <p:nvPr>
            <p:ph type="pic" sz="quarter" idx="24" hasCustomPrompt="1"/>
          </p:nvPr>
        </p:nvSpPr>
        <p:spPr>
          <a:xfrm>
            <a:off x="520149" y="1658123"/>
            <a:ext cx="4369903" cy="2423886"/>
          </a:xfrm>
          <a:custGeom>
            <a:avLst/>
            <a:gdLst>
              <a:gd name="connsiteX0" fmla="*/ 0 w 4369903"/>
              <a:gd name="connsiteY0" fmla="*/ 0 h 2423886"/>
              <a:gd name="connsiteX1" fmla="*/ 4369903 w 4369903"/>
              <a:gd name="connsiteY1" fmla="*/ 0 h 2423886"/>
              <a:gd name="connsiteX2" fmla="*/ 4369903 w 4369903"/>
              <a:gd name="connsiteY2" fmla="*/ 2423886 h 2423886"/>
              <a:gd name="connsiteX3" fmla="*/ 0 w 4369903"/>
              <a:gd name="connsiteY3" fmla="*/ 2423886 h 2423886"/>
            </a:gdLst>
            <a:ahLst/>
            <a:cxnLst>
              <a:cxn ang="0">
                <a:pos x="connsiteX0" y="connsiteY0"/>
              </a:cxn>
              <a:cxn ang="0">
                <a:pos x="connsiteX1" y="connsiteY1"/>
              </a:cxn>
              <a:cxn ang="0">
                <a:pos x="connsiteX2" y="connsiteY2"/>
              </a:cxn>
              <a:cxn ang="0">
                <a:pos x="connsiteX3" y="connsiteY3"/>
              </a:cxn>
            </a:cxnLst>
            <a:rect l="l" t="t" r="r" b="b"/>
            <a:pathLst>
              <a:path w="4369903" h="2423886">
                <a:moveTo>
                  <a:pt x="0" y="0"/>
                </a:moveTo>
                <a:lnTo>
                  <a:pt x="4369903" y="0"/>
                </a:lnTo>
                <a:lnTo>
                  <a:pt x="4369903" y="2423886"/>
                </a:lnTo>
                <a:lnTo>
                  <a:pt x="0" y="24238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9" name="Freeform: Shape 18">
            <a:extLst>
              <a:ext uri="{FF2B5EF4-FFF2-40B4-BE49-F238E27FC236}">
                <a16:creationId xmlns:a16="http://schemas.microsoft.com/office/drawing/2014/main" id="{A90C07B0-347C-4383-AA5C-04E1CDE652CC}"/>
              </a:ext>
            </a:extLst>
          </p:cNvPr>
          <p:cNvSpPr>
            <a:spLocks noGrp="1"/>
          </p:cNvSpPr>
          <p:nvPr>
            <p:ph type="pic" sz="quarter" idx="21" hasCustomPrompt="1"/>
          </p:nvPr>
        </p:nvSpPr>
        <p:spPr>
          <a:xfrm>
            <a:off x="520149" y="4158568"/>
            <a:ext cx="3572880" cy="2198741"/>
          </a:xfrm>
          <a:custGeom>
            <a:avLst/>
            <a:gdLst>
              <a:gd name="connsiteX0" fmla="*/ 0 w 3572880"/>
              <a:gd name="connsiteY0" fmla="*/ 0 h 2198741"/>
              <a:gd name="connsiteX1" fmla="*/ 3572880 w 3572880"/>
              <a:gd name="connsiteY1" fmla="*/ 0 h 2198741"/>
              <a:gd name="connsiteX2" fmla="*/ 3572880 w 3572880"/>
              <a:gd name="connsiteY2" fmla="*/ 2198741 h 2198741"/>
              <a:gd name="connsiteX3" fmla="*/ 0 w 3572880"/>
              <a:gd name="connsiteY3" fmla="*/ 2198741 h 2198741"/>
            </a:gdLst>
            <a:ahLst/>
            <a:cxnLst>
              <a:cxn ang="0">
                <a:pos x="connsiteX0" y="connsiteY0"/>
              </a:cxn>
              <a:cxn ang="0">
                <a:pos x="connsiteX1" y="connsiteY1"/>
              </a:cxn>
              <a:cxn ang="0">
                <a:pos x="connsiteX2" y="connsiteY2"/>
              </a:cxn>
              <a:cxn ang="0">
                <a:pos x="connsiteX3" y="connsiteY3"/>
              </a:cxn>
            </a:cxnLst>
            <a:rect l="l" t="t" r="r" b="b"/>
            <a:pathLst>
              <a:path w="3572880" h="2198741">
                <a:moveTo>
                  <a:pt x="0" y="0"/>
                </a:moveTo>
                <a:lnTo>
                  <a:pt x="3572880" y="0"/>
                </a:lnTo>
                <a:lnTo>
                  <a:pt x="3572880" y="2198741"/>
                </a:lnTo>
                <a:lnTo>
                  <a:pt x="0" y="219874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2" name="Freeform: Shape 21">
            <a:extLst>
              <a:ext uri="{FF2B5EF4-FFF2-40B4-BE49-F238E27FC236}">
                <a16:creationId xmlns:a16="http://schemas.microsoft.com/office/drawing/2014/main" id="{7C6FDF61-6A07-41E9-9D75-11B02B031135}"/>
              </a:ext>
            </a:extLst>
          </p:cNvPr>
          <p:cNvSpPr>
            <a:spLocks noGrp="1"/>
          </p:cNvSpPr>
          <p:nvPr>
            <p:ph type="pic" sz="quarter" idx="23" hasCustomPrompt="1"/>
          </p:nvPr>
        </p:nvSpPr>
        <p:spPr>
          <a:xfrm>
            <a:off x="7840077" y="4158568"/>
            <a:ext cx="3831774" cy="2198741"/>
          </a:xfrm>
          <a:custGeom>
            <a:avLst/>
            <a:gdLst>
              <a:gd name="connsiteX0" fmla="*/ 0 w 3831774"/>
              <a:gd name="connsiteY0" fmla="*/ 0 h 2198741"/>
              <a:gd name="connsiteX1" fmla="*/ 3831774 w 3831774"/>
              <a:gd name="connsiteY1" fmla="*/ 0 h 2198741"/>
              <a:gd name="connsiteX2" fmla="*/ 3831774 w 3831774"/>
              <a:gd name="connsiteY2" fmla="*/ 2198741 h 2198741"/>
              <a:gd name="connsiteX3" fmla="*/ 0 w 3831774"/>
              <a:gd name="connsiteY3" fmla="*/ 2198741 h 2198741"/>
            </a:gdLst>
            <a:ahLst/>
            <a:cxnLst>
              <a:cxn ang="0">
                <a:pos x="connsiteX0" y="connsiteY0"/>
              </a:cxn>
              <a:cxn ang="0">
                <a:pos x="connsiteX1" y="connsiteY1"/>
              </a:cxn>
              <a:cxn ang="0">
                <a:pos x="connsiteX2" y="connsiteY2"/>
              </a:cxn>
              <a:cxn ang="0">
                <a:pos x="connsiteX3" y="connsiteY3"/>
              </a:cxn>
            </a:cxnLst>
            <a:rect l="l" t="t" r="r" b="b"/>
            <a:pathLst>
              <a:path w="3831774" h="2198741">
                <a:moveTo>
                  <a:pt x="0" y="0"/>
                </a:moveTo>
                <a:lnTo>
                  <a:pt x="3831774" y="0"/>
                </a:lnTo>
                <a:lnTo>
                  <a:pt x="3831774" y="2198741"/>
                </a:lnTo>
                <a:lnTo>
                  <a:pt x="0" y="219874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0" name="Freeform: Shape 19">
            <a:extLst>
              <a:ext uri="{FF2B5EF4-FFF2-40B4-BE49-F238E27FC236}">
                <a16:creationId xmlns:a16="http://schemas.microsoft.com/office/drawing/2014/main" id="{B14E897F-0863-4D59-93DE-55C7FE9D1F17}"/>
              </a:ext>
            </a:extLst>
          </p:cNvPr>
          <p:cNvSpPr>
            <a:spLocks noGrp="1"/>
          </p:cNvSpPr>
          <p:nvPr>
            <p:ph type="pic" sz="quarter" idx="22" hasCustomPrompt="1"/>
          </p:nvPr>
        </p:nvSpPr>
        <p:spPr>
          <a:xfrm>
            <a:off x="4180113" y="4158569"/>
            <a:ext cx="3572880" cy="2198741"/>
          </a:xfrm>
          <a:custGeom>
            <a:avLst/>
            <a:gdLst>
              <a:gd name="connsiteX0" fmla="*/ 0 w 3572880"/>
              <a:gd name="connsiteY0" fmla="*/ 0 h 2198741"/>
              <a:gd name="connsiteX1" fmla="*/ 3572880 w 3572880"/>
              <a:gd name="connsiteY1" fmla="*/ 0 h 2198741"/>
              <a:gd name="connsiteX2" fmla="*/ 3572880 w 3572880"/>
              <a:gd name="connsiteY2" fmla="*/ 2198741 h 2198741"/>
              <a:gd name="connsiteX3" fmla="*/ 0 w 3572880"/>
              <a:gd name="connsiteY3" fmla="*/ 2198741 h 2198741"/>
            </a:gdLst>
            <a:ahLst/>
            <a:cxnLst>
              <a:cxn ang="0">
                <a:pos x="connsiteX0" y="connsiteY0"/>
              </a:cxn>
              <a:cxn ang="0">
                <a:pos x="connsiteX1" y="connsiteY1"/>
              </a:cxn>
              <a:cxn ang="0">
                <a:pos x="connsiteX2" y="connsiteY2"/>
              </a:cxn>
              <a:cxn ang="0">
                <a:pos x="connsiteX3" y="connsiteY3"/>
              </a:cxn>
            </a:cxnLst>
            <a:rect l="l" t="t" r="r" b="b"/>
            <a:pathLst>
              <a:path w="3572880" h="2198741">
                <a:moveTo>
                  <a:pt x="0" y="0"/>
                </a:moveTo>
                <a:lnTo>
                  <a:pt x="3572880" y="0"/>
                </a:lnTo>
                <a:lnTo>
                  <a:pt x="3572880" y="2198741"/>
                </a:lnTo>
                <a:lnTo>
                  <a:pt x="0" y="219874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8" name="Freeform: Shape 27">
            <a:extLst>
              <a:ext uri="{FF2B5EF4-FFF2-40B4-BE49-F238E27FC236}">
                <a16:creationId xmlns:a16="http://schemas.microsoft.com/office/drawing/2014/main" id="{4F2ABB83-AE05-467C-ADAC-39A7F5754CA5}"/>
              </a:ext>
            </a:extLst>
          </p:cNvPr>
          <p:cNvSpPr>
            <a:spLocks noGrp="1"/>
          </p:cNvSpPr>
          <p:nvPr>
            <p:ph type="pic" sz="quarter" idx="26" hasCustomPrompt="1"/>
          </p:nvPr>
        </p:nvSpPr>
        <p:spPr>
          <a:xfrm>
            <a:off x="8216349" y="1658123"/>
            <a:ext cx="3455502" cy="2423886"/>
          </a:xfrm>
          <a:custGeom>
            <a:avLst/>
            <a:gdLst>
              <a:gd name="connsiteX0" fmla="*/ 0 w 3455502"/>
              <a:gd name="connsiteY0" fmla="*/ 0 h 2423886"/>
              <a:gd name="connsiteX1" fmla="*/ 3455502 w 3455502"/>
              <a:gd name="connsiteY1" fmla="*/ 0 h 2423886"/>
              <a:gd name="connsiteX2" fmla="*/ 3455502 w 3455502"/>
              <a:gd name="connsiteY2" fmla="*/ 2423886 h 2423886"/>
              <a:gd name="connsiteX3" fmla="*/ 0 w 3455502"/>
              <a:gd name="connsiteY3" fmla="*/ 2423886 h 2423886"/>
            </a:gdLst>
            <a:ahLst/>
            <a:cxnLst>
              <a:cxn ang="0">
                <a:pos x="connsiteX0" y="connsiteY0"/>
              </a:cxn>
              <a:cxn ang="0">
                <a:pos x="connsiteX1" y="connsiteY1"/>
              </a:cxn>
              <a:cxn ang="0">
                <a:pos x="connsiteX2" y="connsiteY2"/>
              </a:cxn>
              <a:cxn ang="0">
                <a:pos x="connsiteX3" y="connsiteY3"/>
              </a:cxn>
            </a:cxnLst>
            <a:rect l="l" t="t" r="r" b="b"/>
            <a:pathLst>
              <a:path w="3455502" h="2423886">
                <a:moveTo>
                  <a:pt x="0" y="0"/>
                </a:moveTo>
                <a:lnTo>
                  <a:pt x="3455502" y="0"/>
                </a:lnTo>
                <a:lnTo>
                  <a:pt x="3455502" y="2423886"/>
                </a:lnTo>
                <a:lnTo>
                  <a:pt x="0" y="24238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A4A7D34-3E92-46CC-823A-058EACF7DC3D}"/>
              </a:ext>
            </a:extLst>
          </p:cNvPr>
          <p:cNvSpPr>
            <a:spLocks noGrp="1"/>
          </p:cNvSpPr>
          <p:nvPr>
            <p:ph type="pic" sz="quarter" idx="23" hasCustomPrompt="1"/>
          </p:nvPr>
        </p:nvSpPr>
        <p:spPr>
          <a:xfrm>
            <a:off x="6531429" y="2422703"/>
            <a:ext cx="4822370" cy="2023816"/>
          </a:xfrm>
          <a:custGeom>
            <a:avLst/>
            <a:gdLst>
              <a:gd name="connsiteX0" fmla="*/ 0 w 4822370"/>
              <a:gd name="connsiteY0" fmla="*/ 0 h 2023816"/>
              <a:gd name="connsiteX1" fmla="*/ 4822370 w 4822370"/>
              <a:gd name="connsiteY1" fmla="*/ 0 h 2023816"/>
              <a:gd name="connsiteX2" fmla="*/ 4822370 w 4822370"/>
              <a:gd name="connsiteY2" fmla="*/ 2023816 h 2023816"/>
              <a:gd name="connsiteX3" fmla="*/ 0 w 4822370"/>
              <a:gd name="connsiteY3" fmla="*/ 2023816 h 2023816"/>
            </a:gdLst>
            <a:ahLst/>
            <a:cxnLst>
              <a:cxn ang="0">
                <a:pos x="connsiteX0" y="connsiteY0"/>
              </a:cxn>
              <a:cxn ang="0">
                <a:pos x="connsiteX1" y="connsiteY1"/>
              </a:cxn>
              <a:cxn ang="0">
                <a:pos x="connsiteX2" y="connsiteY2"/>
              </a:cxn>
              <a:cxn ang="0">
                <a:pos x="connsiteX3" y="connsiteY3"/>
              </a:cxn>
            </a:cxnLst>
            <a:rect l="l" t="t" r="r" b="b"/>
            <a:pathLst>
              <a:path w="4822370" h="2023816">
                <a:moveTo>
                  <a:pt x="0" y="0"/>
                </a:moveTo>
                <a:lnTo>
                  <a:pt x="4822370" y="0"/>
                </a:lnTo>
                <a:lnTo>
                  <a:pt x="4822370" y="2023816"/>
                </a:lnTo>
                <a:lnTo>
                  <a:pt x="0" y="202381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8" name="Freeform: Shape 17">
            <a:extLst>
              <a:ext uri="{FF2B5EF4-FFF2-40B4-BE49-F238E27FC236}">
                <a16:creationId xmlns:a16="http://schemas.microsoft.com/office/drawing/2014/main" id="{561D279C-7604-4C2D-A922-FBE199EB07FF}"/>
              </a:ext>
            </a:extLst>
          </p:cNvPr>
          <p:cNvSpPr>
            <a:spLocks noGrp="1"/>
          </p:cNvSpPr>
          <p:nvPr>
            <p:ph type="pic" sz="quarter" idx="23" hasCustomPrompt="1"/>
          </p:nvPr>
        </p:nvSpPr>
        <p:spPr>
          <a:xfrm>
            <a:off x="4552100" y="4081822"/>
            <a:ext cx="2902857" cy="1741239"/>
          </a:xfrm>
          <a:custGeom>
            <a:avLst/>
            <a:gdLst>
              <a:gd name="connsiteX0" fmla="*/ 0 w 2902857"/>
              <a:gd name="connsiteY0" fmla="*/ 0 h 1741239"/>
              <a:gd name="connsiteX1" fmla="*/ 2902857 w 2902857"/>
              <a:gd name="connsiteY1" fmla="*/ 0 h 1741239"/>
              <a:gd name="connsiteX2" fmla="*/ 2902857 w 2902857"/>
              <a:gd name="connsiteY2" fmla="*/ 1741239 h 1741239"/>
              <a:gd name="connsiteX3" fmla="*/ 0 w 2902857"/>
              <a:gd name="connsiteY3" fmla="*/ 1741239 h 1741239"/>
            </a:gdLst>
            <a:ahLst/>
            <a:cxnLst>
              <a:cxn ang="0">
                <a:pos x="connsiteX0" y="connsiteY0"/>
              </a:cxn>
              <a:cxn ang="0">
                <a:pos x="connsiteX1" y="connsiteY1"/>
              </a:cxn>
              <a:cxn ang="0">
                <a:pos x="connsiteX2" y="connsiteY2"/>
              </a:cxn>
              <a:cxn ang="0">
                <a:pos x="connsiteX3" y="connsiteY3"/>
              </a:cxn>
            </a:cxnLst>
            <a:rect l="l" t="t" r="r" b="b"/>
            <a:pathLst>
              <a:path w="2902857" h="1741239">
                <a:moveTo>
                  <a:pt x="0" y="0"/>
                </a:moveTo>
                <a:lnTo>
                  <a:pt x="2902857" y="0"/>
                </a:lnTo>
                <a:lnTo>
                  <a:pt x="2902857" y="1741239"/>
                </a:lnTo>
                <a:lnTo>
                  <a:pt x="0" y="174123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Freeform: Shape 18">
            <a:extLst>
              <a:ext uri="{FF2B5EF4-FFF2-40B4-BE49-F238E27FC236}">
                <a16:creationId xmlns:a16="http://schemas.microsoft.com/office/drawing/2014/main" id="{86337F54-1345-4AC6-AD36-D28C06FA8D0F}"/>
              </a:ext>
            </a:extLst>
          </p:cNvPr>
          <p:cNvSpPr>
            <a:spLocks noGrp="1"/>
          </p:cNvSpPr>
          <p:nvPr>
            <p:ph type="pic" sz="quarter" idx="24" hasCustomPrompt="1"/>
          </p:nvPr>
        </p:nvSpPr>
        <p:spPr>
          <a:xfrm>
            <a:off x="8624345" y="4081822"/>
            <a:ext cx="2902857" cy="1741239"/>
          </a:xfrm>
          <a:custGeom>
            <a:avLst/>
            <a:gdLst>
              <a:gd name="connsiteX0" fmla="*/ 0 w 2902857"/>
              <a:gd name="connsiteY0" fmla="*/ 0 h 1741239"/>
              <a:gd name="connsiteX1" fmla="*/ 2902857 w 2902857"/>
              <a:gd name="connsiteY1" fmla="*/ 0 h 1741239"/>
              <a:gd name="connsiteX2" fmla="*/ 2902857 w 2902857"/>
              <a:gd name="connsiteY2" fmla="*/ 1741239 h 1741239"/>
              <a:gd name="connsiteX3" fmla="*/ 0 w 2902857"/>
              <a:gd name="connsiteY3" fmla="*/ 1741239 h 1741239"/>
            </a:gdLst>
            <a:ahLst/>
            <a:cxnLst>
              <a:cxn ang="0">
                <a:pos x="connsiteX0" y="connsiteY0"/>
              </a:cxn>
              <a:cxn ang="0">
                <a:pos x="connsiteX1" y="connsiteY1"/>
              </a:cxn>
              <a:cxn ang="0">
                <a:pos x="connsiteX2" y="connsiteY2"/>
              </a:cxn>
              <a:cxn ang="0">
                <a:pos x="connsiteX3" y="connsiteY3"/>
              </a:cxn>
            </a:cxnLst>
            <a:rect l="l" t="t" r="r" b="b"/>
            <a:pathLst>
              <a:path w="2902857" h="1741239">
                <a:moveTo>
                  <a:pt x="0" y="0"/>
                </a:moveTo>
                <a:lnTo>
                  <a:pt x="2902857" y="0"/>
                </a:lnTo>
                <a:lnTo>
                  <a:pt x="2902857" y="1741239"/>
                </a:lnTo>
                <a:lnTo>
                  <a:pt x="0" y="174123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Freeform: Shape 15">
            <a:extLst>
              <a:ext uri="{FF2B5EF4-FFF2-40B4-BE49-F238E27FC236}">
                <a16:creationId xmlns:a16="http://schemas.microsoft.com/office/drawing/2014/main" id="{B0CBC738-E3A3-49DC-9EF5-2D55AE2E7173}"/>
              </a:ext>
            </a:extLst>
          </p:cNvPr>
          <p:cNvSpPr>
            <a:spLocks noGrp="1"/>
          </p:cNvSpPr>
          <p:nvPr>
            <p:ph type="pic" sz="quarter" idx="22" hasCustomPrompt="1"/>
          </p:nvPr>
        </p:nvSpPr>
        <p:spPr>
          <a:xfrm>
            <a:off x="479855" y="4081822"/>
            <a:ext cx="2902857" cy="1741239"/>
          </a:xfrm>
          <a:custGeom>
            <a:avLst/>
            <a:gdLst>
              <a:gd name="connsiteX0" fmla="*/ 0 w 2902857"/>
              <a:gd name="connsiteY0" fmla="*/ 0 h 1741239"/>
              <a:gd name="connsiteX1" fmla="*/ 2902857 w 2902857"/>
              <a:gd name="connsiteY1" fmla="*/ 0 h 1741239"/>
              <a:gd name="connsiteX2" fmla="*/ 2902857 w 2902857"/>
              <a:gd name="connsiteY2" fmla="*/ 1741239 h 1741239"/>
              <a:gd name="connsiteX3" fmla="*/ 0 w 2902857"/>
              <a:gd name="connsiteY3" fmla="*/ 1741239 h 1741239"/>
            </a:gdLst>
            <a:ahLst/>
            <a:cxnLst>
              <a:cxn ang="0">
                <a:pos x="connsiteX0" y="connsiteY0"/>
              </a:cxn>
              <a:cxn ang="0">
                <a:pos x="connsiteX1" y="connsiteY1"/>
              </a:cxn>
              <a:cxn ang="0">
                <a:pos x="connsiteX2" y="connsiteY2"/>
              </a:cxn>
              <a:cxn ang="0">
                <a:pos x="connsiteX3" y="connsiteY3"/>
              </a:cxn>
            </a:cxnLst>
            <a:rect l="l" t="t" r="r" b="b"/>
            <a:pathLst>
              <a:path w="2902857" h="1741239">
                <a:moveTo>
                  <a:pt x="0" y="0"/>
                </a:moveTo>
                <a:lnTo>
                  <a:pt x="2902857" y="0"/>
                </a:lnTo>
                <a:lnTo>
                  <a:pt x="2902857" y="1741239"/>
                </a:lnTo>
                <a:lnTo>
                  <a:pt x="0" y="174123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3" name="Freeform: Shape 12">
            <a:extLst>
              <a:ext uri="{FF2B5EF4-FFF2-40B4-BE49-F238E27FC236}">
                <a16:creationId xmlns:a16="http://schemas.microsoft.com/office/drawing/2014/main" id="{ADC33D82-FE16-4B55-9BBA-5F23E32A3D84}"/>
              </a:ext>
            </a:extLst>
          </p:cNvPr>
          <p:cNvSpPr>
            <a:spLocks noGrp="1"/>
          </p:cNvSpPr>
          <p:nvPr>
            <p:ph type="pic" sz="quarter" idx="25" hasCustomPrompt="1"/>
          </p:nvPr>
        </p:nvSpPr>
        <p:spPr>
          <a:xfrm>
            <a:off x="9372893" y="2421649"/>
            <a:ext cx="2206677" cy="2939136"/>
          </a:xfrm>
          <a:custGeom>
            <a:avLst/>
            <a:gdLst>
              <a:gd name="connsiteX0" fmla="*/ 0 w 2206677"/>
              <a:gd name="connsiteY0" fmla="*/ 0 h 2939136"/>
              <a:gd name="connsiteX1" fmla="*/ 2206677 w 2206677"/>
              <a:gd name="connsiteY1" fmla="*/ 0 h 2939136"/>
              <a:gd name="connsiteX2" fmla="*/ 2206677 w 2206677"/>
              <a:gd name="connsiteY2" fmla="*/ 2939136 h 2939136"/>
              <a:gd name="connsiteX3" fmla="*/ 0 w 2206677"/>
              <a:gd name="connsiteY3" fmla="*/ 2939136 h 2939136"/>
            </a:gdLst>
            <a:ahLst/>
            <a:cxnLst>
              <a:cxn ang="0">
                <a:pos x="connsiteX0" y="connsiteY0"/>
              </a:cxn>
              <a:cxn ang="0">
                <a:pos x="connsiteX1" y="connsiteY1"/>
              </a:cxn>
              <a:cxn ang="0">
                <a:pos x="connsiteX2" y="connsiteY2"/>
              </a:cxn>
              <a:cxn ang="0">
                <a:pos x="connsiteX3" y="connsiteY3"/>
              </a:cxn>
            </a:cxnLst>
            <a:rect l="l" t="t" r="r" b="b"/>
            <a:pathLst>
              <a:path w="2206677" h="2939136">
                <a:moveTo>
                  <a:pt x="0" y="0"/>
                </a:moveTo>
                <a:lnTo>
                  <a:pt x="2206677" y="0"/>
                </a:lnTo>
                <a:lnTo>
                  <a:pt x="2206677" y="2939136"/>
                </a:lnTo>
                <a:lnTo>
                  <a:pt x="0" y="293913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06277F03-AFF5-48FC-85DF-B31ED0BA665E}"/>
              </a:ext>
            </a:extLst>
          </p:cNvPr>
          <p:cNvSpPr>
            <a:spLocks noGrp="1"/>
          </p:cNvSpPr>
          <p:nvPr>
            <p:ph type="pic" sz="quarter" idx="16" hasCustomPrompt="1"/>
          </p:nvPr>
        </p:nvSpPr>
        <p:spPr>
          <a:xfrm>
            <a:off x="1305918" y="1826971"/>
            <a:ext cx="3716710" cy="3204058"/>
          </a:xfrm>
          <a:custGeom>
            <a:avLst/>
            <a:gdLst>
              <a:gd name="connsiteX0" fmla="*/ 801015 w 3716710"/>
              <a:gd name="connsiteY0" fmla="*/ 0 h 3204058"/>
              <a:gd name="connsiteX1" fmla="*/ 2915695 w 3716710"/>
              <a:gd name="connsiteY1" fmla="*/ 0 h 3204058"/>
              <a:gd name="connsiteX2" fmla="*/ 3716710 w 3716710"/>
              <a:gd name="connsiteY2" fmla="*/ 1602029 h 3204058"/>
              <a:gd name="connsiteX3" fmla="*/ 2915695 w 3716710"/>
              <a:gd name="connsiteY3" fmla="*/ 3204058 h 3204058"/>
              <a:gd name="connsiteX4" fmla="*/ 801015 w 3716710"/>
              <a:gd name="connsiteY4" fmla="*/ 3204058 h 3204058"/>
              <a:gd name="connsiteX5" fmla="*/ 0 w 3716710"/>
              <a:gd name="connsiteY5" fmla="*/ 1602029 h 3204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16710" h="3204058">
                <a:moveTo>
                  <a:pt x="801015" y="0"/>
                </a:moveTo>
                <a:lnTo>
                  <a:pt x="2915695" y="0"/>
                </a:lnTo>
                <a:lnTo>
                  <a:pt x="3716710" y="1602029"/>
                </a:lnTo>
                <a:lnTo>
                  <a:pt x="2915695" y="3204058"/>
                </a:lnTo>
                <a:lnTo>
                  <a:pt x="801015" y="3204058"/>
                </a:lnTo>
                <a:lnTo>
                  <a:pt x="0" y="160202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9" name="Freeform: Shape 8">
            <a:extLst>
              <a:ext uri="{FF2B5EF4-FFF2-40B4-BE49-F238E27FC236}">
                <a16:creationId xmlns:a16="http://schemas.microsoft.com/office/drawing/2014/main" id="{9E2D3697-2721-4A98-8A5A-41AEC6B944D7}"/>
              </a:ext>
            </a:extLst>
          </p:cNvPr>
          <p:cNvSpPr>
            <a:spLocks noGrp="1"/>
          </p:cNvSpPr>
          <p:nvPr>
            <p:ph type="pic" sz="quarter" idx="21" hasCustomPrompt="1"/>
          </p:nvPr>
        </p:nvSpPr>
        <p:spPr>
          <a:xfrm>
            <a:off x="957944" y="2017486"/>
            <a:ext cx="4731657" cy="3862614"/>
          </a:xfrm>
          <a:custGeom>
            <a:avLst/>
            <a:gdLst>
              <a:gd name="connsiteX0" fmla="*/ 0 w 4731657"/>
              <a:gd name="connsiteY0" fmla="*/ 0 h 3862614"/>
              <a:gd name="connsiteX1" fmla="*/ 4731657 w 4731657"/>
              <a:gd name="connsiteY1" fmla="*/ 0 h 3862614"/>
              <a:gd name="connsiteX2" fmla="*/ 4731657 w 4731657"/>
              <a:gd name="connsiteY2" fmla="*/ 3862614 h 3862614"/>
              <a:gd name="connsiteX3" fmla="*/ 0 w 4731657"/>
              <a:gd name="connsiteY3" fmla="*/ 3862614 h 3862614"/>
            </a:gdLst>
            <a:ahLst/>
            <a:cxnLst>
              <a:cxn ang="0">
                <a:pos x="connsiteX0" y="connsiteY0"/>
              </a:cxn>
              <a:cxn ang="0">
                <a:pos x="connsiteX1" y="connsiteY1"/>
              </a:cxn>
              <a:cxn ang="0">
                <a:pos x="connsiteX2" y="connsiteY2"/>
              </a:cxn>
              <a:cxn ang="0">
                <a:pos x="connsiteX3" y="connsiteY3"/>
              </a:cxn>
            </a:cxnLst>
            <a:rect l="l" t="t" r="r" b="b"/>
            <a:pathLst>
              <a:path w="4731657" h="3862614">
                <a:moveTo>
                  <a:pt x="0" y="0"/>
                </a:moveTo>
                <a:lnTo>
                  <a:pt x="4731657" y="0"/>
                </a:lnTo>
                <a:lnTo>
                  <a:pt x="4731657" y="3862614"/>
                </a:lnTo>
                <a:lnTo>
                  <a:pt x="0" y="38626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AF631329-D442-43D8-8396-258A3A7D0B58}"/>
              </a:ext>
            </a:extLst>
          </p:cNvPr>
          <p:cNvSpPr>
            <a:spLocks noGrp="1"/>
          </p:cNvSpPr>
          <p:nvPr>
            <p:ph type="pic" sz="quarter" idx="21" hasCustomPrompt="1"/>
          </p:nvPr>
        </p:nvSpPr>
        <p:spPr>
          <a:xfrm>
            <a:off x="5187663" y="1914164"/>
            <a:ext cx="2147506" cy="2147506"/>
          </a:xfrm>
          <a:custGeom>
            <a:avLst/>
            <a:gdLst>
              <a:gd name="connsiteX0" fmla="*/ 1073753 w 2147506"/>
              <a:gd name="connsiteY0" fmla="*/ 0 h 2147506"/>
              <a:gd name="connsiteX1" fmla="*/ 2147506 w 2147506"/>
              <a:gd name="connsiteY1" fmla="*/ 1073753 h 2147506"/>
              <a:gd name="connsiteX2" fmla="*/ 1073753 w 2147506"/>
              <a:gd name="connsiteY2" fmla="*/ 2147506 h 2147506"/>
              <a:gd name="connsiteX3" fmla="*/ 0 w 2147506"/>
              <a:gd name="connsiteY3" fmla="*/ 1073753 h 2147506"/>
              <a:gd name="connsiteX4" fmla="*/ 1073753 w 2147506"/>
              <a:gd name="connsiteY4" fmla="*/ 0 h 21475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7506" h="2147506">
                <a:moveTo>
                  <a:pt x="1073753" y="0"/>
                </a:moveTo>
                <a:cubicBezTo>
                  <a:pt x="1666770" y="0"/>
                  <a:pt x="2147506" y="480736"/>
                  <a:pt x="2147506" y="1073753"/>
                </a:cubicBezTo>
                <a:cubicBezTo>
                  <a:pt x="2147506" y="1666770"/>
                  <a:pt x="1666770" y="2147506"/>
                  <a:pt x="1073753" y="2147506"/>
                </a:cubicBezTo>
                <a:cubicBezTo>
                  <a:pt x="480736" y="2147506"/>
                  <a:pt x="0" y="1666770"/>
                  <a:pt x="0" y="1073753"/>
                </a:cubicBezTo>
                <a:cubicBezTo>
                  <a:pt x="0" y="480736"/>
                  <a:pt x="480736" y="0"/>
                  <a:pt x="107375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437AB7C9-50A3-4EDA-81BC-62A73D7E907B}"/>
              </a:ext>
            </a:extLst>
          </p:cNvPr>
          <p:cNvSpPr>
            <a:spLocks noGrp="1"/>
          </p:cNvSpPr>
          <p:nvPr>
            <p:ph type="pic" sz="quarter" idx="22" hasCustomPrompt="1"/>
          </p:nvPr>
        </p:nvSpPr>
        <p:spPr>
          <a:xfrm>
            <a:off x="4877253" y="2480031"/>
            <a:ext cx="2751707" cy="1806242"/>
          </a:xfrm>
          <a:custGeom>
            <a:avLst/>
            <a:gdLst>
              <a:gd name="connsiteX0" fmla="*/ 0 w 2751707"/>
              <a:gd name="connsiteY0" fmla="*/ 0 h 1806242"/>
              <a:gd name="connsiteX1" fmla="*/ 2751707 w 2751707"/>
              <a:gd name="connsiteY1" fmla="*/ 0 h 1806242"/>
              <a:gd name="connsiteX2" fmla="*/ 2751707 w 2751707"/>
              <a:gd name="connsiteY2" fmla="*/ 1806242 h 1806242"/>
              <a:gd name="connsiteX3" fmla="*/ 0 w 2751707"/>
              <a:gd name="connsiteY3" fmla="*/ 1806242 h 1806242"/>
            </a:gdLst>
            <a:ahLst/>
            <a:cxnLst>
              <a:cxn ang="0">
                <a:pos x="connsiteX0" y="connsiteY0"/>
              </a:cxn>
              <a:cxn ang="0">
                <a:pos x="connsiteX1" y="connsiteY1"/>
              </a:cxn>
              <a:cxn ang="0">
                <a:pos x="connsiteX2" y="connsiteY2"/>
              </a:cxn>
              <a:cxn ang="0">
                <a:pos x="connsiteX3" y="connsiteY3"/>
              </a:cxn>
            </a:cxnLst>
            <a:rect l="l" t="t" r="r" b="b"/>
            <a:pathLst>
              <a:path w="2751707" h="1806242">
                <a:moveTo>
                  <a:pt x="0" y="0"/>
                </a:moveTo>
                <a:lnTo>
                  <a:pt x="2751707" y="0"/>
                </a:lnTo>
                <a:lnTo>
                  <a:pt x="2751707" y="1806242"/>
                </a:lnTo>
                <a:lnTo>
                  <a:pt x="0" y="180624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7" name="Freeform: Shape 6">
            <a:extLst>
              <a:ext uri="{FF2B5EF4-FFF2-40B4-BE49-F238E27FC236}">
                <a16:creationId xmlns:a16="http://schemas.microsoft.com/office/drawing/2014/main" id="{137AA111-BA7E-4F16-A85A-8C06856DB13C}"/>
              </a:ext>
            </a:extLst>
          </p:cNvPr>
          <p:cNvSpPr>
            <a:spLocks noGrp="1"/>
          </p:cNvSpPr>
          <p:nvPr>
            <p:ph type="pic" sz="quarter" idx="22" hasCustomPrompt="1"/>
          </p:nvPr>
        </p:nvSpPr>
        <p:spPr>
          <a:xfrm>
            <a:off x="5602339" y="1753979"/>
            <a:ext cx="5672418" cy="4134797"/>
          </a:xfrm>
          <a:custGeom>
            <a:avLst/>
            <a:gdLst>
              <a:gd name="connsiteX0" fmla="*/ 0 w 5672418"/>
              <a:gd name="connsiteY0" fmla="*/ 0 h 4134797"/>
              <a:gd name="connsiteX1" fmla="*/ 5672418 w 5672418"/>
              <a:gd name="connsiteY1" fmla="*/ 0 h 4134797"/>
              <a:gd name="connsiteX2" fmla="*/ 5672418 w 5672418"/>
              <a:gd name="connsiteY2" fmla="*/ 4134797 h 4134797"/>
              <a:gd name="connsiteX3" fmla="*/ 0 w 5672418"/>
              <a:gd name="connsiteY3" fmla="*/ 4134797 h 4134797"/>
            </a:gdLst>
            <a:ahLst/>
            <a:cxnLst>
              <a:cxn ang="0">
                <a:pos x="connsiteX0" y="connsiteY0"/>
              </a:cxn>
              <a:cxn ang="0">
                <a:pos x="connsiteX1" y="connsiteY1"/>
              </a:cxn>
              <a:cxn ang="0">
                <a:pos x="connsiteX2" y="connsiteY2"/>
              </a:cxn>
              <a:cxn ang="0">
                <a:pos x="connsiteX3" y="connsiteY3"/>
              </a:cxn>
            </a:cxnLst>
            <a:rect l="l" t="t" r="r" b="b"/>
            <a:pathLst>
              <a:path w="5672418" h="4134797">
                <a:moveTo>
                  <a:pt x="0" y="0"/>
                </a:moveTo>
                <a:lnTo>
                  <a:pt x="5672418" y="0"/>
                </a:lnTo>
                <a:lnTo>
                  <a:pt x="5672418" y="4134797"/>
                </a:lnTo>
                <a:lnTo>
                  <a:pt x="0" y="413479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9506986D-5C05-47E8-80A1-CE2D2A6530A1}"/>
              </a:ext>
            </a:extLst>
          </p:cNvPr>
          <p:cNvSpPr>
            <a:spLocks noGrp="1"/>
          </p:cNvSpPr>
          <p:nvPr>
            <p:ph type="pic" sz="quarter" idx="22" hasCustomPrompt="1"/>
          </p:nvPr>
        </p:nvSpPr>
        <p:spPr>
          <a:xfrm>
            <a:off x="934924" y="4057376"/>
            <a:ext cx="3549574" cy="2157894"/>
          </a:xfrm>
          <a:custGeom>
            <a:avLst/>
            <a:gdLst>
              <a:gd name="connsiteX0" fmla="*/ 0 w 3549574"/>
              <a:gd name="connsiteY0" fmla="*/ 0 h 2157894"/>
              <a:gd name="connsiteX1" fmla="*/ 3549574 w 3549574"/>
              <a:gd name="connsiteY1" fmla="*/ 0 h 2157894"/>
              <a:gd name="connsiteX2" fmla="*/ 3549574 w 3549574"/>
              <a:gd name="connsiteY2" fmla="*/ 2157894 h 2157894"/>
              <a:gd name="connsiteX3" fmla="*/ 0 w 3549574"/>
              <a:gd name="connsiteY3" fmla="*/ 2157894 h 2157894"/>
            </a:gdLst>
            <a:ahLst/>
            <a:cxnLst>
              <a:cxn ang="0">
                <a:pos x="connsiteX0" y="connsiteY0"/>
              </a:cxn>
              <a:cxn ang="0">
                <a:pos x="connsiteX1" y="connsiteY1"/>
              </a:cxn>
              <a:cxn ang="0">
                <a:pos x="connsiteX2" y="connsiteY2"/>
              </a:cxn>
              <a:cxn ang="0">
                <a:pos x="connsiteX3" y="connsiteY3"/>
              </a:cxn>
            </a:cxnLst>
            <a:rect l="l" t="t" r="r" b="b"/>
            <a:pathLst>
              <a:path w="3549574" h="2157894">
                <a:moveTo>
                  <a:pt x="0" y="0"/>
                </a:moveTo>
                <a:lnTo>
                  <a:pt x="3549574" y="0"/>
                </a:lnTo>
                <a:lnTo>
                  <a:pt x="3549574" y="2157894"/>
                </a:lnTo>
                <a:lnTo>
                  <a:pt x="0" y="215789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9" name="Freeform: Shape 8">
            <a:extLst>
              <a:ext uri="{FF2B5EF4-FFF2-40B4-BE49-F238E27FC236}">
                <a16:creationId xmlns:a16="http://schemas.microsoft.com/office/drawing/2014/main" id="{9AB210A0-95CE-4080-80E6-144402C128A9}"/>
              </a:ext>
            </a:extLst>
          </p:cNvPr>
          <p:cNvSpPr>
            <a:spLocks noGrp="1"/>
          </p:cNvSpPr>
          <p:nvPr>
            <p:ph type="pic" sz="quarter" idx="21" hasCustomPrompt="1"/>
          </p:nvPr>
        </p:nvSpPr>
        <p:spPr>
          <a:xfrm>
            <a:off x="7707503" y="2000488"/>
            <a:ext cx="3549574" cy="2056888"/>
          </a:xfrm>
          <a:custGeom>
            <a:avLst/>
            <a:gdLst>
              <a:gd name="connsiteX0" fmla="*/ 0 w 3549574"/>
              <a:gd name="connsiteY0" fmla="*/ 0 h 2056888"/>
              <a:gd name="connsiteX1" fmla="*/ 3549574 w 3549574"/>
              <a:gd name="connsiteY1" fmla="*/ 0 h 2056888"/>
              <a:gd name="connsiteX2" fmla="*/ 3549574 w 3549574"/>
              <a:gd name="connsiteY2" fmla="*/ 2056888 h 2056888"/>
              <a:gd name="connsiteX3" fmla="*/ 0 w 3549574"/>
              <a:gd name="connsiteY3" fmla="*/ 2056888 h 2056888"/>
            </a:gdLst>
            <a:ahLst/>
            <a:cxnLst>
              <a:cxn ang="0">
                <a:pos x="connsiteX0" y="connsiteY0"/>
              </a:cxn>
              <a:cxn ang="0">
                <a:pos x="connsiteX1" y="connsiteY1"/>
              </a:cxn>
              <a:cxn ang="0">
                <a:pos x="connsiteX2" y="connsiteY2"/>
              </a:cxn>
              <a:cxn ang="0">
                <a:pos x="connsiteX3" y="connsiteY3"/>
              </a:cxn>
            </a:cxnLst>
            <a:rect l="l" t="t" r="r" b="b"/>
            <a:pathLst>
              <a:path w="3549574" h="2056888">
                <a:moveTo>
                  <a:pt x="0" y="0"/>
                </a:moveTo>
                <a:lnTo>
                  <a:pt x="3549574" y="0"/>
                </a:lnTo>
                <a:lnTo>
                  <a:pt x="3549574" y="2056888"/>
                </a:lnTo>
                <a:lnTo>
                  <a:pt x="0" y="205688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653329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18" name="Freeform: Shape 17">
            <a:extLst>
              <a:ext uri="{FF2B5EF4-FFF2-40B4-BE49-F238E27FC236}">
                <a16:creationId xmlns:a16="http://schemas.microsoft.com/office/drawing/2014/main" id="{A5C745B6-A95B-4EEF-B1AA-E4A1D5DFEBC8}"/>
              </a:ext>
            </a:extLst>
          </p:cNvPr>
          <p:cNvSpPr>
            <a:spLocks noGrp="1"/>
          </p:cNvSpPr>
          <p:nvPr>
            <p:ph type="pic" sz="quarter" idx="16" hasCustomPrompt="1"/>
          </p:nvPr>
        </p:nvSpPr>
        <p:spPr>
          <a:xfrm>
            <a:off x="8442166" y="1920678"/>
            <a:ext cx="2667000" cy="2667000"/>
          </a:xfrm>
          <a:custGeom>
            <a:avLst/>
            <a:gdLst>
              <a:gd name="connsiteX0" fmla="*/ 1333500 w 2667000"/>
              <a:gd name="connsiteY0" fmla="*/ 0 h 2667000"/>
              <a:gd name="connsiteX1" fmla="*/ 2667000 w 2667000"/>
              <a:gd name="connsiteY1" fmla="*/ 1333500 h 2667000"/>
              <a:gd name="connsiteX2" fmla="*/ 1333500 w 2667000"/>
              <a:gd name="connsiteY2" fmla="*/ 2667000 h 2667000"/>
              <a:gd name="connsiteX3" fmla="*/ 0 w 2667000"/>
              <a:gd name="connsiteY3" fmla="*/ 1333500 h 2667000"/>
            </a:gdLst>
            <a:ahLst/>
            <a:cxnLst>
              <a:cxn ang="0">
                <a:pos x="connsiteX0" y="connsiteY0"/>
              </a:cxn>
              <a:cxn ang="0">
                <a:pos x="connsiteX1" y="connsiteY1"/>
              </a:cxn>
              <a:cxn ang="0">
                <a:pos x="connsiteX2" y="connsiteY2"/>
              </a:cxn>
              <a:cxn ang="0">
                <a:pos x="connsiteX3" y="connsiteY3"/>
              </a:cxn>
            </a:cxnLst>
            <a:rect l="l" t="t" r="r" b="b"/>
            <a:pathLst>
              <a:path w="2667000" h="2667000">
                <a:moveTo>
                  <a:pt x="1333500" y="0"/>
                </a:moveTo>
                <a:lnTo>
                  <a:pt x="2667000" y="1333500"/>
                </a:lnTo>
                <a:lnTo>
                  <a:pt x="1333500" y="2667000"/>
                </a:lnTo>
                <a:lnTo>
                  <a:pt x="0" y="13335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6" name="Freeform: Shape 15">
            <a:extLst>
              <a:ext uri="{FF2B5EF4-FFF2-40B4-BE49-F238E27FC236}">
                <a16:creationId xmlns:a16="http://schemas.microsoft.com/office/drawing/2014/main" id="{012BB3FE-EE88-4032-82B3-DB281C0EFCA6}"/>
              </a:ext>
            </a:extLst>
          </p:cNvPr>
          <p:cNvSpPr>
            <a:spLocks noGrp="1"/>
          </p:cNvSpPr>
          <p:nvPr>
            <p:ph type="pic" sz="quarter" idx="17" hasCustomPrompt="1"/>
          </p:nvPr>
        </p:nvSpPr>
        <p:spPr>
          <a:xfrm>
            <a:off x="4697334" y="1920678"/>
            <a:ext cx="2667000" cy="2667000"/>
          </a:xfrm>
          <a:custGeom>
            <a:avLst/>
            <a:gdLst>
              <a:gd name="connsiteX0" fmla="*/ 1333500 w 2667000"/>
              <a:gd name="connsiteY0" fmla="*/ 0 h 2667000"/>
              <a:gd name="connsiteX1" fmla="*/ 2667000 w 2667000"/>
              <a:gd name="connsiteY1" fmla="*/ 1333500 h 2667000"/>
              <a:gd name="connsiteX2" fmla="*/ 1333500 w 2667000"/>
              <a:gd name="connsiteY2" fmla="*/ 2667000 h 2667000"/>
              <a:gd name="connsiteX3" fmla="*/ 0 w 2667000"/>
              <a:gd name="connsiteY3" fmla="*/ 1333500 h 2667000"/>
            </a:gdLst>
            <a:ahLst/>
            <a:cxnLst>
              <a:cxn ang="0">
                <a:pos x="connsiteX0" y="connsiteY0"/>
              </a:cxn>
              <a:cxn ang="0">
                <a:pos x="connsiteX1" y="connsiteY1"/>
              </a:cxn>
              <a:cxn ang="0">
                <a:pos x="connsiteX2" y="connsiteY2"/>
              </a:cxn>
              <a:cxn ang="0">
                <a:pos x="connsiteX3" y="connsiteY3"/>
              </a:cxn>
            </a:cxnLst>
            <a:rect l="l" t="t" r="r" b="b"/>
            <a:pathLst>
              <a:path w="2667000" h="2667000">
                <a:moveTo>
                  <a:pt x="1333500" y="0"/>
                </a:moveTo>
                <a:lnTo>
                  <a:pt x="2667000" y="1333500"/>
                </a:lnTo>
                <a:lnTo>
                  <a:pt x="1333500" y="2667000"/>
                </a:lnTo>
                <a:lnTo>
                  <a:pt x="0" y="13335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Freeform: Shape 14">
            <a:extLst>
              <a:ext uri="{FF2B5EF4-FFF2-40B4-BE49-F238E27FC236}">
                <a16:creationId xmlns:a16="http://schemas.microsoft.com/office/drawing/2014/main" id="{CC452328-FAF4-4966-9318-2DF5370A6388}"/>
              </a:ext>
            </a:extLst>
          </p:cNvPr>
          <p:cNvSpPr>
            <a:spLocks noGrp="1"/>
          </p:cNvSpPr>
          <p:nvPr>
            <p:ph type="pic" sz="quarter" idx="15" hasCustomPrompt="1"/>
          </p:nvPr>
        </p:nvSpPr>
        <p:spPr>
          <a:xfrm>
            <a:off x="952502" y="1920678"/>
            <a:ext cx="2667000" cy="2667000"/>
          </a:xfrm>
          <a:custGeom>
            <a:avLst/>
            <a:gdLst>
              <a:gd name="connsiteX0" fmla="*/ 1333500 w 2667000"/>
              <a:gd name="connsiteY0" fmla="*/ 0 h 2667000"/>
              <a:gd name="connsiteX1" fmla="*/ 2667000 w 2667000"/>
              <a:gd name="connsiteY1" fmla="*/ 1333500 h 2667000"/>
              <a:gd name="connsiteX2" fmla="*/ 1333500 w 2667000"/>
              <a:gd name="connsiteY2" fmla="*/ 2667000 h 2667000"/>
              <a:gd name="connsiteX3" fmla="*/ 0 w 2667000"/>
              <a:gd name="connsiteY3" fmla="*/ 1333500 h 2667000"/>
            </a:gdLst>
            <a:ahLst/>
            <a:cxnLst>
              <a:cxn ang="0">
                <a:pos x="connsiteX0" y="connsiteY0"/>
              </a:cxn>
              <a:cxn ang="0">
                <a:pos x="connsiteX1" y="connsiteY1"/>
              </a:cxn>
              <a:cxn ang="0">
                <a:pos x="connsiteX2" y="connsiteY2"/>
              </a:cxn>
              <a:cxn ang="0">
                <a:pos x="connsiteX3" y="connsiteY3"/>
              </a:cxn>
            </a:cxnLst>
            <a:rect l="l" t="t" r="r" b="b"/>
            <a:pathLst>
              <a:path w="2667000" h="2667000">
                <a:moveTo>
                  <a:pt x="1333500" y="0"/>
                </a:moveTo>
                <a:lnTo>
                  <a:pt x="2667000" y="1333500"/>
                </a:lnTo>
                <a:lnTo>
                  <a:pt x="1333500" y="2667000"/>
                </a:lnTo>
                <a:lnTo>
                  <a:pt x="0" y="13335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4" name="Freeform: Shape 13">
            <a:extLst>
              <a:ext uri="{FF2B5EF4-FFF2-40B4-BE49-F238E27FC236}">
                <a16:creationId xmlns:a16="http://schemas.microsoft.com/office/drawing/2014/main" id="{E1A7E9E3-37FB-4E76-B806-68DFC49C01C7}"/>
              </a:ext>
            </a:extLst>
          </p:cNvPr>
          <p:cNvSpPr>
            <a:spLocks noGrp="1"/>
          </p:cNvSpPr>
          <p:nvPr>
            <p:ph type="pic" sz="quarter" idx="15" hasCustomPrompt="1"/>
          </p:nvPr>
        </p:nvSpPr>
        <p:spPr>
          <a:xfrm>
            <a:off x="6301967" y="3401033"/>
            <a:ext cx="4863876" cy="1761561"/>
          </a:xfrm>
          <a:custGeom>
            <a:avLst/>
            <a:gdLst>
              <a:gd name="connsiteX0" fmla="*/ 0 w 4863876"/>
              <a:gd name="connsiteY0" fmla="*/ 0 h 1761561"/>
              <a:gd name="connsiteX1" fmla="*/ 4863876 w 4863876"/>
              <a:gd name="connsiteY1" fmla="*/ 0 h 1761561"/>
              <a:gd name="connsiteX2" fmla="*/ 4863876 w 4863876"/>
              <a:gd name="connsiteY2" fmla="*/ 1761561 h 1761561"/>
              <a:gd name="connsiteX3" fmla="*/ 0 w 4863876"/>
              <a:gd name="connsiteY3" fmla="*/ 1761561 h 1761561"/>
            </a:gdLst>
            <a:ahLst/>
            <a:cxnLst>
              <a:cxn ang="0">
                <a:pos x="connsiteX0" y="connsiteY0"/>
              </a:cxn>
              <a:cxn ang="0">
                <a:pos x="connsiteX1" y="connsiteY1"/>
              </a:cxn>
              <a:cxn ang="0">
                <a:pos x="connsiteX2" y="connsiteY2"/>
              </a:cxn>
              <a:cxn ang="0">
                <a:pos x="connsiteX3" y="connsiteY3"/>
              </a:cxn>
            </a:cxnLst>
            <a:rect l="l" t="t" r="r" b="b"/>
            <a:pathLst>
              <a:path w="4863876" h="1761561">
                <a:moveTo>
                  <a:pt x="0" y="0"/>
                </a:moveTo>
                <a:lnTo>
                  <a:pt x="4863876" y="0"/>
                </a:lnTo>
                <a:lnTo>
                  <a:pt x="4863876" y="1761561"/>
                </a:lnTo>
                <a:lnTo>
                  <a:pt x="0" y="176156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3" name="Freeform: Shape 12">
            <a:extLst>
              <a:ext uri="{FF2B5EF4-FFF2-40B4-BE49-F238E27FC236}">
                <a16:creationId xmlns:a16="http://schemas.microsoft.com/office/drawing/2014/main" id="{2DADA687-30DC-4EFA-98C5-17AC405F76BE}"/>
              </a:ext>
            </a:extLst>
          </p:cNvPr>
          <p:cNvSpPr>
            <a:spLocks noGrp="1"/>
          </p:cNvSpPr>
          <p:nvPr>
            <p:ph type="pic" sz="quarter" idx="14" hasCustomPrompt="1"/>
          </p:nvPr>
        </p:nvSpPr>
        <p:spPr>
          <a:xfrm>
            <a:off x="1026931" y="3401033"/>
            <a:ext cx="5049749" cy="1761561"/>
          </a:xfrm>
          <a:custGeom>
            <a:avLst/>
            <a:gdLst>
              <a:gd name="connsiteX0" fmla="*/ 0 w 5049749"/>
              <a:gd name="connsiteY0" fmla="*/ 0 h 1761561"/>
              <a:gd name="connsiteX1" fmla="*/ 5049749 w 5049749"/>
              <a:gd name="connsiteY1" fmla="*/ 0 h 1761561"/>
              <a:gd name="connsiteX2" fmla="*/ 5049749 w 5049749"/>
              <a:gd name="connsiteY2" fmla="*/ 1761561 h 1761561"/>
              <a:gd name="connsiteX3" fmla="*/ 0 w 5049749"/>
              <a:gd name="connsiteY3" fmla="*/ 1761561 h 1761561"/>
            </a:gdLst>
            <a:ahLst/>
            <a:cxnLst>
              <a:cxn ang="0">
                <a:pos x="connsiteX0" y="connsiteY0"/>
              </a:cxn>
              <a:cxn ang="0">
                <a:pos x="connsiteX1" y="connsiteY1"/>
              </a:cxn>
              <a:cxn ang="0">
                <a:pos x="connsiteX2" y="connsiteY2"/>
              </a:cxn>
              <a:cxn ang="0">
                <a:pos x="connsiteX3" y="connsiteY3"/>
              </a:cxn>
            </a:cxnLst>
            <a:rect l="l" t="t" r="r" b="b"/>
            <a:pathLst>
              <a:path w="5049749" h="1761561">
                <a:moveTo>
                  <a:pt x="0" y="0"/>
                </a:moveTo>
                <a:lnTo>
                  <a:pt x="5049749" y="0"/>
                </a:lnTo>
                <a:lnTo>
                  <a:pt x="5049749" y="1761561"/>
                </a:lnTo>
                <a:lnTo>
                  <a:pt x="0" y="176156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5" name="Freeform: Shape 14">
            <a:extLst>
              <a:ext uri="{FF2B5EF4-FFF2-40B4-BE49-F238E27FC236}">
                <a16:creationId xmlns:a16="http://schemas.microsoft.com/office/drawing/2014/main" id="{A9FDD5E5-2977-4E66-9DD8-0E4BC602AB70}"/>
              </a:ext>
            </a:extLst>
          </p:cNvPr>
          <p:cNvSpPr>
            <a:spLocks noGrp="1"/>
          </p:cNvSpPr>
          <p:nvPr>
            <p:ph type="pic" sz="quarter" idx="25" hasCustomPrompt="1"/>
          </p:nvPr>
        </p:nvSpPr>
        <p:spPr>
          <a:xfrm>
            <a:off x="6665815" y="1955666"/>
            <a:ext cx="2104572" cy="3637907"/>
          </a:xfrm>
          <a:custGeom>
            <a:avLst/>
            <a:gdLst>
              <a:gd name="connsiteX0" fmla="*/ 0 w 2104572"/>
              <a:gd name="connsiteY0" fmla="*/ 0 h 3637907"/>
              <a:gd name="connsiteX1" fmla="*/ 2104572 w 2104572"/>
              <a:gd name="connsiteY1" fmla="*/ 0 h 3637907"/>
              <a:gd name="connsiteX2" fmla="*/ 2104572 w 2104572"/>
              <a:gd name="connsiteY2" fmla="*/ 3637907 h 3637907"/>
              <a:gd name="connsiteX3" fmla="*/ 0 w 2104572"/>
              <a:gd name="connsiteY3" fmla="*/ 3637907 h 3637907"/>
            </a:gdLst>
            <a:ahLst/>
            <a:cxnLst>
              <a:cxn ang="0">
                <a:pos x="connsiteX0" y="connsiteY0"/>
              </a:cxn>
              <a:cxn ang="0">
                <a:pos x="connsiteX1" y="connsiteY1"/>
              </a:cxn>
              <a:cxn ang="0">
                <a:pos x="connsiteX2" y="connsiteY2"/>
              </a:cxn>
              <a:cxn ang="0">
                <a:pos x="connsiteX3" y="connsiteY3"/>
              </a:cxn>
            </a:cxnLst>
            <a:rect l="l" t="t" r="r" b="b"/>
            <a:pathLst>
              <a:path w="2104572" h="3637907">
                <a:moveTo>
                  <a:pt x="0" y="0"/>
                </a:moveTo>
                <a:lnTo>
                  <a:pt x="2104572" y="0"/>
                </a:lnTo>
                <a:lnTo>
                  <a:pt x="2104572" y="3637907"/>
                </a:lnTo>
                <a:lnTo>
                  <a:pt x="0" y="363790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3" name="Freeform: Shape 12">
            <a:extLst>
              <a:ext uri="{FF2B5EF4-FFF2-40B4-BE49-F238E27FC236}">
                <a16:creationId xmlns:a16="http://schemas.microsoft.com/office/drawing/2014/main" id="{B6985E36-58C0-43B2-B038-BD0802D0BF21}"/>
              </a:ext>
            </a:extLst>
          </p:cNvPr>
          <p:cNvSpPr>
            <a:spLocks noGrp="1"/>
          </p:cNvSpPr>
          <p:nvPr>
            <p:ph type="pic" sz="quarter" idx="24" hasCustomPrompt="1"/>
          </p:nvPr>
        </p:nvSpPr>
        <p:spPr>
          <a:xfrm>
            <a:off x="4404878" y="1970658"/>
            <a:ext cx="2104572" cy="3637907"/>
          </a:xfrm>
          <a:custGeom>
            <a:avLst/>
            <a:gdLst>
              <a:gd name="connsiteX0" fmla="*/ 0 w 2104572"/>
              <a:gd name="connsiteY0" fmla="*/ 0 h 3637907"/>
              <a:gd name="connsiteX1" fmla="*/ 2104572 w 2104572"/>
              <a:gd name="connsiteY1" fmla="*/ 0 h 3637907"/>
              <a:gd name="connsiteX2" fmla="*/ 2104572 w 2104572"/>
              <a:gd name="connsiteY2" fmla="*/ 3637907 h 3637907"/>
              <a:gd name="connsiteX3" fmla="*/ 0 w 2104572"/>
              <a:gd name="connsiteY3" fmla="*/ 3637907 h 3637907"/>
            </a:gdLst>
            <a:ahLst/>
            <a:cxnLst>
              <a:cxn ang="0">
                <a:pos x="connsiteX0" y="connsiteY0"/>
              </a:cxn>
              <a:cxn ang="0">
                <a:pos x="connsiteX1" y="connsiteY1"/>
              </a:cxn>
              <a:cxn ang="0">
                <a:pos x="connsiteX2" y="connsiteY2"/>
              </a:cxn>
              <a:cxn ang="0">
                <a:pos x="connsiteX3" y="connsiteY3"/>
              </a:cxn>
            </a:cxnLst>
            <a:rect l="l" t="t" r="r" b="b"/>
            <a:pathLst>
              <a:path w="2104572" h="3637907">
                <a:moveTo>
                  <a:pt x="0" y="0"/>
                </a:moveTo>
                <a:lnTo>
                  <a:pt x="2104572" y="0"/>
                </a:lnTo>
                <a:lnTo>
                  <a:pt x="2104572" y="3637907"/>
                </a:lnTo>
                <a:lnTo>
                  <a:pt x="0" y="363790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8" name="Freeform: Shape 17">
            <a:extLst>
              <a:ext uri="{FF2B5EF4-FFF2-40B4-BE49-F238E27FC236}">
                <a16:creationId xmlns:a16="http://schemas.microsoft.com/office/drawing/2014/main" id="{1AE4F4A4-54C6-4E4F-ABB2-D023C2A738AF}"/>
              </a:ext>
            </a:extLst>
          </p:cNvPr>
          <p:cNvSpPr>
            <a:spLocks noGrp="1"/>
          </p:cNvSpPr>
          <p:nvPr>
            <p:ph type="pic" sz="quarter" idx="26" hasCustomPrompt="1"/>
          </p:nvPr>
        </p:nvSpPr>
        <p:spPr>
          <a:xfrm>
            <a:off x="8926752" y="1955666"/>
            <a:ext cx="2329150" cy="3637907"/>
          </a:xfrm>
          <a:custGeom>
            <a:avLst/>
            <a:gdLst>
              <a:gd name="connsiteX0" fmla="*/ 0 w 2329150"/>
              <a:gd name="connsiteY0" fmla="*/ 0 h 3637907"/>
              <a:gd name="connsiteX1" fmla="*/ 2329150 w 2329150"/>
              <a:gd name="connsiteY1" fmla="*/ 0 h 3637907"/>
              <a:gd name="connsiteX2" fmla="*/ 2329150 w 2329150"/>
              <a:gd name="connsiteY2" fmla="*/ 3637907 h 3637907"/>
              <a:gd name="connsiteX3" fmla="*/ 0 w 2329150"/>
              <a:gd name="connsiteY3" fmla="*/ 3637907 h 3637907"/>
            </a:gdLst>
            <a:ahLst/>
            <a:cxnLst>
              <a:cxn ang="0">
                <a:pos x="connsiteX0" y="connsiteY0"/>
              </a:cxn>
              <a:cxn ang="0">
                <a:pos x="connsiteX1" y="connsiteY1"/>
              </a:cxn>
              <a:cxn ang="0">
                <a:pos x="connsiteX2" y="connsiteY2"/>
              </a:cxn>
              <a:cxn ang="0">
                <a:pos x="connsiteX3" y="connsiteY3"/>
              </a:cxn>
            </a:cxnLst>
            <a:rect l="l" t="t" r="r" b="b"/>
            <a:pathLst>
              <a:path w="2329150" h="3637907">
                <a:moveTo>
                  <a:pt x="0" y="0"/>
                </a:moveTo>
                <a:lnTo>
                  <a:pt x="2329150" y="0"/>
                </a:lnTo>
                <a:lnTo>
                  <a:pt x="2329150" y="3637907"/>
                </a:lnTo>
                <a:lnTo>
                  <a:pt x="0" y="363790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5" name="Freeform: Shape 14">
            <a:extLst>
              <a:ext uri="{FF2B5EF4-FFF2-40B4-BE49-F238E27FC236}">
                <a16:creationId xmlns:a16="http://schemas.microsoft.com/office/drawing/2014/main" id="{3C473564-F5C8-441E-A564-EFEB30B2ED63}"/>
              </a:ext>
            </a:extLst>
          </p:cNvPr>
          <p:cNvSpPr>
            <a:spLocks noGrp="1"/>
          </p:cNvSpPr>
          <p:nvPr>
            <p:ph type="pic" sz="quarter" idx="30" hasCustomPrompt="1"/>
          </p:nvPr>
        </p:nvSpPr>
        <p:spPr>
          <a:xfrm>
            <a:off x="5366648" y="1756247"/>
            <a:ext cx="5987152" cy="4679007"/>
          </a:xfrm>
          <a:custGeom>
            <a:avLst/>
            <a:gdLst>
              <a:gd name="connsiteX0" fmla="*/ 0 w 5987152"/>
              <a:gd name="connsiteY0" fmla="*/ 0 h 4679007"/>
              <a:gd name="connsiteX1" fmla="*/ 5987152 w 5987152"/>
              <a:gd name="connsiteY1" fmla="*/ 0 h 4679007"/>
              <a:gd name="connsiteX2" fmla="*/ 5987152 w 5987152"/>
              <a:gd name="connsiteY2" fmla="*/ 4679007 h 4679007"/>
              <a:gd name="connsiteX3" fmla="*/ 0 w 5987152"/>
              <a:gd name="connsiteY3" fmla="*/ 4679007 h 4679007"/>
            </a:gdLst>
            <a:ahLst/>
            <a:cxnLst>
              <a:cxn ang="0">
                <a:pos x="connsiteX0" y="connsiteY0"/>
              </a:cxn>
              <a:cxn ang="0">
                <a:pos x="connsiteX1" y="connsiteY1"/>
              </a:cxn>
              <a:cxn ang="0">
                <a:pos x="connsiteX2" y="connsiteY2"/>
              </a:cxn>
              <a:cxn ang="0">
                <a:pos x="connsiteX3" y="connsiteY3"/>
              </a:cxn>
            </a:cxnLst>
            <a:rect l="l" t="t" r="r" b="b"/>
            <a:pathLst>
              <a:path w="5987152" h="4679007">
                <a:moveTo>
                  <a:pt x="0" y="0"/>
                </a:moveTo>
                <a:lnTo>
                  <a:pt x="5987152" y="0"/>
                </a:lnTo>
                <a:lnTo>
                  <a:pt x="5987152" y="4679007"/>
                </a:lnTo>
                <a:lnTo>
                  <a:pt x="0" y="467900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Freeform: Shape 12">
            <a:extLst>
              <a:ext uri="{FF2B5EF4-FFF2-40B4-BE49-F238E27FC236}">
                <a16:creationId xmlns:a16="http://schemas.microsoft.com/office/drawing/2014/main" id="{97E55450-9CFD-4DD0-A864-FDCCADE4DCF6}"/>
              </a:ext>
            </a:extLst>
          </p:cNvPr>
          <p:cNvSpPr>
            <a:spLocks noGrp="1"/>
          </p:cNvSpPr>
          <p:nvPr>
            <p:ph type="pic" sz="quarter" idx="30" hasCustomPrompt="1"/>
          </p:nvPr>
        </p:nvSpPr>
        <p:spPr>
          <a:xfrm>
            <a:off x="1329361" y="1662262"/>
            <a:ext cx="2336793" cy="2328756"/>
          </a:xfrm>
          <a:custGeom>
            <a:avLst/>
            <a:gdLst>
              <a:gd name="connsiteX0" fmla="*/ 931165 w 2336793"/>
              <a:gd name="connsiteY0" fmla="*/ 0 h 2328756"/>
              <a:gd name="connsiteX1" fmla="*/ 1941211 w 2336793"/>
              <a:gd name="connsiteY1" fmla="*/ 317587 h 2328756"/>
              <a:gd name="connsiteX2" fmla="*/ 2336793 w 2336793"/>
              <a:gd name="connsiteY2" fmla="*/ 1290060 h 2328756"/>
              <a:gd name="connsiteX3" fmla="*/ 1820039 w 2336793"/>
              <a:gd name="connsiteY3" fmla="*/ 2185104 h 2328756"/>
              <a:gd name="connsiteX4" fmla="*/ 780062 w 2336793"/>
              <a:gd name="connsiteY4" fmla="*/ 2328756 h 2328756"/>
              <a:gd name="connsiteX5" fmla="*/ 0 w 2336793"/>
              <a:gd name="connsiteY5" fmla="*/ 1612825 h 2328756"/>
              <a:gd name="connsiteX6" fmla="*/ 67247 w 2336793"/>
              <a:gd name="connsiteY6" fmla="*/ 576433 h 2328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6793" h="2328756">
                <a:moveTo>
                  <a:pt x="931165" y="0"/>
                </a:moveTo>
                <a:lnTo>
                  <a:pt x="1941211" y="317587"/>
                </a:lnTo>
                <a:lnTo>
                  <a:pt x="2336793" y="1290060"/>
                </a:lnTo>
                <a:lnTo>
                  <a:pt x="1820039" y="2185104"/>
                </a:lnTo>
                <a:lnTo>
                  <a:pt x="780062" y="2328756"/>
                </a:lnTo>
                <a:lnTo>
                  <a:pt x="0" y="1612825"/>
                </a:lnTo>
                <a:lnTo>
                  <a:pt x="67247" y="57643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Freeform: Shape 14">
            <a:extLst>
              <a:ext uri="{FF2B5EF4-FFF2-40B4-BE49-F238E27FC236}">
                <a16:creationId xmlns:a16="http://schemas.microsoft.com/office/drawing/2014/main" id="{CE5F451F-59B8-4314-B5F2-04A9264C74FC}"/>
              </a:ext>
            </a:extLst>
          </p:cNvPr>
          <p:cNvSpPr>
            <a:spLocks noGrp="1"/>
          </p:cNvSpPr>
          <p:nvPr>
            <p:ph type="pic" sz="quarter" idx="32" hasCustomPrompt="1"/>
          </p:nvPr>
        </p:nvSpPr>
        <p:spPr>
          <a:xfrm>
            <a:off x="8716988" y="1662262"/>
            <a:ext cx="2336793" cy="2328756"/>
          </a:xfrm>
          <a:custGeom>
            <a:avLst/>
            <a:gdLst>
              <a:gd name="connsiteX0" fmla="*/ 931165 w 2336793"/>
              <a:gd name="connsiteY0" fmla="*/ 0 h 2328756"/>
              <a:gd name="connsiteX1" fmla="*/ 1941211 w 2336793"/>
              <a:gd name="connsiteY1" fmla="*/ 317587 h 2328756"/>
              <a:gd name="connsiteX2" fmla="*/ 2336793 w 2336793"/>
              <a:gd name="connsiteY2" fmla="*/ 1290060 h 2328756"/>
              <a:gd name="connsiteX3" fmla="*/ 1820039 w 2336793"/>
              <a:gd name="connsiteY3" fmla="*/ 2185104 h 2328756"/>
              <a:gd name="connsiteX4" fmla="*/ 780062 w 2336793"/>
              <a:gd name="connsiteY4" fmla="*/ 2328756 h 2328756"/>
              <a:gd name="connsiteX5" fmla="*/ 0 w 2336793"/>
              <a:gd name="connsiteY5" fmla="*/ 1612825 h 2328756"/>
              <a:gd name="connsiteX6" fmla="*/ 67247 w 2336793"/>
              <a:gd name="connsiteY6" fmla="*/ 576433 h 2328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6793" h="2328756">
                <a:moveTo>
                  <a:pt x="931165" y="0"/>
                </a:moveTo>
                <a:lnTo>
                  <a:pt x="1941211" y="317587"/>
                </a:lnTo>
                <a:lnTo>
                  <a:pt x="2336793" y="1290060"/>
                </a:lnTo>
                <a:lnTo>
                  <a:pt x="1820039" y="2185104"/>
                </a:lnTo>
                <a:lnTo>
                  <a:pt x="780062" y="2328756"/>
                </a:lnTo>
                <a:lnTo>
                  <a:pt x="0" y="1612825"/>
                </a:lnTo>
                <a:lnTo>
                  <a:pt x="67247" y="57643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Freeform: Shape 13">
            <a:extLst>
              <a:ext uri="{FF2B5EF4-FFF2-40B4-BE49-F238E27FC236}">
                <a16:creationId xmlns:a16="http://schemas.microsoft.com/office/drawing/2014/main" id="{5C55BBCF-7B9C-4325-8134-7E383C953C20}"/>
              </a:ext>
            </a:extLst>
          </p:cNvPr>
          <p:cNvSpPr>
            <a:spLocks noGrp="1"/>
          </p:cNvSpPr>
          <p:nvPr>
            <p:ph type="pic" sz="quarter" idx="29" hasCustomPrompt="1"/>
          </p:nvPr>
        </p:nvSpPr>
        <p:spPr>
          <a:xfrm>
            <a:off x="5023175" y="1662262"/>
            <a:ext cx="2336792" cy="2328756"/>
          </a:xfrm>
          <a:custGeom>
            <a:avLst/>
            <a:gdLst>
              <a:gd name="connsiteX0" fmla="*/ 931165 w 2336792"/>
              <a:gd name="connsiteY0" fmla="*/ 0 h 2328756"/>
              <a:gd name="connsiteX1" fmla="*/ 1941210 w 2336792"/>
              <a:gd name="connsiteY1" fmla="*/ 317587 h 2328756"/>
              <a:gd name="connsiteX2" fmla="*/ 2336792 w 2336792"/>
              <a:gd name="connsiteY2" fmla="*/ 1290060 h 2328756"/>
              <a:gd name="connsiteX3" fmla="*/ 1820038 w 2336792"/>
              <a:gd name="connsiteY3" fmla="*/ 2185104 h 2328756"/>
              <a:gd name="connsiteX4" fmla="*/ 780061 w 2336792"/>
              <a:gd name="connsiteY4" fmla="*/ 2328756 h 2328756"/>
              <a:gd name="connsiteX5" fmla="*/ 0 w 2336792"/>
              <a:gd name="connsiteY5" fmla="*/ 1612825 h 2328756"/>
              <a:gd name="connsiteX6" fmla="*/ 67246 w 2336792"/>
              <a:gd name="connsiteY6" fmla="*/ 576433 h 2328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6792" h="2328756">
                <a:moveTo>
                  <a:pt x="931165" y="0"/>
                </a:moveTo>
                <a:lnTo>
                  <a:pt x="1941210" y="317587"/>
                </a:lnTo>
                <a:lnTo>
                  <a:pt x="2336792" y="1290060"/>
                </a:lnTo>
                <a:lnTo>
                  <a:pt x="1820038" y="2185104"/>
                </a:lnTo>
                <a:lnTo>
                  <a:pt x="780061" y="2328756"/>
                </a:lnTo>
                <a:lnTo>
                  <a:pt x="0" y="1612825"/>
                </a:lnTo>
                <a:lnTo>
                  <a:pt x="67246" y="57643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8" name="Freeform: Shape 17">
            <a:extLst>
              <a:ext uri="{FF2B5EF4-FFF2-40B4-BE49-F238E27FC236}">
                <a16:creationId xmlns:a16="http://schemas.microsoft.com/office/drawing/2014/main" id="{691AF231-EA9A-4C1E-B466-8F7E2210ACCB}"/>
              </a:ext>
            </a:extLst>
          </p:cNvPr>
          <p:cNvSpPr>
            <a:spLocks noGrp="1"/>
          </p:cNvSpPr>
          <p:nvPr>
            <p:ph type="pic" sz="quarter" idx="26" hasCustomPrompt="1"/>
          </p:nvPr>
        </p:nvSpPr>
        <p:spPr>
          <a:xfrm>
            <a:off x="4580284" y="1899378"/>
            <a:ext cx="3543300" cy="2006699"/>
          </a:xfrm>
          <a:custGeom>
            <a:avLst/>
            <a:gdLst>
              <a:gd name="connsiteX0" fmla="*/ 0 w 3543300"/>
              <a:gd name="connsiteY0" fmla="*/ 0 h 2006699"/>
              <a:gd name="connsiteX1" fmla="*/ 3543300 w 3543300"/>
              <a:gd name="connsiteY1" fmla="*/ 0 h 2006699"/>
              <a:gd name="connsiteX2" fmla="*/ 3543300 w 3543300"/>
              <a:gd name="connsiteY2" fmla="*/ 2006699 h 2006699"/>
              <a:gd name="connsiteX3" fmla="*/ 0 w 3543300"/>
              <a:gd name="connsiteY3" fmla="*/ 2006699 h 2006699"/>
            </a:gdLst>
            <a:ahLst/>
            <a:cxnLst>
              <a:cxn ang="0">
                <a:pos x="connsiteX0" y="connsiteY0"/>
              </a:cxn>
              <a:cxn ang="0">
                <a:pos x="connsiteX1" y="connsiteY1"/>
              </a:cxn>
              <a:cxn ang="0">
                <a:pos x="connsiteX2" y="connsiteY2"/>
              </a:cxn>
              <a:cxn ang="0">
                <a:pos x="connsiteX3" y="connsiteY3"/>
              </a:cxn>
            </a:cxnLst>
            <a:rect l="l" t="t" r="r" b="b"/>
            <a:pathLst>
              <a:path w="3543300" h="2006699">
                <a:moveTo>
                  <a:pt x="0" y="0"/>
                </a:moveTo>
                <a:lnTo>
                  <a:pt x="3543300" y="0"/>
                </a:lnTo>
                <a:lnTo>
                  <a:pt x="3543300" y="2006699"/>
                </a:lnTo>
                <a:lnTo>
                  <a:pt x="0" y="200669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Freeform: Shape 16">
            <a:extLst>
              <a:ext uri="{FF2B5EF4-FFF2-40B4-BE49-F238E27FC236}">
                <a16:creationId xmlns:a16="http://schemas.microsoft.com/office/drawing/2014/main" id="{FA0E5E19-C00A-4708-AA77-6E152A2858B1}"/>
              </a:ext>
            </a:extLst>
          </p:cNvPr>
          <p:cNvSpPr>
            <a:spLocks noGrp="1"/>
          </p:cNvSpPr>
          <p:nvPr>
            <p:ph type="pic" sz="quarter" idx="25" hasCustomPrompt="1"/>
          </p:nvPr>
        </p:nvSpPr>
        <p:spPr>
          <a:xfrm>
            <a:off x="1" y="1899377"/>
            <a:ext cx="3763617" cy="4103858"/>
          </a:xfrm>
          <a:custGeom>
            <a:avLst/>
            <a:gdLst>
              <a:gd name="connsiteX0" fmla="*/ 0 w 3763617"/>
              <a:gd name="connsiteY0" fmla="*/ 0 h 4103858"/>
              <a:gd name="connsiteX1" fmla="*/ 3763617 w 3763617"/>
              <a:gd name="connsiteY1" fmla="*/ 0 h 4103858"/>
              <a:gd name="connsiteX2" fmla="*/ 3763617 w 3763617"/>
              <a:gd name="connsiteY2" fmla="*/ 4103858 h 4103858"/>
              <a:gd name="connsiteX3" fmla="*/ 0 w 3763617"/>
              <a:gd name="connsiteY3" fmla="*/ 4103858 h 4103858"/>
            </a:gdLst>
            <a:ahLst/>
            <a:cxnLst>
              <a:cxn ang="0">
                <a:pos x="connsiteX0" y="connsiteY0"/>
              </a:cxn>
              <a:cxn ang="0">
                <a:pos x="connsiteX1" y="connsiteY1"/>
              </a:cxn>
              <a:cxn ang="0">
                <a:pos x="connsiteX2" y="connsiteY2"/>
              </a:cxn>
              <a:cxn ang="0">
                <a:pos x="connsiteX3" y="connsiteY3"/>
              </a:cxn>
            </a:cxnLst>
            <a:rect l="l" t="t" r="r" b="b"/>
            <a:pathLst>
              <a:path w="3763617" h="4103858">
                <a:moveTo>
                  <a:pt x="0" y="0"/>
                </a:moveTo>
                <a:lnTo>
                  <a:pt x="3763617" y="0"/>
                </a:lnTo>
                <a:lnTo>
                  <a:pt x="3763617" y="4103858"/>
                </a:lnTo>
                <a:lnTo>
                  <a:pt x="0" y="410385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Freeform: Shape 18">
            <a:extLst>
              <a:ext uri="{FF2B5EF4-FFF2-40B4-BE49-F238E27FC236}">
                <a16:creationId xmlns:a16="http://schemas.microsoft.com/office/drawing/2014/main" id="{610EF104-1371-4AE7-89C3-FAA44DF260D2}"/>
              </a:ext>
            </a:extLst>
          </p:cNvPr>
          <p:cNvSpPr>
            <a:spLocks noGrp="1"/>
          </p:cNvSpPr>
          <p:nvPr>
            <p:ph type="pic" sz="quarter" idx="27" hasCustomPrompt="1"/>
          </p:nvPr>
        </p:nvSpPr>
        <p:spPr>
          <a:xfrm>
            <a:off x="8246168" y="1899376"/>
            <a:ext cx="3945832" cy="2006699"/>
          </a:xfrm>
          <a:custGeom>
            <a:avLst/>
            <a:gdLst>
              <a:gd name="connsiteX0" fmla="*/ 0 w 3945832"/>
              <a:gd name="connsiteY0" fmla="*/ 0 h 2006699"/>
              <a:gd name="connsiteX1" fmla="*/ 3945832 w 3945832"/>
              <a:gd name="connsiteY1" fmla="*/ 0 h 2006699"/>
              <a:gd name="connsiteX2" fmla="*/ 3945832 w 3945832"/>
              <a:gd name="connsiteY2" fmla="*/ 2006699 h 2006699"/>
              <a:gd name="connsiteX3" fmla="*/ 0 w 3945832"/>
              <a:gd name="connsiteY3" fmla="*/ 2006699 h 2006699"/>
            </a:gdLst>
            <a:ahLst/>
            <a:cxnLst>
              <a:cxn ang="0">
                <a:pos x="connsiteX0" y="connsiteY0"/>
              </a:cxn>
              <a:cxn ang="0">
                <a:pos x="connsiteX1" y="connsiteY1"/>
              </a:cxn>
              <a:cxn ang="0">
                <a:pos x="connsiteX2" y="connsiteY2"/>
              </a:cxn>
              <a:cxn ang="0">
                <a:pos x="connsiteX3" y="connsiteY3"/>
              </a:cxn>
            </a:cxnLst>
            <a:rect l="l" t="t" r="r" b="b"/>
            <a:pathLst>
              <a:path w="3945832" h="2006699">
                <a:moveTo>
                  <a:pt x="0" y="0"/>
                </a:moveTo>
                <a:lnTo>
                  <a:pt x="3945832" y="0"/>
                </a:lnTo>
                <a:lnTo>
                  <a:pt x="3945832" y="2006699"/>
                </a:lnTo>
                <a:lnTo>
                  <a:pt x="0" y="200669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1" name="Freeform: Shape 20">
            <a:extLst>
              <a:ext uri="{FF2B5EF4-FFF2-40B4-BE49-F238E27FC236}">
                <a16:creationId xmlns:a16="http://schemas.microsoft.com/office/drawing/2014/main" id="{2253616C-E275-4994-9A51-5771C955E7E6}"/>
              </a:ext>
            </a:extLst>
          </p:cNvPr>
          <p:cNvSpPr>
            <a:spLocks noGrp="1"/>
          </p:cNvSpPr>
          <p:nvPr>
            <p:ph type="pic" sz="quarter" idx="24" hasCustomPrompt="1"/>
          </p:nvPr>
        </p:nvSpPr>
        <p:spPr>
          <a:xfrm>
            <a:off x="3886200" y="4028661"/>
            <a:ext cx="8305800" cy="1974574"/>
          </a:xfrm>
          <a:custGeom>
            <a:avLst/>
            <a:gdLst>
              <a:gd name="connsiteX0" fmla="*/ 0 w 8305800"/>
              <a:gd name="connsiteY0" fmla="*/ 0 h 1974574"/>
              <a:gd name="connsiteX1" fmla="*/ 8305800 w 8305800"/>
              <a:gd name="connsiteY1" fmla="*/ 0 h 1974574"/>
              <a:gd name="connsiteX2" fmla="*/ 8305800 w 8305800"/>
              <a:gd name="connsiteY2" fmla="*/ 1974574 h 1974574"/>
              <a:gd name="connsiteX3" fmla="*/ 0 w 8305800"/>
              <a:gd name="connsiteY3" fmla="*/ 1974574 h 1974574"/>
            </a:gdLst>
            <a:ahLst/>
            <a:cxnLst>
              <a:cxn ang="0">
                <a:pos x="connsiteX0" y="connsiteY0"/>
              </a:cxn>
              <a:cxn ang="0">
                <a:pos x="connsiteX1" y="connsiteY1"/>
              </a:cxn>
              <a:cxn ang="0">
                <a:pos x="connsiteX2" y="connsiteY2"/>
              </a:cxn>
              <a:cxn ang="0">
                <a:pos x="connsiteX3" y="connsiteY3"/>
              </a:cxn>
            </a:cxnLst>
            <a:rect l="l" t="t" r="r" b="b"/>
            <a:pathLst>
              <a:path w="8305800" h="1974574">
                <a:moveTo>
                  <a:pt x="0" y="0"/>
                </a:moveTo>
                <a:lnTo>
                  <a:pt x="8305800" y="0"/>
                </a:lnTo>
                <a:lnTo>
                  <a:pt x="8305800" y="1974574"/>
                </a:lnTo>
                <a:lnTo>
                  <a:pt x="0" y="197457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5E06E4B-7C5D-4D3C-A142-4D0D03CB002D}"/>
              </a:ext>
            </a:extLst>
          </p:cNvPr>
          <p:cNvSpPr/>
          <p:nvPr/>
        </p:nvSpPr>
        <p:spPr>
          <a:xfrm>
            <a:off x="0" y="0"/>
            <a:ext cx="12192000"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grpSp>
        <p:nvGrpSpPr>
          <p:cNvPr id="9" name="Group 8">
            <a:extLst>
              <a:ext uri="{FF2B5EF4-FFF2-40B4-BE49-F238E27FC236}">
                <a16:creationId xmlns:a16="http://schemas.microsoft.com/office/drawing/2014/main" id="{E6DCFC02-F10A-46BC-8D91-4322AADB2269}"/>
              </a:ext>
            </a:extLst>
          </p:cNvPr>
          <p:cNvGrpSpPr/>
          <p:nvPr/>
        </p:nvGrpSpPr>
        <p:grpSpPr>
          <a:xfrm>
            <a:off x="0" y="70881"/>
            <a:ext cx="6819900" cy="6788708"/>
            <a:chOff x="0" y="70881"/>
            <a:chExt cx="6819900" cy="6788708"/>
          </a:xfrm>
        </p:grpSpPr>
        <p:sp>
          <p:nvSpPr>
            <p:cNvPr id="10" name="Freeform 23">
              <a:extLst>
                <a:ext uri="{FF2B5EF4-FFF2-40B4-BE49-F238E27FC236}">
                  <a16:creationId xmlns:a16="http://schemas.microsoft.com/office/drawing/2014/main" id="{7F9EE4FC-614A-4227-B047-062E30DA9AE3}"/>
                </a:ext>
              </a:extLst>
            </p:cNvPr>
            <p:cNvSpPr>
              <a:spLocks/>
            </p:cNvSpPr>
            <p:nvPr/>
          </p:nvSpPr>
          <p:spPr bwMode="auto">
            <a:xfrm>
              <a:off x="0" y="70881"/>
              <a:ext cx="5021363" cy="6788708"/>
            </a:xfrm>
            <a:custGeom>
              <a:avLst/>
              <a:gdLst>
                <a:gd name="T0" fmla="*/ 161 w 252"/>
                <a:gd name="T1" fmla="*/ 175 h 341"/>
                <a:gd name="T2" fmla="*/ 252 w 252"/>
                <a:gd name="T3" fmla="*/ 21 h 341"/>
                <a:gd name="T4" fmla="*/ 171 w 252"/>
                <a:gd name="T5" fmla="*/ 0 h 341"/>
                <a:gd name="T6" fmla="*/ 0 w 252"/>
                <a:gd name="T7" fmla="*/ 170 h 341"/>
                <a:gd name="T8" fmla="*/ 171 w 252"/>
                <a:gd name="T9" fmla="*/ 341 h 341"/>
                <a:gd name="T10" fmla="*/ 238 w 252"/>
                <a:gd name="T11" fmla="*/ 327 h 341"/>
                <a:gd name="T12" fmla="*/ 161 w 252"/>
                <a:gd name="T13" fmla="*/ 175 h 341"/>
              </a:gdLst>
              <a:ahLst/>
              <a:cxnLst>
                <a:cxn ang="0">
                  <a:pos x="T0" y="T1"/>
                </a:cxn>
                <a:cxn ang="0">
                  <a:pos x="T2" y="T3"/>
                </a:cxn>
                <a:cxn ang="0">
                  <a:pos x="T4" y="T5"/>
                </a:cxn>
                <a:cxn ang="0">
                  <a:pos x="T6" y="T7"/>
                </a:cxn>
                <a:cxn ang="0">
                  <a:pos x="T8" y="T9"/>
                </a:cxn>
                <a:cxn ang="0">
                  <a:pos x="T10" y="T11"/>
                </a:cxn>
                <a:cxn ang="0">
                  <a:pos x="T12" y="T13"/>
                </a:cxn>
              </a:cxnLst>
              <a:rect l="0" t="0" r="r" b="b"/>
              <a:pathLst>
                <a:path w="252" h="341">
                  <a:moveTo>
                    <a:pt x="161" y="175"/>
                  </a:moveTo>
                  <a:cubicBezTo>
                    <a:pt x="162" y="109"/>
                    <a:pt x="199" y="52"/>
                    <a:pt x="252" y="21"/>
                  </a:cubicBezTo>
                  <a:cubicBezTo>
                    <a:pt x="228" y="8"/>
                    <a:pt x="200" y="0"/>
                    <a:pt x="171" y="0"/>
                  </a:cubicBezTo>
                  <a:cubicBezTo>
                    <a:pt x="77" y="0"/>
                    <a:pt x="0" y="76"/>
                    <a:pt x="0" y="170"/>
                  </a:cubicBezTo>
                  <a:cubicBezTo>
                    <a:pt x="0" y="265"/>
                    <a:pt x="77" y="341"/>
                    <a:pt x="171" y="341"/>
                  </a:cubicBezTo>
                  <a:cubicBezTo>
                    <a:pt x="195" y="341"/>
                    <a:pt x="217" y="336"/>
                    <a:pt x="238" y="327"/>
                  </a:cubicBezTo>
                  <a:cubicBezTo>
                    <a:pt x="191" y="293"/>
                    <a:pt x="160" y="237"/>
                    <a:pt x="161" y="175"/>
                  </a:cubicBezTo>
                  <a:close/>
                </a:path>
              </a:pathLst>
            </a:custGeom>
            <a:solidFill>
              <a:srgbClr val="000000">
                <a:alpha val="20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24">
              <a:extLst>
                <a:ext uri="{FF2B5EF4-FFF2-40B4-BE49-F238E27FC236}">
                  <a16:creationId xmlns:a16="http://schemas.microsoft.com/office/drawing/2014/main" id="{57A47DDD-D19E-4C92-8FD7-7B77479E5BF9}"/>
                </a:ext>
              </a:extLst>
            </p:cNvPr>
            <p:cNvSpPr>
              <a:spLocks/>
            </p:cNvSpPr>
            <p:nvPr/>
          </p:nvSpPr>
          <p:spPr bwMode="auto">
            <a:xfrm>
              <a:off x="3389158" y="1859025"/>
              <a:ext cx="3430742" cy="3046080"/>
            </a:xfrm>
            <a:custGeom>
              <a:avLst/>
              <a:gdLst>
                <a:gd name="T0" fmla="*/ 166 w 172"/>
                <a:gd name="T1" fmla="*/ 122 h 153"/>
                <a:gd name="T2" fmla="*/ 155 w 172"/>
                <a:gd name="T3" fmla="*/ 153 h 153"/>
                <a:gd name="T4" fmla="*/ 171 w 172"/>
                <a:gd name="T5" fmla="*/ 85 h 153"/>
                <a:gd name="T6" fmla="*/ 150 w 172"/>
                <a:gd name="T7" fmla="*/ 0 h 153"/>
                <a:gd name="T8" fmla="*/ 1 w 172"/>
                <a:gd name="T9" fmla="*/ 81 h 153"/>
                <a:gd name="T10" fmla="*/ 0 w 172"/>
                <a:gd name="T11" fmla="*/ 81 h 153"/>
                <a:gd name="T12" fmla="*/ 166 w 172"/>
                <a:gd name="T13" fmla="*/ 122 h 153"/>
              </a:gdLst>
              <a:ahLst/>
              <a:cxnLst>
                <a:cxn ang="0">
                  <a:pos x="T0" y="T1"/>
                </a:cxn>
                <a:cxn ang="0">
                  <a:pos x="T2" y="T3"/>
                </a:cxn>
                <a:cxn ang="0">
                  <a:pos x="T4" y="T5"/>
                </a:cxn>
                <a:cxn ang="0">
                  <a:pos x="T6" y="T7"/>
                </a:cxn>
                <a:cxn ang="0">
                  <a:pos x="T8" y="T9"/>
                </a:cxn>
                <a:cxn ang="0">
                  <a:pos x="T10" y="T11"/>
                </a:cxn>
                <a:cxn ang="0">
                  <a:pos x="T12" y="T13"/>
                </a:cxn>
              </a:cxnLst>
              <a:rect l="0" t="0" r="r" b="b"/>
              <a:pathLst>
                <a:path w="172" h="153">
                  <a:moveTo>
                    <a:pt x="166" y="122"/>
                  </a:moveTo>
                  <a:cubicBezTo>
                    <a:pt x="163" y="133"/>
                    <a:pt x="159" y="143"/>
                    <a:pt x="155" y="153"/>
                  </a:cubicBezTo>
                  <a:cubicBezTo>
                    <a:pt x="164" y="132"/>
                    <a:pt x="170" y="109"/>
                    <a:pt x="171" y="85"/>
                  </a:cubicBezTo>
                  <a:cubicBezTo>
                    <a:pt x="172" y="54"/>
                    <a:pt x="164" y="25"/>
                    <a:pt x="150" y="0"/>
                  </a:cubicBezTo>
                  <a:cubicBezTo>
                    <a:pt x="120" y="50"/>
                    <a:pt x="64" y="83"/>
                    <a:pt x="1" y="81"/>
                  </a:cubicBezTo>
                  <a:cubicBezTo>
                    <a:pt x="1" y="81"/>
                    <a:pt x="0" y="81"/>
                    <a:pt x="0" y="81"/>
                  </a:cubicBezTo>
                  <a:cubicBezTo>
                    <a:pt x="46" y="125"/>
                    <a:pt x="109" y="138"/>
                    <a:pt x="166" y="122"/>
                  </a:cubicBezTo>
                  <a:close/>
                </a:path>
              </a:pathLst>
            </a:custGeom>
            <a:solidFill>
              <a:srgbClr val="000000">
                <a:alpha val="20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25">
              <a:extLst>
                <a:ext uri="{FF2B5EF4-FFF2-40B4-BE49-F238E27FC236}">
                  <a16:creationId xmlns:a16="http://schemas.microsoft.com/office/drawing/2014/main" id="{93065E6F-5910-47DE-82EA-754CC708CEEB}"/>
                </a:ext>
              </a:extLst>
            </p:cNvPr>
            <p:cNvSpPr>
              <a:spLocks/>
            </p:cNvSpPr>
            <p:nvPr/>
          </p:nvSpPr>
          <p:spPr bwMode="auto">
            <a:xfrm>
              <a:off x="3389158" y="3470431"/>
              <a:ext cx="3305988" cy="2931725"/>
            </a:xfrm>
            <a:custGeom>
              <a:avLst/>
              <a:gdLst>
                <a:gd name="T0" fmla="*/ 132 w 166"/>
                <a:gd name="T1" fmla="*/ 108 h 147"/>
                <a:gd name="T2" fmla="*/ 137 w 166"/>
                <a:gd name="T3" fmla="*/ 102 h 147"/>
                <a:gd name="T4" fmla="*/ 138 w 166"/>
                <a:gd name="T5" fmla="*/ 100 h 147"/>
                <a:gd name="T6" fmla="*/ 144 w 166"/>
                <a:gd name="T7" fmla="*/ 91 h 147"/>
                <a:gd name="T8" fmla="*/ 144 w 166"/>
                <a:gd name="T9" fmla="*/ 91 h 147"/>
                <a:gd name="T10" fmla="*/ 149 w 166"/>
                <a:gd name="T11" fmla="*/ 83 h 147"/>
                <a:gd name="T12" fmla="*/ 150 w 166"/>
                <a:gd name="T13" fmla="*/ 81 h 147"/>
                <a:gd name="T14" fmla="*/ 155 w 166"/>
                <a:gd name="T15" fmla="*/ 72 h 147"/>
                <a:gd name="T16" fmla="*/ 155 w 166"/>
                <a:gd name="T17" fmla="*/ 72 h 147"/>
                <a:gd name="T18" fmla="*/ 166 w 166"/>
                <a:gd name="T19" fmla="*/ 41 h 147"/>
                <a:gd name="T20" fmla="*/ 0 w 166"/>
                <a:gd name="T21" fmla="*/ 0 h 147"/>
                <a:gd name="T22" fmla="*/ 0 w 166"/>
                <a:gd name="T23" fmla="*/ 0 h 147"/>
                <a:gd name="T24" fmla="*/ 86 w 166"/>
                <a:gd name="T25" fmla="*/ 147 h 147"/>
                <a:gd name="T26" fmla="*/ 95 w 166"/>
                <a:gd name="T27" fmla="*/ 141 h 147"/>
                <a:gd name="T28" fmla="*/ 97 w 166"/>
                <a:gd name="T29" fmla="*/ 140 h 147"/>
                <a:gd name="T30" fmla="*/ 109 w 166"/>
                <a:gd name="T31" fmla="*/ 131 h 147"/>
                <a:gd name="T32" fmla="*/ 111 w 166"/>
                <a:gd name="T33" fmla="*/ 129 h 147"/>
                <a:gd name="T34" fmla="*/ 122 w 166"/>
                <a:gd name="T35" fmla="*/ 118 h 147"/>
                <a:gd name="T36" fmla="*/ 123 w 166"/>
                <a:gd name="T37" fmla="*/ 118 h 147"/>
                <a:gd name="T38" fmla="*/ 130 w 166"/>
                <a:gd name="T39" fmla="*/ 110 h 147"/>
                <a:gd name="T40" fmla="*/ 132 w 166"/>
                <a:gd name="T41" fmla="*/ 108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6" h="147">
                  <a:moveTo>
                    <a:pt x="132" y="108"/>
                  </a:moveTo>
                  <a:cubicBezTo>
                    <a:pt x="133" y="106"/>
                    <a:pt x="135" y="104"/>
                    <a:pt x="137" y="102"/>
                  </a:cubicBezTo>
                  <a:cubicBezTo>
                    <a:pt x="137" y="101"/>
                    <a:pt x="138" y="101"/>
                    <a:pt x="138" y="100"/>
                  </a:cubicBezTo>
                  <a:cubicBezTo>
                    <a:pt x="140" y="97"/>
                    <a:pt x="142" y="94"/>
                    <a:pt x="144" y="91"/>
                  </a:cubicBezTo>
                  <a:cubicBezTo>
                    <a:pt x="144" y="91"/>
                    <a:pt x="144" y="91"/>
                    <a:pt x="144" y="91"/>
                  </a:cubicBezTo>
                  <a:cubicBezTo>
                    <a:pt x="146" y="88"/>
                    <a:pt x="148" y="85"/>
                    <a:pt x="149" y="83"/>
                  </a:cubicBezTo>
                  <a:cubicBezTo>
                    <a:pt x="150" y="82"/>
                    <a:pt x="150" y="81"/>
                    <a:pt x="150" y="81"/>
                  </a:cubicBezTo>
                  <a:cubicBezTo>
                    <a:pt x="152" y="78"/>
                    <a:pt x="153" y="75"/>
                    <a:pt x="155" y="72"/>
                  </a:cubicBezTo>
                  <a:cubicBezTo>
                    <a:pt x="155" y="72"/>
                    <a:pt x="155" y="72"/>
                    <a:pt x="155" y="72"/>
                  </a:cubicBezTo>
                  <a:cubicBezTo>
                    <a:pt x="159" y="62"/>
                    <a:pt x="163" y="52"/>
                    <a:pt x="166" y="41"/>
                  </a:cubicBezTo>
                  <a:cubicBezTo>
                    <a:pt x="109" y="57"/>
                    <a:pt x="46" y="44"/>
                    <a:pt x="0" y="0"/>
                  </a:cubicBezTo>
                  <a:cubicBezTo>
                    <a:pt x="0" y="0"/>
                    <a:pt x="0" y="0"/>
                    <a:pt x="0" y="0"/>
                  </a:cubicBezTo>
                  <a:cubicBezTo>
                    <a:pt x="0" y="63"/>
                    <a:pt x="35" y="118"/>
                    <a:pt x="86" y="147"/>
                  </a:cubicBezTo>
                  <a:cubicBezTo>
                    <a:pt x="89" y="145"/>
                    <a:pt x="92" y="143"/>
                    <a:pt x="95" y="141"/>
                  </a:cubicBezTo>
                  <a:cubicBezTo>
                    <a:pt x="96" y="141"/>
                    <a:pt x="97" y="140"/>
                    <a:pt x="97" y="140"/>
                  </a:cubicBezTo>
                  <a:cubicBezTo>
                    <a:pt x="101" y="137"/>
                    <a:pt x="105" y="134"/>
                    <a:pt x="109" y="131"/>
                  </a:cubicBezTo>
                  <a:cubicBezTo>
                    <a:pt x="110" y="130"/>
                    <a:pt x="110" y="130"/>
                    <a:pt x="111" y="129"/>
                  </a:cubicBezTo>
                  <a:cubicBezTo>
                    <a:pt x="115" y="126"/>
                    <a:pt x="119" y="122"/>
                    <a:pt x="122" y="118"/>
                  </a:cubicBezTo>
                  <a:cubicBezTo>
                    <a:pt x="123" y="118"/>
                    <a:pt x="123" y="118"/>
                    <a:pt x="123" y="118"/>
                  </a:cubicBezTo>
                  <a:cubicBezTo>
                    <a:pt x="125" y="115"/>
                    <a:pt x="128" y="113"/>
                    <a:pt x="130" y="110"/>
                  </a:cubicBezTo>
                  <a:cubicBezTo>
                    <a:pt x="131" y="110"/>
                    <a:pt x="131" y="109"/>
                    <a:pt x="132" y="108"/>
                  </a:cubicBezTo>
                  <a:close/>
                </a:path>
              </a:pathLst>
            </a:custGeom>
            <a:solidFill>
              <a:srgbClr val="000000">
                <a:alpha val="20000"/>
              </a:srgbClr>
            </a:solidFill>
            <a:ln>
              <a:noFill/>
            </a:ln>
          </p:spPr>
          <p:txBody>
            <a:bodyPr vert="horz" wrap="square" lIns="91440" tIns="45720" rIns="91440" bIns="45720" numCol="1" anchor="t" anchorCtr="0" compatLnSpc="1">
              <a:prstTxWarp prst="textNoShape">
                <a:avLst/>
              </a:prstTxWarp>
            </a:bodyPr>
            <a:lstStyle/>
            <a:p>
              <a:endParaRPr lang="en-US"/>
            </a:p>
          </p:txBody>
        </p:sp>
      </p:grpSp>
      <p:pic>
        <p:nvPicPr>
          <p:cNvPr id="14" name="Picture 13">
            <a:extLst>
              <a:ext uri="{FF2B5EF4-FFF2-40B4-BE49-F238E27FC236}">
                <a16:creationId xmlns:a16="http://schemas.microsoft.com/office/drawing/2014/main" id="{8D129975-D6E1-4D2A-830D-DEFB5076BC8D}"/>
              </a:ext>
            </a:extLst>
          </p:cNvPr>
          <p:cNvPicPr>
            <a:picLocks noChangeAspect="1"/>
          </p:cNvPicPr>
          <p:nvPr/>
        </p:nvPicPr>
        <p:blipFill>
          <a:blip r:embed="rId3"/>
          <a:stretch>
            <a:fillRect/>
          </a:stretch>
        </p:blipFill>
        <p:spPr>
          <a:xfrm>
            <a:off x="2667000" y="0"/>
            <a:ext cx="6858000" cy="6858000"/>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18" name="Rectangle 17">
            <a:extLst>
              <a:ext uri="{FF2B5EF4-FFF2-40B4-BE49-F238E27FC236}">
                <a16:creationId xmlns:a16="http://schemas.microsoft.com/office/drawing/2014/main" id="{73E4C297-766B-46A2-A64F-476DB2824C88}"/>
              </a:ext>
            </a:extLst>
          </p:cNvPr>
          <p:cNvSpPr/>
          <p:nvPr/>
        </p:nvSpPr>
        <p:spPr>
          <a:xfrm>
            <a:off x="-22970" y="2148115"/>
            <a:ext cx="4070234" cy="2204176"/>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295A127-3A34-4F12-B7E9-0187C276C57C}"/>
              </a:ext>
            </a:extLst>
          </p:cNvPr>
          <p:cNvSpPr/>
          <p:nvPr/>
        </p:nvSpPr>
        <p:spPr>
          <a:xfrm>
            <a:off x="8143190" y="2148115"/>
            <a:ext cx="4070234" cy="22041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Service</a:t>
            </a:r>
          </a:p>
        </p:txBody>
      </p:sp>
      <p:sp>
        <p:nvSpPr>
          <p:cNvPr id="3" name="Rectangle 2">
            <a:extLst>
              <a:ext uri="{FF2B5EF4-FFF2-40B4-BE49-F238E27FC236}">
                <a16:creationId xmlns:a16="http://schemas.microsoft.com/office/drawing/2014/main" id="{67D8ADBE-5881-473C-8CE2-BE990940EF4D}"/>
              </a:ext>
            </a:extLst>
          </p:cNvPr>
          <p:cNvSpPr/>
          <p:nvPr/>
        </p:nvSpPr>
        <p:spPr>
          <a:xfrm>
            <a:off x="4060110" y="2148115"/>
            <a:ext cx="4070234" cy="22041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2" name="Rectangle 9">
            <a:extLst>
              <a:ext uri="{FF2B5EF4-FFF2-40B4-BE49-F238E27FC236}">
                <a16:creationId xmlns:a16="http://schemas.microsoft.com/office/drawing/2014/main" id="{01ECA9E3-4D3C-45CC-B41B-CC7AF6E0D74F}"/>
              </a:ext>
            </a:extLst>
          </p:cNvPr>
          <p:cNvSpPr>
            <a:spLocks/>
          </p:cNvSpPr>
          <p:nvPr/>
        </p:nvSpPr>
        <p:spPr bwMode="auto">
          <a:xfrm>
            <a:off x="1138243" y="5328908"/>
            <a:ext cx="9913968" cy="649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latin typeface="Roboto Slab" pitchFamily="2" charset="0"/>
                <a:ea typeface="Roboto Slab" pitchFamily="2" charset="0"/>
                <a:cs typeface="Open Sans Condensed Light" panose="020B0306030504020204" pitchFamily="34" charset="0"/>
                <a:sym typeface="Montserrat-Regular" charset="0"/>
              </a:rPr>
              <a:t>powerpoint</a:t>
            </a:r>
            <a:r>
              <a:rPr lang="en-US" sz="1000" dirty="0">
                <a:latin typeface="Roboto Slab" pitchFamily="2" charset="0"/>
                <a:ea typeface="Roboto Slab" pitchFamily="2" charset="0"/>
                <a:cs typeface="Open Sans Condensed Light" panose="020B0306030504020204" pitchFamily="34" charset="0"/>
                <a:sym typeface="Montserrat-Regular" charset="0"/>
              </a:rPr>
              <a:t>.</a:t>
            </a:r>
          </a:p>
        </p:txBody>
      </p:sp>
      <p:sp>
        <p:nvSpPr>
          <p:cNvPr id="20" name="Freeform 33">
            <a:extLst>
              <a:ext uri="{FF2B5EF4-FFF2-40B4-BE49-F238E27FC236}">
                <a16:creationId xmlns:a16="http://schemas.microsoft.com/office/drawing/2014/main" id="{4B3E68A5-B029-4E2F-A204-D432D7A35D7F}"/>
              </a:ext>
            </a:extLst>
          </p:cNvPr>
          <p:cNvSpPr>
            <a:spLocks noEditPoints="1"/>
          </p:cNvSpPr>
          <p:nvPr/>
        </p:nvSpPr>
        <p:spPr bwMode="auto">
          <a:xfrm>
            <a:off x="8461603" y="2724199"/>
            <a:ext cx="752475" cy="744538"/>
          </a:xfrm>
          <a:custGeom>
            <a:avLst/>
            <a:gdLst>
              <a:gd name="T0" fmla="*/ 123 w 140"/>
              <a:gd name="T1" fmla="*/ 45 h 139"/>
              <a:gd name="T2" fmla="*/ 62 w 140"/>
              <a:gd name="T3" fmla="*/ 38 h 139"/>
              <a:gd name="T4" fmla="*/ 86 w 140"/>
              <a:gd name="T5" fmla="*/ 20 h 139"/>
              <a:gd name="T6" fmla="*/ 93 w 140"/>
              <a:gd name="T7" fmla="*/ 3 h 139"/>
              <a:gd name="T8" fmla="*/ 79 w 140"/>
              <a:gd name="T9" fmla="*/ 3 h 139"/>
              <a:gd name="T10" fmla="*/ 53 w 140"/>
              <a:gd name="T11" fmla="*/ 40 h 139"/>
              <a:gd name="T12" fmla="*/ 36 w 140"/>
              <a:gd name="T13" fmla="*/ 48 h 139"/>
              <a:gd name="T14" fmla="*/ 16 w 140"/>
              <a:gd name="T15" fmla="*/ 77 h 139"/>
              <a:gd name="T16" fmla="*/ 4 w 140"/>
              <a:gd name="T17" fmla="*/ 78 h 139"/>
              <a:gd name="T18" fmla="*/ 11 w 140"/>
              <a:gd name="T19" fmla="*/ 95 h 139"/>
              <a:gd name="T20" fmla="*/ 20 w 140"/>
              <a:gd name="T21" fmla="*/ 80 h 139"/>
              <a:gd name="T22" fmla="*/ 46 w 140"/>
              <a:gd name="T23" fmla="*/ 122 h 139"/>
              <a:gd name="T24" fmla="*/ 54 w 140"/>
              <a:gd name="T25" fmla="*/ 139 h 139"/>
              <a:gd name="T26" fmla="*/ 54 w 140"/>
              <a:gd name="T27" fmla="*/ 114 h 139"/>
              <a:gd name="T28" fmla="*/ 47 w 140"/>
              <a:gd name="T29" fmla="*/ 58 h 139"/>
              <a:gd name="T30" fmla="*/ 61 w 140"/>
              <a:gd name="T31" fmla="*/ 48 h 139"/>
              <a:gd name="T32" fmla="*/ 87 w 140"/>
              <a:gd name="T33" fmla="*/ 37 h 139"/>
              <a:gd name="T34" fmla="*/ 115 w 140"/>
              <a:gd name="T35" fmla="*/ 53 h 139"/>
              <a:gd name="T36" fmla="*/ 140 w 140"/>
              <a:gd name="T37" fmla="*/ 53 h 139"/>
              <a:gd name="T38" fmla="*/ 59 w 140"/>
              <a:gd name="T39" fmla="*/ 126 h 139"/>
              <a:gd name="T40" fmla="*/ 49 w 140"/>
              <a:gd name="T41" fmla="*/ 126 h 139"/>
              <a:gd name="T42" fmla="*/ 59 w 140"/>
              <a:gd name="T43" fmla="*/ 126 h 139"/>
              <a:gd name="T44" fmla="*/ 86 w 140"/>
              <a:gd name="T45" fmla="*/ 5 h 139"/>
              <a:gd name="T46" fmla="*/ 90 w 140"/>
              <a:gd name="T47" fmla="*/ 14 h 139"/>
              <a:gd name="T48" fmla="*/ 83 w 140"/>
              <a:gd name="T49" fmla="*/ 14 h 139"/>
              <a:gd name="T50" fmla="*/ 15 w 140"/>
              <a:gd name="T51" fmla="*/ 89 h 139"/>
              <a:gd name="T52" fmla="*/ 8 w 140"/>
              <a:gd name="T53" fmla="*/ 89 h 139"/>
              <a:gd name="T54" fmla="*/ 8 w 140"/>
              <a:gd name="T55" fmla="*/ 82 h 139"/>
              <a:gd name="T56" fmla="*/ 15 w 140"/>
              <a:gd name="T57" fmla="*/ 82 h 139"/>
              <a:gd name="T58" fmla="*/ 49 w 140"/>
              <a:gd name="T59" fmla="*/ 53 h 139"/>
              <a:gd name="T60" fmla="*/ 49 w 140"/>
              <a:gd name="T61" fmla="*/ 42 h 139"/>
              <a:gd name="T62" fmla="*/ 49 w 140"/>
              <a:gd name="T63" fmla="*/ 53 h 139"/>
              <a:gd name="T64" fmla="*/ 122 w 140"/>
              <a:gd name="T65" fmla="*/ 53 h 139"/>
              <a:gd name="T66" fmla="*/ 133 w 140"/>
              <a:gd name="T67" fmla="*/ 5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139">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Rectangle 20">
            <a:extLst>
              <a:ext uri="{FF2B5EF4-FFF2-40B4-BE49-F238E27FC236}">
                <a16:creationId xmlns:a16="http://schemas.microsoft.com/office/drawing/2014/main" id="{FE6AA926-5AC6-4EBE-8C40-D63A5B5783A2}"/>
              </a:ext>
            </a:extLst>
          </p:cNvPr>
          <p:cNvSpPr/>
          <p:nvPr/>
        </p:nvSpPr>
        <p:spPr>
          <a:xfrm>
            <a:off x="9432053" y="2722385"/>
            <a:ext cx="2124299" cy="400110"/>
          </a:xfrm>
          <a:prstGeom prst="rect">
            <a:avLst/>
          </a:prstGeom>
        </p:spPr>
        <p:txBody>
          <a:bodyPr wrap="none">
            <a:spAutoFit/>
          </a:bodyPr>
          <a:lstStyle/>
          <a:p>
            <a:r>
              <a:rPr lang="en-US" sz="2000" b="1" dirty="0">
                <a:solidFill>
                  <a:schemeClr val="bg1"/>
                </a:solidFill>
                <a:latin typeface="Roboto Slab" pitchFamily="2" charset="0"/>
                <a:ea typeface="Roboto Slab" pitchFamily="2" charset="0"/>
                <a:cs typeface="Roboto" panose="02000000000000000000" pitchFamily="2" charset="0"/>
              </a:rPr>
              <a:t>Quality is Value</a:t>
            </a:r>
          </a:p>
        </p:txBody>
      </p:sp>
      <p:sp>
        <p:nvSpPr>
          <p:cNvPr id="24" name="TextBox 23">
            <a:extLst>
              <a:ext uri="{FF2B5EF4-FFF2-40B4-BE49-F238E27FC236}">
                <a16:creationId xmlns:a16="http://schemas.microsoft.com/office/drawing/2014/main" id="{DEB651AD-F178-482E-A890-07EF370BFC4A}"/>
              </a:ext>
            </a:extLst>
          </p:cNvPr>
          <p:cNvSpPr txBox="1"/>
          <p:nvPr/>
        </p:nvSpPr>
        <p:spPr>
          <a:xfrm>
            <a:off x="9432053" y="3070133"/>
            <a:ext cx="2402301" cy="707886"/>
          </a:xfrm>
          <a:prstGeom prst="rect">
            <a:avLst/>
          </a:prstGeom>
          <a:noFill/>
        </p:spPr>
        <p:txBody>
          <a:bodyPr wrap="square" rtlCol="0">
            <a:spAutoFit/>
          </a:bodyPr>
          <a:lstStyle/>
          <a:p>
            <a:pPr>
              <a:lnSpc>
                <a:spcPts val="1600"/>
              </a:lnSpc>
            </a:pPr>
            <a:r>
              <a:rPr lang="en-US" sz="1100" dirty="0">
                <a:solidFill>
                  <a:schemeClr val="bg1"/>
                </a:solidFill>
                <a:latin typeface="Roboto Slab" pitchFamily="2" charset="0"/>
                <a:ea typeface="Roboto Slab" pitchFamily="2" charset="0"/>
                <a:cs typeface="Lato" panose="020F0502020204030203" pitchFamily="34" charset="0"/>
              </a:rPr>
              <a:t>Contrary to popular belief, Lorem Ipsum is not simply random text. It has roots in a piece of classical</a:t>
            </a:r>
          </a:p>
        </p:txBody>
      </p:sp>
      <p:sp>
        <p:nvSpPr>
          <p:cNvPr id="31" name="Freeform 34">
            <a:extLst>
              <a:ext uri="{FF2B5EF4-FFF2-40B4-BE49-F238E27FC236}">
                <a16:creationId xmlns:a16="http://schemas.microsoft.com/office/drawing/2014/main" id="{20942869-1AC9-4CBC-A517-31B983836D1A}"/>
              </a:ext>
            </a:extLst>
          </p:cNvPr>
          <p:cNvSpPr>
            <a:spLocks noEditPoints="1"/>
          </p:cNvSpPr>
          <p:nvPr/>
        </p:nvSpPr>
        <p:spPr bwMode="auto">
          <a:xfrm>
            <a:off x="357647" y="2826197"/>
            <a:ext cx="661988" cy="600075"/>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Rectangle 32">
            <a:extLst>
              <a:ext uri="{FF2B5EF4-FFF2-40B4-BE49-F238E27FC236}">
                <a16:creationId xmlns:a16="http://schemas.microsoft.com/office/drawing/2014/main" id="{CA3ECECC-6E0D-43C4-B877-7E1044360F33}"/>
              </a:ext>
            </a:extLst>
          </p:cNvPr>
          <p:cNvSpPr/>
          <p:nvPr/>
        </p:nvSpPr>
        <p:spPr>
          <a:xfrm>
            <a:off x="1280472" y="2722385"/>
            <a:ext cx="2124299" cy="400110"/>
          </a:xfrm>
          <a:prstGeom prst="rect">
            <a:avLst/>
          </a:prstGeom>
        </p:spPr>
        <p:txBody>
          <a:bodyPr wrap="none">
            <a:spAutoFit/>
          </a:bodyPr>
          <a:lstStyle/>
          <a:p>
            <a:r>
              <a:rPr lang="en-US" sz="2000" b="1" dirty="0">
                <a:solidFill>
                  <a:schemeClr val="bg1"/>
                </a:solidFill>
                <a:latin typeface="Roboto Slab" pitchFamily="2" charset="0"/>
                <a:ea typeface="Roboto Slab" pitchFamily="2" charset="0"/>
                <a:cs typeface="Roboto" panose="02000000000000000000" pitchFamily="2" charset="0"/>
              </a:rPr>
              <a:t>Quality is Value</a:t>
            </a:r>
          </a:p>
        </p:txBody>
      </p:sp>
      <p:sp>
        <p:nvSpPr>
          <p:cNvPr id="34" name="TextBox 33">
            <a:extLst>
              <a:ext uri="{FF2B5EF4-FFF2-40B4-BE49-F238E27FC236}">
                <a16:creationId xmlns:a16="http://schemas.microsoft.com/office/drawing/2014/main" id="{34F130AD-7F35-415B-8399-F631BB801626}"/>
              </a:ext>
            </a:extLst>
          </p:cNvPr>
          <p:cNvSpPr txBox="1"/>
          <p:nvPr/>
        </p:nvSpPr>
        <p:spPr>
          <a:xfrm>
            <a:off x="1280472" y="3070133"/>
            <a:ext cx="2402301" cy="707886"/>
          </a:xfrm>
          <a:prstGeom prst="rect">
            <a:avLst/>
          </a:prstGeom>
          <a:noFill/>
        </p:spPr>
        <p:txBody>
          <a:bodyPr wrap="square" rtlCol="0">
            <a:spAutoFit/>
          </a:bodyPr>
          <a:lstStyle/>
          <a:p>
            <a:pPr>
              <a:lnSpc>
                <a:spcPts val="1600"/>
              </a:lnSpc>
            </a:pPr>
            <a:r>
              <a:rPr lang="en-US" sz="1100" dirty="0">
                <a:solidFill>
                  <a:schemeClr val="bg1"/>
                </a:solidFill>
                <a:latin typeface="Roboto Slab" pitchFamily="2" charset="0"/>
                <a:ea typeface="Roboto Slab" pitchFamily="2" charset="0"/>
                <a:cs typeface="Lato" panose="020F0502020204030203" pitchFamily="34" charset="0"/>
              </a:rPr>
              <a:t>Contrary to popular belief, Lorem Ipsum is not simply random text. It has roots in a piece of classical</a:t>
            </a:r>
          </a:p>
        </p:txBody>
      </p:sp>
      <p:sp>
        <p:nvSpPr>
          <p:cNvPr id="39" name="Freeform 35">
            <a:extLst>
              <a:ext uri="{FF2B5EF4-FFF2-40B4-BE49-F238E27FC236}">
                <a16:creationId xmlns:a16="http://schemas.microsoft.com/office/drawing/2014/main" id="{7B75A4C8-6A13-4BEC-B858-3ED05B5081C5}"/>
              </a:ext>
            </a:extLst>
          </p:cNvPr>
          <p:cNvSpPr>
            <a:spLocks noEditPoints="1"/>
          </p:cNvSpPr>
          <p:nvPr/>
        </p:nvSpPr>
        <p:spPr bwMode="auto">
          <a:xfrm>
            <a:off x="4391368" y="2767179"/>
            <a:ext cx="736600" cy="738188"/>
          </a:xfrm>
          <a:custGeom>
            <a:avLst/>
            <a:gdLst>
              <a:gd name="T0" fmla="*/ 137 w 137"/>
              <a:gd name="T1" fmla="*/ 78 h 138"/>
              <a:gd name="T2" fmla="*/ 118 w 137"/>
              <a:gd name="T3" fmla="*/ 58 h 138"/>
              <a:gd name="T4" fmla="*/ 122 w 137"/>
              <a:gd name="T5" fmla="*/ 27 h 138"/>
              <a:gd name="T6" fmla="*/ 96 w 137"/>
              <a:gd name="T7" fmla="*/ 26 h 138"/>
              <a:gd name="T8" fmla="*/ 78 w 137"/>
              <a:gd name="T9" fmla="*/ 0 h 138"/>
              <a:gd name="T10" fmla="*/ 57 w 137"/>
              <a:gd name="T11" fmla="*/ 20 h 138"/>
              <a:gd name="T12" fmla="*/ 26 w 137"/>
              <a:gd name="T13" fmla="*/ 15 h 138"/>
              <a:gd name="T14" fmla="*/ 26 w 137"/>
              <a:gd name="T15" fmla="*/ 42 h 138"/>
              <a:gd name="T16" fmla="*/ 0 w 137"/>
              <a:gd name="T17" fmla="*/ 60 h 138"/>
              <a:gd name="T18" fmla="*/ 19 w 137"/>
              <a:gd name="T19" fmla="*/ 80 h 138"/>
              <a:gd name="T20" fmla="*/ 15 w 137"/>
              <a:gd name="T21" fmla="*/ 111 h 138"/>
              <a:gd name="T22" fmla="*/ 41 w 137"/>
              <a:gd name="T23" fmla="*/ 111 h 138"/>
              <a:gd name="T24" fmla="*/ 59 w 137"/>
              <a:gd name="T25" fmla="*/ 138 h 138"/>
              <a:gd name="T26" fmla="*/ 80 w 137"/>
              <a:gd name="T27" fmla="*/ 118 h 138"/>
              <a:gd name="T28" fmla="*/ 111 w 137"/>
              <a:gd name="T29" fmla="*/ 122 h 138"/>
              <a:gd name="T30" fmla="*/ 111 w 137"/>
              <a:gd name="T31" fmla="*/ 96 h 138"/>
              <a:gd name="T32" fmla="*/ 132 w 137"/>
              <a:gd name="T33" fmla="*/ 64 h 138"/>
              <a:gd name="T34" fmla="*/ 117 w 137"/>
              <a:gd name="T35" fmla="*/ 75 h 138"/>
              <a:gd name="T36" fmla="*/ 117 w 137"/>
              <a:gd name="T37" fmla="*/ 63 h 138"/>
              <a:gd name="T38" fmla="*/ 110 w 137"/>
              <a:gd name="T39" fmla="*/ 22 h 138"/>
              <a:gd name="T40" fmla="*/ 107 w 137"/>
              <a:gd name="T41" fmla="*/ 38 h 138"/>
              <a:gd name="T42" fmla="*/ 110 w 137"/>
              <a:gd name="T43" fmla="*/ 22 h 138"/>
              <a:gd name="T44" fmla="*/ 73 w 137"/>
              <a:gd name="T45" fmla="*/ 5 h 138"/>
              <a:gd name="T46" fmla="*/ 68 w 137"/>
              <a:gd name="T47" fmla="*/ 19 h 138"/>
              <a:gd name="T48" fmla="*/ 64 w 137"/>
              <a:gd name="T49" fmla="*/ 5 h 138"/>
              <a:gd name="T50" fmla="*/ 27 w 137"/>
              <a:gd name="T51" fmla="*/ 22 h 138"/>
              <a:gd name="T52" fmla="*/ 34 w 137"/>
              <a:gd name="T53" fmla="*/ 34 h 138"/>
              <a:gd name="T54" fmla="*/ 21 w 137"/>
              <a:gd name="T55" fmla="*/ 27 h 138"/>
              <a:gd name="T56" fmla="*/ 5 w 137"/>
              <a:gd name="T57" fmla="*/ 64 h 138"/>
              <a:gd name="T58" fmla="*/ 19 w 137"/>
              <a:gd name="T59" fmla="*/ 69 h 138"/>
              <a:gd name="T60" fmla="*/ 5 w 137"/>
              <a:gd name="T61" fmla="*/ 74 h 138"/>
              <a:gd name="T62" fmla="*/ 22 w 137"/>
              <a:gd name="T63" fmla="*/ 110 h 138"/>
              <a:gd name="T64" fmla="*/ 38 w 137"/>
              <a:gd name="T65" fmla="*/ 108 h 138"/>
              <a:gd name="T66" fmla="*/ 73 w 137"/>
              <a:gd name="T67" fmla="*/ 133 h 138"/>
              <a:gd name="T68" fmla="*/ 62 w 137"/>
              <a:gd name="T69" fmla="*/ 118 h 138"/>
              <a:gd name="T70" fmla="*/ 68 w 137"/>
              <a:gd name="T71" fmla="*/ 118 h 138"/>
              <a:gd name="T72" fmla="*/ 75 w 137"/>
              <a:gd name="T73" fmla="*/ 118 h 138"/>
              <a:gd name="T74" fmla="*/ 68 w 137"/>
              <a:gd name="T75" fmla="*/ 113 h 138"/>
              <a:gd name="T76" fmla="*/ 37 w 137"/>
              <a:gd name="T77" fmla="*/ 37 h 138"/>
              <a:gd name="T78" fmla="*/ 68 w 137"/>
              <a:gd name="T79" fmla="*/ 24 h 138"/>
              <a:gd name="T80" fmla="*/ 100 w 137"/>
              <a:gd name="T81" fmla="*/ 100 h 138"/>
              <a:gd name="T82" fmla="*/ 116 w 137"/>
              <a:gd name="T83" fmla="*/ 110 h 138"/>
              <a:gd name="T84" fmla="*/ 99 w 137"/>
              <a:gd name="T85" fmla="*/ 108 h 138"/>
              <a:gd name="T86" fmla="*/ 108 w 137"/>
              <a:gd name="T87" fmla="*/ 9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38">
                <a:moveTo>
                  <a:pt x="118" y="80"/>
                </a:moveTo>
                <a:cubicBezTo>
                  <a:pt x="137" y="78"/>
                  <a:pt x="137" y="78"/>
                  <a:pt x="137" y="78"/>
                </a:cubicBezTo>
                <a:cubicBezTo>
                  <a:pt x="137" y="60"/>
                  <a:pt x="137" y="60"/>
                  <a:pt x="137" y="60"/>
                </a:cubicBezTo>
                <a:cubicBezTo>
                  <a:pt x="118" y="58"/>
                  <a:pt x="118" y="58"/>
                  <a:pt x="118" y="58"/>
                </a:cubicBezTo>
                <a:cubicBezTo>
                  <a:pt x="116" y="52"/>
                  <a:pt x="114" y="46"/>
                  <a:pt x="111" y="42"/>
                </a:cubicBezTo>
                <a:cubicBezTo>
                  <a:pt x="122" y="27"/>
                  <a:pt x="122" y="27"/>
                  <a:pt x="122" y="27"/>
                </a:cubicBezTo>
                <a:cubicBezTo>
                  <a:pt x="110" y="15"/>
                  <a:pt x="110" y="15"/>
                  <a:pt x="110" y="15"/>
                </a:cubicBezTo>
                <a:cubicBezTo>
                  <a:pt x="96" y="26"/>
                  <a:pt x="96" y="26"/>
                  <a:pt x="96" y="26"/>
                </a:cubicBezTo>
                <a:cubicBezTo>
                  <a:pt x="91" y="23"/>
                  <a:pt x="86" y="21"/>
                  <a:pt x="80" y="20"/>
                </a:cubicBezTo>
                <a:cubicBezTo>
                  <a:pt x="78" y="0"/>
                  <a:pt x="78" y="0"/>
                  <a:pt x="78" y="0"/>
                </a:cubicBezTo>
                <a:cubicBezTo>
                  <a:pt x="59" y="0"/>
                  <a:pt x="59" y="0"/>
                  <a:pt x="59" y="0"/>
                </a:cubicBezTo>
                <a:cubicBezTo>
                  <a:pt x="57" y="20"/>
                  <a:pt x="57" y="20"/>
                  <a:pt x="57" y="20"/>
                </a:cubicBezTo>
                <a:cubicBezTo>
                  <a:pt x="51" y="21"/>
                  <a:pt x="46" y="23"/>
                  <a:pt x="42" y="26"/>
                </a:cubicBezTo>
                <a:cubicBezTo>
                  <a:pt x="26" y="15"/>
                  <a:pt x="26" y="15"/>
                  <a:pt x="26" y="15"/>
                </a:cubicBezTo>
                <a:cubicBezTo>
                  <a:pt x="15" y="27"/>
                  <a:pt x="15" y="27"/>
                  <a:pt x="15" y="27"/>
                </a:cubicBezTo>
                <a:cubicBezTo>
                  <a:pt x="26" y="42"/>
                  <a:pt x="26" y="42"/>
                  <a:pt x="26" y="42"/>
                </a:cubicBezTo>
                <a:cubicBezTo>
                  <a:pt x="23" y="47"/>
                  <a:pt x="21" y="52"/>
                  <a:pt x="19" y="57"/>
                </a:cubicBezTo>
                <a:cubicBezTo>
                  <a:pt x="0" y="60"/>
                  <a:pt x="0" y="60"/>
                  <a:pt x="0" y="60"/>
                </a:cubicBezTo>
                <a:cubicBezTo>
                  <a:pt x="0" y="78"/>
                  <a:pt x="0" y="78"/>
                  <a:pt x="0" y="78"/>
                </a:cubicBezTo>
                <a:cubicBezTo>
                  <a:pt x="19" y="80"/>
                  <a:pt x="19" y="80"/>
                  <a:pt x="19" y="80"/>
                </a:cubicBezTo>
                <a:cubicBezTo>
                  <a:pt x="21" y="86"/>
                  <a:pt x="23" y="91"/>
                  <a:pt x="26" y="96"/>
                </a:cubicBezTo>
                <a:cubicBezTo>
                  <a:pt x="15" y="111"/>
                  <a:pt x="15" y="111"/>
                  <a:pt x="15" y="111"/>
                </a:cubicBezTo>
                <a:cubicBezTo>
                  <a:pt x="26" y="122"/>
                  <a:pt x="26" y="122"/>
                  <a:pt x="26" y="122"/>
                </a:cubicBezTo>
                <a:cubicBezTo>
                  <a:pt x="41" y="111"/>
                  <a:pt x="41" y="111"/>
                  <a:pt x="41" y="111"/>
                </a:cubicBezTo>
                <a:cubicBezTo>
                  <a:pt x="46" y="114"/>
                  <a:pt x="51" y="117"/>
                  <a:pt x="57" y="118"/>
                </a:cubicBezTo>
                <a:cubicBezTo>
                  <a:pt x="59" y="138"/>
                  <a:pt x="59" y="138"/>
                  <a:pt x="59" y="138"/>
                </a:cubicBezTo>
                <a:cubicBezTo>
                  <a:pt x="78" y="138"/>
                  <a:pt x="78" y="138"/>
                  <a:pt x="78" y="138"/>
                </a:cubicBezTo>
                <a:cubicBezTo>
                  <a:pt x="80" y="118"/>
                  <a:pt x="80" y="118"/>
                  <a:pt x="80" y="118"/>
                </a:cubicBezTo>
                <a:cubicBezTo>
                  <a:pt x="86" y="117"/>
                  <a:pt x="91" y="114"/>
                  <a:pt x="95" y="111"/>
                </a:cubicBezTo>
                <a:cubicBezTo>
                  <a:pt x="111" y="122"/>
                  <a:pt x="111" y="122"/>
                  <a:pt x="111" y="122"/>
                </a:cubicBezTo>
                <a:cubicBezTo>
                  <a:pt x="122" y="111"/>
                  <a:pt x="122" y="111"/>
                  <a:pt x="122" y="111"/>
                </a:cubicBezTo>
                <a:cubicBezTo>
                  <a:pt x="111" y="96"/>
                  <a:pt x="111" y="96"/>
                  <a:pt x="111" y="96"/>
                </a:cubicBezTo>
                <a:cubicBezTo>
                  <a:pt x="114" y="91"/>
                  <a:pt x="116" y="86"/>
                  <a:pt x="118" y="80"/>
                </a:cubicBezTo>
                <a:close/>
                <a:moveTo>
                  <a:pt x="132" y="64"/>
                </a:moveTo>
                <a:cubicBezTo>
                  <a:pt x="132" y="74"/>
                  <a:pt x="132" y="74"/>
                  <a:pt x="132" y="74"/>
                </a:cubicBezTo>
                <a:cubicBezTo>
                  <a:pt x="117" y="75"/>
                  <a:pt x="117" y="75"/>
                  <a:pt x="117" y="75"/>
                </a:cubicBezTo>
                <a:cubicBezTo>
                  <a:pt x="118" y="73"/>
                  <a:pt x="118" y="71"/>
                  <a:pt x="118" y="69"/>
                </a:cubicBezTo>
                <a:cubicBezTo>
                  <a:pt x="118" y="67"/>
                  <a:pt x="118" y="65"/>
                  <a:pt x="117" y="63"/>
                </a:cubicBezTo>
                <a:lnTo>
                  <a:pt x="132" y="64"/>
                </a:lnTo>
                <a:close/>
                <a:moveTo>
                  <a:pt x="110" y="22"/>
                </a:moveTo>
                <a:cubicBezTo>
                  <a:pt x="115" y="27"/>
                  <a:pt x="115" y="27"/>
                  <a:pt x="115" y="27"/>
                </a:cubicBezTo>
                <a:cubicBezTo>
                  <a:pt x="107" y="38"/>
                  <a:pt x="107" y="38"/>
                  <a:pt x="107" y="38"/>
                </a:cubicBezTo>
                <a:cubicBezTo>
                  <a:pt x="105" y="35"/>
                  <a:pt x="102" y="32"/>
                  <a:pt x="99" y="30"/>
                </a:cubicBezTo>
                <a:lnTo>
                  <a:pt x="110" y="22"/>
                </a:lnTo>
                <a:close/>
                <a:moveTo>
                  <a:pt x="64" y="5"/>
                </a:moveTo>
                <a:cubicBezTo>
                  <a:pt x="73" y="5"/>
                  <a:pt x="73" y="5"/>
                  <a:pt x="73" y="5"/>
                </a:cubicBezTo>
                <a:cubicBezTo>
                  <a:pt x="75" y="20"/>
                  <a:pt x="75" y="20"/>
                  <a:pt x="75" y="20"/>
                </a:cubicBezTo>
                <a:cubicBezTo>
                  <a:pt x="73" y="20"/>
                  <a:pt x="71" y="19"/>
                  <a:pt x="68" y="19"/>
                </a:cubicBezTo>
                <a:cubicBezTo>
                  <a:pt x="66" y="19"/>
                  <a:pt x="64" y="20"/>
                  <a:pt x="62" y="20"/>
                </a:cubicBezTo>
                <a:lnTo>
                  <a:pt x="64" y="5"/>
                </a:lnTo>
                <a:close/>
                <a:moveTo>
                  <a:pt x="21" y="27"/>
                </a:moveTo>
                <a:cubicBezTo>
                  <a:pt x="27" y="22"/>
                  <a:pt x="27" y="22"/>
                  <a:pt x="27" y="22"/>
                </a:cubicBezTo>
                <a:cubicBezTo>
                  <a:pt x="38" y="30"/>
                  <a:pt x="38" y="30"/>
                  <a:pt x="38" y="30"/>
                </a:cubicBezTo>
                <a:cubicBezTo>
                  <a:pt x="37" y="31"/>
                  <a:pt x="35" y="32"/>
                  <a:pt x="34" y="34"/>
                </a:cubicBezTo>
                <a:cubicBezTo>
                  <a:pt x="32" y="35"/>
                  <a:pt x="31" y="37"/>
                  <a:pt x="29" y="39"/>
                </a:cubicBezTo>
                <a:lnTo>
                  <a:pt x="21" y="27"/>
                </a:lnTo>
                <a:close/>
                <a:moveTo>
                  <a:pt x="5" y="74"/>
                </a:moveTo>
                <a:cubicBezTo>
                  <a:pt x="5" y="64"/>
                  <a:pt x="5" y="64"/>
                  <a:pt x="5" y="64"/>
                </a:cubicBezTo>
                <a:cubicBezTo>
                  <a:pt x="19" y="62"/>
                  <a:pt x="19" y="62"/>
                  <a:pt x="19" y="62"/>
                </a:cubicBezTo>
                <a:cubicBezTo>
                  <a:pt x="19" y="65"/>
                  <a:pt x="19" y="67"/>
                  <a:pt x="19" y="69"/>
                </a:cubicBezTo>
                <a:cubicBezTo>
                  <a:pt x="19" y="71"/>
                  <a:pt x="19" y="73"/>
                  <a:pt x="19" y="75"/>
                </a:cubicBezTo>
                <a:lnTo>
                  <a:pt x="5" y="74"/>
                </a:lnTo>
                <a:close/>
                <a:moveTo>
                  <a:pt x="27" y="116"/>
                </a:moveTo>
                <a:cubicBezTo>
                  <a:pt x="22" y="110"/>
                  <a:pt x="22" y="110"/>
                  <a:pt x="22" y="110"/>
                </a:cubicBezTo>
                <a:cubicBezTo>
                  <a:pt x="30" y="99"/>
                  <a:pt x="30" y="99"/>
                  <a:pt x="30" y="99"/>
                </a:cubicBezTo>
                <a:cubicBezTo>
                  <a:pt x="32" y="103"/>
                  <a:pt x="35" y="105"/>
                  <a:pt x="38" y="108"/>
                </a:cubicBezTo>
                <a:lnTo>
                  <a:pt x="27" y="116"/>
                </a:lnTo>
                <a:close/>
                <a:moveTo>
                  <a:pt x="73" y="133"/>
                </a:moveTo>
                <a:cubicBezTo>
                  <a:pt x="64" y="133"/>
                  <a:pt x="64" y="133"/>
                  <a:pt x="64" y="133"/>
                </a:cubicBezTo>
                <a:cubicBezTo>
                  <a:pt x="62" y="118"/>
                  <a:pt x="62" y="118"/>
                  <a:pt x="62" y="118"/>
                </a:cubicBezTo>
                <a:cubicBezTo>
                  <a:pt x="64" y="118"/>
                  <a:pt x="66" y="118"/>
                  <a:pt x="68" y="118"/>
                </a:cubicBezTo>
                <a:cubicBezTo>
                  <a:pt x="68" y="118"/>
                  <a:pt x="68" y="118"/>
                  <a:pt x="68" y="118"/>
                </a:cubicBezTo>
                <a:cubicBezTo>
                  <a:pt x="68" y="118"/>
                  <a:pt x="68" y="118"/>
                  <a:pt x="68" y="118"/>
                </a:cubicBezTo>
                <a:cubicBezTo>
                  <a:pt x="71" y="118"/>
                  <a:pt x="73" y="118"/>
                  <a:pt x="75" y="118"/>
                </a:cubicBezTo>
                <a:lnTo>
                  <a:pt x="73" y="133"/>
                </a:lnTo>
                <a:close/>
                <a:moveTo>
                  <a:pt x="68" y="113"/>
                </a:moveTo>
                <a:cubicBezTo>
                  <a:pt x="44" y="113"/>
                  <a:pt x="24" y="93"/>
                  <a:pt x="24" y="69"/>
                </a:cubicBezTo>
                <a:cubicBezTo>
                  <a:pt x="24" y="57"/>
                  <a:pt x="29" y="46"/>
                  <a:pt x="37" y="37"/>
                </a:cubicBezTo>
                <a:cubicBezTo>
                  <a:pt x="45" y="29"/>
                  <a:pt x="57" y="24"/>
                  <a:pt x="68" y="24"/>
                </a:cubicBezTo>
                <a:cubicBezTo>
                  <a:pt x="68" y="24"/>
                  <a:pt x="68" y="24"/>
                  <a:pt x="68" y="24"/>
                </a:cubicBezTo>
                <a:cubicBezTo>
                  <a:pt x="93" y="24"/>
                  <a:pt x="113" y="44"/>
                  <a:pt x="113" y="69"/>
                </a:cubicBezTo>
                <a:cubicBezTo>
                  <a:pt x="113" y="81"/>
                  <a:pt x="108" y="92"/>
                  <a:pt x="100" y="100"/>
                </a:cubicBezTo>
                <a:cubicBezTo>
                  <a:pt x="92" y="109"/>
                  <a:pt x="80" y="113"/>
                  <a:pt x="68" y="113"/>
                </a:cubicBezTo>
                <a:close/>
                <a:moveTo>
                  <a:pt x="116" y="110"/>
                </a:moveTo>
                <a:cubicBezTo>
                  <a:pt x="110" y="116"/>
                  <a:pt x="110" y="116"/>
                  <a:pt x="110" y="116"/>
                </a:cubicBezTo>
                <a:cubicBezTo>
                  <a:pt x="99" y="108"/>
                  <a:pt x="99" y="108"/>
                  <a:pt x="99" y="108"/>
                </a:cubicBezTo>
                <a:cubicBezTo>
                  <a:pt x="100" y="107"/>
                  <a:pt x="102" y="105"/>
                  <a:pt x="103" y="104"/>
                </a:cubicBezTo>
                <a:cubicBezTo>
                  <a:pt x="105" y="102"/>
                  <a:pt x="106" y="101"/>
                  <a:pt x="108" y="99"/>
                </a:cubicBezTo>
                <a:lnTo>
                  <a:pt x="116" y="11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Rectangle 39">
            <a:extLst>
              <a:ext uri="{FF2B5EF4-FFF2-40B4-BE49-F238E27FC236}">
                <a16:creationId xmlns:a16="http://schemas.microsoft.com/office/drawing/2014/main" id="{EB450731-7802-4617-BBA3-EABD349B4DDB}"/>
              </a:ext>
            </a:extLst>
          </p:cNvPr>
          <p:cNvSpPr/>
          <p:nvPr/>
        </p:nvSpPr>
        <p:spPr>
          <a:xfrm>
            <a:off x="5350706" y="2722385"/>
            <a:ext cx="2124299" cy="400110"/>
          </a:xfrm>
          <a:prstGeom prst="rect">
            <a:avLst/>
          </a:prstGeom>
        </p:spPr>
        <p:txBody>
          <a:bodyPr wrap="none">
            <a:spAutoFit/>
          </a:bodyPr>
          <a:lstStyle/>
          <a:p>
            <a:r>
              <a:rPr lang="en-US" sz="2000" b="1" dirty="0">
                <a:solidFill>
                  <a:schemeClr val="accent4"/>
                </a:solidFill>
                <a:latin typeface="Roboto Slab" pitchFamily="2" charset="0"/>
                <a:ea typeface="Roboto Slab" pitchFamily="2" charset="0"/>
                <a:cs typeface="Roboto" panose="02000000000000000000" pitchFamily="2" charset="0"/>
              </a:rPr>
              <a:t>Quality is Value</a:t>
            </a:r>
          </a:p>
        </p:txBody>
      </p:sp>
      <p:sp>
        <p:nvSpPr>
          <p:cNvPr id="41" name="TextBox 40">
            <a:extLst>
              <a:ext uri="{FF2B5EF4-FFF2-40B4-BE49-F238E27FC236}">
                <a16:creationId xmlns:a16="http://schemas.microsoft.com/office/drawing/2014/main" id="{9BBB6AF6-5628-44BA-BF15-E16F74D3E6E1}"/>
              </a:ext>
            </a:extLst>
          </p:cNvPr>
          <p:cNvSpPr txBox="1"/>
          <p:nvPr/>
        </p:nvSpPr>
        <p:spPr>
          <a:xfrm>
            <a:off x="5350706" y="3070133"/>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Roboto Slab" pitchFamily="2" charset="0"/>
                <a:ea typeface="Roboto Slab" pitchFamily="2" charset="0"/>
                <a:cs typeface="Lato" panose="020F0502020204030203" pitchFamily="34" charset="0"/>
              </a:rPr>
              <a:t>Contrary to popular belief, Lorem Ipsum is not simply random text. It has roots in a piece of classical</a:t>
            </a:r>
          </a:p>
        </p:txBody>
      </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Team Members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73" name="Rectangle 72">
            <a:extLst>
              <a:ext uri="{FF2B5EF4-FFF2-40B4-BE49-F238E27FC236}">
                <a16:creationId xmlns:a16="http://schemas.microsoft.com/office/drawing/2014/main" id="{62BF43FD-4E9C-4BED-8869-9398DF9C9341}"/>
              </a:ext>
            </a:extLst>
          </p:cNvPr>
          <p:cNvSpPr/>
          <p:nvPr/>
        </p:nvSpPr>
        <p:spPr>
          <a:xfrm>
            <a:off x="838200" y="1756247"/>
            <a:ext cx="4405312" cy="467900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AutoShape 17">
            <a:extLst>
              <a:ext uri="{FF2B5EF4-FFF2-40B4-BE49-F238E27FC236}">
                <a16:creationId xmlns:a16="http://schemas.microsoft.com/office/drawing/2014/main" id="{7221B350-EDDE-47E9-AF0C-6166F17CEFAF}"/>
              </a:ext>
            </a:extLst>
          </p:cNvPr>
          <p:cNvSpPr>
            <a:spLocks/>
          </p:cNvSpPr>
          <p:nvPr/>
        </p:nvSpPr>
        <p:spPr bwMode="auto">
          <a:xfrm>
            <a:off x="1784457" y="2453976"/>
            <a:ext cx="1183692" cy="670546"/>
          </a:xfrm>
          <a:custGeom>
            <a:avLst/>
            <a:gdLst/>
            <a:ahLst/>
            <a:cxnLst/>
            <a:rect l="0" t="0" r="r" b="b"/>
            <a:pathLst>
              <a:path w="21600" h="21600">
                <a:moveTo>
                  <a:pt x="6383" y="11316"/>
                </a:moveTo>
                <a:cubicBezTo>
                  <a:pt x="6352" y="11293"/>
                  <a:pt x="6334" y="11238"/>
                  <a:pt x="6334" y="11175"/>
                </a:cubicBezTo>
                <a:lnTo>
                  <a:pt x="6334" y="7852"/>
                </a:lnTo>
                <a:cubicBezTo>
                  <a:pt x="6569" y="7570"/>
                  <a:pt x="6728" y="7101"/>
                  <a:pt x="6728" y="6553"/>
                </a:cubicBezTo>
                <a:lnTo>
                  <a:pt x="6728" y="3104"/>
                </a:lnTo>
                <a:cubicBezTo>
                  <a:pt x="6728" y="1391"/>
                  <a:pt x="5939" y="0"/>
                  <a:pt x="4969" y="0"/>
                </a:cubicBezTo>
                <a:lnTo>
                  <a:pt x="4544" y="0"/>
                </a:lnTo>
                <a:cubicBezTo>
                  <a:pt x="3573" y="0"/>
                  <a:pt x="2783" y="1391"/>
                  <a:pt x="2783" y="3104"/>
                </a:cubicBezTo>
                <a:lnTo>
                  <a:pt x="2783" y="6553"/>
                </a:lnTo>
                <a:cubicBezTo>
                  <a:pt x="2783" y="7093"/>
                  <a:pt x="2938" y="7570"/>
                  <a:pt x="3178" y="7852"/>
                </a:cubicBezTo>
                <a:lnTo>
                  <a:pt x="3178" y="11175"/>
                </a:lnTo>
                <a:cubicBezTo>
                  <a:pt x="3178" y="11238"/>
                  <a:pt x="3161" y="11284"/>
                  <a:pt x="3129" y="11316"/>
                </a:cubicBezTo>
                <a:cubicBezTo>
                  <a:pt x="2863" y="11542"/>
                  <a:pt x="1555" y="12708"/>
                  <a:pt x="345" y="14468"/>
                </a:cubicBezTo>
                <a:cubicBezTo>
                  <a:pt x="128" y="14788"/>
                  <a:pt x="0" y="15257"/>
                  <a:pt x="0" y="15758"/>
                </a:cubicBezTo>
                <a:lnTo>
                  <a:pt x="0" y="18120"/>
                </a:lnTo>
                <a:lnTo>
                  <a:pt x="4300" y="18120"/>
                </a:lnTo>
                <a:cubicBezTo>
                  <a:pt x="4384" y="17322"/>
                  <a:pt x="4628" y="16595"/>
                  <a:pt x="4991" y="16071"/>
                </a:cubicBezTo>
                <a:cubicBezTo>
                  <a:pt x="6024" y="14569"/>
                  <a:pt x="7119" y="13412"/>
                  <a:pt x="7810" y="12739"/>
                </a:cubicBezTo>
                <a:cubicBezTo>
                  <a:pt x="7114" y="11957"/>
                  <a:pt x="6547" y="11457"/>
                  <a:pt x="6383" y="11316"/>
                </a:cubicBezTo>
                <a:close/>
                <a:moveTo>
                  <a:pt x="21241" y="14468"/>
                </a:moveTo>
                <a:cubicBezTo>
                  <a:pt x="20030" y="12708"/>
                  <a:pt x="18723" y="11542"/>
                  <a:pt x="18457" y="11316"/>
                </a:cubicBezTo>
                <a:cubicBezTo>
                  <a:pt x="18426" y="11293"/>
                  <a:pt x="18408" y="11238"/>
                  <a:pt x="18408" y="11175"/>
                </a:cubicBezTo>
                <a:lnTo>
                  <a:pt x="18408" y="7852"/>
                </a:lnTo>
                <a:cubicBezTo>
                  <a:pt x="18643" y="7570"/>
                  <a:pt x="18802" y="7101"/>
                  <a:pt x="18802" y="6553"/>
                </a:cubicBezTo>
                <a:lnTo>
                  <a:pt x="18802" y="3104"/>
                </a:lnTo>
                <a:cubicBezTo>
                  <a:pt x="18802" y="1391"/>
                  <a:pt x="18014" y="0"/>
                  <a:pt x="17043" y="0"/>
                </a:cubicBezTo>
                <a:lnTo>
                  <a:pt x="16626" y="0"/>
                </a:lnTo>
                <a:cubicBezTo>
                  <a:pt x="15655" y="0"/>
                  <a:pt x="14867" y="1391"/>
                  <a:pt x="14867" y="3104"/>
                </a:cubicBezTo>
                <a:lnTo>
                  <a:pt x="14867" y="6553"/>
                </a:lnTo>
                <a:cubicBezTo>
                  <a:pt x="14867" y="7093"/>
                  <a:pt x="15022" y="7570"/>
                  <a:pt x="15261" y="7852"/>
                </a:cubicBezTo>
                <a:lnTo>
                  <a:pt x="15261" y="11175"/>
                </a:lnTo>
                <a:cubicBezTo>
                  <a:pt x="15261" y="11238"/>
                  <a:pt x="15244" y="11284"/>
                  <a:pt x="15212" y="11316"/>
                </a:cubicBezTo>
                <a:cubicBezTo>
                  <a:pt x="15048" y="11457"/>
                  <a:pt x="14481" y="11957"/>
                  <a:pt x="13790" y="12739"/>
                </a:cubicBezTo>
                <a:cubicBezTo>
                  <a:pt x="14481" y="13412"/>
                  <a:pt x="15576" y="14569"/>
                  <a:pt x="16609" y="16071"/>
                </a:cubicBezTo>
                <a:cubicBezTo>
                  <a:pt x="16972" y="16595"/>
                  <a:pt x="17211" y="17322"/>
                  <a:pt x="17300" y="18120"/>
                </a:cubicBezTo>
                <a:lnTo>
                  <a:pt x="21600" y="18120"/>
                </a:lnTo>
                <a:lnTo>
                  <a:pt x="21600" y="15758"/>
                </a:lnTo>
                <a:cubicBezTo>
                  <a:pt x="21587" y="15257"/>
                  <a:pt x="21462" y="14780"/>
                  <a:pt x="21241" y="14468"/>
                </a:cubicBezTo>
                <a:close/>
                <a:moveTo>
                  <a:pt x="12730" y="13490"/>
                </a:moveTo>
                <a:cubicBezTo>
                  <a:pt x="12695" y="13458"/>
                  <a:pt x="12673" y="13396"/>
                  <a:pt x="12673" y="13325"/>
                </a:cubicBezTo>
                <a:lnTo>
                  <a:pt x="12673" y="9361"/>
                </a:lnTo>
                <a:cubicBezTo>
                  <a:pt x="12956" y="9025"/>
                  <a:pt x="13143" y="8462"/>
                  <a:pt x="13143" y="7820"/>
                </a:cubicBezTo>
                <a:lnTo>
                  <a:pt x="13143" y="3707"/>
                </a:lnTo>
                <a:cubicBezTo>
                  <a:pt x="13143" y="1658"/>
                  <a:pt x="12203" y="0"/>
                  <a:pt x="11042" y="0"/>
                </a:cubicBezTo>
                <a:lnTo>
                  <a:pt x="10540" y="0"/>
                </a:lnTo>
                <a:cubicBezTo>
                  <a:pt x="9379" y="0"/>
                  <a:pt x="8440" y="1658"/>
                  <a:pt x="8440" y="3707"/>
                </a:cubicBezTo>
                <a:lnTo>
                  <a:pt x="8440" y="7820"/>
                </a:lnTo>
                <a:cubicBezTo>
                  <a:pt x="8440" y="8462"/>
                  <a:pt x="8626" y="9032"/>
                  <a:pt x="8909" y="9361"/>
                </a:cubicBezTo>
                <a:lnTo>
                  <a:pt x="8909" y="13325"/>
                </a:lnTo>
                <a:cubicBezTo>
                  <a:pt x="8909" y="13396"/>
                  <a:pt x="8887" y="13458"/>
                  <a:pt x="8851" y="13490"/>
                </a:cubicBezTo>
                <a:cubicBezTo>
                  <a:pt x="8532" y="13764"/>
                  <a:pt x="6977" y="15155"/>
                  <a:pt x="5532" y="17243"/>
                </a:cubicBezTo>
                <a:cubicBezTo>
                  <a:pt x="5270" y="17619"/>
                  <a:pt x="5119" y="18190"/>
                  <a:pt x="5119" y="18785"/>
                </a:cubicBezTo>
                <a:lnTo>
                  <a:pt x="5119" y="21600"/>
                </a:lnTo>
                <a:lnTo>
                  <a:pt x="16462" y="21600"/>
                </a:lnTo>
                <a:lnTo>
                  <a:pt x="16462" y="18785"/>
                </a:lnTo>
                <a:cubicBezTo>
                  <a:pt x="16462" y="18190"/>
                  <a:pt x="16311" y="17619"/>
                  <a:pt x="16050" y="17243"/>
                </a:cubicBezTo>
                <a:cubicBezTo>
                  <a:pt x="14605" y="15148"/>
                  <a:pt x="13049" y="13764"/>
                  <a:pt x="12730" y="13490"/>
                </a:cubicBezTo>
                <a:close/>
                <a:moveTo>
                  <a:pt x="12730" y="13490"/>
                </a:moveTo>
              </a:path>
            </a:pathLst>
          </a:custGeom>
          <a:solidFill>
            <a:schemeClr val="tx1">
              <a:alpha val="20000"/>
            </a:schemeClr>
          </a:solidFill>
          <a:ln>
            <a:noFill/>
          </a:ln>
        </p:spPr>
        <p:txBody>
          <a:bodyPr lIns="0" tIns="0" rIns="0" bIns="0"/>
          <a:lstStyle/>
          <a:p>
            <a:endParaRPr lang="en-US"/>
          </a:p>
        </p:txBody>
      </p:sp>
      <p:sp>
        <p:nvSpPr>
          <p:cNvPr id="86" name="TextBox 85">
            <a:extLst>
              <a:ext uri="{FF2B5EF4-FFF2-40B4-BE49-F238E27FC236}">
                <a16:creationId xmlns:a16="http://schemas.microsoft.com/office/drawing/2014/main" id="{C72AD539-86D9-4A00-B96B-2D5089E70B33}"/>
              </a:ext>
            </a:extLst>
          </p:cNvPr>
          <p:cNvSpPr txBox="1"/>
          <p:nvPr/>
        </p:nvSpPr>
        <p:spPr>
          <a:xfrm>
            <a:off x="1784457" y="3385463"/>
            <a:ext cx="1961935" cy="861774"/>
          </a:xfrm>
          <a:prstGeom prst="rect">
            <a:avLst/>
          </a:prstGeom>
          <a:noFill/>
        </p:spPr>
        <p:txBody>
          <a:bodyPr wrap="square" rtlCol="0">
            <a:spAutoFit/>
          </a:bodyPr>
          <a:lstStyle/>
          <a:p>
            <a:r>
              <a:rPr lang="en-US" sz="2500" b="1" spc="100" dirty="0">
                <a:solidFill>
                  <a:schemeClr val="bg1">
                    <a:lumMod val="65000"/>
                  </a:schemeClr>
                </a:solidFill>
                <a:latin typeface="Roboto Slab" pitchFamily="2" charset="0"/>
                <a:ea typeface="Roboto Slab" pitchFamily="2" charset="0"/>
                <a:cs typeface="Lato" panose="020F0502020204030203" pitchFamily="34" charset="0"/>
              </a:rPr>
              <a:t>CREATIVE</a:t>
            </a:r>
          </a:p>
          <a:p>
            <a:r>
              <a:rPr lang="en-US" sz="2500" b="1" spc="100" dirty="0">
                <a:solidFill>
                  <a:schemeClr val="bg1">
                    <a:lumMod val="65000"/>
                  </a:schemeClr>
                </a:solidFill>
                <a:latin typeface="Roboto Slab" pitchFamily="2" charset="0"/>
                <a:ea typeface="Roboto Slab" pitchFamily="2" charset="0"/>
                <a:cs typeface="Lato" panose="020F0502020204030203" pitchFamily="34" charset="0"/>
              </a:rPr>
              <a:t>TEAM</a:t>
            </a:r>
          </a:p>
        </p:txBody>
      </p:sp>
      <p:cxnSp>
        <p:nvCxnSpPr>
          <p:cNvPr id="87" name="Straight Connector 86">
            <a:extLst>
              <a:ext uri="{FF2B5EF4-FFF2-40B4-BE49-F238E27FC236}">
                <a16:creationId xmlns:a16="http://schemas.microsoft.com/office/drawing/2014/main" id="{9C2D49ED-A0F9-477B-B3C5-B466B39FF804}"/>
              </a:ext>
            </a:extLst>
          </p:cNvPr>
          <p:cNvCxnSpPr/>
          <p:nvPr/>
        </p:nvCxnSpPr>
        <p:spPr bwMode="auto">
          <a:xfrm>
            <a:off x="1878120" y="4324154"/>
            <a:ext cx="397876" cy="0"/>
          </a:xfrm>
          <a:prstGeom prst="line">
            <a:avLst/>
          </a:prstGeom>
          <a:blipFill dpi="0" rotWithShape="0">
            <a:blip r:embed="rId3"/>
            <a:srcRect/>
            <a:tile tx="0" ty="0" sx="100000" sy="100000" flip="none" algn="tl"/>
          </a:blipFill>
          <a:ln w="38100" cap="flat" cmpd="sng" algn="ctr">
            <a:solidFill>
              <a:schemeClr val="tx1">
                <a:alpha val="2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89" name="Rectangle 11">
            <a:extLst>
              <a:ext uri="{FF2B5EF4-FFF2-40B4-BE49-F238E27FC236}">
                <a16:creationId xmlns:a16="http://schemas.microsoft.com/office/drawing/2014/main" id="{2D6DE7E9-BAED-4014-89C5-20EA8011B411}"/>
              </a:ext>
            </a:extLst>
          </p:cNvPr>
          <p:cNvSpPr>
            <a:spLocks/>
          </p:cNvSpPr>
          <p:nvPr/>
        </p:nvSpPr>
        <p:spPr bwMode="auto">
          <a:xfrm>
            <a:off x="1878120" y="4568696"/>
            <a:ext cx="2325472" cy="116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600"/>
              </a:lnSpc>
            </a:pPr>
            <a:r>
              <a:rPr lang="en-US" sz="1000" dirty="0">
                <a:solidFill>
                  <a:schemeClr val="tx1">
                    <a:lumMod val="65000"/>
                    <a:lumOff val="35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using simple alignments we have created a very spacious feeling. The simplicity suggests strength.</a:t>
            </a:r>
          </a:p>
        </p:txBody>
      </p:sp>
      <p:sp>
        <p:nvSpPr>
          <p:cNvPr id="10" name="Picture Placeholder 9">
            <a:extLst>
              <a:ext uri="{FF2B5EF4-FFF2-40B4-BE49-F238E27FC236}">
                <a16:creationId xmlns:a16="http://schemas.microsoft.com/office/drawing/2014/main" id="{F8D3D691-7625-4AF2-9230-A6349E1E9551}"/>
              </a:ext>
            </a:extLst>
          </p:cNvPr>
          <p:cNvSpPr>
            <a:spLocks noGrp="1"/>
          </p:cNvSpPr>
          <p:nvPr>
            <p:ph type="pic" sz="quarter" idx="30"/>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57" name="Title 3">
            <a:extLst>
              <a:ext uri="{FF2B5EF4-FFF2-40B4-BE49-F238E27FC236}">
                <a16:creationId xmlns:a16="http://schemas.microsoft.com/office/drawing/2014/main" id="{1EFD5194-E386-4CB5-B6A2-0B080B4DCAA3}"/>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dirty="0">
                <a:solidFill>
                  <a:schemeClr val="tx1">
                    <a:lumMod val="85000"/>
                    <a:lumOff val="15000"/>
                  </a:schemeClr>
                </a:solidFill>
              </a:rPr>
              <a:t>Company</a:t>
            </a:r>
            <a:r>
              <a:rPr lang="en-US" dirty="0"/>
              <a:t> </a:t>
            </a:r>
            <a:r>
              <a:rPr lang="en-US" b="1" dirty="0">
                <a:solidFill>
                  <a:schemeClr val="accent2"/>
                </a:solidFill>
              </a:rPr>
              <a:t>Team Members</a:t>
            </a:r>
          </a:p>
        </p:txBody>
      </p:sp>
      <p:sp>
        <p:nvSpPr>
          <p:cNvPr id="58" name="Text Placeholder 6">
            <a:extLst>
              <a:ext uri="{FF2B5EF4-FFF2-40B4-BE49-F238E27FC236}">
                <a16:creationId xmlns:a16="http://schemas.microsoft.com/office/drawing/2014/main" id="{527AD449-DE5D-4635-9418-636CC6EE6291}"/>
              </a:ext>
            </a:extLst>
          </p:cNvPr>
          <p:cNvSpPr txBox="1">
            <a:spLocks/>
          </p:cNvSpPr>
          <p:nvPr/>
        </p:nvSpPr>
        <p:spPr>
          <a:xfrm>
            <a:off x="838200" y="977900"/>
            <a:ext cx="10515600" cy="279400"/>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8" name="Group 7">
            <a:extLst>
              <a:ext uri="{FF2B5EF4-FFF2-40B4-BE49-F238E27FC236}">
                <a16:creationId xmlns:a16="http://schemas.microsoft.com/office/drawing/2014/main" id="{68B30CE3-9F6D-41C9-B5A2-B90C7725503F}"/>
              </a:ext>
            </a:extLst>
          </p:cNvPr>
          <p:cNvGrpSpPr/>
          <p:nvPr/>
        </p:nvGrpSpPr>
        <p:grpSpPr>
          <a:xfrm>
            <a:off x="1238396" y="4521529"/>
            <a:ext cx="2574179" cy="1035258"/>
            <a:chOff x="1301135" y="4486225"/>
            <a:chExt cx="2574179" cy="1035258"/>
          </a:xfrm>
        </p:grpSpPr>
        <p:sp>
          <p:nvSpPr>
            <p:cNvPr id="26" name="TextBox 25">
              <a:extLst>
                <a:ext uri="{FF2B5EF4-FFF2-40B4-BE49-F238E27FC236}">
                  <a16:creationId xmlns:a16="http://schemas.microsoft.com/office/drawing/2014/main" id="{14013316-EFB5-41D9-8E36-4258A4F6B607}"/>
                </a:ext>
              </a:extLst>
            </p:cNvPr>
            <p:cNvSpPr txBox="1"/>
            <p:nvPr/>
          </p:nvSpPr>
          <p:spPr>
            <a:xfrm>
              <a:off x="1301135" y="4486225"/>
              <a:ext cx="1865722" cy="348813"/>
            </a:xfrm>
            <a:prstGeom prst="rect">
              <a:avLst/>
            </a:prstGeom>
            <a:noFill/>
          </p:spPr>
          <p:txBody>
            <a:bodyPr wrap="square" rtlCol="0">
              <a:spAutoFit/>
            </a:bodyPr>
            <a:lstStyle/>
            <a:p>
              <a:pPr>
                <a:lnSpc>
                  <a:spcPts val="2000"/>
                </a:lnSpc>
              </a:pPr>
              <a:r>
                <a:rPr lang="en-US" sz="2000" b="1" dirty="0">
                  <a:latin typeface="Roboto Slab" pitchFamily="2" charset="0"/>
                  <a:ea typeface="Roboto Slab" pitchFamily="2" charset="0"/>
                  <a:cs typeface="Lato" panose="020F0502020204030203" pitchFamily="34" charset="0"/>
                </a:rPr>
                <a:t>David </a:t>
              </a:r>
              <a:r>
                <a:rPr lang="en-US" sz="2000" b="1" dirty="0" err="1">
                  <a:latin typeface="Roboto Slab" pitchFamily="2" charset="0"/>
                  <a:ea typeface="Roboto Slab" pitchFamily="2" charset="0"/>
                  <a:cs typeface="Lato" panose="020F0502020204030203" pitchFamily="34" charset="0"/>
                </a:rPr>
                <a:t>Jame</a:t>
              </a:r>
              <a:endParaRPr lang="en-US" sz="2000" b="1" dirty="0">
                <a:latin typeface="Roboto Slab" pitchFamily="2" charset="0"/>
                <a:ea typeface="Roboto Slab" pitchFamily="2" charset="0"/>
                <a:cs typeface="Lato" panose="020F0502020204030203" pitchFamily="34" charset="0"/>
              </a:endParaRPr>
            </a:p>
          </p:txBody>
        </p:sp>
        <p:sp>
          <p:nvSpPr>
            <p:cNvPr id="27" name="Rectangle 26">
              <a:extLst>
                <a:ext uri="{FF2B5EF4-FFF2-40B4-BE49-F238E27FC236}">
                  <a16:creationId xmlns:a16="http://schemas.microsoft.com/office/drawing/2014/main" id="{6504FD21-7793-4D05-A098-CD68B0CAED8F}"/>
                </a:ext>
              </a:extLst>
            </p:cNvPr>
            <p:cNvSpPr/>
            <p:nvPr/>
          </p:nvSpPr>
          <p:spPr>
            <a:xfrm>
              <a:off x="1301135" y="4875152"/>
              <a:ext cx="2574179" cy="646331"/>
            </a:xfrm>
            <a:prstGeom prst="rect">
              <a:avLst/>
            </a:prstGeom>
          </p:spPr>
          <p:txBody>
            <a:bodyPr wrap="square">
              <a:spAutoFit/>
            </a:bodyPr>
            <a:lstStyle/>
            <a:p>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1500s, when an make a survived not</a:t>
              </a:r>
            </a:p>
          </p:txBody>
        </p:sp>
      </p:grpSp>
      <p:grpSp>
        <p:nvGrpSpPr>
          <p:cNvPr id="28" name="Group 27">
            <a:extLst>
              <a:ext uri="{FF2B5EF4-FFF2-40B4-BE49-F238E27FC236}">
                <a16:creationId xmlns:a16="http://schemas.microsoft.com/office/drawing/2014/main" id="{AC391CE8-AF19-4EFB-900C-A0102DC5671E}"/>
              </a:ext>
            </a:extLst>
          </p:cNvPr>
          <p:cNvGrpSpPr/>
          <p:nvPr/>
        </p:nvGrpSpPr>
        <p:grpSpPr>
          <a:xfrm>
            <a:off x="5009008" y="4521529"/>
            <a:ext cx="2574179" cy="1035258"/>
            <a:chOff x="1301135" y="4486225"/>
            <a:chExt cx="2574179" cy="1035258"/>
          </a:xfrm>
        </p:grpSpPr>
        <p:sp>
          <p:nvSpPr>
            <p:cNvPr id="29" name="TextBox 28">
              <a:extLst>
                <a:ext uri="{FF2B5EF4-FFF2-40B4-BE49-F238E27FC236}">
                  <a16:creationId xmlns:a16="http://schemas.microsoft.com/office/drawing/2014/main" id="{8EC38829-7468-4E83-8A48-1874A69AC309}"/>
                </a:ext>
              </a:extLst>
            </p:cNvPr>
            <p:cNvSpPr txBox="1"/>
            <p:nvPr/>
          </p:nvSpPr>
          <p:spPr>
            <a:xfrm>
              <a:off x="1301135" y="4486225"/>
              <a:ext cx="1865722" cy="348813"/>
            </a:xfrm>
            <a:prstGeom prst="rect">
              <a:avLst/>
            </a:prstGeom>
            <a:noFill/>
          </p:spPr>
          <p:txBody>
            <a:bodyPr wrap="square" rtlCol="0">
              <a:spAutoFit/>
            </a:bodyPr>
            <a:lstStyle/>
            <a:p>
              <a:pPr>
                <a:lnSpc>
                  <a:spcPts val="2000"/>
                </a:lnSpc>
              </a:pPr>
              <a:r>
                <a:rPr lang="en-US" sz="2000" b="1" dirty="0">
                  <a:latin typeface="Roboto Slab" pitchFamily="2" charset="0"/>
                  <a:ea typeface="Roboto Slab" pitchFamily="2" charset="0"/>
                  <a:cs typeface="Lato" panose="020F0502020204030203" pitchFamily="34" charset="0"/>
                </a:rPr>
                <a:t>David </a:t>
              </a:r>
              <a:r>
                <a:rPr lang="en-US" sz="2000" b="1" dirty="0" err="1">
                  <a:latin typeface="Roboto Slab" pitchFamily="2" charset="0"/>
                  <a:ea typeface="Roboto Slab" pitchFamily="2" charset="0"/>
                  <a:cs typeface="Lato" panose="020F0502020204030203" pitchFamily="34" charset="0"/>
                </a:rPr>
                <a:t>Jame</a:t>
              </a:r>
              <a:endParaRPr lang="en-US" sz="2000" b="1" dirty="0">
                <a:latin typeface="Roboto Slab" pitchFamily="2" charset="0"/>
                <a:ea typeface="Roboto Slab" pitchFamily="2" charset="0"/>
                <a:cs typeface="Lato" panose="020F0502020204030203" pitchFamily="34" charset="0"/>
              </a:endParaRPr>
            </a:p>
          </p:txBody>
        </p:sp>
        <p:sp>
          <p:nvSpPr>
            <p:cNvPr id="31" name="Rectangle 30">
              <a:extLst>
                <a:ext uri="{FF2B5EF4-FFF2-40B4-BE49-F238E27FC236}">
                  <a16:creationId xmlns:a16="http://schemas.microsoft.com/office/drawing/2014/main" id="{D89EA694-3BFD-4FDC-B242-AC5AC136AB4C}"/>
                </a:ext>
              </a:extLst>
            </p:cNvPr>
            <p:cNvSpPr/>
            <p:nvPr/>
          </p:nvSpPr>
          <p:spPr>
            <a:xfrm>
              <a:off x="1301135" y="4875152"/>
              <a:ext cx="2574179" cy="646331"/>
            </a:xfrm>
            <a:prstGeom prst="rect">
              <a:avLst/>
            </a:prstGeom>
          </p:spPr>
          <p:txBody>
            <a:bodyPr wrap="square">
              <a:spAutoFit/>
            </a:bodyPr>
            <a:lstStyle/>
            <a:p>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1500s, when an make a survived not</a:t>
              </a:r>
            </a:p>
          </p:txBody>
        </p:sp>
      </p:grpSp>
      <p:grpSp>
        <p:nvGrpSpPr>
          <p:cNvPr id="33" name="Group 32">
            <a:extLst>
              <a:ext uri="{FF2B5EF4-FFF2-40B4-BE49-F238E27FC236}">
                <a16:creationId xmlns:a16="http://schemas.microsoft.com/office/drawing/2014/main" id="{9D100A8C-7D57-4A31-8848-1A521D405AAC}"/>
              </a:ext>
            </a:extLst>
          </p:cNvPr>
          <p:cNvGrpSpPr/>
          <p:nvPr/>
        </p:nvGrpSpPr>
        <p:grpSpPr>
          <a:xfrm>
            <a:off x="8779621" y="4521529"/>
            <a:ext cx="2574179" cy="1035258"/>
            <a:chOff x="1301135" y="4486225"/>
            <a:chExt cx="2574179" cy="1035258"/>
          </a:xfrm>
        </p:grpSpPr>
        <p:sp>
          <p:nvSpPr>
            <p:cNvPr id="35" name="TextBox 34">
              <a:extLst>
                <a:ext uri="{FF2B5EF4-FFF2-40B4-BE49-F238E27FC236}">
                  <a16:creationId xmlns:a16="http://schemas.microsoft.com/office/drawing/2014/main" id="{3BED17E7-0769-4187-B7A6-EB10CBD5CAE6}"/>
                </a:ext>
              </a:extLst>
            </p:cNvPr>
            <p:cNvSpPr txBox="1"/>
            <p:nvPr/>
          </p:nvSpPr>
          <p:spPr>
            <a:xfrm>
              <a:off x="1301135" y="4486225"/>
              <a:ext cx="1865722" cy="348813"/>
            </a:xfrm>
            <a:prstGeom prst="rect">
              <a:avLst/>
            </a:prstGeom>
            <a:noFill/>
          </p:spPr>
          <p:txBody>
            <a:bodyPr wrap="square" rtlCol="0">
              <a:spAutoFit/>
            </a:bodyPr>
            <a:lstStyle/>
            <a:p>
              <a:pPr>
                <a:lnSpc>
                  <a:spcPts val="2000"/>
                </a:lnSpc>
              </a:pPr>
              <a:r>
                <a:rPr lang="en-US" sz="2000" b="1" dirty="0">
                  <a:latin typeface="Roboto Slab" pitchFamily="2" charset="0"/>
                  <a:ea typeface="Roboto Slab" pitchFamily="2" charset="0"/>
                  <a:cs typeface="Lato" panose="020F0502020204030203" pitchFamily="34" charset="0"/>
                </a:rPr>
                <a:t>David </a:t>
              </a:r>
              <a:r>
                <a:rPr lang="en-US" sz="2000" b="1" dirty="0" err="1">
                  <a:latin typeface="Roboto Slab" pitchFamily="2" charset="0"/>
                  <a:ea typeface="Roboto Slab" pitchFamily="2" charset="0"/>
                  <a:cs typeface="Lato" panose="020F0502020204030203" pitchFamily="34" charset="0"/>
                </a:rPr>
                <a:t>Jame</a:t>
              </a:r>
              <a:endParaRPr lang="en-US" sz="2000" b="1" dirty="0">
                <a:latin typeface="Roboto Slab" pitchFamily="2" charset="0"/>
                <a:ea typeface="Roboto Slab" pitchFamily="2" charset="0"/>
                <a:cs typeface="Lato" panose="020F0502020204030203" pitchFamily="34" charset="0"/>
              </a:endParaRPr>
            </a:p>
          </p:txBody>
        </p:sp>
        <p:sp>
          <p:nvSpPr>
            <p:cNvPr id="37" name="Rectangle 36">
              <a:extLst>
                <a:ext uri="{FF2B5EF4-FFF2-40B4-BE49-F238E27FC236}">
                  <a16:creationId xmlns:a16="http://schemas.microsoft.com/office/drawing/2014/main" id="{FA36A132-6164-421B-A316-E4DAAA31A8EB}"/>
                </a:ext>
              </a:extLst>
            </p:cNvPr>
            <p:cNvSpPr/>
            <p:nvPr/>
          </p:nvSpPr>
          <p:spPr>
            <a:xfrm>
              <a:off x="1301135" y="4875152"/>
              <a:ext cx="2574179" cy="646331"/>
            </a:xfrm>
            <a:prstGeom prst="rect">
              <a:avLst/>
            </a:prstGeom>
          </p:spPr>
          <p:txBody>
            <a:bodyPr wrap="square">
              <a:spAutoFit/>
            </a:bodyPr>
            <a:lstStyle/>
            <a:p>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1500s, when an make a survived not</a:t>
              </a:r>
            </a:p>
          </p:txBody>
        </p:sp>
      </p:grpSp>
      <p:sp>
        <p:nvSpPr>
          <p:cNvPr id="43" name="Picture Placeholder 42">
            <a:extLst>
              <a:ext uri="{FF2B5EF4-FFF2-40B4-BE49-F238E27FC236}">
                <a16:creationId xmlns:a16="http://schemas.microsoft.com/office/drawing/2014/main" id="{B9DCB1D7-A936-4481-A61B-4BC73AB51FCA}"/>
              </a:ext>
            </a:extLst>
          </p:cNvPr>
          <p:cNvSpPr>
            <a:spLocks noGrp="1"/>
          </p:cNvSpPr>
          <p:nvPr>
            <p:ph type="pic" sz="quarter" idx="30"/>
          </p:nvPr>
        </p:nvSpPr>
        <p:spPr/>
      </p:sp>
      <p:sp>
        <p:nvSpPr>
          <p:cNvPr id="45" name="Picture Placeholder 44">
            <a:extLst>
              <a:ext uri="{FF2B5EF4-FFF2-40B4-BE49-F238E27FC236}">
                <a16:creationId xmlns:a16="http://schemas.microsoft.com/office/drawing/2014/main" id="{873B1B82-F874-4681-B87C-784CD893B33E}"/>
              </a:ext>
            </a:extLst>
          </p:cNvPr>
          <p:cNvSpPr>
            <a:spLocks noGrp="1"/>
          </p:cNvSpPr>
          <p:nvPr>
            <p:ph type="pic" sz="quarter" idx="29"/>
          </p:nvPr>
        </p:nvSpPr>
        <p:spPr/>
      </p:sp>
      <p:sp>
        <p:nvSpPr>
          <p:cNvPr id="47" name="Picture Placeholder 46">
            <a:extLst>
              <a:ext uri="{FF2B5EF4-FFF2-40B4-BE49-F238E27FC236}">
                <a16:creationId xmlns:a16="http://schemas.microsoft.com/office/drawing/2014/main" id="{5BE11019-6781-4577-9745-6062771BAF6B}"/>
              </a:ext>
            </a:extLst>
          </p:cNvPr>
          <p:cNvSpPr>
            <a:spLocks noGrp="1"/>
          </p:cNvSpPr>
          <p:nvPr>
            <p:ph type="pic" sz="quarter" idx="32"/>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4" name="Rectangle 13">
            <a:extLst>
              <a:ext uri="{FF2B5EF4-FFF2-40B4-BE49-F238E27FC236}">
                <a16:creationId xmlns:a16="http://schemas.microsoft.com/office/drawing/2014/main" id="{81864B25-DCF1-41A5-8440-F79089A1C926}"/>
              </a:ext>
            </a:extLst>
          </p:cNvPr>
          <p:cNvSpPr/>
          <p:nvPr/>
        </p:nvSpPr>
        <p:spPr>
          <a:xfrm>
            <a:off x="3886200" y="1899377"/>
            <a:ext cx="571500" cy="20066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Picture Placeholder 23">
            <a:extLst>
              <a:ext uri="{FF2B5EF4-FFF2-40B4-BE49-F238E27FC236}">
                <a16:creationId xmlns:a16="http://schemas.microsoft.com/office/drawing/2014/main" id="{75954242-8524-40BC-945C-85AC41B3ACC9}"/>
              </a:ext>
            </a:extLst>
          </p:cNvPr>
          <p:cNvSpPr>
            <a:spLocks noGrp="1"/>
          </p:cNvSpPr>
          <p:nvPr>
            <p:ph type="pic" sz="quarter" idx="25"/>
          </p:nvPr>
        </p:nvSpPr>
        <p:spPr/>
      </p:sp>
      <p:sp>
        <p:nvSpPr>
          <p:cNvPr id="26" name="Picture Placeholder 25">
            <a:extLst>
              <a:ext uri="{FF2B5EF4-FFF2-40B4-BE49-F238E27FC236}">
                <a16:creationId xmlns:a16="http://schemas.microsoft.com/office/drawing/2014/main" id="{C586DDDA-11D5-4F04-9E6F-BE4BFF66FCE5}"/>
              </a:ext>
            </a:extLst>
          </p:cNvPr>
          <p:cNvSpPr>
            <a:spLocks noGrp="1"/>
          </p:cNvSpPr>
          <p:nvPr>
            <p:ph type="pic" sz="quarter" idx="26"/>
          </p:nvPr>
        </p:nvSpPr>
        <p:spPr/>
      </p:sp>
      <p:sp>
        <p:nvSpPr>
          <p:cNvPr id="28" name="Picture Placeholder 27">
            <a:extLst>
              <a:ext uri="{FF2B5EF4-FFF2-40B4-BE49-F238E27FC236}">
                <a16:creationId xmlns:a16="http://schemas.microsoft.com/office/drawing/2014/main" id="{D71739A6-6C13-4646-8C03-E22D8ACF8D95}"/>
              </a:ext>
            </a:extLst>
          </p:cNvPr>
          <p:cNvSpPr>
            <a:spLocks noGrp="1"/>
          </p:cNvSpPr>
          <p:nvPr>
            <p:ph type="pic" sz="quarter" idx="24"/>
          </p:nvPr>
        </p:nvSpPr>
        <p:spPr/>
      </p:sp>
      <p:sp>
        <p:nvSpPr>
          <p:cNvPr id="30" name="Picture Placeholder 29">
            <a:extLst>
              <a:ext uri="{FF2B5EF4-FFF2-40B4-BE49-F238E27FC236}">
                <a16:creationId xmlns:a16="http://schemas.microsoft.com/office/drawing/2014/main" id="{551A376A-C5EA-45DD-94CA-C9E66E551312}"/>
              </a:ext>
            </a:extLst>
          </p:cNvPr>
          <p:cNvSpPr>
            <a:spLocks noGrp="1"/>
          </p:cNvSpPr>
          <p:nvPr>
            <p:ph type="pic" sz="quarter" idx="27"/>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1" name="Picture Placeholder 20">
            <a:extLst>
              <a:ext uri="{FF2B5EF4-FFF2-40B4-BE49-F238E27FC236}">
                <a16:creationId xmlns:a16="http://schemas.microsoft.com/office/drawing/2014/main" id="{A86C8E6F-11D0-439D-A588-55B2F5F5934F}"/>
              </a:ext>
            </a:extLst>
          </p:cNvPr>
          <p:cNvSpPr>
            <a:spLocks noGrp="1"/>
          </p:cNvSpPr>
          <p:nvPr>
            <p:ph type="pic" sz="quarter" idx="20"/>
          </p:nvPr>
        </p:nvSpPr>
        <p:spPr/>
      </p:sp>
      <p:sp>
        <p:nvSpPr>
          <p:cNvPr id="23" name="Picture Placeholder 22">
            <a:extLst>
              <a:ext uri="{FF2B5EF4-FFF2-40B4-BE49-F238E27FC236}">
                <a16:creationId xmlns:a16="http://schemas.microsoft.com/office/drawing/2014/main" id="{F35C3BAB-38E7-4CD9-A278-5AE8A229BE5C}"/>
              </a:ext>
            </a:extLst>
          </p:cNvPr>
          <p:cNvSpPr>
            <a:spLocks noGrp="1"/>
          </p:cNvSpPr>
          <p:nvPr>
            <p:ph type="pic" sz="quarter" idx="21"/>
          </p:nvPr>
        </p:nvSpPr>
        <p:spPr/>
      </p:sp>
      <p:sp>
        <p:nvSpPr>
          <p:cNvPr id="25" name="Picture Placeholder 24">
            <a:extLst>
              <a:ext uri="{FF2B5EF4-FFF2-40B4-BE49-F238E27FC236}">
                <a16:creationId xmlns:a16="http://schemas.microsoft.com/office/drawing/2014/main" id="{63C60998-5F95-4001-ACC1-8C2BEDF51D3C}"/>
              </a:ext>
            </a:extLst>
          </p:cNvPr>
          <p:cNvSpPr>
            <a:spLocks noGrp="1"/>
          </p:cNvSpPr>
          <p:nvPr>
            <p:ph type="pic" sz="quarter" idx="22"/>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15</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5" name="Picture Placeholder 34">
            <a:extLst>
              <a:ext uri="{FF2B5EF4-FFF2-40B4-BE49-F238E27FC236}">
                <a16:creationId xmlns:a16="http://schemas.microsoft.com/office/drawing/2014/main" id="{BF04E3BE-680B-4A5E-82F8-85274813684E}"/>
              </a:ext>
            </a:extLst>
          </p:cNvPr>
          <p:cNvSpPr>
            <a:spLocks noGrp="1"/>
          </p:cNvSpPr>
          <p:nvPr>
            <p:ph type="pic" sz="quarter" idx="24"/>
          </p:nvPr>
        </p:nvSpPr>
        <p:spPr/>
      </p:sp>
      <p:sp>
        <p:nvSpPr>
          <p:cNvPr id="37" name="Picture Placeholder 36">
            <a:extLst>
              <a:ext uri="{FF2B5EF4-FFF2-40B4-BE49-F238E27FC236}">
                <a16:creationId xmlns:a16="http://schemas.microsoft.com/office/drawing/2014/main" id="{22FAFC4E-1517-49E7-825E-914858F9AD1F}"/>
              </a:ext>
            </a:extLst>
          </p:cNvPr>
          <p:cNvSpPr>
            <a:spLocks noGrp="1"/>
          </p:cNvSpPr>
          <p:nvPr>
            <p:ph type="pic" sz="quarter" idx="21"/>
          </p:nvPr>
        </p:nvSpPr>
        <p:spPr/>
      </p:sp>
      <p:sp>
        <p:nvSpPr>
          <p:cNvPr id="39" name="Picture Placeholder 38">
            <a:extLst>
              <a:ext uri="{FF2B5EF4-FFF2-40B4-BE49-F238E27FC236}">
                <a16:creationId xmlns:a16="http://schemas.microsoft.com/office/drawing/2014/main" id="{1EA40472-72C1-4A65-AB41-2CBE554B5DB6}"/>
              </a:ext>
            </a:extLst>
          </p:cNvPr>
          <p:cNvSpPr>
            <a:spLocks noGrp="1"/>
          </p:cNvSpPr>
          <p:nvPr>
            <p:ph type="pic" sz="quarter" idx="22"/>
          </p:nvPr>
        </p:nvSpPr>
        <p:spPr/>
      </p:sp>
      <p:sp>
        <p:nvSpPr>
          <p:cNvPr id="41" name="Picture Placeholder 40">
            <a:extLst>
              <a:ext uri="{FF2B5EF4-FFF2-40B4-BE49-F238E27FC236}">
                <a16:creationId xmlns:a16="http://schemas.microsoft.com/office/drawing/2014/main" id="{C3260F90-88A8-4DE7-AFC4-431D3BBB1099}"/>
              </a:ext>
            </a:extLst>
          </p:cNvPr>
          <p:cNvSpPr>
            <a:spLocks noGrp="1"/>
          </p:cNvSpPr>
          <p:nvPr>
            <p:ph type="pic" sz="quarter" idx="25"/>
          </p:nvPr>
        </p:nvSpPr>
        <p:spPr/>
      </p:sp>
      <p:sp>
        <p:nvSpPr>
          <p:cNvPr id="43" name="Picture Placeholder 42">
            <a:extLst>
              <a:ext uri="{FF2B5EF4-FFF2-40B4-BE49-F238E27FC236}">
                <a16:creationId xmlns:a16="http://schemas.microsoft.com/office/drawing/2014/main" id="{29A9BE89-AA6D-4704-B159-4A0DDDB1CF59}"/>
              </a:ext>
            </a:extLst>
          </p:cNvPr>
          <p:cNvSpPr>
            <a:spLocks noGrp="1"/>
          </p:cNvSpPr>
          <p:nvPr>
            <p:ph type="pic" sz="quarter" idx="26"/>
          </p:nvPr>
        </p:nvSpPr>
        <p:spPr/>
      </p:sp>
      <p:sp>
        <p:nvSpPr>
          <p:cNvPr id="45" name="Picture Placeholder 44">
            <a:extLst>
              <a:ext uri="{FF2B5EF4-FFF2-40B4-BE49-F238E27FC236}">
                <a16:creationId xmlns:a16="http://schemas.microsoft.com/office/drawing/2014/main" id="{A68C5DC8-74DB-4793-AC21-A4F5028F2163}"/>
              </a:ext>
            </a:extLst>
          </p:cNvPr>
          <p:cNvSpPr>
            <a:spLocks noGrp="1"/>
          </p:cNvSpPr>
          <p:nvPr>
            <p:ph type="pic" sz="quarter" idx="23"/>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16</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Timeline</a:t>
            </a:r>
          </a:p>
        </p:txBody>
      </p:sp>
      <p:sp>
        <p:nvSpPr>
          <p:cNvPr id="7" name="Text Placeholder 6"/>
          <p:cNvSpPr>
            <a:spLocks noGrp="1"/>
          </p:cNvSpPr>
          <p:nvPr>
            <p:ph type="body" sz="quarter" idx="12"/>
          </p:nvPr>
        </p:nvSpPr>
        <p:spPr>
          <a:xfrm>
            <a:off x="838200" y="977900"/>
            <a:ext cx="10515600" cy="279400"/>
          </a:xfrm>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Diamond 2">
            <a:extLst>
              <a:ext uri="{FF2B5EF4-FFF2-40B4-BE49-F238E27FC236}">
                <a16:creationId xmlns:a16="http://schemas.microsoft.com/office/drawing/2014/main" id="{2BBCBBF6-4978-4CDE-AE54-A8124FFAF4E7}"/>
              </a:ext>
            </a:extLst>
          </p:cNvPr>
          <p:cNvSpPr/>
          <p:nvPr/>
        </p:nvSpPr>
        <p:spPr>
          <a:xfrm>
            <a:off x="928048" y="2450496"/>
            <a:ext cx="2782958" cy="2782958"/>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Diamond 23">
            <a:extLst>
              <a:ext uri="{FF2B5EF4-FFF2-40B4-BE49-F238E27FC236}">
                <a16:creationId xmlns:a16="http://schemas.microsoft.com/office/drawing/2014/main" id="{A5F09553-F849-4F36-B11F-38EFF62A6997}"/>
              </a:ext>
            </a:extLst>
          </p:cNvPr>
          <p:cNvSpPr/>
          <p:nvPr/>
        </p:nvSpPr>
        <p:spPr>
          <a:xfrm>
            <a:off x="4704521" y="2471684"/>
            <a:ext cx="2782958" cy="2782958"/>
          </a:xfrm>
          <a:prstGeom prst="diamond">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iamond 26">
            <a:extLst>
              <a:ext uri="{FF2B5EF4-FFF2-40B4-BE49-F238E27FC236}">
                <a16:creationId xmlns:a16="http://schemas.microsoft.com/office/drawing/2014/main" id="{49BE70FE-E6B9-4F70-965B-23977CC6A9EC}"/>
              </a:ext>
            </a:extLst>
          </p:cNvPr>
          <p:cNvSpPr/>
          <p:nvPr/>
        </p:nvSpPr>
        <p:spPr>
          <a:xfrm>
            <a:off x="8480994" y="2449012"/>
            <a:ext cx="2782958" cy="2782958"/>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703F5963-B07E-412B-9B94-C32D08B7329A}"/>
              </a:ext>
            </a:extLst>
          </p:cNvPr>
          <p:cNvGrpSpPr/>
          <p:nvPr/>
        </p:nvGrpSpPr>
        <p:grpSpPr>
          <a:xfrm>
            <a:off x="1535045" y="3263150"/>
            <a:ext cx="1568964" cy="1157651"/>
            <a:chOff x="1431411" y="2812541"/>
            <a:chExt cx="1568964" cy="1157651"/>
          </a:xfrm>
        </p:grpSpPr>
        <p:sp>
          <p:nvSpPr>
            <p:cNvPr id="28" name="TextBox 27">
              <a:extLst>
                <a:ext uri="{FF2B5EF4-FFF2-40B4-BE49-F238E27FC236}">
                  <a16:creationId xmlns:a16="http://schemas.microsoft.com/office/drawing/2014/main" id="{507E15D1-0109-4591-9D9C-549F8F64FCCA}"/>
                </a:ext>
              </a:extLst>
            </p:cNvPr>
            <p:cNvSpPr txBox="1"/>
            <p:nvPr/>
          </p:nvSpPr>
          <p:spPr>
            <a:xfrm>
              <a:off x="1514851" y="2812541"/>
              <a:ext cx="1402082" cy="367280"/>
            </a:xfrm>
            <a:prstGeom prst="rect">
              <a:avLst/>
            </a:prstGeom>
            <a:noFill/>
          </p:spPr>
          <p:txBody>
            <a:bodyPr wrap="square" rtlCol="0">
              <a:spAutoFit/>
            </a:bodyPr>
            <a:lstStyle/>
            <a:p>
              <a:pPr algn="ctr">
                <a:lnSpc>
                  <a:spcPts val="2300"/>
                </a:lnSpc>
              </a:pPr>
              <a:r>
                <a:rPr lang="en-US" sz="1700" b="1" dirty="0">
                  <a:solidFill>
                    <a:schemeClr val="bg1"/>
                  </a:solidFill>
                  <a:latin typeface="Roboto Slab" pitchFamily="2" charset="0"/>
                  <a:ea typeface="Roboto Slab" pitchFamily="2" charset="0"/>
                </a:rPr>
                <a:t>2016</a:t>
              </a:r>
            </a:p>
          </p:txBody>
        </p:sp>
        <p:sp>
          <p:nvSpPr>
            <p:cNvPr id="29" name="Rectangle 28">
              <a:extLst>
                <a:ext uri="{FF2B5EF4-FFF2-40B4-BE49-F238E27FC236}">
                  <a16:creationId xmlns:a16="http://schemas.microsoft.com/office/drawing/2014/main" id="{D22290E2-FA45-49F5-8D1D-AAC8FDE65971}"/>
                </a:ext>
              </a:extLst>
            </p:cNvPr>
            <p:cNvSpPr/>
            <p:nvPr/>
          </p:nvSpPr>
          <p:spPr>
            <a:xfrm>
              <a:off x="1431411" y="3121755"/>
              <a:ext cx="1568964" cy="848437"/>
            </a:xfrm>
            <a:prstGeom prst="rect">
              <a:avLst/>
            </a:prstGeom>
          </p:spPr>
          <p:txBody>
            <a:bodyPr wrap="square">
              <a:spAutoFit/>
            </a:bodyPr>
            <a:lstStyle/>
            <a:p>
              <a:pPr algn="ctr">
                <a:lnSpc>
                  <a:spcPts val="15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lorem</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ipsum text see.</a:t>
              </a:r>
            </a:p>
          </p:txBody>
        </p:sp>
      </p:grpSp>
      <p:grpSp>
        <p:nvGrpSpPr>
          <p:cNvPr id="36" name="Group 35">
            <a:extLst>
              <a:ext uri="{FF2B5EF4-FFF2-40B4-BE49-F238E27FC236}">
                <a16:creationId xmlns:a16="http://schemas.microsoft.com/office/drawing/2014/main" id="{7A199B1C-34A9-4534-8839-8876AFE4EDC9}"/>
              </a:ext>
            </a:extLst>
          </p:cNvPr>
          <p:cNvGrpSpPr/>
          <p:nvPr/>
        </p:nvGrpSpPr>
        <p:grpSpPr>
          <a:xfrm>
            <a:off x="5311518" y="3284338"/>
            <a:ext cx="1568964" cy="1157651"/>
            <a:chOff x="1431411" y="2812541"/>
            <a:chExt cx="1568964" cy="1157651"/>
          </a:xfrm>
        </p:grpSpPr>
        <p:sp>
          <p:nvSpPr>
            <p:cNvPr id="37" name="TextBox 36">
              <a:extLst>
                <a:ext uri="{FF2B5EF4-FFF2-40B4-BE49-F238E27FC236}">
                  <a16:creationId xmlns:a16="http://schemas.microsoft.com/office/drawing/2014/main" id="{F1679191-ABE6-42F6-95B2-4D048402B4D5}"/>
                </a:ext>
              </a:extLst>
            </p:cNvPr>
            <p:cNvSpPr txBox="1"/>
            <p:nvPr/>
          </p:nvSpPr>
          <p:spPr>
            <a:xfrm>
              <a:off x="1514851" y="2812541"/>
              <a:ext cx="1402082" cy="367280"/>
            </a:xfrm>
            <a:prstGeom prst="rect">
              <a:avLst/>
            </a:prstGeom>
            <a:noFill/>
          </p:spPr>
          <p:txBody>
            <a:bodyPr wrap="square" rtlCol="0">
              <a:spAutoFit/>
            </a:bodyPr>
            <a:lstStyle/>
            <a:p>
              <a:pPr algn="ctr">
                <a:lnSpc>
                  <a:spcPts val="2300"/>
                </a:lnSpc>
              </a:pPr>
              <a:r>
                <a:rPr lang="en-US" sz="1700" b="1" dirty="0">
                  <a:solidFill>
                    <a:schemeClr val="bg1"/>
                  </a:solidFill>
                  <a:latin typeface="Roboto Slab" pitchFamily="2" charset="0"/>
                  <a:ea typeface="Roboto Slab" pitchFamily="2" charset="0"/>
                </a:rPr>
                <a:t>2017</a:t>
              </a:r>
            </a:p>
          </p:txBody>
        </p:sp>
        <p:sp>
          <p:nvSpPr>
            <p:cNvPr id="38" name="Rectangle 37">
              <a:extLst>
                <a:ext uri="{FF2B5EF4-FFF2-40B4-BE49-F238E27FC236}">
                  <a16:creationId xmlns:a16="http://schemas.microsoft.com/office/drawing/2014/main" id="{24364CBF-1E4A-4081-BF85-C9617DFF111C}"/>
                </a:ext>
              </a:extLst>
            </p:cNvPr>
            <p:cNvSpPr/>
            <p:nvPr/>
          </p:nvSpPr>
          <p:spPr>
            <a:xfrm>
              <a:off x="1431411" y="3121755"/>
              <a:ext cx="1568964" cy="848437"/>
            </a:xfrm>
            <a:prstGeom prst="rect">
              <a:avLst/>
            </a:prstGeom>
          </p:spPr>
          <p:txBody>
            <a:bodyPr wrap="square">
              <a:spAutoFit/>
            </a:bodyPr>
            <a:lstStyle/>
            <a:p>
              <a:pPr algn="ctr">
                <a:lnSpc>
                  <a:spcPts val="15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lorem</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ipsum text see.</a:t>
              </a:r>
            </a:p>
          </p:txBody>
        </p:sp>
      </p:grpSp>
      <p:grpSp>
        <p:nvGrpSpPr>
          <p:cNvPr id="39" name="Group 38">
            <a:extLst>
              <a:ext uri="{FF2B5EF4-FFF2-40B4-BE49-F238E27FC236}">
                <a16:creationId xmlns:a16="http://schemas.microsoft.com/office/drawing/2014/main" id="{C995EC71-2191-419F-9E95-8EB4C57130AB}"/>
              </a:ext>
            </a:extLst>
          </p:cNvPr>
          <p:cNvGrpSpPr/>
          <p:nvPr/>
        </p:nvGrpSpPr>
        <p:grpSpPr>
          <a:xfrm>
            <a:off x="9087991" y="3261666"/>
            <a:ext cx="1568964" cy="1157651"/>
            <a:chOff x="1431411" y="2812541"/>
            <a:chExt cx="1568964" cy="1157651"/>
          </a:xfrm>
        </p:grpSpPr>
        <p:sp>
          <p:nvSpPr>
            <p:cNvPr id="40" name="TextBox 39">
              <a:extLst>
                <a:ext uri="{FF2B5EF4-FFF2-40B4-BE49-F238E27FC236}">
                  <a16:creationId xmlns:a16="http://schemas.microsoft.com/office/drawing/2014/main" id="{779D62A3-0CF1-4C11-A79A-D45825068D01}"/>
                </a:ext>
              </a:extLst>
            </p:cNvPr>
            <p:cNvSpPr txBox="1"/>
            <p:nvPr/>
          </p:nvSpPr>
          <p:spPr>
            <a:xfrm>
              <a:off x="1514851" y="2812541"/>
              <a:ext cx="1402082" cy="367280"/>
            </a:xfrm>
            <a:prstGeom prst="rect">
              <a:avLst/>
            </a:prstGeom>
            <a:noFill/>
          </p:spPr>
          <p:txBody>
            <a:bodyPr wrap="square" rtlCol="0">
              <a:spAutoFit/>
            </a:bodyPr>
            <a:lstStyle/>
            <a:p>
              <a:pPr algn="ctr">
                <a:lnSpc>
                  <a:spcPts val="2300"/>
                </a:lnSpc>
              </a:pPr>
              <a:r>
                <a:rPr lang="en-US" sz="1700" b="1" dirty="0">
                  <a:solidFill>
                    <a:schemeClr val="bg1"/>
                  </a:solidFill>
                  <a:latin typeface="Roboto Slab" pitchFamily="2" charset="0"/>
                  <a:ea typeface="Roboto Slab" pitchFamily="2" charset="0"/>
                </a:rPr>
                <a:t>2018</a:t>
              </a:r>
            </a:p>
          </p:txBody>
        </p:sp>
        <p:sp>
          <p:nvSpPr>
            <p:cNvPr id="41" name="Rectangle 40">
              <a:extLst>
                <a:ext uri="{FF2B5EF4-FFF2-40B4-BE49-F238E27FC236}">
                  <a16:creationId xmlns:a16="http://schemas.microsoft.com/office/drawing/2014/main" id="{022FE0B8-1E73-45AD-BA37-FD7016C46D22}"/>
                </a:ext>
              </a:extLst>
            </p:cNvPr>
            <p:cNvSpPr/>
            <p:nvPr/>
          </p:nvSpPr>
          <p:spPr>
            <a:xfrm>
              <a:off x="1431411" y="3121755"/>
              <a:ext cx="1568964" cy="848437"/>
            </a:xfrm>
            <a:prstGeom prst="rect">
              <a:avLst/>
            </a:prstGeom>
          </p:spPr>
          <p:txBody>
            <a:bodyPr wrap="square">
              <a:spAutoFit/>
            </a:bodyPr>
            <a:lstStyle/>
            <a:p>
              <a:pPr algn="ctr">
                <a:lnSpc>
                  <a:spcPts val="15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lorem</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ipsum text see.</a:t>
              </a:r>
            </a:p>
          </p:txBody>
        </p:sp>
      </p:grpSp>
      <p:sp>
        <p:nvSpPr>
          <p:cNvPr id="8" name="Diamond 7">
            <a:extLst>
              <a:ext uri="{FF2B5EF4-FFF2-40B4-BE49-F238E27FC236}">
                <a16:creationId xmlns:a16="http://schemas.microsoft.com/office/drawing/2014/main" id="{1B50C8C2-B151-44FE-BE2D-8F3F79DDD4C7}"/>
              </a:ext>
            </a:extLst>
          </p:cNvPr>
          <p:cNvSpPr/>
          <p:nvPr/>
        </p:nvSpPr>
        <p:spPr>
          <a:xfrm>
            <a:off x="1915535" y="2161970"/>
            <a:ext cx="807982" cy="807982"/>
          </a:xfrm>
          <a:prstGeom prst="diamond">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iamond 22">
            <a:extLst>
              <a:ext uri="{FF2B5EF4-FFF2-40B4-BE49-F238E27FC236}">
                <a16:creationId xmlns:a16="http://schemas.microsoft.com/office/drawing/2014/main" id="{838B606B-21C3-45E3-99D2-D8EAB6931381}"/>
              </a:ext>
            </a:extLst>
          </p:cNvPr>
          <p:cNvSpPr/>
          <p:nvPr/>
        </p:nvSpPr>
        <p:spPr>
          <a:xfrm>
            <a:off x="5692009" y="2161970"/>
            <a:ext cx="807982" cy="807982"/>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Diamond 24">
            <a:extLst>
              <a:ext uri="{FF2B5EF4-FFF2-40B4-BE49-F238E27FC236}">
                <a16:creationId xmlns:a16="http://schemas.microsoft.com/office/drawing/2014/main" id="{E65E19A0-7CDE-4D2D-B34C-082FD5F4C2D8}"/>
              </a:ext>
            </a:extLst>
          </p:cNvPr>
          <p:cNvSpPr/>
          <p:nvPr/>
        </p:nvSpPr>
        <p:spPr>
          <a:xfrm>
            <a:off x="9468482" y="2161970"/>
            <a:ext cx="807982" cy="807982"/>
          </a:xfrm>
          <a:prstGeom prst="diamond">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40994F09-CF27-4447-9007-82CEAB7C9F6D}"/>
              </a:ext>
            </a:extLst>
          </p:cNvPr>
          <p:cNvSpPr txBox="1"/>
          <p:nvPr/>
        </p:nvSpPr>
        <p:spPr>
          <a:xfrm>
            <a:off x="2110174" y="2381295"/>
            <a:ext cx="418704" cy="369332"/>
          </a:xfrm>
          <a:prstGeom prst="rect">
            <a:avLst/>
          </a:prstGeom>
          <a:noFill/>
        </p:spPr>
        <p:txBody>
          <a:bodyPr wrap="none" rtlCol="0">
            <a:spAutoFit/>
          </a:bodyPr>
          <a:lstStyle/>
          <a:p>
            <a:r>
              <a:rPr lang="en-US" b="1" dirty="0">
                <a:solidFill>
                  <a:schemeClr val="bg1"/>
                </a:solidFill>
                <a:latin typeface="Roboto Slab" pitchFamily="2" charset="0"/>
                <a:ea typeface="Roboto Slab" pitchFamily="2" charset="0"/>
              </a:rPr>
              <a:t>01</a:t>
            </a:r>
          </a:p>
        </p:txBody>
      </p:sp>
      <p:sp>
        <p:nvSpPr>
          <p:cNvPr id="30" name="TextBox 29">
            <a:extLst>
              <a:ext uri="{FF2B5EF4-FFF2-40B4-BE49-F238E27FC236}">
                <a16:creationId xmlns:a16="http://schemas.microsoft.com/office/drawing/2014/main" id="{E7AD2DB8-2D03-4434-9F1E-C99144CFE145}"/>
              </a:ext>
            </a:extLst>
          </p:cNvPr>
          <p:cNvSpPr txBox="1"/>
          <p:nvPr/>
        </p:nvSpPr>
        <p:spPr>
          <a:xfrm>
            <a:off x="5873824" y="2381295"/>
            <a:ext cx="444352" cy="369332"/>
          </a:xfrm>
          <a:prstGeom prst="rect">
            <a:avLst/>
          </a:prstGeom>
          <a:noFill/>
        </p:spPr>
        <p:txBody>
          <a:bodyPr wrap="none" rtlCol="0">
            <a:spAutoFit/>
          </a:bodyPr>
          <a:lstStyle/>
          <a:p>
            <a:r>
              <a:rPr lang="en-US" b="1" dirty="0">
                <a:solidFill>
                  <a:schemeClr val="bg1"/>
                </a:solidFill>
                <a:latin typeface="Roboto Slab" pitchFamily="2" charset="0"/>
                <a:ea typeface="Roboto Slab" pitchFamily="2" charset="0"/>
              </a:rPr>
              <a:t>02</a:t>
            </a:r>
          </a:p>
        </p:txBody>
      </p:sp>
      <p:sp>
        <p:nvSpPr>
          <p:cNvPr id="31" name="TextBox 30">
            <a:extLst>
              <a:ext uri="{FF2B5EF4-FFF2-40B4-BE49-F238E27FC236}">
                <a16:creationId xmlns:a16="http://schemas.microsoft.com/office/drawing/2014/main" id="{C857AD30-E539-4C11-8E22-BFCEF80252F4}"/>
              </a:ext>
            </a:extLst>
          </p:cNvPr>
          <p:cNvSpPr txBox="1"/>
          <p:nvPr/>
        </p:nvSpPr>
        <p:spPr>
          <a:xfrm>
            <a:off x="9650297" y="2381295"/>
            <a:ext cx="441146" cy="369332"/>
          </a:xfrm>
          <a:prstGeom prst="rect">
            <a:avLst/>
          </a:prstGeom>
          <a:noFill/>
        </p:spPr>
        <p:txBody>
          <a:bodyPr wrap="none" rtlCol="0">
            <a:spAutoFit/>
          </a:bodyPr>
          <a:lstStyle/>
          <a:p>
            <a:r>
              <a:rPr lang="en-US" b="1" dirty="0">
                <a:solidFill>
                  <a:schemeClr val="bg1"/>
                </a:solidFill>
                <a:latin typeface="Roboto Slab" pitchFamily="2" charset="0"/>
                <a:ea typeface="Roboto Slab" pitchFamily="2" charset="0"/>
              </a:rPr>
              <a:t>03</a:t>
            </a:r>
          </a:p>
        </p:txBody>
      </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17</a:t>
            </a:fld>
            <a:endParaRPr lang="en-US" dirty="0"/>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 name="Rectangle 1">
            <a:extLst>
              <a:ext uri="{FF2B5EF4-FFF2-40B4-BE49-F238E27FC236}">
                <a16:creationId xmlns:a16="http://schemas.microsoft.com/office/drawing/2014/main" id="{319B32B0-E715-4221-8B54-5BFBDFAA66F4}"/>
              </a:ext>
            </a:extLst>
          </p:cNvPr>
          <p:cNvSpPr/>
          <p:nvPr/>
        </p:nvSpPr>
        <p:spPr>
          <a:xfrm>
            <a:off x="0" y="5119720"/>
            <a:ext cx="12192000" cy="173827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9">
            <a:extLst>
              <a:ext uri="{FF2B5EF4-FFF2-40B4-BE49-F238E27FC236}">
                <a16:creationId xmlns:a16="http://schemas.microsoft.com/office/drawing/2014/main" id="{52AD3F39-6BFC-4A8F-ABE0-77906D014D49}"/>
              </a:ext>
            </a:extLst>
          </p:cNvPr>
          <p:cNvSpPr>
            <a:spLocks/>
          </p:cNvSpPr>
          <p:nvPr/>
        </p:nvSpPr>
        <p:spPr bwMode="auto">
          <a:xfrm>
            <a:off x="8011431" y="2556301"/>
            <a:ext cx="3296784" cy="1653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professionalism and lorem to reliability. By using simple alignments are your </a:t>
            </a:r>
            <a:r>
              <a:rPr lang="en-US" sz="11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a:t>
            </a:r>
          </a:p>
        </p:txBody>
      </p:sp>
      <p:sp>
        <p:nvSpPr>
          <p:cNvPr id="35" name="Rectangle 9">
            <a:extLst>
              <a:ext uri="{FF2B5EF4-FFF2-40B4-BE49-F238E27FC236}">
                <a16:creationId xmlns:a16="http://schemas.microsoft.com/office/drawing/2014/main" id="{4F60EE5F-DDD9-45AE-BF08-5A922B519AB6}"/>
              </a:ext>
            </a:extLst>
          </p:cNvPr>
          <p:cNvSpPr>
            <a:spLocks/>
          </p:cNvSpPr>
          <p:nvPr/>
        </p:nvSpPr>
        <p:spPr bwMode="auto">
          <a:xfrm>
            <a:off x="997338" y="5580789"/>
            <a:ext cx="10282222" cy="902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nvGrpSpPr>
          <p:cNvPr id="36" name="Group 35">
            <a:extLst>
              <a:ext uri="{FF2B5EF4-FFF2-40B4-BE49-F238E27FC236}">
                <a16:creationId xmlns:a16="http://schemas.microsoft.com/office/drawing/2014/main" id="{576FABA7-3463-47F5-A4B5-62CB6C86CB86}"/>
              </a:ext>
            </a:extLst>
          </p:cNvPr>
          <p:cNvGrpSpPr/>
          <p:nvPr/>
        </p:nvGrpSpPr>
        <p:grpSpPr>
          <a:xfrm>
            <a:off x="556192" y="1695363"/>
            <a:ext cx="3938588" cy="3895726"/>
            <a:chOff x="1651000" y="2220913"/>
            <a:chExt cx="3938588" cy="3895726"/>
          </a:xfrm>
        </p:grpSpPr>
        <p:sp>
          <p:nvSpPr>
            <p:cNvPr id="37" name="Freeform 5">
              <a:extLst>
                <a:ext uri="{FF2B5EF4-FFF2-40B4-BE49-F238E27FC236}">
                  <a16:creationId xmlns:a16="http://schemas.microsoft.com/office/drawing/2014/main" id="{17F528EE-1990-4231-80E1-4ACA0433AD61}"/>
                </a:ext>
              </a:extLst>
            </p:cNvPr>
            <p:cNvSpPr>
              <a:spLocks noEditPoints="1"/>
            </p:cNvSpPr>
            <p:nvPr/>
          </p:nvSpPr>
          <p:spPr bwMode="auto">
            <a:xfrm>
              <a:off x="2540000" y="2220913"/>
              <a:ext cx="3049588" cy="3019425"/>
            </a:xfrm>
            <a:custGeom>
              <a:avLst/>
              <a:gdLst>
                <a:gd name="T0" fmla="*/ 333 w 1223"/>
                <a:gd name="T1" fmla="*/ 50 h 1213"/>
                <a:gd name="T2" fmla="*/ 309 w 1223"/>
                <a:gd name="T3" fmla="*/ 206 h 1213"/>
                <a:gd name="T4" fmla="*/ 157 w 1223"/>
                <a:gd name="T5" fmla="*/ 289 h 1213"/>
                <a:gd name="T6" fmla="*/ 50 w 1223"/>
                <a:gd name="T7" fmla="*/ 333 h 1213"/>
                <a:gd name="T8" fmla="*/ 62 w 1223"/>
                <a:gd name="T9" fmla="*/ 519 h 1213"/>
                <a:gd name="T10" fmla="*/ 175 w 1223"/>
                <a:gd name="T11" fmla="*/ 531 h 1213"/>
                <a:gd name="T12" fmla="*/ 86 w 1223"/>
                <a:gd name="T13" fmla="*/ 460 h 1213"/>
                <a:gd name="T14" fmla="*/ 108 w 1223"/>
                <a:gd name="T15" fmla="*/ 357 h 1213"/>
                <a:gd name="T16" fmla="*/ 133 w 1223"/>
                <a:gd name="T17" fmla="*/ 347 h 1213"/>
                <a:gd name="T18" fmla="*/ 243 w 1223"/>
                <a:gd name="T19" fmla="*/ 365 h 1213"/>
                <a:gd name="T20" fmla="*/ 377 w 1223"/>
                <a:gd name="T21" fmla="*/ 205 h 1213"/>
                <a:gd name="T22" fmla="*/ 358 w 1223"/>
                <a:gd name="T23" fmla="*/ 108 h 1213"/>
                <a:gd name="T24" fmla="*/ 450 w 1223"/>
                <a:gd name="T25" fmla="*/ 76 h 1213"/>
                <a:gd name="T26" fmla="*/ 490 w 1223"/>
                <a:gd name="T27" fmla="*/ 158 h 1213"/>
                <a:gd name="T28" fmla="*/ 698 w 1223"/>
                <a:gd name="T29" fmla="*/ 177 h 1213"/>
                <a:gd name="T30" fmla="*/ 763 w 1223"/>
                <a:gd name="T31" fmla="*/ 86 h 1213"/>
                <a:gd name="T32" fmla="*/ 866 w 1223"/>
                <a:gd name="T33" fmla="*/ 109 h 1213"/>
                <a:gd name="T34" fmla="*/ 877 w 1223"/>
                <a:gd name="T35" fmla="*/ 133 h 1213"/>
                <a:gd name="T36" fmla="*/ 858 w 1223"/>
                <a:gd name="T37" fmla="*/ 244 h 1213"/>
                <a:gd name="T38" fmla="*/ 1019 w 1223"/>
                <a:gd name="T39" fmla="*/ 377 h 1213"/>
                <a:gd name="T40" fmla="*/ 1105 w 1223"/>
                <a:gd name="T41" fmla="*/ 348 h 1213"/>
                <a:gd name="T42" fmla="*/ 1148 w 1223"/>
                <a:gd name="T43" fmla="*/ 436 h 1213"/>
                <a:gd name="T44" fmla="*/ 1137 w 1223"/>
                <a:gd name="T45" fmla="*/ 461 h 1213"/>
                <a:gd name="T46" fmla="*/ 1047 w 1223"/>
                <a:gd name="T47" fmla="*/ 526 h 1213"/>
                <a:gd name="T48" fmla="*/ 1065 w 1223"/>
                <a:gd name="T49" fmla="*/ 734 h 1213"/>
                <a:gd name="T50" fmla="*/ 1148 w 1223"/>
                <a:gd name="T51" fmla="*/ 788 h 1213"/>
                <a:gd name="T52" fmla="*/ 1090 w 1223"/>
                <a:gd name="T53" fmla="*/ 877 h 1213"/>
                <a:gd name="T54" fmla="*/ 980 w 1223"/>
                <a:gd name="T55" fmla="*/ 859 h 1213"/>
                <a:gd name="T56" fmla="*/ 846 w 1223"/>
                <a:gd name="T57" fmla="*/ 1019 h 1213"/>
                <a:gd name="T58" fmla="*/ 876 w 1223"/>
                <a:gd name="T59" fmla="*/ 1105 h 1213"/>
                <a:gd name="T60" fmla="*/ 787 w 1223"/>
                <a:gd name="T61" fmla="*/ 1148 h 1213"/>
                <a:gd name="T62" fmla="*/ 763 w 1223"/>
                <a:gd name="T63" fmla="*/ 1138 h 1213"/>
                <a:gd name="T64" fmla="*/ 692 w 1223"/>
                <a:gd name="T65" fmla="*/ 1048 h 1213"/>
                <a:gd name="T66" fmla="*/ 704 w 1223"/>
                <a:gd name="T67" fmla="*/ 1162 h 1213"/>
                <a:gd name="T68" fmla="*/ 780 w 1223"/>
                <a:gd name="T69" fmla="*/ 1213 h 1213"/>
                <a:gd name="T70" fmla="*/ 890 w 1223"/>
                <a:gd name="T71" fmla="*/ 1174 h 1213"/>
                <a:gd name="T72" fmla="*/ 934 w 1223"/>
                <a:gd name="T73" fmla="*/ 1067 h 1213"/>
                <a:gd name="T74" fmla="*/ 1017 w 1223"/>
                <a:gd name="T75" fmla="*/ 915 h 1213"/>
                <a:gd name="T76" fmla="*/ 1173 w 1223"/>
                <a:gd name="T77" fmla="*/ 891 h 1213"/>
                <a:gd name="T78" fmla="*/ 1161 w 1223"/>
                <a:gd name="T79" fmla="*/ 705 h 1213"/>
                <a:gd name="T80" fmla="*/ 1112 w 1223"/>
                <a:gd name="T81" fmla="*/ 539 h 1213"/>
                <a:gd name="T82" fmla="*/ 1206 w 1223"/>
                <a:gd name="T83" fmla="*/ 475 h 1213"/>
                <a:gd name="T84" fmla="*/ 1173 w 1223"/>
                <a:gd name="T85" fmla="*/ 334 h 1213"/>
                <a:gd name="T86" fmla="*/ 1066 w 1223"/>
                <a:gd name="T87" fmla="*/ 289 h 1213"/>
                <a:gd name="T88" fmla="*/ 915 w 1223"/>
                <a:gd name="T89" fmla="*/ 206 h 1213"/>
                <a:gd name="T90" fmla="*/ 935 w 1223"/>
                <a:gd name="T91" fmla="*/ 95 h 1213"/>
                <a:gd name="T92" fmla="*/ 812 w 1223"/>
                <a:gd name="T93" fmla="*/ 18 h 1213"/>
                <a:gd name="T94" fmla="*/ 685 w 1223"/>
                <a:gd name="T95" fmla="*/ 111 h 1213"/>
                <a:gd name="T96" fmla="*/ 519 w 1223"/>
                <a:gd name="T97" fmla="*/ 62 h 1213"/>
                <a:gd name="T98" fmla="*/ 412 w 1223"/>
                <a:gd name="T99" fmla="*/ 18 h 1213"/>
                <a:gd name="T100" fmla="*/ 412 w 1223"/>
                <a:gd name="T101" fmla="*/ 18 h 1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23" h="1213">
                  <a:moveTo>
                    <a:pt x="412" y="18"/>
                  </a:moveTo>
                  <a:cubicBezTo>
                    <a:pt x="333" y="50"/>
                    <a:pt x="333" y="50"/>
                    <a:pt x="333" y="50"/>
                  </a:cubicBezTo>
                  <a:cubicBezTo>
                    <a:pt x="291" y="67"/>
                    <a:pt x="272" y="116"/>
                    <a:pt x="289" y="157"/>
                  </a:cubicBezTo>
                  <a:cubicBezTo>
                    <a:pt x="309" y="206"/>
                    <a:pt x="309" y="206"/>
                    <a:pt x="309" y="206"/>
                  </a:cubicBezTo>
                  <a:cubicBezTo>
                    <a:pt x="270" y="235"/>
                    <a:pt x="235" y="270"/>
                    <a:pt x="206" y="309"/>
                  </a:cubicBezTo>
                  <a:cubicBezTo>
                    <a:pt x="157" y="289"/>
                    <a:pt x="157" y="289"/>
                    <a:pt x="157" y="289"/>
                  </a:cubicBezTo>
                  <a:cubicBezTo>
                    <a:pt x="137" y="280"/>
                    <a:pt x="115" y="280"/>
                    <a:pt x="95" y="289"/>
                  </a:cubicBezTo>
                  <a:cubicBezTo>
                    <a:pt x="74" y="297"/>
                    <a:pt x="58" y="313"/>
                    <a:pt x="50" y="333"/>
                  </a:cubicBezTo>
                  <a:cubicBezTo>
                    <a:pt x="17" y="412"/>
                    <a:pt x="17" y="412"/>
                    <a:pt x="17" y="412"/>
                  </a:cubicBezTo>
                  <a:cubicBezTo>
                    <a:pt x="0" y="454"/>
                    <a:pt x="20" y="502"/>
                    <a:pt x="62" y="519"/>
                  </a:cubicBezTo>
                  <a:cubicBezTo>
                    <a:pt x="134" y="549"/>
                    <a:pt x="134" y="549"/>
                    <a:pt x="134" y="549"/>
                  </a:cubicBezTo>
                  <a:cubicBezTo>
                    <a:pt x="150" y="555"/>
                    <a:pt x="168" y="548"/>
                    <a:pt x="175" y="531"/>
                  </a:cubicBezTo>
                  <a:cubicBezTo>
                    <a:pt x="182" y="515"/>
                    <a:pt x="174" y="497"/>
                    <a:pt x="158" y="490"/>
                  </a:cubicBezTo>
                  <a:cubicBezTo>
                    <a:pt x="86" y="460"/>
                    <a:pt x="86" y="460"/>
                    <a:pt x="86" y="460"/>
                  </a:cubicBezTo>
                  <a:cubicBezTo>
                    <a:pt x="76" y="456"/>
                    <a:pt x="72" y="445"/>
                    <a:pt x="76" y="436"/>
                  </a:cubicBezTo>
                  <a:cubicBezTo>
                    <a:pt x="108" y="357"/>
                    <a:pt x="108" y="357"/>
                    <a:pt x="108" y="357"/>
                  </a:cubicBezTo>
                  <a:cubicBezTo>
                    <a:pt x="110" y="353"/>
                    <a:pt x="114" y="349"/>
                    <a:pt x="119" y="347"/>
                  </a:cubicBezTo>
                  <a:cubicBezTo>
                    <a:pt x="123" y="345"/>
                    <a:pt x="128" y="345"/>
                    <a:pt x="133" y="347"/>
                  </a:cubicBezTo>
                  <a:cubicBezTo>
                    <a:pt x="205" y="377"/>
                    <a:pt x="205" y="377"/>
                    <a:pt x="205" y="377"/>
                  </a:cubicBezTo>
                  <a:cubicBezTo>
                    <a:pt x="219" y="382"/>
                    <a:pt x="235" y="378"/>
                    <a:pt x="243" y="365"/>
                  </a:cubicBezTo>
                  <a:cubicBezTo>
                    <a:pt x="276" y="317"/>
                    <a:pt x="317" y="276"/>
                    <a:pt x="365" y="243"/>
                  </a:cubicBezTo>
                  <a:cubicBezTo>
                    <a:pt x="378" y="235"/>
                    <a:pt x="383" y="219"/>
                    <a:pt x="377" y="205"/>
                  </a:cubicBezTo>
                  <a:cubicBezTo>
                    <a:pt x="347" y="133"/>
                    <a:pt x="347" y="133"/>
                    <a:pt x="347" y="133"/>
                  </a:cubicBezTo>
                  <a:cubicBezTo>
                    <a:pt x="344" y="123"/>
                    <a:pt x="348" y="112"/>
                    <a:pt x="358" y="108"/>
                  </a:cubicBezTo>
                  <a:cubicBezTo>
                    <a:pt x="436" y="76"/>
                    <a:pt x="436" y="76"/>
                    <a:pt x="436" y="76"/>
                  </a:cubicBezTo>
                  <a:cubicBezTo>
                    <a:pt x="440" y="74"/>
                    <a:pt x="446" y="74"/>
                    <a:pt x="450" y="76"/>
                  </a:cubicBezTo>
                  <a:cubicBezTo>
                    <a:pt x="455" y="78"/>
                    <a:pt x="459" y="81"/>
                    <a:pt x="461" y="86"/>
                  </a:cubicBezTo>
                  <a:cubicBezTo>
                    <a:pt x="490" y="158"/>
                    <a:pt x="490" y="158"/>
                    <a:pt x="490" y="158"/>
                  </a:cubicBezTo>
                  <a:cubicBezTo>
                    <a:pt x="496" y="172"/>
                    <a:pt x="511" y="180"/>
                    <a:pt x="526" y="177"/>
                  </a:cubicBezTo>
                  <a:cubicBezTo>
                    <a:pt x="583" y="166"/>
                    <a:pt x="641" y="166"/>
                    <a:pt x="698" y="177"/>
                  </a:cubicBezTo>
                  <a:cubicBezTo>
                    <a:pt x="713" y="180"/>
                    <a:pt x="728" y="172"/>
                    <a:pt x="734" y="158"/>
                  </a:cubicBezTo>
                  <a:cubicBezTo>
                    <a:pt x="763" y="86"/>
                    <a:pt x="763" y="86"/>
                    <a:pt x="763" y="86"/>
                  </a:cubicBezTo>
                  <a:cubicBezTo>
                    <a:pt x="767" y="77"/>
                    <a:pt x="778" y="72"/>
                    <a:pt x="788" y="76"/>
                  </a:cubicBezTo>
                  <a:cubicBezTo>
                    <a:pt x="866" y="109"/>
                    <a:pt x="866" y="109"/>
                    <a:pt x="866" y="109"/>
                  </a:cubicBezTo>
                  <a:cubicBezTo>
                    <a:pt x="871" y="110"/>
                    <a:pt x="875" y="114"/>
                    <a:pt x="877" y="119"/>
                  </a:cubicBezTo>
                  <a:cubicBezTo>
                    <a:pt x="879" y="123"/>
                    <a:pt x="879" y="128"/>
                    <a:pt x="877" y="133"/>
                  </a:cubicBezTo>
                  <a:cubicBezTo>
                    <a:pt x="847" y="205"/>
                    <a:pt x="847" y="205"/>
                    <a:pt x="847" y="205"/>
                  </a:cubicBezTo>
                  <a:cubicBezTo>
                    <a:pt x="841" y="219"/>
                    <a:pt x="846" y="235"/>
                    <a:pt x="858" y="244"/>
                  </a:cubicBezTo>
                  <a:cubicBezTo>
                    <a:pt x="907" y="276"/>
                    <a:pt x="948" y="317"/>
                    <a:pt x="980" y="366"/>
                  </a:cubicBezTo>
                  <a:cubicBezTo>
                    <a:pt x="989" y="378"/>
                    <a:pt x="1005" y="383"/>
                    <a:pt x="1019" y="377"/>
                  </a:cubicBezTo>
                  <a:cubicBezTo>
                    <a:pt x="1091" y="348"/>
                    <a:pt x="1091" y="348"/>
                    <a:pt x="1091" y="348"/>
                  </a:cubicBezTo>
                  <a:cubicBezTo>
                    <a:pt x="1096" y="346"/>
                    <a:pt x="1100" y="346"/>
                    <a:pt x="1105" y="348"/>
                  </a:cubicBezTo>
                  <a:cubicBezTo>
                    <a:pt x="1110" y="350"/>
                    <a:pt x="1113" y="353"/>
                    <a:pt x="1115" y="358"/>
                  </a:cubicBezTo>
                  <a:cubicBezTo>
                    <a:pt x="1148" y="436"/>
                    <a:pt x="1148" y="436"/>
                    <a:pt x="1148" y="436"/>
                  </a:cubicBezTo>
                  <a:cubicBezTo>
                    <a:pt x="1150" y="441"/>
                    <a:pt x="1150" y="446"/>
                    <a:pt x="1148" y="451"/>
                  </a:cubicBezTo>
                  <a:cubicBezTo>
                    <a:pt x="1146" y="455"/>
                    <a:pt x="1142" y="459"/>
                    <a:pt x="1137" y="461"/>
                  </a:cubicBezTo>
                  <a:cubicBezTo>
                    <a:pt x="1065" y="491"/>
                    <a:pt x="1065" y="491"/>
                    <a:pt x="1065" y="491"/>
                  </a:cubicBezTo>
                  <a:cubicBezTo>
                    <a:pt x="1051" y="496"/>
                    <a:pt x="1044" y="511"/>
                    <a:pt x="1047" y="526"/>
                  </a:cubicBezTo>
                  <a:cubicBezTo>
                    <a:pt x="1058" y="583"/>
                    <a:pt x="1058" y="641"/>
                    <a:pt x="1047" y="698"/>
                  </a:cubicBezTo>
                  <a:cubicBezTo>
                    <a:pt x="1044" y="713"/>
                    <a:pt x="1052" y="728"/>
                    <a:pt x="1065" y="734"/>
                  </a:cubicBezTo>
                  <a:cubicBezTo>
                    <a:pt x="1137" y="764"/>
                    <a:pt x="1137" y="764"/>
                    <a:pt x="1137" y="764"/>
                  </a:cubicBezTo>
                  <a:cubicBezTo>
                    <a:pt x="1147" y="767"/>
                    <a:pt x="1152" y="779"/>
                    <a:pt x="1148" y="788"/>
                  </a:cubicBezTo>
                  <a:cubicBezTo>
                    <a:pt x="1115" y="867"/>
                    <a:pt x="1115" y="867"/>
                    <a:pt x="1115" y="867"/>
                  </a:cubicBezTo>
                  <a:cubicBezTo>
                    <a:pt x="1111" y="876"/>
                    <a:pt x="1100" y="881"/>
                    <a:pt x="1090" y="877"/>
                  </a:cubicBezTo>
                  <a:cubicBezTo>
                    <a:pt x="1018" y="847"/>
                    <a:pt x="1018" y="847"/>
                    <a:pt x="1018" y="847"/>
                  </a:cubicBezTo>
                  <a:cubicBezTo>
                    <a:pt x="1004" y="841"/>
                    <a:pt x="988" y="846"/>
                    <a:pt x="980" y="859"/>
                  </a:cubicBezTo>
                  <a:cubicBezTo>
                    <a:pt x="948" y="907"/>
                    <a:pt x="907" y="948"/>
                    <a:pt x="858" y="981"/>
                  </a:cubicBezTo>
                  <a:cubicBezTo>
                    <a:pt x="846" y="989"/>
                    <a:pt x="840" y="1005"/>
                    <a:pt x="846" y="1019"/>
                  </a:cubicBezTo>
                  <a:cubicBezTo>
                    <a:pt x="876" y="1091"/>
                    <a:pt x="876" y="1091"/>
                    <a:pt x="876" y="1091"/>
                  </a:cubicBezTo>
                  <a:cubicBezTo>
                    <a:pt x="878" y="1095"/>
                    <a:pt x="878" y="1101"/>
                    <a:pt x="876" y="1105"/>
                  </a:cubicBezTo>
                  <a:cubicBezTo>
                    <a:pt x="874" y="1110"/>
                    <a:pt x="871" y="1114"/>
                    <a:pt x="866" y="1116"/>
                  </a:cubicBezTo>
                  <a:cubicBezTo>
                    <a:pt x="787" y="1148"/>
                    <a:pt x="787" y="1148"/>
                    <a:pt x="787" y="1148"/>
                  </a:cubicBezTo>
                  <a:cubicBezTo>
                    <a:pt x="783" y="1150"/>
                    <a:pt x="778" y="1150"/>
                    <a:pt x="773" y="1148"/>
                  </a:cubicBezTo>
                  <a:cubicBezTo>
                    <a:pt x="768" y="1146"/>
                    <a:pt x="765" y="1142"/>
                    <a:pt x="763" y="1138"/>
                  </a:cubicBezTo>
                  <a:cubicBezTo>
                    <a:pt x="733" y="1066"/>
                    <a:pt x="733" y="1066"/>
                    <a:pt x="733" y="1066"/>
                  </a:cubicBezTo>
                  <a:cubicBezTo>
                    <a:pt x="726" y="1049"/>
                    <a:pt x="708" y="1042"/>
                    <a:pt x="692" y="1048"/>
                  </a:cubicBezTo>
                  <a:cubicBezTo>
                    <a:pt x="675" y="1055"/>
                    <a:pt x="668" y="1074"/>
                    <a:pt x="674" y="1090"/>
                  </a:cubicBezTo>
                  <a:cubicBezTo>
                    <a:pt x="704" y="1162"/>
                    <a:pt x="704" y="1162"/>
                    <a:pt x="704" y="1162"/>
                  </a:cubicBezTo>
                  <a:cubicBezTo>
                    <a:pt x="712" y="1182"/>
                    <a:pt x="728" y="1198"/>
                    <a:pt x="749" y="1206"/>
                  </a:cubicBezTo>
                  <a:cubicBezTo>
                    <a:pt x="759" y="1210"/>
                    <a:pt x="769" y="1213"/>
                    <a:pt x="780" y="1213"/>
                  </a:cubicBezTo>
                  <a:cubicBezTo>
                    <a:pt x="791" y="1213"/>
                    <a:pt x="801" y="1210"/>
                    <a:pt x="811" y="1206"/>
                  </a:cubicBezTo>
                  <a:cubicBezTo>
                    <a:pt x="890" y="1174"/>
                    <a:pt x="890" y="1174"/>
                    <a:pt x="890" y="1174"/>
                  </a:cubicBezTo>
                  <a:cubicBezTo>
                    <a:pt x="910" y="1166"/>
                    <a:pt x="926" y="1150"/>
                    <a:pt x="934" y="1129"/>
                  </a:cubicBezTo>
                  <a:cubicBezTo>
                    <a:pt x="943" y="1109"/>
                    <a:pt x="943" y="1087"/>
                    <a:pt x="934" y="1067"/>
                  </a:cubicBezTo>
                  <a:cubicBezTo>
                    <a:pt x="914" y="1018"/>
                    <a:pt x="914" y="1018"/>
                    <a:pt x="914" y="1018"/>
                  </a:cubicBezTo>
                  <a:cubicBezTo>
                    <a:pt x="953" y="989"/>
                    <a:pt x="988" y="954"/>
                    <a:pt x="1017" y="915"/>
                  </a:cubicBezTo>
                  <a:cubicBezTo>
                    <a:pt x="1066" y="935"/>
                    <a:pt x="1066" y="935"/>
                    <a:pt x="1066" y="935"/>
                  </a:cubicBezTo>
                  <a:cubicBezTo>
                    <a:pt x="1108" y="952"/>
                    <a:pt x="1156" y="933"/>
                    <a:pt x="1173" y="891"/>
                  </a:cubicBezTo>
                  <a:cubicBezTo>
                    <a:pt x="1206" y="812"/>
                    <a:pt x="1206" y="812"/>
                    <a:pt x="1206" y="812"/>
                  </a:cubicBezTo>
                  <a:cubicBezTo>
                    <a:pt x="1223" y="770"/>
                    <a:pt x="1203" y="722"/>
                    <a:pt x="1161" y="705"/>
                  </a:cubicBezTo>
                  <a:cubicBezTo>
                    <a:pt x="1112" y="685"/>
                    <a:pt x="1112" y="685"/>
                    <a:pt x="1112" y="685"/>
                  </a:cubicBezTo>
                  <a:cubicBezTo>
                    <a:pt x="1120" y="637"/>
                    <a:pt x="1120" y="588"/>
                    <a:pt x="1112" y="539"/>
                  </a:cubicBezTo>
                  <a:cubicBezTo>
                    <a:pt x="1161" y="519"/>
                    <a:pt x="1161" y="519"/>
                    <a:pt x="1161" y="519"/>
                  </a:cubicBezTo>
                  <a:cubicBezTo>
                    <a:pt x="1181" y="511"/>
                    <a:pt x="1197" y="495"/>
                    <a:pt x="1206" y="475"/>
                  </a:cubicBezTo>
                  <a:cubicBezTo>
                    <a:pt x="1214" y="454"/>
                    <a:pt x="1214" y="432"/>
                    <a:pt x="1206" y="412"/>
                  </a:cubicBezTo>
                  <a:cubicBezTo>
                    <a:pt x="1173" y="334"/>
                    <a:pt x="1173" y="334"/>
                    <a:pt x="1173" y="334"/>
                  </a:cubicBezTo>
                  <a:cubicBezTo>
                    <a:pt x="1165" y="313"/>
                    <a:pt x="1149" y="297"/>
                    <a:pt x="1129" y="289"/>
                  </a:cubicBezTo>
                  <a:cubicBezTo>
                    <a:pt x="1109" y="281"/>
                    <a:pt x="1086" y="281"/>
                    <a:pt x="1066" y="289"/>
                  </a:cubicBezTo>
                  <a:cubicBezTo>
                    <a:pt x="1017" y="309"/>
                    <a:pt x="1017" y="309"/>
                    <a:pt x="1017" y="309"/>
                  </a:cubicBezTo>
                  <a:cubicBezTo>
                    <a:pt x="988" y="270"/>
                    <a:pt x="954" y="235"/>
                    <a:pt x="915" y="206"/>
                  </a:cubicBezTo>
                  <a:cubicBezTo>
                    <a:pt x="935" y="158"/>
                    <a:pt x="935" y="158"/>
                    <a:pt x="935" y="158"/>
                  </a:cubicBezTo>
                  <a:cubicBezTo>
                    <a:pt x="943" y="137"/>
                    <a:pt x="943" y="115"/>
                    <a:pt x="935" y="95"/>
                  </a:cubicBezTo>
                  <a:cubicBezTo>
                    <a:pt x="927" y="75"/>
                    <a:pt x="911" y="59"/>
                    <a:pt x="890" y="50"/>
                  </a:cubicBezTo>
                  <a:cubicBezTo>
                    <a:pt x="812" y="18"/>
                    <a:pt x="812" y="18"/>
                    <a:pt x="812" y="18"/>
                  </a:cubicBezTo>
                  <a:cubicBezTo>
                    <a:pt x="770" y="0"/>
                    <a:pt x="722" y="20"/>
                    <a:pt x="705" y="62"/>
                  </a:cubicBezTo>
                  <a:cubicBezTo>
                    <a:pt x="685" y="111"/>
                    <a:pt x="685" y="111"/>
                    <a:pt x="685" y="111"/>
                  </a:cubicBezTo>
                  <a:cubicBezTo>
                    <a:pt x="636" y="104"/>
                    <a:pt x="587" y="104"/>
                    <a:pt x="539" y="111"/>
                  </a:cubicBezTo>
                  <a:cubicBezTo>
                    <a:pt x="519" y="62"/>
                    <a:pt x="519" y="62"/>
                    <a:pt x="519" y="62"/>
                  </a:cubicBezTo>
                  <a:cubicBezTo>
                    <a:pt x="511" y="42"/>
                    <a:pt x="495" y="26"/>
                    <a:pt x="474" y="18"/>
                  </a:cubicBezTo>
                  <a:cubicBezTo>
                    <a:pt x="454" y="9"/>
                    <a:pt x="432" y="9"/>
                    <a:pt x="412" y="18"/>
                  </a:cubicBezTo>
                  <a:close/>
                  <a:moveTo>
                    <a:pt x="412" y="18"/>
                  </a:moveTo>
                  <a:cubicBezTo>
                    <a:pt x="412" y="18"/>
                    <a:pt x="412" y="18"/>
                    <a:pt x="412" y="1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6">
              <a:extLst>
                <a:ext uri="{FF2B5EF4-FFF2-40B4-BE49-F238E27FC236}">
                  <a16:creationId xmlns:a16="http://schemas.microsoft.com/office/drawing/2014/main" id="{7BB81F84-7010-4C06-AB22-063BB2E230C3}"/>
                </a:ext>
              </a:extLst>
            </p:cNvPr>
            <p:cNvSpPr>
              <a:spLocks noEditPoints="1"/>
            </p:cNvSpPr>
            <p:nvPr/>
          </p:nvSpPr>
          <p:spPr bwMode="auto">
            <a:xfrm>
              <a:off x="3419475" y="3101976"/>
              <a:ext cx="1289050" cy="1284288"/>
            </a:xfrm>
            <a:custGeom>
              <a:avLst/>
              <a:gdLst>
                <a:gd name="T0" fmla="*/ 516 w 517"/>
                <a:gd name="T1" fmla="*/ 256 h 516"/>
                <a:gd name="T2" fmla="*/ 259 w 517"/>
                <a:gd name="T3" fmla="*/ 0 h 516"/>
                <a:gd name="T4" fmla="*/ 257 w 517"/>
                <a:gd name="T5" fmla="*/ 0 h 516"/>
                <a:gd name="T6" fmla="*/ 75 w 517"/>
                <a:gd name="T7" fmla="*/ 77 h 516"/>
                <a:gd name="T8" fmla="*/ 1 w 517"/>
                <a:gd name="T9" fmla="*/ 260 h 516"/>
                <a:gd name="T10" fmla="*/ 32 w 517"/>
                <a:gd name="T11" fmla="*/ 291 h 516"/>
                <a:gd name="T12" fmla="*/ 33 w 517"/>
                <a:gd name="T13" fmla="*/ 291 h 516"/>
                <a:gd name="T14" fmla="*/ 64 w 517"/>
                <a:gd name="T15" fmla="*/ 259 h 516"/>
                <a:gd name="T16" fmla="*/ 120 w 517"/>
                <a:gd name="T17" fmla="*/ 121 h 516"/>
                <a:gd name="T18" fmla="*/ 257 w 517"/>
                <a:gd name="T19" fmla="*/ 63 h 516"/>
                <a:gd name="T20" fmla="*/ 258 w 517"/>
                <a:gd name="T21" fmla="*/ 63 h 516"/>
                <a:gd name="T22" fmla="*/ 453 w 517"/>
                <a:gd name="T23" fmla="*/ 256 h 516"/>
                <a:gd name="T24" fmla="*/ 260 w 517"/>
                <a:gd name="T25" fmla="*/ 452 h 516"/>
                <a:gd name="T26" fmla="*/ 228 w 517"/>
                <a:gd name="T27" fmla="*/ 484 h 516"/>
                <a:gd name="T28" fmla="*/ 260 w 517"/>
                <a:gd name="T29" fmla="*/ 516 h 516"/>
                <a:gd name="T30" fmla="*/ 260 w 517"/>
                <a:gd name="T31" fmla="*/ 516 h 516"/>
                <a:gd name="T32" fmla="*/ 516 w 517"/>
                <a:gd name="T33" fmla="*/ 256 h 516"/>
                <a:gd name="T34" fmla="*/ 516 w 517"/>
                <a:gd name="T35" fmla="*/ 256 h 516"/>
                <a:gd name="T36" fmla="*/ 516 w 517"/>
                <a:gd name="T37" fmla="*/ 256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7" h="516">
                  <a:moveTo>
                    <a:pt x="516" y="256"/>
                  </a:moveTo>
                  <a:cubicBezTo>
                    <a:pt x="515" y="115"/>
                    <a:pt x="400" y="0"/>
                    <a:pt x="259" y="0"/>
                  </a:cubicBezTo>
                  <a:cubicBezTo>
                    <a:pt x="257" y="0"/>
                    <a:pt x="257" y="0"/>
                    <a:pt x="257" y="0"/>
                  </a:cubicBezTo>
                  <a:cubicBezTo>
                    <a:pt x="188" y="1"/>
                    <a:pt x="123" y="28"/>
                    <a:pt x="75" y="77"/>
                  </a:cubicBezTo>
                  <a:cubicBezTo>
                    <a:pt x="27" y="126"/>
                    <a:pt x="0" y="191"/>
                    <a:pt x="1" y="260"/>
                  </a:cubicBezTo>
                  <a:cubicBezTo>
                    <a:pt x="1" y="277"/>
                    <a:pt x="15" y="291"/>
                    <a:pt x="32" y="291"/>
                  </a:cubicBezTo>
                  <a:cubicBezTo>
                    <a:pt x="33" y="291"/>
                    <a:pt x="33" y="291"/>
                    <a:pt x="33" y="291"/>
                  </a:cubicBezTo>
                  <a:cubicBezTo>
                    <a:pt x="50" y="291"/>
                    <a:pt x="64" y="277"/>
                    <a:pt x="64" y="259"/>
                  </a:cubicBezTo>
                  <a:cubicBezTo>
                    <a:pt x="64" y="207"/>
                    <a:pt x="84" y="158"/>
                    <a:pt x="120" y="121"/>
                  </a:cubicBezTo>
                  <a:cubicBezTo>
                    <a:pt x="157" y="84"/>
                    <a:pt x="205" y="64"/>
                    <a:pt x="257" y="63"/>
                  </a:cubicBezTo>
                  <a:cubicBezTo>
                    <a:pt x="258" y="63"/>
                    <a:pt x="258" y="63"/>
                    <a:pt x="258" y="63"/>
                  </a:cubicBezTo>
                  <a:cubicBezTo>
                    <a:pt x="365" y="63"/>
                    <a:pt x="452" y="150"/>
                    <a:pt x="453" y="256"/>
                  </a:cubicBezTo>
                  <a:cubicBezTo>
                    <a:pt x="453" y="364"/>
                    <a:pt x="367" y="451"/>
                    <a:pt x="260" y="452"/>
                  </a:cubicBezTo>
                  <a:cubicBezTo>
                    <a:pt x="242" y="452"/>
                    <a:pt x="228" y="467"/>
                    <a:pt x="228" y="484"/>
                  </a:cubicBezTo>
                  <a:cubicBezTo>
                    <a:pt x="228" y="501"/>
                    <a:pt x="243" y="516"/>
                    <a:pt x="260" y="516"/>
                  </a:cubicBezTo>
                  <a:cubicBezTo>
                    <a:pt x="260" y="516"/>
                    <a:pt x="260" y="516"/>
                    <a:pt x="260" y="516"/>
                  </a:cubicBezTo>
                  <a:cubicBezTo>
                    <a:pt x="403" y="515"/>
                    <a:pt x="517" y="398"/>
                    <a:pt x="516" y="256"/>
                  </a:cubicBezTo>
                  <a:close/>
                  <a:moveTo>
                    <a:pt x="516" y="256"/>
                  </a:moveTo>
                  <a:cubicBezTo>
                    <a:pt x="516" y="256"/>
                    <a:pt x="516" y="256"/>
                    <a:pt x="516" y="25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7">
              <a:extLst>
                <a:ext uri="{FF2B5EF4-FFF2-40B4-BE49-F238E27FC236}">
                  <a16:creationId xmlns:a16="http://schemas.microsoft.com/office/drawing/2014/main" id="{A89D3FF9-1FE9-4EA6-8D97-458B3863EA95}"/>
                </a:ext>
              </a:extLst>
            </p:cNvPr>
            <p:cNvSpPr>
              <a:spLocks noEditPoints="1"/>
            </p:cNvSpPr>
            <p:nvPr/>
          </p:nvSpPr>
          <p:spPr bwMode="auto">
            <a:xfrm>
              <a:off x="1651000" y="3810001"/>
              <a:ext cx="2314575" cy="2306638"/>
            </a:xfrm>
            <a:custGeom>
              <a:avLst/>
              <a:gdLst>
                <a:gd name="T0" fmla="*/ 563 w 928"/>
                <a:gd name="T1" fmla="*/ 859 h 927"/>
                <a:gd name="T2" fmla="*/ 673 w 928"/>
                <a:gd name="T3" fmla="*/ 813 h 927"/>
                <a:gd name="T4" fmla="*/ 813 w 928"/>
                <a:gd name="T5" fmla="*/ 769 h 927"/>
                <a:gd name="T6" fmla="*/ 791 w 928"/>
                <a:gd name="T7" fmla="*/ 650 h 927"/>
                <a:gd name="T8" fmla="*/ 928 w 928"/>
                <a:gd name="T9" fmla="*/ 494 h 927"/>
                <a:gd name="T10" fmla="*/ 828 w 928"/>
                <a:gd name="T11" fmla="*/ 364 h 927"/>
                <a:gd name="T12" fmla="*/ 834 w 928"/>
                <a:gd name="T13" fmla="*/ 206 h 927"/>
                <a:gd name="T14" fmla="*/ 722 w 928"/>
                <a:gd name="T15" fmla="*/ 94 h 927"/>
                <a:gd name="T16" fmla="*/ 563 w 928"/>
                <a:gd name="T17" fmla="*/ 100 h 927"/>
                <a:gd name="T18" fmla="*/ 433 w 928"/>
                <a:gd name="T19" fmla="*/ 0 h 927"/>
                <a:gd name="T20" fmla="*/ 277 w 928"/>
                <a:gd name="T21" fmla="*/ 136 h 927"/>
                <a:gd name="T22" fmla="*/ 158 w 928"/>
                <a:gd name="T23" fmla="*/ 114 h 927"/>
                <a:gd name="T24" fmla="*/ 137 w 928"/>
                <a:gd name="T25" fmla="*/ 276 h 927"/>
                <a:gd name="T26" fmla="*/ 0 w 928"/>
                <a:gd name="T27" fmla="*/ 432 h 927"/>
                <a:gd name="T28" fmla="*/ 100 w 928"/>
                <a:gd name="T29" fmla="*/ 563 h 927"/>
                <a:gd name="T30" fmla="*/ 114 w 928"/>
                <a:gd name="T31" fmla="*/ 769 h 927"/>
                <a:gd name="T32" fmla="*/ 254 w 928"/>
                <a:gd name="T33" fmla="*/ 813 h 927"/>
                <a:gd name="T34" fmla="*/ 364 w 928"/>
                <a:gd name="T35" fmla="*/ 859 h 927"/>
                <a:gd name="T36" fmla="*/ 272 w 928"/>
                <a:gd name="T37" fmla="*/ 719 h 927"/>
                <a:gd name="T38" fmla="*/ 206 w 928"/>
                <a:gd name="T39" fmla="*/ 770 h 927"/>
                <a:gd name="T40" fmla="*/ 159 w 928"/>
                <a:gd name="T41" fmla="*/ 718 h 927"/>
                <a:gd name="T42" fmla="*/ 156 w 928"/>
                <a:gd name="T43" fmla="*/ 525 h 927"/>
                <a:gd name="T44" fmla="*/ 64 w 928"/>
                <a:gd name="T45" fmla="*/ 494 h 927"/>
                <a:gd name="T46" fmla="*/ 125 w 928"/>
                <a:gd name="T47" fmla="*/ 427 h 927"/>
                <a:gd name="T48" fmla="*/ 199 w 928"/>
                <a:gd name="T49" fmla="*/ 249 h 927"/>
                <a:gd name="T50" fmla="*/ 203 w 928"/>
                <a:gd name="T51" fmla="*/ 159 h 927"/>
                <a:gd name="T52" fmla="*/ 250 w 928"/>
                <a:gd name="T53" fmla="*/ 199 h 927"/>
                <a:gd name="T54" fmla="*/ 428 w 928"/>
                <a:gd name="T55" fmla="*/ 125 h 927"/>
                <a:gd name="T56" fmla="*/ 495 w 928"/>
                <a:gd name="T57" fmla="*/ 64 h 927"/>
                <a:gd name="T58" fmla="*/ 526 w 928"/>
                <a:gd name="T59" fmla="*/ 156 h 927"/>
                <a:gd name="T60" fmla="*/ 718 w 928"/>
                <a:gd name="T61" fmla="*/ 159 h 927"/>
                <a:gd name="T62" fmla="*/ 769 w 928"/>
                <a:gd name="T63" fmla="*/ 203 h 927"/>
                <a:gd name="T64" fmla="*/ 729 w 928"/>
                <a:gd name="T65" fmla="*/ 250 h 927"/>
                <a:gd name="T66" fmla="*/ 803 w 928"/>
                <a:gd name="T67" fmla="*/ 428 h 927"/>
                <a:gd name="T68" fmla="*/ 865 w 928"/>
                <a:gd name="T69" fmla="*/ 495 h 927"/>
                <a:gd name="T70" fmla="*/ 772 w 928"/>
                <a:gd name="T71" fmla="*/ 526 h 927"/>
                <a:gd name="T72" fmla="*/ 769 w 928"/>
                <a:gd name="T73" fmla="*/ 718 h 927"/>
                <a:gd name="T74" fmla="*/ 725 w 928"/>
                <a:gd name="T75" fmla="*/ 769 h 927"/>
                <a:gd name="T76" fmla="*/ 678 w 928"/>
                <a:gd name="T77" fmla="*/ 729 h 927"/>
                <a:gd name="T78" fmla="*/ 500 w 928"/>
                <a:gd name="T79" fmla="*/ 803 h 927"/>
                <a:gd name="T80" fmla="*/ 433 w 928"/>
                <a:gd name="T81" fmla="*/ 864 h 927"/>
                <a:gd name="T82" fmla="*/ 403 w 928"/>
                <a:gd name="T83" fmla="*/ 772 h 927"/>
                <a:gd name="T84" fmla="*/ 290 w 928"/>
                <a:gd name="T85" fmla="*/ 724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28" h="927">
                  <a:moveTo>
                    <a:pt x="433" y="927"/>
                  </a:moveTo>
                  <a:cubicBezTo>
                    <a:pt x="495" y="927"/>
                    <a:pt x="495" y="927"/>
                    <a:pt x="495" y="927"/>
                  </a:cubicBezTo>
                  <a:cubicBezTo>
                    <a:pt x="532" y="927"/>
                    <a:pt x="563" y="896"/>
                    <a:pt x="563" y="859"/>
                  </a:cubicBezTo>
                  <a:cubicBezTo>
                    <a:pt x="563" y="827"/>
                    <a:pt x="563" y="827"/>
                    <a:pt x="563" y="827"/>
                  </a:cubicBezTo>
                  <a:cubicBezTo>
                    <a:pt x="594" y="819"/>
                    <a:pt x="623" y="807"/>
                    <a:pt x="651" y="791"/>
                  </a:cubicBezTo>
                  <a:cubicBezTo>
                    <a:pt x="673" y="813"/>
                    <a:pt x="673" y="813"/>
                    <a:pt x="673" y="813"/>
                  </a:cubicBezTo>
                  <a:cubicBezTo>
                    <a:pt x="686" y="826"/>
                    <a:pt x="703" y="833"/>
                    <a:pt x="722" y="833"/>
                  </a:cubicBezTo>
                  <a:cubicBezTo>
                    <a:pt x="740" y="833"/>
                    <a:pt x="757" y="826"/>
                    <a:pt x="770" y="813"/>
                  </a:cubicBezTo>
                  <a:cubicBezTo>
                    <a:pt x="813" y="769"/>
                    <a:pt x="813" y="769"/>
                    <a:pt x="813" y="769"/>
                  </a:cubicBezTo>
                  <a:cubicBezTo>
                    <a:pt x="826" y="757"/>
                    <a:pt x="834" y="739"/>
                    <a:pt x="834" y="721"/>
                  </a:cubicBezTo>
                  <a:cubicBezTo>
                    <a:pt x="834" y="703"/>
                    <a:pt x="827" y="686"/>
                    <a:pt x="813" y="673"/>
                  </a:cubicBezTo>
                  <a:cubicBezTo>
                    <a:pt x="791" y="650"/>
                    <a:pt x="791" y="650"/>
                    <a:pt x="791" y="650"/>
                  </a:cubicBezTo>
                  <a:cubicBezTo>
                    <a:pt x="807" y="623"/>
                    <a:pt x="819" y="593"/>
                    <a:pt x="828" y="563"/>
                  </a:cubicBezTo>
                  <a:cubicBezTo>
                    <a:pt x="859" y="563"/>
                    <a:pt x="859" y="563"/>
                    <a:pt x="859" y="563"/>
                  </a:cubicBezTo>
                  <a:cubicBezTo>
                    <a:pt x="897" y="563"/>
                    <a:pt x="928" y="532"/>
                    <a:pt x="928" y="494"/>
                  </a:cubicBezTo>
                  <a:cubicBezTo>
                    <a:pt x="928" y="432"/>
                    <a:pt x="928" y="432"/>
                    <a:pt x="928" y="432"/>
                  </a:cubicBezTo>
                  <a:cubicBezTo>
                    <a:pt x="928" y="395"/>
                    <a:pt x="897" y="364"/>
                    <a:pt x="859" y="364"/>
                  </a:cubicBezTo>
                  <a:cubicBezTo>
                    <a:pt x="828" y="364"/>
                    <a:pt x="828" y="364"/>
                    <a:pt x="828" y="364"/>
                  </a:cubicBezTo>
                  <a:cubicBezTo>
                    <a:pt x="819" y="333"/>
                    <a:pt x="807" y="304"/>
                    <a:pt x="791" y="276"/>
                  </a:cubicBezTo>
                  <a:cubicBezTo>
                    <a:pt x="813" y="254"/>
                    <a:pt x="813" y="254"/>
                    <a:pt x="813" y="254"/>
                  </a:cubicBezTo>
                  <a:cubicBezTo>
                    <a:pt x="826" y="241"/>
                    <a:pt x="834" y="224"/>
                    <a:pt x="834" y="206"/>
                  </a:cubicBezTo>
                  <a:cubicBezTo>
                    <a:pt x="834" y="187"/>
                    <a:pt x="827" y="170"/>
                    <a:pt x="813" y="157"/>
                  </a:cubicBezTo>
                  <a:cubicBezTo>
                    <a:pt x="770" y="114"/>
                    <a:pt x="770" y="114"/>
                    <a:pt x="770" y="114"/>
                  </a:cubicBezTo>
                  <a:cubicBezTo>
                    <a:pt x="757" y="101"/>
                    <a:pt x="740" y="94"/>
                    <a:pt x="722" y="94"/>
                  </a:cubicBezTo>
                  <a:cubicBezTo>
                    <a:pt x="703" y="94"/>
                    <a:pt x="686" y="101"/>
                    <a:pt x="673" y="114"/>
                  </a:cubicBezTo>
                  <a:cubicBezTo>
                    <a:pt x="651" y="136"/>
                    <a:pt x="651" y="136"/>
                    <a:pt x="651" y="136"/>
                  </a:cubicBezTo>
                  <a:cubicBezTo>
                    <a:pt x="623" y="120"/>
                    <a:pt x="594" y="108"/>
                    <a:pt x="563" y="100"/>
                  </a:cubicBezTo>
                  <a:cubicBezTo>
                    <a:pt x="563" y="68"/>
                    <a:pt x="563" y="68"/>
                    <a:pt x="563" y="68"/>
                  </a:cubicBezTo>
                  <a:cubicBezTo>
                    <a:pt x="563" y="30"/>
                    <a:pt x="532" y="0"/>
                    <a:pt x="495" y="0"/>
                  </a:cubicBezTo>
                  <a:cubicBezTo>
                    <a:pt x="433" y="0"/>
                    <a:pt x="433" y="0"/>
                    <a:pt x="433" y="0"/>
                  </a:cubicBezTo>
                  <a:cubicBezTo>
                    <a:pt x="395" y="0"/>
                    <a:pt x="364" y="30"/>
                    <a:pt x="364" y="68"/>
                  </a:cubicBezTo>
                  <a:cubicBezTo>
                    <a:pt x="364" y="100"/>
                    <a:pt x="364" y="100"/>
                    <a:pt x="364" y="100"/>
                  </a:cubicBezTo>
                  <a:cubicBezTo>
                    <a:pt x="334" y="108"/>
                    <a:pt x="304" y="120"/>
                    <a:pt x="277" y="136"/>
                  </a:cubicBezTo>
                  <a:cubicBezTo>
                    <a:pt x="254" y="114"/>
                    <a:pt x="254" y="114"/>
                    <a:pt x="254" y="114"/>
                  </a:cubicBezTo>
                  <a:cubicBezTo>
                    <a:pt x="242" y="101"/>
                    <a:pt x="224" y="94"/>
                    <a:pt x="206" y="94"/>
                  </a:cubicBezTo>
                  <a:cubicBezTo>
                    <a:pt x="188" y="94"/>
                    <a:pt x="171" y="101"/>
                    <a:pt x="158" y="114"/>
                  </a:cubicBezTo>
                  <a:cubicBezTo>
                    <a:pt x="114" y="157"/>
                    <a:pt x="114" y="157"/>
                    <a:pt x="114" y="157"/>
                  </a:cubicBezTo>
                  <a:cubicBezTo>
                    <a:pt x="88" y="184"/>
                    <a:pt x="88" y="227"/>
                    <a:pt x="114" y="254"/>
                  </a:cubicBezTo>
                  <a:cubicBezTo>
                    <a:pt x="137" y="276"/>
                    <a:pt x="137" y="276"/>
                    <a:pt x="137" y="276"/>
                  </a:cubicBezTo>
                  <a:cubicBezTo>
                    <a:pt x="121" y="304"/>
                    <a:pt x="108" y="333"/>
                    <a:pt x="100" y="364"/>
                  </a:cubicBezTo>
                  <a:cubicBezTo>
                    <a:pt x="68" y="364"/>
                    <a:pt x="68" y="364"/>
                    <a:pt x="68" y="364"/>
                  </a:cubicBezTo>
                  <a:cubicBezTo>
                    <a:pt x="31" y="364"/>
                    <a:pt x="0" y="395"/>
                    <a:pt x="0" y="432"/>
                  </a:cubicBezTo>
                  <a:cubicBezTo>
                    <a:pt x="0" y="494"/>
                    <a:pt x="0" y="494"/>
                    <a:pt x="0" y="494"/>
                  </a:cubicBezTo>
                  <a:cubicBezTo>
                    <a:pt x="0" y="532"/>
                    <a:pt x="31" y="563"/>
                    <a:pt x="68" y="563"/>
                  </a:cubicBezTo>
                  <a:cubicBezTo>
                    <a:pt x="100" y="563"/>
                    <a:pt x="100" y="563"/>
                    <a:pt x="100" y="563"/>
                  </a:cubicBezTo>
                  <a:cubicBezTo>
                    <a:pt x="108" y="593"/>
                    <a:pt x="121" y="623"/>
                    <a:pt x="137" y="650"/>
                  </a:cubicBezTo>
                  <a:cubicBezTo>
                    <a:pt x="114" y="673"/>
                    <a:pt x="114" y="673"/>
                    <a:pt x="114" y="673"/>
                  </a:cubicBezTo>
                  <a:cubicBezTo>
                    <a:pt x="88" y="699"/>
                    <a:pt x="88" y="743"/>
                    <a:pt x="114" y="769"/>
                  </a:cubicBezTo>
                  <a:cubicBezTo>
                    <a:pt x="158" y="813"/>
                    <a:pt x="158" y="813"/>
                    <a:pt x="158" y="813"/>
                  </a:cubicBezTo>
                  <a:cubicBezTo>
                    <a:pt x="171" y="826"/>
                    <a:pt x="188" y="833"/>
                    <a:pt x="206" y="833"/>
                  </a:cubicBezTo>
                  <a:cubicBezTo>
                    <a:pt x="224" y="833"/>
                    <a:pt x="242" y="826"/>
                    <a:pt x="254" y="813"/>
                  </a:cubicBezTo>
                  <a:cubicBezTo>
                    <a:pt x="277" y="791"/>
                    <a:pt x="277" y="791"/>
                    <a:pt x="277" y="791"/>
                  </a:cubicBezTo>
                  <a:cubicBezTo>
                    <a:pt x="304" y="807"/>
                    <a:pt x="334" y="819"/>
                    <a:pt x="364" y="827"/>
                  </a:cubicBezTo>
                  <a:cubicBezTo>
                    <a:pt x="364" y="859"/>
                    <a:pt x="364" y="859"/>
                    <a:pt x="364" y="859"/>
                  </a:cubicBezTo>
                  <a:cubicBezTo>
                    <a:pt x="365" y="896"/>
                    <a:pt x="396" y="927"/>
                    <a:pt x="433" y="927"/>
                  </a:cubicBezTo>
                  <a:close/>
                  <a:moveTo>
                    <a:pt x="290" y="724"/>
                  </a:moveTo>
                  <a:cubicBezTo>
                    <a:pt x="284" y="721"/>
                    <a:pt x="278" y="719"/>
                    <a:pt x="272" y="719"/>
                  </a:cubicBezTo>
                  <a:cubicBezTo>
                    <a:pt x="264" y="719"/>
                    <a:pt x="256" y="722"/>
                    <a:pt x="250" y="728"/>
                  </a:cubicBezTo>
                  <a:cubicBezTo>
                    <a:pt x="210" y="768"/>
                    <a:pt x="210" y="768"/>
                    <a:pt x="210" y="768"/>
                  </a:cubicBezTo>
                  <a:cubicBezTo>
                    <a:pt x="209" y="769"/>
                    <a:pt x="207" y="770"/>
                    <a:pt x="206" y="770"/>
                  </a:cubicBezTo>
                  <a:cubicBezTo>
                    <a:pt x="205" y="770"/>
                    <a:pt x="204" y="769"/>
                    <a:pt x="203" y="768"/>
                  </a:cubicBezTo>
                  <a:cubicBezTo>
                    <a:pt x="159" y="725"/>
                    <a:pt x="159" y="725"/>
                    <a:pt x="159" y="725"/>
                  </a:cubicBezTo>
                  <a:cubicBezTo>
                    <a:pt x="157" y="723"/>
                    <a:pt x="157" y="720"/>
                    <a:pt x="159" y="718"/>
                  </a:cubicBezTo>
                  <a:cubicBezTo>
                    <a:pt x="199" y="678"/>
                    <a:pt x="199" y="678"/>
                    <a:pt x="199" y="678"/>
                  </a:cubicBezTo>
                  <a:cubicBezTo>
                    <a:pt x="210" y="667"/>
                    <a:pt x="212" y="650"/>
                    <a:pt x="203" y="638"/>
                  </a:cubicBezTo>
                  <a:cubicBezTo>
                    <a:pt x="180" y="603"/>
                    <a:pt x="164" y="565"/>
                    <a:pt x="156" y="525"/>
                  </a:cubicBezTo>
                  <a:cubicBezTo>
                    <a:pt x="154" y="510"/>
                    <a:pt x="140" y="499"/>
                    <a:pt x="125" y="499"/>
                  </a:cubicBezTo>
                  <a:cubicBezTo>
                    <a:pt x="69" y="499"/>
                    <a:pt x="69" y="499"/>
                    <a:pt x="69" y="499"/>
                  </a:cubicBezTo>
                  <a:cubicBezTo>
                    <a:pt x="66" y="499"/>
                    <a:pt x="64" y="497"/>
                    <a:pt x="64" y="494"/>
                  </a:cubicBezTo>
                  <a:cubicBezTo>
                    <a:pt x="64" y="432"/>
                    <a:pt x="64" y="432"/>
                    <a:pt x="64" y="432"/>
                  </a:cubicBezTo>
                  <a:cubicBezTo>
                    <a:pt x="64" y="430"/>
                    <a:pt x="66" y="427"/>
                    <a:pt x="69" y="427"/>
                  </a:cubicBezTo>
                  <a:cubicBezTo>
                    <a:pt x="125" y="427"/>
                    <a:pt x="125" y="427"/>
                    <a:pt x="125" y="427"/>
                  </a:cubicBezTo>
                  <a:cubicBezTo>
                    <a:pt x="140" y="427"/>
                    <a:pt x="154" y="417"/>
                    <a:pt x="156" y="402"/>
                  </a:cubicBezTo>
                  <a:cubicBezTo>
                    <a:pt x="164" y="361"/>
                    <a:pt x="180" y="323"/>
                    <a:pt x="203" y="289"/>
                  </a:cubicBezTo>
                  <a:cubicBezTo>
                    <a:pt x="212" y="277"/>
                    <a:pt x="210" y="260"/>
                    <a:pt x="199" y="249"/>
                  </a:cubicBezTo>
                  <a:cubicBezTo>
                    <a:pt x="159" y="209"/>
                    <a:pt x="159" y="209"/>
                    <a:pt x="159" y="209"/>
                  </a:cubicBezTo>
                  <a:cubicBezTo>
                    <a:pt x="157" y="207"/>
                    <a:pt x="157" y="204"/>
                    <a:pt x="159" y="202"/>
                  </a:cubicBezTo>
                  <a:cubicBezTo>
                    <a:pt x="203" y="159"/>
                    <a:pt x="203" y="159"/>
                    <a:pt x="203" y="159"/>
                  </a:cubicBezTo>
                  <a:cubicBezTo>
                    <a:pt x="204" y="157"/>
                    <a:pt x="205" y="157"/>
                    <a:pt x="206" y="157"/>
                  </a:cubicBezTo>
                  <a:cubicBezTo>
                    <a:pt x="207" y="157"/>
                    <a:pt x="209" y="157"/>
                    <a:pt x="210" y="159"/>
                  </a:cubicBezTo>
                  <a:cubicBezTo>
                    <a:pt x="250" y="199"/>
                    <a:pt x="250" y="199"/>
                    <a:pt x="250" y="199"/>
                  </a:cubicBezTo>
                  <a:cubicBezTo>
                    <a:pt x="260" y="210"/>
                    <a:pt x="277" y="212"/>
                    <a:pt x="290" y="203"/>
                  </a:cubicBezTo>
                  <a:cubicBezTo>
                    <a:pt x="324" y="180"/>
                    <a:pt x="362" y="164"/>
                    <a:pt x="403" y="156"/>
                  </a:cubicBezTo>
                  <a:cubicBezTo>
                    <a:pt x="417" y="153"/>
                    <a:pt x="428" y="140"/>
                    <a:pt x="428" y="125"/>
                  </a:cubicBezTo>
                  <a:cubicBezTo>
                    <a:pt x="428" y="69"/>
                    <a:pt x="428" y="69"/>
                    <a:pt x="428" y="69"/>
                  </a:cubicBezTo>
                  <a:cubicBezTo>
                    <a:pt x="428" y="66"/>
                    <a:pt x="430" y="64"/>
                    <a:pt x="433" y="64"/>
                  </a:cubicBezTo>
                  <a:cubicBezTo>
                    <a:pt x="495" y="64"/>
                    <a:pt x="495" y="64"/>
                    <a:pt x="495" y="64"/>
                  </a:cubicBezTo>
                  <a:cubicBezTo>
                    <a:pt x="498" y="64"/>
                    <a:pt x="500" y="66"/>
                    <a:pt x="500" y="69"/>
                  </a:cubicBezTo>
                  <a:cubicBezTo>
                    <a:pt x="500" y="125"/>
                    <a:pt x="500" y="125"/>
                    <a:pt x="500" y="125"/>
                  </a:cubicBezTo>
                  <a:cubicBezTo>
                    <a:pt x="500" y="140"/>
                    <a:pt x="511" y="153"/>
                    <a:pt x="526" y="156"/>
                  </a:cubicBezTo>
                  <a:cubicBezTo>
                    <a:pt x="566" y="164"/>
                    <a:pt x="604" y="180"/>
                    <a:pt x="638" y="203"/>
                  </a:cubicBezTo>
                  <a:cubicBezTo>
                    <a:pt x="651" y="211"/>
                    <a:pt x="668" y="210"/>
                    <a:pt x="678" y="199"/>
                  </a:cubicBezTo>
                  <a:cubicBezTo>
                    <a:pt x="718" y="159"/>
                    <a:pt x="718" y="159"/>
                    <a:pt x="718" y="159"/>
                  </a:cubicBezTo>
                  <a:cubicBezTo>
                    <a:pt x="720" y="158"/>
                    <a:pt x="721" y="158"/>
                    <a:pt x="722" y="158"/>
                  </a:cubicBezTo>
                  <a:cubicBezTo>
                    <a:pt x="723" y="158"/>
                    <a:pt x="724" y="158"/>
                    <a:pt x="725" y="159"/>
                  </a:cubicBezTo>
                  <a:cubicBezTo>
                    <a:pt x="769" y="203"/>
                    <a:pt x="769" y="203"/>
                    <a:pt x="769" y="203"/>
                  </a:cubicBezTo>
                  <a:cubicBezTo>
                    <a:pt x="770" y="204"/>
                    <a:pt x="771" y="205"/>
                    <a:pt x="771" y="206"/>
                  </a:cubicBezTo>
                  <a:cubicBezTo>
                    <a:pt x="771" y="207"/>
                    <a:pt x="770" y="208"/>
                    <a:pt x="769" y="210"/>
                  </a:cubicBezTo>
                  <a:cubicBezTo>
                    <a:pt x="729" y="250"/>
                    <a:pt x="729" y="250"/>
                    <a:pt x="729" y="250"/>
                  </a:cubicBezTo>
                  <a:cubicBezTo>
                    <a:pt x="718" y="260"/>
                    <a:pt x="716" y="277"/>
                    <a:pt x="725" y="290"/>
                  </a:cubicBezTo>
                  <a:cubicBezTo>
                    <a:pt x="748" y="324"/>
                    <a:pt x="764" y="362"/>
                    <a:pt x="772" y="402"/>
                  </a:cubicBezTo>
                  <a:cubicBezTo>
                    <a:pt x="775" y="417"/>
                    <a:pt x="788" y="428"/>
                    <a:pt x="803" y="428"/>
                  </a:cubicBezTo>
                  <a:cubicBezTo>
                    <a:pt x="860" y="428"/>
                    <a:pt x="860" y="428"/>
                    <a:pt x="860" y="428"/>
                  </a:cubicBezTo>
                  <a:cubicBezTo>
                    <a:pt x="862" y="428"/>
                    <a:pt x="865" y="430"/>
                    <a:pt x="865" y="433"/>
                  </a:cubicBezTo>
                  <a:cubicBezTo>
                    <a:pt x="865" y="495"/>
                    <a:pt x="865" y="495"/>
                    <a:pt x="865" y="495"/>
                  </a:cubicBezTo>
                  <a:cubicBezTo>
                    <a:pt x="865" y="498"/>
                    <a:pt x="862" y="500"/>
                    <a:pt x="860" y="500"/>
                  </a:cubicBezTo>
                  <a:cubicBezTo>
                    <a:pt x="803" y="500"/>
                    <a:pt x="803" y="500"/>
                    <a:pt x="803" y="500"/>
                  </a:cubicBezTo>
                  <a:cubicBezTo>
                    <a:pt x="788" y="500"/>
                    <a:pt x="775" y="511"/>
                    <a:pt x="772" y="526"/>
                  </a:cubicBezTo>
                  <a:cubicBezTo>
                    <a:pt x="764" y="566"/>
                    <a:pt x="748" y="604"/>
                    <a:pt x="725" y="638"/>
                  </a:cubicBezTo>
                  <a:cubicBezTo>
                    <a:pt x="717" y="651"/>
                    <a:pt x="718" y="668"/>
                    <a:pt x="729" y="678"/>
                  </a:cubicBezTo>
                  <a:cubicBezTo>
                    <a:pt x="769" y="718"/>
                    <a:pt x="769" y="718"/>
                    <a:pt x="769" y="718"/>
                  </a:cubicBezTo>
                  <a:cubicBezTo>
                    <a:pt x="770" y="720"/>
                    <a:pt x="771" y="721"/>
                    <a:pt x="771" y="722"/>
                  </a:cubicBezTo>
                  <a:cubicBezTo>
                    <a:pt x="771" y="723"/>
                    <a:pt x="770" y="724"/>
                    <a:pt x="769" y="725"/>
                  </a:cubicBezTo>
                  <a:cubicBezTo>
                    <a:pt x="725" y="769"/>
                    <a:pt x="725" y="769"/>
                    <a:pt x="725" y="769"/>
                  </a:cubicBezTo>
                  <a:cubicBezTo>
                    <a:pt x="724" y="770"/>
                    <a:pt x="723" y="770"/>
                    <a:pt x="722" y="770"/>
                  </a:cubicBezTo>
                  <a:cubicBezTo>
                    <a:pt x="721" y="770"/>
                    <a:pt x="720" y="770"/>
                    <a:pt x="718" y="769"/>
                  </a:cubicBezTo>
                  <a:cubicBezTo>
                    <a:pt x="678" y="729"/>
                    <a:pt x="678" y="729"/>
                    <a:pt x="678" y="729"/>
                  </a:cubicBezTo>
                  <a:cubicBezTo>
                    <a:pt x="668" y="718"/>
                    <a:pt x="651" y="716"/>
                    <a:pt x="638" y="725"/>
                  </a:cubicBezTo>
                  <a:cubicBezTo>
                    <a:pt x="604" y="748"/>
                    <a:pt x="566" y="764"/>
                    <a:pt x="526" y="772"/>
                  </a:cubicBezTo>
                  <a:cubicBezTo>
                    <a:pt x="511" y="775"/>
                    <a:pt x="500" y="788"/>
                    <a:pt x="500" y="803"/>
                  </a:cubicBezTo>
                  <a:cubicBezTo>
                    <a:pt x="500" y="859"/>
                    <a:pt x="500" y="859"/>
                    <a:pt x="500" y="859"/>
                  </a:cubicBezTo>
                  <a:cubicBezTo>
                    <a:pt x="500" y="862"/>
                    <a:pt x="498" y="864"/>
                    <a:pt x="495" y="864"/>
                  </a:cubicBezTo>
                  <a:cubicBezTo>
                    <a:pt x="433" y="864"/>
                    <a:pt x="433" y="864"/>
                    <a:pt x="433" y="864"/>
                  </a:cubicBezTo>
                  <a:cubicBezTo>
                    <a:pt x="430" y="864"/>
                    <a:pt x="428" y="862"/>
                    <a:pt x="428" y="859"/>
                  </a:cubicBezTo>
                  <a:cubicBezTo>
                    <a:pt x="428" y="803"/>
                    <a:pt x="428" y="803"/>
                    <a:pt x="428" y="803"/>
                  </a:cubicBezTo>
                  <a:cubicBezTo>
                    <a:pt x="428" y="788"/>
                    <a:pt x="418" y="775"/>
                    <a:pt x="403" y="772"/>
                  </a:cubicBezTo>
                  <a:cubicBezTo>
                    <a:pt x="362" y="763"/>
                    <a:pt x="324" y="747"/>
                    <a:pt x="290" y="724"/>
                  </a:cubicBezTo>
                  <a:close/>
                  <a:moveTo>
                    <a:pt x="290" y="724"/>
                  </a:moveTo>
                  <a:cubicBezTo>
                    <a:pt x="290" y="724"/>
                    <a:pt x="290" y="724"/>
                    <a:pt x="290" y="724"/>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8">
              <a:extLst>
                <a:ext uri="{FF2B5EF4-FFF2-40B4-BE49-F238E27FC236}">
                  <a16:creationId xmlns:a16="http://schemas.microsoft.com/office/drawing/2014/main" id="{811780E1-D2DF-4164-AE93-633806DAE735}"/>
                </a:ext>
              </a:extLst>
            </p:cNvPr>
            <p:cNvSpPr>
              <a:spLocks noEditPoints="1"/>
            </p:cNvSpPr>
            <p:nvPr/>
          </p:nvSpPr>
          <p:spPr bwMode="auto">
            <a:xfrm>
              <a:off x="2339975" y="4495801"/>
              <a:ext cx="938213" cy="936625"/>
            </a:xfrm>
            <a:custGeom>
              <a:avLst/>
              <a:gdLst>
                <a:gd name="T0" fmla="*/ 376 w 376"/>
                <a:gd name="T1" fmla="*/ 188 h 376"/>
                <a:gd name="T2" fmla="*/ 188 w 376"/>
                <a:gd name="T3" fmla="*/ 0 h 376"/>
                <a:gd name="T4" fmla="*/ 0 w 376"/>
                <a:gd name="T5" fmla="*/ 188 h 376"/>
                <a:gd name="T6" fmla="*/ 188 w 376"/>
                <a:gd name="T7" fmla="*/ 376 h 376"/>
                <a:gd name="T8" fmla="*/ 376 w 376"/>
                <a:gd name="T9" fmla="*/ 188 h 376"/>
                <a:gd name="T10" fmla="*/ 63 w 376"/>
                <a:gd name="T11" fmla="*/ 188 h 376"/>
                <a:gd name="T12" fmla="*/ 188 w 376"/>
                <a:gd name="T13" fmla="*/ 63 h 376"/>
                <a:gd name="T14" fmla="*/ 313 w 376"/>
                <a:gd name="T15" fmla="*/ 188 h 376"/>
                <a:gd name="T16" fmla="*/ 188 w 376"/>
                <a:gd name="T17" fmla="*/ 313 h 376"/>
                <a:gd name="T18" fmla="*/ 63 w 376"/>
                <a:gd name="T19" fmla="*/ 188 h 376"/>
                <a:gd name="T20" fmla="*/ 63 w 376"/>
                <a:gd name="T21" fmla="*/ 188 h 376"/>
                <a:gd name="T22" fmla="*/ 63 w 376"/>
                <a:gd name="T23" fmla="*/ 18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6" h="376">
                  <a:moveTo>
                    <a:pt x="376" y="188"/>
                  </a:moveTo>
                  <a:cubicBezTo>
                    <a:pt x="376" y="84"/>
                    <a:pt x="291" y="0"/>
                    <a:pt x="188" y="0"/>
                  </a:cubicBezTo>
                  <a:cubicBezTo>
                    <a:pt x="84" y="0"/>
                    <a:pt x="0" y="84"/>
                    <a:pt x="0" y="188"/>
                  </a:cubicBezTo>
                  <a:cubicBezTo>
                    <a:pt x="0" y="292"/>
                    <a:pt x="84" y="376"/>
                    <a:pt x="188" y="376"/>
                  </a:cubicBezTo>
                  <a:cubicBezTo>
                    <a:pt x="292" y="376"/>
                    <a:pt x="376" y="292"/>
                    <a:pt x="376" y="188"/>
                  </a:cubicBezTo>
                  <a:close/>
                  <a:moveTo>
                    <a:pt x="63" y="188"/>
                  </a:moveTo>
                  <a:cubicBezTo>
                    <a:pt x="63" y="119"/>
                    <a:pt x="119" y="63"/>
                    <a:pt x="188" y="63"/>
                  </a:cubicBezTo>
                  <a:cubicBezTo>
                    <a:pt x="257" y="63"/>
                    <a:pt x="313" y="119"/>
                    <a:pt x="313" y="188"/>
                  </a:cubicBezTo>
                  <a:cubicBezTo>
                    <a:pt x="313" y="257"/>
                    <a:pt x="257" y="313"/>
                    <a:pt x="188" y="313"/>
                  </a:cubicBezTo>
                  <a:cubicBezTo>
                    <a:pt x="119" y="313"/>
                    <a:pt x="63" y="256"/>
                    <a:pt x="63" y="188"/>
                  </a:cubicBezTo>
                  <a:close/>
                  <a:moveTo>
                    <a:pt x="63" y="188"/>
                  </a:moveTo>
                  <a:cubicBezTo>
                    <a:pt x="63" y="188"/>
                    <a:pt x="63" y="188"/>
                    <a:pt x="63" y="188"/>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2" name="Picture Placeholder 11">
            <a:extLst>
              <a:ext uri="{FF2B5EF4-FFF2-40B4-BE49-F238E27FC236}">
                <a16:creationId xmlns:a16="http://schemas.microsoft.com/office/drawing/2014/main" id="{85876499-DECF-438A-BCC8-013E583849A3}"/>
              </a:ext>
            </a:extLst>
          </p:cNvPr>
          <p:cNvSpPr>
            <a:spLocks noGrp="1"/>
          </p:cNvSpPr>
          <p:nvPr>
            <p:ph type="pic" sz="quarter" idx="22"/>
          </p:nvPr>
        </p:nvSpPr>
        <p:spPr/>
      </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Infographic</a:t>
            </a:r>
          </a:p>
        </p:txBody>
      </p:sp>
      <p:sp>
        <p:nvSpPr>
          <p:cNvPr id="2" name="Rectangle 1">
            <a:extLst>
              <a:ext uri="{FF2B5EF4-FFF2-40B4-BE49-F238E27FC236}">
                <a16:creationId xmlns:a16="http://schemas.microsoft.com/office/drawing/2014/main" id="{04FA23AB-AD59-453B-A77D-49410AFD902E}"/>
              </a:ext>
            </a:extLst>
          </p:cNvPr>
          <p:cNvSpPr/>
          <p:nvPr/>
        </p:nvSpPr>
        <p:spPr>
          <a:xfrm>
            <a:off x="4519515" y="2000488"/>
            <a:ext cx="2981739" cy="42147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EBC49C25-6A8C-4B45-AA87-32614CA6D522}"/>
              </a:ext>
            </a:extLst>
          </p:cNvPr>
          <p:cNvGrpSpPr/>
          <p:nvPr/>
        </p:nvGrpSpPr>
        <p:grpSpPr>
          <a:xfrm>
            <a:off x="934923" y="2000489"/>
            <a:ext cx="3154362" cy="1805662"/>
            <a:chOff x="5352823" y="2294076"/>
            <a:chExt cx="3154362" cy="1805662"/>
          </a:xfrm>
          <a:solidFill>
            <a:schemeClr val="accent2"/>
          </a:solidFill>
        </p:grpSpPr>
        <p:sp>
          <p:nvSpPr>
            <p:cNvPr id="12" name="Freeform 8">
              <a:extLst>
                <a:ext uri="{FF2B5EF4-FFF2-40B4-BE49-F238E27FC236}">
                  <a16:creationId xmlns:a16="http://schemas.microsoft.com/office/drawing/2014/main" id="{7DD75FE4-0201-4289-B41C-08BE008FBFE3}"/>
                </a:ext>
              </a:extLst>
            </p:cNvPr>
            <p:cNvSpPr>
              <a:spLocks noEditPoints="1"/>
            </p:cNvSpPr>
            <p:nvPr/>
          </p:nvSpPr>
          <p:spPr bwMode="auto">
            <a:xfrm>
              <a:off x="5362348" y="2294076"/>
              <a:ext cx="463550" cy="1106488"/>
            </a:xfrm>
            <a:custGeom>
              <a:avLst/>
              <a:gdLst>
                <a:gd name="T0" fmla="*/ 93 w 187"/>
                <a:gd name="T1" fmla="*/ 95 h 447"/>
                <a:gd name="T2" fmla="*/ 141 w 187"/>
                <a:gd name="T3" fmla="*/ 47 h 447"/>
                <a:gd name="T4" fmla="*/ 93 w 187"/>
                <a:gd name="T5" fmla="*/ 0 h 447"/>
                <a:gd name="T6" fmla="*/ 45 w 187"/>
                <a:gd name="T7" fmla="*/ 47 h 447"/>
                <a:gd name="T8" fmla="*/ 93 w 187"/>
                <a:gd name="T9" fmla="*/ 95 h 447"/>
                <a:gd name="T10" fmla="*/ 148 w 187"/>
                <a:gd name="T11" fmla="*/ 106 h 447"/>
                <a:gd name="T12" fmla="*/ 39 w 187"/>
                <a:gd name="T13" fmla="*/ 106 h 447"/>
                <a:gd name="T14" fmla="*/ 0 w 187"/>
                <a:gd name="T15" fmla="*/ 145 h 447"/>
                <a:gd name="T16" fmla="*/ 0 w 187"/>
                <a:gd name="T17" fmla="*/ 307 h 447"/>
                <a:gd name="T18" fmla="*/ 17 w 187"/>
                <a:gd name="T19" fmla="*/ 323 h 447"/>
                <a:gd name="T20" fmla="*/ 33 w 187"/>
                <a:gd name="T21" fmla="*/ 307 h 447"/>
                <a:gd name="T22" fmla="*/ 33 w 187"/>
                <a:gd name="T23" fmla="*/ 151 h 447"/>
                <a:gd name="T24" fmla="*/ 43 w 187"/>
                <a:gd name="T25" fmla="*/ 151 h 447"/>
                <a:gd name="T26" fmla="*/ 43 w 187"/>
                <a:gd name="T27" fmla="*/ 426 h 447"/>
                <a:gd name="T28" fmla="*/ 64 w 187"/>
                <a:gd name="T29" fmla="*/ 447 h 447"/>
                <a:gd name="T30" fmla="*/ 86 w 187"/>
                <a:gd name="T31" fmla="*/ 426 h 447"/>
                <a:gd name="T32" fmla="*/ 86 w 187"/>
                <a:gd name="T33" fmla="*/ 286 h 447"/>
                <a:gd name="T34" fmla="*/ 100 w 187"/>
                <a:gd name="T35" fmla="*/ 286 h 447"/>
                <a:gd name="T36" fmla="*/ 100 w 187"/>
                <a:gd name="T37" fmla="*/ 426 h 447"/>
                <a:gd name="T38" fmla="*/ 122 w 187"/>
                <a:gd name="T39" fmla="*/ 447 h 447"/>
                <a:gd name="T40" fmla="*/ 144 w 187"/>
                <a:gd name="T41" fmla="*/ 426 h 447"/>
                <a:gd name="T42" fmla="*/ 144 w 187"/>
                <a:gd name="T43" fmla="*/ 151 h 447"/>
                <a:gd name="T44" fmla="*/ 154 w 187"/>
                <a:gd name="T45" fmla="*/ 151 h 447"/>
                <a:gd name="T46" fmla="*/ 154 w 187"/>
                <a:gd name="T47" fmla="*/ 307 h 447"/>
                <a:gd name="T48" fmla="*/ 171 w 187"/>
                <a:gd name="T49" fmla="*/ 323 h 447"/>
                <a:gd name="T50" fmla="*/ 187 w 187"/>
                <a:gd name="T51" fmla="*/ 307 h 447"/>
                <a:gd name="T52" fmla="*/ 187 w 187"/>
                <a:gd name="T53" fmla="*/ 145 h 447"/>
                <a:gd name="T54" fmla="*/ 148 w 187"/>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7" h="447">
                  <a:moveTo>
                    <a:pt x="93" y="95"/>
                  </a:moveTo>
                  <a:cubicBezTo>
                    <a:pt x="119" y="95"/>
                    <a:pt x="141" y="74"/>
                    <a:pt x="141" y="47"/>
                  </a:cubicBezTo>
                  <a:cubicBezTo>
                    <a:pt x="141" y="21"/>
                    <a:pt x="119" y="0"/>
                    <a:pt x="93" y="0"/>
                  </a:cubicBezTo>
                  <a:cubicBezTo>
                    <a:pt x="67" y="0"/>
                    <a:pt x="45" y="21"/>
                    <a:pt x="45" y="47"/>
                  </a:cubicBezTo>
                  <a:cubicBezTo>
                    <a:pt x="45"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7" y="316"/>
                    <a:pt x="187" y="307"/>
                  </a:cubicBezTo>
                  <a:cubicBezTo>
                    <a:pt x="187" y="145"/>
                    <a:pt x="187" y="145"/>
                    <a:pt x="187" y="145"/>
                  </a:cubicBezTo>
                  <a:cubicBezTo>
                    <a:pt x="187"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9">
              <a:extLst>
                <a:ext uri="{FF2B5EF4-FFF2-40B4-BE49-F238E27FC236}">
                  <a16:creationId xmlns:a16="http://schemas.microsoft.com/office/drawing/2014/main" id="{71DE14F6-1EAB-4553-9CC5-5BE57710373E}"/>
                </a:ext>
              </a:extLst>
            </p:cNvPr>
            <p:cNvSpPr>
              <a:spLocks noEditPoints="1"/>
            </p:cNvSpPr>
            <p:nvPr/>
          </p:nvSpPr>
          <p:spPr bwMode="auto">
            <a:xfrm>
              <a:off x="5897335" y="2294076"/>
              <a:ext cx="466725" cy="1106488"/>
            </a:xfrm>
            <a:custGeom>
              <a:avLst/>
              <a:gdLst>
                <a:gd name="T0" fmla="*/ 93 w 188"/>
                <a:gd name="T1" fmla="*/ 95 h 447"/>
                <a:gd name="T2" fmla="*/ 141 w 188"/>
                <a:gd name="T3" fmla="*/ 47 h 447"/>
                <a:gd name="T4" fmla="*/ 93 w 188"/>
                <a:gd name="T5" fmla="*/ 0 h 447"/>
                <a:gd name="T6" fmla="*/ 46 w 188"/>
                <a:gd name="T7" fmla="*/ 47 h 447"/>
                <a:gd name="T8" fmla="*/ 93 w 188"/>
                <a:gd name="T9" fmla="*/ 95 h 447"/>
                <a:gd name="T10" fmla="*/ 148 w 188"/>
                <a:gd name="T11" fmla="*/ 106 h 447"/>
                <a:gd name="T12" fmla="*/ 39 w 188"/>
                <a:gd name="T13" fmla="*/ 106 h 447"/>
                <a:gd name="T14" fmla="*/ 0 w 188"/>
                <a:gd name="T15" fmla="*/ 145 h 447"/>
                <a:gd name="T16" fmla="*/ 0 w 188"/>
                <a:gd name="T17" fmla="*/ 307 h 447"/>
                <a:gd name="T18" fmla="*/ 17 w 188"/>
                <a:gd name="T19" fmla="*/ 323 h 447"/>
                <a:gd name="T20" fmla="*/ 33 w 188"/>
                <a:gd name="T21" fmla="*/ 307 h 447"/>
                <a:gd name="T22" fmla="*/ 33 w 188"/>
                <a:gd name="T23" fmla="*/ 151 h 447"/>
                <a:gd name="T24" fmla="*/ 43 w 188"/>
                <a:gd name="T25" fmla="*/ 151 h 447"/>
                <a:gd name="T26" fmla="*/ 43 w 188"/>
                <a:gd name="T27" fmla="*/ 426 h 447"/>
                <a:gd name="T28" fmla="*/ 65 w 188"/>
                <a:gd name="T29" fmla="*/ 447 h 447"/>
                <a:gd name="T30" fmla="*/ 86 w 188"/>
                <a:gd name="T31" fmla="*/ 426 h 447"/>
                <a:gd name="T32" fmla="*/ 86 w 188"/>
                <a:gd name="T33" fmla="*/ 286 h 447"/>
                <a:gd name="T34" fmla="*/ 101 w 188"/>
                <a:gd name="T35" fmla="*/ 286 h 447"/>
                <a:gd name="T36" fmla="*/ 101 w 188"/>
                <a:gd name="T37" fmla="*/ 426 h 447"/>
                <a:gd name="T38" fmla="*/ 122 w 188"/>
                <a:gd name="T39" fmla="*/ 447 h 447"/>
                <a:gd name="T40" fmla="*/ 144 w 188"/>
                <a:gd name="T41" fmla="*/ 426 h 447"/>
                <a:gd name="T42" fmla="*/ 144 w 188"/>
                <a:gd name="T43" fmla="*/ 151 h 447"/>
                <a:gd name="T44" fmla="*/ 154 w 188"/>
                <a:gd name="T45" fmla="*/ 151 h 447"/>
                <a:gd name="T46" fmla="*/ 154 w 188"/>
                <a:gd name="T47" fmla="*/ 307 h 447"/>
                <a:gd name="T48" fmla="*/ 171 w 188"/>
                <a:gd name="T49" fmla="*/ 323 h 447"/>
                <a:gd name="T50" fmla="*/ 188 w 188"/>
                <a:gd name="T51" fmla="*/ 307 h 447"/>
                <a:gd name="T52" fmla="*/ 188 w 188"/>
                <a:gd name="T53" fmla="*/ 145 h 447"/>
                <a:gd name="T54" fmla="*/ 148 w 188"/>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447">
                  <a:moveTo>
                    <a:pt x="93" y="95"/>
                  </a:moveTo>
                  <a:cubicBezTo>
                    <a:pt x="119" y="95"/>
                    <a:pt x="141" y="74"/>
                    <a:pt x="141" y="47"/>
                  </a:cubicBezTo>
                  <a:cubicBezTo>
                    <a:pt x="141" y="21"/>
                    <a:pt x="119" y="0"/>
                    <a:pt x="93" y="0"/>
                  </a:cubicBezTo>
                  <a:cubicBezTo>
                    <a:pt x="67" y="0"/>
                    <a:pt x="46" y="21"/>
                    <a:pt x="46" y="47"/>
                  </a:cubicBezTo>
                  <a:cubicBezTo>
                    <a:pt x="46"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8"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3" y="447"/>
                    <a:pt x="65" y="447"/>
                  </a:cubicBezTo>
                  <a:cubicBezTo>
                    <a:pt x="77" y="447"/>
                    <a:pt x="86" y="438"/>
                    <a:pt x="86" y="426"/>
                  </a:cubicBezTo>
                  <a:cubicBezTo>
                    <a:pt x="86" y="286"/>
                    <a:pt x="86" y="286"/>
                    <a:pt x="86" y="286"/>
                  </a:cubicBezTo>
                  <a:cubicBezTo>
                    <a:pt x="101" y="286"/>
                    <a:pt x="101" y="286"/>
                    <a:pt x="101" y="286"/>
                  </a:cubicBezTo>
                  <a:cubicBezTo>
                    <a:pt x="101" y="426"/>
                    <a:pt x="101" y="426"/>
                    <a:pt x="101" y="426"/>
                  </a:cubicBezTo>
                  <a:cubicBezTo>
                    <a:pt x="101"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8" y="316"/>
                    <a:pt x="188" y="307"/>
                  </a:cubicBezTo>
                  <a:cubicBezTo>
                    <a:pt x="188" y="145"/>
                    <a:pt x="188" y="145"/>
                    <a:pt x="188" y="145"/>
                  </a:cubicBezTo>
                  <a:cubicBezTo>
                    <a:pt x="188"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0">
              <a:extLst>
                <a:ext uri="{FF2B5EF4-FFF2-40B4-BE49-F238E27FC236}">
                  <a16:creationId xmlns:a16="http://schemas.microsoft.com/office/drawing/2014/main" id="{F16B18C7-203E-4891-8D2C-BB5A69E62A5E}"/>
                </a:ext>
              </a:extLst>
            </p:cNvPr>
            <p:cNvSpPr>
              <a:spLocks noEditPoints="1"/>
            </p:cNvSpPr>
            <p:nvPr/>
          </p:nvSpPr>
          <p:spPr bwMode="auto">
            <a:xfrm>
              <a:off x="6433910" y="2294076"/>
              <a:ext cx="465138" cy="1106488"/>
            </a:xfrm>
            <a:custGeom>
              <a:avLst/>
              <a:gdLst>
                <a:gd name="T0" fmla="*/ 93 w 188"/>
                <a:gd name="T1" fmla="*/ 95 h 447"/>
                <a:gd name="T2" fmla="*/ 141 w 188"/>
                <a:gd name="T3" fmla="*/ 47 h 447"/>
                <a:gd name="T4" fmla="*/ 93 w 188"/>
                <a:gd name="T5" fmla="*/ 0 h 447"/>
                <a:gd name="T6" fmla="*/ 46 w 188"/>
                <a:gd name="T7" fmla="*/ 47 h 447"/>
                <a:gd name="T8" fmla="*/ 93 w 188"/>
                <a:gd name="T9" fmla="*/ 95 h 447"/>
                <a:gd name="T10" fmla="*/ 148 w 188"/>
                <a:gd name="T11" fmla="*/ 106 h 447"/>
                <a:gd name="T12" fmla="*/ 40 w 188"/>
                <a:gd name="T13" fmla="*/ 106 h 447"/>
                <a:gd name="T14" fmla="*/ 0 w 188"/>
                <a:gd name="T15" fmla="*/ 145 h 447"/>
                <a:gd name="T16" fmla="*/ 0 w 188"/>
                <a:gd name="T17" fmla="*/ 307 h 447"/>
                <a:gd name="T18" fmla="*/ 17 w 188"/>
                <a:gd name="T19" fmla="*/ 323 h 447"/>
                <a:gd name="T20" fmla="*/ 34 w 188"/>
                <a:gd name="T21" fmla="*/ 307 h 447"/>
                <a:gd name="T22" fmla="*/ 34 w 188"/>
                <a:gd name="T23" fmla="*/ 151 h 447"/>
                <a:gd name="T24" fmla="*/ 43 w 188"/>
                <a:gd name="T25" fmla="*/ 151 h 447"/>
                <a:gd name="T26" fmla="*/ 43 w 188"/>
                <a:gd name="T27" fmla="*/ 426 h 447"/>
                <a:gd name="T28" fmla="*/ 65 w 188"/>
                <a:gd name="T29" fmla="*/ 447 h 447"/>
                <a:gd name="T30" fmla="*/ 87 w 188"/>
                <a:gd name="T31" fmla="*/ 426 h 447"/>
                <a:gd name="T32" fmla="*/ 87 w 188"/>
                <a:gd name="T33" fmla="*/ 286 h 447"/>
                <a:gd name="T34" fmla="*/ 101 w 188"/>
                <a:gd name="T35" fmla="*/ 286 h 447"/>
                <a:gd name="T36" fmla="*/ 101 w 188"/>
                <a:gd name="T37" fmla="*/ 426 h 447"/>
                <a:gd name="T38" fmla="*/ 123 w 188"/>
                <a:gd name="T39" fmla="*/ 447 h 447"/>
                <a:gd name="T40" fmla="*/ 144 w 188"/>
                <a:gd name="T41" fmla="*/ 426 h 447"/>
                <a:gd name="T42" fmla="*/ 144 w 188"/>
                <a:gd name="T43" fmla="*/ 151 h 447"/>
                <a:gd name="T44" fmla="*/ 154 w 188"/>
                <a:gd name="T45" fmla="*/ 151 h 447"/>
                <a:gd name="T46" fmla="*/ 154 w 188"/>
                <a:gd name="T47" fmla="*/ 307 h 447"/>
                <a:gd name="T48" fmla="*/ 171 w 188"/>
                <a:gd name="T49" fmla="*/ 323 h 447"/>
                <a:gd name="T50" fmla="*/ 188 w 188"/>
                <a:gd name="T51" fmla="*/ 307 h 447"/>
                <a:gd name="T52" fmla="*/ 188 w 188"/>
                <a:gd name="T53" fmla="*/ 145 h 447"/>
                <a:gd name="T54" fmla="*/ 148 w 188"/>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447">
                  <a:moveTo>
                    <a:pt x="93" y="95"/>
                  </a:moveTo>
                  <a:cubicBezTo>
                    <a:pt x="120" y="95"/>
                    <a:pt x="141" y="74"/>
                    <a:pt x="141" y="47"/>
                  </a:cubicBezTo>
                  <a:cubicBezTo>
                    <a:pt x="141" y="21"/>
                    <a:pt x="120" y="0"/>
                    <a:pt x="93" y="0"/>
                  </a:cubicBezTo>
                  <a:cubicBezTo>
                    <a:pt x="67" y="0"/>
                    <a:pt x="46" y="21"/>
                    <a:pt x="46" y="47"/>
                  </a:cubicBezTo>
                  <a:cubicBezTo>
                    <a:pt x="46" y="74"/>
                    <a:pt x="67" y="95"/>
                    <a:pt x="93" y="95"/>
                  </a:cubicBezTo>
                  <a:close/>
                  <a:moveTo>
                    <a:pt x="148" y="106"/>
                  </a:moveTo>
                  <a:cubicBezTo>
                    <a:pt x="40" y="106"/>
                    <a:pt x="40" y="106"/>
                    <a:pt x="40" y="106"/>
                  </a:cubicBezTo>
                  <a:cubicBezTo>
                    <a:pt x="14" y="106"/>
                    <a:pt x="0" y="118"/>
                    <a:pt x="0" y="145"/>
                  </a:cubicBezTo>
                  <a:cubicBezTo>
                    <a:pt x="0" y="307"/>
                    <a:pt x="0" y="307"/>
                    <a:pt x="0" y="307"/>
                  </a:cubicBezTo>
                  <a:cubicBezTo>
                    <a:pt x="0" y="316"/>
                    <a:pt x="8" y="323"/>
                    <a:pt x="17" y="323"/>
                  </a:cubicBezTo>
                  <a:cubicBezTo>
                    <a:pt x="26" y="323"/>
                    <a:pt x="34" y="316"/>
                    <a:pt x="34" y="307"/>
                  </a:cubicBezTo>
                  <a:cubicBezTo>
                    <a:pt x="34" y="151"/>
                    <a:pt x="34" y="151"/>
                    <a:pt x="34" y="151"/>
                  </a:cubicBezTo>
                  <a:cubicBezTo>
                    <a:pt x="43" y="151"/>
                    <a:pt x="43" y="151"/>
                    <a:pt x="43" y="151"/>
                  </a:cubicBezTo>
                  <a:cubicBezTo>
                    <a:pt x="43" y="426"/>
                    <a:pt x="43" y="426"/>
                    <a:pt x="43" y="426"/>
                  </a:cubicBezTo>
                  <a:cubicBezTo>
                    <a:pt x="43" y="438"/>
                    <a:pt x="53" y="447"/>
                    <a:pt x="65" y="447"/>
                  </a:cubicBezTo>
                  <a:cubicBezTo>
                    <a:pt x="77" y="447"/>
                    <a:pt x="87" y="438"/>
                    <a:pt x="87" y="426"/>
                  </a:cubicBezTo>
                  <a:cubicBezTo>
                    <a:pt x="87" y="286"/>
                    <a:pt x="87" y="286"/>
                    <a:pt x="87" y="286"/>
                  </a:cubicBezTo>
                  <a:cubicBezTo>
                    <a:pt x="101" y="286"/>
                    <a:pt x="101" y="286"/>
                    <a:pt x="101" y="286"/>
                  </a:cubicBezTo>
                  <a:cubicBezTo>
                    <a:pt x="101" y="426"/>
                    <a:pt x="101" y="426"/>
                    <a:pt x="101" y="426"/>
                  </a:cubicBezTo>
                  <a:cubicBezTo>
                    <a:pt x="101" y="438"/>
                    <a:pt x="111" y="447"/>
                    <a:pt x="123" y="447"/>
                  </a:cubicBezTo>
                  <a:cubicBezTo>
                    <a:pt x="135"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8" y="316"/>
                    <a:pt x="188" y="307"/>
                  </a:cubicBezTo>
                  <a:cubicBezTo>
                    <a:pt x="188" y="145"/>
                    <a:pt x="188" y="145"/>
                    <a:pt x="188" y="145"/>
                  </a:cubicBezTo>
                  <a:cubicBezTo>
                    <a:pt x="188"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1">
              <a:extLst>
                <a:ext uri="{FF2B5EF4-FFF2-40B4-BE49-F238E27FC236}">
                  <a16:creationId xmlns:a16="http://schemas.microsoft.com/office/drawing/2014/main" id="{C48C5729-5167-46CE-9AEC-615155EBF286}"/>
                </a:ext>
              </a:extLst>
            </p:cNvPr>
            <p:cNvSpPr>
              <a:spLocks noEditPoints="1"/>
            </p:cNvSpPr>
            <p:nvPr/>
          </p:nvSpPr>
          <p:spPr bwMode="auto">
            <a:xfrm>
              <a:off x="6968898" y="2294076"/>
              <a:ext cx="466725" cy="1106488"/>
            </a:xfrm>
            <a:custGeom>
              <a:avLst/>
              <a:gdLst>
                <a:gd name="T0" fmla="*/ 94 w 188"/>
                <a:gd name="T1" fmla="*/ 95 h 447"/>
                <a:gd name="T2" fmla="*/ 141 w 188"/>
                <a:gd name="T3" fmla="*/ 47 h 447"/>
                <a:gd name="T4" fmla="*/ 94 w 188"/>
                <a:gd name="T5" fmla="*/ 0 h 447"/>
                <a:gd name="T6" fmla="*/ 46 w 188"/>
                <a:gd name="T7" fmla="*/ 47 h 447"/>
                <a:gd name="T8" fmla="*/ 94 w 188"/>
                <a:gd name="T9" fmla="*/ 95 h 447"/>
                <a:gd name="T10" fmla="*/ 149 w 188"/>
                <a:gd name="T11" fmla="*/ 106 h 447"/>
                <a:gd name="T12" fmla="*/ 40 w 188"/>
                <a:gd name="T13" fmla="*/ 106 h 447"/>
                <a:gd name="T14" fmla="*/ 0 w 188"/>
                <a:gd name="T15" fmla="*/ 145 h 447"/>
                <a:gd name="T16" fmla="*/ 0 w 188"/>
                <a:gd name="T17" fmla="*/ 307 h 447"/>
                <a:gd name="T18" fmla="*/ 17 w 188"/>
                <a:gd name="T19" fmla="*/ 323 h 447"/>
                <a:gd name="T20" fmla="*/ 34 w 188"/>
                <a:gd name="T21" fmla="*/ 307 h 447"/>
                <a:gd name="T22" fmla="*/ 34 w 188"/>
                <a:gd name="T23" fmla="*/ 151 h 447"/>
                <a:gd name="T24" fmla="*/ 43 w 188"/>
                <a:gd name="T25" fmla="*/ 151 h 447"/>
                <a:gd name="T26" fmla="*/ 43 w 188"/>
                <a:gd name="T27" fmla="*/ 426 h 447"/>
                <a:gd name="T28" fmla="*/ 65 w 188"/>
                <a:gd name="T29" fmla="*/ 447 h 447"/>
                <a:gd name="T30" fmla="*/ 87 w 188"/>
                <a:gd name="T31" fmla="*/ 426 h 447"/>
                <a:gd name="T32" fmla="*/ 87 w 188"/>
                <a:gd name="T33" fmla="*/ 286 h 447"/>
                <a:gd name="T34" fmla="*/ 101 w 188"/>
                <a:gd name="T35" fmla="*/ 286 h 447"/>
                <a:gd name="T36" fmla="*/ 101 w 188"/>
                <a:gd name="T37" fmla="*/ 426 h 447"/>
                <a:gd name="T38" fmla="*/ 123 w 188"/>
                <a:gd name="T39" fmla="*/ 447 h 447"/>
                <a:gd name="T40" fmla="*/ 145 w 188"/>
                <a:gd name="T41" fmla="*/ 426 h 447"/>
                <a:gd name="T42" fmla="*/ 145 w 188"/>
                <a:gd name="T43" fmla="*/ 151 h 447"/>
                <a:gd name="T44" fmla="*/ 155 w 188"/>
                <a:gd name="T45" fmla="*/ 151 h 447"/>
                <a:gd name="T46" fmla="*/ 155 w 188"/>
                <a:gd name="T47" fmla="*/ 307 h 447"/>
                <a:gd name="T48" fmla="*/ 171 w 188"/>
                <a:gd name="T49" fmla="*/ 323 h 447"/>
                <a:gd name="T50" fmla="*/ 188 w 188"/>
                <a:gd name="T51" fmla="*/ 307 h 447"/>
                <a:gd name="T52" fmla="*/ 188 w 188"/>
                <a:gd name="T53" fmla="*/ 145 h 447"/>
                <a:gd name="T54" fmla="*/ 149 w 188"/>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447">
                  <a:moveTo>
                    <a:pt x="94" y="95"/>
                  </a:moveTo>
                  <a:cubicBezTo>
                    <a:pt x="120" y="95"/>
                    <a:pt x="141" y="74"/>
                    <a:pt x="141" y="47"/>
                  </a:cubicBezTo>
                  <a:cubicBezTo>
                    <a:pt x="141" y="21"/>
                    <a:pt x="120" y="0"/>
                    <a:pt x="94" y="0"/>
                  </a:cubicBezTo>
                  <a:cubicBezTo>
                    <a:pt x="67" y="0"/>
                    <a:pt x="46" y="21"/>
                    <a:pt x="46" y="47"/>
                  </a:cubicBezTo>
                  <a:cubicBezTo>
                    <a:pt x="46" y="74"/>
                    <a:pt x="67" y="95"/>
                    <a:pt x="94" y="95"/>
                  </a:cubicBezTo>
                  <a:close/>
                  <a:moveTo>
                    <a:pt x="149" y="106"/>
                  </a:moveTo>
                  <a:cubicBezTo>
                    <a:pt x="40" y="106"/>
                    <a:pt x="40" y="106"/>
                    <a:pt x="40" y="106"/>
                  </a:cubicBezTo>
                  <a:cubicBezTo>
                    <a:pt x="15" y="106"/>
                    <a:pt x="0" y="118"/>
                    <a:pt x="0" y="145"/>
                  </a:cubicBezTo>
                  <a:cubicBezTo>
                    <a:pt x="0" y="307"/>
                    <a:pt x="0" y="307"/>
                    <a:pt x="0" y="307"/>
                  </a:cubicBezTo>
                  <a:cubicBezTo>
                    <a:pt x="0" y="316"/>
                    <a:pt x="8" y="323"/>
                    <a:pt x="17" y="323"/>
                  </a:cubicBezTo>
                  <a:cubicBezTo>
                    <a:pt x="26" y="323"/>
                    <a:pt x="34" y="316"/>
                    <a:pt x="34" y="307"/>
                  </a:cubicBezTo>
                  <a:cubicBezTo>
                    <a:pt x="34" y="151"/>
                    <a:pt x="34" y="151"/>
                    <a:pt x="34" y="151"/>
                  </a:cubicBezTo>
                  <a:cubicBezTo>
                    <a:pt x="43" y="151"/>
                    <a:pt x="43" y="151"/>
                    <a:pt x="43" y="151"/>
                  </a:cubicBezTo>
                  <a:cubicBezTo>
                    <a:pt x="43" y="426"/>
                    <a:pt x="43" y="426"/>
                    <a:pt x="43" y="426"/>
                  </a:cubicBezTo>
                  <a:cubicBezTo>
                    <a:pt x="43" y="438"/>
                    <a:pt x="53" y="447"/>
                    <a:pt x="65" y="447"/>
                  </a:cubicBezTo>
                  <a:cubicBezTo>
                    <a:pt x="77" y="447"/>
                    <a:pt x="87" y="438"/>
                    <a:pt x="87" y="426"/>
                  </a:cubicBezTo>
                  <a:cubicBezTo>
                    <a:pt x="87" y="286"/>
                    <a:pt x="87" y="286"/>
                    <a:pt x="87" y="286"/>
                  </a:cubicBezTo>
                  <a:cubicBezTo>
                    <a:pt x="101" y="286"/>
                    <a:pt x="101" y="286"/>
                    <a:pt x="101" y="286"/>
                  </a:cubicBezTo>
                  <a:cubicBezTo>
                    <a:pt x="101" y="426"/>
                    <a:pt x="101" y="426"/>
                    <a:pt x="101" y="426"/>
                  </a:cubicBezTo>
                  <a:cubicBezTo>
                    <a:pt x="101" y="438"/>
                    <a:pt x="111" y="447"/>
                    <a:pt x="123" y="447"/>
                  </a:cubicBezTo>
                  <a:cubicBezTo>
                    <a:pt x="135" y="447"/>
                    <a:pt x="145" y="438"/>
                    <a:pt x="145" y="426"/>
                  </a:cubicBezTo>
                  <a:cubicBezTo>
                    <a:pt x="145" y="151"/>
                    <a:pt x="145" y="151"/>
                    <a:pt x="145" y="151"/>
                  </a:cubicBezTo>
                  <a:cubicBezTo>
                    <a:pt x="155" y="151"/>
                    <a:pt x="155" y="151"/>
                    <a:pt x="155" y="151"/>
                  </a:cubicBezTo>
                  <a:cubicBezTo>
                    <a:pt x="155" y="307"/>
                    <a:pt x="155" y="307"/>
                    <a:pt x="155" y="307"/>
                  </a:cubicBezTo>
                  <a:cubicBezTo>
                    <a:pt x="155" y="316"/>
                    <a:pt x="162" y="323"/>
                    <a:pt x="171" y="323"/>
                  </a:cubicBezTo>
                  <a:cubicBezTo>
                    <a:pt x="181" y="323"/>
                    <a:pt x="188" y="316"/>
                    <a:pt x="188" y="307"/>
                  </a:cubicBezTo>
                  <a:cubicBezTo>
                    <a:pt x="188" y="145"/>
                    <a:pt x="188" y="145"/>
                    <a:pt x="188" y="145"/>
                  </a:cubicBezTo>
                  <a:cubicBezTo>
                    <a:pt x="188" y="122"/>
                    <a:pt x="179" y="106"/>
                    <a:pt x="149"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2">
              <a:extLst>
                <a:ext uri="{FF2B5EF4-FFF2-40B4-BE49-F238E27FC236}">
                  <a16:creationId xmlns:a16="http://schemas.microsoft.com/office/drawing/2014/main" id="{5CB44FB6-CF41-480A-9B17-BC497F050716}"/>
                </a:ext>
              </a:extLst>
            </p:cNvPr>
            <p:cNvSpPr>
              <a:spLocks noEditPoints="1"/>
            </p:cNvSpPr>
            <p:nvPr/>
          </p:nvSpPr>
          <p:spPr bwMode="auto">
            <a:xfrm>
              <a:off x="7507060" y="2294076"/>
              <a:ext cx="463550" cy="1106488"/>
            </a:xfrm>
            <a:custGeom>
              <a:avLst/>
              <a:gdLst>
                <a:gd name="T0" fmla="*/ 93 w 187"/>
                <a:gd name="T1" fmla="*/ 95 h 447"/>
                <a:gd name="T2" fmla="*/ 140 w 187"/>
                <a:gd name="T3" fmla="*/ 47 h 447"/>
                <a:gd name="T4" fmla="*/ 93 w 187"/>
                <a:gd name="T5" fmla="*/ 0 h 447"/>
                <a:gd name="T6" fmla="*/ 45 w 187"/>
                <a:gd name="T7" fmla="*/ 47 h 447"/>
                <a:gd name="T8" fmla="*/ 93 w 187"/>
                <a:gd name="T9" fmla="*/ 95 h 447"/>
                <a:gd name="T10" fmla="*/ 148 w 187"/>
                <a:gd name="T11" fmla="*/ 106 h 447"/>
                <a:gd name="T12" fmla="*/ 39 w 187"/>
                <a:gd name="T13" fmla="*/ 106 h 447"/>
                <a:gd name="T14" fmla="*/ 0 w 187"/>
                <a:gd name="T15" fmla="*/ 145 h 447"/>
                <a:gd name="T16" fmla="*/ 0 w 187"/>
                <a:gd name="T17" fmla="*/ 307 h 447"/>
                <a:gd name="T18" fmla="*/ 16 w 187"/>
                <a:gd name="T19" fmla="*/ 323 h 447"/>
                <a:gd name="T20" fmla="*/ 33 w 187"/>
                <a:gd name="T21" fmla="*/ 307 h 447"/>
                <a:gd name="T22" fmla="*/ 33 w 187"/>
                <a:gd name="T23" fmla="*/ 151 h 447"/>
                <a:gd name="T24" fmla="*/ 42 w 187"/>
                <a:gd name="T25" fmla="*/ 151 h 447"/>
                <a:gd name="T26" fmla="*/ 42 w 187"/>
                <a:gd name="T27" fmla="*/ 426 h 447"/>
                <a:gd name="T28" fmla="*/ 64 w 187"/>
                <a:gd name="T29" fmla="*/ 447 h 447"/>
                <a:gd name="T30" fmla="*/ 86 w 187"/>
                <a:gd name="T31" fmla="*/ 426 h 447"/>
                <a:gd name="T32" fmla="*/ 86 w 187"/>
                <a:gd name="T33" fmla="*/ 286 h 447"/>
                <a:gd name="T34" fmla="*/ 100 w 187"/>
                <a:gd name="T35" fmla="*/ 286 h 447"/>
                <a:gd name="T36" fmla="*/ 100 w 187"/>
                <a:gd name="T37" fmla="*/ 426 h 447"/>
                <a:gd name="T38" fmla="*/ 122 w 187"/>
                <a:gd name="T39" fmla="*/ 447 h 447"/>
                <a:gd name="T40" fmla="*/ 144 w 187"/>
                <a:gd name="T41" fmla="*/ 426 h 447"/>
                <a:gd name="T42" fmla="*/ 144 w 187"/>
                <a:gd name="T43" fmla="*/ 151 h 447"/>
                <a:gd name="T44" fmla="*/ 154 w 187"/>
                <a:gd name="T45" fmla="*/ 151 h 447"/>
                <a:gd name="T46" fmla="*/ 154 w 187"/>
                <a:gd name="T47" fmla="*/ 307 h 447"/>
                <a:gd name="T48" fmla="*/ 170 w 187"/>
                <a:gd name="T49" fmla="*/ 323 h 447"/>
                <a:gd name="T50" fmla="*/ 187 w 187"/>
                <a:gd name="T51" fmla="*/ 307 h 447"/>
                <a:gd name="T52" fmla="*/ 187 w 187"/>
                <a:gd name="T53" fmla="*/ 145 h 447"/>
                <a:gd name="T54" fmla="*/ 148 w 187"/>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7" h="447">
                  <a:moveTo>
                    <a:pt x="93" y="95"/>
                  </a:moveTo>
                  <a:cubicBezTo>
                    <a:pt x="119" y="95"/>
                    <a:pt x="140" y="74"/>
                    <a:pt x="140" y="47"/>
                  </a:cubicBezTo>
                  <a:cubicBezTo>
                    <a:pt x="140" y="21"/>
                    <a:pt x="119" y="0"/>
                    <a:pt x="93" y="0"/>
                  </a:cubicBezTo>
                  <a:cubicBezTo>
                    <a:pt x="66" y="0"/>
                    <a:pt x="45" y="21"/>
                    <a:pt x="45" y="47"/>
                  </a:cubicBezTo>
                  <a:cubicBezTo>
                    <a:pt x="45" y="74"/>
                    <a:pt x="66"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6" y="323"/>
                  </a:cubicBezTo>
                  <a:cubicBezTo>
                    <a:pt x="26" y="323"/>
                    <a:pt x="33" y="316"/>
                    <a:pt x="33" y="307"/>
                  </a:cubicBezTo>
                  <a:cubicBezTo>
                    <a:pt x="33" y="151"/>
                    <a:pt x="33" y="151"/>
                    <a:pt x="33" y="151"/>
                  </a:cubicBezTo>
                  <a:cubicBezTo>
                    <a:pt x="42" y="151"/>
                    <a:pt x="42" y="151"/>
                    <a:pt x="42" y="151"/>
                  </a:cubicBezTo>
                  <a:cubicBezTo>
                    <a:pt x="42" y="426"/>
                    <a:pt x="42" y="426"/>
                    <a:pt x="42" y="426"/>
                  </a:cubicBezTo>
                  <a:cubicBezTo>
                    <a:pt x="42"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1" y="323"/>
                    <a:pt x="170" y="323"/>
                  </a:cubicBezTo>
                  <a:cubicBezTo>
                    <a:pt x="180" y="323"/>
                    <a:pt x="187" y="316"/>
                    <a:pt x="187" y="307"/>
                  </a:cubicBezTo>
                  <a:cubicBezTo>
                    <a:pt x="187" y="145"/>
                    <a:pt x="187" y="145"/>
                    <a:pt x="187" y="145"/>
                  </a:cubicBezTo>
                  <a:cubicBezTo>
                    <a:pt x="187" y="122"/>
                    <a:pt x="178"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3">
              <a:extLst>
                <a:ext uri="{FF2B5EF4-FFF2-40B4-BE49-F238E27FC236}">
                  <a16:creationId xmlns:a16="http://schemas.microsoft.com/office/drawing/2014/main" id="{1C1231C7-8BA5-47B0-B95E-D40A3C0BF8F3}"/>
                </a:ext>
              </a:extLst>
            </p:cNvPr>
            <p:cNvSpPr>
              <a:spLocks noEditPoints="1"/>
            </p:cNvSpPr>
            <p:nvPr/>
          </p:nvSpPr>
          <p:spPr bwMode="auto">
            <a:xfrm>
              <a:off x="8043635" y="2294076"/>
              <a:ext cx="463550" cy="1106488"/>
            </a:xfrm>
            <a:custGeom>
              <a:avLst/>
              <a:gdLst>
                <a:gd name="T0" fmla="*/ 93 w 187"/>
                <a:gd name="T1" fmla="*/ 95 h 447"/>
                <a:gd name="T2" fmla="*/ 140 w 187"/>
                <a:gd name="T3" fmla="*/ 47 h 447"/>
                <a:gd name="T4" fmla="*/ 93 w 187"/>
                <a:gd name="T5" fmla="*/ 0 h 447"/>
                <a:gd name="T6" fmla="*/ 45 w 187"/>
                <a:gd name="T7" fmla="*/ 47 h 447"/>
                <a:gd name="T8" fmla="*/ 93 w 187"/>
                <a:gd name="T9" fmla="*/ 95 h 447"/>
                <a:gd name="T10" fmla="*/ 148 w 187"/>
                <a:gd name="T11" fmla="*/ 106 h 447"/>
                <a:gd name="T12" fmla="*/ 39 w 187"/>
                <a:gd name="T13" fmla="*/ 106 h 447"/>
                <a:gd name="T14" fmla="*/ 0 w 187"/>
                <a:gd name="T15" fmla="*/ 145 h 447"/>
                <a:gd name="T16" fmla="*/ 0 w 187"/>
                <a:gd name="T17" fmla="*/ 307 h 447"/>
                <a:gd name="T18" fmla="*/ 17 w 187"/>
                <a:gd name="T19" fmla="*/ 323 h 447"/>
                <a:gd name="T20" fmla="*/ 33 w 187"/>
                <a:gd name="T21" fmla="*/ 307 h 447"/>
                <a:gd name="T22" fmla="*/ 33 w 187"/>
                <a:gd name="T23" fmla="*/ 151 h 447"/>
                <a:gd name="T24" fmla="*/ 43 w 187"/>
                <a:gd name="T25" fmla="*/ 151 h 447"/>
                <a:gd name="T26" fmla="*/ 43 w 187"/>
                <a:gd name="T27" fmla="*/ 426 h 447"/>
                <a:gd name="T28" fmla="*/ 64 w 187"/>
                <a:gd name="T29" fmla="*/ 447 h 447"/>
                <a:gd name="T30" fmla="*/ 86 w 187"/>
                <a:gd name="T31" fmla="*/ 426 h 447"/>
                <a:gd name="T32" fmla="*/ 86 w 187"/>
                <a:gd name="T33" fmla="*/ 286 h 447"/>
                <a:gd name="T34" fmla="*/ 100 w 187"/>
                <a:gd name="T35" fmla="*/ 286 h 447"/>
                <a:gd name="T36" fmla="*/ 100 w 187"/>
                <a:gd name="T37" fmla="*/ 426 h 447"/>
                <a:gd name="T38" fmla="*/ 122 w 187"/>
                <a:gd name="T39" fmla="*/ 447 h 447"/>
                <a:gd name="T40" fmla="*/ 144 w 187"/>
                <a:gd name="T41" fmla="*/ 426 h 447"/>
                <a:gd name="T42" fmla="*/ 144 w 187"/>
                <a:gd name="T43" fmla="*/ 151 h 447"/>
                <a:gd name="T44" fmla="*/ 154 w 187"/>
                <a:gd name="T45" fmla="*/ 151 h 447"/>
                <a:gd name="T46" fmla="*/ 154 w 187"/>
                <a:gd name="T47" fmla="*/ 307 h 447"/>
                <a:gd name="T48" fmla="*/ 171 w 187"/>
                <a:gd name="T49" fmla="*/ 323 h 447"/>
                <a:gd name="T50" fmla="*/ 187 w 187"/>
                <a:gd name="T51" fmla="*/ 307 h 447"/>
                <a:gd name="T52" fmla="*/ 187 w 187"/>
                <a:gd name="T53" fmla="*/ 145 h 447"/>
                <a:gd name="T54" fmla="*/ 148 w 187"/>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7" h="447">
                  <a:moveTo>
                    <a:pt x="93" y="95"/>
                  </a:moveTo>
                  <a:cubicBezTo>
                    <a:pt x="119" y="95"/>
                    <a:pt x="140" y="74"/>
                    <a:pt x="140" y="47"/>
                  </a:cubicBezTo>
                  <a:cubicBezTo>
                    <a:pt x="140" y="21"/>
                    <a:pt x="119" y="0"/>
                    <a:pt x="93" y="0"/>
                  </a:cubicBezTo>
                  <a:cubicBezTo>
                    <a:pt x="67" y="0"/>
                    <a:pt x="45" y="21"/>
                    <a:pt x="45" y="47"/>
                  </a:cubicBezTo>
                  <a:cubicBezTo>
                    <a:pt x="45"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1" y="323"/>
                    <a:pt x="171" y="323"/>
                  </a:cubicBezTo>
                  <a:cubicBezTo>
                    <a:pt x="180" y="323"/>
                    <a:pt x="187" y="316"/>
                    <a:pt x="187" y="307"/>
                  </a:cubicBezTo>
                  <a:cubicBezTo>
                    <a:pt x="187" y="145"/>
                    <a:pt x="187" y="145"/>
                    <a:pt x="187" y="145"/>
                  </a:cubicBezTo>
                  <a:cubicBezTo>
                    <a:pt x="187"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D3695D04-7572-4D1F-AD74-0BEA3E7CCA0F}"/>
                </a:ext>
              </a:extLst>
            </p:cNvPr>
            <p:cNvSpPr>
              <a:spLocks/>
            </p:cNvSpPr>
            <p:nvPr/>
          </p:nvSpPr>
          <p:spPr bwMode="auto">
            <a:xfrm>
              <a:off x="5352823" y="3575189"/>
              <a:ext cx="2073275" cy="33338"/>
            </a:xfrm>
            <a:custGeom>
              <a:avLst/>
              <a:gdLst>
                <a:gd name="T0" fmla="*/ 836 w 836"/>
                <a:gd name="T1" fmla="*/ 7 h 14"/>
                <a:gd name="T2" fmla="*/ 832 w 836"/>
                <a:gd name="T3" fmla="*/ 14 h 14"/>
                <a:gd name="T4" fmla="*/ 4 w 836"/>
                <a:gd name="T5" fmla="*/ 14 h 14"/>
                <a:gd name="T6" fmla="*/ 0 w 836"/>
                <a:gd name="T7" fmla="*/ 7 h 14"/>
                <a:gd name="T8" fmla="*/ 0 w 836"/>
                <a:gd name="T9" fmla="*/ 7 h 14"/>
                <a:gd name="T10" fmla="*/ 4 w 836"/>
                <a:gd name="T11" fmla="*/ 0 h 14"/>
                <a:gd name="T12" fmla="*/ 832 w 836"/>
                <a:gd name="T13" fmla="*/ 0 h 14"/>
                <a:gd name="T14" fmla="*/ 836 w 836"/>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6" h="14">
                  <a:moveTo>
                    <a:pt x="836" y="7"/>
                  </a:moveTo>
                  <a:cubicBezTo>
                    <a:pt x="836" y="11"/>
                    <a:pt x="835" y="14"/>
                    <a:pt x="832" y="14"/>
                  </a:cubicBezTo>
                  <a:cubicBezTo>
                    <a:pt x="4" y="14"/>
                    <a:pt x="4" y="14"/>
                    <a:pt x="4" y="14"/>
                  </a:cubicBezTo>
                  <a:cubicBezTo>
                    <a:pt x="2" y="14"/>
                    <a:pt x="0" y="11"/>
                    <a:pt x="0" y="7"/>
                  </a:cubicBezTo>
                  <a:cubicBezTo>
                    <a:pt x="0" y="7"/>
                    <a:pt x="0" y="7"/>
                    <a:pt x="0" y="7"/>
                  </a:cubicBezTo>
                  <a:cubicBezTo>
                    <a:pt x="0" y="3"/>
                    <a:pt x="2" y="0"/>
                    <a:pt x="4" y="0"/>
                  </a:cubicBezTo>
                  <a:cubicBezTo>
                    <a:pt x="832" y="0"/>
                    <a:pt x="832" y="0"/>
                    <a:pt x="832" y="0"/>
                  </a:cubicBezTo>
                  <a:cubicBezTo>
                    <a:pt x="835" y="0"/>
                    <a:pt x="836" y="3"/>
                    <a:pt x="83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20" name="Rectangle 19">
              <a:extLst>
                <a:ext uri="{FF2B5EF4-FFF2-40B4-BE49-F238E27FC236}">
                  <a16:creationId xmlns:a16="http://schemas.microsoft.com/office/drawing/2014/main" id="{A8B25E7F-8A55-4688-BE76-69DD85AE96D0}"/>
                </a:ext>
              </a:extLst>
            </p:cNvPr>
            <p:cNvSpPr/>
            <p:nvPr/>
          </p:nvSpPr>
          <p:spPr>
            <a:xfrm>
              <a:off x="5357903" y="3668851"/>
              <a:ext cx="2068195" cy="430887"/>
            </a:xfrm>
            <a:prstGeom prst="rect">
              <a:avLst/>
            </a:prstGeom>
            <a:noFill/>
          </p:spPr>
          <p:txBody>
            <a:bodyPr wrap="none">
              <a:spAutoFit/>
            </a:bodyPr>
            <a:lstStyle/>
            <a:p>
              <a:pPr algn="r"/>
              <a:r>
                <a:rPr lang="en-US" sz="2200" b="1" dirty="0">
                  <a:solidFill>
                    <a:schemeClr val="accent2"/>
                  </a:solidFill>
                  <a:latin typeface="Roboto" panose="02000000000000000000" pitchFamily="2" charset="0"/>
                  <a:ea typeface="Roboto" panose="02000000000000000000" pitchFamily="2" charset="0"/>
                  <a:cs typeface="Open Sans" panose="020B0606030504020204" pitchFamily="34" charset="0"/>
                </a:rPr>
                <a:t>19,500/32,000</a:t>
              </a:r>
            </a:p>
          </p:txBody>
        </p:sp>
      </p:grpSp>
      <p:sp>
        <p:nvSpPr>
          <p:cNvPr id="33" name="Rectangle 9">
            <a:extLst>
              <a:ext uri="{FF2B5EF4-FFF2-40B4-BE49-F238E27FC236}">
                <a16:creationId xmlns:a16="http://schemas.microsoft.com/office/drawing/2014/main" id="{6BB69AD4-8C7E-4493-B80D-3F5D4CB1B647}"/>
              </a:ext>
            </a:extLst>
          </p:cNvPr>
          <p:cNvSpPr>
            <a:spLocks/>
          </p:cNvSpPr>
          <p:nvPr/>
        </p:nvSpPr>
        <p:spPr bwMode="auto">
          <a:xfrm>
            <a:off x="5012019" y="2401556"/>
            <a:ext cx="1996730" cy="3412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nvGrpSpPr>
          <p:cNvPr id="35" name="Group 34">
            <a:extLst>
              <a:ext uri="{FF2B5EF4-FFF2-40B4-BE49-F238E27FC236}">
                <a16:creationId xmlns:a16="http://schemas.microsoft.com/office/drawing/2014/main" id="{F22ABDC6-3A6B-4790-9628-7A1E8C56D24A}"/>
              </a:ext>
            </a:extLst>
          </p:cNvPr>
          <p:cNvGrpSpPr/>
          <p:nvPr/>
        </p:nvGrpSpPr>
        <p:grpSpPr>
          <a:xfrm>
            <a:off x="7670927" y="4387185"/>
            <a:ext cx="3154362" cy="1805662"/>
            <a:chOff x="5352823" y="2294076"/>
            <a:chExt cx="3154362" cy="1805662"/>
          </a:xfrm>
          <a:solidFill>
            <a:schemeClr val="accent4"/>
          </a:solidFill>
        </p:grpSpPr>
        <p:sp>
          <p:nvSpPr>
            <p:cNvPr id="36" name="Freeform 8">
              <a:extLst>
                <a:ext uri="{FF2B5EF4-FFF2-40B4-BE49-F238E27FC236}">
                  <a16:creationId xmlns:a16="http://schemas.microsoft.com/office/drawing/2014/main" id="{C182515F-BAFF-422A-B39C-796FA84AA937}"/>
                </a:ext>
              </a:extLst>
            </p:cNvPr>
            <p:cNvSpPr>
              <a:spLocks noEditPoints="1"/>
            </p:cNvSpPr>
            <p:nvPr/>
          </p:nvSpPr>
          <p:spPr bwMode="auto">
            <a:xfrm>
              <a:off x="5362348" y="2294076"/>
              <a:ext cx="463550" cy="1106488"/>
            </a:xfrm>
            <a:custGeom>
              <a:avLst/>
              <a:gdLst>
                <a:gd name="T0" fmla="*/ 93 w 187"/>
                <a:gd name="T1" fmla="*/ 95 h 447"/>
                <a:gd name="T2" fmla="*/ 141 w 187"/>
                <a:gd name="T3" fmla="*/ 47 h 447"/>
                <a:gd name="T4" fmla="*/ 93 w 187"/>
                <a:gd name="T5" fmla="*/ 0 h 447"/>
                <a:gd name="T6" fmla="*/ 45 w 187"/>
                <a:gd name="T7" fmla="*/ 47 h 447"/>
                <a:gd name="T8" fmla="*/ 93 w 187"/>
                <a:gd name="T9" fmla="*/ 95 h 447"/>
                <a:gd name="T10" fmla="*/ 148 w 187"/>
                <a:gd name="T11" fmla="*/ 106 h 447"/>
                <a:gd name="T12" fmla="*/ 39 w 187"/>
                <a:gd name="T13" fmla="*/ 106 h 447"/>
                <a:gd name="T14" fmla="*/ 0 w 187"/>
                <a:gd name="T15" fmla="*/ 145 h 447"/>
                <a:gd name="T16" fmla="*/ 0 w 187"/>
                <a:gd name="T17" fmla="*/ 307 h 447"/>
                <a:gd name="T18" fmla="*/ 17 w 187"/>
                <a:gd name="T19" fmla="*/ 323 h 447"/>
                <a:gd name="T20" fmla="*/ 33 w 187"/>
                <a:gd name="T21" fmla="*/ 307 h 447"/>
                <a:gd name="T22" fmla="*/ 33 w 187"/>
                <a:gd name="T23" fmla="*/ 151 h 447"/>
                <a:gd name="T24" fmla="*/ 43 w 187"/>
                <a:gd name="T25" fmla="*/ 151 h 447"/>
                <a:gd name="T26" fmla="*/ 43 w 187"/>
                <a:gd name="T27" fmla="*/ 426 h 447"/>
                <a:gd name="T28" fmla="*/ 64 w 187"/>
                <a:gd name="T29" fmla="*/ 447 h 447"/>
                <a:gd name="T30" fmla="*/ 86 w 187"/>
                <a:gd name="T31" fmla="*/ 426 h 447"/>
                <a:gd name="T32" fmla="*/ 86 w 187"/>
                <a:gd name="T33" fmla="*/ 286 h 447"/>
                <a:gd name="T34" fmla="*/ 100 w 187"/>
                <a:gd name="T35" fmla="*/ 286 h 447"/>
                <a:gd name="T36" fmla="*/ 100 w 187"/>
                <a:gd name="T37" fmla="*/ 426 h 447"/>
                <a:gd name="T38" fmla="*/ 122 w 187"/>
                <a:gd name="T39" fmla="*/ 447 h 447"/>
                <a:gd name="T40" fmla="*/ 144 w 187"/>
                <a:gd name="T41" fmla="*/ 426 h 447"/>
                <a:gd name="T42" fmla="*/ 144 w 187"/>
                <a:gd name="T43" fmla="*/ 151 h 447"/>
                <a:gd name="T44" fmla="*/ 154 w 187"/>
                <a:gd name="T45" fmla="*/ 151 h 447"/>
                <a:gd name="T46" fmla="*/ 154 w 187"/>
                <a:gd name="T47" fmla="*/ 307 h 447"/>
                <a:gd name="T48" fmla="*/ 171 w 187"/>
                <a:gd name="T49" fmla="*/ 323 h 447"/>
                <a:gd name="T50" fmla="*/ 187 w 187"/>
                <a:gd name="T51" fmla="*/ 307 h 447"/>
                <a:gd name="T52" fmla="*/ 187 w 187"/>
                <a:gd name="T53" fmla="*/ 145 h 447"/>
                <a:gd name="T54" fmla="*/ 148 w 187"/>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7" h="447">
                  <a:moveTo>
                    <a:pt x="93" y="95"/>
                  </a:moveTo>
                  <a:cubicBezTo>
                    <a:pt x="119" y="95"/>
                    <a:pt x="141" y="74"/>
                    <a:pt x="141" y="47"/>
                  </a:cubicBezTo>
                  <a:cubicBezTo>
                    <a:pt x="141" y="21"/>
                    <a:pt x="119" y="0"/>
                    <a:pt x="93" y="0"/>
                  </a:cubicBezTo>
                  <a:cubicBezTo>
                    <a:pt x="67" y="0"/>
                    <a:pt x="45" y="21"/>
                    <a:pt x="45" y="47"/>
                  </a:cubicBezTo>
                  <a:cubicBezTo>
                    <a:pt x="45"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7" y="316"/>
                    <a:pt x="187" y="307"/>
                  </a:cubicBezTo>
                  <a:cubicBezTo>
                    <a:pt x="187" y="145"/>
                    <a:pt x="187" y="145"/>
                    <a:pt x="187" y="145"/>
                  </a:cubicBezTo>
                  <a:cubicBezTo>
                    <a:pt x="187"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9">
              <a:extLst>
                <a:ext uri="{FF2B5EF4-FFF2-40B4-BE49-F238E27FC236}">
                  <a16:creationId xmlns:a16="http://schemas.microsoft.com/office/drawing/2014/main" id="{74F03744-889E-43E5-848B-959F889D754F}"/>
                </a:ext>
              </a:extLst>
            </p:cNvPr>
            <p:cNvSpPr>
              <a:spLocks noEditPoints="1"/>
            </p:cNvSpPr>
            <p:nvPr/>
          </p:nvSpPr>
          <p:spPr bwMode="auto">
            <a:xfrm>
              <a:off x="5897335" y="2294076"/>
              <a:ext cx="466725" cy="1106488"/>
            </a:xfrm>
            <a:custGeom>
              <a:avLst/>
              <a:gdLst>
                <a:gd name="T0" fmla="*/ 93 w 188"/>
                <a:gd name="T1" fmla="*/ 95 h 447"/>
                <a:gd name="T2" fmla="*/ 141 w 188"/>
                <a:gd name="T3" fmla="*/ 47 h 447"/>
                <a:gd name="T4" fmla="*/ 93 w 188"/>
                <a:gd name="T5" fmla="*/ 0 h 447"/>
                <a:gd name="T6" fmla="*/ 46 w 188"/>
                <a:gd name="T7" fmla="*/ 47 h 447"/>
                <a:gd name="T8" fmla="*/ 93 w 188"/>
                <a:gd name="T9" fmla="*/ 95 h 447"/>
                <a:gd name="T10" fmla="*/ 148 w 188"/>
                <a:gd name="T11" fmla="*/ 106 h 447"/>
                <a:gd name="T12" fmla="*/ 39 w 188"/>
                <a:gd name="T13" fmla="*/ 106 h 447"/>
                <a:gd name="T14" fmla="*/ 0 w 188"/>
                <a:gd name="T15" fmla="*/ 145 h 447"/>
                <a:gd name="T16" fmla="*/ 0 w 188"/>
                <a:gd name="T17" fmla="*/ 307 h 447"/>
                <a:gd name="T18" fmla="*/ 17 w 188"/>
                <a:gd name="T19" fmla="*/ 323 h 447"/>
                <a:gd name="T20" fmla="*/ 33 w 188"/>
                <a:gd name="T21" fmla="*/ 307 h 447"/>
                <a:gd name="T22" fmla="*/ 33 w 188"/>
                <a:gd name="T23" fmla="*/ 151 h 447"/>
                <a:gd name="T24" fmla="*/ 43 w 188"/>
                <a:gd name="T25" fmla="*/ 151 h 447"/>
                <a:gd name="T26" fmla="*/ 43 w 188"/>
                <a:gd name="T27" fmla="*/ 426 h 447"/>
                <a:gd name="T28" fmla="*/ 65 w 188"/>
                <a:gd name="T29" fmla="*/ 447 h 447"/>
                <a:gd name="T30" fmla="*/ 86 w 188"/>
                <a:gd name="T31" fmla="*/ 426 h 447"/>
                <a:gd name="T32" fmla="*/ 86 w 188"/>
                <a:gd name="T33" fmla="*/ 286 h 447"/>
                <a:gd name="T34" fmla="*/ 101 w 188"/>
                <a:gd name="T35" fmla="*/ 286 h 447"/>
                <a:gd name="T36" fmla="*/ 101 w 188"/>
                <a:gd name="T37" fmla="*/ 426 h 447"/>
                <a:gd name="T38" fmla="*/ 122 w 188"/>
                <a:gd name="T39" fmla="*/ 447 h 447"/>
                <a:gd name="T40" fmla="*/ 144 w 188"/>
                <a:gd name="T41" fmla="*/ 426 h 447"/>
                <a:gd name="T42" fmla="*/ 144 w 188"/>
                <a:gd name="T43" fmla="*/ 151 h 447"/>
                <a:gd name="T44" fmla="*/ 154 w 188"/>
                <a:gd name="T45" fmla="*/ 151 h 447"/>
                <a:gd name="T46" fmla="*/ 154 w 188"/>
                <a:gd name="T47" fmla="*/ 307 h 447"/>
                <a:gd name="T48" fmla="*/ 171 w 188"/>
                <a:gd name="T49" fmla="*/ 323 h 447"/>
                <a:gd name="T50" fmla="*/ 188 w 188"/>
                <a:gd name="T51" fmla="*/ 307 h 447"/>
                <a:gd name="T52" fmla="*/ 188 w 188"/>
                <a:gd name="T53" fmla="*/ 145 h 447"/>
                <a:gd name="T54" fmla="*/ 148 w 188"/>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447">
                  <a:moveTo>
                    <a:pt x="93" y="95"/>
                  </a:moveTo>
                  <a:cubicBezTo>
                    <a:pt x="119" y="95"/>
                    <a:pt x="141" y="74"/>
                    <a:pt x="141" y="47"/>
                  </a:cubicBezTo>
                  <a:cubicBezTo>
                    <a:pt x="141" y="21"/>
                    <a:pt x="119" y="0"/>
                    <a:pt x="93" y="0"/>
                  </a:cubicBezTo>
                  <a:cubicBezTo>
                    <a:pt x="67" y="0"/>
                    <a:pt x="46" y="21"/>
                    <a:pt x="46" y="47"/>
                  </a:cubicBezTo>
                  <a:cubicBezTo>
                    <a:pt x="46"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8"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3" y="447"/>
                    <a:pt x="65" y="447"/>
                  </a:cubicBezTo>
                  <a:cubicBezTo>
                    <a:pt x="77" y="447"/>
                    <a:pt x="86" y="438"/>
                    <a:pt x="86" y="426"/>
                  </a:cubicBezTo>
                  <a:cubicBezTo>
                    <a:pt x="86" y="286"/>
                    <a:pt x="86" y="286"/>
                    <a:pt x="86" y="286"/>
                  </a:cubicBezTo>
                  <a:cubicBezTo>
                    <a:pt x="101" y="286"/>
                    <a:pt x="101" y="286"/>
                    <a:pt x="101" y="286"/>
                  </a:cubicBezTo>
                  <a:cubicBezTo>
                    <a:pt x="101" y="426"/>
                    <a:pt x="101" y="426"/>
                    <a:pt x="101" y="426"/>
                  </a:cubicBezTo>
                  <a:cubicBezTo>
                    <a:pt x="101"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8" y="316"/>
                    <a:pt x="188" y="307"/>
                  </a:cubicBezTo>
                  <a:cubicBezTo>
                    <a:pt x="188" y="145"/>
                    <a:pt x="188" y="145"/>
                    <a:pt x="188" y="145"/>
                  </a:cubicBezTo>
                  <a:cubicBezTo>
                    <a:pt x="188"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10">
              <a:extLst>
                <a:ext uri="{FF2B5EF4-FFF2-40B4-BE49-F238E27FC236}">
                  <a16:creationId xmlns:a16="http://schemas.microsoft.com/office/drawing/2014/main" id="{6FFB7481-BE2F-4C78-B512-D36CB98E8B37}"/>
                </a:ext>
              </a:extLst>
            </p:cNvPr>
            <p:cNvSpPr>
              <a:spLocks noEditPoints="1"/>
            </p:cNvSpPr>
            <p:nvPr/>
          </p:nvSpPr>
          <p:spPr bwMode="auto">
            <a:xfrm>
              <a:off x="6433910" y="2294076"/>
              <a:ext cx="465138" cy="1106488"/>
            </a:xfrm>
            <a:custGeom>
              <a:avLst/>
              <a:gdLst>
                <a:gd name="T0" fmla="*/ 93 w 188"/>
                <a:gd name="T1" fmla="*/ 95 h 447"/>
                <a:gd name="T2" fmla="*/ 141 w 188"/>
                <a:gd name="T3" fmla="*/ 47 h 447"/>
                <a:gd name="T4" fmla="*/ 93 w 188"/>
                <a:gd name="T5" fmla="*/ 0 h 447"/>
                <a:gd name="T6" fmla="*/ 46 w 188"/>
                <a:gd name="T7" fmla="*/ 47 h 447"/>
                <a:gd name="T8" fmla="*/ 93 w 188"/>
                <a:gd name="T9" fmla="*/ 95 h 447"/>
                <a:gd name="T10" fmla="*/ 148 w 188"/>
                <a:gd name="T11" fmla="*/ 106 h 447"/>
                <a:gd name="T12" fmla="*/ 40 w 188"/>
                <a:gd name="T13" fmla="*/ 106 h 447"/>
                <a:gd name="T14" fmla="*/ 0 w 188"/>
                <a:gd name="T15" fmla="*/ 145 h 447"/>
                <a:gd name="T16" fmla="*/ 0 w 188"/>
                <a:gd name="T17" fmla="*/ 307 h 447"/>
                <a:gd name="T18" fmla="*/ 17 w 188"/>
                <a:gd name="T19" fmla="*/ 323 h 447"/>
                <a:gd name="T20" fmla="*/ 34 w 188"/>
                <a:gd name="T21" fmla="*/ 307 h 447"/>
                <a:gd name="T22" fmla="*/ 34 w 188"/>
                <a:gd name="T23" fmla="*/ 151 h 447"/>
                <a:gd name="T24" fmla="*/ 43 w 188"/>
                <a:gd name="T25" fmla="*/ 151 h 447"/>
                <a:gd name="T26" fmla="*/ 43 w 188"/>
                <a:gd name="T27" fmla="*/ 426 h 447"/>
                <a:gd name="T28" fmla="*/ 65 w 188"/>
                <a:gd name="T29" fmla="*/ 447 h 447"/>
                <a:gd name="T30" fmla="*/ 87 w 188"/>
                <a:gd name="T31" fmla="*/ 426 h 447"/>
                <a:gd name="T32" fmla="*/ 87 w 188"/>
                <a:gd name="T33" fmla="*/ 286 h 447"/>
                <a:gd name="T34" fmla="*/ 101 w 188"/>
                <a:gd name="T35" fmla="*/ 286 h 447"/>
                <a:gd name="T36" fmla="*/ 101 w 188"/>
                <a:gd name="T37" fmla="*/ 426 h 447"/>
                <a:gd name="T38" fmla="*/ 123 w 188"/>
                <a:gd name="T39" fmla="*/ 447 h 447"/>
                <a:gd name="T40" fmla="*/ 144 w 188"/>
                <a:gd name="T41" fmla="*/ 426 h 447"/>
                <a:gd name="T42" fmla="*/ 144 w 188"/>
                <a:gd name="T43" fmla="*/ 151 h 447"/>
                <a:gd name="T44" fmla="*/ 154 w 188"/>
                <a:gd name="T45" fmla="*/ 151 h 447"/>
                <a:gd name="T46" fmla="*/ 154 w 188"/>
                <a:gd name="T47" fmla="*/ 307 h 447"/>
                <a:gd name="T48" fmla="*/ 171 w 188"/>
                <a:gd name="T49" fmla="*/ 323 h 447"/>
                <a:gd name="T50" fmla="*/ 188 w 188"/>
                <a:gd name="T51" fmla="*/ 307 h 447"/>
                <a:gd name="T52" fmla="*/ 188 w 188"/>
                <a:gd name="T53" fmla="*/ 145 h 447"/>
                <a:gd name="T54" fmla="*/ 148 w 188"/>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447">
                  <a:moveTo>
                    <a:pt x="93" y="95"/>
                  </a:moveTo>
                  <a:cubicBezTo>
                    <a:pt x="120" y="95"/>
                    <a:pt x="141" y="74"/>
                    <a:pt x="141" y="47"/>
                  </a:cubicBezTo>
                  <a:cubicBezTo>
                    <a:pt x="141" y="21"/>
                    <a:pt x="120" y="0"/>
                    <a:pt x="93" y="0"/>
                  </a:cubicBezTo>
                  <a:cubicBezTo>
                    <a:pt x="67" y="0"/>
                    <a:pt x="46" y="21"/>
                    <a:pt x="46" y="47"/>
                  </a:cubicBezTo>
                  <a:cubicBezTo>
                    <a:pt x="46" y="74"/>
                    <a:pt x="67" y="95"/>
                    <a:pt x="93" y="95"/>
                  </a:cubicBezTo>
                  <a:close/>
                  <a:moveTo>
                    <a:pt x="148" y="106"/>
                  </a:moveTo>
                  <a:cubicBezTo>
                    <a:pt x="40" y="106"/>
                    <a:pt x="40" y="106"/>
                    <a:pt x="40" y="106"/>
                  </a:cubicBezTo>
                  <a:cubicBezTo>
                    <a:pt x="14" y="106"/>
                    <a:pt x="0" y="118"/>
                    <a:pt x="0" y="145"/>
                  </a:cubicBezTo>
                  <a:cubicBezTo>
                    <a:pt x="0" y="307"/>
                    <a:pt x="0" y="307"/>
                    <a:pt x="0" y="307"/>
                  </a:cubicBezTo>
                  <a:cubicBezTo>
                    <a:pt x="0" y="316"/>
                    <a:pt x="8" y="323"/>
                    <a:pt x="17" y="323"/>
                  </a:cubicBezTo>
                  <a:cubicBezTo>
                    <a:pt x="26" y="323"/>
                    <a:pt x="34" y="316"/>
                    <a:pt x="34" y="307"/>
                  </a:cubicBezTo>
                  <a:cubicBezTo>
                    <a:pt x="34" y="151"/>
                    <a:pt x="34" y="151"/>
                    <a:pt x="34" y="151"/>
                  </a:cubicBezTo>
                  <a:cubicBezTo>
                    <a:pt x="43" y="151"/>
                    <a:pt x="43" y="151"/>
                    <a:pt x="43" y="151"/>
                  </a:cubicBezTo>
                  <a:cubicBezTo>
                    <a:pt x="43" y="426"/>
                    <a:pt x="43" y="426"/>
                    <a:pt x="43" y="426"/>
                  </a:cubicBezTo>
                  <a:cubicBezTo>
                    <a:pt x="43" y="438"/>
                    <a:pt x="53" y="447"/>
                    <a:pt x="65" y="447"/>
                  </a:cubicBezTo>
                  <a:cubicBezTo>
                    <a:pt x="77" y="447"/>
                    <a:pt x="87" y="438"/>
                    <a:pt x="87" y="426"/>
                  </a:cubicBezTo>
                  <a:cubicBezTo>
                    <a:pt x="87" y="286"/>
                    <a:pt x="87" y="286"/>
                    <a:pt x="87" y="286"/>
                  </a:cubicBezTo>
                  <a:cubicBezTo>
                    <a:pt x="101" y="286"/>
                    <a:pt x="101" y="286"/>
                    <a:pt x="101" y="286"/>
                  </a:cubicBezTo>
                  <a:cubicBezTo>
                    <a:pt x="101" y="426"/>
                    <a:pt x="101" y="426"/>
                    <a:pt x="101" y="426"/>
                  </a:cubicBezTo>
                  <a:cubicBezTo>
                    <a:pt x="101" y="438"/>
                    <a:pt x="111" y="447"/>
                    <a:pt x="123" y="447"/>
                  </a:cubicBezTo>
                  <a:cubicBezTo>
                    <a:pt x="135"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8" y="316"/>
                    <a:pt x="188" y="307"/>
                  </a:cubicBezTo>
                  <a:cubicBezTo>
                    <a:pt x="188" y="145"/>
                    <a:pt x="188" y="145"/>
                    <a:pt x="188" y="145"/>
                  </a:cubicBezTo>
                  <a:cubicBezTo>
                    <a:pt x="188"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11">
              <a:extLst>
                <a:ext uri="{FF2B5EF4-FFF2-40B4-BE49-F238E27FC236}">
                  <a16:creationId xmlns:a16="http://schemas.microsoft.com/office/drawing/2014/main" id="{24742CF5-B912-4DF4-A289-C65AFD820328}"/>
                </a:ext>
              </a:extLst>
            </p:cNvPr>
            <p:cNvSpPr>
              <a:spLocks noEditPoints="1"/>
            </p:cNvSpPr>
            <p:nvPr/>
          </p:nvSpPr>
          <p:spPr bwMode="auto">
            <a:xfrm>
              <a:off x="6968898" y="2294076"/>
              <a:ext cx="466725" cy="1106488"/>
            </a:xfrm>
            <a:custGeom>
              <a:avLst/>
              <a:gdLst>
                <a:gd name="T0" fmla="*/ 94 w 188"/>
                <a:gd name="T1" fmla="*/ 95 h 447"/>
                <a:gd name="T2" fmla="*/ 141 w 188"/>
                <a:gd name="T3" fmla="*/ 47 h 447"/>
                <a:gd name="T4" fmla="*/ 94 w 188"/>
                <a:gd name="T5" fmla="*/ 0 h 447"/>
                <a:gd name="T6" fmla="*/ 46 w 188"/>
                <a:gd name="T7" fmla="*/ 47 h 447"/>
                <a:gd name="T8" fmla="*/ 94 w 188"/>
                <a:gd name="T9" fmla="*/ 95 h 447"/>
                <a:gd name="T10" fmla="*/ 149 w 188"/>
                <a:gd name="T11" fmla="*/ 106 h 447"/>
                <a:gd name="T12" fmla="*/ 40 w 188"/>
                <a:gd name="T13" fmla="*/ 106 h 447"/>
                <a:gd name="T14" fmla="*/ 0 w 188"/>
                <a:gd name="T15" fmla="*/ 145 h 447"/>
                <a:gd name="T16" fmla="*/ 0 w 188"/>
                <a:gd name="T17" fmla="*/ 307 h 447"/>
                <a:gd name="T18" fmla="*/ 17 w 188"/>
                <a:gd name="T19" fmla="*/ 323 h 447"/>
                <a:gd name="T20" fmla="*/ 34 w 188"/>
                <a:gd name="T21" fmla="*/ 307 h 447"/>
                <a:gd name="T22" fmla="*/ 34 w 188"/>
                <a:gd name="T23" fmla="*/ 151 h 447"/>
                <a:gd name="T24" fmla="*/ 43 w 188"/>
                <a:gd name="T25" fmla="*/ 151 h 447"/>
                <a:gd name="T26" fmla="*/ 43 w 188"/>
                <a:gd name="T27" fmla="*/ 426 h 447"/>
                <a:gd name="T28" fmla="*/ 65 w 188"/>
                <a:gd name="T29" fmla="*/ 447 h 447"/>
                <a:gd name="T30" fmla="*/ 87 w 188"/>
                <a:gd name="T31" fmla="*/ 426 h 447"/>
                <a:gd name="T32" fmla="*/ 87 w 188"/>
                <a:gd name="T33" fmla="*/ 286 h 447"/>
                <a:gd name="T34" fmla="*/ 101 w 188"/>
                <a:gd name="T35" fmla="*/ 286 h 447"/>
                <a:gd name="T36" fmla="*/ 101 w 188"/>
                <a:gd name="T37" fmla="*/ 426 h 447"/>
                <a:gd name="T38" fmla="*/ 123 w 188"/>
                <a:gd name="T39" fmla="*/ 447 h 447"/>
                <a:gd name="T40" fmla="*/ 145 w 188"/>
                <a:gd name="T41" fmla="*/ 426 h 447"/>
                <a:gd name="T42" fmla="*/ 145 w 188"/>
                <a:gd name="T43" fmla="*/ 151 h 447"/>
                <a:gd name="T44" fmla="*/ 155 w 188"/>
                <a:gd name="T45" fmla="*/ 151 h 447"/>
                <a:gd name="T46" fmla="*/ 155 w 188"/>
                <a:gd name="T47" fmla="*/ 307 h 447"/>
                <a:gd name="T48" fmla="*/ 171 w 188"/>
                <a:gd name="T49" fmla="*/ 323 h 447"/>
                <a:gd name="T50" fmla="*/ 188 w 188"/>
                <a:gd name="T51" fmla="*/ 307 h 447"/>
                <a:gd name="T52" fmla="*/ 188 w 188"/>
                <a:gd name="T53" fmla="*/ 145 h 447"/>
                <a:gd name="T54" fmla="*/ 149 w 188"/>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447">
                  <a:moveTo>
                    <a:pt x="94" y="95"/>
                  </a:moveTo>
                  <a:cubicBezTo>
                    <a:pt x="120" y="95"/>
                    <a:pt x="141" y="74"/>
                    <a:pt x="141" y="47"/>
                  </a:cubicBezTo>
                  <a:cubicBezTo>
                    <a:pt x="141" y="21"/>
                    <a:pt x="120" y="0"/>
                    <a:pt x="94" y="0"/>
                  </a:cubicBezTo>
                  <a:cubicBezTo>
                    <a:pt x="67" y="0"/>
                    <a:pt x="46" y="21"/>
                    <a:pt x="46" y="47"/>
                  </a:cubicBezTo>
                  <a:cubicBezTo>
                    <a:pt x="46" y="74"/>
                    <a:pt x="67" y="95"/>
                    <a:pt x="94" y="95"/>
                  </a:cubicBezTo>
                  <a:close/>
                  <a:moveTo>
                    <a:pt x="149" y="106"/>
                  </a:moveTo>
                  <a:cubicBezTo>
                    <a:pt x="40" y="106"/>
                    <a:pt x="40" y="106"/>
                    <a:pt x="40" y="106"/>
                  </a:cubicBezTo>
                  <a:cubicBezTo>
                    <a:pt x="15" y="106"/>
                    <a:pt x="0" y="118"/>
                    <a:pt x="0" y="145"/>
                  </a:cubicBezTo>
                  <a:cubicBezTo>
                    <a:pt x="0" y="307"/>
                    <a:pt x="0" y="307"/>
                    <a:pt x="0" y="307"/>
                  </a:cubicBezTo>
                  <a:cubicBezTo>
                    <a:pt x="0" y="316"/>
                    <a:pt x="8" y="323"/>
                    <a:pt x="17" y="323"/>
                  </a:cubicBezTo>
                  <a:cubicBezTo>
                    <a:pt x="26" y="323"/>
                    <a:pt x="34" y="316"/>
                    <a:pt x="34" y="307"/>
                  </a:cubicBezTo>
                  <a:cubicBezTo>
                    <a:pt x="34" y="151"/>
                    <a:pt x="34" y="151"/>
                    <a:pt x="34" y="151"/>
                  </a:cubicBezTo>
                  <a:cubicBezTo>
                    <a:pt x="43" y="151"/>
                    <a:pt x="43" y="151"/>
                    <a:pt x="43" y="151"/>
                  </a:cubicBezTo>
                  <a:cubicBezTo>
                    <a:pt x="43" y="426"/>
                    <a:pt x="43" y="426"/>
                    <a:pt x="43" y="426"/>
                  </a:cubicBezTo>
                  <a:cubicBezTo>
                    <a:pt x="43" y="438"/>
                    <a:pt x="53" y="447"/>
                    <a:pt x="65" y="447"/>
                  </a:cubicBezTo>
                  <a:cubicBezTo>
                    <a:pt x="77" y="447"/>
                    <a:pt x="87" y="438"/>
                    <a:pt x="87" y="426"/>
                  </a:cubicBezTo>
                  <a:cubicBezTo>
                    <a:pt x="87" y="286"/>
                    <a:pt x="87" y="286"/>
                    <a:pt x="87" y="286"/>
                  </a:cubicBezTo>
                  <a:cubicBezTo>
                    <a:pt x="101" y="286"/>
                    <a:pt x="101" y="286"/>
                    <a:pt x="101" y="286"/>
                  </a:cubicBezTo>
                  <a:cubicBezTo>
                    <a:pt x="101" y="426"/>
                    <a:pt x="101" y="426"/>
                    <a:pt x="101" y="426"/>
                  </a:cubicBezTo>
                  <a:cubicBezTo>
                    <a:pt x="101" y="438"/>
                    <a:pt x="111" y="447"/>
                    <a:pt x="123" y="447"/>
                  </a:cubicBezTo>
                  <a:cubicBezTo>
                    <a:pt x="135" y="447"/>
                    <a:pt x="145" y="438"/>
                    <a:pt x="145" y="426"/>
                  </a:cubicBezTo>
                  <a:cubicBezTo>
                    <a:pt x="145" y="151"/>
                    <a:pt x="145" y="151"/>
                    <a:pt x="145" y="151"/>
                  </a:cubicBezTo>
                  <a:cubicBezTo>
                    <a:pt x="155" y="151"/>
                    <a:pt x="155" y="151"/>
                    <a:pt x="155" y="151"/>
                  </a:cubicBezTo>
                  <a:cubicBezTo>
                    <a:pt x="155" y="307"/>
                    <a:pt x="155" y="307"/>
                    <a:pt x="155" y="307"/>
                  </a:cubicBezTo>
                  <a:cubicBezTo>
                    <a:pt x="155" y="316"/>
                    <a:pt x="162" y="323"/>
                    <a:pt x="171" y="323"/>
                  </a:cubicBezTo>
                  <a:cubicBezTo>
                    <a:pt x="181" y="323"/>
                    <a:pt x="188" y="316"/>
                    <a:pt x="188" y="307"/>
                  </a:cubicBezTo>
                  <a:cubicBezTo>
                    <a:pt x="188" y="145"/>
                    <a:pt x="188" y="145"/>
                    <a:pt x="188" y="145"/>
                  </a:cubicBezTo>
                  <a:cubicBezTo>
                    <a:pt x="188" y="122"/>
                    <a:pt x="179" y="106"/>
                    <a:pt x="149"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2">
              <a:extLst>
                <a:ext uri="{FF2B5EF4-FFF2-40B4-BE49-F238E27FC236}">
                  <a16:creationId xmlns:a16="http://schemas.microsoft.com/office/drawing/2014/main" id="{F6130210-D23F-42B3-A297-47783D419B86}"/>
                </a:ext>
              </a:extLst>
            </p:cNvPr>
            <p:cNvSpPr>
              <a:spLocks noEditPoints="1"/>
            </p:cNvSpPr>
            <p:nvPr/>
          </p:nvSpPr>
          <p:spPr bwMode="auto">
            <a:xfrm>
              <a:off x="7507060" y="2294076"/>
              <a:ext cx="463550" cy="1106488"/>
            </a:xfrm>
            <a:custGeom>
              <a:avLst/>
              <a:gdLst>
                <a:gd name="T0" fmla="*/ 93 w 187"/>
                <a:gd name="T1" fmla="*/ 95 h 447"/>
                <a:gd name="T2" fmla="*/ 140 w 187"/>
                <a:gd name="T3" fmla="*/ 47 h 447"/>
                <a:gd name="T4" fmla="*/ 93 w 187"/>
                <a:gd name="T5" fmla="*/ 0 h 447"/>
                <a:gd name="T6" fmla="*/ 45 w 187"/>
                <a:gd name="T7" fmla="*/ 47 h 447"/>
                <a:gd name="T8" fmla="*/ 93 w 187"/>
                <a:gd name="T9" fmla="*/ 95 h 447"/>
                <a:gd name="T10" fmla="*/ 148 w 187"/>
                <a:gd name="T11" fmla="*/ 106 h 447"/>
                <a:gd name="T12" fmla="*/ 39 w 187"/>
                <a:gd name="T13" fmla="*/ 106 h 447"/>
                <a:gd name="T14" fmla="*/ 0 w 187"/>
                <a:gd name="T15" fmla="*/ 145 h 447"/>
                <a:gd name="T16" fmla="*/ 0 w 187"/>
                <a:gd name="T17" fmla="*/ 307 h 447"/>
                <a:gd name="T18" fmla="*/ 16 w 187"/>
                <a:gd name="T19" fmla="*/ 323 h 447"/>
                <a:gd name="T20" fmla="*/ 33 w 187"/>
                <a:gd name="T21" fmla="*/ 307 h 447"/>
                <a:gd name="T22" fmla="*/ 33 w 187"/>
                <a:gd name="T23" fmla="*/ 151 h 447"/>
                <a:gd name="T24" fmla="*/ 42 w 187"/>
                <a:gd name="T25" fmla="*/ 151 h 447"/>
                <a:gd name="T26" fmla="*/ 42 w 187"/>
                <a:gd name="T27" fmla="*/ 426 h 447"/>
                <a:gd name="T28" fmla="*/ 64 w 187"/>
                <a:gd name="T29" fmla="*/ 447 h 447"/>
                <a:gd name="T30" fmla="*/ 86 w 187"/>
                <a:gd name="T31" fmla="*/ 426 h 447"/>
                <a:gd name="T32" fmla="*/ 86 w 187"/>
                <a:gd name="T33" fmla="*/ 286 h 447"/>
                <a:gd name="T34" fmla="*/ 100 w 187"/>
                <a:gd name="T35" fmla="*/ 286 h 447"/>
                <a:gd name="T36" fmla="*/ 100 w 187"/>
                <a:gd name="T37" fmla="*/ 426 h 447"/>
                <a:gd name="T38" fmla="*/ 122 w 187"/>
                <a:gd name="T39" fmla="*/ 447 h 447"/>
                <a:gd name="T40" fmla="*/ 144 w 187"/>
                <a:gd name="T41" fmla="*/ 426 h 447"/>
                <a:gd name="T42" fmla="*/ 144 w 187"/>
                <a:gd name="T43" fmla="*/ 151 h 447"/>
                <a:gd name="T44" fmla="*/ 154 w 187"/>
                <a:gd name="T45" fmla="*/ 151 h 447"/>
                <a:gd name="T46" fmla="*/ 154 w 187"/>
                <a:gd name="T47" fmla="*/ 307 h 447"/>
                <a:gd name="T48" fmla="*/ 170 w 187"/>
                <a:gd name="T49" fmla="*/ 323 h 447"/>
                <a:gd name="T50" fmla="*/ 187 w 187"/>
                <a:gd name="T51" fmla="*/ 307 h 447"/>
                <a:gd name="T52" fmla="*/ 187 w 187"/>
                <a:gd name="T53" fmla="*/ 145 h 447"/>
                <a:gd name="T54" fmla="*/ 148 w 187"/>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7" h="447">
                  <a:moveTo>
                    <a:pt x="93" y="95"/>
                  </a:moveTo>
                  <a:cubicBezTo>
                    <a:pt x="119" y="95"/>
                    <a:pt x="140" y="74"/>
                    <a:pt x="140" y="47"/>
                  </a:cubicBezTo>
                  <a:cubicBezTo>
                    <a:pt x="140" y="21"/>
                    <a:pt x="119" y="0"/>
                    <a:pt x="93" y="0"/>
                  </a:cubicBezTo>
                  <a:cubicBezTo>
                    <a:pt x="66" y="0"/>
                    <a:pt x="45" y="21"/>
                    <a:pt x="45" y="47"/>
                  </a:cubicBezTo>
                  <a:cubicBezTo>
                    <a:pt x="45" y="74"/>
                    <a:pt x="66"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6" y="323"/>
                  </a:cubicBezTo>
                  <a:cubicBezTo>
                    <a:pt x="26" y="323"/>
                    <a:pt x="33" y="316"/>
                    <a:pt x="33" y="307"/>
                  </a:cubicBezTo>
                  <a:cubicBezTo>
                    <a:pt x="33" y="151"/>
                    <a:pt x="33" y="151"/>
                    <a:pt x="33" y="151"/>
                  </a:cubicBezTo>
                  <a:cubicBezTo>
                    <a:pt x="42" y="151"/>
                    <a:pt x="42" y="151"/>
                    <a:pt x="42" y="151"/>
                  </a:cubicBezTo>
                  <a:cubicBezTo>
                    <a:pt x="42" y="426"/>
                    <a:pt x="42" y="426"/>
                    <a:pt x="42" y="426"/>
                  </a:cubicBezTo>
                  <a:cubicBezTo>
                    <a:pt x="42"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1" y="323"/>
                    <a:pt x="170" y="323"/>
                  </a:cubicBezTo>
                  <a:cubicBezTo>
                    <a:pt x="180" y="323"/>
                    <a:pt x="187" y="316"/>
                    <a:pt x="187" y="307"/>
                  </a:cubicBezTo>
                  <a:cubicBezTo>
                    <a:pt x="187" y="145"/>
                    <a:pt x="187" y="145"/>
                    <a:pt x="187" y="145"/>
                  </a:cubicBezTo>
                  <a:cubicBezTo>
                    <a:pt x="187" y="122"/>
                    <a:pt x="178"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3">
              <a:extLst>
                <a:ext uri="{FF2B5EF4-FFF2-40B4-BE49-F238E27FC236}">
                  <a16:creationId xmlns:a16="http://schemas.microsoft.com/office/drawing/2014/main" id="{8E9E624C-088A-4EB0-A83C-629508AC57C8}"/>
                </a:ext>
              </a:extLst>
            </p:cNvPr>
            <p:cNvSpPr>
              <a:spLocks noEditPoints="1"/>
            </p:cNvSpPr>
            <p:nvPr/>
          </p:nvSpPr>
          <p:spPr bwMode="auto">
            <a:xfrm>
              <a:off x="8043635" y="2294076"/>
              <a:ext cx="463550" cy="1106488"/>
            </a:xfrm>
            <a:custGeom>
              <a:avLst/>
              <a:gdLst>
                <a:gd name="T0" fmla="*/ 93 w 187"/>
                <a:gd name="T1" fmla="*/ 95 h 447"/>
                <a:gd name="T2" fmla="*/ 140 w 187"/>
                <a:gd name="T3" fmla="*/ 47 h 447"/>
                <a:gd name="T4" fmla="*/ 93 w 187"/>
                <a:gd name="T5" fmla="*/ 0 h 447"/>
                <a:gd name="T6" fmla="*/ 45 w 187"/>
                <a:gd name="T7" fmla="*/ 47 h 447"/>
                <a:gd name="T8" fmla="*/ 93 w 187"/>
                <a:gd name="T9" fmla="*/ 95 h 447"/>
                <a:gd name="T10" fmla="*/ 148 w 187"/>
                <a:gd name="T11" fmla="*/ 106 h 447"/>
                <a:gd name="T12" fmla="*/ 39 w 187"/>
                <a:gd name="T13" fmla="*/ 106 h 447"/>
                <a:gd name="T14" fmla="*/ 0 w 187"/>
                <a:gd name="T15" fmla="*/ 145 h 447"/>
                <a:gd name="T16" fmla="*/ 0 w 187"/>
                <a:gd name="T17" fmla="*/ 307 h 447"/>
                <a:gd name="T18" fmla="*/ 17 w 187"/>
                <a:gd name="T19" fmla="*/ 323 h 447"/>
                <a:gd name="T20" fmla="*/ 33 w 187"/>
                <a:gd name="T21" fmla="*/ 307 h 447"/>
                <a:gd name="T22" fmla="*/ 33 w 187"/>
                <a:gd name="T23" fmla="*/ 151 h 447"/>
                <a:gd name="T24" fmla="*/ 43 w 187"/>
                <a:gd name="T25" fmla="*/ 151 h 447"/>
                <a:gd name="T26" fmla="*/ 43 w 187"/>
                <a:gd name="T27" fmla="*/ 426 h 447"/>
                <a:gd name="T28" fmla="*/ 64 w 187"/>
                <a:gd name="T29" fmla="*/ 447 h 447"/>
                <a:gd name="T30" fmla="*/ 86 w 187"/>
                <a:gd name="T31" fmla="*/ 426 h 447"/>
                <a:gd name="T32" fmla="*/ 86 w 187"/>
                <a:gd name="T33" fmla="*/ 286 h 447"/>
                <a:gd name="T34" fmla="*/ 100 w 187"/>
                <a:gd name="T35" fmla="*/ 286 h 447"/>
                <a:gd name="T36" fmla="*/ 100 w 187"/>
                <a:gd name="T37" fmla="*/ 426 h 447"/>
                <a:gd name="T38" fmla="*/ 122 w 187"/>
                <a:gd name="T39" fmla="*/ 447 h 447"/>
                <a:gd name="T40" fmla="*/ 144 w 187"/>
                <a:gd name="T41" fmla="*/ 426 h 447"/>
                <a:gd name="T42" fmla="*/ 144 w 187"/>
                <a:gd name="T43" fmla="*/ 151 h 447"/>
                <a:gd name="T44" fmla="*/ 154 w 187"/>
                <a:gd name="T45" fmla="*/ 151 h 447"/>
                <a:gd name="T46" fmla="*/ 154 w 187"/>
                <a:gd name="T47" fmla="*/ 307 h 447"/>
                <a:gd name="T48" fmla="*/ 171 w 187"/>
                <a:gd name="T49" fmla="*/ 323 h 447"/>
                <a:gd name="T50" fmla="*/ 187 w 187"/>
                <a:gd name="T51" fmla="*/ 307 h 447"/>
                <a:gd name="T52" fmla="*/ 187 w 187"/>
                <a:gd name="T53" fmla="*/ 145 h 447"/>
                <a:gd name="T54" fmla="*/ 148 w 187"/>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7" h="447">
                  <a:moveTo>
                    <a:pt x="93" y="95"/>
                  </a:moveTo>
                  <a:cubicBezTo>
                    <a:pt x="119" y="95"/>
                    <a:pt x="140" y="74"/>
                    <a:pt x="140" y="47"/>
                  </a:cubicBezTo>
                  <a:cubicBezTo>
                    <a:pt x="140" y="21"/>
                    <a:pt x="119" y="0"/>
                    <a:pt x="93" y="0"/>
                  </a:cubicBezTo>
                  <a:cubicBezTo>
                    <a:pt x="67" y="0"/>
                    <a:pt x="45" y="21"/>
                    <a:pt x="45" y="47"/>
                  </a:cubicBezTo>
                  <a:cubicBezTo>
                    <a:pt x="45"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1" y="323"/>
                    <a:pt x="171" y="323"/>
                  </a:cubicBezTo>
                  <a:cubicBezTo>
                    <a:pt x="180" y="323"/>
                    <a:pt x="187" y="316"/>
                    <a:pt x="187" y="307"/>
                  </a:cubicBezTo>
                  <a:cubicBezTo>
                    <a:pt x="187" y="145"/>
                    <a:pt x="187" y="145"/>
                    <a:pt x="187" y="145"/>
                  </a:cubicBezTo>
                  <a:cubicBezTo>
                    <a:pt x="187"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21">
              <a:extLst>
                <a:ext uri="{FF2B5EF4-FFF2-40B4-BE49-F238E27FC236}">
                  <a16:creationId xmlns:a16="http://schemas.microsoft.com/office/drawing/2014/main" id="{E0AC64E6-50CB-428E-A7BC-14AD7A5FFF22}"/>
                </a:ext>
              </a:extLst>
            </p:cNvPr>
            <p:cNvSpPr>
              <a:spLocks/>
            </p:cNvSpPr>
            <p:nvPr/>
          </p:nvSpPr>
          <p:spPr bwMode="auto">
            <a:xfrm>
              <a:off x="5352823" y="3575189"/>
              <a:ext cx="2073275" cy="33338"/>
            </a:xfrm>
            <a:custGeom>
              <a:avLst/>
              <a:gdLst>
                <a:gd name="T0" fmla="*/ 836 w 836"/>
                <a:gd name="T1" fmla="*/ 7 h 14"/>
                <a:gd name="T2" fmla="*/ 832 w 836"/>
                <a:gd name="T3" fmla="*/ 14 h 14"/>
                <a:gd name="T4" fmla="*/ 4 w 836"/>
                <a:gd name="T5" fmla="*/ 14 h 14"/>
                <a:gd name="T6" fmla="*/ 0 w 836"/>
                <a:gd name="T7" fmla="*/ 7 h 14"/>
                <a:gd name="T8" fmla="*/ 0 w 836"/>
                <a:gd name="T9" fmla="*/ 7 h 14"/>
                <a:gd name="T10" fmla="*/ 4 w 836"/>
                <a:gd name="T11" fmla="*/ 0 h 14"/>
                <a:gd name="T12" fmla="*/ 832 w 836"/>
                <a:gd name="T13" fmla="*/ 0 h 14"/>
                <a:gd name="T14" fmla="*/ 836 w 836"/>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6" h="14">
                  <a:moveTo>
                    <a:pt x="836" y="7"/>
                  </a:moveTo>
                  <a:cubicBezTo>
                    <a:pt x="836" y="11"/>
                    <a:pt x="835" y="14"/>
                    <a:pt x="832" y="14"/>
                  </a:cubicBezTo>
                  <a:cubicBezTo>
                    <a:pt x="4" y="14"/>
                    <a:pt x="4" y="14"/>
                    <a:pt x="4" y="14"/>
                  </a:cubicBezTo>
                  <a:cubicBezTo>
                    <a:pt x="2" y="14"/>
                    <a:pt x="0" y="11"/>
                    <a:pt x="0" y="7"/>
                  </a:cubicBezTo>
                  <a:cubicBezTo>
                    <a:pt x="0" y="7"/>
                    <a:pt x="0" y="7"/>
                    <a:pt x="0" y="7"/>
                  </a:cubicBezTo>
                  <a:cubicBezTo>
                    <a:pt x="0" y="3"/>
                    <a:pt x="2" y="0"/>
                    <a:pt x="4" y="0"/>
                  </a:cubicBezTo>
                  <a:cubicBezTo>
                    <a:pt x="832" y="0"/>
                    <a:pt x="832" y="0"/>
                    <a:pt x="832" y="0"/>
                  </a:cubicBezTo>
                  <a:cubicBezTo>
                    <a:pt x="835" y="0"/>
                    <a:pt x="836" y="3"/>
                    <a:pt x="83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3" name="Rectangle 42">
              <a:extLst>
                <a:ext uri="{FF2B5EF4-FFF2-40B4-BE49-F238E27FC236}">
                  <a16:creationId xmlns:a16="http://schemas.microsoft.com/office/drawing/2014/main" id="{DD3F05AF-337F-46DA-A0A1-F7A778570783}"/>
                </a:ext>
              </a:extLst>
            </p:cNvPr>
            <p:cNvSpPr/>
            <p:nvPr/>
          </p:nvSpPr>
          <p:spPr>
            <a:xfrm>
              <a:off x="5357903" y="3668851"/>
              <a:ext cx="2068195" cy="430887"/>
            </a:xfrm>
            <a:prstGeom prst="rect">
              <a:avLst/>
            </a:prstGeom>
            <a:noFill/>
            <a:ln>
              <a:noFill/>
            </a:ln>
          </p:spPr>
          <p:txBody>
            <a:bodyPr wrap="none">
              <a:spAutoFit/>
            </a:bodyPr>
            <a:lstStyle/>
            <a:p>
              <a:pPr algn="r"/>
              <a:r>
                <a:rPr lang="en-US" sz="2200" b="1" dirty="0">
                  <a:solidFill>
                    <a:schemeClr val="accent4"/>
                  </a:solidFill>
                  <a:latin typeface="Roboto" panose="02000000000000000000" pitchFamily="2" charset="0"/>
                  <a:ea typeface="Roboto" panose="02000000000000000000" pitchFamily="2" charset="0"/>
                  <a:cs typeface="Open Sans" panose="020B0606030504020204" pitchFamily="34" charset="0"/>
                </a:rPr>
                <a:t>19,500/32,000</a:t>
              </a:r>
            </a:p>
          </p:txBody>
        </p:sp>
      </p:grpSp>
      <p:sp>
        <p:nvSpPr>
          <p:cNvPr id="47" name="Picture Placeholder 46">
            <a:extLst>
              <a:ext uri="{FF2B5EF4-FFF2-40B4-BE49-F238E27FC236}">
                <a16:creationId xmlns:a16="http://schemas.microsoft.com/office/drawing/2014/main" id="{B0360ACC-E52B-423D-8B38-2C5D3880DD02}"/>
              </a:ext>
            </a:extLst>
          </p:cNvPr>
          <p:cNvSpPr>
            <a:spLocks noGrp="1"/>
          </p:cNvSpPr>
          <p:nvPr>
            <p:ph type="pic" sz="quarter" idx="22"/>
          </p:nvPr>
        </p:nvSpPr>
        <p:spPr/>
      </p:sp>
      <p:sp>
        <p:nvSpPr>
          <p:cNvPr id="49" name="Picture Placeholder 48">
            <a:extLst>
              <a:ext uri="{FF2B5EF4-FFF2-40B4-BE49-F238E27FC236}">
                <a16:creationId xmlns:a16="http://schemas.microsoft.com/office/drawing/2014/main" id="{AF9B9242-4305-46DE-84B5-87B2AD0D74B6}"/>
              </a:ext>
            </a:extLst>
          </p:cNvPr>
          <p:cNvSpPr>
            <a:spLocks noGrp="1"/>
          </p:cNvSpPr>
          <p:nvPr>
            <p:ph type="pic" sz="quarter" idx="21"/>
          </p:nvPr>
        </p:nvSpPr>
        <p:spPr/>
      </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2" name="Group 31">
            <a:extLst>
              <a:ext uri="{FF2B5EF4-FFF2-40B4-BE49-F238E27FC236}">
                <a16:creationId xmlns:a16="http://schemas.microsoft.com/office/drawing/2014/main" id="{F479FE1B-2518-4C81-8DA2-D4C465342644}"/>
              </a:ext>
            </a:extLst>
          </p:cNvPr>
          <p:cNvGrpSpPr/>
          <p:nvPr/>
        </p:nvGrpSpPr>
        <p:grpSpPr>
          <a:xfrm>
            <a:off x="917243" y="1898650"/>
            <a:ext cx="3986723" cy="1957841"/>
            <a:chOff x="-4945063" y="1270000"/>
            <a:chExt cx="3028950" cy="1487488"/>
          </a:xfrm>
          <a:solidFill>
            <a:schemeClr val="tx1">
              <a:lumMod val="65000"/>
              <a:lumOff val="35000"/>
            </a:schemeClr>
          </a:solidFill>
        </p:grpSpPr>
        <p:sp>
          <p:nvSpPr>
            <p:cNvPr id="33" name="Freeform 182">
              <a:extLst>
                <a:ext uri="{FF2B5EF4-FFF2-40B4-BE49-F238E27FC236}">
                  <a16:creationId xmlns:a16="http://schemas.microsoft.com/office/drawing/2014/main" id="{104415EA-C773-4DD2-A2F8-4FB890D59A18}"/>
                </a:ext>
              </a:extLst>
            </p:cNvPr>
            <p:cNvSpPr>
              <a:spLocks/>
            </p:cNvSpPr>
            <p:nvPr/>
          </p:nvSpPr>
          <p:spPr bwMode="auto">
            <a:xfrm>
              <a:off x="-3422650" y="2374900"/>
              <a:ext cx="104775" cy="107950"/>
            </a:xfrm>
            <a:custGeom>
              <a:avLst/>
              <a:gdLst>
                <a:gd name="T0" fmla="*/ 11 w 29"/>
                <a:gd name="T1" fmla="*/ 29 h 30"/>
                <a:gd name="T2" fmla="*/ 12 w 29"/>
                <a:gd name="T3" fmla="*/ 28 h 30"/>
                <a:gd name="T4" fmla="*/ 13 w 29"/>
                <a:gd name="T5" fmla="*/ 29 h 30"/>
                <a:gd name="T6" fmla="*/ 16 w 29"/>
                <a:gd name="T7" fmla="*/ 29 h 30"/>
                <a:gd name="T8" fmla="*/ 18 w 29"/>
                <a:gd name="T9" fmla="*/ 28 h 30"/>
                <a:gd name="T10" fmla="*/ 18 w 29"/>
                <a:gd name="T11" fmla="*/ 13 h 30"/>
                <a:gd name="T12" fmla="*/ 20 w 29"/>
                <a:gd name="T13" fmla="*/ 12 h 30"/>
                <a:gd name="T14" fmla="*/ 20 w 29"/>
                <a:gd name="T15" fmla="*/ 4 h 30"/>
                <a:gd name="T16" fmla="*/ 22 w 29"/>
                <a:gd name="T17" fmla="*/ 3 h 30"/>
                <a:gd name="T18" fmla="*/ 25 w 29"/>
                <a:gd name="T19" fmla="*/ 3 h 30"/>
                <a:gd name="T20" fmla="*/ 26 w 29"/>
                <a:gd name="T21" fmla="*/ 4 h 30"/>
                <a:gd name="T22" fmla="*/ 28 w 29"/>
                <a:gd name="T23" fmla="*/ 3 h 30"/>
                <a:gd name="T24" fmla="*/ 29 w 29"/>
                <a:gd name="T25" fmla="*/ 2 h 30"/>
                <a:gd name="T26" fmla="*/ 29 w 29"/>
                <a:gd name="T27" fmla="*/ 2 h 30"/>
                <a:gd name="T28" fmla="*/ 24 w 29"/>
                <a:gd name="T29" fmla="*/ 2 h 30"/>
                <a:gd name="T30" fmla="*/ 21 w 29"/>
                <a:gd name="T31" fmla="*/ 2 h 30"/>
                <a:gd name="T32" fmla="*/ 15 w 29"/>
                <a:gd name="T33" fmla="*/ 2 h 30"/>
                <a:gd name="T34" fmla="*/ 15 w 29"/>
                <a:gd name="T35" fmla="*/ 1 h 30"/>
                <a:gd name="T36" fmla="*/ 7 w 29"/>
                <a:gd name="T37" fmla="*/ 1 h 30"/>
                <a:gd name="T38" fmla="*/ 4 w 29"/>
                <a:gd name="T39" fmla="*/ 1 h 30"/>
                <a:gd name="T40" fmla="*/ 2 w 29"/>
                <a:gd name="T41" fmla="*/ 1 h 30"/>
                <a:gd name="T42" fmla="*/ 1 w 29"/>
                <a:gd name="T43" fmla="*/ 0 h 30"/>
                <a:gd name="T44" fmla="*/ 0 w 29"/>
                <a:gd name="T45" fmla="*/ 1 h 30"/>
                <a:gd name="T46" fmla="*/ 0 w 29"/>
                <a:gd name="T47" fmla="*/ 1 h 30"/>
                <a:gd name="T48" fmla="*/ 1 w 29"/>
                <a:gd name="T49" fmla="*/ 4 h 30"/>
                <a:gd name="T50" fmla="*/ 3 w 29"/>
                <a:gd name="T51" fmla="*/ 9 h 30"/>
                <a:gd name="T52" fmla="*/ 6 w 29"/>
                <a:gd name="T53" fmla="*/ 14 h 30"/>
                <a:gd name="T54" fmla="*/ 6 w 29"/>
                <a:gd name="T55" fmla="*/ 18 h 30"/>
                <a:gd name="T56" fmla="*/ 7 w 29"/>
                <a:gd name="T57" fmla="*/ 21 h 30"/>
                <a:gd name="T58" fmla="*/ 8 w 29"/>
                <a:gd name="T59" fmla="*/ 27 h 30"/>
                <a:gd name="T60" fmla="*/ 10 w 29"/>
                <a:gd name="T61" fmla="*/ 29 h 30"/>
                <a:gd name="T62" fmla="*/ 11 w 29"/>
                <a:gd name="T63"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30">
                  <a:moveTo>
                    <a:pt x="11" y="29"/>
                  </a:moveTo>
                  <a:cubicBezTo>
                    <a:pt x="11" y="28"/>
                    <a:pt x="11" y="27"/>
                    <a:pt x="12" y="28"/>
                  </a:cubicBezTo>
                  <a:cubicBezTo>
                    <a:pt x="12" y="29"/>
                    <a:pt x="12" y="29"/>
                    <a:pt x="13" y="29"/>
                  </a:cubicBezTo>
                  <a:cubicBezTo>
                    <a:pt x="14" y="29"/>
                    <a:pt x="16" y="30"/>
                    <a:pt x="16" y="29"/>
                  </a:cubicBezTo>
                  <a:cubicBezTo>
                    <a:pt x="16" y="29"/>
                    <a:pt x="18" y="29"/>
                    <a:pt x="18" y="28"/>
                  </a:cubicBezTo>
                  <a:cubicBezTo>
                    <a:pt x="18" y="27"/>
                    <a:pt x="18" y="13"/>
                    <a:pt x="18" y="13"/>
                  </a:cubicBezTo>
                  <a:cubicBezTo>
                    <a:pt x="18" y="12"/>
                    <a:pt x="20" y="13"/>
                    <a:pt x="20" y="12"/>
                  </a:cubicBezTo>
                  <a:cubicBezTo>
                    <a:pt x="20" y="11"/>
                    <a:pt x="20" y="4"/>
                    <a:pt x="20" y="4"/>
                  </a:cubicBezTo>
                  <a:cubicBezTo>
                    <a:pt x="20" y="4"/>
                    <a:pt x="22" y="4"/>
                    <a:pt x="22" y="3"/>
                  </a:cubicBezTo>
                  <a:cubicBezTo>
                    <a:pt x="23" y="3"/>
                    <a:pt x="24" y="2"/>
                    <a:pt x="25" y="3"/>
                  </a:cubicBezTo>
                  <a:cubicBezTo>
                    <a:pt x="25" y="3"/>
                    <a:pt x="26" y="4"/>
                    <a:pt x="26" y="4"/>
                  </a:cubicBezTo>
                  <a:cubicBezTo>
                    <a:pt x="26" y="3"/>
                    <a:pt x="27" y="3"/>
                    <a:pt x="28" y="3"/>
                  </a:cubicBezTo>
                  <a:cubicBezTo>
                    <a:pt x="28" y="3"/>
                    <a:pt x="29" y="2"/>
                    <a:pt x="29" y="2"/>
                  </a:cubicBezTo>
                  <a:cubicBezTo>
                    <a:pt x="29" y="2"/>
                    <a:pt x="29" y="2"/>
                    <a:pt x="29" y="2"/>
                  </a:cubicBezTo>
                  <a:cubicBezTo>
                    <a:pt x="29" y="1"/>
                    <a:pt x="25" y="2"/>
                    <a:pt x="24" y="2"/>
                  </a:cubicBezTo>
                  <a:cubicBezTo>
                    <a:pt x="23" y="2"/>
                    <a:pt x="21" y="3"/>
                    <a:pt x="21" y="2"/>
                  </a:cubicBezTo>
                  <a:cubicBezTo>
                    <a:pt x="20" y="2"/>
                    <a:pt x="15" y="2"/>
                    <a:pt x="15" y="2"/>
                  </a:cubicBezTo>
                  <a:cubicBezTo>
                    <a:pt x="15" y="1"/>
                    <a:pt x="15" y="1"/>
                    <a:pt x="15" y="1"/>
                  </a:cubicBezTo>
                  <a:cubicBezTo>
                    <a:pt x="15" y="1"/>
                    <a:pt x="7" y="1"/>
                    <a:pt x="7" y="1"/>
                  </a:cubicBezTo>
                  <a:cubicBezTo>
                    <a:pt x="6" y="1"/>
                    <a:pt x="5" y="1"/>
                    <a:pt x="4" y="1"/>
                  </a:cubicBezTo>
                  <a:cubicBezTo>
                    <a:pt x="4" y="0"/>
                    <a:pt x="3" y="0"/>
                    <a:pt x="2" y="1"/>
                  </a:cubicBezTo>
                  <a:cubicBezTo>
                    <a:pt x="1" y="1"/>
                    <a:pt x="2" y="0"/>
                    <a:pt x="1" y="0"/>
                  </a:cubicBezTo>
                  <a:cubicBezTo>
                    <a:pt x="1" y="0"/>
                    <a:pt x="0" y="1"/>
                    <a:pt x="0" y="1"/>
                  </a:cubicBezTo>
                  <a:cubicBezTo>
                    <a:pt x="0" y="1"/>
                    <a:pt x="0" y="1"/>
                    <a:pt x="0" y="1"/>
                  </a:cubicBezTo>
                  <a:cubicBezTo>
                    <a:pt x="0" y="2"/>
                    <a:pt x="0" y="3"/>
                    <a:pt x="1" y="4"/>
                  </a:cubicBezTo>
                  <a:cubicBezTo>
                    <a:pt x="2" y="5"/>
                    <a:pt x="3" y="7"/>
                    <a:pt x="3" y="9"/>
                  </a:cubicBezTo>
                  <a:cubicBezTo>
                    <a:pt x="4" y="11"/>
                    <a:pt x="5" y="12"/>
                    <a:pt x="6" y="14"/>
                  </a:cubicBezTo>
                  <a:cubicBezTo>
                    <a:pt x="6" y="15"/>
                    <a:pt x="5" y="17"/>
                    <a:pt x="6" y="18"/>
                  </a:cubicBezTo>
                  <a:cubicBezTo>
                    <a:pt x="6" y="18"/>
                    <a:pt x="6" y="20"/>
                    <a:pt x="7" y="21"/>
                  </a:cubicBezTo>
                  <a:cubicBezTo>
                    <a:pt x="7" y="23"/>
                    <a:pt x="7" y="26"/>
                    <a:pt x="8" y="27"/>
                  </a:cubicBezTo>
                  <a:cubicBezTo>
                    <a:pt x="9" y="27"/>
                    <a:pt x="9" y="28"/>
                    <a:pt x="10" y="29"/>
                  </a:cubicBezTo>
                  <a:cubicBezTo>
                    <a:pt x="10" y="29"/>
                    <a:pt x="11" y="29"/>
                    <a:pt x="11"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183">
              <a:extLst>
                <a:ext uri="{FF2B5EF4-FFF2-40B4-BE49-F238E27FC236}">
                  <a16:creationId xmlns:a16="http://schemas.microsoft.com/office/drawing/2014/main" id="{95CD4E57-D34F-4418-A7B4-702C1FDE25EC}"/>
                </a:ext>
              </a:extLst>
            </p:cNvPr>
            <p:cNvSpPr>
              <a:spLocks/>
            </p:cNvSpPr>
            <p:nvPr/>
          </p:nvSpPr>
          <p:spPr bwMode="auto">
            <a:xfrm>
              <a:off x="-3317875" y="2365375"/>
              <a:ext cx="68262" cy="57150"/>
            </a:xfrm>
            <a:custGeom>
              <a:avLst/>
              <a:gdLst>
                <a:gd name="T0" fmla="*/ 13 w 19"/>
                <a:gd name="T1" fmla="*/ 1 h 16"/>
                <a:gd name="T2" fmla="*/ 12 w 19"/>
                <a:gd name="T3" fmla="*/ 0 h 16"/>
                <a:gd name="T4" fmla="*/ 10 w 19"/>
                <a:gd name="T5" fmla="*/ 0 h 16"/>
                <a:gd name="T6" fmla="*/ 9 w 19"/>
                <a:gd name="T7" fmla="*/ 1 h 16"/>
                <a:gd name="T8" fmla="*/ 7 w 19"/>
                <a:gd name="T9" fmla="*/ 3 h 16"/>
                <a:gd name="T10" fmla="*/ 4 w 19"/>
                <a:gd name="T11" fmla="*/ 6 h 16"/>
                <a:gd name="T12" fmla="*/ 1 w 19"/>
                <a:gd name="T13" fmla="*/ 5 h 16"/>
                <a:gd name="T14" fmla="*/ 0 w 19"/>
                <a:gd name="T15" fmla="*/ 5 h 16"/>
                <a:gd name="T16" fmla="*/ 2 w 19"/>
                <a:gd name="T17" fmla="*/ 7 h 16"/>
                <a:gd name="T18" fmla="*/ 3 w 19"/>
                <a:gd name="T19" fmla="*/ 9 h 16"/>
                <a:gd name="T20" fmla="*/ 5 w 19"/>
                <a:gd name="T21" fmla="*/ 11 h 16"/>
                <a:gd name="T22" fmla="*/ 6 w 19"/>
                <a:gd name="T23" fmla="*/ 13 h 16"/>
                <a:gd name="T24" fmla="*/ 8 w 19"/>
                <a:gd name="T25" fmla="*/ 14 h 16"/>
                <a:gd name="T26" fmla="*/ 9 w 19"/>
                <a:gd name="T27" fmla="*/ 15 h 16"/>
                <a:gd name="T28" fmla="*/ 12 w 19"/>
                <a:gd name="T29" fmla="*/ 16 h 16"/>
                <a:gd name="T30" fmla="*/ 14 w 19"/>
                <a:gd name="T31" fmla="*/ 16 h 16"/>
                <a:gd name="T32" fmla="*/ 17 w 19"/>
                <a:gd name="T33" fmla="*/ 14 h 16"/>
                <a:gd name="T34" fmla="*/ 17 w 19"/>
                <a:gd name="T35" fmla="*/ 12 h 16"/>
                <a:gd name="T36" fmla="*/ 18 w 19"/>
                <a:gd name="T37" fmla="*/ 10 h 16"/>
                <a:gd name="T38" fmla="*/ 18 w 19"/>
                <a:gd name="T39" fmla="*/ 8 h 16"/>
                <a:gd name="T40" fmla="*/ 18 w 19"/>
                <a:gd name="T41" fmla="*/ 6 h 16"/>
                <a:gd name="T42" fmla="*/ 18 w 19"/>
                <a:gd name="T43" fmla="*/ 2 h 16"/>
                <a:gd name="T44" fmla="*/ 16 w 19"/>
                <a:gd name="T45" fmla="*/ 2 h 16"/>
                <a:gd name="T46" fmla="*/ 13 w 19"/>
                <a:gd name="T4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16">
                  <a:moveTo>
                    <a:pt x="13" y="1"/>
                  </a:moveTo>
                  <a:cubicBezTo>
                    <a:pt x="12" y="0"/>
                    <a:pt x="12" y="0"/>
                    <a:pt x="12" y="0"/>
                  </a:cubicBezTo>
                  <a:cubicBezTo>
                    <a:pt x="10" y="0"/>
                    <a:pt x="10" y="0"/>
                    <a:pt x="10" y="0"/>
                  </a:cubicBezTo>
                  <a:cubicBezTo>
                    <a:pt x="9" y="0"/>
                    <a:pt x="9" y="1"/>
                    <a:pt x="9" y="1"/>
                  </a:cubicBezTo>
                  <a:cubicBezTo>
                    <a:pt x="9" y="2"/>
                    <a:pt x="8" y="3"/>
                    <a:pt x="7" y="3"/>
                  </a:cubicBezTo>
                  <a:cubicBezTo>
                    <a:pt x="6" y="3"/>
                    <a:pt x="5" y="5"/>
                    <a:pt x="4" y="6"/>
                  </a:cubicBezTo>
                  <a:cubicBezTo>
                    <a:pt x="4" y="6"/>
                    <a:pt x="2" y="5"/>
                    <a:pt x="1" y="5"/>
                  </a:cubicBezTo>
                  <a:cubicBezTo>
                    <a:pt x="1" y="5"/>
                    <a:pt x="1" y="5"/>
                    <a:pt x="0" y="5"/>
                  </a:cubicBezTo>
                  <a:cubicBezTo>
                    <a:pt x="1" y="6"/>
                    <a:pt x="1" y="7"/>
                    <a:pt x="2" y="7"/>
                  </a:cubicBezTo>
                  <a:cubicBezTo>
                    <a:pt x="2" y="7"/>
                    <a:pt x="2" y="9"/>
                    <a:pt x="3" y="9"/>
                  </a:cubicBezTo>
                  <a:cubicBezTo>
                    <a:pt x="4" y="10"/>
                    <a:pt x="5" y="11"/>
                    <a:pt x="5" y="11"/>
                  </a:cubicBezTo>
                  <a:cubicBezTo>
                    <a:pt x="5" y="11"/>
                    <a:pt x="6" y="12"/>
                    <a:pt x="6" y="13"/>
                  </a:cubicBezTo>
                  <a:cubicBezTo>
                    <a:pt x="6" y="13"/>
                    <a:pt x="7" y="14"/>
                    <a:pt x="8" y="14"/>
                  </a:cubicBezTo>
                  <a:cubicBezTo>
                    <a:pt x="9" y="14"/>
                    <a:pt x="9" y="15"/>
                    <a:pt x="9" y="15"/>
                  </a:cubicBezTo>
                  <a:cubicBezTo>
                    <a:pt x="9" y="16"/>
                    <a:pt x="11" y="15"/>
                    <a:pt x="12" y="16"/>
                  </a:cubicBezTo>
                  <a:cubicBezTo>
                    <a:pt x="12" y="16"/>
                    <a:pt x="14" y="16"/>
                    <a:pt x="14" y="16"/>
                  </a:cubicBezTo>
                  <a:cubicBezTo>
                    <a:pt x="15" y="15"/>
                    <a:pt x="16" y="14"/>
                    <a:pt x="17" y="14"/>
                  </a:cubicBezTo>
                  <a:cubicBezTo>
                    <a:pt x="17" y="13"/>
                    <a:pt x="17" y="12"/>
                    <a:pt x="17" y="12"/>
                  </a:cubicBezTo>
                  <a:cubicBezTo>
                    <a:pt x="18" y="11"/>
                    <a:pt x="19" y="10"/>
                    <a:pt x="18" y="10"/>
                  </a:cubicBezTo>
                  <a:cubicBezTo>
                    <a:pt x="18" y="10"/>
                    <a:pt x="18" y="9"/>
                    <a:pt x="18" y="8"/>
                  </a:cubicBezTo>
                  <a:cubicBezTo>
                    <a:pt x="17" y="7"/>
                    <a:pt x="18" y="7"/>
                    <a:pt x="18" y="6"/>
                  </a:cubicBezTo>
                  <a:cubicBezTo>
                    <a:pt x="18" y="5"/>
                    <a:pt x="18" y="3"/>
                    <a:pt x="18" y="2"/>
                  </a:cubicBezTo>
                  <a:cubicBezTo>
                    <a:pt x="18" y="2"/>
                    <a:pt x="16" y="2"/>
                    <a:pt x="16" y="2"/>
                  </a:cubicBezTo>
                  <a:cubicBezTo>
                    <a:pt x="15" y="1"/>
                    <a:pt x="13" y="1"/>
                    <a:pt x="1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184">
              <a:extLst>
                <a:ext uri="{FF2B5EF4-FFF2-40B4-BE49-F238E27FC236}">
                  <a16:creationId xmlns:a16="http://schemas.microsoft.com/office/drawing/2014/main" id="{C50A3AF7-517C-4A84-A98E-EBB2D413A1FE}"/>
                </a:ext>
              </a:extLst>
            </p:cNvPr>
            <p:cNvSpPr>
              <a:spLocks/>
            </p:cNvSpPr>
            <p:nvPr/>
          </p:nvSpPr>
          <p:spPr bwMode="auto">
            <a:xfrm>
              <a:off x="-3357563" y="2382838"/>
              <a:ext cx="71437" cy="82550"/>
            </a:xfrm>
            <a:custGeom>
              <a:avLst/>
              <a:gdLst>
                <a:gd name="T0" fmla="*/ 19 w 20"/>
                <a:gd name="T1" fmla="*/ 9 h 23"/>
                <a:gd name="T2" fmla="*/ 17 w 20"/>
                <a:gd name="T3" fmla="*/ 8 h 23"/>
                <a:gd name="T4" fmla="*/ 16 w 20"/>
                <a:gd name="T5" fmla="*/ 6 h 23"/>
                <a:gd name="T6" fmla="*/ 14 w 20"/>
                <a:gd name="T7" fmla="*/ 4 h 23"/>
                <a:gd name="T8" fmla="*/ 13 w 20"/>
                <a:gd name="T9" fmla="*/ 2 h 23"/>
                <a:gd name="T10" fmla="*/ 11 w 20"/>
                <a:gd name="T11" fmla="*/ 0 h 23"/>
                <a:gd name="T12" fmla="*/ 10 w 20"/>
                <a:gd name="T13" fmla="*/ 1 h 23"/>
                <a:gd name="T14" fmla="*/ 8 w 20"/>
                <a:gd name="T15" fmla="*/ 2 h 23"/>
                <a:gd name="T16" fmla="*/ 7 w 20"/>
                <a:gd name="T17" fmla="*/ 1 h 23"/>
                <a:gd name="T18" fmla="*/ 4 w 20"/>
                <a:gd name="T19" fmla="*/ 1 h 23"/>
                <a:gd name="T20" fmla="*/ 2 w 20"/>
                <a:gd name="T21" fmla="*/ 2 h 23"/>
                <a:gd name="T22" fmla="*/ 2 w 20"/>
                <a:gd name="T23" fmla="*/ 10 h 23"/>
                <a:gd name="T24" fmla="*/ 0 w 20"/>
                <a:gd name="T25" fmla="*/ 11 h 23"/>
                <a:gd name="T26" fmla="*/ 0 w 20"/>
                <a:gd name="T27" fmla="*/ 17 h 23"/>
                <a:gd name="T28" fmla="*/ 1 w 20"/>
                <a:gd name="T29" fmla="*/ 18 h 23"/>
                <a:gd name="T30" fmla="*/ 1 w 20"/>
                <a:gd name="T31" fmla="*/ 21 h 23"/>
                <a:gd name="T32" fmla="*/ 1 w 20"/>
                <a:gd name="T33" fmla="*/ 21 h 23"/>
                <a:gd name="T34" fmla="*/ 1 w 20"/>
                <a:gd name="T35" fmla="*/ 22 h 23"/>
                <a:gd name="T36" fmla="*/ 4 w 20"/>
                <a:gd name="T37" fmla="*/ 22 h 23"/>
                <a:gd name="T38" fmla="*/ 6 w 20"/>
                <a:gd name="T39" fmla="*/ 20 h 23"/>
                <a:gd name="T40" fmla="*/ 7 w 20"/>
                <a:gd name="T41" fmla="*/ 19 h 23"/>
                <a:gd name="T42" fmla="*/ 10 w 20"/>
                <a:gd name="T43" fmla="*/ 19 h 23"/>
                <a:gd name="T44" fmla="*/ 12 w 20"/>
                <a:gd name="T45" fmla="*/ 18 h 23"/>
                <a:gd name="T46" fmla="*/ 13 w 20"/>
                <a:gd name="T47" fmla="*/ 17 h 23"/>
                <a:gd name="T48" fmla="*/ 15 w 20"/>
                <a:gd name="T49" fmla="*/ 15 h 23"/>
                <a:gd name="T50" fmla="*/ 16 w 20"/>
                <a:gd name="T51" fmla="*/ 14 h 23"/>
                <a:gd name="T52" fmla="*/ 18 w 20"/>
                <a:gd name="T53" fmla="*/ 12 h 23"/>
                <a:gd name="T54" fmla="*/ 20 w 20"/>
                <a:gd name="T55" fmla="*/ 11 h 23"/>
                <a:gd name="T56" fmla="*/ 20 w 20"/>
                <a:gd name="T57" fmla="*/ 10 h 23"/>
                <a:gd name="T58" fmla="*/ 20 w 20"/>
                <a:gd name="T59" fmla="*/ 10 h 23"/>
                <a:gd name="T60" fmla="*/ 19 w 20"/>
                <a:gd name="T6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23">
                  <a:moveTo>
                    <a:pt x="19" y="9"/>
                  </a:moveTo>
                  <a:cubicBezTo>
                    <a:pt x="18" y="9"/>
                    <a:pt x="17" y="8"/>
                    <a:pt x="17" y="8"/>
                  </a:cubicBezTo>
                  <a:cubicBezTo>
                    <a:pt x="17" y="7"/>
                    <a:pt x="16" y="6"/>
                    <a:pt x="16" y="6"/>
                  </a:cubicBezTo>
                  <a:cubicBezTo>
                    <a:pt x="16" y="6"/>
                    <a:pt x="15" y="5"/>
                    <a:pt x="14" y="4"/>
                  </a:cubicBezTo>
                  <a:cubicBezTo>
                    <a:pt x="13" y="4"/>
                    <a:pt x="13" y="2"/>
                    <a:pt x="13" y="2"/>
                  </a:cubicBezTo>
                  <a:cubicBezTo>
                    <a:pt x="12" y="2"/>
                    <a:pt x="12" y="1"/>
                    <a:pt x="11" y="0"/>
                  </a:cubicBezTo>
                  <a:cubicBezTo>
                    <a:pt x="11" y="0"/>
                    <a:pt x="10" y="1"/>
                    <a:pt x="10" y="1"/>
                  </a:cubicBezTo>
                  <a:cubicBezTo>
                    <a:pt x="9" y="1"/>
                    <a:pt x="8" y="1"/>
                    <a:pt x="8" y="2"/>
                  </a:cubicBezTo>
                  <a:cubicBezTo>
                    <a:pt x="8" y="2"/>
                    <a:pt x="7" y="1"/>
                    <a:pt x="7" y="1"/>
                  </a:cubicBezTo>
                  <a:cubicBezTo>
                    <a:pt x="6" y="0"/>
                    <a:pt x="5" y="1"/>
                    <a:pt x="4" y="1"/>
                  </a:cubicBezTo>
                  <a:cubicBezTo>
                    <a:pt x="4" y="2"/>
                    <a:pt x="2" y="2"/>
                    <a:pt x="2" y="2"/>
                  </a:cubicBezTo>
                  <a:cubicBezTo>
                    <a:pt x="2" y="2"/>
                    <a:pt x="2" y="9"/>
                    <a:pt x="2" y="10"/>
                  </a:cubicBezTo>
                  <a:cubicBezTo>
                    <a:pt x="2" y="11"/>
                    <a:pt x="0" y="10"/>
                    <a:pt x="0" y="11"/>
                  </a:cubicBezTo>
                  <a:cubicBezTo>
                    <a:pt x="0" y="11"/>
                    <a:pt x="0" y="14"/>
                    <a:pt x="0" y="17"/>
                  </a:cubicBezTo>
                  <a:cubicBezTo>
                    <a:pt x="0" y="18"/>
                    <a:pt x="1" y="18"/>
                    <a:pt x="1" y="18"/>
                  </a:cubicBezTo>
                  <a:cubicBezTo>
                    <a:pt x="1" y="19"/>
                    <a:pt x="2" y="20"/>
                    <a:pt x="1" y="21"/>
                  </a:cubicBezTo>
                  <a:cubicBezTo>
                    <a:pt x="1" y="21"/>
                    <a:pt x="1" y="21"/>
                    <a:pt x="1" y="21"/>
                  </a:cubicBezTo>
                  <a:cubicBezTo>
                    <a:pt x="1" y="22"/>
                    <a:pt x="1" y="22"/>
                    <a:pt x="1" y="22"/>
                  </a:cubicBezTo>
                  <a:cubicBezTo>
                    <a:pt x="2" y="22"/>
                    <a:pt x="3" y="23"/>
                    <a:pt x="4" y="22"/>
                  </a:cubicBezTo>
                  <a:cubicBezTo>
                    <a:pt x="4" y="22"/>
                    <a:pt x="6" y="20"/>
                    <a:pt x="6" y="20"/>
                  </a:cubicBezTo>
                  <a:cubicBezTo>
                    <a:pt x="6" y="19"/>
                    <a:pt x="6" y="18"/>
                    <a:pt x="7" y="19"/>
                  </a:cubicBezTo>
                  <a:cubicBezTo>
                    <a:pt x="9" y="19"/>
                    <a:pt x="9" y="19"/>
                    <a:pt x="10" y="19"/>
                  </a:cubicBezTo>
                  <a:cubicBezTo>
                    <a:pt x="12" y="19"/>
                    <a:pt x="12" y="19"/>
                    <a:pt x="12" y="18"/>
                  </a:cubicBezTo>
                  <a:cubicBezTo>
                    <a:pt x="13" y="17"/>
                    <a:pt x="12" y="17"/>
                    <a:pt x="13" y="17"/>
                  </a:cubicBezTo>
                  <a:cubicBezTo>
                    <a:pt x="14" y="17"/>
                    <a:pt x="15" y="16"/>
                    <a:pt x="15" y="15"/>
                  </a:cubicBezTo>
                  <a:cubicBezTo>
                    <a:pt x="15" y="15"/>
                    <a:pt x="16" y="14"/>
                    <a:pt x="16" y="14"/>
                  </a:cubicBezTo>
                  <a:cubicBezTo>
                    <a:pt x="17" y="14"/>
                    <a:pt x="18" y="13"/>
                    <a:pt x="18" y="12"/>
                  </a:cubicBezTo>
                  <a:cubicBezTo>
                    <a:pt x="18" y="12"/>
                    <a:pt x="19" y="12"/>
                    <a:pt x="20" y="11"/>
                  </a:cubicBezTo>
                  <a:cubicBezTo>
                    <a:pt x="20" y="11"/>
                    <a:pt x="20" y="11"/>
                    <a:pt x="20" y="10"/>
                  </a:cubicBezTo>
                  <a:cubicBezTo>
                    <a:pt x="20" y="10"/>
                    <a:pt x="20" y="10"/>
                    <a:pt x="20" y="10"/>
                  </a:cubicBezTo>
                  <a:cubicBezTo>
                    <a:pt x="20" y="10"/>
                    <a:pt x="20"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185">
              <a:extLst>
                <a:ext uri="{FF2B5EF4-FFF2-40B4-BE49-F238E27FC236}">
                  <a16:creationId xmlns:a16="http://schemas.microsoft.com/office/drawing/2014/main" id="{40170345-4831-4F13-B2F4-0CE659B3509F}"/>
                </a:ext>
              </a:extLst>
            </p:cNvPr>
            <p:cNvSpPr>
              <a:spLocks/>
            </p:cNvSpPr>
            <p:nvPr/>
          </p:nvSpPr>
          <p:spPr bwMode="auto">
            <a:xfrm>
              <a:off x="-3271838" y="2454275"/>
              <a:ext cx="11112" cy="11113"/>
            </a:xfrm>
            <a:custGeom>
              <a:avLst/>
              <a:gdLst>
                <a:gd name="T0" fmla="*/ 2 w 3"/>
                <a:gd name="T1" fmla="*/ 0 h 3"/>
                <a:gd name="T2" fmla="*/ 0 w 3"/>
                <a:gd name="T3" fmla="*/ 1 h 3"/>
                <a:gd name="T4" fmla="*/ 1 w 3"/>
                <a:gd name="T5" fmla="*/ 3 h 3"/>
                <a:gd name="T6" fmla="*/ 3 w 3"/>
                <a:gd name="T7" fmla="*/ 3 h 3"/>
                <a:gd name="T8" fmla="*/ 3 w 3"/>
                <a:gd name="T9" fmla="*/ 2 h 3"/>
                <a:gd name="T10" fmla="*/ 3 w 3"/>
                <a:gd name="T11" fmla="*/ 0 h 3"/>
                <a:gd name="T12" fmla="*/ 2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2" y="0"/>
                  </a:moveTo>
                  <a:cubicBezTo>
                    <a:pt x="1" y="0"/>
                    <a:pt x="0" y="1"/>
                    <a:pt x="0" y="1"/>
                  </a:cubicBezTo>
                  <a:cubicBezTo>
                    <a:pt x="0" y="2"/>
                    <a:pt x="1" y="3"/>
                    <a:pt x="1" y="3"/>
                  </a:cubicBezTo>
                  <a:cubicBezTo>
                    <a:pt x="2" y="3"/>
                    <a:pt x="3" y="3"/>
                    <a:pt x="3" y="3"/>
                  </a:cubicBezTo>
                  <a:cubicBezTo>
                    <a:pt x="3" y="3"/>
                    <a:pt x="3" y="2"/>
                    <a:pt x="3" y="2"/>
                  </a:cubicBezTo>
                  <a:cubicBezTo>
                    <a:pt x="3" y="2"/>
                    <a:pt x="3" y="1"/>
                    <a:pt x="3" y="0"/>
                  </a:cubicBezTo>
                  <a:cubicBezTo>
                    <a:pt x="3" y="0"/>
                    <a:pt x="2"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186">
              <a:extLst>
                <a:ext uri="{FF2B5EF4-FFF2-40B4-BE49-F238E27FC236}">
                  <a16:creationId xmlns:a16="http://schemas.microsoft.com/office/drawing/2014/main" id="{051BEA32-F15C-4F07-8065-6FC1DBF4A3F0}"/>
                </a:ext>
              </a:extLst>
            </p:cNvPr>
            <p:cNvSpPr>
              <a:spLocks/>
            </p:cNvSpPr>
            <p:nvPr/>
          </p:nvSpPr>
          <p:spPr bwMode="auto">
            <a:xfrm>
              <a:off x="-3300413" y="2476500"/>
              <a:ext cx="17462" cy="22225"/>
            </a:xfrm>
            <a:custGeom>
              <a:avLst/>
              <a:gdLst>
                <a:gd name="T0" fmla="*/ 3 w 5"/>
                <a:gd name="T1" fmla="*/ 1 h 6"/>
                <a:gd name="T2" fmla="*/ 1 w 5"/>
                <a:gd name="T3" fmla="*/ 2 h 6"/>
                <a:gd name="T4" fmla="*/ 0 w 5"/>
                <a:gd name="T5" fmla="*/ 4 h 6"/>
                <a:gd name="T6" fmla="*/ 1 w 5"/>
                <a:gd name="T7" fmla="*/ 6 h 6"/>
                <a:gd name="T8" fmla="*/ 2 w 5"/>
                <a:gd name="T9" fmla="*/ 6 h 6"/>
                <a:gd name="T10" fmla="*/ 3 w 5"/>
                <a:gd name="T11" fmla="*/ 5 h 6"/>
                <a:gd name="T12" fmla="*/ 4 w 5"/>
                <a:gd name="T13" fmla="*/ 4 h 6"/>
                <a:gd name="T14" fmla="*/ 5 w 5"/>
                <a:gd name="T15" fmla="*/ 3 h 6"/>
                <a:gd name="T16" fmla="*/ 3 w 5"/>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3" y="1"/>
                  </a:moveTo>
                  <a:cubicBezTo>
                    <a:pt x="3" y="0"/>
                    <a:pt x="1" y="1"/>
                    <a:pt x="1" y="2"/>
                  </a:cubicBezTo>
                  <a:cubicBezTo>
                    <a:pt x="1" y="2"/>
                    <a:pt x="0" y="4"/>
                    <a:pt x="0" y="4"/>
                  </a:cubicBezTo>
                  <a:cubicBezTo>
                    <a:pt x="1" y="6"/>
                    <a:pt x="1" y="6"/>
                    <a:pt x="1" y="6"/>
                  </a:cubicBezTo>
                  <a:cubicBezTo>
                    <a:pt x="2" y="6"/>
                    <a:pt x="2" y="6"/>
                    <a:pt x="2" y="6"/>
                  </a:cubicBezTo>
                  <a:cubicBezTo>
                    <a:pt x="2" y="6"/>
                    <a:pt x="2" y="5"/>
                    <a:pt x="3" y="5"/>
                  </a:cubicBezTo>
                  <a:cubicBezTo>
                    <a:pt x="3" y="4"/>
                    <a:pt x="4" y="5"/>
                    <a:pt x="4" y="4"/>
                  </a:cubicBezTo>
                  <a:cubicBezTo>
                    <a:pt x="4" y="4"/>
                    <a:pt x="5" y="3"/>
                    <a:pt x="5" y="3"/>
                  </a:cubicBezTo>
                  <a:cubicBezTo>
                    <a:pt x="5" y="2"/>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87">
              <a:extLst>
                <a:ext uri="{FF2B5EF4-FFF2-40B4-BE49-F238E27FC236}">
                  <a16:creationId xmlns:a16="http://schemas.microsoft.com/office/drawing/2014/main" id="{A5D57C83-AE5C-40CF-B62F-FAC10F653C1E}"/>
                </a:ext>
              </a:extLst>
            </p:cNvPr>
            <p:cNvSpPr>
              <a:spLocks noEditPoints="1"/>
            </p:cNvSpPr>
            <p:nvPr/>
          </p:nvSpPr>
          <p:spPr bwMode="auto">
            <a:xfrm>
              <a:off x="-3387725" y="2419350"/>
              <a:ext cx="134937" cy="119063"/>
            </a:xfrm>
            <a:custGeom>
              <a:avLst/>
              <a:gdLst>
                <a:gd name="T0" fmla="*/ 35 w 37"/>
                <a:gd name="T1" fmla="*/ 13 h 33"/>
                <a:gd name="T2" fmla="*/ 35 w 37"/>
                <a:gd name="T3" fmla="*/ 12 h 33"/>
                <a:gd name="T4" fmla="*/ 35 w 37"/>
                <a:gd name="T5" fmla="*/ 13 h 33"/>
                <a:gd name="T6" fmla="*/ 33 w 37"/>
                <a:gd name="T7" fmla="*/ 13 h 33"/>
                <a:gd name="T8" fmla="*/ 32 w 37"/>
                <a:gd name="T9" fmla="*/ 11 h 33"/>
                <a:gd name="T10" fmla="*/ 34 w 37"/>
                <a:gd name="T11" fmla="*/ 10 h 33"/>
                <a:gd name="T12" fmla="*/ 35 w 37"/>
                <a:gd name="T13" fmla="*/ 10 h 33"/>
                <a:gd name="T14" fmla="*/ 35 w 37"/>
                <a:gd name="T15" fmla="*/ 10 h 33"/>
                <a:gd name="T16" fmla="*/ 35 w 37"/>
                <a:gd name="T17" fmla="*/ 6 h 33"/>
                <a:gd name="T18" fmla="*/ 33 w 37"/>
                <a:gd name="T19" fmla="*/ 1 h 33"/>
                <a:gd name="T20" fmla="*/ 31 w 37"/>
                <a:gd name="T21" fmla="*/ 1 h 33"/>
                <a:gd name="T22" fmla="*/ 28 w 37"/>
                <a:gd name="T23" fmla="*/ 0 h 33"/>
                <a:gd name="T24" fmla="*/ 28 w 37"/>
                <a:gd name="T25" fmla="*/ 1 h 33"/>
                <a:gd name="T26" fmla="*/ 26 w 37"/>
                <a:gd name="T27" fmla="*/ 2 h 33"/>
                <a:gd name="T28" fmla="*/ 24 w 37"/>
                <a:gd name="T29" fmla="*/ 4 h 33"/>
                <a:gd name="T30" fmla="*/ 23 w 37"/>
                <a:gd name="T31" fmla="*/ 5 h 33"/>
                <a:gd name="T32" fmla="*/ 21 w 37"/>
                <a:gd name="T33" fmla="*/ 7 h 33"/>
                <a:gd name="T34" fmla="*/ 20 w 37"/>
                <a:gd name="T35" fmla="*/ 8 h 33"/>
                <a:gd name="T36" fmla="*/ 18 w 37"/>
                <a:gd name="T37" fmla="*/ 9 h 33"/>
                <a:gd name="T38" fmla="*/ 15 w 37"/>
                <a:gd name="T39" fmla="*/ 9 h 33"/>
                <a:gd name="T40" fmla="*/ 14 w 37"/>
                <a:gd name="T41" fmla="*/ 10 h 33"/>
                <a:gd name="T42" fmla="*/ 12 w 37"/>
                <a:gd name="T43" fmla="*/ 12 h 33"/>
                <a:gd name="T44" fmla="*/ 9 w 37"/>
                <a:gd name="T45" fmla="*/ 12 h 33"/>
                <a:gd name="T46" fmla="*/ 9 w 37"/>
                <a:gd name="T47" fmla="*/ 11 h 33"/>
                <a:gd name="T48" fmla="*/ 9 w 37"/>
                <a:gd name="T49" fmla="*/ 11 h 33"/>
                <a:gd name="T50" fmla="*/ 9 w 37"/>
                <a:gd name="T51" fmla="*/ 8 h 33"/>
                <a:gd name="T52" fmla="*/ 8 w 37"/>
                <a:gd name="T53" fmla="*/ 7 h 33"/>
                <a:gd name="T54" fmla="*/ 8 w 37"/>
                <a:gd name="T55" fmla="*/ 16 h 33"/>
                <a:gd name="T56" fmla="*/ 6 w 37"/>
                <a:gd name="T57" fmla="*/ 17 h 33"/>
                <a:gd name="T58" fmla="*/ 3 w 37"/>
                <a:gd name="T59" fmla="*/ 17 h 33"/>
                <a:gd name="T60" fmla="*/ 2 w 37"/>
                <a:gd name="T61" fmla="*/ 16 h 33"/>
                <a:gd name="T62" fmla="*/ 1 w 37"/>
                <a:gd name="T63" fmla="*/ 17 h 33"/>
                <a:gd name="T64" fmla="*/ 0 w 37"/>
                <a:gd name="T65" fmla="*/ 17 h 33"/>
                <a:gd name="T66" fmla="*/ 1 w 37"/>
                <a:gd name="T67" fmla="*/ 20 h 33"/>
                <a:gd name="T68" fmla="*/ 4 w 37"/>
                <a:gd name="T69" fmla="*/ 25 h 33"/>
                <a:gd name="T70" fmla="*/ 4 w 37"/>
                <a:gd name="T71" fmla="*/ 27 h 33"/>
                <a:gd name="T72" fmla="*/ 4 w 37"/>
                <a:gd name="T73" fmla="*/ 29 h 33"/>
                <a:gd name="T74" fmla="*/ 4 w 37"/>
                <a:gd name="T75" fmla="*/ 31 h 33"/>
                <a:gd name="T76" fmla="*/ 5 w 37"/>
                <a:gd name="T77" fmla="*/ 32 h 33"/>
                <a:gd name="T78" fmla="*/ 7 w 37"/>
                <a:gd name="T79" fmla="*/ 33 h 33"/>
                <a:gd name="T80" fmla="*/ 8 w 37"/>
                <a:gd name="T81" fmla="*/ 33 h 33"/>
                <a:gd name="T82" fmla="*/ 11 w 37"/>
                <a:gd name="T83" fmla="*/ 32 h 33"/>
                <a:gd name="T84" fmla="*/ 13 w 37"/>
                <a:gd name="T85" fmla="*/ 31 h 33"/>
                <a:gd name="T86" fmla="*/ 17 w 37"/>
                <a:gd name="T87" fmla="*/ 31 h 33"/>
                <a:gd name="T88" fmla="*/ 19 w 37"/>
                <a:gd name="T89" fmla="*/ 31 h 33"/>
                <a:gd name="T90" fmla="*/ 20 w 37"/>
                <a:gd name="T91" fmla="*/ 30 h 33"/>
                <a:gd name="T92" fmla="*/ 22 w 37"/>
                <a:gd name="T93" fmla="*/ 30 h 33"/>
                <a:gd name="T94" fmla="*/ 27 w 37"/>
                <a:gd name="T95" fmla="*/ 27 h 33"/>
                <a:gd name="T96" fmla="*/ 32 w 37"/>
                <a:gd name="T97" fmla="*/ 20 h 33"/>
                <a:gd name="T98" fmla="*/ 36 w 37"/>
                <a:gd name="T99" fmla="*/ 16 h 33"/>
                <a:gd name="T100" fmla="*/ 37 w 37"/>
                <a:gd name="T101" fmla="*/ 12 h 33"/>
                <a:gd name="T102" fmla="*/ 35 w 37"/>
                <a:gd name="T103" fmla="*/ 13 h 33"/>
                <a:gd name="T104" fmla="*/ 28 w 37"/>
                <a:gd name="T105" fmla="*/ 20 h 33"/>
                <a:gd name="T106" fmla="*/ 27 w 37"/>
                <a:gd name="T107" fmla="*/ 21 h 33"/>
                <a:gd name="T108" fmla="*/ 26 w 37"/>
                <a:gd name="T109" fmla="*/ 22 h 33"/>
                <a:gd name="T110" fmla="*/ 25 w 37"/>
                <a:gd name="T111" fmla="*/ 22 h 33"/>
                <a:gd name="T112" fmla="*/ 24 w 37"/>
                <a:gd name="T113" fmla="*/ 20 h 33"/>
                <a:gd name="T114" fmla="*/ 25 w 37"/>
                <a:gd name="T115" fmla="*/ 18 h 33"/>
                <a:gd name="T116" fmla="*/ 27 w 37"/>
                <a:gd name="T117" fmla="*/ 17 h 33"/>
                <a:gd name="T118" fmla="*/ 29 w 37"/>
                <a:gd name="T119" fmla="*/ 19 h 33"/>
                <a:gd name="T120" fmla="*/ 28 w 37"/>
                <a:gd name="T1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33">
                  <a:moveTo>
                    <a:pt x="35" y="13"/>
                  </a:moveTo>
                  <a:cubicBezTo>
                    <a:pt x="35" y="13"/>
                    <a:pt x="35" y="12"/>
                    <a:pt x="35" y="12"/>
                  </a:cubicBezTo>
                  <a:cubicBezTo>
                    <a:pt x="35" y="12"/>
                    <a:pt x="35" y="13"/>
                    <a:pt x="35" y="13"/>
                  </a:cubicBezTo>
                  <a:cubicBezTo>
                    <a:pt x="35" y="13"/>
                    <a:pt x="34" y="13"/>
                    <a:pt x="33" y="13"/>
                  </a:cubicBezTo>
                  <a:cubicBezTo>
                    <a:pt x="33" y="13"/>
                    <a:pt x="32" y="12"/>
                    <a:pt x="32" y="11"/>
                  </a:cubicBezTo>
                  <a:cubicBezTo>
                    <a:pt x="32" y="11"/>
                    <a:pt x="33" y="10"/>
                    <a:pt x="34" y="10"/>
                  </a:cubicBezTo>
                  <a:cubicBezTo>
                    <a:pt x="34" y="10"/>
                    <a:pt x="35" y="10"/>
                    <a:pt x="35" y="10"/>
                  </a:cubicBezTo>
                  <a:cubicBezTo>
                    <a:pt x="35" y="10"/>
                    <a:pt x="35" y="10"/>
                    <a:pt x="35" y="10"/>
                  </a:cubicBezTo>
                  <a:cubicBezTo>
                    <a:pt x="35" y="10"/>
                    <a:pt x="35" y="6"/>
                    <a:pt x="35" y="6"/>
                  </a:cubicBezTo>
                  <a:cubicBezTo>
                    <a:pt x="34" y="5"/>
                    <a:pt x="33" y="2"/>
                    <a:pt x="33" y="1"/>
                  </a:cubicBezTo>
                  <a:cubicBezTo>
                    <a:pt x="33" y="1"/>
                    <a:pt x="31" y="1"/>
                    <a:pt x="31" y="1"/>
                  </a:cubicBezTo>
                  <a:cubicBezTo>
                    <a:pt x="30" y="0"/>
                    <a:pt x="28" y="1"/>
                    <a:pt x="28" y="0"/>
                  </a:cubicBezTo>
                  <a:cubicBezTo>
                    <a:pt x="28" y="1"/>
                    <a:pt x="28" y="1"/>
                    <a:pt x="28" y="1"/>
                  </a:cubicBezTo>
                  <a:cubicBezTo>
                    <a:pt x="27" y="2"/>
                    <a:pt x="26" y="2"/>
                    <a:pt x="26" y="2"/>
                  </a:cubicBezTo>
                  <a:cubicBezTo>
                    <a:pt x="26" y="3"/>
                    <a:pt x="25" y="4"/>
                    <a:pt x="24" y="4"/>
                  </a:cubicBezTo>
                  <a:cubicBezTo>
                    <a:pt x="24" y="4"/>
                    <a:pt x="23" y="5"/>
                    <a:pt x="23" y="5"/>
                  </a:cubicBezTo>
                  <a:cubicBezTo>
                    <a:pt x="23" y="6"/>
                    <a:pt x="22" y="7"/>
                    <a:pt x="21" y="7"/>
                  </a:cubicBezTo>
                  <a:cubicBezTo>
                    <a:pt x="20" y="7"/>
                    <a:pt x="21" y="7"/>
                    <a:pt x="20" y="8"/>
                  </a:cubicBezTo>
                  <a:cubicBezTo>
                    <a:pt x="20" y="9"/>
                    <a:pt x="20" y="9"/>
                    <a:pt x="18" y="9"/>
                  </a:cubicBezTo>
                  <a:cubicBezTo>
                    <a:pt x="17" y="9"/>
                    <a:pt x="17" y="9"/>
                    <a:pt x="15" y="9"/>
                  </a:cubicBezTo>
                  <a:cubicBezTo>
                    <a:pt x="14" y="8"/>
                    <a:pt x="14" y="9"/>
                    <a:pt x="14" y="10"/>
                  </a:cubicBezTo>
                  <a:cubicBezTo>
                    <a:pt x="14" y="10"/>
                    <a:pt x="12" y="12"/>
                    <a:pt x="12" y="12"/>
                  </a:cubicBezTo>
                  <a:cubicBezTo>
                    <a:pt x="11" y="13"/>
                    <a:pt x="10" y="12"/>
                    <a:pt x="9" y="12"/>
                  </a:cubicBezTo>
                  <a:cubicBezTo>
                    <a:pt x="9" y="12"/>
                    <a:pt x="9" y="12"/>
                    <a:pt x="9" y="11"/>
                  </a:cubicBezTo>
                  <a:cubicBezTo>
                    <a:pt x="9" y="11"/>
                    <a:pt x="9" y="11"/>
                    <a:pt x="9" y="11"/>
                  </a:cubicBezTo>
                  <a:cubicBezTo>
                    <a:pt x="10" y="10"/>
                    <a:pt x="9" y="9"/>
                    <a:pt x="9" y="8"/>
                  </a:cubicBezTo>
                  <a:cubicBezTo>
                    <a:pt x="9" y="8"/>
                    <a:pt x="8" y="8"/>
                    <a:pt x="8" y="7"/>
                  </a:cubicBezTo>
                  <a:cubicBezTo>
                    <a:pt x="8" y="11"/>
                    <a:pt x="8" y="15"/>
                    <a:pt x="8" y="16"/>
                  </a:cubicBezTo>
                  <a:cubicBezTo>
                    <a:pt x="8" y="17"/>
                    <a:pt x="6" y="17"/>
                    <a:pt x="6" y="17"/>
                  </a:cubicBezTo>
                  <a:cubicBezTo>
                    <a:pt x="6" y="18"/>
                    <a:pt x="4" y="17"/>
                    <a:pt x="3" y="17"/>
                  </a:cubicBezTo>
                  <a:cubicBezTo>
                    <a:pt x="2" y="17"/>
                    <a:pt x="2" y="17"/>
                    <a:pt x="2" y="16"/>
                  </a:cubicBezTo>
                  <a:cubicBezTo>
                    <a:pt x="1" y="15"/>
                    <a:pt x="1" y="16"/>
                    <a:pt x="1" y="17"/>
                  </a:cubicBezTo>
                  <a:cubicBezTo>
                    <a:pt x="1" y="17"/>
                    <a:pt x="0" y="17"/>
                    <a:pt x="0" y="17"/>
                  </a:cubicBezTo>
                  <a:cubicBezTo>
                    <a:pt x="0" y="18"/>
                    <a:pt x="1" y="19"/>
                    <a:pt x="1" y="20"/>
                  </a:cubicBezTo>
                  <a:cubicBezTo>
                    <a:pt x="2" y="22"/>
                    <a:pt x="3" y="24"/>
                    <a:pt x="4" y="25"/>
                  </a:cubicBezTo>
                  <a:cubicBezTo>
                    <a:pt x="4" y="26"/>
                    <a:pt x="4" y="27"/>
                    <a:pt x="4" y="27"/>
                  </a:cubicBezTo>
                  <a:cubicBezTo>
                    <a:pt x="3" y="27"/>
                    <a:pt x="3" y="28"/>
                    <a:pt x="4" y="29"/>
                  </a:cubicBezTo>
                  <a:cubicBezTo>
                    <a:pt x="4" y="30"/>
                    <a:pt x="4" y="31"/>
                    <a:pt x="4" y="31"/>
                  </a:cubicBezTo>
                  <a:cubicBezTo>
                    <a:pt x="5" y="31"/>
                    <a:pt x="5" y="32"/>
                    <a:pt x="5" y="32"/>
                  </a:cubicBezTo>
                  <a:cubicBezTo>
                    <a:pt x="6" y="32"/>
                    <a:pt x="6" y="32"/>
                    <a:pt x="7" y="33"/>
                  </a:cubicBezTo>
                  <a:cubicBezTo>
                    <a:pt x="7" y="33"/>
                    <a:pt x="8" y="33"/>
                    <a:pt x="8" y="33"/>
                  </a:cubicBezTo>
                  <a:cubicBezTo>
                    <a:pt x="8" y="32"/>
                    <a:pt x="10" y="32"/>
                    <a:pt x="11" y="32"/>
                  </a:cubicBezTo>
                  <a:cubicBezTo>
                    <a:pt x="12" y="32"/>
                    <a:pt x="12" y="31"/>
                    <a:pt x="13" y="31"/>
                  </a:cubicBezTo>
                  <a:cubicBezTo>
                    <a:pt x="14" y="31"/>
                    <a:pt x="16" y="31"/>
                    <a:pt x="17" y="31"/>
                  </a:cubicBezTo>
                  <a:cubicBezTo>
                    <a:pt x="18" y="31"/>
                    <a:pt x="18" y="31"/>
                    <a:pt x="19" y="31"/>
                  </a:cubicBezTo>
                  <a:cubicBezTo>
                    <a:pt x="19" y="30"/>
                    <a:pt x="20" y="31"/>
                    <a:pt x="20" y="30"/>
                  </a:cubicBezTo>
                  <a:cubicBezTo>
                    <a:pt x="20" y="30"/>
                    <a:pt x="21" y="30"/>
                    <a:pt x="22" y="30"/>
                  </a:cubicBezTo>
                  <a:cubicBezTo>
                    <a:pt x="23" y="30"/>
                    <a:pt x="25" y="28"/>
                    <a:pt x="27" y="27"/>
                  </a:cubicBezTo>
                  <a:cubicBezTo>
                    <a:pt x="29" y="25"/>
                    <a:pt x="32" y="22"/>
                    <a:pt x="32" y="20"/>
                  </a:cubicBezTo>
                  <a:cubicBezTo>
                    <a:pt x="33" y="18"/>
                    <a:pt x="35" y="17"/>
                    <a:pt x="36" y="16"/>
                  </a:cubicBezTo>
                  <a:cubicBezTo>
                    <a:pt x="36" y="16"/>
                    <a:pt x="37" y="14"/>
                    <a:pt x="37" y="12"/>
                  </a:cubicBezTo>
                  <a:cubicBezTo>
                    <a:pt x="36" y="12"/>
                    <a:pt x="35" y="13"/>
                    <a:pt x="35" y="13"/>
                  </a:cubicBezTo>
                  <a:close/>
                  <a:moveTo>
                    <a:pt x="28" y="20"/>
                  </a:moveTo>
                  <a:cubicBezTo>
                    <a:pt x="28" y="21"/>
                    <a:pt x="27" y="20"/>
                    <a:pt x="27" y="21"/>
                  </a:cubicBezTo>
                  <a:cubicBezTo>
                    <a:pt x="26" y="21"/>
                    <a:pt x="26" y="22"/>
                    <a:pt x="26" y="22"/>
                  </a:cubicBezTo>
                  <a:cubicBezTo>
                    <a:pt x="25" y="22"/>
                    <a:pt x="25" y="22"/>
                    <a:pt x="25" y="22"/>
                  </a:cubicBezTo>
                  <a:cubicBezTo>
                    <a:pt x="24" y="20"/>
                    <a:pt x="24" y="20"/>
                    <a:pt x="24" y="20"/>
                  </a:cubicBezTo>
                  <a:cubicBezTo>
                    <a:pt x="24" y="20"/>
                    <a:pt x="25" y="18"/>
                    <a:pt x="25" y="18"/>
                  </a:cubicBezTo>
                  <a:cubicBezTo>
                    <a:pt x="25" y="17"/>
                    <a:pt x="27" y="16"/>
                    <a:pt x="27" y="17"/>
                  </a:cubicBezTo>
                  <a:cubicBezTo>
                    <a:pt x="28" y="17"/>
                    <a:pt x="29" y="18"/>
                    <a:pt x="29" y="19"/>
                  </a:cubicBezTo>
                  <a:cubicBezTo>
                    <a:pt x="29" y="19"/>
                    <a:pt x="28" y="20"/>
                    <a:pt x="28"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88">
              <a:extLst>
                <a:ext uri="{FF2B5EF4-FFF2-40B4-BE49-F238E27FC236}">
                  <a16:creationId xmlns:a16="http://schemas.microsoft.com/office/drawing/2014/main" id="{B3854C7E-D5B0-4799-B91D-5E199962972A}"/>
                </a:ext>
              </a:extLst>
            </p:cNvPr>
            <p:cNvSpPr>
              <a:spLocks/>
            </p:cNvSpPr>
            <p:nvPr/>
          </p:nvSpPr>
          <p:spPr bwMode="auto">
            <a:xfrm>
              <a:off x="-3422650" y="2281238"/>
              <a:ext cx="96837" cy="104775"/>
            </a:xfrm>
            <a:custGeom>
              <a:avLst/>
              <a:gdLst>
                <a:gd name="T0" fmla="*/ 1 w 27"/>
                <a:gd name="T1" fmla="*/ 26 h 29"/>
                <a:gd name="T2" fmla="*/ 2 w 27"/>
                <a:gd name="T3" fmla="*/ 27 h 29"/>
                <a:gd name="T4" fmla="*/ 4 w 27"/>
                <a:gd name="T5" fmla="*/ 27 h 29"/>
                <a:gd name="T6" fmla="*/ 7 w 27"/>
                <a:gd name="T7" fmla="*/ 27 h 29"/>
                <a:gd name="T8" fmla="*/ 15 w 27"/>
                <a:gd name="T9" fmla="*/ 27 h 29"/>
                <a:gd name="T10" fmla="*/ 15 w 27"/>
                <a:gd name="T11" fmla="*/ 28 h 29"/>
                <a:gd name="T12" fmla="*/ 21 w 27"/>
                <a:gd name="T13" fmla="*/ 28 h 29"/>
                <a:gd name="T14" fmla="*/ 24 w 27"/>
                <a:gd name="T15" fmla="*/ 28 h 29"/>
                <a:gd name="T16" fmla="*/ 25 w 27"/>
                <a:gd name="T17" fmla="*/ 28 h 29"/>
                <a:gd name="T18" fmla="*/ 22 w 27"/>
                <a:gd name="T19" fmla="*/ 24 h 29"/>
                <a:gd name="T20" fmla="*/ 22 w 27"/>
                <a:gd name="T21" fmla="*/ 17 h 29"/>
                <a:gd name="T22" fmla="*/ 26 w 27"/>
                <a:gd name="T23" fmla="*/ 17 h 29"/>
                <a:gd name="T24" fmla="*/ 26 w 27"/>
                <a:gd name="T25" fmla="*/ 16 h 29"/>
                <a:gd name="T26" fmla="*/ 27 w 27"/>
                <a:gd name="T27" fmla="*/ 11 h 29"/>
                <a:gd name="T28" fmla="*/ 26 w 27"/>
                <a:gd name="T29" fmla="*/ 11 h 29"/>
                <a:gd name="T30" fmla="*/ 24 w 27"/>
                <a:gd name="T31" fmla="*/ 12 h 29"/>
                <a:gd name="T32" fmla="*/ 23 w 27"/>
                <a:gd name="T33" fmla="*/ 12 h 29"/>
                <a:gd name="T34" fmla="*/ 23 w 27"/>
                <a:gd name="T35" fmla="*/ 10 h 29"/>
                <a:gd name="T36" fmla="*/ 22 w 27"/>
                <a:gd name="T37" fmla="*/ 9 h 29"/>
                <a:gd name="T38" fmla="*/ 22 w 27"/>
                <a:gd name="T39" fmla="*/ 5 h 29"/>
                <a:gd name="T40" fmla="*/ 22 w 27"/>
                <a:gd name="T41" fmla="*/ 3 h 29"/>
                <a:gd name="T42" fmla="*/ 20 w 27"/>
                <a:gd name="T43" fmla="*/ 3 h 29"/>
                <a:gd name="T44" fmla="*/ 19 w 27"/>
                <a:gd name="T45" fmla="*/ 3 h 29"/>
                <a:gd name="T46" fmla="*/ 17 w 27"/>
                <a:gd name="T47" fmla="*/ 3 h 29"/>
                <a:gd name="T48" fmla="*/ 16 w 27"/>
                <a:gd name="T49" fmla="*/ 5 h 29"/>
                <a:gd name="T50" fmla="*/ 14 w 27"/>
                <a:gd name="T51" fmla="*/ 5 h 29"/>
                <a:gd name="T52" fmla="*/ 12 w 27"/>
                <a:gd name="T53" fmla="*/ 4 h 29"/>
                <a:gd name="T54" fmla="*/ 11 w 27"/>
                <a:gd name="T55" fmla="*/ 2 h 29"/>
                <a:gd name="T56" fmla="*/ 10 w 27"/>
                <a:gd name="T57" fmla="*/ 0 h 29"/>
                <a:gd name="T58" fmla="*/ 3 w 27"/>
                <a:gd name="T59" fmla="*/ 0 h 29"/>
                <a:gd name="T60" fmla="*/ 1 w 27"/>
                <a:gd name="T61" fmla="*/ 1 h 29"/>
                <a:gd name="T62" fmla="*/ 3 w 27"/>
                <a:gd name="T63" fmla="*/ 5 h 29"/>
                <a:gd name="T64" fmla="*/ 3 w 27"/>
                <a:gd name="T65" fmla="*/ 8 h 29"/>
                <a:gd name="T66" fmla="*/ 5 w 27"/>
                <a:gd name="T67" fmla="*/ 13 h 29"/>
                <a:gd name="T68" fmla="*/ 3 w 27"/>
                <a:gd name="T69" fmla="*/ 16 h 29"/>
                <a:gd name="T70" fmla="*/ 1 w 27"/>
                <a:gd name="T71" fmla="*/ 21 h 29"/>
                <a:gd name="T72" fmla="*/ 0 w 27"/>
                <a:gd name="T73" fmla="*/ 24 h 29"/>
                <a:gd name="T74" fmla="*/ 0 w 27"/>
                <a:gd name="T75" fmla="*/ 27 h 29"/>
                <a:gd name="T76" fmla="*/ 0 w 27"/>
                <a:gd name="T77" fmla="*/ 27 h 29"/>
                <a:gd name="T78" fmla="*/ 0 w 27"/>
                <a:gd name="T79" fmla="*/ 27 h 29"/>
                <a:gd name="T80" fmla="*/ 1 w 27"/>
                <a:gd name="T81"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29">
                  <a:moveTo>
                    <a:pt x="1" y="26"/>
                  </a:moveTo>
                  <a:cubicBezTo>
                    <a:pt x="2" y="26"/>
                    <a:pt x="1" y="27"/>
                    <a:pt x="2" y="27"/>
                  </a:cubicBezTo>
                  <a:cubicBezTo>
                    <a:pt x="3" y="26"/>
                    <a:pt x="4" y="26"/>
                    <a:pt x="4" y="27"/>
                  </a:cubicBezTo>
                  <a:cubicBezTo>
                    <a:pt x="5" y="27"/>
                    <a:pt x="6" y="27"/>
                    <a:pt x="7" y="27"/>
                  </a:cubicBezTo>
                  <a:cubicBezTo>
                    <a:pt x="7" y="27"/>
                    <a:pt x="15" y="27"/>
                    <a:pt x="15" y="27"/>
                  </a:cubicBezTo>
                  <a:cubicBezTo>
                    <a:pt x="15" y="28"/>
                    <a:pt x="15" y="28"/>
                    <a:pt x="15" y="28"/>
                  </a:cubicBezTo>
                  <a:cubicBezTo>
                    <a:pt x="15" y="28"/>
                    <a:pt x="20" y="28"/>
                    <a:pt x="21" y="28"/>
                  </a:cubicBezTo>
                  <a:cubicBezTo>
                    <a:pt x="21" y="29"/>
                    <a:pt x="23" y="28"/>
                    <a:pt x="24" y="28"/>
                  </a:cubicBezTo>
                  <a:cubicBezTo>
                    <a:pt x="24" y="28"/>
                    <a:pt x="24" y="28"/>
                    <a:pt x="25" y="28"/>
                  </a:cubicBezTo>
                  <a:cubicBezTo>
                    <a:pt x="22" y="24"/>
                    <a:pt x="22" y="24"/>
                    <a:pt x="22" y="24"/>
                  </a:cubicBezTo>
                  <a:cubicBezTo>
                    <a:pt x="22" y="17"/>
                    <a:pt x="22" y="17"/>
                    <a:pt x="22" y="17"/>
                  </a:cubicBezTo>
                  <a:cubicBezTo>
                    <a:pt x="26" y="17"/>
                    <a:pt x="26" y="17"/>
                    <a:pt x="26" y="17"/>
                  </a:cubicBezTo>
                  <a:cubicBezTo>
                    <a:pt x="26" y="16"/>
                    <a:pt x="26" y="16"/>
                    <a:pt x="26" y="16"/>
                  </a:cubicBezTo>
                  <a:cubicBezTo>
                    <a:pt x="27" y="11"/>
                    <a:pt x="27" y="11"/>
                    <a:pt x="27" y="11"/>
                  </a:cubicBezTo>
                  <a:cubicBezTo>
                    <a:pt x="27" y="11"/>
                    <a:pt x="27" y="11"/>
                    <a:pt x="26" y="11"/>
                  </a:cubicBezTo>
                  <a:cubicBezTo>
                    <a:pt x="26" y="12"/>
                    <a:pt x="25" y="12"/>
                    <a:pt x="24" y="12"/>
                  </a:cubicBezTo>
                  <a:cubicBezTo>
                    <a:pt x="23" y="12"/>
                    <a:pt x="23" y="12"/>
                    <a:pt x="23" y="12"/>
                  </a:cubicBezTo>
                  <a:cubicBezTo>
                    <a:pt x="23" y="12"/>
                    <a:pt x="23" y="11"/>
                    <a:pt x="23" y="10"/>
                  </a:cubicBezTo>
                  <a:cubicBezTo>
                    <a:pt x="23" y="10"/>
                    <a:pt x="22" y="9"/>
                    <a:pt x="22" y="9"/>
                  </a:cubicBezTo>
                  <a:cubicBezTo>
                    <a:pt x="21" y="8"/>
                    <a:pt x="22" y="6"/>
                    <a:pt x="22" y="5"/>
                  </a:cubicBezTo>
                  <a:cubicBezTo>
                    <a:pt x="22" y="5"/>
                    <a:pt x="22" y="4"/>
                    <a:pt x="22" y="3"/>
                  </a:cubicBezTo>
                  <a:cubicBezTo>
                    <a:pt x="22" y="3"/>
                    <a:pt x="21" y="3"/>
                    <a:pt x="20" y="3"/>
                  </a:cubicBezTo>
                  <a:cubicBezTo>
                    <a:pt x="19" y="3"/>
                    <a:pt x="19" y="3"/>
                    <a:pt x="19" y="3"/>
                  </a:cubicBezTo>
                  <a:cubicBezTo>
                    <a:pt x="19" y="3"/>
                    <a:pt x="18" y="2"/>
                    <a:pt x="17" y="3"/>
                  </a:cubicBezTo>
                  <a:cubicBezTo>
                    <a:pt x="17" y="3"/>
                    <a:pt x="17" y="5"/>
                    <a:pt x="16" y="5"/>
                  </a:cubicBezTo>
                  <a:cubicBezTo>
                    <a:pt x="16" y="5"/>
                    <a:pt x="15" y="5"/>
                    <a:pt x="14" y="5"/>
                  </a:cubicBezTo>
                  <a:cubicBezTo>
                    <a:pt x="13" y="5"/>
                    <a:pt x="12" y="5"/>
                    <a:pt x="12" y="4"/>
                  </a:cubicBezTo>
                  <a:cubicBezTo>
                    <a:pt x="11" y="2"/>
                    <a:pt x="10" y="3"/>
                    <a:pt x="11" y="2"/>
                  </a:cubicBezTo>
                  <a:cubicBezTo>
                    <a:pt x="11" y="1"/>
                    <a:pt x="10" y="0"/>
                    <a:pt x="10" y="0"/>
                  </a:cubicBezTo>
                  <a:cubicBezTo>
                    <a:pt x="10" y="0"/>
                    <a:pt x="3" y="0"/>
                    <a:pt x="3" y="0"/>
                  </a:cubicBezTo>
                  <a:cubicBezTo>
                    <a:pt x="2" y="0"/>
                    <a:pt x="2" y="0"/>
                    <a:pt x="1" y="1"/>
                  </a:cubicBezTo>
                  <a:cubicBezTo>
                    <a:pt x="2" y="2"/>
                    <a:pt x="3" y="5"/>
                    <a:pt x="3" y="5"/>
                  </a:cubicBezTo>
                  <a:cubicBezTo>
                    <a:pt x="4" y="6"/>
                    <a:pt x="3" y="7"/>
                    <a:pt x="3" y="8"/>
                  </a:cubicBezTo>
                  <a:cubicBezTo>
                    <a:pt x="3" y="9"/>
                    <a:pt x="4" y="11"/>
                    <a:pt x="5" y="13"/>
                  </a:cubicBezTo>
                  <a:cubicBezTo>
                    <a:pt x="5" y="14"/>
                    <a:pt x="4" y="15"/>
                    <a:pt x="3" y="16"/>
                  </a:cubicBezTo>
                  <a:cubicBezTo>
                    <a:pt x="2" y="17"/>
                    <a:pt x="1" y="19"/>
                    <a:pt x="1" y="21"/>
                  </a:cubicBezTo>
                  <a:cubicBezTo>
                    <a:pt x="1" y="22"/>
                    <a:pt x="0" y="23"/>
                    <a:pt x="0" y="24"/>
                  </a:cubicBezTo>
                  <a:cubicBezTo>
                    <a:pt x="0" y="24"/>
                    <a:pt x="0" y="26"/>
                    <a:pt x="0" y="27"/>
                  </a:cubicBezTo>
                  <a:cubicBezTo>
                    <a:pt x="0" y="27"/>
                    <a:pt x="0" y="27"/>
                    <a:pt x="0" y="27"/>
                  </a:cubicBezTo>
                  <a:cubicBezTo>
                    <a:pt x="0" y="27"/>
                    <a:pt x="0" y="27"/>
                    <a:pt x="0" y="27"/>
                  </a:cubicBezTo>
                  <a:cubicBezTo>
                    <a:pt x="0" y="27"/>
                    <a:pt x="1" y="26"/>
                    <a:pt x="1" y="2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89">
              <a:extLst>
                <a:ext uri="{FF2B5EF4-FFF2-40B4-BE49-F238E27FC236}">
                  <a16:creationId xmlns:a16="http://schemas.microsoft.com/office/drawing/2014/main" id="{05AC963A-F269-4FFD-9CD9-D078E290FFE6}"/>
                </a:ext>
              </a:extLst>
            </p:cNvPr>
            <p:cNvSpPr>
              <a:spLocks/>
            </p:cNvSpPr>
            <p:nvPr/>
          </p:nvSpPr>
          <p:spPr bwMode="auto">
            <a:xfrm>
              <a:off x="-3343275" y="2300288"/>
              <a:ext cx="96837" cy="85725"/>
            </a:xfrm>
            <a:custGeom>
              <a:avLst/>
              <a:gdLst>
                <a:gd name="T0" fmla="*/ 21 w 27"/>
                <a:gd name="T1" fmla="*/ 1 h 24"/>
                <a:gd name="T2" fmla="*/ 19 w 27"/>
                <a:gd name="T3" fmla="*/ 0 h 24"/>
                <a:gd name="T4" fmla="*/ 16 w 27"/>
                <a:gd name="T5" fmla="*/ 1 h 24"/>
                <a:gd name="T6" fmla="*/ 16 w 27"/>
                <a:gd name="T7" fmla="*/ 2 h 24"/>
                <a:gd name="T8" fmla="*/ 15 w 27"/>
                <a:gd name="T9" fmla="*/ 3 h 24"/>
                <a:gd name="T10" fmla="*/ 15 w 27"/>
                <a:gd name="T11" fmla="*/ 6 h 24"/>
                <a:gd name="T12" fmla="*/ 15 w 27"/>
                <a:gd name="T13" fmla="*/ 8 h 24"/>
                <a:gd name="T14" fmla="*/ 16 w 27"/>
                <a:gd name="T15" fmla="*/ 10 h 24"/>
                <a:gd name="T16" fmla="*/ 18 w 27"/>
                <a:gd name="T17" fmla="*/ 10 h 24"/>
                <a:gd name="T18" fmla="*/ 18 w 27"/>
                <a:gd name="T19" fmla="*/ 11 h 24"/>
                <a:gd name="T20" fmla="*/ 18 w 27"/>
                <a:gd name="T21" fmla="*/ 12 h 24"/>
                <a:gd name="T22" fmla="*/ 16 w 27"/>
                <a:gd name="T23" fmla="*/ 12 h 24"/>
                <a:gd name="T24" fmla="*/ 15 w 27"/>
                <a:gd name="T25" fmla="*/ 10 h 24"/>
                <a:gd name="T26" fmla="*/ 13 w 27"/>
                <a:gd name="T27" fmla="*/ 10 h 24"/>
                <a:gd name="T28" fmla="*/ 12 w 27"/>
                <a:gd name="T29" fmla="*/ 8 h 24"/>
                <a:gd name="T30" fmla="*/ 11 w 27"/>
                <a:gd name="T31" fmla="*/ 9 h 24"/>
                <a:gd name="T32" fmla="*/ 10 w 27"/>
                <a:gd name="T33" fmla="*/ 9 h 24"/>
                <a:gd name="T34" fmla="*/ 8 w 27"/>
                <a:gd name="T35" fmla="*/ 9 h 24"/>
                <a:gd name="T36" fmla="*/ 8 w 27"/>
                <a:gd name="T37" fmla="*/ 7 h 24"/>
                <a:gd name="T38" fmla="*/ 6 w 27"/>
                <a:gd name="T39" fmla="*/ 8 h 24"/>
                <a:gd name="T40" fmla="*/ 6 w 27"/>
                <a:gd name="T41" fmla="*/ 7 h 24"/>
                <a:gd name="T42" fmla="*/ 5 w 27"/>
                <a:gd name="T43" fmla="*/ 6 h 24"/>
                <a:gd name="T44" fmla="*/ 4 w 27"/>
                <a:gd name="T45" fmla="*/ 11 h 24"/>
                <a:gd name="T46" fmla="*/ 4 w 27"/>
                <a:gd name="T47" fmla="*/ 12 h 24"/>
                <a:gd name="T48" fmla="*/ 0 w 27"/>
                <a:gd name="T49" fmla="*/ 12 h 24"/>
                <a:gd name="T50" fmla="*/ 0 w 27"/>
                <a:gd name="T51" fmla="*/ 19 h 24"/>
                <a:gd name="T52" fmla="*/ 3 w 27"/>
                <a:gd name="T53" fmla="*/ 23 h 24"/>
                <a:gd name="T54" fmla="*/ 7 w 27"/>
                <a:gd name="T55" fmla="*/ 23 h 24"/>
                <a:gd name="T56" fmla="*/ 7 w 27"/>
                <a:gd name="T57" fmla="*/ 23 h 24"/>
                <a:gd name="T58" fmla="*/ 8 w 27"/>
                <a:gd name="T59" fmla="*/ 23 h 24"/>
                <a:gd name="T60" fmla="*/ 11 w 27"/>
                <a:gd name="T61" fmla="*/ 24 h 24"/>
                <a:gd name="T62" fmla="*/ 14 w 27"/>
                <a:gd name="T63" fmla="*/ 21 h 24"/>
                <a:gd name="T64" fmla="*/ 16 w 27"/>
                <a:gd name="T65" fmla="*/ 19 h 24"/>
                <a:gd name="T66" fmla="*/ 17 w 27"/>
                <a:gd name="T67" fmla="*/ 18 h 24"/>
                <a:gd name="T68" fmla="*/ 19 w 27"/>
                <a:gd name="T69" fmla="*/ 18 h 24"/>
                <a:gd name="T70" fmla="*/ 19 w 27"/>
                <a:gd name="T71" fmla="*/ 18 h 24"/>
                <a:gd name="T72" fmla="*/ 19 w 27"/>
                <a:gd name="T73" fmla="*/ 16 h 24"/>
                <a:gd name="T74" fmla="*/ 25 w 27"/>
                <a:gd name="T75" fmla="*/ 14 h 24"/>
                <a:gd name="T76" fmla="*/ 25 w 27"/>
                <a:gd name="T77" fmla="*/ 13 h 24"/>
                <a:gd name="T78" fmla="*/ 25 w 27"/>
                <a:gd name="T79" fmla="*/ 11 h 24"/>
                <a:gd name="T80" fmla="*/ 26 w 27"/>
                <a:gd name="T81" fmla="*/ 10 h 24"/>
                <a:gd name="T82" fmla="*/ 26 w 27"/>
                <a:gd name="T83" fmla="*/ 6 h 24"/>
                <a:gd name="T84" fmla="*/ 27 w 27"/>
                <a:gd name="T85" fmla="*/ 6 h 24"/>
                <a:gd name="T86" fmla="*/ 26 w 27"/>
                <a:gd name="T87" fmla="*/ 3 h 24"/>
                <a:gd name="T88" fmla="*/ 23 w 27"/>
                <a:gd name="T89" fmla="*/ 2 h 24"/>
                <a:gd name="T90" fmla="*/ 21 w 27"/>
                <a:gd name="T9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21" y="1"/>
                  </a:moveTo>
                  <a:cubicBezTo>
                    <a:pt x="20" y="1"/>
                    <a:pt x="20" y="1"/>
                    <a:pt x="19" y="0"/>
                  </a:cubicBezTo>
                  <a:cubicBezTo>
                    <a:pt x="19" y="1"/>
                    <a:pt x="17" y="1"/>
                    <a:pt x="16" y="1"/>
                  </a:cubicBezTo>
                  <a:cubicBezTo>
                    <a:pt x="15" y="1"/>
                    <a:pt x="16" y="2"/>
                    <a:pt x="16" y="2"/>
                  </a:cubicBezTo>
                  <a:cubicBezTo>
                    <a:pt x="15" y="3"/>
                    <a:pt x="15" y="3"/>
                    <a:pt x="15" y="3"/>
                  </a:cubicBezTo>
                  <a:cubicBezTo>
                    <a:pt x="16" y="4"/>
                    <a:pt x="15" y="5"/>
                    <a:pt x="15" y="6"/>
                  </a:cubicBezTo>
                  <a:cubicBezTo>
                    <a:pt x="15" y="7"/>
                    <a:pt x="14" y="8"/>
                    <a:pt x="15" y="8"/>
                  </a:cubicBezTo>
                  <a:cubicBezTo>
                    <a:pt x="15" y="8"/>
                    <a:pt x="15" y="10"/>
                    <a:pt x="16" y="10"/>
                  </a:cubicBezTo>
                  <a:cubicBezTo>
                    <a:pt x="17" y="10"/>
                    <a:pt x="17" y="10"/>
                    <a:pt x="18" y="10"/>
                  </a:cubicBezTo>
                  <a:cubicBezTo>
                    <a:pt x="18" y="10"/>
                    <a:pt x="18" y="10"/>
                    <a:pt x="18" y="11"/>
                  </a:cubicBezTo>
                  <a:cubicBezTo>
                    <a:pt x="18" y="12"/>
                    <a:pt x="18" y="12"/>
                    <a:pt x="18" y="12"/>
                  </a:cubicBezTo>
                  <a:cubicBezTo>
                    <a:pt x="18" y="12"/>
                    <a:pt x="17" y="13"/>
                    <a:pt x="16" y="12"/>
                  </a:cubicBezTo>
                  <a:cubicBezTo>
                    <a:pt x="15" y="12"/>
                    <a:pt x="15" y="11"/>
                    <a:pt x="15" y="10"/>
                  </a:cubicBezTo>
                  <a:cubicBezTo>
                    <a:pt x="15" y="10"/>
                    <a:pt x="14" y="10"/>
                    <a:pt x="13" y="10"/>
                  </a:cubicBezTo>
                  <a:cubicBezTo>
                    <a:pt x="13" y="10"/>
                    <a:pt x="12" y="9"/>
                    <a:pt x="12" y="8"/>
                  </a:cubicBezTo>
                  <a:cubicBezTo>
                    <a:pt x="12" y="8"/>
                    <a:pt x="11" y="9"/>
                    <a:pt x="11" y="9"/>
                  </a:cubicBezTo>
                  <a:cubicBezTo>
                    <a:pt x="11" y="9"/>
                    <a:pt x="11" y="9"/>
                    <a:pt x="10" y="9"/>
                  </a:cubicBezTo>
                  <a:cubicBezTo>
                    <a:pt x="10" y="9"/>
                    <a:pt x="9" y="8"/>
                    <a:pt x="8" y="9"/>
                  </a:cubicBezTo>
                  <a:cubicBezTo>
                    <a:pt x="8" y="9"/>
                    <a:pt x="7" y="8"/>
                    <a:pt x="8" y="7"/>
                  </a:cubicBezTo>
                  <a:cubicBezTo>
                    <a:pt x="8" y="7"/>
                    <a:pt x="7" y="7"/>
                    <a:pt x="6" y="8"/>
                  </a:cubicBezTo>
                  <a:cubicBezTo>
                    <a:pt x="6" y="8"/>
                    <a:pt x="6" y="7"/>
                    <a:pt x="6" y="7"/>
                  </a:cubicBezTo>
                  <a:cubicBezTo>
                    <a:pt x="6" y="7"/>
                    <a:pt x="5" y="7"/>
                    <a:pt x="5" y="6"/>
                  </a:cubicBezTo>
                  <a:cubicBezTo>
                    <a:pt x="4" y="11"/>
                    <a:pt x="4" y="11"/>
                    <a:pt x="4" y="11"/>
                  </a:cubicBezTo>
                  <a:cubicBezTo>
                    <a:pt x="4" y="12"/>
                    <a:pt x="4" y="12"/>
                    <a:pt x="4" y="12"/>
                  </a:cubicBezTo>
                  <a:cubicBezTo>
                    <a:pt x="0" y="12"/>
                    <a:pt x="0" y="12"/>
                    <a:pt x="0" y="12"/>
                  </a:cubicBezTo>
                  <a:cubicBezTo>
                    <a:pt x="0" y="19"/>
                    <a:pt x="0" y="19"/>
                    <a:pt x="0" y="19"/>
                  </a:cubicBezTo>
                  <a:cubicBezTo>
                    <a:pt x="3" y="23"/>
                    <a:pt x="3" y="23"/>
                    <a:pt x="3" y="23"/>
                  </a:cubicBezTo>
                  <a:cubicBezTo>
                    <a:pt x="4" y="23"/>
                    <a:pt x="7" y="22"/>
                    <a:pt x="7" y="23"/>
                  </a:cubicBezTo>
                  <a:cubicBezTo>
                    <a:pt x="7" y="23"/>
                    <a:pt x="7" y="23"/>
                    <a:pt x="7" y="23"/>
                  </a:cubicBezTo>
                  <a:cubicBezTo>
                    <a:pt x="8" y="23"/>
                    <a:pt x="8" y="23"/>
                    <a:pt x="8" y="23"/>
                  </a:cubicBezTo>
                  <a:cubicBezTo>
                    <a:pt x="9" y="23"/>
                    <a:pt x="11" y="24"/>
                    <a:pt x="11" y="24"/>
                  </a:cubicBezTo>
                  <a:cubicBezTo>
                    <a:pt x="12" y="23"/>
                    <a:pt x="13" y="21"/>
                    <a:pt x="14" y="21"/>
                  </a:cubicBezTo>
                  <a:cubicBezTo>
                    <a:pt x="15" y="21"/>
                    <a:pt x="16" y="20"/>
                    <a:pt x="16" y="19"/>
                  </a:cubicBezTo>
                  <a:cubicBezTo>
                    <a:pt x="16" y="19"/>
                    <a:pt x="16" y="18"/>
                    <a:pt x="17" y="18"/>
                  </a:cubicBezTo>
                  <a:cubicBezTo>
                    <a:pt x="19" y="18"/>
                    <a:pt x="19" y="18"/>
                    <a:pt x="19" y="18"/>
                  </a:cubicBezTo>
                  <a:cubicBezTo>
                    <a:pt x="19" y="18"/>
                    <a:pt x="19" y="18"/>
                    <a:pt x="19" y="18"/>
                  </a:cubicBezTo>
                  <a:cubicBezTo>
                    <a:pt x="19" y="16"/>
                    <a:pt x="19" y="16"/>
                    <a:pt x="19" y="16"/>
                  </a:cubicBezTo>
                  <a:cubicBezTo>
                    <a:pt x="19" y="16"/>
                    <a:pt x="25" y="14"/>
                    <a:pt x="25" y="14"/>
                  </a:cubicBezTo>
                  <a:cubicBezTo>
                    <a:pt x="25" y="13"/>
                    <a:pt x="25" y="13"/>
                    <a:pt x="25" y="13"/>
                  </a:cubicBezTo>
                  <a:cubicBezTo>
                    <a:pt x="25" y="13"/>
                    <a:pt x="25" y="11"/>
                    <a:pt x="25" y="11"/>
                  </a:cubicBezTo>
                  <a:cubicBezTo>
                    <a:pt x="25" y="10"/>
                    <a:pt x="27" y="11"/>
                    <a:pt x="26" y="10"/>
                  </a:cubicBezTo>
                  <a:cubicBezTo>
                    <a:pt x="26" y="10"/>
                    <a:pt x="26" y="7"/>
                    <a:pt x="26" y="6"/>
                  </a:cubicBezTo>
                  <a:cubicBezTo>
                    <a:pt x="26" y="6"/>
                    <a:pt x="27" y="6"/>
                    <a:pt x="27" y="6"/>
                  </a:cubicBezTo>
                  <a:cubicBezTo>
                    <a:pt x="27" y="5"/>
                    <a:pt x="26" y="4"/>
                    <a:pt x="26" y="3"/>
                  </a:cubicBezTo>
                  <a:cubicBezTo>
                    <a:pt x="26" y="3"/>
                    <a:pt x="23" y="2"/>
                    <a:pt x="23" y="2"/>
                  </a:cubicBezTo>
                  <a:cubicBezTo>
                    <a:pt x="22" y="2"/>
                    <a:pt x="21" y="1"/>
                    <a:pt x="2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90">
              <a:extLst>
                <a:ext uri="{FF2B5EF4-FFF2-40B4-BE49-F238E27FC236}">
                  <a16:creationId xmlns:a16="http://schemas.microsoft.com/office/drawing/2014/main" id="{5C6FDB51-0778-41FC-A2AE-FF2163A0787C}"/>
                </a:ext>
              </a:extLst>
            </p:cNvPr>
            <p:cNvSpPr>
              <a:spLocks/>
            </p:cNvSpPr>
            <p:nvPr/>
          </p:nvSpPr>
          <p:spPr bwMode="auto">
            <a:xfrm>
              <a:off x="-3286125" y="2241550"/>
              <a:ext cx="17462" cy="15875"/>
            </a:xfrm>
            <a:custGeom>
              <a:avLst/>
              <a:gdLst>
                <a:gd name="T0" fmla="*/ 4 w 5"/>
                <a:gd name="T1" fmla="*/ 0 h 4"/>
                <a:gd name="T2" fmla="*/ 2 w 5"/>
                <a:gd name="T3" fmla="*/ 0 h 4"/>
                <a:gd name="T4" fmla="*/ 1 w 5"/>
                <a:gd name="T5" fmla="*/ 0 h 4"/>
                <a:gd name="T6" fmla="*/ 1 w 5"/>
                <a:gd name="T7" fmla="*/ 0 h 4"/>
                <a:gd name="T8" fmla="*/ 1 w 5"/>
                <a:gd name="T9" fmla="*/ 2 h 4"/>
                <a:gd name="T10" fmla="*/ 0 w 5"/>
                <a:gd name="T11" fmla="*/ 3 h 4"/>
                <a:gd name="T12" fmla="*/ 0 w 5"/>
                <a:gd name="T13" fmla="*/ 3 h 4"/>
                <a:gd name="T14" fmla="*/ 1 w 5"/>
                <a:gd name="T15" fmla="*/ 3 h 4"/>
                <a:gd name="T16" fmla="*/ 2 w 5"/>
                <a:gd name="T17" fmla="*/ 3 h 4"/>
                <a:gd name="T18" fmla="*/ 4 w 5"/>
                <a:gd name="T19" fmla="*/ 2 h 4"/>
                <a:gd name="T20" fmla="*/ 4 w 5"/>
                <a:gd name="T21" fmla="*/ 1 h 4"/>
                <a:gd name="T22" fmla="*/ 4 w 5"/>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4" y="0"/>
                  </a:moveTo>
                  <a:cubicBezTo>
                    <a:pt x="3" y="0"/>
                    <a:pt x="3" y="0"/>
                    <a:pt x="2" y="0"/>
                  </a:cubicBezTo>
                  <a:cubicBezTo>
                    <a:pt x="2" y="0"/>
                    <a:pt x="2" y="0"/>
                    <a:pt x="1" y="0"/>
                  </a:cubicBezTo>
                  <a:cubicBezTo>
                    <a:pt x="1" y="0"/>
                    <a:pt x="1" y="0"/>
                    <a:pt x="1" y="0"/>
                  </a:cubicBezTo>
                  <a:cubicBezTo>
                    <a:pt x="0" y="1"/>
                    <a:pt x="1" y="2"/>
                    <a:pt x="1" y="2"/>
                  </a:cubicBezTo>
                  <a:cubicBezTo>
                    <a:pt x="1" y="2"/>
                    <a:pt x="0" y="2"/>
                    <a:pt x="0" y="3"/>
                  </a:cubicBezTo>
                  <a:cubicBezTo>
                    <a:pt x="0" y="3"/>
                    <a:pt x="0" y="3"/>
                    <a:pt x="0" y="3"/>
                  </a:cubicBezTo>
                  <a:cubicBezTo>
                    <a:pt x="1" y="3"/>
                    <a:pt x="1" y="3"/>
                    <a:pt x="1" y="3"/>
                  </a:cubicBezTo>
                  <a:cubicBezTo>
                    <a:pt x="3" y="4"/>
                    <a:pt x="2" y="3"/>
                    <a:pt x="2" y="3"/>
                  </a:cubicBezTo>
                  <a:cubicBezTo>
                    <a:pt x="2" y="3"/>
                    <a:pt x="4" y="3"/>
                    <a:pt x="4" y="2"/>
                  </a:cubicBezTo>
                  <a:cubicBezTo>
                    <a:pt x="5" y="1"/>
                    <a:pt x="4" y="1"/>
                    <a:pt x="4" y="1"/>
                  </a:cubicBezTo>
                  <a:lnTo>
                    <a:pt x="4" y="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91">
              <a:extLst>
                <a:ext uri="{FF2B5EF4-FFF2-40B4-BE49-F238E27FC236}">
                  <a16:creationId xmlns:a16="http://schemas.microsoft.com/office/drawing/2014/main" id="{9587B233-C9C1-4A35-A439-804CEE5CA4C8}"/>
                </a:ext>
              </a:extLst>
            </p:cNvPr>
            <p:cNvSpPr>
              <a:spLocks/>
            </p:cNvSpPr>
            <p:nvPr/>
          </p:nvSpPr>
          <p:spPr bwMode="auto">
            <a:xfrm>
              <a:off x="-3184525" y="2127250"/>
              <a:ext cx="85725" cy="119063"/>
            </a:xfrm>
            <a:custGeom>
              <a:avLst/>
              <a:gdLst>
                <a:gd name="T0" fmla="*/ 6 w 24"/>
                <a:gd name="T1" fmla="*/ 6 h 33"/>
                <a:gd name="T2" fmla="*/ 7 w 24"/>
                <a:gd name="T3" fmla="*/ 8 h 33"/>
                <a:gd name="T4" fmla="*/ 12 w 24"/>
                <a:gd name="T5" fmla="*/ 9 h 33"/>
                <a:gd name="T6" fmla="*/ 15 w 24"/>
                <a:gd name="T7" fmla="*/ 10 h 33"/>
                <a:gd name="T8" fmla="*/ 16 w 24"/>
                <a:gd name="T9" fmla="*/ 11 h 33"/>
                <a:gd name="T10" fmla="*/ 10 w 24"/>
                <a:gd name="T11" fmla="*/ 17 h 33"/>
                <a:gd name="T12" fmla="*/ 7 w 24"/>
                <a:gd name="T13" fmla="*/ 17 h 33"/>
                <a:gd name="T14" fmla="*/ 4 w 24"/>
                <a:gd name="T15" fmla="*/ 19 h 33"/>
                <a:gd name="T16" fmla="*/ 2 w 24"/>
                <a:gd name="T17" fmla="*/ 19 h 33"/>
                <a:gd name="T18" fmla="*/ 1 w 24"/>
                <a:gd name="T19" fmla="*/ 21 h 33"/>
                <a:gd name="T20" fmla="*/ 0 w 24"/>
                <a:gd name="T21" fmla="*/ 23 h 33"/>
                <a:gd name="T22" fmla="*/ 0 w 24"/>
                <a:gd name="T23" fmla="*/ 31 h 33"/>
                <a:gd name="T24" fmla="*/ 1 w 24"/>
                <a:gd name="T25" fmla="*/ 33 h 33"/>
                <a:gd name="T26" fmla="*/ 6 w 24"/>
                <a:gd name="T27" fmla="*/ 27 h 33"/>
                <a:gd name="T28" fmla="*/ 10 w 24"/>
                <a:gd name="T29" fmla="*/ 24 h 33"/>
                <a:gd name="T30" fmla="*/ 16 w 24"/>
                <a:gd name="T31" fmla="*/ 18 h 33"/>
                <a:gd name="T32" fmla="*/ 19 w 24"/>
                <a:gd name="T33" fmla="*/ 14 h 33"/>
                <a:gd name="T34" fmla="*/ 21 w 24"/>
                <a:gd name="T35" fmla="*/ 11 h 33"/>
                <a:gd name="T36" fmla="*/ 23 w 24"/>
                <a:gd name="T37" fmla="*/ 6 h 33"/>
                <a:gd name="T38" fmla="*/ 24 w 24"/>
                <a:gd name="T39" fmla="*/ 2 h 33"/>
                <a:gd name="T40" fmla="*/ 22 w 24"/>
                <a:gd name="T41" fmla="*/ 1 h 33"/>
                <a:gd name="T42" fmla="*/ 17 w 24"/>
                <a:gd name="T43" fmla="*/ 3 h 33"/>
                <a:gd name="T44" fmla="*/ 14 w 24"/>
                <a:gd name="T45" fmla="*/ 3 h 33"/>
                <a:gd name="T46" fmla="*/ 11 w 24"/>
                <a:gd name="T47" fmla="*/ 4 h 33"/>
                <a:gd name="T48" fmla="*/ 7 w 24"/>
                <a:gd name="T49" fmla="*/ 4 h 33"/>
                <a:gd name="T50" fmla="*/ 5 w 24"/>
                <a:gd name="T51" fmla="*/ 2 h 33"/>
                <a:gd name="T52" fmla="*/ 4 w 24"/>
                <a:gd name="T53" fmla="*/ 4 h 33"/>
                <a:gd name="T54" fmla="*/ 6 w 24"/>
                <a:gd name="T5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33">
                  <a:moveTo>
                    <a:pt x="6" y="6"/>
                  </a:moveTo>
                  <a:cubicBezTo>
                    <a:pt x="6" y="7"/>
                    <a:pt x="7" y="8"/>
                    <a:pt x="7" y="8"/>
                  </a:cubicBezTo>
                  <a:cubicBezTo>
                    <a:pt x="8" y="8"/>
                    <a:pt x="10" y="9"/>
                    <a:pt x="12" y="9"/>
                  </a:cubicBezTo>
                  <a:cubicBezTo>
                    <a:pt x="14" y="10"/>
                    <a:pt x="15" y="10"/>
                    <a:pt x="15" y="10"/>
                  </a:cubicBezTo>
                  <a:cubicBezTo>
                    <a:pt x="16" y="10"/>
                    <a:pt x="16" y="10"/>
                    <a:pt x="16" y="11"/>
                  </a:cubicBezTo>
                  <a:cubicBezTo>
                    <a:pt x="15" y="11"/>
                    <a:pt x="10" y="16"/>
                    <a:pt x="10" y="17"/>
                  </a:cubicBezTo>
                  <a:cubicBezTo>
                    <a:pt x="9" y="18"/>
                    <a:pt x="9" y="17"/>
                    <a:pt x="7" y="17"/>
                  </a:cubicBezTo>
                  <a:cubicBezTo>
                    <a:pt x="6" y="17"/>
                    <a:pt x="4" y="19"/>
                    <a:pt x="4" y="19"/>
                  </a:cubicBezTo>
                  <a:cubicBezTo>
                    <a:pt x="4" y="19"/>
                    <a:pt x="3" y="19"/>
                    <a:pt x="2" y="19"/>
                  </a:cubicBezTo>
                  <a:cubicBezTo>
                    <a:pt x="1" y="21"/>
                    <a:pt x="1" y="21"/>
                    <a:pt x="1" y="21"/>
                  </a:cubicBezTo>
                  <a:cubicBezTo>
                    <a:pt x="0" y="23"/>
                    <a:pt x="0" y="23"/>
                    <a:pt x="0" y="23"/>
                  </a:cubicBezTo>
                  <a:cubicBezTo>
                    <a:pt x="0" y="31"/>
                    <a:pt x="0" y="31"/>
                    <a:pt x="0" y="31"/>
                  </a:cubicBezTo>
                  <a:cubicBezTo>
                    <a:pt x="1" y="33"/>
                    <a:pt x="1" y="33"/>
                    <a:pt x="1" y="33"/>
                  </a:cubicBezTo>
                  <a:cubicBezTo>
                    <a:pt x="2" y="31"/>
                    <a:pt x="5" y="29"/>
                    <a:pt x="6" y="27"/>
                  </a:cubicBezTo>
                  <a:cubicBezTo>
                    <a:pt x="8" y="25"/>
                    <a:pt x="9" y="25"/>
                    <a:pt x="10" y="24"/>
                  </a:cubicBezTo>
                  <a:cubicBezTo>
                    <a:pt x="12" y="24"/>
                    <a:pt x="14" y="21"/>
                    <a:pt x="16" y="18"/>
                  </a:cubicBezTo>
                  <a:cubicBezTo>
                    <a:pt x="17" y="17"/>
                    <a:pt x="19" y="15"/>
                    <a:pt x="19" y="14"/>
                  </a:cubicBezTo>
                  <a:cubicBezTo>
                    <a:pt x="19" y="13"/>
                    <a:pt x="20" y="12"/>
                    <a:pt x="21" y="11"/>
                  </a:cubicBezTo>
                  <a:cubicBezTo>
                    <a:pt x="22" y="10"/>
                    <a:pt x="23" y="7"/>
                    <a:pt x="23" y="6"/>
                  </a:cubicBezTo>
                  <a:cubicBezTo>
                    <a:pt x="23" y="5"/>
                    <a:pt x="24" y="3"/>
                    <a:pt x="24" y="2"/>
                  </a:cubicBezTo>
                  <a:cubicBezTo>
                    <a:pt x="24" y="0"/>
                    <a:pt x="23" y="0"/>
                    <a:pt x="22" y="1"/>
                  </a:cubicBezTo>
                  <a:cubicBezTo>
                    <a:pt x="22" y="2"/>
                    <a:pt x="19" y="3"/>
                    <a:pt x="17" y="3"/>
                  </a:cubicBezTo>
                  <a:cubicBezTo>
                    <a:pt x="15" y="3"/>
                    <a:pt x="14" y="3"/>
                    <a:pt x="14" y="3"/>
                  </a:cubicBezTo>
                  <a:cubicBezTo>
                    <a:pt x="13" y="4"/>
                    <a:pt x="11" y="3"/>
                    <a:pt x="11" y="4"/>
                  </a:cubicBezTo>
                  <a:cubicBezTo>
                    <a:pt x="10" y="5"/>
                    <a:pt x="7" y="5"/>
                    <a:pt x="7" y="4"/>
                  </a:cubicBezTo>
                  <a:cubicBezTo>
                    <a:pt x="6" y="3"/>
                    <a:pt x="6" y="3"/>
                    <a:pt x="5" y="2"/>
                  </a:cubicBezTo>
                  <a:cubicBezTo>
                    <a:pt x="5" y="3"/>
                    <a:pt x="4" y="4"/>
                    <a:pt x="4" y="4"/>
                  </a:cubicBezTo>
                  <a:cubicBezTo>
                    <a:pt x="4" y="5"/>
                    <a:pt x="5" y="6"/>
                    <a:pt x="6"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92">
              <a:extLst>
                <a:ext uri="{FF2B5EF4-FFF2-40B4-BE49-F238E27FC236}">
                  <a16:creationId xmlns:a16="http://schemas.microsoft.com/office/drawing/2014/main" id="{A4EBC3F6-0C60-4BB6-B168-2C2E95B95288}"/>
                </a:ext>
              </a:extLst>
            </p:cNvPr>
            <p:cNvSpPr>
              <a:spLocks/>
            </p:cNvSpPr>
            <p:nvPr/>
          </p:nvSpPr>
          <p:spPr bwMode="auto">
            <a:xfrm>
              <a:off x="-3632200" y="1914525"/>
              <a:ext cx="100012" cy="79375"/>
            </a:xfrm>
            <a:custGeom>
              <a:avLst/>
              <a:gdLst>
                <a:gd name="T0" fmla="*/ 10 w 28"/>
                <a:gd name="T1" fmla="*/ 22 h 22"/>
                <a:gd name="T2" fmla="*/ 10 w 28"/>
                <a:gd name="T3" fmla="*/ 19 h 22"/>
                <a:gd name="T4" fmla="*/ 14 w 28"/>
                <a:gd name="T5" fmla="*/ 17 h 22"/>
                <a:gd name="T6" fmla="*/ 15 w 28"/>
                <a:gd name="T7" fmla="*/ 16 h 22"/>
                <a:gd name="T8" fmla="*/ 17 w 28"/>
                <a:gd name="T9" fmla="*/ 16 h 22"/>
                <a:gd name="T10" fmla="*/ 19 w 28"/>
                <a:gd name="T11" fmla="*/ 15 h 22"/>
                <a:gd name="T12" fmla="*/ 20 w 28"/>
                <a:gd name="T13" fmla="*/ 14 h 22"/>
                <a:gd name="T14" fmla="*/ 21 w 28"/>
                <a:gd name="T15" fmla="*/ 13 h 22"/>
                <a:gd name="T16" fmla="*/ 22 w 28"/>
                <a:gd name="T17" fmla="*/ 12 h 22"/>
                <a:gd name="T18" fmla="*/ 22 w 28"/>
                <a:gd name="T19" fmla="*/ 11 h 22"/>
                <a:gd name="T20" fmla="*/ 24 w 28"/>
                <a:gd name="T21" fmla="*/ 10 h 22"/>
                <a:gd name="T22" fmla="*/ 27 w 28"/>
                <a:gd name="T23" fmla="*/ 10 h 22"/>
                <a:gd name="T24" fmla="*/ 28 w 28"/>
                <a:gd name="T25" fmla="*/ 9 h 22"/>
                <a:gd name="T26" fmla="*/ 27 w 28"/>
                <a:gd name="T27" fmla="*/ 8 h 22"/>
                <a:gd name="T28" fmla="*/ 27 w 28"/>
                <a:gd name="T29" fmla="*/ 6 h 22"/>
                <a:gd name="T30" fmla="*/ 26 w 28"/>
                <a:gd name="T31" fmla="*/ 3 h 22"/>
                <a:gd name="T32" fmla="*/ 26 w 28"/>
                <a:gd name="T33" fmla="*/ 3 h 22"/>
                <a:gd name="T34" fmla="*/ 23 w 28"/>
                <a:gd name="T35" fmla="*/ 2 h 22"/>
                <a:gd name="T36" fmla="*/ 19 w 28"/>
                <a:gd name="T37" fmla="*/ 1 h 22"/>
                <a:gd name="T38" fmla="*/ 17 w 28"/>
                <a:gd name="T39" fmla="*/ 0 h 22"/>
                <a:gd name="T40" fmla="*/ 14 w 28"/>
                <a:gd name="T41" fmla="*/ 5 h 22"/>
                <a:gd name="T42" fmla="*/ 11 w 28"/>
                <a:gd name="T43" fmla="*/ 7 h 22"/>
                <a:gd name="T44" fmla="*/ 9 w 28"/>
                <a:gd name="T45" fmla="*/ 9 h 22"/>
                <a:gd name="T46" fmla="*/ 8 w 28"/>
                <a:gd name="T47" fmla="*/ 11 h 22"/>
                <a:gd name="T48" fmla="*/ 8 w 28"/>
                <a:gd name="T49" fmla="*/ 15 h 22"/>
                <a:gd name="T50" fmla="*/ 5 w 28"/>
                <a:gd name="T51" fmla="*/ 18 h 22"/>
                <a:gd name="T52" fmla="*/ 2 w 28"/>
                <a:gd name="T53" fmla="*/ 21 h 22"/>
                <a:gd name="T54" fmla="*/ 0 w 28"/>
                <a:gd name="T55" fmla="*/ 22 h 22"/>
                <a:gd name="T56" fmla="*/ 8 w 28"/>
                <a:gd name="T57" fmla="*/ 22 h 22"/>
                <a:gd name="T58" fmla="*/ 10 w 28"/>
                <a:gd name="T5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22">
                  <a:moveTo>
                    <a:pt x="10" y="22"/>
                  </a:moveTo>
                  <a:cubicBezTo>
                    <a:pt x="10" y="21"/>
                    <a:pt x="10" y="19"/>
                    <a:pt x="10" y="19"/>
                  </a:cubicBezTo>
                  <a:cubicBezTo>
                    <a:pt x="10" y="19"/>
                    <a:pt x="13" y="17"/>
                    <a:pt x="14" y="17"/>
                  </a:cubicBezTo>
                  <a:cubicBezTo>
                    <a:pt x="14" y="17"/>
                    <a:pt x="15" y="17"/>
                    <a:pt x="15" y="16"/>
                  </a:cubicBezTo>
                  <a:cubicBezTo>
                    <a:pt x="15" y="16"/>
                    <a:pt x="17" y="16"/>
                    <a:pt x="17" y="16"/>
                  </a:cubicBezTo>
                  <a:cubicBezTo>
                    <a:pt x="18" y="16"/>
                    <a:pt x="19" y="15"/>
                    <a:pt x="19" y="15"/>
                  </a:cubicBezTo>
                  <a:cubicBezTo>
                    <a:pt x="19" y="14"/>
                    <a:pt x="20" y="14"/>
                    <a:pt x="20" y="14"/>
                  </a:cubicBezTo>
                  <a:cubicBezTo>
                    <a:pt x="21" y="14"/>
                    <a:pt x="21" y="13"/>
                    <a:pt x="21" y="13"/>
                  </a:cubicBezTo>
                  <a:cubicBezTo>
                    <a:pt x="22" y="13"/>
                    <a:pt x="22" y="13"/>
                    <a:pt x="22" y="12"/>
                  </a:cubicBezTo>
                  <a:cubicBezTo>
                    <a:pt x="22" y="11"/>
                    <a:pt x="22" y="11"/>
                    <a:pt x="22" y="11"/>
                  </a:cubicBezTo>
                  <a:cubicBezTo>
                    <a:pt x="23" y="11"/>
                    <a:pt x="24" y="11"/>
                    <a:pt x="24" y="10"/>
                  </a:cubicBezTo>
                  <a:cubicBezTo>
                    <a:pt x="24" y="10"/>
                    <a:pt x="27" y="10"/>
                    <a:pt x="27" y="10"/>
                  </a:cubicBezTo>
                  <a:cubicBezTo>
                    <a:pt x="28" y="10"/>
                    <a:pt x="28" y="10"/>
                    <a:pt x="28" y="9"/>
                  </a:cubicBezTo>
                  <a:cubicBezTo>
                    <a:pt x="28" y="9"/>
                    <a:pt x="27" y="8"/>
                    <a:pt x="27" y="8"/>
                  </a:cubicBezTo>
                  <a:cubicBezTo>
                    <a:pt x="26" y="8"/>
                    <a:pt x="27" y="7"/>
                    <a:pt x="27" y="6"/>
                  </a:cubicBezTo>
                  <a:cubicBezTo>
                    <a:pt x="27" y="5"/>
                    <a:pt x="27" y="4"/>
                    <a:pt x="26" y="3"/>
                  </a:cubicBezTo>
                  <a:cubicBezTo>
                    <a:pt x="26" y="3"/>
                    <a:pt x="26" y="3"/>
                    <a:pt x="26" y="3"/>
                  </a:cubicBezTo>
                  <a:cubicBezTo>
                    <a:pt x="25" y="3"/>
                    <a:pt x="24" y="2"/>
                    <a:pt x="23" y="2"/>
                  </a:cubicBezTo>
                  <a:cubicBezTo>
                    <a:pt x="22" y="2"/>
                    <a:pt x="20" y="2"/>
                    <a:pt x="19" y="1"/>
                  </a:cubicBezTo>
                  <a:cubicBezTo>
                    <a:pt x="18" y="0"/>
                    <a:pt x="17" y="0"/>
                    <a:pt x="17" y="0"/>
                  </a:cubicBezTo>
                  <a:cubicBezTo>
                    <a:pt x="16" y="1"/>
                    <a:pt x="15" y="4"/>
                    <a:pt x="14" y="5"/>
                  </a:cubicBezTo>
                  <a:cubicBezTo>
                    <a:pt x="14" y="6"/>
                    <a:pt x="12" y="7"/>
                    <a:pt x="11" y="7"/>
                  </a:cubicBezTo>
                  <a:cubicBezTo>
                    <a:pt x="10" y="7"/>
                    <a:pt x="10" y="8"/>
                    <a:pt x="9" y="9"/>
                  </a:cubicBezTo>
                  <a:cubicBezTo>
                    <a:pt x="8" y="9"/>
                    <a:pt x="9" y="10"/>
                    <a:pt x="8" y="11"/>
                  </a:cubicBezTo>
                  <a:cubicBezTo>
                    <a:pt x="7" y="12"/>
                    <a:pt x="7" y="14"/>
                    <a:pt x="8" y="15"/>
                  </a:cubicBezTo>
                  <a:cubicBezTo>
                    <a:pt x="8" y="15"/>
                    <a:pt x="6" y="18"/>
                    <a:pt x="5" y="18"/>
                  </a:cubicBezTo>
                  <a:cubicBezTo>
                    <a:pt x="4" y="19"/>
                    <a:pt x="3" y="20"/>
                    <a:pt x="2" y="21"/>
                  </a:cubicBezTo>
                  <a:cubicBezTo>
                    <a:pt x="1" y="21"/>
                    <a:pt x="0" y="21"/>
                    <a:pt x="0" y="22"/>
                  </a:cubicBezTo>
                  <a:cubicBezTo>
                    <a:pt x="3" y="22"/>
                    <a:pt x="7" y="22"/>
                    <a:pt x="8" y="22"/>
                  </a:cubicBezTo>
                  <a:cubicBezTo>
                    <a:pt x="10" y="22"/>
                    <a:pt x="10" y="22"/>
                    <a:pt x="10" y="2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93">
              <a:extLst>
                <a:ext uri="{FF2B5EF4-FFF2-40B4-BE49-F238E27FC236}">
                  <a16:creationId xmlns:a16="http://schemas.microsoft.com/office/drawing/2014/main" id="{C3FCB9FB-8BF9-449B-B676-F1F9D414E013}"/>
                </a:ext>
              </a:extLst>
            </p:cNvPr>
            <p:cNvSpPr>
              <a:spLocks/>
            </p:cNvSpPr>
            <p:nvPr/>
          </p:nvSpPr>
          <p:spPr bwMode="auto">
            <a:xfrm>
              <a:off x="-3459163" y="1900238"/>
              <a:ext cx="36512" cy="68263"/>
            </a:xfrm>
            <a:custGeom>
              <a:avLst/>
              <a:gdLst>
                <a:gd name="T0" fmla="*/ 2 w 10"/>
                <a:gd name="T1" fmla="*/ 5 h 19"/>
                <a:gd name="T2" fmla="*/ 2 w 10"/>
                <a:gd name="T3" fmla="*/ 7 h 19"/>
                <a:gd name="T4" fmla="*/ 0 w 10"/>
                <a:gd name="T5" fmla="*/ 9 h 19"/>
                <a:gd name="T6" fmla="*/ 1 w 10"/>
                <a:gd name="T7" fmla="*/ 11 h 19"/>
                <a:gd name="T8" fmla="*/ 2 w 10"/>
                <a:gd name="T9" fmla="*/ 13 h 19"/>
                <a:gd name="T10" fmla="*/ 4 w 10"/>
                <a:gd name="T11" fmla="*/ 14 h 19"/>
                <a:gd name="T12" fmla="*/ 5 w 10"/>
                <a:gd name="T13" fmla="*/ 18 h 19"/>
                <a:gd name="T14" fmla="*/ 5 w 10"/>
                <a:gd name="T15" fmla="*/ 19 h 19"/>
                <a:gd name="T16" fmla="*/ 6 w 10"/>
                <a:gd name="T17" fmla="*/ 18 h 19"/>
                <a:gd name="T18" fmla="*/ 6 w 10"/>
                <a:gd name="T19" fmla="*/ 16 h 19"/>
                <a:gd name="T20" fmla="*/ 7 w 10"/>
                <a:gd name="T21" fmla="*/ 15 h 19"/>
                <a:gd name="T22" fmla="*/ 8 w 10"/>
                <a:gd name="T23" fmla="*/ 14 h 19"/>
                <a:gd name="T24" fmla="*/ 9 w 10"/>
                <a:gd name="T25" fmla="*/ 13 h 19"/>
                <a:gd name="T26" fmla="*/ 10 w 10"/>
                <a:gd name="T27" fmla="*/ 12 h 19"/>
                <a:gd name="T28" fmla="*/ 9 w 10"/>
                <a:gd name="T29" fmla="*/ 11 h 19"/>
                <a:gd name="T30" fmla="*/ 8 w 10"/>
                <a:gd name="T31" fmla="*/ 10 h 19"/>
                <a:gd name="T32" fmla="*/ 6 w 10"/>
                <a:gd name="T33" fmla="*/ 9 h 19"/>
                <a:gd name="T34" fmla="*/ 8 w 10"/>
                <a:gd name="T35" fmla="*/ 7 h 19"/>
                <a:gd name="T36" fmla="*/ 8 w 10"/>
                <a:gd name="T37" fmla="*/ 4 h 19"/>
                <a:gd name="T38" fmla="*/ 8 w 10"/>
                <a:gd name="T39" fmla="*/ 2 h 19"/>
                <a:gd name="T40" fmla="*/ 8 w 10"/>
                <a:gd name="T41" fmla="*/ 2 h 19"/>
                <a:gd name="T42" fmla="*/ 7 w 10"/>
                <a:gd name="T43" fmla="*/ 1 h 19"/>
                <a:gd name="T44" fmla="*/ 4 w 10"/>
                <a:gd name="T45" fmla="*/ 1 h 19"/>
                <a:gd name="T46" fmla="*/ 2 w 10"/>
                <a:gd name="T47" fmla="*/ 1 h 19"/>
                <a:gd name="T48" fmla="*/ 2 w 10"/>
                <a:gd name="T49"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9">
                  <a:moveTo>
                    <a:pt x="2" y="5"/>
                  </a:moveTo>
                  <a:cubicBezTo>
                    <a:pt x="3" y="6"/>
                    <a:pt x="2" y="7"/>
                    <a:pt x="2" y="7"/>
                  </a:cubicBezTo>
                  <a:cubicBezTo>
                    <a:pt x="1" y="8"/>
                    <a:pt x="1" y="9"/>
                    <a:pt x="0" y="9"/>
                  </a:cubicBezTo>
                  <a:cubicBezTo>
                    <a:pt x="0" y="9"/>
                    <a:pt x="0" y="11"/>
                    <a:pt x="1" y="11"/>
                  </a:cubicBezTo>
                  <a:cubicBezTo>
                    <a:pt x="2" y="12"/>
                    <a:pt x="2" y="13"/>
                    <a:pt x="2" y="13"/>
                  </a:cubicBezTo>
                  <a:cubicBezTo>
                    <a:pt x="2" y="13"/>
                    <a:pt x="3" y="14"/>
                    <a:pt x="4" y="14"/>
                  </a:cubicBezTo>
                  <a:cubicBezTo>
                    <a:pt x="4" y="15"/>
                    <a:pt x="5" y="17"/>
                    <a:pt x="5" y="18"/>
                  </a:cubicBezTo>
                  <a:cubicBezTo>
                    <a:pt x="5" y="19"/>
                    <a:pt x="5" y="19"/>
                    <a:pt x="5" y="19"/>
                  </a:cubicBezTo>
                  <a:cubicBezTo>
                    <a:pt x="5" y="19"/>
                    <a:pt x="6" y="19"/>
                    <a:pt x="6" y="18"/>
                  </a:cubicBezTo>
                  <a:cubicBezTo>
                    <a:pt x="6" y="18"/>
                    <a:pt x="7" y="17"/>
                    <a:pt x="6" y="16"/>
                  </a:cubicBezTo>
                  <a:cubicBezTo>
                    <a:pt x="6" y="16"/>
                    <a:pt x="6" y="16"/>
                    <a:pt x="7" y="15"/>
                  </a:cubicBezTo>
                  <a:cubicBezTo>
                    <a:pt x="7" y="15"/>
                    <a:pt x="8" y="14"/>
                    <a:pt x="8" y="14"/>
                  </a:cubicBezTo>
                  <a:cubicBezTo>
                    <a:pt x="9" y="13"/>
                    <a:pt x="9" y="14"/>
                    <a:pt x="9" y="13"/>
                  </a:cubicBezTo>
                  <a:cubicBezTo>
                    <a:pt x="9" y="13"/>
                    <a:pt x="9" y="12"/>
                    <a:pt x="10" y="12"/>
                  </a:cubicBezTo>
                  <a:cubicBezTo>
                    <a:pt x="9" y="11"/>
                    <a:pt x="9" y="11"/>
                    <a:pt x="9" y="11"/>
                  </a:cubicBezTo>
                  <a:cubicBezTo>
                    <a:pt x="9" y="10"/>
                    <a:pt x="8" y="9"/>
                    <a:pt x="8" y="10"/>
                  </a:cubicBezTo>
                  <a:cubicBezTo>
                    <a:pt x="7" y="10"/>
                    <a:pt x="6" y="10"/>
                    <a:pt x="6" y="9"/>
                  </a:cubicBezTo>
                  <a:cubicBezTo>
                    <a:pt x="6" y="8"/>
                    <a:pt x="7" y="8"/>
                    <a:pt x="8" y="7"/>
                  </a:cubicBezTo>
                  <a:cubicBezTo>
                    <a:pt x="9" y="7"/>
                    <a:pt x="9" y="5"/>
                    <a:pt x="8" y="4"/>
                  </a:cubicBezTo>
                  <a:cubicBezTo>
                    <a:pt x="7" y="4"/>
                    <a:pt x="7" y="3"/>
                    <a:pt x="8" y="2"/>
                  </a:cubicBezTo>
                  <a:cubicBezTo>
                    <a:pt x="9" y="2"/>
                    <a:pt x="8" y="1"/>
                    <a:pt x="8" y="2"/>
                  </a:cubicBezTo>
                  <a:cubicBezTo>
                    <a:pt x="7" y="2"/>
                    <a:pt x="7" y="2"/>
                    <a:pt x="7" y="1"/>
                  </a:cubicBezTo>
                  <a:cubicBezTo>
                    <a:pt x="7" y="0"/>
                    <a:pt x="4" y="0"/>
                    <a:pt x="4" y="1"/>
                  </a:cubicBezTo>
                  <a:cubicBezTo>
                    <a:pt x="3" y="1"/>
                    <a:pt x="3" y="1"/>
                    <a:pt x="2" y="1"/>
                  </a:cubicBezTo>
                  <a:cubicBezTo>
                    <a:pt x="2" y="3"/>
                    <a:pt x="2"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94">
              <a:extLst>
                <a:ext uri="{FF2B5EF4-FFF2-40B4-BE49-F238E27FC236}">
                  <a16:creationId xmlns:a16="http://schemas.microsoft.com/office/drawing/2014/main" id="{97A8EFB4-9D42-45BA-8338-C9898D29B4FB}"/>
                </a:ext>
              </a:extLst>
            </p:cNvPr>
            <p:cNvSpPr>
              <a:spLocks/>
            </p:cNvSpPr>
            <p:nvPr/>
          </p:nvSpPr>
          <p:spPr bwMode="auto">
            <a:xfrm>
              <a:off x="-3597275" y="1903413"/>
              <a:ext cx="177800" cy="165100"/>
            </a:xfrm>
            <a:custGeom>
              <a:avLst/>
              <a:gdLst>
                <a:gd name="T0" fmla="*/ 17 w 49"/>
                <a:gd name="T1" fmla="*/ 9 h 46"/>
                <a:gd name="T2" fmla="*/ 17 w 49"/>
                <a:gd name="T3" fmla="*/ 11 h 46"/>
                <a:gd name="T4" fmla="*/ 18 w 49"/>
                <a:gd name="T5" fmla="*/ 12 h 46"/>
                <a:gd name="T6" fmla="*/ 17 w 49"/>
                <a:gd name="T7" fmla="*/ 13 h 46"/>
                <a:gd name="T8" fmla="*/ 14 w 49"/>
                <a:gd name="T9" fmla="*/ 13 h 46"/>
                <a:gd name="T10" fmla="*/ 12 w 49"/>
                <a:gd name="T11" fmla="*/ 14 h 46"/>
                <a:gd name="T12" fmla="*/ 12 w 49"/>
                <a:gd name="T13" fmla="*/ 15 h 46"/>
                <a:gd name="T14" fmla="*/ 11 w 49"/>
                <a:gd name="T15" fmla="*/ 16 h 46"/>
                <a:gd name="T16" fmla="*/ 10 w 49"/>
                <a:gd name="T17" fmla="*/ 17 h 46"/>
                <a:gd name="T18" fmla="*/ 9 w 49"/>
                <a:gd name="T19" fmla="*/ 18 h 46"/>
                <a:gd name="T20" fmla="*/ 7 w 49"/>
                <a:gd name="T21" fmla="*/ 19 h 46"/>
                <a:gd name="T22" fmla="*/ 5 w 49"/>
                <a:gd name="T23" fmla="*/ 19 h 46"/>
                <a:gd name="T24" fmla="*/ 4 w 49"/>
                <a:gd name="T25" fmla="*/ 20 h 46"/>
                <a:gd name="T26" fmla="*/ 0 w 49"/>
                <a:gd name="T27" fmla="*/ 22 h 46"/>
                <a:gd name="T28" fmla="*/ 0 w 49"/>
                <a:gd name="T29" fmla="*/ 25 h 46"/>
                <a:gd name="T30" fmla="*/ 1 w 49"/>
                <a:gd name="T31" fmla="*/ 26 h 46"/>
                <a:gd name="T32" fmla="*/ 23 w 49"/>
                <a:gd name="T33" fmla="*/ 41 h 46"/>
                <a:gd name="T34" fmla="*/ 25 w 49"/>
                <a:gd name="T35" fmla="*/ 43 h 46"/>
                <a:gd name="T36" fmla="*/ 27 w 49"/>
                <a:gd name="T37" fmla="*/ 44 h 46"/>
                <a:gd name="T38" fmla="*/ 28 w 49"/>
                <a:gd name="T39" fmla="*/ 46 h 46"/>
                <a:gd name="T40" fmla="*/ 31 w 49"/>
                <a:gd name="T41" fmla="*/ 46 h 46"/>
                <a:gd name="T42" fmla="*/ 34 w 49"/>
                <a:gd name="T43" fmla="*/ 45 h 46"/>
                <a:gd name="T44" fmla="*/ 39 w 49"/>
                <a:gd name="T45" fmla="*/ 41 h 46"/>
                <a:gd name="T46" fmla="*/ 48 w 49"/>
                <a:gd name="T47" fmla="*/ 35 h 46"/>
                <a:gd name="T48" fmla="*/ 49 w 49"/>
                <a:gd name="T49" fmla="*/ 35 h 46"/>
                <a:gd name="T50" fmla="*/ 47 w 49"/>
                <a:gd name="T51" fmla="*/ 33 h 46"/>
                <a:gd name="T52" fmla="*/ 46 w 49"/>
                <a:gd name="T53" fmla="*/ 33 h 46"/>
                <a:gd name="T54" fmla="*/ 44 w 49"/>
                <a:gd name="T55" fmla="*/ 32 h 46"/>
                <a:gd name="T56" fmla="*/ 44 w 49"/>
                <a:gd name="T57" fmla="*/ 30 h 46"/>
                <a:gd name="T58" fmla="*/ 43 w 49"/>
                <a:gd name="T59" fmla="*/ 28 h 46"/>
                <a:gd name="T60" fmla="*/ 44 w 49"/>
                <a:gd name="T61" fmla="*/ 27 h 46"/>
                <a:gd name="T62" fmla="*/ 43 w 49"/>
                <a:gd name="T63" fmla="*/ 26 h 46"/>
                <a:gd name="T64" fmla="*/ 43 w 49"/>
                <a:gd name="T65" fmla="*/ 25 h 46"/>
                <a:gd name="T66" fmla="*/ 44 w 49"/>
                <a:gd name="T67" fmla="*/ 23 h 46"/>
                <a:gd name="T68" fmla="*/ 44 w 49"/>
                <a:gd name="T69" fmla="*/ 21 h 46"/>
                <a:gd name="T70" fmla="*/ 43 w 49"/>
                <a:gd name="T71" fmla="*/ 19 h 46"/>
                <a:gd name="T72" fmla="*/ 43 w 49"/>
                <a:gd name="T73" fmla="*/ 18 h 46"/>
                <a:gd name="T74" fmla="*/ 43 w 49"/>
                <a:gd name="T75" fmla="*/ 17 h 46"/>
                <a:gd name="T76" fmla="*/ 42 w 49"/>
                <a:gd name="T77" fmla="*/ 13 h 46"/>
                <a:gd name="T78" fmla="*/ 40 w 49"/>
                <a:gd name="T79" fmla="*/ 12 h 46"/>
                <a:gd name="T80" fmla="*/ 39 w 49"/>
                <a:gd name="T81" fmla="*/ 10 h 46"/>
                <a:gd name="T82" fmla="*/ 38 w 49"/>
                <a:gd name="T83" fmla="*/ 8 h 46"/>
                <a:gd name="T84" fmla="*/ 40 w 49"/>
                <a:gd name="T85" fmla="*/ 6 h 46"/>
                <a:gd name="T86" fmla="*/ 40 w 49"/>
                <a:gd name="T87" fmla="*/ 4 h 46"/>
                <a:gd name="T88" fmla="*/ 40 w 49"/>
                <a:gd name="T89" fmla="*/ 0 h 46"/>
                <a:gd name="T90" fmla="*/ 38 w 49"/>
                <a:gd name="T91" fmla="*/ 0 h 46"/>
                <a:gd name="T92" fmla="*/ 36 w 49"/>
                <a:gd name="T93" fmla="*/ 0 h 46"/>
                <a:gd name="T94" fmla="*/ 32 w 49"/>
                <a:gd name="T95" fmla="*/ 1 h 46"/>
                <a:gd name="T96" fmla="*/ 24 w 49"/>
                <a:gd name="T97" fmla="*/ 1 h 46"/>
                <a:gd name="T98" fmla="*/ 20 w 49"/>
                <a:gd name="T99" fmla="*/ 3 h 46"/>
                <a:gd name="T100" fmla="*/ 17 w 49"/>
                <a:gd name="T101" fmla="*/ 5 h 46"/>
                <a:gd name="T102" fmla="*/ 16 w 49"/>
                <a:gd name="T103" fmla="*/ 6 h 46"/>
                <a:gd name="T104" fmla="*/ 16 w 49"/>
                <a:gd name="T105" fmla="*/ 6 h 46"/>
                <a:gd name="T106" fmla="*/ 17 w 49"/>
                <a:gd name="T107" fmla="*/ 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46">
                  <a:moveTo>
                    <a:pt x="17" y="9"/>
                  </a:moveTo>
                  <a:cubicBezTo>
                    <a:pt x="17" y="10"/>
                    <a:pt x="16" y="11"/>
                    <a:pt x="17" y="11"/>
                  </a:cubicBezTo>
                  <a:cubicBezTo>
                    <a:pt x="17" y="11"/>
                    <a:pt x="18" y="12"/>
                    <a:pt x="18" y="12"/>
                  </a:cubicBezTo>
                  <a:cubicBezTo>
                    <a:pt x="18" y="13"/>
                    <a:pt x="18" y="13"/>
                    <a:pt x="17" y="13"/>
                  </a:cubicBezTo>
                  <a:cubicBezTo>
                    <a:pt x="17" y="13"/>
                    <a:pt x="14" y="13"/>
                    <a:pt x="14" y="13"/>
                  </a:cubicBezTo>
                  <a:cubicBezTo>
                    <a:pt x="14" y="14"/>
                    <a:pt x="13" y="14"/>
                    <a:pt x="12" y="14"/>
                  </a:cubicBezTo>
                  <a:cubicBezTo>
                    <a:pt x="12" y="14"/>
                    <a:pt x="12" y="14"/>
                    <a:pt x="12" y="15"/>
                  </a:cubicBezTo>
                  <a:cubicBezTo>
                    <a:pt x="12" y="16"/>
                    <a:pt x="12" y="16"/>
                    <a:pt x="11" y="16"/>
                  </a:cubicBezTo>
                  <a:cubicBezTo>
                    <a:pt x="11" y="16"/>
                    <a:pt x="11" y="17"/>
                    <a:pt x="10" y="17"/>
                  </a:cubicBezTo>
                  <a:cubicBezTo>
                    <a:pt x="10" y="17"/>
                    <a:pt x="9" y="17"/>
                    <a:pt x="9" y="18"/>
                  </a:cubicBezTo>
                  <a:cubicBezTo>
                    <a:pt x="9" y="18"/>
                    <a:pt x="8" y="19"/>
                    <a:pt x="7" y="19"/>
                  </a:cubicBezTo>
                  <a:cubicBezTo>
                    <a:pt x="7" y="19"/>
                    <a:pt x="5" y="19"/>
                    <a:pt x="5" y="19"/>
                  </a:cubicBezTo>
                  <a:cubicBezTo>
                    <a:pt x="5" y="20"/>
                    <a:pt x="4" y="20"/>
                    <a:pt x="4" y="20"/>
                  </a:cubicBezTo>
                  <a:cubicBezTo>
                    <a:pt x="3" y="20"/>
                    <a:pt x="0" y="22"/>
                    <a:pt x="0" y="22"/>
                  </a:cubicBezTo>
                  <a:cubicBezTo>
                    <a:pt x="0" y="22"/>
                    <a:pt x="0" y="24"/>
                    <a:pt x="0" y="25"/>
                  </a:cubicBezTo>
                  <a:cubicBezTo>
                    <a:pt x="0" y="26"/>
                    <a:pt x="0" y="26"/>
                    <a:pt x="1" y="26"/>
                  </a:cubicBezTo>
                  <a:cubicBezTo>
                    <a:pt x="2" y="27"/>
                    <a:pt x="23" y="40"/>
                    <a:pt x="23" y="41"/>
                  </a:cubicBezTo>
                  <a:cubicBezTo>
                    <a:pt x="24" y="42"/>
                    <a:pt x="25" y="43"/>
                    <a:pt x="25" y="43"/>
                  </a:cubicBezTo>
                  <a:cubicBezTo>
                    <a:pt x="25" y="43"/>
                    <a:pt x="26" y="43"/>
                    <a:pt x="27" y="44"/>
                  </a:cubicBezTo>
                  <a:cubicBezTo>
                    <a:pt x="28" y="44"/>
                    <a:pt x="28" y="46"/>
                    <a:pt x="28" y="46"/>
                  </a:cubicBezTo>
                  <a:cubicBezTo>
                    <a:pt x="28" y="46"/>
                    <a:pt x="30" y="46"/>
                    <a:pt x="31" y="46"/>
                  </a:cubicBezTo>
                  <a:cubicBezTo>
                    <a:pt x="31" y="46"/>
                    <a:pt x="34" y="45"/>
                    <a:pt x="34" y="45"/>
                  </a:cubicBezTo>
                  <a:cubicBezTo>
                    <a:pt x="39" y="41"/>
                    <a:pt x="39" y="41"/>
                    <a:pt x="39" y="41"/>
                  </a:cubicBezTo>
                  <a:cubicBezTo>
                    <a:pt x="48" y="35"/>
                    <a:pt x="48" y="35"/>
                    <a:pt x="48" y="35"/>
                  </a:cubicBezTo>
                  <a:cubicBezTo>
                    <a:pt x="48" y="35"/>
                    <a:pt x="48" y="35"/>
                    <a:pt x="49" y="35"/>
                  </a:cubicBezTo>
                  <a:cubicBezTo>
                    <a:pt x="48" y="34"/>
                    <a:pt x="48" y="33"/>
                    <a:pt x="47" y="33"/>
                  </a:cubicBezTo>
                  <a:cubicBezTo>
                    <a:pt x="47" y="33"/>
                    <a:pt x="46" y="33"/>
                    <a:pt x="46" y="33"/>
                  </a:cubicBezTo>
                  <a:cubicBezTo>
                    <a:pt x="45" y="33"/>
                    <a:pt x="44" y="32"/>
                    <a:pt x="44" y="32"/>
                  </a:cubicBezTo>
                  <a:cubicBezTo>
                    <a:pt x="44" y="31"/>
                    <a:pt x="44" y="31"/>
                    <a:pt x="44" y="30"/>
                  </a:cubicBezTo>
                  <a:cubicBezTo>
                    <a:pt x="43" y="29"/>
                    <a:pt x="43" y="29"/>
                    <a:pt x="43" y="28"/>
                  </a:cubicBezTo>
                  <a:cubicBezTo>
                    <a:pt x="43" y="28"/>
                    <a:pt x="44" y="27"/>
                    <a:pt x="44" y="27"/>
                  </a:cubicBezTo>
                  <a:cubicBezTo>
                    <a:pt x="44" y="27"/>
                    <a:pt x="43" y="26"/>
                    <a:pt x="43" y="26"/>
                  </a:cubicBezTo>
                  <a:cubicBezTo>
                    <a:pt x="43" y="26"/>
                    <a:pt x="43" y="25"/>
                    <a:pt x="43" y="25"/>
                  </a:cubicBezTo>
                  <a:cubicBezTo>
                    <a:pt x="44" y="24"/>
                    <a:pt x="44" y="24"/>
                    <a:pt x="44" y="23"/>
                  </a:cubicBezTo>
                  <a:cubicBezTo>
                    <a:pt x="43" y="22"/>
                    <a:pt x="44" y="22"/>
                    <a:pt x="44" y="21"/>
                  </a:cubicBezTo>
                  <a:cubicBezTo>
                    <a:pt x="43" y="20"/>
                    <a:pt x="42" y="19"/>
                    <a:pt x="43" y="19"/>
                  </a:cubicBezTo>
                  <a:cubicBezTo>
                    <a:pt x="43" y="18"/>
                    <a:pt x="43" y="18"/>
                    <a:pt x="43" y="18"/>
                  </a:cubicBezTo>
                  <a:cubicBezTo>
                    <a:pt x="43" y="18"/>
                    <a:pt x="43" y="18"/>
                    <a:pt x="43" y="17"/>
                  </a:cubicBezTo>
                  <a:cubicBezTo>
                    <a:pt x="43" y="16"/>
                    <a:pt x="42" y="14"/>
                    <a:pt x="42" y="13"/>
                  </a:cubicBezTo>
                  <a:cubicBezTo>
                    <a:pt x="41" y="13"/>
                    <a:pt x="40" y="12"/>
                    <a:pt x="40" y="12"/>
                  </a:cubicBezTo>
                  <a:cubicBezTo>
                    <a:pt x="40" y="12"/>
                    <a:pt x="40" y="11"/>
                    <a:pt x="39" y="10"/>
                  </a:cubicBezTo>
                  <a:cubicBezTo>
                    <a:pt x="38" y="10"/>
                    <a:pt x="38" y="8"/>
                    <a:pt x="38" y="8"/>
                  </a:cubicBezTo>
                  <a:cubicBezTo>
                    <a:pt x="39" y="8"/>
                    <a:pt x="39" y="7"/>
                    <a:pt x="40" y="6"/>
                  </a:cubicBezTo>
                  <a:cubicBezTo>
                    <a:pt x="40" y="6"/>
                    <a:pt x="41" y="5"/>
                    <a:pt x="40" y="4"/>
                  </a:cubicBezTo>
                  <a:cubicBezTo>
                    <a:pt x="40" y="3"/>
                    <a:pt x="40" y="2"/>
                    <a:pt x="40" y="0"/>
                  </a:cubicBezTo>
                  <a:cubicBezTo>
                    <a:pt x="39" y="0"/>
                    <a:pt x="38" y="0"/>
                    <a:pt x="38" y="0"/>
                  </a:cubicBezTo>
                  <a:cubicBezTo>
                    <a:pt x="38" y="0"/>
                    <a:pt x="36" y="0"/>
                    <a:pt x="36" y="0"/>
                  </a:cubicBezTo>
                  <a:cubicBezTo>
                    <a:pt x="35" y="0"/>
                    <a:pt x="33" y="1"/>
                    <a:pt x="32" y="1"/>
                  </a:cubicBezTo>
                  <a:cubicBezTo>
                    <a:pt x="32" y="0"/>
                    <a:pt x="26" y="1"/>
                    <a:pt x="24" y="1"/>
                  </a:cubicBezTo>
                  <a:cubicBezTo>
                    <a:pt x="22" y="1"/>
                    <a:pt x="21" y="3"/>
                    <a:pt x="20" y="3"/>
                  </a:cubicBezTo>
                  <a:cubicBezTo>
                    <a:pt x="19" y="3"/>
                    <a:pt x="17" y="4"/>
                    <a:pt x="17" y="5"/>
                  </a:cubicBezTo>
                  <a:cubicBezTo>
                    <a:pt x="16" y="5"/>
                    <a:pt x="16" y="5"/>
                    <a:pt x="16" y="6"/>
                  </a:cubicBezTo>
                  <a:cubicBezTo>
                    <a:pt x="16" y="6"/>
                    <a:pt x="16" y="6"/>
                    <a:pt x="16" y="6"/>
                  </a:cubicBezTo>
                  <a:cubicBezTo>
                    <a:pt x="17" y="7"/>
                    <a:pt x="17" y="8"/>
                    <a:pt x="1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195">
              <a:extLst>
                <a:ext uri="{FF2B5EF4-FFF2-40B4-BE49-F238E27FC236}">
                  <a16:creationId xmlns:a16="http://schemas.microsoft.com/office/drawing/2014/main" id="{864AE2EB-4CB1-41C8-89A2-6F84D0BEFA2A}"/>
                </a:ext>
              </a:extLst>
            </p:cNvPr>
            <p:cNvSpPr>
              <a:spLocks/>
            </p:cNvSpPr>
            <p:nvPr/>
          </p:nvSpPr>
          <p:spPr bwMode="auto">
            <a:xfrm>
              <a:off x="-3444875" y="1943100"/>
              <a:ext cx="130175" cy="122238"/>
            </a:xfrm>
            <a:custGeom>
              <a:avLst/>
              <a:gdLst>
                <a:gd name="T0" fmla="*/ 4 w 36"/>
                <a:gd name="T1" fmla="*/ 2 h 34"/>
                <a:gd name="T2" fmla="*/ 3 w 36"/>
                <a:gd name="T3" fmla="*/ 3 h 34"/>
                <a:gd name="T4" fmla="*/ 2 w 36"/>
                <a:gd name="T5" fmla="*/ 4 h 34"/>
                <a:gd name="T6" fmla="*/ 2 w 36"/>
                <a:gd name="T7" fmla="*/ 6 h 34"/>
                <a:gd name="T8" fmla="*/ 1 w 36"/>
                <a:gd name="T9" fmla="*/ 8 h 34"/>
                <a:gd name="T10" fmla="*/ 2 w 36"/>
                <a:gd name="T11" fmla="*/ 10 h 34"/>
                <a:gd name="T12" fmla="*/ 2 w 36"/>
                <a:gd name="T13" fmla="*/ 12 h 34"/>
                <a:gd name="T14" fmla="*/ 1 w 36"/>
                <a:gd name="T15" fmla="*/ 14 h 34"/>
                <a:gd name="T16" fmla="*/ 1 w 36"/>
                <a:gd name="T17" fmla="*/ 15 h 34"/>
                <a:gd name="T18" fmla="*/ 2 w 36"/>
                <a:gd name="T19" fmla="*/ 16 h 34"/>
                <a:gd name="T20" fmla="*/ 1 w 36"/>
                <a:gd name="T21" fmla="*/ 17 h 34"/>
                <a:gd name="T22" fmla="*/ 2 w 36"/>
                <a:gd name="T23" fmla="*/ 19 h 34"/>
                <a:gd name="T24" fmla="*/ 2 w 36"/>
                <a:gd name="T25" fmla="*/ 21 h 34"/>
                <a:gd name="T26" fmla="*/ 4 w 36"/>
                <a:gd name="T27" fmla="*/ 22 h 34"/>
                <a:gd name="T28" fmla="*/ 5 w 36"/>
                <a:gd name="T29" fmla="*/ 22 h 34"/>
                <a:gd name="T30" fmla="*/ 7 w 36"/>
                <a:gd name="T31" fmla="*/ 24 h 34"/>
                <a:gd name="T32" fmla="*/ 10 w 36"/>
                <a:gd name="T33" fmla="*/ 25 h 34"/>
                <a:gd name="T34" fmla="*/ 11 w 36"/>
                <a:gd name="T35" fmla="*/ 26 h 34"/>
                <a:gd name="T36" fmla="*/ 15 w 36"/>
                <a:gd name="T37" fmla="*/ 24 h 34"/>
                <a:gd name="T38" fmla="*/ 33 w 36"/>
                <a:gd name="T39" fmla="*/ 34 h 34"/>
                <a:gd name="T40" fmla="*/ 33 w 36"/>
                <a:gd name="T41" fmla="*/ 32 h 34"/>
                <a:gd name="T42" fmla="*/ 35 w 36"/>
                <a:gd name="T43" fmla="*/ 32 h 34"/>
                <a:gd name="T44" fmla="*/ 35 w 36"/>
                <a:gd name="T45" fmla="*/ 10 h 34"/>
                <a:gd name="T46" fmla="*/ 35 w 36"/>
                <a:gd name="T47" fmla="*/ 6 h 34"/>
                <a:gd name="T48" fmla="*/ 35 w 36"/>
                <a:gd name="T49" fmla="*/ 3 h 34"/>
                <a:gd name="T50" fmla="*/ 36 w 36"/>
                <a:gd name="T51" fmla="*/ 3 h 34"/>
                <a:gd name="T52" fmla="*/ 36 w 36"/>
                <a:gd name="T53" fmla="*/ 3 h 34"/>
                <a:gd name="T54" fmla="*/ 33 w 36"/>
                <a:gd name="T55" fmla="*/ 2 h 34"/>
                <a:gd name="T56" fmla="*/ 29 w 36"/>
                <a:gd name="T57" fmla="*/ 0 h 34"/>
                <a:gd name="T58" fmla="*/ 24 w 36"/>
                <a:gd name="T59" fmla="*/ 3 h 34"/>
                <a:gd name="T60" fmla="*/ 24 w 36"/>
                <a:gd name="T61" fmla="*/ 6 h 34"/>
                <a:gd name="T62" fmla="*/ 21 w 36"/>
                <a:gd name="T63" fmla="*/ 6 h 34"/>
                <a:gd name="T64" fmla="*/ 16 w 36"/>
                <a:gd name="T65" fmla="*/ 4 h 34"/>
                <a:gd name="T66" fmla="*/ 14 w 36"/>
                <a:gd name="T67" fmla="*/ 2 h 34"/>
                <a:gd name="T68" fmla="*/ 12 w 36"/>
                <a:gd name="T69" fmla="*/ 1 h 34"/>
                <a:gd name="T70" fmla="*/ 8 w 36"/>
                <a:gd name="T71" fmla="*/ 0 h 34"/>
                <a:gd name="T72" fmla="*/ 6 w 36"/>
                <a:gd name="T73" fmla="*/ 0 h 34"/>
                <a:gd name="T74" fmla="*/ 5 w 36"/>
                <a:gd name="T75" fmla="*/ 1 h 34"/>
                <a:gd name="T76" fmla="*/ 4 w 36"/>
                <a:gd name="T7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 h="34">
                  <a:moveTo>
                    <a:pt x="4" y="2"/>
                  </a:moveTo>
                  <a:cubicBezTo>
                    <a:pt x="4" y="2"/>
                    <a:pt x="3" y="3"/>
                    <a:pt x="3" y="3"/>
                  </a:cubicBezTo>
                  <a:cubicBezTo>
                    <a:pt x="2" y="4"/>
                    <a:pt x="2" y="4"/>
                    <a:pt x="2" y="4"/>
                  </a:cubicBezTo>
                  <a:cubicBezTo>
                    <a:pt x="3" y="5"/>
                    <a:pt x="2" y="6"/>
                    <a:pt x="2" y="6"/>
                  </a:cubicBezTo>
                  <a:cubicBezTo>
                    <a:pt x="2" y="7"/>
                    <a:pt x="1" y="7"/>
                    <a:pt x="1" y="8"/>
                  </a:cubicBezTo>
                  <a:cubicBezTo>
                    <a:pt x="0" y="8"/>
                    <a:pt x="1" y="9"/>
                    <a:pt x="2" y="10"/>
                  </a:cubicBezTo>
                  <a:cubicBezTo>
                    <a:pt x="2" y="11"/>
                    <a:pt x="1" y="11"/>
                    <a:pt x="2" y="12"/>
                  </a:cubicBezTo>
                  <a:cubicBezTo>
                    <a:pt x="2" y="13"/>
                    <a:pt x="2" y="13"/>
                    <a:pt x="1" y="14"/>
                  </a:cubicBezTo>
                  <a:cubicBezTo>
                    <a:pt x="1" y="14"/>
                    <a:pt x="1" y="15"/>
                    <a:pt x="1" y="15"/>
                  </a:cubicBezTo>
                  <a:cubicBezTo>
                    <a:pt x="1" y="15"/>
                    <a:pt x="2" y="16"/>
                    <a:pt x="2" y="16"/>
                  </a:cubicBezTo>
                  <a:cubicBezTo>
                    <a:pt x="2" y="16"/>
                    <a:pt x="1" y="17"/>
                    <a:pt x="1" y="17"/>
                  </a:cubicBezTo>
                  <a:cubicBezTo>
                    <a:pt x="1" y="18"/>
                    <a:pt x="1" y="18"/>
                    <a:pt x="2" y="19"/>
                  </a:cubicBezTo>
                  <a:cubicBezTo>
                    <a:pt x="2" y="20"/>
                    <a:pt x="2" y="20"/>
                    <a:pt x="2" y="21"/>
                  </a:cubicBezTo>
                  <a:cubicBezTo>
                    <a:pt x="2" y="21"/>
                    <a:pt x="3" y="22"/>
                    <a:pt x="4" y="22"/>
                  </a:cubicBezTo>
                  <a:cubicBezTo>
                    <a:pt x="4" y="22"/>
                    <a:pt x="5" y="22"/>
                    <a:pt x="5" y="22"/>
                  </a:cubicBezTo>
                  <a:cubicBezTo>
                    <a:pt x="6" y="22"/>
                    <a:pt x="6" y="23"/>
                    <a:pt x="7" y="24"/>
                  </a:cubicBezTo>
                  <a:cubicBezTo>
                    <a:pt x="7" y="24"/>
                    <a:pt x="9" y="24"/>
                    <a:pt x="10" y="25"/>
                  </a:cubicBezTo>
                  <a:cubicBezTo>
                    <a:pt x="11" y="25"/>
                    <a:pt x="11" y="26"/>
                    <a:pt x="11" y="26"/>
                  </a:cubicBezTo>
                  <a:cubicBezTo>
                    <a:pt x="15" y="24"/>
                    <a:pt x="15" y="24"/>
                    <a:pt x="15" y="24"/>
                  </a:cubicBezTo>
                  <a:cubicBezTo>
                    <a:pt x="33" y="34"/>
                    <a:pt x="33" y="34"/>
                    <a:pt x="33" y="34"/>
                  </a:cubicBezTo>
                  <a:cubicBezTo>
                    <a:pt x="33" y="32"/>
                    <a:pt x="33" y="32"/>
                    <a:pt x="33" y="32"/>
                  </a:cubicBezTo>
                  <a:cubicBezTo>
                    <a:pt x="35" y="32"/>
                    <a:pt x="35" y="32"/>
                    <a:pt x="35" y="32"/>
                  </a:cubicBezTo>
                  <a:cubicBezTo>
                    <a:pt x="35" y="32"/>
                    <a:pt x="35" y="11"/>
                    <a:pt x="35" y="10"/>
                  </a:cubicBezTo>
                  <a:cubicBezTo>
                    <a:pt x="35" y="8"/>
                    <a:pt x="34" y="7"/>
                    <a:pt x="35" y="6"/>
                  </a:cubicBezTo>
                  <a:cubicBezTo>
                    <a:pt x="36" y="5"/>
                    <a:pt x="35" y="5"/>
                    <a:pt x="35" y="3"/>
                  </a:cubicBezTo>
                  <a:cubicBezTo>
                    <a:pt x="36" y="3"/>
                    <a:pt x="36" y="3"/>
                    <a:pt x="36" y="3"/>
                  </a:cubicBezTo>
                  <a:cubicBezTo>
                    <a:pt x="36" y="3"/>
                    <a:pt x="36" y="3"/>
                    <a:pt x="36" y="3"/>
                  </a:cubicBezTo>
                  <a:cubicBezTo>
                    <a:pt x="35" y="2"/>
                    <a:pt x="35" y="2"/>
                    <a:pt x="33" y="2"/>
                  </a:cubicBezTo>
                  <a:cubicBezTo>
                    <a:pt x="30" y="1"/>
                    <a:pt x="31" y="0"/>
                    <a:pt x="29" y="0"/>
                  </a:cubicBezTo>
                  <a:cubicBezTo>
                    <a:pt x="27" y="0"/>
                    <a:pt x="24" y="2"/>
                    <a:pt x="24" y="3"/>
                  </a:cubicBezTo>
                  <a:cubicBezTo>
                    <a:pt x="24" y="4"/>
                    <a:pt x="25" y="5"/>
                    <a:pt x="24" y="6"/>
                  </a:cubicBezTo>
                  <a:cubicBezTo>
                    <a:pt x="23" y="7"/>
                    <a:pt x="22" y="7"/>
                    <a:pt x="21" y="6"/>
                  </a:cubicBezTo>
                  <a:cubicBezTo>
                    <a:pt x="19" y="5"/>
                    <a:pt x="18" y="4"/>
                    <a:pt x="16" y="4"/>
                  </a:cubicBezTo>
                  <a:cubicBezTo>
                    <a:pt x="15" y="4"/>
                    <a:pt x="14" y="3"/>
                    <a:pt x="14" y="2"/>
                  </a:cubicBezTo>
                  <a:cubicBezTo>
                    <a:pt x="14" y="2"/>
                    <a:pt x="14" y="1"/>
                    <a:pt x="12" y="1"/>
                  </a:cubicBezTo>
                  <a:cubicBezTo>
                    <a:pt x="11" y="1"/>
                    <a:pt x="10" y="0"/>
                    <a:pt x="8" y="0"/>
                  </a:cubicBezTo>
                  <a:cubicBezTo>
                    <a:pt x="7" y="0"/>
                    <a:pt x="6" y="0"/>
                    <a:pt x="6" y="0"/>
                  </a:cubicBezTo>
                  <a:cubicBezTo>
                    <a:pt x="5" y="0"/>
                    <a:pt x="5" y="1"/>
                    <a:pt x="5" y="1"/>
                  </a:cubicBezTo>
                  <a:cubicBezTo>
                    <a:pt x="5" y="2"/>
                    <a:pt x="5" y="1"/>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196">
              <a:extLst>
                <a:ext uri="{FF2B5EF4-FFF2-40B4-BE49-F238E27FC236}">
                  <a16:creationId xmlns:a16="http://schemas.microsoft.com/office/drawing/2014/main" id="{5093070A-01A5-45CF-A2F9-6BCBE077C936}"/>
                </a:ext>
              </a:extLst>
            </p:cNvPr>
            <p:cNvSpPr>
              <a:spLocks/>
            </p:cNvSpPr>
            <p:nvPr/>
          </p:nvSpPr>
          <p:spPr bwMode="auto">
            <a:xfrm>
              <a:off x="-3662363" y="2112963"/>
              <a:ext cx="22225" cy="6350"/>
            </a:xfrm>
            <a:custGeom>
              <a:avLst/>
              <a:gdLst>
                <a:gd name="T0" fmla="*/ 3 w 6"/>
                <a:gd name="T1" fmla="*/ 1 h 2"/>
                <a:gd name="T2" fmla="*/ 5 w 6"/>
                <a:gd name="T3" fmla="*/ 2 h 2"/>
                <a:gd name="T4" fmla="*/ 6 w 6"/>
                <a:gd name="T5" fmla="*/ 2 h 2"/>
                <a:gd name="T6" fmla="*/ 5 w 6"/>
                <a:gd name="T7" fmla="*/ 1 h 2"/>
                <a:gd name="T8" fmla="*/ 3 w 6"/>
                <a:gd name="T9" fmla="*/ 0 h 2"/>
                <a:gd name="T10" fmla="*/ 0 w 6"/>
                <a:gd name="T11" fmla="*/ 1 h 2"/>
                <a:gd name="T12" fmla="*/ 0 w 6"/>
                <a:gd name="T13" fmla="*/ 2 h 2"/>
                <a:gd name="T14" fmla="*/ 0 w 6"/>
                <a:gd name="T15" fmla="*/ 2 h 2"/>
                <a:gd name="T16" fmla="*/ 3 w 6"/>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3" y="1"/>
                  </a:moveTo>
                  <a:cubicBezTo>
                    <a:pt x="3" y="1"/>
                    <a:pt x="4" y="2"/>
                    <a:pt x="5" y="2"/>
                  </a:cubicBezTo>
                  <a:cubicBezTo>
                    <a:pt x="6" y="2"/>
                    <a:pt x="6" y="2"/>
                    <a:pt x="6" y="2"/>
                  </a:cubicBezTo>
                  <a:cubicBezTo>
                    <a:pt x="6" y="2"/>
                    <a:pt x="6" y="2"/>
                    <a:pt x="5" y="1"/>
                  </a:cubicBezTo>
                  <a:cubicBezTo>
                    <a:pt x="4" y="1"/>
                    <a:pt x="4" y="0"/>
                    <a:pt x="3" y="0"/>
                  </a:cubicBezTo>
                  <a:cubicBezTo>
                    <a:pt x="2" y="1"/>
                    <a:pt x="1" y="1"/>
                    <a:pt x="0" y="1"/>
                  </a:cubicBezTo>
                  <a:cubicBezTo>
                    <a:pt x="0" y="1"/>
                    <a:pt x="0" y="2"/>
                    <a:pt x="0" y="2"/>
                  </a:cubicBezTo>
                  <a:cubicBezTo>
                    <a:pt x="0" y="2"/>
                    <a:pt x="0" y="2"/>
                    <a:pt x="0" y="2"/>
                  </a:cubicBezTo>
                  <a:cubicBezTo>
                    <a:pt x="1" y="2"/>
                    <a:pt x="2"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97">
              <a:extLst>
                <a:ext uri="{FF2B5EF4-FFF2-40B4-BE49-F238E27FC236}">
                  <a16:creationId xmlns:a16="http://schemas.microsoft.com/office/drawing/2014/main" id="{8F365E1B-9D76-4E05-8B30-14245B00D039}"/>
                </a:ext>
              </a:extLst>
            </p:cNvPr>
            <p:cNvSpPr>
              <a:spLocks/>
            </p:cNvSpPr>
            <p:nvPr/>
          </p:nvSpPr>
          <p:spPr bwMode="auto">
            <a:xfrm>
              <a:off x="-3668713" y="2090738"/>
              <a:ext cx="50800" cy="36513"/>
            </a:xfrm>
            <a:custGeom>
              <a:avLst/>
              <a:gdLst>
                <a:gd name="T0" fmla="*/ 3 w 14"/>
                <a:gd name="T1" fmla="*/ 10 h 10"/>
                <a:gd name="T2" fmla="*/ 5 w 14"/>
                <a:gd name="T3" fmla="*/ 10 h 10"/>
                <a:gd name="T4" fmla="*/ 8 w 14"/>
                <a:gd name="T5" fmla="*/ 9 h 10"/>
                <a:gd name="T6" fmla="*/ 9 w 14"/>
                <a:gd name="T7" fmla="*/ 9 h 10"/>
                <a:gd name="T8" fmla="*/ 9 w 14"/>
                <a:gd name="T9" fmla="*/ 9 h 10"/>
                <a:gd name="T10" fmla="*/ 10 w 14"/>
                <a:gd name="T11" fmla="*/ 10 h 10"/>
                <a:gd name="T12" fmla="*/ 14 w 14"/>
                <a:gd name="T13" fmla="*/ 10 h 10"/>
                <a:gd name="T14" fmla="*/ 14 w 14"/>
                <a:gd name="T15" fmla="*/ 10 h 10"/>
                <a:gd name="T16" fmla="*/ 14 w 14"/>
                <a:gd name="T17" fmla="*/ 8 h 10"/>
                <a:gd name="T18" fmla="*/ 13 w 14"/>
                <a:gd name="T19" fmla="*/ 7 h 10"/>
                <a:gd name="T20" fmla="*/ 12 w 14"/>
                <a:gd name="T21" fmla="*/ 6 h 10"/>
                <a:gd name="T22" fmla="*/ 12 w 14"/>
                <a:gd name="T23" fmla="*/ 5 h 10"/>
                <a:gd name="T24" fmla="*/ 10 w 14"/>
                <a:gd name="T25" fmla="*/ 3 h 10"/>
                <a:gd name="T26" fmla="*/ 9 w 14"/>
                <a:gd name="T27" fmla="*/ 1 h 10"/>
                <a:gd name="T28" fmla="*/ 8 w 14"/>
                <a:gd name="T29" fmla="*/ 1 h 10"/>
                <a:gd name="T30" fmla="*/ 7 w 14"/>
                <a:gd name="T31" fmla="*/ 0 h 10"/>
                <a:gd name="T32" fmla="*/ 5 w 14"/>
                <a:gd name="T33" fmla="*/ 0 h 10"/>
                <a:gd name="T34" fmla="*/ 3 w 14"/>
                <a:gd name="T35" fmla="*/ 0 h 10"/>
                <a:gd name="T36" fmla="*/ 1 w 14"/>
                <a:gd name="T37" fmla="*/ 1 h 10"/>
                <a:gd name="T38" fmla="*/ 1 w 14"/>
                <a:gd name="T39" fmla="*/ 1 h 10"/>
                <a:gd name="T40" fmla="*/ 1 w 14"/>
                <a:gd name="T41" fmla="*/ 3 h 10"/>
                <a:gd name="T42" fmla="*/ 2 w 14"/>
                <a:gd name="T43" fmla="*/ 7 h 10"/>
                <a:gd name="T44" fmla="*/ 2 w 14"/>
                <a:gd name="T45" fmla="*/ 7 h 10"/>
                <a:gd name="T46" fmla="*/ 5 w 14"/>
                <a:gd name="T47" fmla="*/ 6 h 10"/>
                <a:gd name="T48" fmla="*/ 7 w 14"/>
                <a:gd name="T49" fmla="*/ 7 h 10"/>
                <a:gd name="T50" fmla="*/ 8 w 14"/>
                <a:gd name="T51" fmla="*/ 8 h 10"/>
                <a:gd name="T52" fmla="*/ 7 w 14"/>
                <a:gd name="T53" fmla="*/ 8 h 10"/>
                <a:gd name="T54" fmla="*/ 5 w 14"/>
                <a:gd name="T55" fmla="*/ 7 h 10"/>
                <a:gd name="T56" fmla="*/ 2 w 14"/>
                <a:gd name="T57" fmla="*/ 8 h 10"/>
                <a:gd name="T58" fmla="*/ 2 w 14"/>
                <a:gd name="T59" fmla="*/ 8 h 10"/>
                <a:gd name="T60" fmla="*/ 2 w 14"/>
                <a:gd name="T61" fmla="*/ 9 h 10"/>
                <a:gd name="T62" fmla="*/ 2 w 14"/>
                <a:gd name="T63" fmla="*/ 10 h 10"/>
                <a:gd name="T64" fmla="*/ 3 w 14"/>
                <a:gd name="T6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0">
                  <a:moveTo>
                    <a:pt x="3" y="10"/>
                  </a:moveTo>
                  <a:cubicBezTo>
                    <a:pt x="4" y="10"/>
                    <a:pt x="5" y="10"/>
                    <a:pt x="5" y="10"/>
                  </a:cubicBezTo>
                  <a:cubicBezTo>
                    <a:pt x="5" y="10"/>
                    <a:pt x="7" y="9"/>
                    <a:pt x="8" y="9"/>
                  </a:cubicBezTo>
                  <a:cubicBezTo>
                    <a:pt x="8" y="9"/>
                    <a:pt x="8" y="9"/>
                    <a:pt x="9" y="9"/>
                  </a:cubicBezTo>
                  <a:cubicBezTo>
                    <a:pt x="9" y="9"/>
                    <a:pt x="9" y="9"/>
                    <a:pt x="9" y="9"/>
                  </a:cubicBezTo>
                  <a:cubicBezTo>
                    <a:pt x="9" y="9"/>
                    <a:pt x="10" y="9"/>
                    <a:pt x="10" y="10"/>
                  </a:cubicBezTo>
                  <a:cubicBezTo>
                    <a:pt x="10" y="10"/>
                    <a:pt x="12" y="10"/>
                    <a:pt x="14" y="10"/>
                  </a:cubicBezTo>
                  <a:cubicBezTo>
                    <a:pt x="14" y="10"/>
                    <a:pt x="14" y="10"/>
                    <a:pt x="14" y="10"/>
                  </a:cubicBezTo>
                  <a:cubicBezTo>
                    <a:pt x="14" y="9"/>
                    <a:pt x="14" y="9"/>
                    <a:pt x="14" y="8"/>
                  </a:cubicBezTo>
                  <a:cubicBezTo>
                    <a:pt x="14" y="8"/>
                    <a:pt x="13" y="7"/>
                    <a:pt x="13" y="7"/>
                  </a:cubicBezTo>
                  <a:cubicBezTo>
                    <a:pt x="12" y="7"/>
                    <a:pt x="12" y="6"/>
                    <a:pt x="12" y="6"/>
                  </a:cubicBezTo>
                  <a:cubicBezTo>
                    <a:pt x="12" y="5"/>
                    <a:pt x="12" y="5"/>
                    <a:pt x="12" y="5"/>
                  </a:cubicBezTo>
                  <a:cubicBezTo>
                    <a:pt x="12" y="5"/>
                    <a:pt x="11" y="4"/>
                    <a:pt x="10" y="3"/>
                  </a:cubicBezTo>
                  <a:cubicBezTo>
                    <a:pt x="10" y="3"/>
                    <a:pt x="9" y="1"/>
                    <a:pt x="9" y="1"/>
                  </a:cubicBezTo>
                  <a:cubicBezTo>
                    <a:pt x="8" y="1"/>
                    <a:pt x="8" y="1"/>
                    <a:pt x="8" y="1"/>
                  </a:cubicBezTo>
                  <a:cubicBezTo>
                    <a:pt x="8" y="1"/>
                    <a:pt x="7" y="0"/>
                    <a:pt x="7" y="0"/>
                  </a:cubicBezTo>
                  <a:cubicBezTo>
                    <a:pt x="6" y="0"/>
                    <a:pt x="5" y="0"/>
                    <a:pt x="5" y="0"/>
                  </a:cubicBezTo>
                  <a:cubicBezTo>
                    <a:pt x="5" y="0"/>
                    <a:pt x="4" y="0"/>
                    <a:pt x="3" y="0"/>
                  </a:cubicBezTo>
                  <a:cubicBezTo>
                    <a:pt x="2" y="0"/>
                    <a:pt x="2" y="1"/>
                    <a:pt x="1" y="1"/>
                  </a:cubicBezTo>
                  <a:cubicBezTo>
                    <a:pt x="1" y="1"/>
                    <a:pt x="1" y="1"/>
                    <a:pt x="1" y="1"/>
                  </a:cubicBezTo>
                  <a:cubicBezTo>
                    <a:pt x="1" y="2"/>
                    <a:pt x="1" y="3"/>
                    <a:pt x="1" y="3"/>
                  </a:cubicBezTo>
                  <a:cubicBezTo>
                    <a:pt x="0" y="4"/>
                    <a:pt x="1" y="6"/>
                    <a:pt x="2" y="7"/>
                  </a:cubicBezTo>
                  <a:cubicBezTo>
                    <a:pt x="2" y="7"/>
                    <a:pt x="2" y="7"/>
                    <a:pt x="2" y="7"/>
                  </a:cubicBezTo>
                  <a:cubicBezTo>
                    <a:pt x="3" y="7"/>
                    <a:pt x="4" y="7"/>
                    <a:pt x="5" y="6"/>
                  </a:cubicBezTo>
                  <a:cubicBezTo>
                    <a:pt x="6" y="6"/>
                    <a:pt x="6" y="7"/>
                    <a:pt x="7" y="7"/>
                  </a:cubicBezTo>
                  <a:cubicBezTo>
                    <a:pt x="8" y="8"/>
                    <a:pt x="8" y="8"/>
                    <a:pt x="8" y="8"/>
                  </a:cubicBezTo>
                  <a:cubicBezTo>
                    <a:pt x="8" y="8"/>
                    <a:pt x="8" y="8"/>
                    <a:pt x="7" y="8"/>
                  </a:cubicBezTo>
                  <a:cubicBezTo>
                    <a:pt x="6" y="8"/>
                    <a:pt x="5" y="7"/>
                    <a:pt x="5" y="7"/>
                  </a:cubicBezTo>
                  <a:cubicBezTo>
                    <a:pt x="4" y="8"/>
                    <a:pt x="3" y="8"/>
                    <a:pt x="2" y="8"/>
                  </a:cubicBezTo>
                  <a:cubicBezTo>
                    <a:pt x="2" y="8"/>
                    <a:pt x="2" y="8"/>
                    <a:pt x="2" y="8"/>
                  </a:cubicBezTo>
                  <a:cubicBezTo>
                    <a:pt x="1" y="9"/>
                    <a:pt x="2" y="9"/>
                    <a:pt x="2" y="9"/>
                  </a:cubicBezTo>
                  <a:cubicBezTo>
                    <a:pt x="2" y="10"/>
                    <a:pt x="2" y="10"/>
                    <a:pt x="2" y="10"/>
                  </a:cubicBezTo>
                  <a:cubicBezTo>
                    <a:pt x="3" y="9"/>
                    <a:pt x="3" y="10"/>
                    <a:pt x="3"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198">
              <a:extLst>
                <a:ext uri="{FF2B5EF4-FFF2-40B4-BE49-F238E27FC236}">
                  <a16:creationId xmlns:a16="http://schemas.microsoft.com/office/drawing/2014/main" id="{C13177B2-7A6F-474F-B078-35721B623454}"/>
                </a:ext>
              </a:extLst>
            </p:cNvPr>
            <p:cNvSpPr>
              <a:spLocks/>
            </p:cNvSpPr>
            <p:nvPr/>
          </p:nvSpPr>
          <p:spPr bwMode="auto">
            <a:xfrm>
              <a:off x="-3662363" y="2124075"/>
              <a:ext cx="25400" cy="14288"/>
            </a:xfrm>
            <a:custGeom>
              <a:avLst/>
              <a:gdLst>
                <a:gd name="T0" fmla="*/ 3 w 7"/>
                <a:gd name="T1" fmla="*/ 4 h 4"/>
                <a:gd name="T2" fmla="*/ 5 w 7"/>
                <a:gd name="T3" fmla="*/ 3 h 4"/>
                <a:gd name="T4" fmla="*/ 6 w 7"/>
                <a:gd name="T5" fmla="*/ 2 h 4"/>
                <a:gd name="T6" fmla="*/ 6 w 7"/>
                <a:gd name="T7" fmla="*/ 1 h 4"/>
                <a:gd name="T8" fmla="*/ 7 w 7"/>
                <a:gd name="T9" fmla="*/ 0 h 4"/>
                <a:gd name="T10" fmla="*/ 6 w 7"/>
                <a:gd name="T11" fmla="*/ 0 h 4"/>
                <a:gd name="T12" fmla="*/ 3 w 7"/>
                <a:gd name="T13" fmla="*/ 1 h 4"/>
                <a:gd name="T14" fmla="*/ 1 w 7"/>
                <a:gd name="T15" fmla="*/ 1 h 4"/>
                <a:gd name="T16" fmla="*/ 0 w 7"/>
                <a:gd name="T17" fmla="*/ 1 h 4"/>
                <a:gd name="T18" fmla="*/ 2 w 7"/>
                <a:gd name="T19" fmla="*/ 2 h 4"/>
                <a:gd name="T20" fmla="*/ 3 w 7"/>
                <a:gd name="T21" fmla="*/ 4 h 4"/>
                <a:gd name="T22" fmla="*/ 3 w 7"/>
                <a:gd name="T23" fmla="*/ 4 h 4"/>
                <a:gd name="T24" fmla="*/ 3 w 7"/>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3" y="4"/>
                  </a:moveTo>
                  <a:cubicBezTo>
                    <a:pt x="4" y="3"/>
                    <a:pt x="5" y="3"/>
                    <a:pt x="5" y="3"/>
                  </a:cubicBezTo>
                  <a:cubicBezTo>
                    <a:pt x="6" y="3"/>
                    <a:pt x="6" y="3"/>
                    <a:pt x="6" y="2"/>
                  </a:cubicBezTo>
                  <a:cubicBezTo>
                    <a:pt x="6" y="2"/>
                    <a:pt x="5" y="1"/>
                    <a:pt x="6" y="1"/>
                  </a:cubicBezTo>
                  <a:cubicBezTo>
                    <a:pt x="6" y="1"/>
                    <a:pt x="6" y="1"/>
                    <a:pt x="7" y="0"/>
                  </a:cubicBezTo>
                  <a:cubicBezTo>
                    <a:pt x="6" y="0"/>
                    <a:pt x="6" y="0"/>
                    <a:pt x="6" y="0"/>
                  </a:cubicBezTo>
                  <a:cubicBezTo>
                    <a:pt x="5" y="0"/>
                    <a:pt x="3" y="1"/>
                    <a:pt x="3" y="1"/>
                  </a:cubicBezTo>
                  <a:cubicBezTo>
                    <a:pt x="3" y="1"/>
                    <a:pt x="2" y="1"/>
                    <a:pt x="1" y="1"/>
                  </a:cubicBezTo>
                  <a:cubicBezTo>
                    <a:pt x="1" y="1"/>
                    <a:pt x="1" y="0"/>
                    <a:pt x="0" y="1"/>
                  </a:cubicBezTo>
                  <a:cubicBezTo>
                    <a:pt x="1" y="1"/>
                    <a:pt x="1" y="2"/>
                    <a:pt x="2" y="2"/>
                  </a:cubicBezTo>
                  <a:cubicBezTo>
                    <a:pt x="3" y="3"/>
                    <a:pt x="2" y="3"/>
                    <a:pt x="3" y="4"/>
                  </a:cubicBezTo>
                  <a:cubicBezTo>
                    <a:pt x="3" y="4"/>
                    <a:pt x="3" y="4"/>
                    <a:pt x="3" y="4"/>
                  </a:cubicBezTo>
                  <a:cubicBezTo>
                    <a:pt x="3" y="4"/>
                    <a:pt x="3"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199">
              <a:extLst>
                <a:ext uri="{FF2B5EF4-FFF2-40B4-BE49-F238E27FC236}">
                  <a16:creationId xmlns:a16="http://schemas.microsoft.com/office/drawing/2014/main" id="{C0477322-88E5-4EEC-A859-FE4CF931D752}"/>
                </a:ext>
              </a:extLst>
            </p:cNvPr>
            <p:cNvSpPr>
              <a:spLocks/>
            </p:cNvSpPr>
            <p:nvPr/>
          </p:nvSpPr>
          <p:spPr bwMode="auto">
            <a:xfrm>
              <a:off x="-3402013" y="2138363"/>
              <a:ext cx="104775" cy="71438"/>
            </a:xfrm>
            <a:custGeom>
              <a:avLst/>
              <a:gdLst>
                <a:gd name="T0" fmla="*/ 26 w 29"/>
                <a:gd name="T1" fmla="*/ 11 h 20"/>
                <a:gd name="T2" fmla="*/ 25 w 29"/>
                <a:gd name="T3" fmla="*/ 10 h 20"/>
                <a:gd name="T4" fmla="*/ 24 w 29"/>
                <a:gd name="T5" fmla="*/ 8 h 20"/>
                <a:gd name="T6" fmla="*/ 23 w 29"/>
                <a:gd name="T7" fmla="*/ 7 h 20"/>
                <a:gd name="T8" fmla="*/ 21 w 29"/>
                <a:gd name="T9" fmla="*/ 6 h 20"/>
                <a:gd name="T10" fmla="*/ 21 w 29"/>
                <a:gd name="T11" fmla="*/ 5 h 20"/>
                <a:gd name="T12" fmla="*/ 20 w 29"/>
                <a:gd name="T13" fmla="*/ 5 h 20"/>
                <a:gd name="T14" fmla="*/ 20 w 29"/>
                <a:gd name="T15" fmla="*/ 4 h 20"/>
                <a:gd name="T16" fmla="*/ 20 w 29"/>
                <a:gd name="T17" fmla="*/ 2 h 20"/>
                <a:gd name="T18" fmla="*/ 18 w 29"/>
                <a:gd name="T19" fmla="*/ 0 h 20"/>
                <a:gd name="T20" fmla="*/ 18 w 29"/>
                <a:gd name="T21" fmla="*/ 0 h 20"/>
                <a:gd name="T22" fmla="*/ 16 w 29"/>
                <a:gd name="T23" fmla="*/ 1 h 20"/>
                <a:gd name="T24" fmla="*/ 16 w 29"/>
                <a:gd name="T25" fmla="*/ 2 h 20"/>
                <a:gd name="T26" fmla="*/ 13 w 29"/>
                <a:gd name="T27" fmla="*/ 4 h 20"/>
                <a:gd name="T28" fmla="*/ 10 w 29"/>
                <a:gd name="T29" fmla="*/ 5 h 20"/>
                <a:gd name="T30" fmla="*/ 10 w 29"/>
                <a:gd name="T31" fmla="*/ 6 h 20"/>
                <a:gd name="T32" fmla="*/ 8 w 29"/>
                <a:gd name="T33" fmla="*/ 7 h 20"/>
                <a:gd name="T34" fmla="*/ 5 w 29"/>
                <a:gd name="T35" fmla="*/ 8 h 20"/>
                <a:gd name="T36" fmla="*/ 4 w 29"/>
                <a:gd name="T37" fmla="*/ 8 h 20"/>
                <a:gd name="T38" fmla="*/ 2 w 29"/>
                <a:gd name="T39" fmla="*/ 8 h 20"/>
                <a:gd name="T40" fmla="*/ 2 w 29"/>
                <a:gd name="T41" fmla="*/ 8 h 20"/>
                <a:gd name="T42" fmla="*/ 1 w 29"/>
                <a:gd name="T43" fmla="*/ 10 h 20"/>
                <a:gd name="T44" fmla="*/ 0 w 29"/>
                <a:gd name="T45" fmla="*/ 12 h 20"/>
                <a:gd name="T46" fmla="*/ 0 w 29"/>
                <a:gd name="T47" fmla="*/ 14 h 20"/>
                <a:gd name="T48" fmla="*/ 1 w 29"/>
                <a:gd name="T49" fmla="*/ 16 h 20"/>
                <a:gd name="T50" fmla="*/ 1 w 29"/>
                <a:gd name="T51" fmla="*/ 17 h 20"/>
                <a:gd name="T52" fmla="*/ 2 w 29"/>
                <a:gd name="T53" fmla="*/ 18 h 20"/>
                <a:gd name="T54" fmla="*/ 3 w 29"/>
                <a:gd name="T55" fmla="*/ 19 h 20"/>
                <a:gd name="T56" fmla="*/ 4 w 29"/>
                <a:gd name="T57" fmla="*/ 20 h 20"/>
                <a:gd name="T58" fmla="*/ 4 w 29"/>
                <a:gd name="T59" fmla="*/ 20 h 20"/>
                <a:gd name="T60" fmla="*/ 4 w 29"/>
                <a:gd name="T61" fmla="*/ 18 h 20"/>
                <a:gd name="T62" fmla="*/ 6 w 29"/>
                <a:gd name="T63" fmla="*/ 18 h 20"/>
                <a:gd name="T64" fmla="*/ 7 w 29"/>
                <a:gd name="T65" fmla="*/ 17 h 20"/>
                <a:gd name="T66" fmla="*/ 9 w 29"/>
                <a:gd name="T67" fmla="*/ 18 h 20"/>
                <a:gd name="T68" fmla="*/ 9 w 29"/>
                <a:gd name="T69" fmla="*/ 16 h 20"/>
                <a:gd name="T70" fmla="*/ 11 w 29"/>
                <a:gd name="T71" fmla="*/ 14 h 20"/>
                <a:gd name="T72" fmla="*/ 13 w 29"/>
                <a:gd name="T73" fmla="*/ 15 h 20"/>
                <a:gd name="T74" fmla="*/ 17 w 29"/>
                <a:gd name="T75" fmla="*/ 16 h 20"/>
                <a:gd name="T76" fmla="*/ 18 w 29"/>
                <a:gd name="T77" fmla="*/ 15 h 20"/>
                <a:gd name="T78" fmla="*/ 20 w 29"/>
                <a:gd name="T79" fmla="*/ 15 h 20"/>
                <a:gd name="T80" fmla="*/ 22 w 29"/>
                <a:gd name="T81" fmla="*/ 14 h 20"/>
                <a:gd name="T82" fmla="*/ 24 w 29"/>
                <a:gd name="T83" fmla="*/ 14 h 20"/>
                <a:gd name="T84" fmla="*/ 27 w 29"/>
                <a:gd name="T85" fmla="*/ 14 h 20"/>
                <a:gd name="T86" fmla="*/ 29 w 29"/>
                <a:gd name="T87" fmla="*/ 14 h 20"/>
                <a:gd name="T88" fmla="*/ 28 w 29"/>
                <a:gd name="T89" fmla="*/ 12 h 20"/>
                <a:gd name="T90" fmla="*/ 26 w 29"/>
                <a:gd name="T91"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 h="20">
                  <a:moveTo>
                    <a:pt x="26" y="11"/>
                  </a:moveTo>
                  <a:cubicBezTo>
                    <a:pt x="26" y="11"/>
                    <a:pt x="26" y="10"/>
                    <a:pt x="25" y="10"/>
                  </a:cubicBezTo>
                  <a:cubicBezTo>
                    <a:pt x="25" y="9"/>
                    <a:pt x="24" y="9"/>
                    <a:pt x="24" y="8"/>
                  </a:cubicBezTo>
                  <a:cubicBezTo>
                    <a:pt x="24" y="8"/>
                    <a:pt x="24" y="8"/>
                    <a:pt x="23" y="7"/>
                  </a:cubicBezTo>
                  <a:cubicBezTo>
                    <a:pt x="22" y="6"/>
                    <a:pt x="21" y="6"/>
                    <a:pt x="21" y="6"/>
                  </a:cubicBezTo>
                  <a:cubicBezTo>
                    <a:pt x="21" y="5"/>
                    <a:pt x="21" y="5"/>
                    <a:pt x="21" y="5"/>
                  </a:cubicBezTo>
                  <a:cubicBezTo>
                    <a:pt x="20" y="5"/>
                    <a:pt x="20" y="5"/>
                    <a:pt x="20" y="5"/>
                  </a:cubicBezTo>
                  <a:cubicBezTo>
                    <a:pt x="20" y="5"/>
                    <a:pt x="19" y="5"/>
                    <a:pt x="20" y="4"/>
                  </a:cubicBezTo>
                  <a:cubicBezTo>
                    <a:pt x="21" y="4"/>
                    <a:pt x="20" y="3"/>
                    <a:pt x="20" y="2"/>
                  </a:cubicBezTo>
                  <a:cubicBezTo>
                    <a:pt x="20" y="2"/>
                    <a:pt x="19" y="0"/>
                    <a:pt x="18" y="0"/>
                  </a:cubicBezTo>
                  <a:cubicBezTo>
                    <a:pt x="18" y="0"/>
                    <a:pt x="18" y="0"/>
                    <a:pt x="18" y="0"/>
                  </a:cubicBezTo>
                  <a:cubicBezTo>
                    <a:pt x="18" y="0"/>
                    <a:pt x="17" y="0"/>
                    <a:pt x="16" y="1"/>
                  </a:cubicBezTo>
                  <a:cubicBezTo>
                    <a:pt x="16" y="1"/>
                    <a:pt x="16" y="1"/>
                    <a:pt x="16" y="2"/>
                  </a:cubicBezTo>
                  <a:cubicBezTo>
                    <a:pt x="15" y="2"/>
                    <a:pt x="14" y="3"/>
                    <a:pt x="13" y="4"/>
                  </a:cubicBezTo>
                  <a:cubicBezTo>
                    <a:pt x="13" y="5"/>
                    <a:pt x="11" y="4"/>
                    <a:pt x="10" y="5"/>
                  </a:cubicBezTo>
                  <a:cubicBezTo>
                    <a:pt x="9" y="5"/>
                    <a:pt x="10" y="6"/>
                    <a:pt x="10" y="6"/>
                  </a:cubicBezTo>
                  <a:cubicBezTo>
                    <a:pt x="9" y="6"/>
                    <a:pt x="8" y="7"/>
                    <a:pt x="8" y="7"/>
                  </a:cubicBezTo>
                  <a:cubicBezTo>
                    <a:pt x="7" y="7"/>
                    <a:pt x="6" y="7"/>
                    <a:pt x="5" y="8"/>
                  </a:cubicBezTo>
                  <a:cubicBezTo>
                    <a:pt x="5" y="9"/>
                    <a:pt x="4" y="7"/>
                    <a:pt x="4" y="8"/>
                  </a:cubicBezTo>
                  <a:cubicBezTo>
                    <a:pt x="3" y="9"/>
                    <a:pt x="3" y="9"/>
                    <a:pt x="2" y="8"/>
                  </a:cubicBezTo>
                  <a:cubicBezTo>
                    <a:pt x="2" y="8"/>
                    <a:pt x="2" y="8"/>
                    <a:pt x="2" y="8"/>
                  </a:cubicBezTo>
                  <a:cubicBezTo>
                    <a:pt x="2" y="9"/>
                    <a:pt x="1" y="9"/>
                    <a:pt x="1" y="10"/>
                  </a:cubicBezTo>
                  <a:cubicBezTo>
                    <a:pt x="1" y="11"/>
                    <a:pt x="0" y="12"/>
                    <a:pt x="0" y="12"/>
                  </a:cubicBezTo>
                  <a:cubicBezTo>
                    <a:pt x="0" y="12"/>
                    <a:pt x="0" y="13"/>
                    <a:pt x="0" y="14"/>
                  </a:cubicBezTo>
                  <a:cubicBezTo>
                    <a:pt x="0" y="15"/>
                    <a:pt x="0" y="15"/>
                    <a:pt x="1" y="16"/>
                  </a:cubicBezTo>
                  <a:cubicBezTo>
                    <a:pt x="1" y="16"/>
                    <a:pt x="1" y="17"/>
                    <a:pt x="1" y="17"/>
                  </a:cubicBezTo>
                  <a:cubicBezTo>
                    <a:pt x="1" y="17"/>
                    <a:pt x="1" y="17"/>
                    <a:pt x="2" y="18"/>
                  </a:cubicBezTo>
                  <a:cubicBezTo>
                    <a:pt x="2" y="18"/>
                    <a:pt x="3" y="19"/>
                    <a:pt x="3" y="19"/>
                  </a:cubicBezTo>
                  <a:cubicBezTo>
                    <a:pt x="3" y="20"/>
                    <a:pt x="4" y="20"/>
                    <a:pt x="4" y="20"/>
                  </a:cubicBezTo>
                  <a:cubicBezTo>
                    <a:pt x="4" y="20"/>
                    <a:pt x="4" y="20"/>
                    <a:pt x="4" y="20"/>
                  </a:cubicBezTo>
                  <a:cubicBezTo>
                    <a:pt x="4" y="19"/>
                    <a:pt x="4" y="18"/>
                    <a:pt x="4" y="18"/>
                  </a:cubicBezTo>
                  <a:cubicBezTo>
                    <a:pt x="6" y="18"/>
                    <a:pt x="6" y="18"/>
                    <a:pt x="6" y="18"/>
                  </a:cubicBezTo>
                  <a:cubicBezTo>
                    <a:pt x="7" y="17"/>
                    <a:pt x="7" y="17"/>
                    <a:pt x="7" y="17"/>
                  </a:cubicBezTo>
                  <a:cubicBezTo>
                    <a:pt x="9" y="18"/>
                    <a:pt x="9" y="18"/>
                    <a:pt x="9" y="18"/>
                  </a:cubicBezTo>
                  <a:cubicBezTo>
                    <a:pt x="9" y="16"/>
                    <a:pt x="9" y="16"/>
                    <a:pt x="9" y="16"/>
                  </a:cubicBezTo>
                  <a:cubicBezTo>
                    <a:pt x="9" y="16"/>
                    <a:pt x="10" y="14"/>
                    <a:pt x="11" y="14"/>
                  </a:cubicBezTo>
                  <a:cubicBezTo>
                    <a:pt x="12" y="14"/>
                    <a:pt x="13" y="15"/>
                    <a:pt x="13" y="15"/>
                  </a:cubicBezTo>
                  <a:cubicBezTo>
                    <a:pt x="17" y="16"/>
                    <a:pt x="17" y="16"/>
                    <a:pt x="17" y="16"/>
                  </a:cubicBezTo>
                  <a:cubicBezTo>
                    <a:pt x="17" y="16"/>
                    <a:pt x="18" y="15"/>
                    <a:pt x="18" y="15"/>
                  </a:cubicBezTo>
                  <a:cubicBezTo>
                    <a:pt x="18" y="14"/>
                    <a:pt x="19" y="15"/>
                    <a:pt x="20" y="15"/>
                  </a:cubicBezTo>
                  <a:cubicBezTo>
                    <a:pt x="20" y="14"/>
                    <a:pt x="21" y="14"/>
                    <a:pt x="22" y="14"/>
                  </a:cubicBezTo>
                  <a:cubicBezTo>
                    <a:pt x="23" y="14"/>
                    <a:pt x="24" y="15"/>
                    <a:pt x="24" y="14"/>
                  </a:cubicBezTo>
                  <a:cubicBezTo>
                    <a:pt x="25" y="13"/>
                    <a:pt x="27" y="14"/>
                    <a:pt x="27" y="14"/>
                  </a:cubicBezTo>
                  <a:cubicBezTo>
                    <a:pt x="29" y="14"/>
                    <a:pt x="29" y="14"/>
                    <a:pt x="29" y="14"/>
                  </a:cubicBezTo>
                  <a:cubicBezTo>
                    <a:pt x="28" y="12"/>
                    <a:pt x="28" y="12"/>
                    <a:pt x="28" y="12"/>
                  </a:cubicBezTo>
                  <a:cubicBezTo>
                    <a:pt x="28" y="12"/>
                    <a:pt x="26" y="12"/>
                    <a:pt x="26"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200">
              <a:extLst>
                <a:ext uri="{FF2B5EF4-FFF2-40B4-BE49-F238E27FC236}">
                  <a16:creationId xmlns:a16="http://schemas.microsoft.com/office/drawing/2014/main" id="{C1BCF0A1-B585-4550-908C-34BFD29BF53F}"/>
                </a:ext>
              </a:extLst>
            </p:cNvPr>
            <p:cNvSpPr>
              <a:spLocks/>
            </p:cNvSpPr>
            <p:nvPr/>
          </p:nvSpPr>
          <p:spPr bwMode="auto">
            <a:xfrm>
              <a:off x="-3498850" y="2112963"/>
              <a:ext cx="96837" cy="82550"/>
            </a:xfrm>
            <a:custGeom>
              <a:avLst/>
              <a:gdLst>
                <a:gd name="T0" fmla="*/ 17 w 27"/>
                <a:gd name="T1" fmla="*/ 17 h 23"/>
                <a:gd name="T2" fmla="*/ 18 w 27"/>
                <a:gd name="T3" fmla="*/ 17 h 23"/>
                <a:gd name="T4" fmla="*/ 20 w 27"/>
                <a:gd name="T5" fmla="*/ 18 h 23"/>
                <a:gd name="T6" fmla="*/ 21 w 27"/>
                <a:gd name="T7" fmla="*/ 17 h 23"/>
                <a:gd name="T8" fmla="*/ 23 w 27"/>
                <a:gd name="T9" fmla="*/ 13 h 23"/>
                <a:gd name="T10" fmla="*/ 24 w 27"/>
                <a:gd name="T11" fmla="*/ 12 h 23"/>
                <a:gd name="T12" fmla="*/ 24 w 27"/>
                <a:gd name="T13" fmla="*/ 11 h 23"/>
                <a:gd name="T14" fmla="*/ 24 w 27"/>
                <a:gd name="T15" fmla="*/ 9 h 23"/>
                <a:gd name="T16" fmla="*/ 26 w 27"/>
                <a:gd name="T17" fmla="*/ 7 h 23"/>
                <a:gd name="T18" fmla="*/ 27 w 27"/>
                <a:gd name="T19" fmla="*/ 6 h 23"/>
                <a:gd name="T20" fmla="*/ 27 w 27"/>
                <a:gd name="T21" fmla="*/ 4 h 23"/>
                <a:gd name="T22" fmla="*/ 26 w 27"/>
                <a:gd name="T23" fmla="*/ 3 h 23"/>
                <a:gd name="T24" fmla="*/ 26 w 27"/>
                <a:gd name="T25" fmla="*/ 2 h 23"/>
                <a:gd name="T26" fmla="*/ 25 w 27"/>
                <a:gd name="T27" fmla="*/ 1 h 23"/>
                <a:gd name="T28" fmla="*/ 25 w 27"/>
                <a:gd name="T29" fmla="*/ 1 h 23"/>
                <a:gd name="T30" fmla="*/ 23 w 27"/>
                <a:gd name="T31" fmla="*/ 2 h 23"/>
                <a:gd name="T32" fmla="*/ 21 w 27"/>
                <a:gd name="T33" fmla="*/ 2 h 23"/>
                <a:gd name="T34" fmla="*/ 18 w 27"/>
                <a:gd name="T35" fmla="*/ 2 h 23"/>
                <a:gd name="T36" fmla="*/ 16 w 27"/>
                <a:gd name="T37" fmla="*/ 3 h 23"/>
                <a:gd name="T38" fmla="*/ 14 w 27"/>
                <a:gd name="T39" fmla="*/ 3 h 23"/>
                <a:gd name="T40" fmla="*/ 12 w 27"/>
                <a:gd name="T41" fmla="*/ 2 h 23"/>
                <a:gd name="T42" fmla="*/ 10 w 27"/>
                <a:gd name="T43" fmla="*/ 2 h 23"/>
                <a:gd name="T44" fmla="*/ 9 w 27"/>
                <a:gd name="T45" fmla="*/ 1 h 23"/>
                <a:gd name="T46" fmla="*/ 7 w 27"/>
                <a:gd name="T47" fmla="*/ 1 h 23"/>
                <a:gd name="T48" fmla="*/ 6 w 27"/>
                <a:gd name="T49" fmla="*/ 1 h 23"/>
                <a:gd name="T50" fmla="*/ 4 w 27"/>
                <a:gd name="T51" fmla="*/ 1 h 23"/>
                <a:gd name="T52" fmla="*/ 3 w 27"/>
                <a:gd name="T53" fmla="*/ 3 h 23"/>
                <a:gd name="T54" fmla="*/ 2 w 27"/>
                <a:gd name="T55" fmla="*/ 5 h 23"/>
                <a:gd name="T56" fmla="*/ 2 w 27"/>
                <a:gd name="T57" fmla="*/ 5 h 23"/>
                <a:gd name="T58" fmla="*/ 2 w 27"/>
                <a:gd name="T59" fmla="*/ 7 h 23"/>
                <a:gd name="T60" fmla="*/ 2 w 27"/>
                <a:gd name="T61" fmla="*/ 10 h 23"/>
                <a:gd name="T62" fmla="*/ 1 w 27"/>
                <a:gd name="T63" fmla="*/ 11 h 23"/>
                <a:gd name="T64" fmla="*/ 0 w 27"/>
                <a:gd name="T65" fmla="*/ 13 h 23"/>
                <a:gd name="T66" fmla="*/ 0 w 27"/>
                <a:gd name="T67" fmla="*/ 16 h 23"/>
                <a:gd name="T68" fmla="*/ 1 w 27"/>
                <a:gd name="T69" fmla="*/ 17 h 23"/>
                <a:gd name="T70" fmla="*/ 1 w 27"/>
                <a:gd name="T71" fmla="*/ 18 h 23"/>
                <a:gd name="T72" fmla="*/ 4 w 27"/>
                <a:gd name="T73" fmla="*/ 18 h 23"/>
                <a:gd name="T74" fmla="*/ 6 w 27"/>
                <a:gd name="T75" fmla="*/ 21 h 23"/>
                <a:gd name="T76" fmla="*/ 8 w 27"/>
                <a:gd name="T77" fmla="*/ 23 h 23"/>
                <a:gd name="T78" fmla="*/ 10 w 27"/>
                <a:gd name="T79" fmla="*/ 22 h 23"/>
                <a:gd name="T80" fmla="*/ 13 w 27"/>
                <a:gd name="T81" fmla="*/ 22 h 23"/>
                <a:gd name="T82" fmla="*/ 13 w 27"/>
                <a:gd name="T83" fmla="*/ 22 h 23"/>
                <a:gd name="T84" fmla="*/ 14 w 27"/>
                <a:gd name="T85" fmla="*/ 19 h 23"/>
                <a:gd name="T86" fmla="*/ 17 w 27"/>
                <a:gd name="T8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 h="23">
                  <a:moveTo>
                    <a:pt x="17" y="17"/>
                  </a:moveTo>
                  <a:cubicBezTo>
                    <a:pt x="17" y="17"/>
                    <a:pt x="18" y="17"/>
                    <a:pt x="18" y="17"/>
                  </a:cubicBezTo>
                  <a:cubicBezTo>
                    <a:pt x="19" y="16"/>
                    <a:pt x="20" y="17"/>
                    <a:pt x="20" y="18"/>
                  </a:cubicBezTo>
                  <a:cubicBezTo>
                    <a:pt x="20" y="19"/>
                    <a:pt x="20" y="18"/>
                    <a:pt x="21" y="17"/>
                  </a:cubicBezTo>
                  <a:cubicBezTo>
                    <a:pt x="21" y="16"/>
                    <a:pt x="23" y="14"/>
                    <a:pt x="23" y="13"/>
                  </a:cubicBezTo>
                  <a:cubicBezTo>
                    <a:pt x="23" y="13"/>
                    <a:pt x="24" y="12"/>
                    <a:pt x="24" y="12"/>
                  </a:cubicBezTo>
                  <a:cubicBezTo>
                    <a:pt x="24" y="11"/>
                    <a:pt x="24" y="11"/>
                    <a:pt x="24" y="11"/>
                  </a:cubicBezTo>
                  <a:cubicBezTo>
                    <a:pt x="24" y="10"/>
                    <a:pt x="25" y="9"/>
                    <a:pt x="24" y="9"/>
                  </a:cubicBezTo>
                  <a:cubicBezTo>
                    <a:pt x="24" y="9"/>
                    <a:pt x="26" y="7"/>
                    <a:pt x="26" y="7"/>
                  </a:cubicBezTo>
                  <a:cubicBezTo>
                    <a:pt x="26" y="6"/>
                    <a:pt x="27" y="6"/>
                    <a:pt x="27" y="6"/>
                  </a:cubicBezTo>
                  <a:cubicBezTo>
                    <a:pt x="27" y="5"/>
                    <a:pt x="27" y="4"/>
                    <a:pt x="27" y="4"/>
                  </a:cubicBezTo>
                  <a:cubicBezTo>
                    <a:pt x="27" y="4"/>
                    <a:pt x="26" y="4"/>
                    <a:pt x="26" y="3"/>
                  </a:cubicBezTo>
                  <a:cubicBezTo>
                    <a:pt x="26" y="3"/>
                    <a:pt x="26" y="3"/>
                    <a:pt x="26" y="2"/>
                  </a:cubicBezTo>
                  <a:cubicBezTo>
                    <a:pt x="26" y="2"/>
                    <a:pt x="26" y="2"/>
                    <a:pt x="25" y="1"/>
                  </a:cubicBezTo>
                  <a:cubicBezTo>
                    <a:pt x="25" y="1"/>
                    <a:pt x="25" y="1"/>
                    <a:pt x="25" y="1"/>
                  </a:cubicBezTo>
                  <a:cubicBezTo>
                    <a:pt x="24" y="1"/>
                    <a:pt x="23" y="2"/>
                    <a:pt x="23" y="2"/>
                  </a:cubicBezTo>
                  <a:cubicBezTo>
                    <a:pt x="22" y="2"/>
                    <a:pt x="21" y="2"/>
                    <a:pt x="21" y="2"/>
                  </a:cubicBezTo>
                  <a:cubicBezTo>
                    <a:pt x="21" y="2"/>
                    <a:pt x="19" y="2"/>
                    <a:pt x="18" y="2"/>
                  </a:cubicBezTo>
                  <a:cubicBezTo>
                    <a:pt x="17" y="2"/>
                    <a:pt x="17" y="2"/>
                    <a:pt x="16" y="3"/>
                  </a:cubicBezTo>
                  <a:cubicBezTo>
                    <a:pt x="16" y="3"/>
                    <a:pt x="14" y="3"/>
                    <a:pt x="14" y="3"/>
                  </a:cubicBezTo>
                  <a:cubicBezTo>
                    <a:pt x="14" y="3"/>
                    <a:pt x="13" y="2"/>
                    <a:pt x="12" y="2"/>
                  </a:cubicBezTo>
                  <a:cubicBezTo>
                    <a:pt x="12" y="2"/>
                    <a:pt x="11" y="2"/>
                    <a:pt x="10" y="2"/>
                  </a:cubicBezTo>
                  <a:cubicBezTo>
                    <a:pt x="10" y="3"/>
                    <a:pt x="9" y="2"/>
                    <a:pt x="9" y="1"/>
                  </a:cubicBezTo>
                  <a:cubicBezTo>
                    <a:pt x="9" y="1"/>
                    <a:pt x="8" y="1"/>
                    <a:pt x="7" y="1"/>
                  </a:cubicBezTo>
                  <a:cubicBezTo>
                    <a:pt x="7" y="0"/>
                    <a:pt x="6" y="1"/>
                    <a:pt x="6" y="1"/>
                  </a:cubicBezTo>
                  <a:cubicBezTo>
                    <a:pt x="5" y="1"/>
                    <a:pt x="4" y="1"/>
                    <a:pt x="4" y="1"/>
                  </a:cubicBezTo>
                  <a:cubicBezTo>
                    <a:pt x="3" y="1"/>
                    <a:pt x="3" y="3"/>
                    <a:pt x="3" y="3"/>
                  </a:cubicBezTo>
                  <a:cubicBezTo>
                    <a:pt x="3" y="3"/>
                    <a:pt x="2" y="4"/>
                    <a:pt x="2" y="5"/>
                  </a:cubicBezTo>
                  <a:cubicBezTo>
                    <a:pt x="2" y="5"/>
                    <a:pt x="2" y="5"/>
                    <a:pt x="2" y="5"/>
                  </a:cubicBezTo>
                  <a:cubicBezTo>
                    <a:pt x="2" y="6"/>
                    <a:pt x="2" y="6"/>
                    <a:pt x="2" y="7"/>
                  </a:cubicBezTo>
                  <a:cubicBezTo>
                    <a:pt x="2" y="7"/>
                    <a:pt x="2" y="9"/>
                    <a:pt x="2" y="10"/>
                  </a:cubicBezTo>
                  <a:cubicBezTo>
                    <a:pt x="1" y="10"/>
                    <a:pt x="1" y="11"/>
                    <a:pt x="1" y="11"/>
                  </a:cubicBezTo>
                  <a:cubicBezTo>
                    <a:pt x="1" y="11"/>
                    <a:pt x="0" y="12"/>
                    <a:pt x="0" y="13"/>
                  </a:cubicBezTo>
                  <a:cubicBezTo>
                    <a:pt x="0" y="14"/>
                    <a:pt x="0" y="15"/>
                    <a:pt x="0" y="16"/>
                  </a:cubicBezTo>
                  <a:cubicBezTo>
                    <a:pt x="0" y="16"/>
                    <a:pt x="0" y="17"/>
                    <a:pt x="1" y="17"/>
                  </a:cubicBezTo>
                  <a:cubicBezTo>
                    <a:pt x="1" y="17"/>
                    <a:pt x="1" y="17"/>
                    <a:pt x="1" y="18"/>
                  </a:cubicBezTo>
                  <a:cubicBezTo>
                    <a:pt x="1" y="18"/>
                    <a:pt x="3" y="18"/>
                    <a:pt x="4" y="18"/>
                  </a:cubicBezTo>
                  <a:cubicBezTo>
                    <a:pt x="5" y="19"/>
                    <a:pt x="6" y="20"/>
                    <a:pt x="6" y="21"/>
                  </a:cubicBezTo>
                  <a:cubicBezTo>
                    <a:pt x="6" y="21"/>
                    <a:pt x="7" y="22"/>
                    <a:pt x="8" y="23"/>
                  </a:cubicBezTo>
                  <a:cubicBezTo>
                    <a:pt x="8" y="23"/>
                    <a:pt x="9" y="22"/>
                    <a:pt x="10" y="22"/>
                  </a:cubicBezTo>
                  <a:cubicBezTo>
                    <a:pt x="11" y="22"/>
                    <a:pt x="13" y="22"/>
                    <a:pt x="13" y="22"/>
                  </a:cubicBezTo>
                  <a:cubicBezTo>
                    <a:pt x="13" y="22"/>
                    <a:pt x="13" y="22"/>
                    <a:pt x="13" y="22"/>
                  </a:cubicBezTo>
                  <a:cubicBezTo>
                    <a:pt x="14" y="21"/>
                    <a:pt x="14" y="19"/>
                    <a:pt x="14" y="19"/>
                  </a:cubicBezTo>
                  <a:cubicBezTo>
                    <a:pt x="14" y="19"/>
                    <a:pt x="17" y="17"/>
                    <a:pt x="17"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201">
              <a:extLst>
                <a:ext uri="{FF2B5EF4-FFF2-40B4-BE49-F238E27FC236}">
                  <a16:creationId xmlns:a16="http://schemas.microsoft.com/office/drawing/2014/main" id="{6F7F1A49-D789-4F42-A542-9D53F72E3DB4}"/>
                </a:ext>
              </a:extLst>
            </p:cNvPr>
            <p:cNvSpPr>
              <a:spLocks/>
            </p:cNvSpPr>
            <p:nvPr/>
          </p:nvSpPr>
          <p:spPr bwMode="auto">
            <a:xfrm>
              <a:off x="-3517900" y="2127250"/>
              <a:ext cx="25400" cy="50800"/>
            </a:xfrm>
            <a:custGeom>
              <a:avLst/>
              <a:gdLst>
                <a:gd name="T0" fmla="*/ 5 w 7"/>
                <a:gd name="T1" fmla="*/ 9 h 14"/>
                <a:gd name="T2" fmla="*/ 6 w 7"/>
                <a:gd name="T3" fmla="*/ 7 h 14"/>
                <a:gd name="T4" fmla="*/ 7 w 7"/>
                <a:gd name="T5" fmla="*/ 6 h 14"/>
                <a:gd name="T6" fmla="*/ 7 w 7"/>
                <a:gd name="T7" fmla="*/ 3 h 14"/>
                <a:gd name="T8" fmla="*/ 7 w 7"/>
                <a:gd name="T9" fmla="*/ 1 h 14"/>
                <a:gd name="T10" fmla="*/ 6 w 7"/>
                <a:gd name="T11" fmla="*/ 1 h 14"/>
                <a:gd name="T12" fmla="*/ 5 w 7"/>
                <a:gd name="T13" fmla="*/ 0 h 14"/>
                <a:gd name="T14" fmla="*/ 5 w 7"/>
                <a:gd name="T15" fmla="*/ 1 h 14"/>
                <a:gd name="T16" fmla="*/ 4 w 7"/>
                <a:gd name="T17" fmla="*/ 2 h 14"/>
                <a:gd name="T18" fmla="*/ 2 w 7"/>
                <a:gd name="T19" fmla="*/ 2 h 14"/>
                <a:gd name="T20" fmla="*/ 1 w 7"/>
                <a:gd name="T21" fmla="*/ 3 h 14"/>
                <a:gd name="T22" fmla="*/ 0 w 7"/>
                <a:gd name="T23" fmla="*/ 3 h 14"/>
                <a:gd name="T24" fmla="*/ 2 w 7"/>
                <a:gd name="T25" fmla="*/ 5 h 14"/>
                <a:gd name="T26" fmla="*/ 2 w 7"/>
                <a:gd name="T27" fmla="*/ 7 h 14"/>
                <a:gd name="T28" fmla="*/ 2 w 7"/>
                <a:gd name="T29" fmla="*/ 10 h 14"/>
                <a:gd name="T30" fmla="*/ 3 w 7"/>
                <a:gd name="T31" fmla="*/ 14 h 14"/>
                <a:gd name="T32" fmla="*/ 4 w 7"/>
                <a:gd name="T33" fmla="*/ 14 h 14"/>
                <a:gd name="T34" fmla="*/ 6 w 7"/>
                <a:gd name="T35" fmla="*/ 13 h 14"/>
                <a:gd name="T36" fmla="*/ 5 w 7"/>
                <a:gd name="T37" fmla="*/ 12 h 14"/>
                <a:gd name="T38" fmla="*/ 5 w 7"/>
                <a:gd name="T39"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 h="14">
                  <a:moveTo>
                    <a:pt x="5" y="9"/>
                  </a:moveTo>
                  <a:cubicBezTo>
                    <a:pt x="5" y="8"/>
                    <a:pt x="6" y="7"/>
                    <a:pt x="6" y="7"/>
                  </a:cubicBezTo>
                  <a:cubicBezTo>
                    <a:pt x="6" y="7"/>
                    <a:pt x="6" y="6"/>
                    <a:pt x="7" y="6"/>
                  </a:cubicBezTo>
                  <a:cubicBezTo>
                    <a:pt x="7" y="5"/>
                    <a:pt x="7" y="3"/>
                    <a:pt x="7" y="3"/>
                  </a:cubicBezTo>
                  <a:cubicBezTo>
                    <a:pt x="7" y="2"/>
                    <a:pt x="7" y="2"/>
                    <a:pt x="7" y="1"/>
                  </a:cubicBezTo>
                  <a:cubicBezTo>
                    <a:pt x="7" y="1"/>
                    <a:pt x="6" y="1"/>
                    <a:pt x="6" y="1"/>
                  </a:cubicBezTo>
                  <a:cubicBezTo>
                    <a:pt x="5" y="1"/>
                    <a:pt x="6" y="0"/>
                    <a:pt x="5" y="0"/>
                  </a:cubicBezTo>
                  <a:cubicBezTo>
                    <a:pt x="5" y="0"/>
                    <a:pt x="4" y="0"/>
                    <a:pt x="5" y="1"/>
                  </a:cubicBezTo>
                  <a:cubicBezTo>
                    <a:pt x="5" y="2"/>
                    <a:pt x="4" y="2"/>
                    <a:pt x="4" y="2"/>
                  </a:cubicBezTo>
                  <a:cubicBezTo>
                    <a:pt x="4" y="2"/>
                    <a:pt x="2" y="2"/>
                    <a:pt x="2" y="2"/>
                  </a:cubicBezTo>
                  <a:cubicBezTo>
                    <a:pt x="2" y="2"/>
                    <a:pt x="1" y="3"/>
                    <a:pt x="1" y="3"/>
                  </a:cubicBezTo>
                  <a:cubicBezTo>
                    <a:pt x="1" y="3"/>
                    <a:pt x="0" y="3"/>
                    <a:pt x="0" y="3"/>
                  </a:cubicBezTo>
                  <a:cubicBezTo>
                    <a:pt x="0" y="5"/>
                    <a:pt x="1" y="5"/>
                    <a:pt x="2" y="5"/>
                  </a:cubicBezTo>
                  <a:cubicBezTo>
                    <a:pt x="3" y="6"/>
                    <a:pt x="2" y="7"/>
                    <a:pt x="2" y="7"/>
                  </a:cubicBezTo>
                  <a:cubicBezTo>
                    <a:pt x="2" y="8"/>
                    <a:pt x="2" y="9"/>
                    <a:pt x="2" y="10"/>
                  </a:cubicBezTo>
                  <a:cubicBezTo>
                    <a:pt x="2" y="11"/>
                    <a:pt x="3" y="13"/>
                    <a:pt x="3" y="14"/>
                  </a:cubicBezTo>
                  <a:cubicBezTo>
                    <a:pt x="3" y="14"/>
                    <a:pt x="4" y="14"/>
                    <a:pt x="4" y="14"/>
                  </a:cubicBezTo>
                  <a:cubicBezTo>
                    <a:pt x="5" y="14"/>
                    <a:pt x="5" y="13"/>
                    <a:pt x="6" y="13"/>
                  </a:cubicBezTo>
                  <a:cubicBezTo>
                    <a:pt x="5" y="13"/>
                    <a:pt x="5" y="12"/>
                    <a:pt x="5" y="12"/>
                  </a:cubicBezTo>
                  <a:cubicBezTo>
                    <a:pt x="5" y="11"/>
                    <a:pt x="5" y="10"/>
                    <a:pt x="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202">
              <a:extLst>
                <a:ext uri="{FF2B5EF4-FFF2-40B4-BE49-F238E27FC236}">
                  <a16:creationId xmlns:a16="http://schemas.microsoft.com/office/drawing/2014/main" id="{B48CF67A-DE12-4560-88B7-F904C7B7A322}"/>
                </a:ext>
              </a:extLst>
            </p:cNvPr>
            <p:cNvSpPr>
              <a:spLocks/>
            </p:cNvSpPr>
            <p:nvPr/>
          </p:nvSpPr>
          <p:spPr bwMode="auto">
            <a:xfrm>
              <a:off x="-3524250" y="2138363"/>
              <a:ext cx="17462" cy="42863"/>
            </a:xfrm>
            <a:custGeom>
              <a:avLst/>
              <a:gdLst>
                <a:gd name="T0" fmla="*/ 4 w 5"/>
                <a:gd name="T1" fmla="*/ 4 h 12"/>
                <a:gd name="T2" fmla="*/ 4 w 5"/>
                <a:gd name="T3" fmla="*/ 2 h 12"/>
                <a:gd name="T4" fmla="*/ 2 w 5"/>
                <a:gd name="T5" fmla="*/ 0 h 12"/>
                <a:gd name="T6" fmla="*/ 1 w 5"/>
                <a:gd name="T7" fmla="*/ 0 h 12"/>
                <a:gd name="T8" fmla="*/ 0 w 5"/>
                <a:gd name="T9" fmla="*/ 0 h 12"/>
                <a:gd name="T10" fmla="*/ 1 w 5"/>
                <a:gd name="T11" fmla="*/ 1 h 12"/>
                <a:gd name="T12" fmla="*/ 1 w 5"/>
                <a:gd name="T13" fmla="*/ 3 h 12"/>
                <a:gd name="T14" fmla="*/ 1 w 5"/>
                <a:gd name="T15" fmla="*/ 6 h 12"/>
                <a:gd name="T16" fmla="*/ 2 w 5"/>
                <a:gd name="T17" fmla="*/ 9 h 12"/>
                <a:gd name="T18" fmla="*/ 3 w 5"/>
                <a:gd name="T19" fmla="*/ 12 h 12"/>
                <a:gd name="T20" fmla="*/ 3 w 5"/>
                <a:gd name="T21" fmla="*/ 12 h 12"/>
                <a:gd name="T22" fmla="*/ 5 w 5"/>
                <a:gd name="T23" fmla="*/ 11 h 12"/>
                <a:gd name="T24" fmla="*/ 4 w 5"/>
                <a:gd name="T25" fmla="*/ 7 h 12"/>
                <a:gd name="T26" fmla="*/ 4 w 5"/>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12">
                  <a:moveTo>
                    <a:pt x="4" y="4"/>
                  </a:moveTo>
                  <a:cubicBezTo>
                    <a:pt x="4" y="4"/>
                    <a:pt x="5" y="3"/>
                    <a:pt x="4" y="2"/>
                  </a:cubicBezTo>
                  <a:cubicBezTo>
                    <a:pt x="3" y="2"/>
                    <a:pt x="2" y="2"/>
                    <a:pt x="2" y="0"/>
                  </a:cubicBezTo>
                  <a:cubicBezTo>
                    <a:pt x="2" y="0"/>
                    <a:pt x="1" y="0"/>
                    <a:pt x="1" y="0"/>
                  </a:cubicBezTo>
                  <a:cubicBezTo>
                    <a:pt x="0" y="0"/>
                    <a:pt x="0" y="0"/>
                    <a:pt x="0" y="0"/>
                  </a:cubicBezTo>
                  <a:cubicBezTo>
                    <a:pt x="0" y="1"/>
                    <a:pt x="1" y="1"/>
                    <a:pt x="1" y="1"/>
                  </a:cubicBezTo>
                  <a:cubicBezTo>
                    <a:pt x="1" y="2"/>
                    <a:pt x="1" y="2"/>
                    <a:pt x="1" y="3"/>
                  </a:cubicBezTo>
                  <a:cubicBezTo>
                    <a:pt x="1" y="4"/>
                    <a:pt x="1" y="5"/>
                    <a:pt x="1" y="6"/>
                  </a:cubicBezTo>
                  <a:cubicBezTo>
                    <a:pt x="2" y="7"/>
                    <a:pt x="2" y="8"/>
                    <a:pt x="2" y="9"/>
                  </a:cubicBezTo>
                  <a:cubicBezTo>
                    <a:pt x="2" y="10"/>
                    <a:pt x="2" y="11"/>
                    <a:pt x="3" y="12"/>
                  </a:cubicBezTo>
                  <a:cubicBezTo>
                    <a:pt x="3" y="12"/>
                    <a:pt x="3" y="12"/>
                    <a:pt x="3" y="12"/>
                  </a:cubicBezTo>
                  <a:cubicBezTo>
                    <a:pt x="4" y="11"/>
                    <a:pt x="4" y="11"/>
                    <a:pt x="5" y="11"/>
                  </a:cubicBezTo>
                  <a:cubicBezTo>
                    <a:pt x="5" y="10"/>
                    <a:pt x="4" y="8"/>
                    <a:pt x="4" y="7"/>
                  </a:cubicBezTo>
                  <a:cubicBezTo>
                    <a:pt x="4" y="6"/>
                    <a:pt x="4" y="5"/>
                    <a:pt x="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203">
              <a:extLst>
                <a:ext uri="{FF2B5EF4-FFF2-40B4-BE49-F238E27FC236}">
                  <a16:creationId xmlns:a16="http://schemas.microsoft.com/office/drawing/2014/main" id="{C2D0CAC9-8629-4FA2-9C31-A5EE7C163396}"/>
                </a:ext>
              </a:extLst>
            </p:cNvPr>
            <p:cNvSpPr>
              <a:spLocks/>
            </p:cNvSpPr>
            <p:nvPr/>
          </p:nvSpPr>
          <p:spPr bwMode="auto">
            <a:xfrm>
              <a:off x="-3452813" y="2119313"/>
              <a:ext cx="65087" cy="98425"/>
            </a:xfrm>
            <a:custGeom>
              <a:avLst/>
              <a:gdLst>
                <a:gd name="T0" fmla="*/ 8 w 18"/>
                <a:gd name="T1" fmla="*/ 26 h 27"/>
                <a:gd name="T2" fmla="*/ 14 w 18"/>
                <a:gd name="T3" fmla="*/ 26 h 27"/>
                <a:gd name="T4" fmla="*/ 17 w 18"/>
                <a:gd name="T5" fmla="*/ 27 h 27"/>
                <a:gd name="T6" fmla="*/ 18 w 18"/>
                <a:gd name="T7" fmla="*/ 25 h 27"/>
                <a:gd name="T8" fmla="*/ 17 w 18"/>
                <a:gd name="T9" fmla="*/ 24 h 27"/>
                <a:gd name="T10" fmla="*/ 16 w 18"/>
                <a:gd name="T11" fmla="*/ 23 h 27"/>
                <a:gd name="T12" fmla="*/ 15 w 18"/>
                <a:gd name="T13" fmla="*/ 22 h 27"/>
                <a:gd name="T14" fmla="*/ 15 w 18"/>
                <a:gd name="T15" fmla="*/ 21 h 27"/>
                <a:gd name="T16" fmla="*/ 14 w 18"/>
                <a:gd name="T17" fmla="*/ 19 h 27"/>
                <a:gd name="T18" fmla="*/ 14 w 18"/>
                <a:gd name="T19" fmla="*/ 17 h 27"/>
                <a:gd name="T20" fmla="*/ 15 w 18"/>
                <a:gd name="T21" fmla="*/ 15 h 27"/>
                <a:gd name="T22" fmla="*/ 16 w 18"/>
                <a:gd name="T23" fmla="*/ 13 h 27"/>
                <a:gd name="T24" fmla="*/ 16 w 18"/>
                <a:gd name="T25" fmla="*/ 12 h 27"/>
                <a:gd name="T26" fmla="*/ 14 w 18"/>
                <a:gd name="T27" fmla="*/ 10 h 27"/>
                <a:gd name="T28" fmla="*/ 13 w 18"/>
                <a:gd name="T29" fmla="*/ 8 h 27"/>
                <a:gd name="T30" fmla="*/ 15 w 18"/>
                <a:gd name="T31" fmla="*/ 8 h 27"/>
                <a:gd name="T32" fmla="*/ 16 w 18"/>
                <a:gd name="T33" fmla="*/ 7 h 27"/>
                <a:gd name="T34" fmla="*/ 15 w 18"/>
                <a:gd name="T35" fmla="*/ 4 h 27"/>
                <a:gd name="T36" fmla="*/ 15 w 18"/>
                <a:gd name="T37" fmla="*/ 2 h 27"/>
                <a:gd name="T38" fmla="*/ 13 w 18"/>
                <a:gd name="T39" fmla="*/ 0 h 27"/>
                <a:gd name="T40" fmla="*/ 13 w 18"/>
                <a:gd name="T41" fmla="*/ 0 h 27"/>
                <a:gd name="T42" fmla="*/ 13 w 18"/>
                <a:gd name="T43" fmla="*/ 1 h 27"/>
                <a:gd name="T44" fmla="*/ 14 w 18"/>
                <a:gd name="T45" fmla="*/ 2 h 27"/>
                <a:gd name="T46" fmla="*/ 14 w 18"/>
                <a:gd name="T47" fmla="*/ 4 h 27"/>
                <a:gd name="T48" fmla="*/ 13 w 18"/>
                <a:gd name="T49" fmla="*/ 5 h 27"/>
                <a:gd name="T50" fmla="*/ 11 w 18"/>
                <a:gd name="T51" fmla="*/ 7 h 27"/>
                <a:gd name="T52" fmla="*/ 11 w 18"/>
                <a:gd name="T53" fmla="*/ 9 h 27"/>
                <a:gd name="T54" fmla="*/ 11 w 18"/>
                <a:gd name="T55" fmla="*/ 10 h 27"/>
                <a:gd name="T56" fmla="*/ 10 w 18"/>
                <a:gd name="T57" fmla="*/ 11 h 27"/>
                <a:gd name="T58" fmla="*/ 8 w 18"/>
                <a:gd name="T59" fmla="*/ 15 h 27"/>
                <a:gd name="T60" fmla="*/ 7 w 18"/>
                <a:gd name="T61" fmla="*/ 16 h 27"/>
                <a:gd name="T62" fmla="*/ 5 w 18"/>
                <a:gd name="T63" fmla="*/ 15 h 27"/>
                <a:gd name="T64" fmla="*/ 4 w 18"/>
                <a:gd name="T65" fmla="*/ 15 h 27"/>
                <a:gd name="T66" fmla="*/ 1 w 18"/>
                <a:gd name="T67" fmla="*/ 17 h 27"/>
                <a:gd name="T68" fmla="*/ 0 w 18"/>
                <a:gd name="T69" fmla="*/ 20 h 27"/>
                <a:gd name="T70" fmla="*/ 1 w 18"/>
                <a:gd name="T71" fmla="*/ 21 h 27"/>
                <a:gd name="T72" fmla="*/ 3 w 18"/>
                <a:gd name="T73" fmla="*/ 22 h 27"/>
                <a:gd name="T74" fmla="*/ 4 w 18"/>
                <a:gd name="T75" fmla="*/ 24 h 27"/>
                <a:gd name="T76" fmla="*/ 3 w 18"/>
                <a:gd name="T77" fmla="*/ 26 h 27"/>
                <a:gd name="T78" fmla="*/ 7 w 18"/>
                <a:gd name="T79" fmla="*/ 26 h 27"/>
                <a:gd name="T80" fmla="*/ 8 w 18"/>
                <a:gd name="T81"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 h="27">
                  <a:moveTo>
                    <a:pt x="8" y="26"/>
                  </a:moveTo>
                  <a:cubicBezTo>
                    <a:pt x="8" y="26"/>
                    <a:pt x="13" y="26"/>
                    <a:pt x="14" y="26"/>
                  </a:cubicBezTo>
                  <a:cubicBezTo>
                    <a:pt x="15" y="26"/>
                    <a:pt x="17" y="27"/>
                    <a:pt x="17" y="27"/>
                  </a:cubicBezTo>
                  <a:cubicBezTo>
                    <a:pt x="17" y="27"/>
                    <a:pt x="17" y="26"/>
                    <a:pt x="18" y="25"/>
                  </a:cubicBezTo>
                  <a:cubicBezTo>
                    <a:pt x="18" y="25"/>
                    <a:pt x="17" y="25"/>
                    <a:pt x="17" y="24"/>
                  </a:cubicBezTo>
                  <a:cubicBezTo>
                    <a:pt x="17" y="24"/>
                    <a:pt x="16" y="23"/>
                    <a:pt x="16" y="23"/>
                  </a:cubicBezTo>
                  <a:cubicBezTo>
                    <a:pt x="15" y="22"/>
                    <a:pt x="15" y="22"/>
                    <a:pt x="15" y="22"/>
                  </a:cubicBezTo>
                  <a:cubicBezTo>
                    <a:pt x="15" y="22"/>
                    <a:pt x="15" y="21"/>
                    <a:pt x="15" y="21"/>
                  </a:cubicBezTo>
                  <a:cubicBezTo>
                    <a:pt x="14" y="20"/>
                    <a:pt x="14" y="20"/>
                    <a:pt x="14" y="19"/>
                  </a:cubicBezTo>
                  <a:cubicBezTo>
                    <a:pt x="14" y="18"/>
                    <a:pt x="14" y="17"/>
                    <a:pt x="14" y="17"/>
                  </a:cubicBezTo>
                  <a:cubicBezTo>
                    <a:pt x="14" y="17"/>
                    <a:pt x="15" y="16"/>
                    <a:pt x="15" y="15"/>
                  </a:cubicBezTo>
                  <a:cubicBezTo>
                    <a:pt x="15" y="14"/>
                    <a:pt x="16" y="14"/>
                    <a:pt x="16" y="13"/>
                  </a:cubicBezTo>
                  <a:cubicBezTo>
                    <a:pt x="16" y="13"/>
                    <a:pt x="16" y="12"/>
                    <a:pt x="16" y="12"/>
                  </a:cubicBezTo>
                  <a:cubicBezTo>
                    <a:pt x="15" y="11"/>
                    <a:pt x="15" y="10"/>
                    <a:pt x="14" y="10"/>
                  </a:cubicBezTo>
                  <a:cubicBezTo>
                    <a:pt x="13" y="9"/>
                    <a:pt x="13" y="8"/>
                    <a:pt x="13" y="8"/>
                  </a:cubicBezTo>
                  <a:cubicBezTo>
                    <a:pt x="13" y="8"/>
                    <a:pt x="14" y="8"/>
                    <a:pt x="15" y="8"/>
                  </a:cubicBezTo>
                  <a:cubicBezTo>
                    <a:pt x="16" y="8"/>
                    <a:pt x="16" y="8"/>
                    <a:pt x="16" y="7"/>
                  </a:cubicBezTo>
                  <a:cubicBezTo>
                    <a:pt x="16" y="7"/>
                    <a:pt x="15" y="6"/>
                    <a:pt x="15" y="4"/>
                  </a:cubicBezTo>
                  <a:cubicBezTo>
                    <a:pt x="15" y="3"/>
                    <a:pt x="15" y="3"/>
                    <a:pt x="15" y="2"/>
                  </a:cubicBezTo>
                  <a:cubicBezTo>
                    <a:pt x="15" y="2"/>
                    <a:pt x="14" y="0"/>
                    <a:pt x="13" y="0"/>
                  </a:cubicBezTo>
                  <a:cubicBezTo>
                    <a:pt x="13" y="0"/>
                    <a:pt x="13" y="0"/>
                    <a:pt x="13" y="0"/>
                  </a:cubicBezTo>
                  <a:cubicBezTo>
                    <a:pt x="13" y="1"/>
                    <a:pt x="13" y="1"/>
                    <a:pt x="13" y="1"/>
                  </a:cubicBezTo>
                  <a:cubicBezTo>
                    <a:pt x="13" y="2"/>
                    <a:pt x="14" y="2"/>
                    <a:pt x="14" y="2"/>
                  </a:cubicBezTo>
                  <a:cubicBezTo>
                    <a:pt x="14" y="2"/>
                    <a:pt x="14" y="3"/>
                    <a:pt x="14" y="4"/>
                  </a:cubicBezTo>
                  <a:cubicBezTo>
                    <a:pt x="14" y="4"/>
                    <a:pt x="13" y="4"/>
                    <a:pt x="13" y="5"/>
                  </a:cubicBezTo>
                  <a:cubicBezTo>
                    <a:pt x="13" y="5"/>
                    <a:pt x="11" y="7"/>
                    <a:pt x="11" y="7"/>
                  </a:cubicBezTo>
                  <a:cubicBezTo>
                    <a:pt x="12" y="7"/>
                    <a:pt x="11" y="8"/>
                    <a:pt x="11" y="9"/>
                  </a:cubicBezTo>
                  <a:cubicBezTo>
                    <a:pt x="11" y="9"/>
                    <a:pt x="11" y="9"/>
                    <a:pt x="11" y="10"/>
                  </a:cubicBezTo>
                  <a:cubicBezTo>
                    <a:pt x="11" y="10"/>
                    <a:pt x="10" y="11"/>
                    <a:pt x="10" y="11"/>
                  </a:cubicBezTo>
                  <a:cubicBezTo>
                    <a:pt x="10" y="12"/>
                    <a:pt x="8" y="14"/>
                    <a:pt x="8" y="15"/>
                  </a:cubicBezTo>
                  <a:cubicBezTo>
                    <a:pt x="7" y="16"/>
                    <a:pt x="7" y="17"/>
                    <a:pt x="7" y="16"/>
                  </a:cubicBezTo>
                  <a:cubicBezTo>
                    <a:pt x="7" y="15"/>
                    <a:pt x="6" y="14"/>
                    <a:pt x="5" y="15"/>
                  </a:cubicBezTo>
                  <a:cubicBezTo>
                    <a:pt x="5" y="15"/>
                    <a:pt x="4" y="15"/>
                    <a:pt x="4" y="15"/>
                  </a:cubicBezTo>
                  <a:cubicBezTo>
                    <a:pt x="4" y="15"/>
                    <a:pt x="1" y="17"/>
                    <a:pt x="1" y="17"/>
                  </a:cubicBezTo>
                  <a:cubicBezTo>
                    <a:pt x="1" y="17"/>
                    <a:pt x="1" y="19"/>
                    <a:pt x="0" y="20"/>
                  </a:cubicBezTo>
                  <a:cubicBezTo>
                    <a:pt x="1" y="20"/>
                    <a:pt x="1" y="21"/>
                    <a:pt x="1" y="21"/>
                  </a:cubicBezTo>
                  <a:cubicBezTo>
                    <a:pt x="2" y="22"/>
                    <a:pt x="3" y="21"/>
                    <a:pt x="3" y="22"/>
                  </a:cubicBezTo>
                  <a:cubicBezTo>
                    <a:pt x="4" y="22"/>
                    <a:pt x="4" y="23"/>
                    <a:pt x="4" y="24"/>
                  </a:cubicBezTo>
                  <a:cubicBezTo>
                    <a:pt x="4" y="24"/>
                    <a:pt x="3" y="25"/>
                    <a:pt x="3" y="26"/>
                  </a:cubicBezTo>
                  <a:cubicBezTo>
                    <a:pt x="7" y="26"/>
                    <a:pt x="7" y="26"/>
                    <a:pt x="7" y="26"/>
                  </a:cubicBezTo>
                  <a:lnTo>
                    <a:pt x="8" y="2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204">
              <a:extLst>
                <a:ext uri="{FF2B5EF4-FFF2-40B4-BE49-F238E27FC236}">
                  <a16:creationId xmlns:a16="http://schemas.microsoft.com/office/drawing/2014/main" id="{C29A542A-1E2F-489A-9F87-A2610EB52E74}"/>
                </a:ext>
              </a:extLst>
            </p:cNvPr>
            <p:cNvSpPr>
              <a:spLocks/>
            </p:cNvSpPr>
            <p:nvPr/>
          </p:nvSpPr>
          <p:spPr bwMode="auto">
            <a:xfrm>
              <a:off x="-3597275" y="2141538"/>
              <a:ext cx="53975" cy="53975"/>
            </a:xfrm>
            <a:custGeom>
              <a:avLst/>
              <a:gdLst>
                <a:gd name="T0" fmla="*/ 14 w 15"/>
                <a:gd name="T1" fmla="*/ 12 h 15"/>
                <a:gd name="T2" fmla="*/ 13 w 15"/>
                <a:gd name="T3" fmla="*/ 10 h 15"/>
                <a:gd name="T4" fmla="*/ 14 w 15"/>
                <a:gd name="T5" fmla="*/ 7 h 15"/>
                <a:gd name="T6" fmla="*/ 15 w 15"/>
                <a:gd name="T7" fmla="*/ 6 h 15"/>
                <a:gd name="T8" fmla="*/ 14 w 15"/>
                <a:gd name="T9" fmla="*/ 2 h 15"/>
                <a:gd name="T10" fmla="*/ 13 w 15"/>
                <a:gd name="T11" fmla="*/ 2 h 15"/>
                <a:gd name="T12" fmla="*/ 11 w 15"/>
                <a:gd name="T13" fmla="*/ 2 h 15"/>
                <a:gd name="T14" fmla="*/ 9 w 15"/>
                <a:gd name="T15" fmla="*/ 1 h 15"/>
                <a:gd name="T16" fmla="*/ 7 w 15"/>
                <a:gd name="T17" fmla="*/ 1 h 15"/>
                <a:gd name="T18" fmla="*/ 6 w 15"/>
                <a:gd name="T19" fmla="*/ 0 h 15"/>
                <a:gd name="T20" fmla="*/ 5 w 15"/>
                <a:gd name="T21" fmla="*/ 1 h 15"/>
                <a:gd name="T22" fmla="*/ 4 w 15"/>
                <a:gd name="T23" fmla="*/ 1 h 15"/>
                <a:gd name="T24" fmla="*/ 2 w 15"/>
                <a:gd name="T25" fmla="*/ 1 h 15"/>
                <a:gd name="T26" fmla="*/ 2 w 15"/>
                <a:gd name="T27" fmla="*/ 1 h 15"/>
                <a:gd name="T28" fmla="*/ 2 w 15"/>
                <a:gd name="T29" fmla="*/ 3 h 15"/>
                <a:gd name="T30" fmla="*/ 2 w 15"/>
                <a:gd name="T31" fmla="*/ 4 h 15"/>
                <a:gd name="T32" fmla="*/ 2 w 15"/>
                <a:gd name="T33" fmla="*/ 5 h 15"/>
                <a:gd name="T34" fmla="*/ 1 w 15"/>
                <a:gd name="T35" fmla="*/ 6 h 15"/>
                <a:gd name="T36" fmla="*/ 2 w 15"/>
                <a:gd name="T37" fmla="*/ 7 h 15"/>
                <a:gd name="T38" fmla="*/ 1 w 15"/>
                <a:gd name="T39" fmla="*/ 8 h 15"/>
                <a:gd name="T40" fmla="*/ 1 w 15"/>
                <a:gd name="T41" fmla="*/ 10 h 15"/>
                <a:gd name="T42" fmla="*/ 1 w 15"/>
                <a:gd name="T43" fmla="*/ 11 h 15"/>
                <a:gd name="T44" fmla="*/ 3 w 15"/>
                <a:gd name="T45" fmla="*/ 12 h 15"/>
                <a:gd name="T46" fmla="*/ 3 w 15"/>
                <a:gd name="T47" fmla="*/ 15 h 15"/>
                <a:gd name="T48" fmla="*/ 9 w 15"/>
                <a:gd name="T49" fmla="*/ 13 h 15"/>
                <a:gd name="T50" fmla="*/ 14 w 15"/>
                <a:gd name="T51" fmla="*/ 13 h 15"/>
                <a:gd name="T52" fmla="*/ 14 w 15"/>
                <a:gd name="T5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5">
                  <a:moveTo>
                    <a:pt x="14" y="12"/>
                  </a:moveTo>
                  <a:cubicBezTo>
                    <a:pt x="14" y="12"/>
                    <a:pt x="13" y="10"/>
                    <a:pt x="13" y="10"/>
                  </a:cubicBezTo>
                  <a:cubicBezTo>
                    <a:pt x="13" y="9"/>
                    <a:pt x="14" y="8"/>
                    <a:pt x="14" y="7"/>
                  </a:cubicBezTo>
                  <a:cubicBezTo>
                    <a:pt x="14" y="7"/>
                    <a:pt x="15" y="6"/>
                    <a:pt x="15" y="6"/>
                  </a:cubicBezTo>
                  <a:cubicBezTo>
                    <a:pt x="15" y="5"/>
                    <a:pt x="14" y="3"/>
                    <a:pt x="14" y="2"/>
                  </a:cubicBezTo>
                  <a:cubicBezTo>
                    <a:pt x="14" y="2"/>
                    <a:pt x="14" y="2"/>
                    <a:pt x="13" y="2"/>
                  </a:cubicBezTo>
                  <a:cubicBezTo>
                    <a:pt x="13" y="2"/>
                    <a:pt x="11" y="2"/>
                    <a:pt x="11" y="2"/>
                  </a:cubicBezTo>
                  <a:cubicBezTo>
                    <a:pt x="10" y="3"/>
                    <a:pt x="9" y="2"/>
                    <a:pt x="9" y="1"/>
                  </a:cubicBezTo>
                  <a:cubicBezTo>
                    <a:pt x="8" y="1"/>
                    <a:pt x="8" y="0"/>
                    <a:pt x="7" y="1"/>
                  </a:cubicBezTo>
                  <a:cubicBezTo>
                    <a:pt x="6" y="1"/>
                    <a:pt x="6" y="1"/>
                    <a:pt x="6" y="0"/>
                  </a:cubicBezTo>
                  <a:cubicBezTo>
                    <a:pt x="6" y="0"/>
                    <a:pt x="5" y="0"/>
                    <a:pt x="5" y="1"/>
                  </a:cubicBezTo>
                  <a:cubicBezTo>
                    <a:pt x="5" y="1"/>
                    <a:pt x="4" y="2"/>
                    <a:pt x="4" y="1"/>
                  </a:cubicBezTo>
                  <a:cubicBezTo>
                    <a:pt x="3" y="1"/>
                    <a:pt x="3" y="0"/>
                    <a:pt x="2" y="1"/>
                  </a:cubicBezTo>
                  <a:cubicBezTo>
                    <a:pt x="2" y="1"/>
                    <a:pt x="2" y="1"/>
                    <a:pt x="2" y="1"/>
                  </a:cubicBezTo>
                  <a:cubicBezTo>
                    <a:pt x="1" y="2"/>
                    <a:pt x="1" y="3"/>
                    <a:pt x="2" y="3"/>
                  </a:cubicBezTo>
                  <a:cubicBezTo>
                    <a:pt x="2" y="3"/>
                    <a:pt x="2" y="4"/>
                    <a:pt x="2" y="4"/>
                  </a:cubicBezTo>
                  <a:cubicBezTo>
                    <a:pt x="2" y="4"/>
                    <a:pt x="3" y="5"/>
                    <a:pt x="2" y="5"/>
                  </a:cubicBezTo>
                  <a:cubicBezTo>
                    <a:pt x="2" y="6"/>
                    <a:pt x="2" y="5"/>
                    <a:pt x="1" y="6"/>
                  </a:cubicBezTo>
                  <a:cubicBezTo>
                    <a:pt x="1" y="6"/>
                    <a:pt x="2" y="7"/>
                    <a:pt x="2" y="7"/>
                  </a:cubicBezTo>
                  <a:cubicBezTo>
                    <a:pt x="1" y="7"/>
                    <a:pt x="1" y="7"/>
                    <a:pt x="1" y="8"/>
                  </a:cubicBezTo>
                  <a:cubicBezTo>
                    <a:pt x="1" y="9"/>
                    <a:pt x="1" y="10"/>
                    <a:pt x="1" y="10"/>
                  </a:cubicBezTo>
                  <a:cubicBezTo>
                    <a:pt x="0" y="10"/>
                    <a:pt x="1" y="10"/>
                    <a:pt x="1" y="11"/>
                  </a:cubicBezTo>
                  <a:cubicBezTo>
                    <a:pt x="2" y="11"/>
                    <a:pt x="3" y="12"/>
                    <a:pt x="3" y="12"/>
                  </a:cubicBezTo>
                  <a:cubicBezTo>
                    <a:pt x="3" y="13"/>
                    <a:pt x="3" y="13"/>
                    <a:pt x="3" y="15"/>
                  </a:cubicBezTo>
                  <a:cubicBezTo>
                    <a:pt x="4" y="15"/>
                    <a:pt x="6" y="14"/>
                    <a:pt x="9" y="13"/>
                  </a:cubicBezTo>
                  <a:cubicBezTo>
                    <a:pt x="11" y="13"/>
                    <a:pt x="13" y="13"/>
                    <a:pt x="14" y="13"/>
                  </a:cubicBezTo>
                  <a:cubicBezTo>
                    <a:pt x="14" y="13"/>
                    <a:pt x="14" y="12"/>
                    <a:pt x="14"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206">
              <a:extLst>
                <a:ext uri="{FF2B5EF4-FFF2-40B4-BE49-F238E27FC236}">
                  <a16:creationId xmlns:a16="http://schemas.microsoft.com/office/drawing/2014/main" id="{527864E0-2957-4302-9ACA-C4ABC5CC60E8}"/>
                </a:ext>
              </a:extLst>
            </p:cNvPr>
            <p:cNvSpPr>
              <a:spLocks/>
            </p:cNvSpPr>
            <p:nvPr/>
          </p:nvSpPr>
          <p:spPr bwMode="auto">
            <a:xfrm>
              <a:off x="-3549650" y="2138363"/>
              <a:ext cx="36512" cy="53975"/>
            </a:xfrm>
            <a:custGeom>
              <a:avLst/>
              <a:gdLst>
                <a:gd name="T0" fmla="*/ 8 w 10"/>
                <a:gd name="T1" fmla="*/ 6 h 15"/>
                <a:gd name="T2" fmla="*/ 8 w 10"/>
                <a:gd name="T3" fmla="*/ 3 h 15"/>
                <a:gd name="T4" fmla="*/ 8 w 10"/>
                <a:gd name="T5" fmla="*/ 1 h 15"/>
                <a:gd name="T6" fmla="*/ 7 w 10"/>
                <a:gd name="T7" fmla="*/ 0 h 15"/>
                <a:gd name="T8" fmla="*/ 7 w 10"/>
                <a:gd name="T9" fmla="*/ 1 h 15"/>
                <a:gd name="T10" fmla="*/ 1 w 10"/>
                <a:gd name="T11" fmla="*/ 0 h 15"/>
                <a:gd name="T12" fmla="*/ 1 w 10"/>
                <a:gd name="T13" fmla="*/ 3 h 15"/>
                <a:gd name="T14" fmla="*/ 1 w 10"/>
                <a:gd name="T15" fmla="*/ 3 h 15"/>
                <a:gd name="T16" fmla="*/ 2 w 10"/>
                <a:gd name="T17" fmla="*/ 7 h 15"/>
                <a:gd name="T18" fmla="*/ 1 w 10"/>
                <a:gd name="T19" fmla="*/ 8 h 15"/>
                <a:gd name="T20" fmla="*/ 0 w 10"/>
                <a:gd name="T21" fmla="*/ 11 h 15"/>
                <a:gd name="T22" fmla="*/ 1 w 10"/>
                <a:gd name="T23" fmla="*/ 13 h 15"/>
                <a:gd name="T24" fmla="*/ 1 w 10"/>
                <a:gd name="T25" fmla="*/ 14 h 15"/>
                <a:gd name="T26" fmla="*/ 3 w 10"/>
                <a:gd name="T27" fmla="*/ 15 h 15"/>
                <a:gd name="T28" fmla="*/ 7 w 10"/>
                <a:gd name="T29" fmla="*/ 13 h 15"/>
                <a:gd name="T30" fmla="*/ 10 w 10"/>
                <a:gd name="T31" fmla="*/ 12 h 15"/>
                <a:gd name="T32" fmla="*/ 9 w 10"/>
                <a:gd name="T33" fmla="*/ 9 h 15"/>
                <a:gd name="T34" fmla="*/ 8 w 10"/>
                <a:gd name="T35"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8" y="6"/>
                  </a:moveTo>
                  <a:cubicBezTo>
                    <a:pt x="8" y="5"/>
                    <a:pt x="8" y="4"/>
                    <a:pt x="8" y="3"/>
                  </a:cubicBezTo>
                  <a:cubicBezTo>
                    <a:pt x="8" y="2"/>
                    <a:pt x="8" y="2"/>
                    <a:pt x="8" y="1"/>
                  </a:cubicBezTo>
                  <a:cubicBezTo>
                    <a:pt x="8" y="1"/>
                    <a:pt x="7" y="1"/>
                    <a:pt x="7" y="0"/>
                  </a:cubicBezTo>
                  <a:cubicBezTo>
                    <a:pt x="7" y="0"/>
                    <a:pt x="7" y="1"/>
                    <a:pt x="7" y="1"/>
                  </a:cubicBezTo>
                  <a:cubicBezTo>
                    <a:pt x="6" y="0"/>
                    <a:pt x="1" y="0"/>
                    <a:pt x="1" y="0"/>
                  </a:cubicBezTo>
                  <a:cubicBezTo>
                    <a:pt x="1" y="1"/>
                    <a:pt x="1" y="2"/>
                    <a:pt x="1" y="3"/>
                  </a:cubicBezTo>
                  <a:cubicBezTo>
                    <a:pt x="1" y="3"/>
                    <a:pt x="1" y="3"/>
                    <a:pt x="1" y="3"/>
                  </a:cubicBezTo>
                  <a:cubicBezTo>
                    <a:pt x="1" y="4"/>
                    <a:pt x="2" y="6"/>
                    <a:pt x="2" y="7"/>
                  </a:cubicBezTo>
                  <a:cubicBezTo>
                    <a:pt x="2" y="7"/>
                    <a:pt x="1" y="8"/>
                    <a:pt x="1" y="8"/>
                  </a:cubicBezTo>
                  <a:cubicBezTo>
                    <a:pt x="1" y="9"/>
                    <a:pt x="0" y="10"/>
                    <a:pt x="0" y="11"/>
                  </a:cubicBezTo>
                  <a:cubicBezTo>
                    <a:pt x="0" y="11"/>
                    <a:pt x="1" y="13"/>
                    <a:pt x="1" y="13"/>
                  </a:cubicBezTo>
                  <a:cubicBezTo>
                    <a:pt x="1" y="13"/>
                    <a:pt x="1" y="14"/>
                    <a:pt x="1" y="14"/>
                  </a:cubicBezTo>
                  <a:cubicBezTo>
                    <a:pt x="2" y="15"/>
                    <a:pt x="2" y="15"/>
                    <a:pt x="3" y="15"/>
                  </a:cubicBezTo>
                  <a:cubicBezTo>
                    <a:pt x="3" y="15"/>
                    <a:pt x="6" y="14"/>
                    <a:pt x="7" y="13"/>
                  </a:cubicBezTo>
                  <a:cubicBezTo>
                    <a:pt x="8" y="13"/>
                    <a:pt x="9" y="12"/>
                    <a:pt x="10" y="12"/>
                  </a:cubicBezTo>
                  <a:cubicBezTo>
                    <a:pt x="9" y="11"/>
                    <a:pt x="9" y="10"/>
                    <a:pt x="9" y="9"/>
                  </a:cubicBezTo>
                  <a:cubicBezTo>
                    <a:pt x="9" y="8"/>
                    <a:pt x="9" y="7"/>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207">
              <a:extLst>
                <a:ext uri="{FF2B5EF4-FFF2-40B4-BE49-F238E27FC236}">
                  <a16:creationId xmlns:a16="http://schemas.microsoft.com/office/drawing/2014/main" id="{C6AF1B0B-0A97-41CA-B09E-81294D07B662}"/>
                </a:ext>
              </a:extLst>
            </p:cNvPr>
            <p:cNvSpPr>
              <a:spLocks/>
            </p:cNvSpPr>
            <p:nvPr/>
          </p:nvSpPr>
          <p:spPr bwMode="auto">
            <a:xfrm>
              <a:off x="-3651250" y="2124075"/>
              <a:ext cx="65087" cy="49213"/>
            </a:xfrm>
            <a:custGeom>
              <a:avLst/>
              <a:gdLst>
                <a:gd name="T0" fmla="*/ 6 w 18"/>
                <a:gd name="T1" fmla="*/ 7 h 14"/>
                <a:gd name="T2" fmla="*/ 7 w 18"/>
                <a:gd name="T3" fmla="*/ 7 h 14"/>
                <a:gd name="T4" fmla="*/ 9 w 18"/>
                <a:gd name="T5" fmla="*/ 7 h 14"/>
                <a:gd name="T6" fmla="*/ 11 w 18"/>
                <a:gd name="T7" fmla="*/ 9 h 14"/>
                <a:gd name="T8" fmla="*/ 11 w 18"/>
                <a:gd name="T9" fmla="*/ 10 h 14"/>
                <a:gd name="T10" fmla="*/ 11 w 18"/>
                <a:gd name="T11" fmla="*/ 10 h 14"/>
                <a:gd name="T12" fmla="*/ 13 w 18"/>
                <a:gd name="T13" fmla="*/ 10 h 14"/>
                <a:gd name="T14" fmla="*/ 13 w 18"/>
                <a:gd name="T15" fmla="*/ 12 h 14"/>
                <a:gd name="T16" fmla="*/ 15 w 18"/>
                <a:gd name="T17" fmla="*/ 13 h 14"/>
                <a:gd name="T18" fmla="*/ 15 w 18"/>
                <a:gd name="T19" fmla="*/ 12 h 14"/>
                <a:gd name="T20" fmla="*/ 16 w 18"/>
                <a:gd name="T21" fmla="*/ 13 h 14"/>
                <a:gd name="T22" fmla="*/ 17 w 18"/>
                <a:gd name="T23" fmla="*/ 12 h 14"/>
                <a:gd name="T24" fmla="*/ 16 w 18"/>
                <a:gd name="T25" fmla="*/ 11 h 14"/>
                <a:gd name="T26" fmla="*/ 17 w 18"/>
                <a:gd name="T27" fmla="*/ 10 h 14"/>
                <a:gd name="T28" fmla="*/ 17 w 18"/>
                <a:gd name="T29" fmla="*/ 9 h 14"/>
                <a:gd name="T30" fmla="*/ 17 w 18"/>
                <a:gd name="T31" fmla="*/ 8 h 14"/>
                <a:gd name="T32" fmla="*/ 17 w 18"/>
                <a:gd name="T33" fmla="*/ 6 h 14"/>
                <a:gd name="T34" fmla="*/ 16 w 18"/>
                <a:gd name="T35" fmla="*/ 6 h 14"/>
                <a:gd name="T36" fmla="*/ 16 w 18"/>
                <a:gd name="T37" fmla="*/ 4 h 14"/>
                <a:gd name="T38" fmla="*/ 16 w 18"/>
                <a:gd name="T39" fmla="*/ 4 h 14"/>
                <a:gd name="T40" fmla="*/ 15 w 18"/>
                <a:gd name="T41" fmla="*/ 2 h 14"/>
                <a:gd name="T42" fmla="*/ 14 w 18"/>
                <a:gd name="T43" fmla="*/ 1 h 14"/>
                <a:gd name="T44" fmla="*/ 12 w 18"/>
                <a:gd name="T45" fmla="*/ 2 h 14"/>
                <a:gd name="T46" fmla="*/ 11 w 18"/>
                <a:gd name="T47" fmla="*/ 2 h 14"/>
                <a:gd name="T48" fmla="*/ 9 w 18"/>
                <a:gd name="T49" fmla="*/ 2 h 14"/>
                <a:gd name="T50" fmla="*/ 9 w 18"/>
                <a:gd name="T51" fmla="*/ 1 h 14"/>
                <a:gd name="T52" fmla="*/ 9 w 18"/>
                <a:gd name="T53" fmla="*/ 1 h 14"/>
                <a:gd name="T54" fmla="*/ 9 w 18"/>
                <a:gd name="T55" fmla="*/ 1 h 14"/>
                <a:gd name="T56" fmla="*/ 5 w 18"/>
                <a:gd name="T57" fmla="*/ 1 h 14"/>
                <a:gd name="T58" fmla="*/ 4 w 18"/>
                <a:gd name="T59" fmla="*/ 0 h 14"/>
                <a:gd name="T60" fmla="*/ 3 w 18"/>
                <a:gd name="T61" fmla="*/ 1 h 14"/>
                <a:gd name="T62" fmla="*/ 3 w 18"/>
                <a:gd name="T63" fmla="*/ 2 h 14"/>
                <a:gd name="T64" fmla="*/ 2 w 18"/>
                <a:gd name="T65" fmla="*/ 3 h 14"/>
                <a:gd name="T66" fmla="*/ 0 w 18"/>
                <a:gd name="T67" fmla="*/ 4 h 14"/>
                <a:gd name="T68" fmla="*/ 0 w 18"/>
                <a:gd name="T69" fmla="*/ 4 h 14"/>
                <a:gd name="T70" fmla="*/ 2 w 18"/>
                <a:gd name="T71" fmla="*/ 6 h 14"/>
                <a:gd name="T72" fmla="*/ 4 w 18"/>
                <a:gd name="T73" fmla="*/ 9 h 14"/>
                <a:gd name="T74" fmla="*/ 6 w 18"/>
                <a:gd name="T75"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6" y="7"/>
                  </a:moveTo>
                  <a:cubicBezTo>
                    <a:pt x="6" y="7"/>
                    <a:pt x="7" y="7"/>
                    <a:pt x="7" y="7"/>
                  </a:cubicBezTo>
                  <a:cubicBezTo>
                    <a:pt x="8" y="7"/>
                    <a:pt x="8" y="7"/>
                    <a:pt x="9" y="7"/>
                  </a:cubicBezTo>
                  <a:cubicBezTo>
                    <a:pt x="9" y="7"/>
                    <a:pt x="11" y="8"/>
                    <a:pt x="11" y="9"/>
                  </a:cubicBezTo>
                  <a:cubicBezTo>
                    <a:pt x="11" y="9"/>
                    <a:pt x="11" y="10"/>
                    <a:pt x="11" y="10"/>
                  </a:cubicBezTo>
                  <a:cubicBezTo>
                    <a:pt x="11" y="10"/>
                    <a:pt x="11" y="10"/>
                    <a:pt x="11" y="10"/>
                  </a:cubicBezTo>
                  <a:cubicBezTo>
                    <a:pt x="12" y="10"/>
                    <a:pt x="13" y="10"/>
                    <a:pt x="13" y="10"/>
                  </a:cubicBezTo>
                  <a:cubicBezTo>
                    <a:pt x="13" y="10"/>
                    <a:pt x="14" y="11"/>
                    <a:pt x="13" y="12"/>
                  </a:cubicBezTo>
                  <a:cubicBezTo>
                    <a:pt x="13" y="13"/>
                    <a:pt x="14" y="14"/>
                    <a:pt x="15" y="13"/>
                  </a:cubicBezTo>
                  <a:cubicBezTo>
                    <a:pt x="15" y="12"/>
                    <a:pt x="15" y="12"/>
                    <a:pt x="15" y="12"/>
                  </a:cubicBezTo>
                  <a:cubicBezTo>
                    <a:pt x="16" y="12"/>
                    <a:pt x="16" y="13"/>
                    <a:pt x="16" y="13"/>
                  </a:cubicBezTo>
                  <a:cubicBezTo>
                    <a:pt x="16" y="12"/>
                    <a:pt x="16" y="12"/>
                    <a:pt x="17" y="12"/>
                  </a:cubicBezTo>
                  <a:cubicBezTo>
                    <a:pt x="17" y="12"/>
                    <a:pt x="16" y="11"/>
                    <a:pt x="16" y="11"/>
                  </a:cubicBezTo>
                  <a:cubicBezTo>
                    <a:pt x="17" y="10"/>
                    <a:pt x="17" y="11"/>
                    <a:pt x="17" y="10"/>
                  </a:cubicBezTo>
                  <a:cubicBezTo>
                    <a:pt x="18" y="10"/>
                    <a:pt x="17" y="9"/>
                    <a:pt x="17" y="9"/>
                  </a:cubicBezTo>
                  <a:cubicBezTo>
                    <a:pt x="17" y="9"/>
                    <a:pt x="17" y="8"/>
                    <a:pt x="17" y="8"/>
                  </a:cubicBezTo>
                  <a:cubicBezTo>
                    <a:pt x="16" y="8"/>
                    <a:pt x="16" y="7"/>
                    <a:pt x="17" y="6"/>
                  </a:cubicBezTo>
                  <a:cubicBezTo>
                    <a:pt x="16" y="6"/>
                    <a:pt x="16" y="6"/>
                    <a:pt x="16" y="6"/>
                  </a:cubicBezTo>
                  <a:cubicBezTo>
                    <a:pt x="16" y="5"/>
                    <a:pt x="16" y="4"/>
                    <a:pt x="16" y="4"/>
                  </a:cubicBezTo>
                  <a:cubicBezTo>
                    <a:pt x="15" y="4"/>
                    <a:pt x="15" y="4"/>
                    <a:pt x="16" y="4"/>
                  </a:cubicBezTo>
                  <a:cubicBezTo>
                    <a:pt x="16" y="3"/>
                    <a:pt x="15" y="3"/>
                    <a:pt x="15" y="2"/>
                  </a:cubicBezTo>
                  <a:cubicBezTo>
                    <a:pt x="15" y="2"/>
                    <a:pt x="14" y="1"/>
                    <a:pt x="14" y="1"/>
                  </a:cubicBezTo>
                  <a:cubicBezTo>
                    <a:pt x="14" y="1"/>
                    <a:pt x="13" y="2"/>
                    <a:pt x="12" y="2"/>
                  </a:cubicBezTo>
                  <a:cubicBezTo>
                    <a:pt x="12" y="2"/>
                    <a:pt x="11" y="1"/>
                    <a:pt x="11" y="2"/>
                  </a:cubicBezTo>
                  <a:cubicBezTo>
                    <a:pt x="11" y="2"/>
                    <a:pt x="10" y="1"/>
                    <a:pt x="9" y="2"/>
                  </a:cubicBezTo>
                  <a:cubicBezTo>
                    <a:pt x="9" y="3"/>
                    <a:pt x="9" y="1"/>
                    <a:pt x="9" y="1"/>
                  </a:cubicBezTo>
                  <a:cubicBezTo>
                    <a:pt x="9" y="1"/>
                    <a:pt x="9" y="1"/>
                    <a:pt x="9" y="1"/>
                  </a:cubicBezTo>
                  <a:cubicBezTo>
                    <a:pt x="9" y="1"/>
                    <a:pt x="9" y="1"/>
                    <a:pt x="9" y="1"/>
                  </a:cubicBezTo>
                  <a:cubicBezTo>
                    <a:pt x="7" y="1"/>
                    <a:pt x="5" y="1"/>
                    <a:pt x="5" y="1"/>
                  </a:cubicBezTo>
                  <a:cubicBezTo>
                    <a:pt x="5" y="0"/>
                    <a:pt x="4" y="0"/>
                    <a:pt x="4" y="0"/>
                  </a:cubicBezTo>
                  <a:cubicBezTo>
                    <a:pt x="4" y="0"/>
                    <a:pt x="4" y="1"/>
                    <a:pt x="3" y="1"/>
                  </a:cubicBezTo>
                  <a:cubicBezTo>
                    <a:pt x="2" y="1"/>
                    <a:pt x="3" y="2"/>
                    <a:pt x="3" y="2"/>
                  </a:cubicBezTo>
                  <a:cubicBezTo>
                    <a:pt x="3" y="3"/>
                    <a:pt x="3" y="3"/>
                    <a:pt x="2" y="3"/>
                  </a:cubicBezTo>
                  <a:cubicBezTo>
                    <a:pt x="2" y="3"/>
                    <a:pt x="1" y="3"/>
                    <a:pt x="0" y="4"/>
                  </a:cubicBezTo>
                  <a:cubicBezTo>
                    <a:pt x="0" y="4"/>
                    <a:pt x="0" y="4"/>
                    <a:pt x="0" y="4"/>
                  </a:cubicBezTo>
                  <a:cubicBezTo>
                    <a:pt x="1" y="5"/>
                    <a:pt x="1" y="5"/>
                    <a:pt x="2" y="6"/>
                  </a:cubicBezTo>
                  <a:cubicBezTo>
                    <a:pt x="3" y="7"/>
                    <a:pt x="4" y="8"/>
                    <a:pt x="4" y="9"/>
                  </a:cubicBezTo>
                  <a:cubicBezTo>
                    <a:pt x="5" y="8"/>
                    <a:pt x="6" y="8"/>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208">
              <a:extLst>
                <a:ext uri="{FF2B5EF4-FFF2-40B4-BE49-F238E27FC236}">
                  <a16:creationId xmlns:a16="http://schemas.microsoft.com/office/drawing/2014/main" id="{076549D9-E59B-45D3-85F9-C7912C6E6BE1}"/>
                </a:ext>
              </a:extLst>
            </p:cNvPr>
            <p:cNvSpPr>
              <a:spLocks/>
            </p:cNvSpPr>
            <p:nvPr/>
          </p:nvSpPr>
          <p:spPr bwMode="auto">
            <a:xfrm>
              <a:off x="-3622675" y="2159000"/>
              <a:ext cx="36512" cy="36513"/>
            </a:xfrm>
            <a:custGeom>
              <a:avLst/>
              <a:gdLst>
                <a:gd name="T0" fmla="*/ 8 w 10"/>
                <a:gd name="T1" fmla="*/ 6 h 10"/>
                <a:gd name="T2" fmla="*/ 8 w 10"/>
                <a:gd name="T3" fmla="*/ 5 h 10"/>
                <a:gd name="T4" fmla="*/ 8 w 10"/>
                <a:gd name="T5" fmla="*/ 3 h 10"/>
                <a:gd name="T6" fmla="*/ 8 w 10"/>
                <a:gd name="T7" fmla="*/ 3 h 10"/>
                <a:gd name="T8" fmla="*/ 7 w 10"/>
                <a:gd name="T9" fmla="*/ 2 h 10"/>
                <a:gd name="T10" fmla="*/ 7 w 10"/>
                <a:gd name="T11" fmla="*/ 3 h 10"/>
                <a:gd name="T12" fmla="*/ 5 w 10"/>
                <a:gd name="T13" fmla="*/ 2 h 10"/>
                <a:gd name="T14" fmla="*/ 5 w 10"/>
                <a:gd name="T15" fmla="*/ 0 h 10"/>
                <a:gd name="T16" fmla="*/ 3 w 10"/>
                <a:gd name="T17" fmla="*/ 0 h 10"/>
                <a:gd name="T18" fmla="*/ 3 w 10"/>
                <a:gd name="T19" fmla="*/ 2 h 10"/>
                <a:gd name="T20" fmla="*/ 1 w 10"/>
                <a:gd name="T21" fmla="*/ 3 h 10"/>
                <a:gd name="T22" fmla="*/ 0 w 10"/>
                <a:gd name="T23" fmla="*/ 4 h 10"/>
                <a:gd name="T24" fmla="*/ 4 w 10"/>
                <a:gd name="T25" fmla="*/ 6 h 10"/>
                <a:gd name="T26" fmla="*/ 9 w 10"/>
                <a:gd name="T27" fmla="*/ 9 h 10"/>
                <a:gd name="T28" fmla="*/ 10 w 10"/>
                <a:gd name="T29" fmla="*/ 10 h 10"/>
                <a:gd name="T30" fmla="*/ 10 w 10"/>
                <a:gd name="T31" fmla="*/ 7 h 10"/>
                <a:gd name="T32" fmla="*/ 8 w 10"/>
                <a:gd name="T3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10">
                  <a:moveTo>
                    <a:pt x="8" y="6"/>
                  </a:moveTo>
                  <a:cubicBezTo>
                    <a:pt x="8" y="5"/>
                    <a:pt x="7" y="5"/>
                    <a:pt x="8" y="5"/>
                  </a:cubicBezTo>
                  <a:cubicBezTo>
                    <a:pt x="8" y="5"/>
                    <a:pt x="8" y="4"/>
                    <a:pt x="8" y="3"/>
                  </a:cubicBezTo>
                  <a:cubicBezTo>
                    <a:pt x="8" y="3"/>
                    <a:pt x="8" y="3"/>
                    <a:pt x="8" y="3"/>
                  </a:cubicBezTo>
                  <a:cubicBezTo>
                    <a:pt x="8" y="3"/>
                    <a:pt x="8" y="2"/>
                    <a:pt x="7" y="2"/>
                  </a:cubicBezTo>
                  <a:cubicBezTo>
                    <a:pt x="7" y="2"/>
                    <a:pt x="7" y="2"/>
                    <a:pt x="7" y="3"/>
                  </a:cubicBezTo>
                  <a:cubicBezTo>
                    <a:pt x="6" y="4"/>
                    <a:pt x="5" y="3"/>
                    <a:pt x="5" y="2"/>
                  </a:cubicBezTo>
                  <a:cubicBezTo>
                    <a:pt x="6" y="1"/>
                    <a:pt x="5" y="0"/>
                    <a:pt x="5" y="0"/>
                  </a:cubicBezTo>
                  <a:cubicBezTo>
                    <a:pt x="5" y="0"/>
                    <a:pt x="4" y="0"/>
                    <a:pt x="3" y="0"/>
                  </a:cubicBezTo>
                  <a:cubicBezTo>
                    <a:pt x="3" y="1"/>
                    <a:pt x="3" y="1"/>
                    <a:pt x="3" y="2"/>
                  </a:cubicBezTo>
                  <a:cubicBezTo>
                    <a:pt x="3" y="2"/>
                    <a:pt x="2" y="3"/>
                    <a:pt x="1" y="3"/>
                  </a:cubicBezTo>
                  <a:cubicBezTo>
                    <a:pt x="1" y="3"/>
                    <a:pt x="1" y="4"/>
                    <a:pt x="0" y="4"/>
                  </a:cubicBezTo>
                  <a:cubicBezTo>
                    <a:pt x="1" y="5"/>
                    <a:pt x="3" y="5"/>
                    <a:pt x="4" y="6"/>
                  </a:cubicBezTo>
                  <a:cubicBezTo>
                    <a:pt x="5" y="7"/>
                    <a:pt x="8" y="9"/>
                    <a:pt x="9" y="9"/>
                  </a:cubicBezTo>
                  <a:cubicBezTo>
                    <a:pt x="9" y="9"/>
                    <a:pt x="9" y="10"/>
                    <a:pt x="10" y="10"/>
                  </a:cubicBezTo>
                  <a:cubicBezTo>
                    <a:pt x="10" y="8"/>
                    <a:pt x="10" y="8"/>
                    <a:pt x="10" y="7"/>
                  </a:cubicBezTo>
                  <a:cubicBezTo>
                    <a:pt x="10" y="7"/>
                    <a:pt x="9" y="6"/>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209">
              <a:extLst>
                <a:ext uri="{FF2B5EF4-FFF2-40B4-BE49-F238E27FC236}">
                  <a16:creationId xmlns:a16="http://schemas.microsoft.com/office/drawing/2014/main" id="{753C07C9-FD9D-4C1D-AD1D-8767A246E2EE}"/>
                </a:ext>
              </a:extLst>
            </p:cNvPr>
            <p:cNvSpPr>
              <a:spLocks/>
            </p:cNvSpPr>
            <p:nvPr/>
          </p:nvSpPr>
          <p:spPr bwMode="auto">
            <a:xfrm>
              <a:off x="-3636963" y="2147888"/>
              <a:ext cx="25400" cy="25400"/>
            </a:xfrm>
            <a:custGeom>
              <a:avLst/>
              <a:gdLst>
                <a:gd name="T0" fmla="*/ 7 w 7"/>
                <a:gd name="T1" fmla="*/ 5 h 7"/>
                <a:gd name="T2" fmla="*/ 7 w 7"/>
                <a:gd name="T3" fmla="*/ 3 h 7"/>
                <a:gd name="T4" fmla="*/ 7 w 7"/>
                <a:gd name="T5" fmla="*/ 2 h 7"/>
                <a:gd name="T6" fmla="*/ 5 w 7"/>
                <a:gd name="T7" fmla="*/ 0 h 7"/>
                <a:gd name="T8" fmla="*/ 3 w 7"/>
                <a:gd name="T9" fmla="*/ 0 h 7"/>
                <a:gd name="T10" fmla="*/ 2 w 7"/>
                <a:gd name="T11" fmla="*/ 0 h 7"/>
                <a:gd name="T12" fmla="*/ 0 w 7"/>
                <a:gd name="T13" fmla="*/ 2 h 7"/>
                <a:gd name="T14" fmla="*/ 1 w 7"/>
                <a:gd name="T15" fmla="*/ 3 h 7"/>
                <a:gd name="T16" fmla="*/ 3 w 7"/>
                <a:gd name="T17" fmla="*/ 6 h 7"/>
                <a:gd name="T18" fmla="*/ 4 w 7"/>
                <a:gd name="T19" fmla="*/ 7 h 7"/>
                <a:gd name="T20" fmla="*/ 5 w 7"/>
                <a:gd name="T21" fmla="*/ 6 h 7"/>
                <a:gd name="T22" fmla="*/ 7 w 7"/>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7" y="5"/>
                  </a:moveTo>
                  <a:cubicBezTo>
                    <a:pt x="7" y="4"/>
                    <a:pt x="7" y="4"/>
                    <a:pt x="7" y="3"/>
                  </a:cubicBezTo>
                  <a:cubicBezTo>
                    <a:pt x="7" y="3"/>
                    <a:pt x="7" y="2"/>
                    <a:pt x="7" y="2"/>
                  </a:cubicBezTo>
                  <a:cubicBezTo>
                    <a:pt x="7" y="1"/>
                    <a:pt x="5" y="0"/>
                    <a:pt x="5" y="0"/>
                  </a:cubicBezTo>
                  <a:cubicBezTo>
                    <a:pt x="4" y="0"/>
                    <a:pt x="4" y="0"/>
                    <a:pt x="3" y="0"/>
                  </a:cubicBezTo>
                  <a:cubicBezTo>
                    <a:pt x="3" y="0"/>
                    <a:pt x="2" y="0"/>
                    <a:pt x="2" y="0"/>
                  </a:cubicBezTo>
                  <a:cubicBezTo>
                    <a:pt x="2" y="1"/>
                    <a:pt x="1" y="1"/>
                    <a:pt x="0" y="2"/>
                  </a:cubicBezTo>
                  <a:cubicBezTo>
                    <a:pt x="1" y="2"/>
                    <a:pt x="1" y="3"/>
                    <a:pt x="1" y="3"/>
                  </a:cubicBezTo>
                  <a:cubicBezTo>
                    <a:pt x="1" y="5"/>
                    <a:pt x="2" y="5"/>
                    <a:pt x="3" y="6"/>
                  </a:cubicBezTo>
                  <a:cubicBezTo>
                    <a:pt x="3" y="6"/>
                    <a:pt x="4" y="6"/>
                    <a:pt x="4" y="7"/>
                  </a:cubicBezTo>
                  <a:cubicBezTo>
                    <a:pt x="5" y="7"/>
                    <a:pt x="5" y="6"/>
                    <a:pt x="5" y="6"/>
                  </a:cubicBezTo>
                  <a:cubicBezTo>
                    <a:pt x="6"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210">
              <a:extLst>
                <a:ext uri="{FF2B5EF4-FFF2-40B4-BE49-F238E27FC236}">
                  <a16:creationId xmlns:a16="http://schemas.microsoft.com/office/drawing/2014/main" id="{90AB7027-1E0A-42D5-B0BC-56B4A62DD0ED}"/>
                </a:ext>
              </a:extLst>
            </p:cNvPr>
            <p:cNvSpPr>
              <a:spLocks/>
            </p:cNvSpPr>
            <p:nvPr/>
          </p:nvSpPr>
          <p:spPr bwMode="auto">
            <a:xfrm>
              <a:off x="-3665538" y="1993900"/>
              <a:ext cx="68262" cy="53975"/>
            </a:xfrm>
            <a:custGeom>
              <a:avLst/>
              <a:gdLst>
                <a:gd name="T0" fmla="*/ 9 w 19"/>
                <a:gd name="T1" fmla="*/ 12 h 15"/>
                <a:gd name="T2" fmla="*/ 11 w 19"/>
                <a:gd name="T3" fmla="*/ 10 h 15"/>
                <a:gd name="T4" fmla="*/ 11 w 19"/>
                <a:gd name="T5" fmla="*/ 4 h 15"/>
                <a:gd name="T6" fmla="*/ 19 w 19"/>
                <a:gd name="T7" fmla="*/ 4 h 15"/>
                <a:gd name="T8" fmla="*/ 19 w 19"/>
                <a:gd name="T9" fmla="*/ 0 h 15"/>
                <a:gd name="T10" fmla="*/ 17 w 19"/>
                <a:gd name="T11" fmla="*/ 0 h 15"/>
                <a:gd name="T12" fmla="*/ 9 w 19"/>
                <a:gd name="T13" fmla="*/ 0 h 15"/>
                <a:gd name="T14" fmla="*/ 8 w 19"/>
                <a:gd name="T15" fmla="*/ 2 h 15"/>
                <a:gd name="T16" fmla="*/ 4 w 19"/>
                <a:gd name="T17" fmla="*/ 6 h 15"/>
                <a:gd name="T18" fmla="*/ 0 w 19"/>
                <a:gd name="T19" fmla="*/ 13 h 15"/>
                <a:gd name="T20" fmla="*/ 0 w 19"/>
                <a:gd name="T21" fmla="*/ 15 h 15"/>
                <a:gd name="T22" fmla="*/ 9 w 19"/>
                <a:gd name="T23" fmla="*/ 15 h 15"/>
                <a:gd name="T24" fmla="*/ 9 w 19"/>
                <a:gd name="T25"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9" y="12"/>
                  </a:moveTo>
                  <a:cubicBezTo>
                    <a:pt x="9" y="11"/>
                    <a:pt x="11" y="11"/>
                    <a:pt x="11" y="10"/>
                  </a:cubicBezTo>
                  <a:cubicBezTo>
                    <a:pt x="11" y="9"/>
                    <a:pt x="11" y="4"/>
                    <a:pt x="11" y="4"/>
                  </a:cubicBezTo>
                  <a:cubicBezTo>
                    <a:pt x="11" y="4"/>
                    <a:pt x="19" y="4"/>
                    <a:pt x="19" y="4"/>
                  </a:cubicBezTo>
                  <a:cubicBezTo>
                    <a:pt x="19" y="4"/>
                    <a:pt x="19" y="2"/>
                    <a:pt x="19" y="0"/>
                  </a:cubicBezTo>
                  <a:cubicBezTo>
                    <a:pt x="19" y="0"/>
                    <a:pt x="19" y="0"/>
                    <a:pt x="17" y="0"/>
                  </a:cubicBezTo>
                  <a:cubicBezTo>
                    <a:pt x="16" y="0"/>
                    <a:pt x="12" y="0"/>
                    <a:pt x="9" y="0"/>
                  </a:cubicBezTo>
                  <a:cubicBezTo>
                    <a:pt x="8" y="0"/>
                    <a:pt x="8" y="1"/>
                    <a:pt x="8" y="2"/>
                  </a:cubicBezTo>
                  <a:cubicBezTo>
                    <a:pt x="7" y="3"/>
                    <a:pt x="5" y="4"/>
                    <a:pt x="4" y="6"/>
                  </a:cubicBezTo>
                  <a:cubicBezTo>
                    <a:pt x="4" y="7"/>
                    <a:pt x="2" y="10"/>
                    <a:pt x="0" y="13"/>
                  </a:cubicBezTo>
                  <a:cubicBezTo>
                    <a:pt x="0" y="14"/>
                    <a:pt x="0" y="15"/>
                    <a:pt x="0" y="15"/>
                  </a:cubicBezTo>
                  <a:cubicBezTo>
                    <a:pt x="9" y="15"/>
                    <a:pt x="9" y="15"/>
                    <a:pt x="9" y="15"/>
                  </a:cubicBezTo>
                  <a:cubicBezTo>
                    <a:pt x="9" y="15"/>
                    <a:pt x="9" y="12"/>
                    <a:pt x="9"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211">
              <a:extLst>
                <a:ext uri="{FF2B5EF4-FFF2-40B4-BE49-F238E27FC236}">
                  <a16:creationId xmlns:a16="http://schemas.microsoft.com/office/drawing/2014/main" id="{E4933BDA-1A6C-4E82-9A59-E5CF9E40C9A6}"/>
                </a:ext>
              </a:extLst>
            </p:cNvPr>
            <p:cNvSpPr>
              <a:spLocks/>
            </p:cNvSpPr>
            <p:nvPr/>
          </p:nvSpPr>
          <p:spPr bwMode="auto">
            <a:xfrm>
              <a:off x="-3665538" y="1993900"/>
              <a:ext cx="101600" cy="111125"/>
            </a:xfrm>
            <a:custGeom>
              <a:avLst/>
              <a:gdLst>
                <a:gd name="T0" fmla="*/ 2 w 28"/>
                <a:gd name="T1" fmla="*/ 27 h 31"/>
                <a:gd name="T2" fmla="*/ 4 w 28"/>
                <a:gd name="T3" fmla="*/ 27 h 31"/>
                <a:gd name="T4" fmla="*/ 6 w 28"/>
                <a:gd name="T5" fmla="*/ 27 h 31"/>
                <a:gd name="T6" fmla="*/ 7 w 28"/>
                <a:gd name="T7" fmla="*/ 28 h 31"/>
                <a:gd name="T8" fmla="*/ 8 w 28"/>
                <a:gd name="T9" fmla="*/ 28 h 31"/>
                <a:gd name="T10" fmla="*/ 9 w 28"/>
                <a:gd name="T11" fmla="*/ 30 h 31"/>
                <a:gd name="T12" fmla="*/ 11 w 28"/>
                <a:gd name="T13" fmla="*/ 31 h 31"/>
                <a:gd name="T14" fmla="*/ 12 w 28"/>
                <a:gd name="T15" fmla="*/ 31 h 31"/>
                <a:gd name="T16" fmla="*/ 13 w 28"/>
                <a:gd name="T17" fmla="*/ 30 h 31"/>
                <a:gd name="T18" fmla="*/ 14 w 28"/>
                <a:gd name="T19" fmla="*/ 30 h 31"/>
                <a:gd name="T20" fmla="*/ 16 w 28"/>
                <a:gd name="T21" fmla="*/ 30 h 31"/>
                <a:gd name="T22" fmla="*/ 17 w 28"/>
                <a:gd name="T23" fmla="*/ 30 h 31"/>
                <a:gd name="T24" fmla="*/ 27 w 28"/>
                <a:gd name="T25" fmla="*/ 29 h 31"/>
                <a:gd name="T26" fmla="*/ 27 w 28"/>
                <a:gd name="T27" fmla="*/ 27 h 31"/>
                <a:gd name="T28" fmla="*/ 26 w 28"/>
                <a:gd name="T29" fmla="*/ 27 h 31"/>
                <a:gd name="T30" fmla="*/ 24 w 28"/>
                <a:gd name="T31" fmla="*/ 6 h 31"/>
                <a:gd name="T32" fmla="*/ 28 w 28"/>
                <a:gd name="T33" fmla="*/ 6 h 31"/>
                <a:gd name="T34" fmla="*/ 20 w 28"/>
                <a:gd name="T35" fmla="*/ 1 h 31"/>
                <a:gd name="T36" fmla="*/ 19 w 28"/>
                <a:gd name="T37" fmla="*/ 0 h 31"/>
                <a:gd name="T38" fmla="*/ 19 w 28"/>
                <a:gd name="T39" fmla="*/ 4 h 31"/>
                <a:gd name="T40" fmla="*/ 11 w 28"/>
                <a:gd name="T41" fmla="*/ 4 h 31"/>
                <a:gd name="T42" fmla="*/ 11 w 28"/>
                <a:gd name="T43" fmla="*/ 10 h 31"/>
                <a:gd name="T44" fmla="*/ 9 w 28"/>
                <a:gd name="T45" fmla="*/ 12 h 31"/>
                <a:gd name="T46" fmla="*/ 9 w 28"/>
                <a:gd name="T47" fmla="*/ 15 h 31"/>
                <a:gd name="T48" fmla="*/ 0 w 28"/>
                <a:gd name="T49" fmla="*/ 15 h 31"/>
                <a:gd name="T50" fmla="*/ 1 w 28"/>
                <a:gd name="T51" fmla="*/ 18 h 31"/>
                <a:gd name="T52" fmla="*/ 2 w 28"/>
                <a:gd name="T53" fmla="*/ 22 h 31"/>
                <a:gd name="T54" fmla="*/ 1 w 28"/>
                <a:gd name="T55" fmla="*/ 26 h 31"/>
                <a:gd name="T56" fmla="*/ 0 w 28"/>
                <a:gd name="T57" fmla="*/ 28 h 31"/>
                <a:gd name="T58" fmla="*/ 0 w 28"/>
                <a:gd name="T59" fmla="*/ 28 h 31"/>
                <a:gd name="T60" fmla="*/ 2 w 28"/>
                <a:gd name="T61"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 h="31">
                  <a:moveTo>
                    <a:pt x="2" y="27"/>
                  </a:moveTo>
                  <a:cubicBezTo>
                    <a:pt x="3" y="27"/>
                    <a:pt x="4" y="27"/>
                    <a:pt x="4" y="27"/>
                  </a:cubicBezTo>
                  <a:cubicBezTo>
                    <a:pt x="4" y="27"/>
                    <a:pt x="5" y="27"/>
                    <a:pt x="6" y="27"/>
                  </a:cubicBezTo>
                  <a:cubicBezTo>
                    <a:pt x="6" y="27"/>
                    <a:pt x="7" y="28"/>
                    <a:pt x="7" y="28"/>
                  </a:cubicBezTo>
                  <a:cubicBezTo>
                    <a:pt x="8" y="28"/>
                    <a:pt x="8" y="28"/>
                    <a:pt x="8" y="28"/>
                  </a:cubicBezTo>
                  <a:cubicBezTo>
                    <a:pt x="8" y="28"/>
                    <a:pt x="9" y="30"/>
                    <a:pt x="9" y="30"/>
                  </a:cubicBezTo>
                  <a:cubicBezTo>
                    <a:pt x="10" y="30"/>
                    <a:pt x="10" y="31"/>
                    <a:pt x="11" y="31"/>
                  </a:cubicBezTo>
                  <a:cubicBezTo>
                    <a:pt x="11" y="31"/>
                    <a:pt x="12" y="31"/>
                    <a:pt x="12" y="31"/>
                  </a:cubicBezTo>
                  <a:cubicBezTo>
                    <a:pt x="12" y="30"/>
                    <a:pt x="12" y="29"/>
                    <a:pt x="13" y="30"/>
                  </a:cubicBezTo>
                  <a:cubicBezTo>
                    <a:pt x="14" y="31"/>
                    <a:pt x="14" y="30"/>
                    <a:pt x="14" y="30"/>
                  </a:cubicBezTo>
                  <a:cubicBezTo>
                    <a:pt x="15" y="30"/>
                    <a:pt x="15" y="30"/>
                    <a:pt x="16" y="30"/>
                  </a:cubicBezTo>
                  <a:cubicBezTo>
                    <a:pt x="17" y="30"/>
                    <a:pt x="17" y="30"/>
                    <a:pt x="17" y="30"/>
                  </a:cubicBezTo>
                  <a:cubicBezTo>
                    <a:pt x="17" y="30"/>
                    <a:pt x="26" y="30"/>
                    <a:pt x="27" y="29"/>
                  </a:cubicBezTo>
                  <a:cubicBezTo>
                    <a:pt x="27" y="29"/>
                    <a:pt x="27" y="27"/>
                    <a:pt x="27" y="27"/>
                  </a:cubicBezTo>
                  <a:cubicBezTo>
                    <a:pt x="26" y="27"/>
                    <a:pt x="26" y="27"/>
                    <a:pt x="26" y="27"/>
                  </a:cubicBezTo>
                  <a:cubicBezTo>
                    <a:pt x="24" y="6"/>
                    <a:pt x="24" y="6"/>
                    <a:pt x="24" y="6"/>
                  </a:cubicBezTo>
                  <a:cubicBezTo>
                    <a:pt x="28" y="6"/>
                    <a:pt x="28" y="6"/>
                    <a:pt x="28" y="6"/>
                  </a:cubicBezTo>
                  <a:cubicBezTo>
                    <a:pt x="24" y="3"/>
                    <a:pt x="20" y="1"/>
                    <a:pt x="20" y="1"/>
                  </a:cubicBezTo>
                  <a:cubicBezTo>
                    <a:pt x="19" y="1"/>
                    <a:pt x="19" y="1"/>
                    <a:pt x="19" y="0"/>
                  </a:cubicBezTo>
                  <a:cubicBezTo>
                    <a:pt x="19" y="2"/>
                    <a:pt x="19" y="4"/>
                    <a:pt x="19" y="4"/>
                  </a:cubicBezTo>
                  <a:cubicBezTo>
                    <a:pt x="19" y="4"/>
                    <a:pt x="11" y="4"/>
                    <a:pt x="11" y="4"/>
                  </a:cubicBezTo>
                  <a:cubicBezTo>
                    <a:pt x="11" y="4"/>
                    <a:pt x="11" y="9"/>
                    <a:pt x="11" y="10"/>
                  </a:cubicBezTo>
                  <a:cubicBezTo>
                    <a:pt x="11" y="11"/>
                    <a:pt x="9" y="11"/>
                    <a:pt x="9" y="12"/>
                  </a:cubicBezTo>
                  <a:cubicBezTo>
                    <a:pt x="9" y="12"/>
                    <a:pt x="9" y="15"/>
                    <a:pt x="9" y="15"/>
                  </a:cubicBezTo>
                  <a:cubicBezTo>
                    <a:pt x="0" y="15"/>
                    <a:pt x="0" y="15"/>
                    <a:pt x="0" y="15"/>
                  </a:cubicBezTo>
                  <a:cubicBezTo>
                    <a:pt x="0" y="17"/>
                    <a:pt x="0" y="17"/>
                    <a:pt x="1" y="18"/>
                  </a:cubicBezTo>
                  <a:cubicBezTo>
                    <a:pt x="2" y="19"/>
                    <a:pt x="0" y="20"/>
                    <a:pt x="2" y="22"/>
                  </a:cubicBezTo>
                  <a:cubicBezTo>
                    <a:pt x="3" y="23"/>
                    <a:pt x="1" y="25"/>
                    <a:pt x="1" y="26"/>
                  </a:cubicBezTo>
                  <a:cubicBezTo>
                    <a:pt x="0" y="27"/>
                    <a:pt x="0" y="28"/>
                    <a:pt x="0" y="28"/>
                  </a:cubicBezTo>
                  <a:cubicBezTo>
                    <a:pt x="0" y="28"/>
                    <a:pt x="0" y="28"/>
                    <a:pt x="0" y="28"/>
                  </a:cubicBezTo>
                  <a:cubicBezTo>
                    <a:pt x="1" y="28"/>
                    <a:pt x="1" y="27"/>
                    <a:pt x="2" y="2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212">
              <a:extLst>
                <a:ext uri="{FF2B5EF4-FFF2-40B4-BE49-F238E27FC236}">
                  <a16:creationId xmlns:a16="http://schemas.microsoft.com/office/drawing/2014/main" id="{E38BA2D5-3A26-433F-9A32-A9C04955A8DD}"/>
                </a:ext>
              </a:extLst>
            </p:cNvPr>
            <p:cNvSpPr>
              <a:spLocks/>
            </p:cNvSpPr>
            <p:nvPr/>
          </p:nvSpPr>
          <p:spPr bwMode="auto">
            <a:xfrm>
              <a:off x="-3625850" y="2014538"/>
              <a:ext cx="138112" cy="133350"/>
            </a:xfrm>
            <a:custGeom>
              <a:avLst/>
              <a:gdLst>
                <a:gd name="T0" fmla="*/ 36 w 38"/>
                <a:gd name="T1" fmla="*/ 15 h 37"/>
                <a:gd name="T2" fmla="*/ 35 w 38"/>
                <a:gd name="T3" fmla="*/ 13 h 37"/>
                <a:gd name="T4" fmla="*/ 33 w 38"/>
                <a:gd name="T5" fmla="*/ 12 h 37"/>
                <a:gd name="T6" fmla="*/ 31 w 38"/>
                <a:gd name="T7" fmla="*/ 10 h 37"/>
                <a:gd name="T8" fmla="*/ 17 w 38"/>
                <a:gd name="T9" fmla="*/ 0 h 37"/>
                <a:gd name="T10" fmla="*/ 13 w 38"/>
                <a:gd name="T11" fmla="*/ 0 h 37"/>
                <a:gd name="T12" fmla="*/ 15 w 38"/>
                <a:gd name="T13" fmla="*/ 21 h 37"/>
                <a:gd name="T14" fmla="*/ 16 w 38"/>
                <a:gd name="T15" fmla="*/ 21 h 37"/>
                <a:gd name="T16" fmla="*/ 16 w 38"/>
                <a:gd name="T17" fmla="*/ 23 h 37"/>
                <a:gd name="T18" fmla="*/ 6 w 38"/>
                <a:gd name="T19" fmla="*/ 24 h 37"/>
                <a:gd name="T20" fmla="*/ 5 w 38"/>
                <a:gd name="T21" fmla="*/ 24 h 37"/>
                <a:gd name="T22" fmla="*/ 3 w 38"/>
                <a:gd name="T23" fmla="*/ 24 h 37"/>
                <a:gd name="T24" fmla="*/ 2 w 38"/>
                <a:gd name="T25" fmla="*/ 24 h 37"/>
                <a:gd name="T26" fmla="*/ 1 w 38"/>
                <a:gd name="T27" fmla="*/ 25 h 37"/>
                <a:gd name="T28" fmla="*/ 0 w 38"/>
                <a:gd name="T29" fmla="*/ 25 h 37"/>
                <a:gd name="T30" fmla="*/ 0 w 38"/>
                <a:gd name="T31" fmla="*/ 26 h 37"/>
                <a:gd name="T32" fmla="*/ 0 w 38"/>
                <a:gd name="T33" fmla="*/ 27 h 37"/>
                <a:gd name="T34" fmla="*/ 1 w 38"/>
                <a:gd name="T35" fmla="*/ 28 h 37"/>
                <a:gd name="T36" fmla="*/ 2 w 38"/>
                <a:gd name="T37" fmla="*/ 29 h 37"/>
                <a:gd name="T38" fmla="*/ 2 w 38"/>
                <a:gd name="T39" fmla="*/ 31 h 37"/>
                <a:gd name="T40" fmla="*/ 2 w 38"/>
                <a:gd name="T41" fmla="*/ 32 h 37"/>
                <a:gd name="T42" fmla="*/ 4 w 38"/>
                <a:gd name="T43" fmla="*/ 32 h 37"/>
                <a:gd name="T44" fmla="*/ 5 w 38"/>
                <a:gd name="T45" fmla="*/ 32 h 37"/>
                <a:gd name="T46" fmla="*/ 7 w 38"/>
                <a:gd name="T47" fmla="*/ 31 h 37"/>
                <a:gd name="T48" fmla="*/ 8 w 38"/>
                <a:gd name="T49" fmla="*/ 32 h 37"/>
                <a:gd name="T50" fmla="*/ 9 w 38"/>
                <a:gd name="T51" fmla="*/ 34 h 37"/>
                <a:gd name="T52" fmla="*/ 9 w 38"/>
                <a:gd name="T53" fmla="*/ 34 h 37"/>
                <a:gd name="T54" fmla="*/ 9 w 38"/>
                <a:gd name="T55" fmla="*/ 36 h 37"/>
                <a:gd name="T56" fmla="*/ 10 w 38"/>
                <a:gd name="T57" fmla="*/ 36 h 37"/>
                <a:gd name="T58" fmla="*/ 12 w 38"/>
                <a:gd name="T59" fmla="*/ 36 h 37"/>
                <a:gd name="T60" fmla="*/ 13 w 38"/>
                <a:gd name="T61" fmla="*/ 36 h 37"/>
                <a:gd name="T62" fmla="*/ 14 w 38"/>
                <a:gd name="T63" fmla="*/ 35 h 37"/>
                <a:gd name="T64" fmla="*/ 15 w 38"/>
                <a:gd name="T65" fmla="*/ 36 h 37"/>
                <a:gd name="T66" fmla="*/ 16 w 38"/>
                <a:gd name="T67" fmla="*/ 36 h 37"/>
                <a:gd name="T68" fmla="*/ 16 w 38"/>
                <a:gd name="T69" fmla="*/ 34 h 37"/>
                <a:gd name="T70" fmla="*/ 16 w 38"/>
                <a:gd name="T71" fmla="*/ 32 h 37"/>
                <a:gd name="T72" fmla="*/ 18 w 38"/>
                <a:gd name="T73" fmla="*/ 31 h 37"/>
                <a:gd name="T74" fmla="*/ 19 w 38"/>
                <a:gd name="T75" fmla="*/ 30 h 37"/>
                <a:gd name="T76" fmla="*/ 19 w 38"/>
                <a:gd name="T77" fmla="*/ 28 h 37"/>
                <a:gd name="T78" fmla="*/ 21 w 38"/>
                <a:gd name="T79" fmla="*/ 28 h 37"/>
                <a:gd name="T80" fmla="*/ 22 w 38"/>
                <a:gd name="T81" fmla="*/ 27 h 37"/>
                <a:gd name="T82" fmla="*/ 23 w 38"/>
                <a:gd name="T83" fmla="*/ 27 h 37"/>
                <a:gd name="T84" fmla="*/ 24 w 38"/>
                <a:gd name="T85" fmla="*/ 26 h 37"/>
                <a:gd name="T86" fmla="*/ 26 w 38"/>
                <a:gd name="T87" fmla="*/ 25 h 37"/>
                <a:gd name="T88" fmla="*/ 28 w 38"/>
                <a:gd name="T89" fmla="*/ 25 h 37"/>
                <a:gd name="T90" fmla="*/ 31 w 38"/>
                <a:gd name="T91" fmla="*/ 25 h 37"/>
                <a:gd name="T92" fmla="*/ 32 w 38"/>
                <a:gd name="T93" fmla="*/ 24 h 37"/>
                <a:gd name="T94" fmla="*/ 36 w 38"/>
                <a:gd name="T95" fmla="*/ 24 h 37"/>
                <a:gd name="T96" fmla="*/ 37 w 38"/>
                <a:gd name="T97" fmla="*/ 23 h 37"/>
                <a:gd name="T98" fmla="*/ 38 w 38"/>
                <a:gd name="T99" fmla="*/ 21 h 37"/>
                <a:gd name="T100" fmla="*/ 38 w 38"/>
                <a:gd name="T101" fmla="*/ 15 h 37"/>
                <a:gd name="T102" fmla="*/ 36 w 38"/>
                <a:gd name="T103"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6" y="15"/>
                  </a:moveTo>
                  <a:cubicBezTo>
                    <a:pt x="36" y="15"/>
                    <a:pt x="36" y="13"/>
                    <a:pt x="35" y="13"/>
                  </a:cubicBezTo>
                  <a:cubicBezTo>
                    <a:pt x="34" y="12"/>
                    <a:pt x="33" y="12"/>
                    <a:pt x="33" y="12"/>
                  </a:cubicBezTo>
                  <a:cubicBezTo>
                    <a:pt x="33" y="12"/>
                    <a:pt x="32" y="11"/>
                    <a:pt x="31" y="10"/>
                  </a:cubicBezTo>
                  <a:cubicBezTo>
                    <a:pt x="31" y="10"/>
                    <a:pt x="23" y="4"/>
                    <a:pt x="17" y="0"/>
                  </a:cubicBezTo>
                  <a:cubicBezTo>
                    <a:pt x="13" y="0"/>
                    <a:pt x="13" y="0"/>
                    <a:pt x="13" y="0"/>
                  </a:cubicBezTo>
                  <a:cubicBezTo>
                    <a:pt x="15" y="21"/>
                    <a:pt x="15" y="21"/>
                    <a:pt x="15" y="21"/>
                  </a:cubicBezTo>
                  <a:cubicBezTo>
                    <a:pt x="16" y="21"/>
                    <a:pt x="16" y="21"/>
                    <a:pt x="16" y="21"/>
                  </a:cubicBezTo>
                  <a:cubicBezTo>
                    <a:pt x="16" y="21"/>
                    <a:pt x="16" y="23"/>
                    <a:pt x="16" y="23"/>
                  </a:cubicBezTo>
                  <a:cubicBezTo>
                    <a:pt x="15" y="24"/>
                    <a:pt x="6" y="24"/>
                    <a:pt x="6" y="24"/>
                  </a:cubicBezTo>
                  <a:cubicBezTo>
                    <a:pt x="6" y="24"/>
                    <a:pt x="6" y="24"/>
                    <a:pt x="5" y="24"/>
                  </a:cubicBezTo>
                  <a:cubicBezTo>
                    <a:pt x="4" y="24"/>
                    <a:pt x="4" y="24"/>
                    <a:pt x="3" y="24"/>
                  </a:cubicBezTo>
                  <a:cubicBezTo>
                    <a:pt x="3" y="24"/>
                    <a:pt x="3" y="25"/>
                    <a:pt x="2" y="24"/>
                  </a:cubicBezTo>
                  <a:cubicBezTo>
                    <a:pt x="1" y="23"/>
                    <a:pt x="1" y="24"/>
                    <a:pt x="1" y="25"/>
                  </a:cubicBezTo>
                  <a:cubicBezTo>
                    <a:pt x="1" y="25"/>
                    <a:pt x="0" y="25"/>
                    <a:pt x="0" y="25"/>
                  </a:cubicBezTo>
                  <a:cubicBezTo>
                    <a:pt x="0" y="26"/>
                    <a:pt x="0" y="26"/>
                    <a:pt x="0" y="26"/>
                  </a:cubicBezTo>
                  <a:cubicBezTo>
                    <a:pt x="0" y="27"/>
                    <a:pt x="0" y="27"/>
                    <a:pt x="0" y="27"/>
                  </a:cubicBezTo>
                  <a:cubicBezTo>
                    <a:pt x="0" y="27"/>
                    <a:pt x="0" y="28"/>
                    <a:pt x="1" y="28"/>
                  </a:cubicBezTo>
                  <a:cubicBezTo>
                    <a:pt x="1" y="28"/>
                    <a:pt x="2" y="29"/>
                    <a:pt x="2" y="29"/>
                  </a:cubicBezTo>
                  <a:cubicBezTo>
                    <a:pt x="2" y="30"/>
                    <a:pt x="2" y="31"/>
                    <a:pt x="2" y="31"/>
                  </a:cubicBezTo>
                  <a:cubicBezTo>
                    <a:pt x="2" y="31"/>
                    <a:pt x="2" y="33"/>
                    <a:pt x="2" y="32"/>
                  </a:cubicBezTo>
                  <a:cubicBezTo>
                    <a:pt x="3" y="31"/>
                    <a:pt x="4" y="32"/>
                    <a:pt x="4" y="32"/>
                  </a:cubicBezTo>
                  <a:cubicBezTo>
                    <a:pt x="4" y="31"/>
                    <a:pt x="5" y="32"/>
                    <a:pt x="5" y="32"/>
                  </a:cubicBezTo>
                  <a:cubicBezTo>
                    <a:pt x="6" y="32"/>
                    <a:pt x="7" y="31"/>
                    <a:pt x="7" y="31"/>
                  </a:cubicBezTo>
                  <a:cubicBezTo>
                    <a:pt x="7" y="31"/>
                    <a:pt x="8" y="32"/>
                    <a:pt x="8" y="32"/>
                  </a:cubicBezTo>
                  <a:cubicBezTo>
                    <a:pt x="8" y="33"/>
                    <a:pt x="9" y="33"/>
                    <a:pt x="9" y="34"/>
                  </a:cubicBezTo>
                  <a:cubicBezTo>
                    <a:pt x="8" y="34"/>
                    <a:pt x="8" y="34"/>
                    <a:pt x="9" y="34"/>
                  </a:cubicBezTo>
                  <a:cubicBezTo>
                    <a:pt x="9" y="34"/>
                    <a:pt x="9" y="35"/>
                    <a:pt x="9" y="36"/>
                  </a:cubicBezTo>
                  <a:cubicBezTo>
                    <a:pt x="10" y="36"/>
                    <a:pt x="10" y="36"/>
                    <a:pt x="10" y="36"/>
                  </a:cubicBezTo>
                  <a:cubicBezTo>
                    <a:pt x="11" y="35"/>
                    <a:pt x="11" y="36"/>
                    <a:pt x="12" y="36"/>
                  </a:cubicBezTo>
                  <a:cubicBezTo>
                    <a:pt x="12" y="37"/>
                    <a:pt x="13" y="36"/>
                    <a:pt x="13" y="36"/>
                  </a:cubicBezTo>
                  <a:cubicBezTo>
                    <a:pt x="13" y="35"/>
                    <a:pt x="14" y="35"/>
                    <a:pt x="14" y="35"/>
                  </a:cubicBezTo>
                  <a:cubicBezTo>
                    <a:pt x="14" y="36"/>
                    <a:pt x="14" y="36"/>
                    <a:pt x="15" y="36"/>
                  </a:cubicBezTo>
                  <a:cubicBezTo>
                    <a:pt x="15" y="36"/>
                    <a:pt x="15" y="36"/>
                    <a:pt x="16" y="36"/>
                  </a:cubicBezTo>
                  <a:cubicBezTo>
                    <a:pt x="16" y="35"/>
                    <a:pt x="16" y="34"/>
                    <a:pt x="16" y="34"/>
                  </a:cubicBezTo>
                  <a:cubicBezTo>
                    <a:pt x="16" y="33"/>
                    <a:pt x="16" y="32"/>
                    <a:pt x="16" y="32"/>
                  </a:cubicBezTo>
                  <a:cubicBezTo>
                    <a:pt x="16" y="32"/>
                    <a:pt x="18" y="32"/>
                    <a:pt x="18" y="31"/>
                  </a:cubicBezTo>
                  <a:cubicBezTo>
                    <a:pt x="18" y="30"/>
                    <a:pt x="19" y="30"/>
                    <a:pt x="19" y="30"/>
                  </a:cubicBezTo>
                  <a:cubicBezTo>
                    <a:pt x="19" y="30"/>
                    <a:pt x="19" y="28"/>
                    <a:pt x="19" y="28"/>
                  </a:cubicBezTo>
                  <a:cubicBezTo>
                    <a:pt x="20" y="29"/>
                    <a:pt x="21" y="29"/>
                    <a:pt x="21" y="28"/>
                  </a:cubicBezTo>
                  <a:cubicBezTo>
                    <a:pt x="21" y="28"/>
                    <a:pt x="22" y="28"/>
                    <a:pt x="22" y="27"/>
                  </a:cubicBezTo>
                  <a:cubicBezTo>
                    <a:pt x="22" y="26"/>
                    <a:pt x="22" y="27"/>
                    <a:pt x="23" y="27"/>
                  </a:cubicBezTo>
                  <a:cubicBezTo>
                    <a:pt x="23" y="27"/>
                    <a:pt x="24" y="27"/>
                    <a:pt x="24" y="26"/>
                  </a:cubicBezTo>
                  <a:cubicBezTo>
                    <a:pt x="24" y="26"/>
                    <a:pt x="25" y="26"/>
                    <a:pt x="26" y="25"/>
                  </a:cubicBezTo>
                  <a:cubicBezTo>
                    <a:pt x="27" y="25"/>
                    <a:pt x="27" y="24"/>
                    <a:pt x="28" y="25"/>
                  </a:cubicBezTo>
                  <a:cubicBezTo>
                    <a:pt x="28" y="25"/>
                    <a:pt x="30" y="25"/>
                    <a:pt x="31" y="25"/>
                  </a:cubicBezTo>
                  <a:cubicBezTo>
                    <a:pt x="31" y="25"/>
                    <a:pt x="32" y="24"/>
                    <a:pt x="32" y="24"/>
                  </a:cubicBezTo>
                  <a:cubicBezTo>
                    <a:pt x="33" y="24"/>
                    <a:pt x="35" y="24"/>
                    <a:pt x="36" y="24"/>
                  </a:cubicBezTo>
                  <a:cubicBezTo>
                    <a:pt x="37" y="24"/>
                    <a:pt x="37" y="23"/>
                    <a:pt x="37" y="23"/>
                  </a:cubicBezTo>
                  <a:cubicBezTo>
                    <a:pt x="38" y="22"/>
                    <a:pt x="38" y="21"/>
                    <a:pt x="38" y="21"/>
                  </a:cubicBezTo>
                  <a:cubicBezTo>
                    <a:pt x="38" y="21"/>
                    <a:pt x="38" y="17"/>
                    <a:pt x="38" y="15"/>
                  </a:cubicBezTo>
                  <a:cubicBezTo>
                    <a:pt x="38" y="15"/>
                    <a:pt x="36" y="15"/>
                    <a:pt x="36"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213">
              <a:extLst>
                <a:ext uri="{FF2B5EF4-FFF2-40B4-BE49-F238E27FC236}">
                  <a16:creationId xmlns:a16="http://schemas.microsoft.com/office/drawing/2014/main" id="{A3F3650C-1C8A-46DB-B83F-8FCB16EFE7BA}"/>
                </a:ext>
              </a:extLst>
            </p:cNvPr>
            <p:cNvSpPr>
              <a:spLocks/>
            </p:cNvSpPr>
            <p:nvPr/>
          </p:nvSpPr>
          <p:spPr bwMode="auto">
            <a:xfrm>
              <a:off x="-3567113" y="2101850"/>
              <a:ext cx="68262" cy="50800"/>
            </a:xfrm>
            <a:custGeom>
              <a:avLst/>
              <a:gdLst>
                <a:gd name="T0" fmla="*/ 19 w 19"/>
                <a:gd name="T1" fmla="*/ 8 h 14"/>
                <a:gd name="T2" fmla="*/ 18 w 19"/>
                <a:gd name="T3" fmla="*/ 8 h 14"/>
                <a:gd name="T4" fmla="*/ 17 w 19"/>
                <a:gd name="T5" fmla="*/ 6 h 14"/>
                <a:gd name="T6" fmla="*/ 16 w 19"/>
                <a:gd name="T7" fmla="*/ 6 h 14"/>
                <a:gd name="T8" fmla="*/ 15 w 19"/>
                <a:gd name="T9" fmla="*/ 6 h 14"/>
                <a:gd name="T10" fmla="*/ 15 w 19"/>
                <a:gd name="T11" fmla="*/ 5 h 14"/>
                <a:gd name="T12" fmla="*/ 14 w 19"/>
                <a:gd name="T13" fmla="*/ 3 h 14"/>
                <a:gd name="T14" fmla="*/ 13 w 19"/>
                <a:gd name="T15" fmla="*/ 2 h 14"/>
                <a:gd name="T16" fmla="*/ 13 w 19"/>
                <a:gd name="T17" fmla="*/ 1 h 14"/>
                <a:gd name="T18" fmla="*/ 12 w 19"/>
                <a:gd name="T19" fmla="*/ 1 h 14"/>
                <a:gd name="T20" fmla="*/ 10 w 19"/>
                <a:gd name="T21" fmla="*/ 1 h 14"/>
                <a:gd name="T22" fmla="*/ 8 w 19"/>
                <a:gd name="T23" fmla="*/ 2 h 14"/>
                <a:gd name="T24" fmla="*/ 7 w 19"/>
                <a:gd name="T25" fmla="*/ 3 h 14"/>
                <a:gd name="T26" fmla="*/ 6 w 19"/>
                <a:gd name="T27" fmla="*/ 3 h 14"/>
                <a:gd name="T28" fmla="*/ 5 w 19"/>
                <a:gd name="T29" fmla="*/ 4 h 14"/>
                <a:gd name="T30" fmla="*/ 3 w 19"/>
                <a:gd name="T31" fmla="*/ 4 h 14"/>
                <a:gd name="T32" fmla="*/ 3 w 19"/>
                <a:gd name="T33" fmla="*/ 6 h 14"/>
                <a:gd name="T34" fmla="*/ 2 w 19"/>
                <a:gd name="T35" fmla="*/ 7 h 14"/>
                <a:gd name="T36" fmla="*/ 0 w 19"/>
                <a:gd name="T37" fmla="*/ 8 h 14"/>
                <a:gd name="T38" fmla="*/ 0 w 19"/>
                <a:gd name="T39" fmla="*/ 10 h 14"/>
                <a:gd name="T40" fmla="*/ 0 w 19"/>
                <a:gd name="T41" fmla="*/ 12 h 14"/>
                <a:gd name="T42" fmla="*/ 1 w 19"/>
                <a:gd name="T43" fmla="*/ 12 h 14"/>
                <a:gd name="T44" fmla="*/ 3 w 19"/>
                <a:gd name="T45" fmla="*/ 13 h 14"/>
                <a:gd name="T46" fmla="*/ 5 w 19"/>
                <a:gd name="T47" fmla="*/ 13 h 14"/>
                <a:gd name="T48" fmla="*/ 6 w 19"/>
                <a:gd name="T49" fmla="*/ 13 h 14"/>
                <a:gd name="T50" fmla="*/ 6 w 19"/>
                <a:gd name="T51" fmla="*/ 10 h 14"/>
                <a:gd name="T52" fmla="*/ 12 w 19"/>
                <a:gd name="T53" fmla="*/ 11 h 14"/>
                <a:gd name="T54" fmla="*/ 13 w 19"/>
                <a:gd name="T55" fmla="*/ 10 h 14"/>
                <a:gd name="T56" fmla="*/ 15 w 19"/>
                <a:gd name="T57" fmla="*/ 10 h 14"/>
                <a:gd name="T58" fmla="*/ 16 w 19"/>
                <a:gd name="T59" fmla="*/ 9 h 14"/>
                <a:gd name="T60" fmla="*/ 18 w 19"/>
                <a:gd name="T61" fmla="*/ 9 h 14"/>
                <a:gd name="T62" fmla="*/ 19 w 19"/>
                <a:gd name="T63" fmla="*/ 8 h 14"/>
                <a:gd name="T64" fmla="*/ 19 w 19"/>
                <a:gd name="T6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14">
                  <a:moveTo>
                    <a:pt x="19" y="8"/>
                  </a:moveTo>
                  <a:cubicBezTo>
                    <a:pt x="18" y="8"/>
                    <a:pt x="18" y="8"/>
                    <a:pt x="18" y="8"/>
                  </a:cubicBezTo>
                  <a:cubicBezTo>
                    <a:pt x="17" y="8"/>
                    <a:pt x="18" y="6"/>
                    <a:pt x="17" y="6"/>
                  </a:cubicBezTo>
                  <a:cubicBezTo>
                    <a:pt x="17" y="6"/>
                    <a:pt x="17" y="7"/>
                    <a:pt x="16" y="6"/>
                  </a:cubicBezTo>
                  <a:cubicBezTo>
                    <a:pt x="16" y="6"/>
                    <a:pt x="16" y="6"/>
                    <a:pt x="15" y="6"/>
                  </a:cubicBezTo>
                  <a:cubicBezTo>
                    <a:pt x="15" y="6"/>
                    <a:pt x="15" y="5"/>
                    <a:pt x="15" y="5"/>
                  </a:cubicBezTo>
                  <a:cubicBezTo>
                    <a:pt x="15" y="4"/>
                    <a:pt x="14" y="4"/>
                    <a:pt x="14" y="3"/>
                  </a:cubicBezTo>
                  <a:cubicBezTo>
                    <a:pt x="13" y="3"/>
                    <a:pt x="13" y="2"/>
                    <a:pt x="13" y="2"/>
                  </a:cubicBezTo>
                  <a:cubicBezTo>
                    <a:pt x="13" y="2"/>
                    <a:pt x="13" y="1"/>
                    <a:pt x="13" y="1"/>
                  </a:cubicBezTo>
                  <a:cubicBezTo>
                    <a:pt x="12" y="1"/>
                    <a:pt x="12" y="1"/>
                    <a:pt x="12" y="1"/>
                  </a:cubicBezTo>
                  <a:cubicBezTo>
                    <a:pt x="11" y="0"/>
                    <a:pt x="11" y="1"/>
                    <a:pt x="10" y="1"/>
                  </a:cubicBezTo>
                  <a:cubicBezTo>
                    <a:pt x="9" y="2"/>
                    <a:pt x="8" y="2"/>
                    <a:pt x="8" y="2"/>
                  </a:cubicBezTo>
                  <a:cubicBezTo>
                    <a:pt x="8" y="3"/>
                    <a:pt x="7" y="3"/>
                    <a:pt x="7" y="3"/>
                  </a:cubicBezTo>
                  <a:cubicBezTo>
                    <a:pt x="6" y="3"/>
                    <a:pt x="6" y="2"/>
                    <a:pt x="6" y="3"/>
                  </a:cubicBezTo>
                  <a:cubicBezTo>
                    <a:pt x="6" y="4"/>
                    <a:pt x="5" y="4"/>
                    <a:pt x="5" y="4"/>
                  </a:cubicBezTo>
                  <a:cubicBezTo>
                    <a:pt x="5" y="5"/>
                    <a:pt x="4" y="5"/>
                    <a:pt x="3" y="4"/>
                  </a:cubicBezTo>
                  <a:cubicBezTo>
                    <a:pt x="3" y="4"/>
                    <a:pt x="3" y="6"/>
                    <a:pt x="3" y="6"/>
                  </a:cubicBezTo>
                  <a:cubicBezTo>
                    <a:pt x="3" y="6"/>
                    <a:pt x="2" y="6"/>
                    <a:pt x="2" y="7"/>
                  </a:cubicBezTo>
                  <a:cubicBezTo>
                    <a:pt x="2" y="8"/>
                    <a:pt x="0" y="8"/>
                    <a:pt x="0" y="8"/>
                  </a:cubicBezTo>
                  <a:cubicBezTo>
                    <a:pt x="0" y="8"/>
                    <a:pt x="0" y="9"/>
                    <a:pt x="0" y="10"/>
                  </a:cubicBezTo>
                  <a:cubicBezTo>
                    <a:pt x="0" y="10"/>
                    <a:pt x="0" y="11"/>
                    <a:pt x="0" y="12"/>
                  </a:cubicBezTo>
                  <a:cubicBezTo>
                    <a:pt x="0" y="12"/>
                    <a:pt x="0" y="12"/>
                    <a:pt x="1" y="12"/>
                  </a:cubicBezTo>
                  <a:cubicBezTo>
                    <a:pt x="1" y="13"/>
                    <a:pt x="2" y="14"/>
                    <a:pt x="3" y="13"/>
                  </a:cubicBezTo>
                  <a:cubicBezTo>
                    <a:pt x="3" y="13"/>
                    <a:pt x="5" y="13"/>
                    <a:pt x="5" y="13"/>
                  </a:cubicBezTo>
                  <a:cubicBezTo>
                    <a:pt x="6" y="13"/>
                    <a:pt x="6" y="13"/>
                    <a:pt x="6" y="13"/>
                  </a:cubicBezTo>
                  <a:cubicBezTo>
                    <a:pt x="6" y="12"/>
                    <a:pt x="6" y="11"/>
                    <a:pt x="6" y="10"/>
                  </a:cubicBezTo>
                  <a:cubicBezTo>
                    <a:pt x="6" y="10"/>
                    <a:pt x="11" y="10"/>
                    <a:pt x="12" y="11"/>
                  </a:cubicBezTo>
                  <a:cubicBezTo>
                    <a:pt x="12" y="11"/>
                    <a:pt x="12" y="10"/>
                    <a:pt x="13" y="10"/>
                  </a:cubicBezTo>
                  <a:cubicBezTo>
                    <a:pt x="13" y="10"/>
                    <a:pt x="14" y="10"/>
                    <a:pt x="15" y="10"/>
                  </a:cubicBezTo>
                  <a:cubicBezTo>
                    <a:pt x="15" y="10"/>
                    <a:pt x="16" y="9"/>
                    <a:pt x="16" y="9"/>
                  </a:cubicBezTo>
                  <a:cubicBezTo>
                    <a:pt x="16" y="9"/>
                    <a:pt x="18" y="9"/>
                    <a:pt x="18" y="9"/>
                  </a:cubicBezTo>
                  <a:cubicBezTo>
                    <a:pt x="18" y="9"/>
                    <a:pt x="19" y="9"/>
                    <a:pt x="19" y="8"/>
                  </a:cubicBezTo>
                  <a:cubicBezTo>
                    <a:pt x="19" y="8"/>
                    <a:pt x="19" y="8"/>
                    <a:pt x="1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214">
              <a:extLst>
                <a:ext uri="{FF2B5EF4-FFF2-40B4-BE49-F238E27FC236}">
                  <a16:creationId xmlns:a16="http://schemas.microsoft.com/office/drawing/2014/main" id="{284A3B11-5A0B-4CDF-8B1E-C0826DEF2048}"/>
                </a:ext>
              </a:extLst>
            </p:cNvPr>
            <p:cNvSpPr>
              <a:spLocks/>
            </p:cNvSpPr>
            <p:nvPr/>
          </p:nvSpPr>
          <p:spPr bwMode="auto">
            <a:xfrm>
              <a:off x="-3521075" y="2030413"/>
              <a:ext cx="130175" cy="100013"/>
            </a:xfrm>
            <a:custGeom>
              <a:avLst/>
              <a:gdLst>
                <a:gd name="T0" fmla="*/ 34 w 36"/>
                <a:gd name="T1" fmla="*/ 4 h 28"/>
                <a:gd name="T2" fmla="*/ 34 w 36"/>
                <a:gd name="T3" fmla="*/ 1 h 28"/>
                <a:gd name="T4" fmla="*/ 32 w 36"/>
                <a:gd name="T5" fmla="*/ 2 h 28"/>
                <a:gd name="T6" fmla="*/ 31 w 36"/>
                <a:gd name="T7" fmla="*/ 1 h 28"/>
                <a:gd name="T8" fmla="*/ 27 w 36"/>
                <a:gd name="T9" fmla="*/ 0 h 28"/>
                <a:gd name="T10" fmla="*/ 18 w 36"/>
                <a:gd name="T11" fmla="*/ 6 h 28"/>
                <a:gd name="T12" fmla="*/ 13 w 36"/>
                <a:gd name="T13" fmla="*/ 10 h 28"/>
                <a:gd name="T14" fmla="*/ 10 w 36"/>
                <a:gd name="T15" fmla="*/ 11 h 28"/>
                <a:gd name="T16" fmla="*/ 9 w 36"/>
                <a:gd name="T17" fmla="*/ 11 h 28"/>
                <a:gd name="T18" fmla="*/ 9 w 36"/>
                <a:gd name="T19" fmla="*/ 17 h 28"/>
                <a:gd name="T20" fmla="*/ 8 w 36"/>
                <a:gd name="T21" fmla="*/ 19 h 28"/>
                <a:gd name="T22" fmla="*/ 7 w 36"/>
                <a:gd name="T23" fmla="*/ 20 h 28"/>
                <a:gd name="T24" fmla="*/ 3 w 36"/>
                <a:gd name="T25" fmla="*/ 20 h 28"/>
                <a:gd name="T26" fmla="*/ 2 w 36"/>
                <a:gd name="T27" fmla="*/ 21 h 28"/>
                <a:gd name="T28" fmla="*/ 0 w 36"/>
                <a:gd name="T29" fmla="*/ 21 h 28"/>
                <a:gd name="T30" fmla="*/ 0 w 36"/>
                <a:gd name="T31" fmla="*/ 22 h 28"/>
                <a:gd name="T32" fmla="*/ 1 w 36"/>
                <a:gd name="T33" fmla="*/ 23 h 28"/>
                <a:gd name="T34" fmla="*/ 2 w 36"/>
                <a:gd name="T35" fmla="*/ 25 h 28"/>
                <a:gd name="T36" fmla="*/ 2 w 36"/>
                <a:gd name="T37" fmla="*/ 26 h 28"/>
                <a:gd name="T38" fmla="*/ 3 w 36"/>
                <a:gd name="T39" fmla="*/ 26 h 28"/>
                <a:gd name="T40" fmla="*/ 4 w 36"/>
                <a:gd name="T41" fmla="*/ 26 h 28"/>
                <a:gd name="T42" fmla="*/ 5 w 36"/>
                <a:gd name="T43" fmla="*/ 28 h 28"/>
                <a:gd name="T44" fmla="*/ 6 w 36"/>
                <a:gd name="T45" fmla="*/ 28 h 28"/>
                <a:gd name="T46" fmla="*/ 6 w 36"/>
                <a:gd name="T47" fmla="*/ 27 h 28"/>
                <a:gd name="T48" fmla="*/ 7 w 36"/>
                <a:gd name="T49" fmla="*/ 28 h 28"/>
                <a:gd name="T50" fmla="*/ 8 w 36"/>
                <a:gd name="T51" fmla="*/ 28 h 28"/>
                <a:gd name="T52" fmla="*/ 9 w 36"/>
                <a:gd name="T53" fmla="*/ 26 h 28"/>
                <a:gd name="T54" fmla="*/ 10 w 36"/>
                <a:gd name="T55" fmla="*/ 24 h 28"/>
                <a:gd name="T56" fmla="*/ 12 w 36"/>
                <a:gd name="T57" fmla="*/ 24 h 28"/>
                <a:gd name="T58" fmla="*/ 13 w 36"/>
                <a:gd name="T59" fmla="*/ 24 h 28"/>
                <a:gd name="T60" fmla="*/ 15 w 36"/>
                <a:gd name="T61" fmla="*/ 24 h 28"/>
                <a:gd name="T62" fmla="*/ 16 w 36"/>
                <a:gd name="T63" fmla="*/ 25 h 28"/>
                <a:gd name="T64" fmla="*/ 18 w 36"/>
                <a:gd name="T65" fmla="*/ 25 h 28"/>
                <a:gd name="T66" fmla="*/ 20 w 36"/>
                <a:gd name="T67" fmla="*/ 26 h 28"/>
                <a:gd name="T68" fmla="*/ 22 w 36"/>
                <a:gd name="T69" fmla="*/ 26 h 28"/>
                <a:gd name="T70" fmla="*/ 24 w 36"/>
                <a:gd name="T71" fmla="*/ 25 h 28"/>
                <a:gd name="T72" fmla="*/ 27 w 36"/>
                <a:gd name="T73" fmla="*/ 25 h 28"/>
                <a:gd name="T74" fmla="*/ 29 w 36"/>
                <a:gd name="T75" fmla="*/ 25 h 28"/>
                <a:gd name="T76" fmla="*/ 31 w 36"/>
                <a:gd name="T77" fmla="*/ 24 h 28"/>
                <a:gd name="T78" fmla="*/ 31 w 36"/>
                <a:gd name="T79" fmla="*/ 24 h 28"/>
                <a:gd name="T80" fmla="*/ 31 w 36"/>
                <a:gd name="T81" fmla="*/ 23 h 28"/>
                <a:gd name="T82" fmla="*/ 31 w 36"/>
                <a:gd name="T83" fmla="*/ 21 h 28"/>
                <a:gd name="T84" fmla="*/ 35 w 36"/>
                <a:gd name="T85" fmla="*/ 16 h 28"/>
                <a:gd name="T86" fmla="*/ 35 w 36"/>
                <a:gd name="T87" fmla="*/ 11 h 28"/>
                <a:gd name="T88" fmla="*/ 36 w 36"/>
                <a:gd name="T89" fmla="*/ 8 h 28"/>
                <a:gd name="T90" fmla="*/ 35 w 36"/>
                <a:gd name="T91" fmla="*/ 6 h 28"/>
                <a:gd name="T92" fmla="*/ 34 w 36"/>
                <a:gd name="T9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28">
                  <a:moveTo>
                    <a:pt x="34" y="4"/>
                  </a:moveTo>
                  <a:cubicBezTo>
                    <a:pt x="34" y="4"/>
                    <a:pt x="34" y="2"/>
                    <a:pt x="34" y="1"/>
                  </a:cubicBezTo>
                  <a:cubicBezTo>
                    <a:pt x="32" y="2"/>
                    <a:pt x="32" y="2"/>
                    <a:pt x="32" y="2"/>
                  </a:cubicBezTo>
                  <a:cubicBezTo>
                    <a:pt x="32" y="2"/>
                    <a:pt x="32" y="1"/>
                    <a:pt x="31" y="1"/>
                  </a:cubicBezTo>
                  <a:cubicBezTo>
                    <a:pt x="30" y="0"/>
                    <a:pt x="27" y="0"/>
                    <a:pt x="27" y="0"/>
                  </a:cubicBezTo>
                  <a:cubicBezTo>
                    <a:pt x="18" y="6"/>
                    <a:pt x="18" y="6"/>
                    <a:pt x="18" y="6"/>
                  </a:cubicBezTo>
                  <a:cubicBezTo>
                    <a:pt x="13" y="10"/>
                    <a:pt x="13" y="10"/>
                    <a:pt x="13" y="10"/>
                  </a:cubicBezTo>
                  <a:cubicBezTo>
                    <a:pt x="13" y="10"/>
                    <a:pt x="10" y="11"/>
                    <a:pt x="10" y="11"/>
                  </a:cubicBezTo>
                  <a:cubicBezTo>
                    <a:pt x="10" y="11"/>
                    <a:pt x="9" y="11"/>
                    <a:pt x="9" y="11"/>
                  </a:cubicBezTo>
                  <a:cubicBezTo>
                    <a:pt x="9" y="13"/>
                    <a:pt x="9" y="17"/>
                    <a:pt x="9" y="17"/>
                  </a:cubicBezTo>
                  <a:cubicBezTo>
                    <a:pt x="9" y="17"/>
                    <a:pt x="9" y="18"/>
                    <a:pt x="8" y="19"/>
                  </a:cubicBezTo>
                  <a:cubicBezTo>
                    <a:pt x="8" y="19"/>
                    <a:pt x="8" y="20"/>
                    <a:pt x="7" y="20"/>
                  </a:cubicBezTo>
                  <a:cubicBezTo>
                    <a:pt x="6" y="20"/>
                    <a:pt x="4" y="20"/>
                    <a:pt x="3" y="20"/>
                  </a:cubicBezTo>
                  <a:cubicBezTo>
                    <a:pt x="3" y="20"/>
                    <a:pt x="2" y="21"/>
                    <a:pt x="2" y="21"/>
                  </a:cubicBezTo>
                  <a:cubicBezTo>
                    <a:pt x="1" y="21"/>
                    <a:pt x="1" y="21"/>
                    <a:pt x="0" y="21"/>
                  </a:cubicBezTo>
                  <a:cubicBezTo>
                    <a:pt x="0" y="21"/>
                    <a:pt x="0" y="22"/>
                    <a:pt x="0" y="22"/>
                  </a:cubicBezTo>
                  <a:cubicBezTo>
                    <a:pt x="0" y="22"/>
                    <a:pt x="0" y="23"/>
                    <a:pt x="1" y="23"/>
                  </a:cubicBezTo>
                  <a:cubicBezTo>
                    <a:pt x="1" y="24"/>
                    <a:pt x="2" y="24"/>
                    <a:pt x="2" y="25"/>
                  </a:cubicBezTo>
                  <a:cubicBezTo>
                    <a:pt x="2" y="25"/>
                    <a:pt x="2" y="26"/>
                    <a:pt x="2" y="26"/>
                  </a:cubicBezTo>
                  <a:cubicBezTo>
                    <a:pt x="3" y="26"/>
                    <a:pt x="3" y="26"/>
                    <a:pt x="3" y="26"/>
                  </a:cubicBezTo>
                  <a:cubicBezTo>
                    <a:pt x="4" y="27"/>
                    <a:pt x="4" y="26"/>
                    <a:pt x="4" y="26"/>
                  </a:cubicBezTo>
                  <a:cubicBezTo>
                    <a:pt x="5" y="26"/>
                    <a:pt x="4" y="28"/>
                    <a:pt x="5" y="28"/>
                  </a:cubicBezTo>
                  <a:cubicBezTo>
                    <a:pt x="5" y="28"/>
                    <a:pt x="5" y="28"/>
                    <a:pt x="6" y="28"/>
                  </a:cubicBezTo>
                  <a:cubicBezTo>
                    <a:pt x="5" y="27"/>
                    <a:pt x="6" y="27"/>
                    <a:pt x="6" y="27"/>
                  </a:cubicBezTo>
                  <a:cubicBezTo>
                    <a:pt x="7" y="27"/>
                    <a:pt x="6" y="28"/>
                    <a:pt x="7" y="28"/>
                  </a:cubicBezTo>
                  <a:cubicBezTo>
                    <a:pt x="8" y="28"/>
                    <a:pt x="8" y="28"/>
                    <a:pt x="8" y="28"/>
                  </a:cubicBezTo>
                  <a:cubicBezTo>
                    <a:pt x="8" y="27"/>
                    <a:pt x="9" y="26"/>
                    <a:pt x="9" y="26"/>
                  </a:cubicBezTo>
                  <a:cubicBezTo>
                    <a:pt x="9" y="26"/>
                    <a:pt x="9" y="24"/>
                    <a:pt x="10" y="24"/>
                  </a:cubicBezTo>
                  <a:cubicBezTo>
                    <a:pt x="10" y="24"/>
                    <a:pt x="11" y="24"/>
                    <a:pt x="12" y="24"/>
                  </a:cubicBezTo>
                  <a:cubicBezTo>
                    <a:pt x="12" y="24"/>
                    <a:pt x="13" y="23"/>
                    <a:pt x="13" y="24"/>
                  </a:cubicBezTo>
                  <a:cubicBezTo>
                    <a:pt x="14" y="24"/>
                    <a:pt x="15" y="24"/>
                    <a:pt x="15" y="24"/>
                  </a:cubicBezTo>
                  <a:cubicBezTo>
                    <a:pt x="15" y="25"/>
                    <a:pt x="16" y="26"/>
                    <a:pt x="16" y="25"/>
                  </a:cubicBezTo>
                  <a:cubicBezTo>
                    <a:pt x="17" y="25"/>
                    <a:pt x="18" y="25"/>
                    <a:pt x="18" y="25"/>
                  </a:cubicBezTo>
                  <a:cubicBezTo>
                    <a:pt x="19" y="25"/>
                    <a:pt x="20" y="26"/>
                    <a:pt x="20" y="26"/>
                  </a:cubicBezTo>
                  <a:cubicBezTo>
                    <a:pt x="20" y="26"/>
                    <a:pt x="22" y="26"/>
                    <a:pt x="22" y="26"/>
                  </a:cubicBezTo>
                  <a:cubicBezTo>
                    <a:pt x="23" y="25"/>
                    <a:pt x="23" y="25"/>
                    <a:pt x="24" y="25"/>
                  </a:cubicBezTo>
                  <a:cubicBezTo>
                    <a:pt x="25" y="25"/>
                    <a:pt x="27" y="25"/>
                    <a:pt x="27" y="25"/>
                  </a:cubicBezTo>
                  <a:cubicBezTo>
                    <a:pt x="27" y="25"/>
                    <a:pt x="28" y="25"/>
                    <a:pt x="29" y="25"/>
                  </a:cubicBezTo>
                  <a:cubicBezTo>
                    <a:pt x="29" y="25"/>
                    <a:pt x="30" y="24"/>
                    <a:pt x="31" y="24"/>
                  </a:cubicBezTo>
                  <a:cubicBezTo>
                    <a:pt x="31" y="24"/>
                    <a:pt x="31" y="24"/>
                    <a:pt x="31" y="24"/>
                  </a:cubicBezTo>
                  <a:cubicBezTo>
                    <a:pt x="31" y="23"/>
                    <a:pt x="31" y="23"/>
                    <a:pt x="31" y="23"/>
                  </a:cubicBezTo>
                  <a:cubicBezTo>
                    <a:pt x="31" y="22"/>
                    <a:pt x="31" y="22"/>
                    <a:pt x="31" y="21"/>
                  </a:cubicBezTo>
                  <a:cubicBezTo>
                    <a:pt x="32" y="20"/>
                    <a:pt x="35" y="16"/>
                    <a:pt x="35" y="16"/>
                  </a:cubicBezTo>
                  <a:cubicBezTo>
                    <a:pt x="35" y="16"/>
                    <a:pt x="35" y="11"/>
                    <a:pt x="35" y="11"/>
                  </a:cubicBezTo>
                  <a:cubicBezTo>
                    <a:pt x="35" y="10"/>
                    <a:pt x="35" y="9"/>
                    <a:pt x="36" y="8"/>
                  </a:cubicBezTo>
                  <a:cubicBezTo>
                    <a:pt x="36" y="7"/>
                    <a:pt x="35" y="7"/>
                    <a:pt x="35" y="6"/>
                  </a:cubicBezTo>
                  <a:cubicBezTo>
                    <a:pt x="35" y="5"/>
                    <a:pt x="34" y="5"/>
                    <a:pt x="3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215">
              <a:extLst>
                <a:ext uri="{FF2B5EF4-FFF2-40B4-BE49-F238E27FC236}">
                  <a16:creationId xmlns:a16="http://schemas.microsoft.com/office/drawing/2014/main" id="{26B1386C-654F-418C-AE19-529B336AEE8B}"/>
                </a:ext>
              </a:extLst>
            </p:cNvPr>
            <p:cNvSpPr>
              <a:spLocks/>
            </p:cNvSpPr>
            <p:nvPr/>
          </p:nvSpPr>
          <p:spPr bwMode="auto">
            <a:xfrm>
              <a:off x="-3408363" y="2030413"/>
              <a:ext cx="82550" cy="139700"/>
            </a:xfrm>
            <a:custGeom>
              <a:avLst/>
              <a:gdLst>
                <a:gd name="T0" fmla="*/ 23 w 23"/>
                <a:gd name="T1" fmla="*/ 10 h 39"/>
                <a:gd name="T2" fmla="*/ 5 w 23"/>
                <a:gd name="T3" fmla="*/ 0 h 39"/>
                <a:gd name="T4" fmla="*/ 3 w 23"/>
                <a:gd name="T5" fmla="*/ 1 h 39"/>
                <a:gd name="T6" fmla="*/ 3 w 23"/>
                <a:gd name="T7" fmla="*/ 4 h 39"/>
                <a:gd name="T8" fmla="*/ 4 w 23"/>
                <a:gd name="T9" fmla="*/ 6 h 39"/>
                <a:gd name="T10" fmla="*/ 5 w 23"/>
                <a:gd name="T11" fmla="*/ 8 h 39"/>
                <a:gd name="T12" fmla="*/ 4 w 23"/>
                <a:gd name="T13" fmla="*/ 11 h 39"/>
                <a:gd name="T14" fmla="*/ 4 w 23"/>
                <a:gd name="T15" fmla="*/ 16 h 39"/>
                <a:gd name="T16" fmla="*/ 0 w 23"/>
                <a:gd name="T17" fmla="*/ 21 h 39"/>
                <a:gd name="T18" fmla="*/ 0 w 23"/>
                <a:gd name="T19" fmla="*/ 23 h 39"/>
                <a:gd name="T20" fmla="*/ 0 w 23"/>
                <a:gd name="T21" fmla="*/ 24 h 39"/>
                <a:gd name="T22" fmla="*/ 0 w 23"/>
                <a:gd name="T23" fmla="*/ 24 h 39"/>
                <a:gd name="T24" fmla="*/ 1 w 23"/>
                <a:gd name="T25" fmla="*/ 25 h 39"/>
                <a:gd name="T26" fmla="*/ 3 w 23"/>
                <a:gd name="T27" fmla="*/ 27 h 39"/>
                <a:gd name="T28" fmla="*/ 3 w 23"/>
                <a:gd name="T29" fmla="*/ 29 h 39"/>
                <a:gd name="T30" fmla="*/ 4 w 23"/>
                <a:gd name="T31" fmla="*/ 32 h 39"/>
                <a:gd name="T32" fmla="*/ 3 w 23"/>
                <a:gd name="T33" fmla="*/ 33 h 39"/>
                <a:gd name="T34" fmla="*/ 1 w 23"/>
                <a:gd name="T35" fmla="*/ 33 h 39"/>
                <a:gd name="T36" fmla="*/ 2 w 23"/>
                <a:gd name="T37" fmla="*/ 35 h 39"/>
                <a:gd name="T38" fmla="*/ 4 w 23"/>
                <a:gd name="T39" fmla="*/ 37 h 39"/>
                <a:gd name="T40" fmla="*/ 4 w 23"/>
                <a:gd name="T41" fmla="*/ 38 h 39"/>
                <a:gd name="T42" fmla="*/ 6 w 23"/>
                <a:gd name="T43" fmla="*/ 38 h 39"/>
                <a:gd name="T44" fmla="*/ 7 w 23"/>
                <a:gd name="T45" fmla="*/ 38 h 39"/>
                <a:gd name="T46" fmla="*/ 10 w 23"/>
                <a:gd name="T47" fmla="*/ 37 h 39"/>
                <a:gd name="T48" fmla="*/ 12 w 23"/>
                <a:gd name="T49" fmla="*/ 36 h 39"/>
                <a:gd name="T50" fmla="*/ 12 w 23"/>
                <a:gd name="T51" fmla="*/ 35 h 39"/>
                <a:gd name="T52" fmla="*/ 15 w 23"/>
                <a:gd name="T53" fmla="*/ 34 h 39"/>
                <a:gd name="T54" fmla="*/ 18 w 23"/>
                <a:gd name="T55" fmla="*/ 32 h 39"/>
                <a:gd name="T56" fmla="*/ 18 w 23"/>
                <a:gd name="T57" fmla="*/ 31 h 39"/>
                <a:gd name="T58" fmla="*/ 20 w 23"/>
                <a:gd name="T59" fmla="*/ 30 h 39"/>
                <a:gd name="T60" fmla="*/ 20 w 23"/>
                <a:gd name="T61" fmla="*/ 30 h 39"/>
                <a:gd name="T62" fmla="*/ 20 w 23"/>
                <a:gd name="T63" fmla="*/ 30 h 39"/>
                <a:gd name="T64" fmla="*/ 21 w 23"/>
                <a:gd name="T65" fmla="*/ 29 h 39"/>
                <a:gd name="T66" fmla="*/ 19 w 23"/>
                <a:gd name="T67" fmla="*/ 28 h 39"/>
                <a:gd name="T68" fmla="*/ 19 w 23"/>
                <a:gd name="T69" fmla="*/ 26 h 39"/>
                <a:gd name="T70" fmla="*/ 19 w 23"/>
                <a:gd name="T71" fmla="*/ 25 h 39"/>
                <a:gd name="T72" fmla="*/ 19 w 23"/>
                <a:gd name="T73" fmla="*/ 23 h 39"/>
                <a:gd name="T74" fmla="*/ 20 w 23"/>
                <a:gd name="T75" fmla="*/ 21 h 39"/>
                <a:gd name="T76" fmla="*/ 21 w 23"/>
                <a:gd name="T77" fmla="*/ 20 h 39"/>
                <a:gd name="T78" fmla="*/ 23 w 23"/>
                <a:gd name="T79" fmla="*/ 18 h 39"/>
                <a:gd name="T80" fmla="*/ 23 w 23"/>
                <a:gd name="T81" fmla="*/ 16 h 39"/>
                <a:gd name="T82" fmla="*/ 23 w 23"/>
                <a:gd name="T83" fmla="*/ 1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 h="39">
                  <a:moveTo>
                    <a:pt x="23" y="10"/>
                  </a:moveTo>
                  <a:cubicBezTo>
                    <a:pt x="5" y="0"/>
                    <a:pt x="5" y="0"/>
                    <a:pt x="5" y="0"/>
                  </a:cubicBezTo>
                  <a:cubicBezTo>
                    <a:pt x="3" y="1"/>
                    <a:pt x="3" y="1"/>
                    <a:pt x="3" y="1"/>
                  </a:cubicBezTo>
                  <a:cubicBezTo>
                    <a:pt x="3" y="2"/>
                    <a:pt x="3" y="4"/>
                    <a:pt x="3" y="4"/>
                  </a:cubicBezTo>
                  <a:cubicBezTo>
                    <a:pt x="3" y="5"/>
                    <a:pt x="4" y="5"/>
                    <a:pt x="4" y="6"/>
                  </a:cubicBezTo>
                  <a:cubicBezTo>
                    <a:pt x="4" y="7"/>
                    <a:pt x="5" y="7"/>
                    <a:pt x="5" y="8"/>
                  </a:cubicBezTo>
                  <a:cubicBezTo>
                    <a:pt x="4" y="9"/>
                    <a:pt x="4" y="10"/>
                    <a:pt x="4" y="11"/>
                  </a:cubicBezTo>
                  <a:cubicBezTo>
                    <a:pt x="4" y="11"/>
                    <a:pt x="4" y="16"/>
                    <a:pt x="4" y="16"/>
                  </a:cubicBezTo>
                  <a:cubicBezTo>
                    <a:pt x="4" y="16"/>
                    <a:pt x="1" y="20"/>
                    <a:pt x="0" y="21"/>
                  </a:cubicBezTo>
                  <a:cubicBezTo>
                    <a:pt x="0" y="22"/>
                    <a:pt x="0" y="22"/>
                    <a:pt x="0" y="23"/>
                  </a:cubicBezTo>
                  <a:cubicBezTo>
                    <a:pt x="0" y="23"/>
                    <a:pt x="0" y="23"/>
                    <a:pt x="0" y="24"/>
                  </a:cubicBezTo>
                  <a:cubicBezTo>
                    <a:pt x="0" y="24"/>
                    <a:pt x="0" y="24"/>
                    <a:pt x="0" y="24"/>
                  </a:cubicBezTo>
                  <a:cubicBezTo>
                    <a:pt x="1" y="25"/>
                    <a:pt x="1" y="25"/>
                    <a:pt x="1" y="25"/>
                  </a:cubicBezTo>
                  <a:cubicBezTo>
                    <a:pt x="2" y="25"/>
                    <a:pt x="3" y="27"/>
                    <a:pt x="3" y="27"/>
                  </a:cubicBezTo>
                  <a:cubicBezTo>
                    <a:pt x="3" y="28"/>
                    <a:pt x="3" y="28"/>
                    <a:pt x="3" y="29"/>
                  </a:cubicBezTo>
                  <a:cubicBezTo>
                    <a:pt x="3" y="31"/>
                    <a:pt x="4" y="32"/>
                    <a:pt x="4" y="32"/>
                  </a:cubicBezTo>
                  <a:cubicBezTo>
                    <a:pt x="4" y="33"/>
                    <a:pt x="4" y="33"/>
                    <a:pt x="3" y="33"/>
                  </a:cubicBezTo>
                  <a:cubicBezTo>
                    <a:pt x="2" y="33"/>
                    <a:pt x="1" y="33"/>
                    <a:pt x="1" y="33"/>
                  </a:cubicBezTo>
                  <a:cubicBezTo>
                    <a:pt x="1" y="33"/>
                    <a:pt x="1" y="34"/>
                    <a:pt x="2" y="35"/>
                  </a:cubicBezTo>
                  <a:cubicBezTo>
                    <a:pt x="3" y="35"/>
                    <a:pt x="3" y="36"/>
                    <a:pt x="4" y="37"/>
                  </a:cubicBezTo>
                  <a:cubicBezTo>
                    <a:pt x="4" y="37"/>
                    <a:pt x="4" y="38"/>
                    <a:pt x="4" y="38"/>
                  </a:cubicBezTo>
                  <a:cubicBezTo>
                    <a:pt x="5" y="39"/>
                    <a:pt x="5" y="39"/>
                    <a:pt x="6" y="38"/>
                  </a:cubicBezTo>
                  <a:cubicBezTo>
                    <a:pt x="6" y="37"/>
                    <a:pt x="7" y="39"/>
                    <a:pt x="7" y="38"/>
                  </a:cubicBezTo>
                  <a:cubicBezTo>
                    <a:pt x="8" y="37"/>
                    <a:pt x="9" y="37"/>
                    <a:pt x="10" y="37"/>
                  </a:cubicBezTo>
                  <a:cubicBezTo>
                    <a:pt x="10" y="37"/>
                    <a:pt x="11" y="36"/>
                    <a:pt x="12" y="36"/>
                  </a:cubicBezTo>
                  <a:cubicBezTo>
                    <a:pt x="12" y="36"/>
                    <a:pt x="11" y="35"/>
                    <a:pt x="12" y="35"/>
                  </a:cubicBezTo>
                  <a:cubicBezTo>
                    <a:pt x="13" y="34"/>
                    <a:pt x="15" y="35"/>
                    <a:pt x="15" y="34"/>
                  </a:cubicBezTo>
                  <a:cubicBezTo>
                    <a:pt x="16" y="33"/>
                    <a:pt x="17" y="32"/>
                    <a:pt x="18" y="32"/>
                  </a:cubicBezTo>
                  <a:cubicBezTo>
                    <a:pt x="18" y="31"/>
                    <a:pt x="18" y="31"/>
                    <a:pt x="18" y="31"/>
                  </a:cubicBezTo>
                  <a:cubicBezTo>
                    <a:pt x="19" y="30"/>
                    <a:pt x="20" y="30"/>
                    <a:pt x="20" y="30"/>
                  </a:cubicBezTo>
                  <a:cubicBezTo>
                    <a:pt x="20" y="30"/>
                    <a:pt x="20" y="30"/>
                    <a:pt x="20" y="30"/>
                  </a:cubicBezTo>
                  <a:cubicBezTo>
                    <a:pt x="20" y="30"/>
                    <a:pt x="20" y="30"/>
                    <a:pt x="20" y="30"/>
                  </a:cubicBezTo>
                  <a:cubicBezTo>
                    <a:pt x="21" y="29"/>
                    <a:pt x="21" y="29"/>
                    <a:pt x="21" y="29"/>
                  </a:cubicBezTo>
                  <a:cubicBezTo>
                    <a:pt x="21" y="29"/>
                    <a:pt x="19" y="28"/>
                    <a:pt x="19" y="28"/>
                  </a:cubicBezTo>
                  <a:cubicBezTo>
                    <a:pt x="19" y="27"/>
                    <a:pt x="20" y="26"/>
                    <a:pt x="19" y="26"/>
                  </a:cubicBezTo>
                  <a:cubicBezTo>
                    <a:pt x="18" y="26"/>
                    <a:pt x="18" y="25"/>
                    <a:pt x="19" y="25"/>
                  </a:cubicBezTo>
                  <a:cubicBezTo>
                    <a:pt x="19" y="24"/>
                    <a:pt x="18" y="23"/>
                    <a:pt x="19" y="23"/>
                  </a:cubicBezTo>
                  <a:cubicBezTo>
                    <a:pt x="20" y="23"/>
                    <a:pt x="19" y="21"/>
                    <a:pt x="20" y="21"/>
                  </a:cubicBezTo>
                  <a:cubicBezTo>
                    <a:pt x="21" y="21"/>
                    <a:pt x="21" y="20"/>
                    <a:pt x="21" y="20"/>
                  </a:cubicBezTo>
                  <a:cubicBezTo>
                    <a:pt x="21" y="19"/>
                    <a:pt x="22" y="18"/>
                    <a:pt x="23" y="18"/>
                  </a:cubicBezTo>
                  <a:cubicBezTo>
                    <a:pt x="23" y="18"/>
                    <a:pt x="23" y="16"/>
                    <a:pt x="23" y="16"/>
                  </a:cubicBezTo>
                  <a:lnTo>
                    <a:pt x="23" y="1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216">
              <a:extLst>
                <a:ext uri="{FF2B5EF4-FFF2-40B4-BE49-F238E27FC236}">
                  <a16:creationId xmlns:a16="http://schemas.microsoft.com/office/drawing/2014/main" id="{8318B094-8D21-4F4E-9E15-444EE1C1A5C1}"/>
                </a:ext>
              </a:extLst>
            </p:cNvPr>
            <p:cNvSpPr>
              <a:spLocks/>
            </p:cNvSpPr>
            <p:nvPr/>
          </p:nvSpPr>
          <p:spPr bwMode="auto">
            <a:xfrm>
              <a:off x="-3322638" y="1954213"/>
              <a:ext cx="95250" cy="90488"/>
            </a:xfrm>
            <a:custGeom>
              <a:avLst/>
              <a:gdLst>
                <a:gd name="T0" fmla="*/ 24 w 26"/>
                <a:gd name="T1" fmla="*/ 5 h 25"/>
                <a:gd name="T2" fmla="*/ 23 w 26"/>
                <a:gd name="T3" fmla="*/ 1 h 25"/>
                <a:gd name="T4" fmla="*/ 22 w 26"/>
                <a:gd name="T5" fmla="*/ 1 h 25"/>
                <a:gd name="T6" fmla="*/ 20 w 26"/>
                <a:gd name="T7" fmla="*/ 1 h 25"/>
                <a:gd name="T8" fmla="*/ 17 w 26"/>
                <a:gd name="T9" fmla="*/ 1 h 25"/>
                <a:gd name="T10" fmla="*/ 12 w 26"/>
                <a:gd name="T11" fmla="*/ 1 h 25"/>
                <a:gd name="T12" fmla="*/ 9 w 26"/>
                <a:gd name="T13" fmla="*/ 2 h 25"/>
                <a:gd name="T14" fmla="*/ 5 w 26"/>
                <a:gd name="T15" fmla="*/ 0 h 25"/>
                <a:gd name="T16" fmla="*/ 2 w 26"/>
                <a:gd name="T17" fmla="*/ 0 h 25"/>
                <a:gd name="T18" fmla="*/ 1 w 26"/>
                <a:gd name="T19" fmla="*/ 0 h 25"/>
                <a:gd name="T20" fmla="*/ 1 w 26"/>
                <a:gd name="T21" fmla="*/ 3 h 25"/>
                <a:gd name="T22" fmla="*/ 1 w 26"/>
                <a:gd name="T23" fmla="*/ 7 h 25"/>
                <a:gd name="T24" fmla="*/ 1 w 26"/>
                <a:gd name="T25" fmla="*/ 24 h 25"/>
                <a:gd name="T26" fmla="*/ 15 w 26"/>
                <a:gd name="T27" fmla="*/ 24 h 25"/>
                <a:gd name="T28" fmla="*/ 16 w 26"/>
                <a:gd name="T29" fmla="*/ 24 h 25"/>
                <a:gd name="T30" fmla="*/ 17 w 26"/>
                <a:gd name="T31" fmla="*/ 24 h 25"/>
                <a:gd name="T32" fmla="*/ 20 w 26"/>
                <a:gd name="T33" fmla="*/ 24 h 25"/>
                <a:gd name="T34" fmla="*/ 22 w 26"/>
                <a:gd name="T35" fmla="*/ 25 h 25"/>
                <a:gd name="T36" fmla="*/ 23 w 26"/>
                <a:gd name="T37" fmla="*/ 24 h 25"/>
                <a:gd name="T38" fmla="*/ 24 w 26"/>
                <a:gd name="T39" fmla="*/ 22 h 25"/>
                <a:gd name="T40" fmla="*/ 26 w 26"/>
                <a:gd name="T41" fmla="*/ 21 h 25"/>
                <a:gd name="T42" fmla="*/ 26 w 26"/>
                <a:gd name="T43" fmla="*/ 21 h 25"/>
                <a:gd name="T44" fmla="*/ 26 w 26"/>
                <a:gd name="T45" fmla="*/ 20 h 25"/>
                <a:gd name="T46" fmla="*/ 25 w 26"/>
                <a:gd name="T47" fmla="*/ 18 h 25"/>
                <a:gd name="T48" fmla="*/ 22 w 26"/>
                <a:gd name="T49" fmla="*/ 13 h 25"/>
                <a:gd name="T50" fmla="*/ 21 w 26"/>
                <a:gd name="T51" fmla="*/ 11 h 25"/>
                <a:gd name="T52" fmla="*/ 20 w 26"/>
                <a:gd name="T53" fmla="*/ 8 h 25"/>
                <a:gd name="T54" fmla="*/ 18 w 26"/>
                <a:gd name="T55" fmla="*/ 4 h 25"/>
                <a:gd name="T56" fmla="*/ 20 w 26"/>
                <a:gd name="T57" fmla="*/ 7 h 25"/>
                <a:gd name="T58" fmla="*/ 22 w 26"/>
                <a:gd name="T59" fmla="*/ 10 h 25"/>
                <a:gd name="T60" fmla="*/ 24 w 26"/>
                <a:gd name="T61" fmla="*/ 7 h 25"/>
                <a:gd name="T62" fmla="*/ 24 w 26"/>
                <a:gd name="T63" fmla="*/ 7 h 25"/>
                <a:gd name="T64" fmla="*/ 24 w 26"/>
                <a:gd name="T65" fmla="*/ 6 h 25"/>
                <a:gd name="T66" fmla="*/ 24 w 26"/>
                <a:gd name="T67" fmla="*/ 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5">
                  <a:moveTo>
                    <a:pt x="24" y="5"/>
                  </a:moveTo>
                  <a:cubicBezTo>
                    <a:pt x="23" y="1"/>
                    <a:pt x="23" y="1"/>
                    <a:pt x="23" y="1"/>
                  </a:cubicBezTo>
                  <a:cubicBezTo>
                    <a:pt x="22" y="1"/>
                    <a:pt x="22" y="1"/>
                    <a:pt x="22" y="1"/>
                  </a:cubicBezTo>
                  <a:cubicBezTo>
                    <a:pt x="22" y="2"/>
                    <a:pt x="21" y="1"/>
                    <a:pt x="20" y="1"/>
                  </a:cubicBezTo>
                  <a:cubicBezTo>
                    <a:pt x="19" y="2"/>
                    <a:pt x="18" y="1"/>
                    <a:pt x="17" y="1"/>
                  </a:cubicBezTo>
                  <a:cubicBezTo>
                    <a:pt x="16" y="0"/>
                    <a:pt x="13" y="1"/>
                    <a:pt x="12" y="1"/>
                  </a:cubicBezTo>
                  <a:cubicBezTo>
                    <a:pt x="12" y="2"/>
                    <a:pt x="10" y="2"/>
                    <a:pt x="9" y="2"/>
                  </a:cubicBezTo>
                  <a:cubicBezTo>
                    <a:pt x="8" y="1"/>
                    <a:pt x="7" y="1"/>
                    <a:pt x="5" y="0"/>
                  </a:cubicBezTo>
                  <a:cubicBezTo>
                    <a:pt x="3" y="0"/>
                    <a:pt x="2" y="0"/>
                    <a:pt x="2" y="0"/>
                  </a:cubicBezTo>
                  <a:cubicBezTo>
                    <a:pt x="2" y="0"/>
                    <a:pt x="2" y="0"/>
                    <a:pt x="1" y="0"/>
                  </a:cubicBezTo>
                  <a:cubicBezTo>
                    <a:pt x="1" y="2"/>
                    <a:pt x="2" y="2"/>
                    <a:pt x="1" y="3"/>
                  </a:cubicBezTo>
                  <a:cubicBezTo>
                    <a:pt x="0" y="4"/>
                    <a:pt x="1" y="5"/>
                    <a:pt x="1" y="7"/>
                  </a:cubicBezTo>
                  <a:cubicBezTo>
                    <a:pt x="1" y="8"/>
                    <a:pt x="1" y="18"/>
                    <a:pt x="1" y="24"/>
                  </a:cubicBezTo>
                  <a:cubicBezTo>
                    <a:pt x="15" y="24"/>
                    <a:pt x="15" y="24"/>
                    <a:pt x="15" y="24"/>
                  </a:cubicBezTo>
                  <a:cubicBezTo>
                    <a:pt x="15" y="24"/>
                    <a:pt x="16" y="24"/>
                    <a:pt x="16" y="24"/>
                  </a:cubicBezTo>
                  <a:cubicBezTo>
                    <a:pt x="17" y="24"/>
                    <a:pt x="17" y="24"/>
                    <a:pt x="17" y="24"/>
                  </a:cubicBezTo>
                  <a:cubicBezTo>
                    <a:pt x="20" y="24"/>
                    <a:pt x="20" y="24"/>
                    <a:pt x="20" y="24"/>
                  </a:cubicBezTo>
                  <a:cubicBezTo>
                    <a:pt x="20" y="24"/>
                    <a:pt x="21" y="25"/>
                    <a:pt x="22" y="25"/>
                  </a:cubicBezTo>
                  <a:cubicBezTo>
                    <a:pt x="22" y="25"/>
                    <a:pt x="22" y="24"/>
                    <a:pt x="23" y="24"/>
                  </a:cubicBezTo>
                  <a:cubicBezTo>
                    <a:pt x="24" y="24"/>
                    <a:pt x="24" y="22"/>
                    <a:pt x="24" y="22"/>
                  </a:cubicBezTo>
                  <a:cubicBezTo>
                    <a:pt x="25" y="22"/>
                    <a:pt x="25" y="22"/>
                    <a:pt x="26" y="21"/>
                  </a:cubicBezTo>
                  <a:cubicBezTo>
                    <a:pt x="26" y="21"/>
                    <a:pt x="26" y="21"/>
                    <a:pt x="26" y="21"/>
                  </a:cubicBezTo>
                  <a:cubicBezTo>
                    <a:pt x="26" y="21"/>
                    <a:pt x="26" y="21"/>
                    <a:pt x="26" y="20"/>
                  </a:cubicBezTo>
                  <a:cubicBezTo>
                    <a:pt x="26" y="19"/>
                    <a:pt x="25" y="19"/>
                    <a:pt x="25" y="18"/>
                  </a:cubicBezTo>
                  <a:cubicBezTo>
                    <a:pt x="24" y="16"/>
                    <a:pt x="22" y="14"/>
                    <a:pt x="22" y="13"/>
                  </a:cubicBezTo>
                  <a:cubicBezTo>
                    <a:pt x="22" y="12"/>
                    <a:pt x="21" y="12"/>
                    <a:pt x="21" y="11"/>
                  </a:cubicBezTo>
                  <a:cubicBezTo>
                    <a:pt x="21" y="10"/>
                    <a:pt x="21" y="10"/>
                    <a:pt x="20" y="8"/>
                  </a:cubicBezTo>
                  <a:cubicBezTo>
                    <a:pt x="18" y="7"/>
                    <a:pt x="18" y="4"/>
                    <a:pt x="18" y="4"/>
                  </a:cubicBezTo>
                  <a:cubicBezTo>
                    <a:pt x="19" y="4"/>
                    <a:pt x="20" y="6"/>
                    <a:pt x="20" y="7"/>
                  </a:cubicBezTo>
                  <a:cubicBezTo>
                    <a:pt x="20" y="8"/>
                    <a:pt x="22" y="10"/>
                    <a:pt x="22" y="10"/>
                  </a:cubicBezTo>
                  <a:cubicBezTo>
                    <a:pt x="23" y="10"/>
                    <a:pt x="23" y="6"/>
                    <a:pt x="24" y="7"/>
                  </a:cubicBezTo>
                  <a:cubicBezTo>
                    <a:pt x="24" y="7"/>
                    <a:pt x="24" y="7"/>
                    <a:pt x="24" y="7"/>
                  </a:cubicBezTo>
                  <a:cubicBezTo>
                    <a:pt x="24" y="6"/>
                    <a:pt x="24" y="6"/>
                    <a:pt x="24" y="6"/>
                  </a:cubicBezTo>
                  <a:lnTo>
                    <a:pt x="24" y="5"/>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217">
              <a:extLst>
                <a:ext uri="{FF2B5EF4-FFF2-40B4-BE49-F238E27FC236}">
                  <a16:creationId xmlns:a16="http://schemas.microsoft.com/office/drawing/2014/main" id="{103149E7-6466-4474-8C66-DDF595296326}"/>
                </a:ext>
              </a:extLst>
            </p:cNvPr>
            <p:cNvSpPr>
              <a:spLocks/>
            </p:cNvSpPr>
            <p:nvPr/>
          </p:nvSpPr>
          <p:spPr bwMode="auto">
            <a:xfrm>
              <a:off x="-3448050" y="2212975"/>
              <a:ext cx="46037" cy="50800"/>
            </a:xfrm>
            <a:custGeom>
              <a:avLst/>
              <a:gdLst>
                <a:gd name="T0" fmla="*/ 6 w 13"/>
                <a:gd name="T1" fmla="*/ 13 h 14"/>
                <a:gd name="T2" fmla="*/ 7 w 13"/>
                <a:gd name="T3" fmla="*/ 12 h 14"/>
                <a:gd name="T4" fmla="*/ 8 w 13"/>
                <a:gd name="T5" fmla="*/ 11 h 14"/>
                <a:gd name="T6" fmla="*/ 9 w 13"/>
                <a:gd name="T7" fmla="*/ 9 h 14"/>
                <a:gd name="T8" fmla="*/ 10 w 13"/>
                <a:gd name="T9" fmla="*/ 11 h 14"/>
                <a:gd name="T10" fmla="*/ 12 w 13"/>
                <a:gd name="T11" fmla="*/ 11 h 14"/>
                <a:gd name="T12" fmla="*/ 13 w 13"/>
                <a:gd name="T13" fmla="*/ 8 h 14"/>
                <a:gd name="T14" fmla="*/ 12 w 13"/>
                <a:gd name="T15" fmla="*/ 6 h 14"/>
                <a:gd name="T16" fmla="*/ 12 w 13"/>
                <a:gd name="T17" fmla="*/ 4 h 14"/>
                <a:gd name="T18" fmla="*/ 12 w 13"/>
                <a:gd name="T19" fmla="*/ 2 h 14"/>
                <a:gd name="T20" fmla="*/ 10 w 13"/>
                <a:gd name="T21" fmla="*/ 2 h 14"/>
                <a:gd name="T22" fmla="*/ 10 w 13"/>
                <a:gd name="T23" fmla="*/ 0 h 14"/>
                <a:gd name="T24" fmla="*/ 7 w 13"/>
                <a:gd name="T25" fmla="*/ 0 h 14"/>
                <a:gd name="T26" fmla="*/ 6 w 13"/>
                <a:gd name="T27" fmla="*/ 0 h 14"/>
                <a:gd name="T28" fmla="*/ 6 w 13"/>
                <a:gd name="T29" fmla="*/ 3 h 14"/>
                <a:gd name="T30" fmla="*/ 3 w 13"/>
                <a:gd name="T31" fmla="*/ 3 h 14"/>
                <a:gd name="T32" fmla="*/ 2 w 13"/>
                <a:gd name="T33" fmla="*/ 3 h 14"/>
                <a:gd name="T34" fmla="*/ 2 w 13"/>
                <a:gd name="T35" fmla="*/ 3 h 14"/>
                <a:gd name="T36" fmla="*/ 2 w 13"/>
                <a:gd name="T37" fmla="*/ 5 h 14"/>
                <a:gd name="T38" fmla="*/ 1 w 13"/>
                <a:gd name="T39" fmla="*/ 6 h 14"/>
                <a:gd name="T40" fmla="*/ 0 w 13"/>
                <a:gd name="T41" fmla="*/ 7 h 14"/>
                <a:gd name="T42" fmla="*/ 1 w 13"/>
                <a:gd name="T43" fmla="*/ 9 h 14"/>
                <a:gd name="T44" fmla="*/ 3 w 13"/>
                <a:gd name="T45" fmla="*/ 11 h 14"/>
                <a:gd name="T46" fmla="*/ 5 w 13"/>
                <a:gd name="T47" fmla="*/ 14 h 14"/>
                <a:gd name="T48" fmla="*/ 6 w 13"/>
                <a:gd name="T4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4">
                  <a:moveTo>
                    <a:pt x="6" y="13"/>
                  </a:moveTo>
                  <a:cubicBezTo>
                    <a:pt x="8" y="13"/>
                    <a:pt x="7" y="13"/>
                    <a:pt x="7" y="12"/>
                  </a:cubicBezTo>
                  <a:cubicBezTo>
                    <a:pt x="6" y="10"/>
                    <a:pt x="7" y="11"/>
                    <a:pt x="8" y="11"/>
                  </a:cubicBezTo>
                  <a:cubicBezTo>
                    <a:pt x="9" y="11"/>
                    <a:pt x="9" y="9"/>
                    <a:pt x="9" y="9"/>
                  </a:cubicBezTo>
                  <a:cubicBezTo>
                    <a:pt x="10" y="9"/>
                    <a:pt x="10" y="11"/>
                    <a:pt x="10" y="11"/>
                  </a:cubicBezTo>
                  <a:cubicBezTo>
                    <a:pt x="11" y="11"/>
                    <a:pt x="11" y="11"/>
                    <a:pt x="12" y="11"/>
                  </a:cubicBezTo>
                  <a:cubicBezTo>
                    <a:pt x="13" y="11"/>
                    <a:pt x="13" y="9"/>
                    <a:pt x="13" y="8"/>
                  </a:cubicBezTo>
                  <a:cubicBezTo>
                    <a:pt x="13" y="7"/>
                    <a:pt x="13" y="6"/>
                    <a:pt x="12" y="6"/>
                  </a:cubicBezTo>
                  <a:cubicBezTo>
                    <a:pt x="12" y="5"/>
                    <a:pt x="11" y="4"/>
                    <a:pt x="12" y="4"/>
                  </a:cubicBezTo>
                  <a:cubicBezTo>
                    <a:pt x="13" y="4"/>
                    <a:pt x="13" y="3"/>
                    <a:pt x="12" y="2"/>
                  </a:cubicBezTo>
                  <a:cubicBezTo>
                    <a:pt x="11" y="2"/>
                    <a:pt x="10" y="3"/>
                    <a:pt x="10" y="2"/>
                  </a:cubicBezTo>
                  <a:cubicBezTo>
                    <a:pt x="10" y="2"/>
                    <a:pt x="10" y="1"/>
                    <a:pt x="10" y="0"/>
                  </a:cubicBezTo>
                  <a:cubicBezTo>
                    <a:pt x="8" y="0"/>
                    <a:pt x="7" y="0"/>
                    <a:pt x="7" y="0"/>
                  </a:cubicBezTo>
                  <a:cubicBezTo>
                    <a:pt x="6" y="0"/>
                    <a:pt x="6" y="0"/>
                    <a:pt x="6" y="0"/>
                  </a:cubicBezTo>
                  <a:cubicBezTo>
                    <a:pt x="6" y="1"/>
                    <a:pt x="6" y="3"/>
                    <a:pt x="6" y="3"/>
                  </a:cubicBezTo>
                  <a:cubicBezTo>
                    <a:pt x="6" y="3"/>
                    <a:pt x="4" y="3"/>
                    <a:pt x="3" y="3"/>
                  </a:cubicBezTo>
                  <a:cubicBezTo>
                    <a:pt x="3" y="3"/>
                    <a:pt x="2" y="3"/>
                    <a:pt x="2" y="3"/>
                  </a:cubicBezTo>
                  <a:cubicBezTo>
                    <a:pt x="2" y="3"/>
                    <a:pt x="2" y="3"/>
                    <a:pt x="2" y="3"/>
                  </a:cubicBezTo>
                  <a:cubicBezTo>
                    <a:pt x="1" y="4"/>
                    <a:pt x="2" y="4"/>
                    <a:pt x="2" y="5"/>
                  </a:cubicBezTo>
                  <a:cubicBezTo>
                    <a:pt x="3" y="5"/>
                    <a:pt x="1" y="5"/>
                    <a:pt x="1" y="6"/>
                  </a:cubicBezTo>
                  <a:cubicBezTo>
                    <a:pt x="1" y="6"/>
                    <a:pt x="1" y="7"/>
                    <a:pt x="0" y="7"/>
                  </a:cubicBezTo>
                  <a:cubicBezTo>
                    <a:pt x="0" y="7"/>
                    <a:pt x="1" y="9"/>
                    <a:pt x="1" y="9"/>
                  </a:cubicBezTo>
                  <a:cubicBezTo>
                    <a:pt x="1" y="10"/>
                    <a:pt x="2" y="10"/>
                    <a:pt x="3" y="11"/>
                  </a:cubicBezTo>
                  <a:cubicBezTo>
                    <a:pt x="4" y="13"/>
                    <a:pt x="4" y="13"/>
                    <a:pt x="5" y="14"/>
                  </a:cubicBezTo>
                  <a:cubicBezTo>
                    <a:pt x="6" y="14"/>
                    <a:pt x="6" y="13"/>
                    <a:pt x="6"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218">
              <a:extLst>
                <a:ext uri="{FF2B5EF4-FFF2-40B4-BE49-F238E27FC236}">
                  <a16:creationId xmlns:a16="http://schemas.microsoft.com/office/drawing/2014/main" id="{1DF7071D-BBF9-42D1-904B-67C6028935D1}"/>
                </a:ext>
              </a:extLst>
            </p:cNvPr>
            <p:cNvSpPr>
              <a:spLocks/>
            </p:cNvSpPr>
            <p:nvPr/>
          </p:nvSpPr>
          <p:spPr bwMode="auto">
            <a:xfrm>
              <a:off x="-3444875" y="2212975"/>
              <a:ext cx="17462" cy="11113"/>
            </a:xfrm>
            <a:custGeom>
              <a:avLst/>
              <a:gdLst>
                <a:gd name="T0" fmla="*/ 5 w 5"/>
                <a:gd name="T1" fmla="*/ 3 h 3"/>
                <a:gd name="T2" fmla="*/ 5 w 5"/>
                <a:gd name="T3" fmla="*/ 0 h 3"/>
                <a:gd name="T4" fmla="*/ 5 w 5"/>
                <a:gd name="T5" fmla="*/ 0 h 3"/>
                <a:gd name="T6" fmla="*/ 1 w 5"/>
                <a:gd name="T7" fmla="*/ 0 h 3"/>
                <a:gd name="T8" fmla="*/ 1 w 5"/>
                <a:gd name="T9" fmla="*/ 0 h 3"/>
                <a:gd name="T10" fmla="*/ 1 w 5"/>
                <a:gd name="T11" fmla="*/ 1 h 3"/>
                <a:gd name="T12" fmla="*/ 1 w 5"/>
                <a:gd name="T13" fmla="*/ 2 h 3"/>
                <a:gd name="T14" fmla="*/ 1 w 5"/>
                <a:gd name="T15" fmla="*/ 3 h 3"/>
                <a:gd name="T16" fmla="*/ 2 w 5"/>
                <a:gd name="T17" fmla="*/ 3 h 3"/>
                <a:gd name="T18" fmla="*/ 5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5" y="3"/>
                  </a:moveTo>
                  <a:cubicBezTo>
                    <a:pt x="5" y="3"/>
                    <a:pt x="5" y="1"/>
                    <a:pt x="5" y="0"/>
                  </a:cubicBezTo>
                  <a:cubicBezTo>
                    <a:pt x="5" y="0"/>
                    <a:pt x="5" y="0"/>
                    <a:pt x="5" y="0"/>
                  </a:cubicBezTo>
                  <a:cubicBezTo>
                    <a:pt x="1" y="0"/>
                    <a:pt x="1" y="0"/>
                    <a:pt x="1" y="0"/>
                  </a:cubicBezTo>
                  <a:cubicBezTo>
                    <a:pt x="1" y="0"/>
                    <a:pt x="1" y="0"/>
                    <a:pt x="1" y="0"/>
                  </a:cubicBezTo>
                  <a:cubicBezTo>
                    <a:pt x="2" y="0"/>
                    <a:pt x="2" y="1"/>
                    <a:pt x="1" y="1"/>
                  </a:cubicBezTo>
                  <a:cubicBezTo>
                    <a:pt x="0" y="2"/>
                    <a:pt x="0" y="2"/>
                    <a:pt x="1" y="2"/>
                  </a:cubicBezTo>
                  <a:cubicBezTo>
                    <a:pt x="1" y="2"/>
                    <a:pt x="1" y="3"/>
                    <a:pt x="1" y="3"/>
                  </a:cubicBezTo>
                  <a:cubicBezTo>
                    <a:pt x="1" y="3"/>
                    <a:pt x="2" y="3"/>
                    <a:pt x="2" y="3"/>
                  </a:cubicBezTo>
                  <a:cubicBezTo>
                    <a:pt x="3" y="3"/>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219">
              <a:extLst>
                <a:ext uri="{FF2B5EF4-FFF2-40B4-BE49-F238E27FC236}">
                  <a16:creationId xmlns:a16="http://schemas.microsoft.com/office/drawing/2014/main" id="{A5362CD4-1115-443E-8A49-D3590E9F7A37}"/>
                </a:ext>
              </a:extLst>
            </p:cNvPr>
            <p:cNvSpPr>
              <a:spLocks/>
            </p:cNvSpPr>
            <p:nvPr/>
          </p:nvSpPr>
          <p:spPr bwMode="auto">
            <a:xfrm>
              <a:off x="-3430588" y="2198688"/>
              <a:ext cx="61912" cy="76200"/>
            </a:xfrm>
            <a:custGeom>
              <a:avLst/>
              <a:gdLst>
                <a:gd name="T0" fmla="*/ 5 w 17"/>
                <a:gd name="T1" fmla="*/ 20 h 21"/>
                <a:gd name="T2" fmla="*/ 6 w 17"/>
                <a:gd name="T3" fmla="*/ 20 h 21"/>
                <a:gd name="T4" fmla="*/ 8 w 17"/>
                <a:gd name="T5" fmla="*/ 20 h 21"/>
                <a:gd name="T6" fmla="*/ 9 w 17"/>
                <a:gd name="T7" fmla="*/ 20 h 21"/>
                <a:gd name="T8" fmla="*/ 11 w 17"/>
                <a:gd name="T9" fmla="*/ 18 h 21"/>
                <a:gd name="T10" fmla="*/ 11 w 17"/>
                <a:gd name="T11" fmla="*/ 17 h 21"/>
                <a:gd name="T12" fmla="*/ 12 w 17"/>
                <a:gd name="T13" fmla="*/ 13 h 21"/>
                <a:gd name="T14" fmla="*/ 14 w 17"/>
                <a:gd name="T15" fmla="*/ 10 h 21"/>
                <a:gd name="T16" fmla="*/ 15 w 17"/>
                <a:gd name="T17" fmla="*/ 5 h 21"/>
                <a:gd name="T18" fmla="*/ 16 w 17"/>
                <a:gd name="T19" fmla="*/ 3 h 21"/>
                <a:gd name="T20" fmla="*/ 17 w 17"/>
                <a:gd name="T21" fmla="*/ 1 h 21"/>
                <a:gd name="T22" fmla="*/ 17 w 17"/>
                <a:gd name="T23" fmla="*/ 1 h 21"/>
                <a:gd name="T24" fmla="*/ 15 w 17"/>
                <a:gd name="T25" fmla="*/ 0 h 21"/>
                <a:gd name="T26" fmla="*/ 14 w 17"/>
                <a:gd name="T27" fmla="*/ 1 h 21"/>
                <a:gd name="T28" fmla="*/ 12 w 17"/>
                <a:gd name="T29" fmla="*/ 1 h 21"/>
                <a:gd name="T30" fmla="*/ 12 w 17"/>
                <a:gd name="T31" fmla="*/ 3 h 21"/>
                <a:gd name="T32" fmla="*/ 11 w 17"/>
                <a:gd name="T33" fmla="*/ 5 h 21"/>
                <a:gd name="T34" fmla="*/ 8 w 17"/>
                <a:gd name="T35" fmla="*/ 4 h 21"/>
                <a:gd name="T36" fmla="*/ 5 w 17"/>
                <a:gd name="T37" fmla="*/ 4 h 21"/>
                <a:gd name="T38" fmla="*/ 5 w 17"/>
                <a:gd name="T39" fmla="*/ 6 h 21"/>
                <a:gd name="T40" fmla="*/ 7 w 17"/>
                <a:gd name="T41" fmla="*/ 6 h 21"/>
                <a:gd name="T42" fmla="*/ 7 w 17"/>
                <a:gd name="T43" fmla="*/ 8 h 21"/>
                <a:gd name="T44" fmla="*/ 7 w 17"/>
                <a:gd name="T45" fmla="*/ 10 h 21"/>
                <a:gd name="T46" fmla="*/ 8 w 17"/>
                <a:gd name="T47" fmla="*/ 12 h 21"/>
                <a:gd name="T48" fmla="*/ 7 w 17"/>
                <a:gd name="T49" fmla="*/ 15 h 21"/>
                <a:gd name="T50" fmla="*/ 5 w 17"/>
                <a:gd name="T51" fmla="*/ 15 h 21"/>
                <a:gd name="T52" fmla="*/ 4 w 17"/>
                <a:gd name="T53" fmla="*/ 13 h 21"/>
                <a:gd name="T54" fmla="*/ 3 w 17"/>
                <a:gd name="T55" fmla="*/ 15 h 21"/>
                <a:gd name="T56" fmla="*/ 2 w 17"/>
                <a:gd name="T57" fmla="*/ 16 h 21"/>
                <a:gd name="T58" fmla="*/ 1 w 17"/>
                <a:gd name="T59" fmla="*/ 17 h 21"/>
                <a:gd name="T60" fmla="*/ 0 w 17"/>
                <a:gd name="T61" fmla="*/ 18 h 21"/>
                <a:gd name="T62" fmla="*/ 1 w 17"/>
                <a:gd name="T63" fmla="*/ 18 h 21"/>
                <a:gd name="T64" fmla="*/ 3 w 17"/>
                <a:gd name="T65" fmla="*/ 21 h 21"/>
                <a:gd name="T66" fmla="*/ 5 w 17"/>
                <a:gd name="T6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21">
                  <a:moveTo>
                    <a:pt x="5" y="20"/>
                  </a:moveTo>
                  <a:cubicBezTo>
                    <a:pt x="5" y="20"/>
                    <a:pt x="5" y="21"/>
                    <a:pt x="6" y="20"/>
                  </a:cubicBezTo>
                  <a:cubicBezTo>
                    <a:pt x="7" y="19"/>
                    <a:pt x="8" y="19"/>
                    <a:pt x="8" y="20"/>
                  </a:cubicBezTo>
                  <a:cubicBezTo>
                    <a:pt x="8" y="21"/>
                    <a:pt x="8" y="21"/>
                    <a:pt x="9" y="20"/>
                  </a:cubicBezTo>
                  <a:cubicBezTo>
                    <a:pt x="10" y="19"/>
                    <a:pt x="11" y="20"/>
                    <a:pt x="11" y="18"/>
                  </a:cubicBezTo>
                  <a:cubicBezTo>
                    <a:pt x="11" y="17"/>
                    <a:pt x="11" y="18"/>
                    <a:pt x="11" y="17"/>
                  </a:cubicBezTo>
                  <a:cubicBezTo>
                    <a:pt x="11" y="15"/>
                    <a:pt x="12" y="14"/>
                    <a:pt x="12" y="13"/>
                  </a:cubicBezTo>
                  <a:cubicBezTo>
                    <a:pt x="12" y="12"/>
                    <a:pt x="14" y="11"/>
                    <a:pt x="14" y="10"/>
                  </a:cubicBezTo>
                  <a:cubicBezTo>
                    <a:pt x="14" y="9"/>
                    <a:pt x="15" y="7"/>
                    <a:pt x="15" y="5"/>
                  </a:cubicBezTo>
                  <a:cubicBezTo>
                    <a:pt x="15" y="4"/>
                    <a:pt x="16" y="4"/>
                    <a:pt x="16" y="3"/>
                  </a:cubicBezTo>
                  <a:cubicBezTo>
                    <a:pt x="17" y="2"/>
                    <a:pt x="17" y="2"/>
                    <a:pt x="17" y="1"/>
                  </a:cubicBezTo>
                  <a:cubicBezTo>
                    <a:pt x="17" y="1"/>
                    <a:pt x="17" y="1"/>
                    <a:pt x="17" y="1"/>
                  </a:cubicBezTo>
                  <a:cubicBezTo>
                    <a:pt x="15" y="0"/>
                    <a:pt x="15" y="0"/>
                    <a:pt x="15" y="0"/>
                  </a:cubicBezTo>
                  <a:cubicBezTo>
                    <a:pt x="14" y="1"/>
                    <a:pt x="14" y="1"/>
                    <a:pt x="14" y="1"/>
                  </a:cubicBezTo>
                  <a:cubicBezTo>
                    <a:pt x="12" y="1"/>
                    <a:pt x="12" y="1"/>
                    <a:pt x="12" y="1"/>
                  </a:cubicBezTo>
                  <a:cubicBezTo>
                    <a:pt x="12" y="1"/>
                    <a:pt x="12" y="2"/>
                    <a:pt x="12" y="3"/>
                  </a:cubicBezTo>
                  <a:cubicBezTo>
                    <a:pt x="11" y="3"/>
                    <a:pt x="11" y="5"/>
                    <a:pt x="11" y="5"/>
                  </a:cubicBezTo>
                  <a:cubicBezTo>
                    <a:pt x="11" y="5"/>
                    <a:pt x="9" y="4"/>
                    <a:pt x="8" y="4"/>
                  </a:cubicBezTo>
                  <a:cubicBezTo>
                    <a:pt x="8" y="4"/>
                    <a:pt x="6" y="4"/>
                    <a:pt x="5" y="4"/>
                  </a:cubicBezTo>
                  <a:cubicBezTo>
                    <a:pt x="5" y="5"/>
                    <a:pt x="5" y="6"/>
                    <a:pt x="5" y="6"/>
                  </a:cubicBezTo>
                  <a:cubicBezTo>
                    <a:pt x="5" y="7"/>
                    <a:pt x="6" y="6"/>
                    <a:pt x="7" y="6"/>
                  </a:cubicBezTo>
                  <a:cubicBezTo>
                    <a:pt x="8" y="7"/>
                    <a:pt x="8" y="8"/>
                    <a:pt x="7" y="8"/>
                  </a:cubicBezTo>
                  <a:cubicBezTo>
                    <a:pt x="6" y="8"/>
                    <a:pt x="7" y="9"/>
                    <a:pt x="7" y="10"/>
                  </a:cubicBezTo>
                  <a:cubicBezTo>
                    <a:pt x="8" y="10"/>
                    <a:pt x="8" y="11"/>
                    <a:pt x="8" y="12"/>
                  </a:cubicBezTo>
                  <a:cubicBezTo>
                    <a:pt x="8" y="13"/>
                    <a:pt x="8" y="15"/>
                    <a:pt x="7" y="15"/>
                  </a:cubicBezTo>
                  <a:cubicBezTo>
                    <a:pt x="6" y="15"/>
                    <a:pt x="6" y="15"/>
                    <a:pt x="5" y="15"/>
                  </a:cubicBezTo>
                  <a:cubicBezTo>
                    <a:pt x="5" y="15"/>
                    <a:pt x="5" y="13"/>
                    <a:pt x="4" y="13"/>
                  </a:cubicBezTo>
                  <a:cubicBezTo>
                    <a:pt x="4" y="13"/>
                    <a:pt x="4" y="15"/>
                    <a:pt x="3" y="15"/>
                  </a:cubicBezTo>
                  <a:cubicBezTo>
                    <a:pt x="2" y="15"/>
                    <a:pt x="1" y="14"/>
                    <a:pt x="2" y="16"/>
                  </a:cubicBezTo>
                  <a:cubicBezTo>
                    <a:pt x="2" y="17"/>
                    <a:pt x="3" y="17"/>
                    <a:pt x="1" y="17"/>
                  </a:cubicBezTo>
                  <a:cubicBezTo>
                    <a:pt x="1" y="17"/>
                    <a:pt x="1" y="18"/>
                    <a:pt x="0" y="18"/>
                  </a:cubicBezTo>
                  <a:cubicBezTo>
                    <a:pt x="0" y="18"/>
                    <a:pt x="0" y="18"/>
                    <a:pt x="1" y="18"/>
                  </a:cubicBezTo>
                  <a:cubicBezTo>
                    <a:pt x="2" y="19"/>
                    <a:pt x="2" y="20"/>
                    <a:pt x="3" y="21"/>
                  </a:cubicBezTo>
                  <a:cubicBezTo>
                    <a:pt x="4" y="20"/>
                    <a:pt x="5" y="20"/>
                    <a:pt x="5"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220">
              <a:extLst>
                <a:ext uri="{FF2B5EF4-FFF2-40B4-BE49-F238E27FC236}">
                  <a16:creationId xmlns:a16="http://schemas.microsoft.com/office/drawing/2014/main" id="{9EF086E9-54B6-4B32-A935-2065AD4DDB88}"/>
                </a:ext>
              </a:extLst>
            </p:cNvPr>
            <p:cNvSpPr>
              <a:spLocks/>
            </p:cNvSpPr>
            <p:nvPr/>
          </p:nvSpPr>
          <p:spPr bwMode="auto">
            <a:xfrm>
              <a:off x="-3343275" y="2030413"/>
              <a:ext cx="136525" cy="171450"/>
            </a:xfrm>
            <a:custGeom>
              <a:avLst/>
              <a:gdLst>
                <a:gd name="T0" fmla="*/ 29 w 38"/>
                <a:gd name="T1" fmla="*/ 3 h 48"/>
                <a:gd name="T2" fmla="*/ 26 w 38"/>
                <a:gd name="T3" fmla="*/ 3 h 48"/>
                <a:gd name="T4" fmla="*/ 22 w 38"/>
                <a:gd name="T5" fmla="*/ 3 h 48"/>
                <a:gd name="T6" fmla="*/ 7 w 38"/>
                <a:gd name="T7" fmla="*/ 3 h 48"/>
                <a:gd name="T8" fmla="*/ 5 w 38"/>
                <a:gd name="T9" fmla="*/ 8 h 48"/>
                <a:gd name="T10" fmla="*/ 5 w 38"/>
                <a:gd name="T11" fmla="*/ 18 h 48"/>
                <a:gd name="T12" fmla="*/ 2 w 38"/>
                <a:gd name="T13" fmla="*/ 21 h 48"/>
                <a:gd name="T14" fmla="*/ 1 w 38"/>
                <a:gd name="T15" fmla="*/ 25 h 48"/>
                <a:gd name="T16" fmla="*/ 1 w 38"/>
                <a:gd name="T17" fmla="*/ 28 h 48"/>
                <a:gd name="T18" fmla="*/ 2 w 38"/>
                <a:gd name="T19" fmla="*/ 30 h 48"/>
                <a:gd name="T20" fmla="*/ 4 w 38"/>
                <a:gd name="T21" fmla="*/ 34 h 48"/>
                <a:gd name="T22" fmla="*/ 5 w 38"/>
                <a:gd name="T23" fmla="*/ 35 h 48"/>
                <a:gd name="T24" fmla="*/ 7 w 38"/>
                <a:gd name="T25" fmla="*/ 37 h 48"/>
                <a:gd name="T26" fmla="*/ 9 w 38"/>
                <a:gd name="T27" fmla="*/ 40 h 48"/>
                <a:gd name="T28" fmla="*/ 12 w 38"/>
                <a:gd name="T29" fmla="*/ 42 h 48"/>
                <a:gd name="T30" fmla="*/ 13 w 38"/>
                <a:gd name="T31" fmla="*/ 44 h 48"/>
                <a:gd name="T32" fmla="*/ 16 w 38"/>
                <a:gd name="T33" fmla="*/ 45 h 48"/>
                <a:gd name="T34" fmla="*/ 18 w 38"/>
                <a:gd name="T35" fmla="*/ 45 h 48"/>
                <a:gd name="T36" fmla="*/ 22 w 38"/>
                <a:gd name="T37" fmla="*/ 47 h 48"/>
                <a:gd name="T38" fmla="*/ 25 w 38"/>
                <a:gd name="T39" fmla="*/ 47 h 48"/>
                <a:gd name="T40" fmla="*/ 28 w 38"/>
                <a:gd name="T41" fmla="*/ 46 h 48"/>
                <a:gd name="T42" fmla="*/ 30 w 38"/>
                <a:gd name="T43" fmla="*/ 44 h 48"/>
                <a:gd name="T44" fmla="*/ 32 w 38"/>
                <a:gd name="T45" fmla="*/ 45 h 48"/>
                <a:gd name="T46" fmla="*/ 30 w 38"/>
                <a:gd name="T47" fmla="*/ 41 h 48"/>
                <a:gd name="T48" fmla="*/ 26 w 38"/>
                <a:gd name="T49" fmla="*/ 37 h 48"/>
                <a:gd name="T50" fmla="*/ 28 w 38"/>
                <a:gd name="T51" fmla="*/ 36 h 48"/>
                <a:gd name="T52" fmla="*/ 29 w 38"/>
                <a:gd name="T53" fmla="*/ 31 h 48"/>
                <a:gd name="T54" fmla="*/ 31 w 38"/>
                <a:gd name="T55" fmla="*/ 28 h 48"/>
                <a:gd name="T56" fmla="*/ 33 w 38"/>
                <a:gd name="T57" fmla="*/ 25 h 48"/>
                <a:gd name="T58" fmla="*/ 34 w 38"/>
                <a:gd name="T59" fmla="*/ 19 h 48"/>
                <a:gd name="T60" fmla="*/ 36 w 38"/>
                <a:gd name="T61" fmla="*/ 15 h 48"/>
                <a:gd name="T62" fmla="*/ 37 w 38"/>
                <a:gd name="T63" fmla="*/ 12 h 48"/>
                <a:gd name="T64" fmla="*/ 35 w 38"/>
                <a:gd name="T65" fmla="*/ 4 h 48"/>
                <a:gd name="T66" fmla="*/ 32 w 38"/>
                <a:gd name="T67" fmla="*/ 0 h 48"/>
                <a:gd name="T68" fmla="*/ 30 w 38"/>
                <a:gd name="T69"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48">
                  <a:moveTo>
                    <a:pt x="30" y="1"/>
                  </a:moveTo>
                  <a:cubicBezTo>
                    <a:pt x="30" y="1"/>
                    <a:pt x="30" y="3"/>
                    <a:pt x="29" y="3"/>
                  </a:cubicBezTo>
                  <a:cubicBezTo>
                    <a:pt x="28" y="3"/>
                    <a:pt x="28" y="4"/>
                    <a:pt x="28" y="4"/>
                  </a:cubicBezTo>
                  <a:cubicBezTo>
                    <a:pt x="27" y="4"/>
                    <a:pt x="26" y="3"/>
                    <a:pt x="26" y="3"/>
                  </a:cubicBezTo>
                  <a:cubicBezTo>
                    <a:pt x="23" y="3"/>
                    <a:pt x="23" y="3"/>
                    <a:pt x="23" y="3"/>
                  </a:cubicBezTo>
                  <a:cubicBezTo>
                    <a:pt x="23" y="3"/>
                    <a:pt x="23" y="3"/>
                    <a:pt x="22" y="3"/>
                  </a:cubicBezTo>
                  <a:cubicBezTo>
                    <a:pt x="22" y="3"/>
                    <a:pt x="21" y="3"/>
                    <a:pt x="21" y="3"/>
                  </a:cubicBezTo>
                  <a:cubicBezTo>
                    <a:pt x="7" y="3"/>
                    <a:pt x="7" y="3"/>
                    <a:pt x="7" y="3"/>
                  </a:cubicBezTo>
                  <a:cubicBezTo>
                    <a:pt x="7" y="6"/>
                    <a:pt x="7" y="8"/>
                    <a:pt x="7" y="8"/>
                  </a:cubicBezTo>
                  <a:cubicBezTo>
                    <a:pt x="5" y="8"/>
                    <a:pt x="5" y="8"/>
                    <a:pt x="5" y="8"/>
                  </a:cubicBezTo>
                  <a:cubicBezTo>
                    <a:pt x="5" y="16"/>
                    <a:pt x="5" y="16"/>
                    <a:pt x="5" y="16"/>
                  </a:cubicBezTo>
                  <a:cubicBezTo>
                    <a:pt x="5" y="16"/>
                    <a:pt x="5" y="18"/>
                    <a:pt x="5" y="18"/>
                  </a:cubicBezTo>
                  <a:cubicBezTo>
                    <a:pt x="4" y="18"/>
                    <a:pt x="3" y="19"/>
                    <a:pt x="3" y="20"/>
                  </a:cubicBezTo>
                  <a:cubicBezTo>
                    <a:pt x="3" y="20"/>
                    <a:pt x="3" y="21"/>
                    <a:pt x="2" y="21"/>
                  </a:cubicBezTo>
                  <a:cubicBezTo>
                    <a:pt x="1" y="21"/>
                    <a:pt x="2" y="23"/>
                    <a:pt x="1" y="23"/>
                  </a:cubicBezTo>
                  <a:cubicBezTo>
                    <a:pt x="0" y="23"/>
                    <a:pt x="1" y="24"/>
                    <a:pt x="1" y="25"/>
                  </a:cubicBezTo>
                  <a:cubicBezTo>
                    <a:pt x="0" y="25"/>
                    <a:pt x="0" y="26"/>
                    <a:pt x="1" y="26"/>
                  </a:cubicBezTo>
                  <a:cubicBezTo>
                    <a:pt x="2" y="26"/>
                    <a:pt x="1" y="27"/>
                    <a:pt x="1" y="28"/>
                  </a:cubicBezTo>
                  <a:cubicBezTo>
                    <a:pt x="1" y="28"/>
                    <a:pt x="3" y="29"/>
                    <a:pt x="3" y="29"/>
                  </a:cubicBezTo>
                  <a:cubicBezTo>
                    <a:pt x="2" y="30"/>
                    <a:pt x="2" y="30"/>
                    <a:pt x="2" y="30"/>
                  </a:cubicBezTo>
                  <a:cubicBezTo>
                    <a:pt x="2" y="30"/>
                    <a:pt x="4" y="32"/>
                    <a:pt x="4" y="32"/>
                  </a:cubicBezTo>
                  <a:cubicBezTo>
                    <a:pt x="4" y="33"/>
                    <a:pt x="5" y="34"/>
                    <a:pt x="4" y="34"/>
                  </a:cubicBezTo>
                  <a:cubicBezTo>
                    <a:pt x="3" y="35"/>
                    <a:pt x="4" y="35"/>
                    <a:pt x="4" y="35"/>
                  </a:cubicBezTo>
                  <a:cubicBezTo>
                    <a:pt x="5" y="35"/>
                    <a:pt x="5" y="35"/>
                    <a:pt x="5" y="35"/>
                  </a:cubicBezTo>
                  <a:cubicBezTo>
                    <a:pt x="5" y="36"/>
                    <a:pt x="5" y="36"/>
                    <a:pt x="5" y="36"/>
                  </a:cubicBezTo>
                  <a:cubicBezTo>
                    <a:pt x="5" y="36"/>
                    <a:pt x="6" y="36"/>
                    <a:pt x="7" y="37"/>
                  </a:cubicBezTo>
                  <a:cubicBezTo>
                    <a:pt x="8" y="38"/>
                    <a:pt x="8" y="38"/>
                    <a:pt x="8" y="38"/>
                  </a:cubicBezTo>
                  <a:cubicBezTo>
                    <a:pt x="8" y="39"/>
                    <a:pt x="9" y="39"/>
                    <a:pt x="9" y="40"/>
                  </a:cubicBezTo>
                  <a:cubicBezTo>
                    <a:pt x="10" y="40"/>
                    <a:pt x="10" y="41"/>
                    <a:pt x="10" y="41"/>
                  </a:cubicBezTo>
                  <a:cubicBezTo>
                    <a:pt x="10" y="42"/>
                    <a:pt x="12" y="42"/>
                    <a:pt x="12" y="42"/>
                  </a:cubicBezTo>
                  <a:cubicBezTo>
                    <a:pt x="12" y="44"/>
                    <a:pt x="12" y="44"/>
                    <a:pt x="12" y="44"/>
                  </a:cubicBezTo>
                  <a:cubicBezTo>
                    <a:pt x="13" y="44"/>
                    <a:pt x="13" y="44"/>
                    <a:pt x="13" y="44"/>
                  </a:cubicBezTo>
                  <a:cubicBezTo>
                    <a:pt x="13" y="45"/>
                    <a:pt x="14" y="45"/>
                    <a:pt x="14" y="45"/>
                  </a:cubicBezTo>
                  <a:cubicBezTo>
                    <a:pt x="14" y="45"/>
                    <a:pt x="15" y="46"/>
                    <a:pt x="16" y="45"/>
                  </a:cubicBezTo>
                  <a:cubicBezTo>
                    <a:pt x="16" y="45"/>
                    <a:pt x="17" y="46"/>
                    <a:pt x="17" y="46"/>
                  </a:cubicBezTo>
                  <a:cubicBezTo>
                    <a:pt x="17" y="46"/>
                    <a:pt x="18" y="45"/>
                    <a:pt x="18" y="45"/>
                  </a:cubicBezTo>
                  <a:cubicBezTo>
                    <a:pt x="18" y="45"/>
                    <a:pt x="20" y="46"/>
                    <a:pt x="21" y="48"/>
                  </a:cubicBezTo>
                  <a:cubicBezTo>
                    <a:pt x="21" y="47"/>
                    <a:pt x="22" y="47"/>
                    <a:pt x="22" y="47"/>
                  </a:cubicBezTo>
                  <a:cubicBezTo>
                    <a:pt x="23" y="47"/>
                    <a:pt x="24" y="48"/>
                    <a:pt x="24" y="48"/>
                  </a:cubicBezTo>
                  <a:cubicBezTo>
                    <a:pt x="24" y="47"/>
                    <a:pt x="25" y="47"/>
                    <a:pt x="25" y="47"/>
                  </a:cubicBezTo>
                  <a:cubicBezTo>
                    <a:pt x="26" y="47"/>
                    <a:pt x="27" y="47"/>
                    <a:pt x="27" y="47"/>
                  </a:cubicBezTo>
                  <a:cubicBezTo>
                    <a:pt x="27" y="47"/>
                    <a:pt x="27" y="46"/>
                    <a:pt x="28" y="46"/>
                  </a:cubicBezTo>
                  <a:cubicBezTo>
                    <a:pt x="28" y="46"/>
                    <a:pt x="28" y="46"/>
                    <a:pt x="28" y="46"/>
                  </a:cubicBezTo>
                  <a:cubicBezTo>
                    <a:pt x="28" y="45"/>
                    <a:pt x="29" y="45"/>
                    <a:pt x="30" y="44"/>
                  </a:cubicBezTo>
                  <a:cubicBezTo>
                    <a:pt x="30" y="44"/>
                    <a:pt x="31" y="44"/>
                    <a:pt x="31" y="45"/>
                  </a:cubicBezTo>
                  <a:cubicBezTo>
                    <a:pt x="31" y="45"/>
                    <a:pt x="32" y="45"/>
                    <a:pt x="32" y="45"/>
                  </a:cubicBezTo>
                  <a:cubicBezTo>
                    <a:pt x="32" y="44"/>
                    <a:pt x="32" y="43"/>
                    <a:pt x="32" y="43"/>
                  </a:cubicBezTo>
                  <a:cubicBezTo>
                    <a:pt x="31" y="43"/>
                    <a:pt x="30" y="42"/>
                    <a:pt x="30" y="41"/>
                  </a:cubicBezTo>
                  <a:cubicBezTo>
                    <a:pt x="29" y="40"/>
                    <a:pt x="28" y="39"/>
                    <a:pt x="28" y="39"/>
                  </a:cubicBezTo>
                  <a:cubicBezTo>
                    <a:pt x="27" y="38"/>
                    <a:pt x="26" y="38"/>
                    <a:pt x="26" y="37"/>
                  </a:cubicBezTo>
                  <a:cubicBezTo>
                    <a:pt x="25" y="37"/>
                    <a:pt x="26" y="37"/>
                    <a:pt x="26" y="36"/>
                  </a:cubicBezTo>
                  <a:cubicBezTo>
                    <a:pt x="26" y="35"/>
                    <a:pt x="28" y="36"/>
                    <a:pt x="28" y="36"/>
                  </a:cubicBezTo>
                  <a:cubicBezTo>
                    <a:pt x="28" y="36"/>
                    <a:pt x="28" y="34"/>
                    <a:pt x="28" y="33"/>
                  </a:cubicBezTo>
                  <a:cubicBezTo>
                    <a:pt x="28" y="32"/>
                    <a:pt x="29" y="31"/>
                    <a:pt x="29" y="31"/>
                  </a:cubicBezTo>
                  <a:cubicBezTo>
                    <a:pt x="28" y="31"/>
                    <a:pt x="29" y="30"/>
                    <a:pt x="30" y="30"/>
                  </a:cubicBezTo>
                  <a:cubicBezTo>
                    <a:pt x="30" y="30"/>
                    <a:pt x="30" y="28"/>
                    <a:pt x="31" y="28"/>
                  </a:cubicBezTo>
                  <a:cubicBezTo>
                    <a:pt x="31" y="27"/>
                    <a:pt x="32" y="26"/>
                    <a:pt x="32" y="26"/>
                  </a:cubicBezTo>
                  <a:cubicBezTo>
                    <a:pt x="32" y="26"/>
                    <a:pt x="33" y="25"/>
                    <a:pt x="33" y="25"/>
                  </a:cubicBezTo>
                  <a:cubicBezTo>
                    <a:pt x="33" y="24"/>
                    <a:pt x="34" y="23"/>
                    <a:pt x="34" y="22"/>
                  </a:cubicBezTo>
                  <a:cubicBezTo>
                    <a:pt x="34" y="21"/>
                    <a:pt x="33" y="20"/>
                    <a:pt x="34" y="19"/>
                  </a:cubicBezTo>
                  <a:cubicBezTo>
                    <a:pt x="35" y="18"/>
                    <a:pt x="35" y="17"/>
                    <a:pt x="35" y="17"/>
                  </a:cubicBezTo>
                  <a:cubicBezTo>
                    <a:pt x="35" y="16"/>
                    <a:pt x="36" y="16"/>
                    <a:pt x="36" y="15"/>
                  </a:cubicBezTo>
                  <a:cubicBezTo>
                    <a:pt x="37" y="15"/>
                    <a:pt x="38" y="15"/>
                    <a:pt x="38" y="13"/>
                  </a:cubicBezTo>
                  <a:cubicBezTo>
                    <a:pt x="38" y="13"/>
                    <a:pt x="37" y="12"/>
                    <a:pt x="37" y="12"/>
                  </a:cubicBezTo>
                  <a:cubicBezTo>
                    <a:pt x="36" y="12"/>
                    <a:pt x="36" y="10"/>
                    <a:pt x="36" y="8"/>
                  </a:cubicBezTo>
                  <a:cubicBezTo>
                    <a:pt x="36" y="6"/>
                    <a:pt x="35" y="5"/>
                    <a:pt x="35" y="4"/>
                  </a:cubicBezTo>
                  <a:cubicBezTo>
                    <a:pt x="35" y="4"/>
                    <a:pt x="34" y="3"/>
                    <a:pt x="33" y="2"/>
                  </a:cubicBezTo>
                  <a:cubicBezTo>
                    <a:pt x="32" y="2"/>
                    <a:pt x="32" y="1"/>
                    <a:pt x="32" y="0"/>
                  </a:cubicBezTo>
                  <a:cubicBezTo>
                    <a:pt x="32" y="0"/>
                    <a:pt x="32" y="0"/>
                    <a:pt x="32" y="0"/>
                  </a:cubicBezTo>
                  <a:cubicBezTo>
                    <a:pt x="31" y="1"/>
                    <a:pt x="31" y="1"/>
                    <a:pt x="3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221">
              <a:extLst>
                <a:ext uri="{FF2B5EF4-FFF2-40B4-BE49-F238E27FC236}">
                  <a16:creationId xmlns:a16="http://schemas.microsoft.com/office/drawing/2014/main" id="{412D1F20-20A0-4C9F-A8AD-BF3946D4DF75}"/>
                </a:ext>
              </a:extLst>
            </p:cNvPr>
            <p:cNvSpPr>
              <a:spLocks/>
            </p:cNvSpPr>
            <p:nvPr/>
          </p:nvSpPr>
          <p:spPr bwMode="auto">
            <a:xfrm>
              <a:off x="-3178175" y="2124075"/>
              <a:ext cx="14287" cy="14288"/>
            </a:xfrm>
            <a:custGeom>
              <a:avLst/>
              <a:gdLst>
                <a:gd name="T0" fmla="*/ 1 w 4"/>
                <a:gd name="T1" fmla="*/ 1 h 4"/>
                <a:gd name="T2" fmla="*/ 0 w 4"/>
                <a:gd name="T3" fmla="*/ 2 h 4"/>
                <a:gd name="T4" fmla="*/ 0 w 4"/>
                <a:gd name="T5" fmla="*/ 4 h 4"/>
                <a:gd name="T6" fmla="*/ 1 w 4"/>
                <a:gd name="T7" fmla="*/ 4 h 4"/>
                <a:gd name="T8" fmla="*/ 3 w 4"/>
                <a:gd name="T9" fmla="*/ 4 h 4"/>
                <a:gd name="T10" fmla="*/ 3 w 4"/>
                <a:gd name="T11" fmla="*/ 3 h 4"/>
                <a:gd name="T12" fmla="*/ 2 w 4"/>
                <a:gd name="T13" fmla="*/ 3 h 4"/>
                <a:gd name="T14" fmla="*/ 4 w 4"/>
                <a:gd name="T15" fmla="*/ 2 h 4"/>
                <a:gd name="T16" fmla="*/ 3 w 4"/>
                <a:gd name="T17" fmla="*/ 0 h 4"/>
                <a:gd name="T18" fmla="*/ 3 w 4"/>
                <a:gd name="T19" fmla="*/ 0 h 4"/>
                <a:gd name="T20" fmla="*/ 2 w 4"/>
                <a:gd name="T21" fmla="*/ 1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1"/>
                    <a:pt x="1" y="2"/>
                    <a:pt x="0" y="2"/>
                  </a:cubicBezTo>
                  <a:cubicBezTo>
                    <a:pt x="0" y="3"/>
                    <a:pt x="0" y="4"/>
                    <a:pt x="0" y="4"/>
                  </a:cubicBezTo>
                  <a:cubicBezTo>
                    <a:pt x="0" y="4"/>
                    <a:pt x="1" y="4"/>
                    <a:pt x="1" y="4"/>
                  </a:cubicBezTo>
                  <a:cubicBezTo>
                    <a:pt x="2" y="4"/>
                    <a:pt x="2" y="4"/>
                    <a:pt x="3" y="4"/>
                  </a:cubicBezTo>
                  <a:cubicBezTo>
                    <a:pt x="3" y="4"/>
                    <a:pt x="3" y="4"/>
                    <a:pt x="3" y="3"/>
                  </a:cubicBezTo>
                  <a:cubicBezTo>
                    <a:pt x="3" y="3"/>
                    <a:pt x="2" y="3"/>
                    <a:pt x="2" y="3"/>
                  </a:cubicBezTo>
                  <a:cubicBezTo>
                    <a:pt x="2" y="3"/>
                    <a:pt x="3" y="2"/>
                    <a:pt x="4" y="2"/>
                  </a:cubicBezTo>
                  <a:cubicBezTo>
                    <a:pt x="4" y="2"/>
                    <a:pt x="4" y="1"/>
                    <a:pt x="3" y="0"/>
                  </a:cubicBezTo>
                  <a:cubicBezTo>
                    <a:pt x="3" y="0"/>
                    <a:pt x="3" y="0"/>
                    <a:pt x="3" y="0"/>
                  </a:cubicBezTo>
                  <a:cubicBezTo>
                    <a:pt x="3" y="0"/>
                    <a:pt x="3" y="0"/>
                    <a:pt x="2" y="1"/>
                  </a:cubicBezTo>
                  <a:cubicBezTo>
                    <a:pt x="2" y="1"/>
                    <a:pt x="2" y="1"/>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222">
              <a:extLst>
                <a:ext uri="{FF2B5EF4-FFF2-40B4-BE49-F238E27FC236}">
                  <a16:creationId xmlns:a16="http://schemas.microsoft.com/office/drawing/2014/main" id="{C4DB223C-DE53-4074-B5A8-84F712CCA87B}"/>
                </a:ext>
              </a:extLst>
            </p:cNvPr>
            <p:cNvSpPr>
              <a:spLocks/>
            </p:cNvSpPr>
            <p:nvPr/>
          </p:nvSpPr>
          <p:spPr bwMode="auto">
            <a:xfrm>
              <a:off x="-3224213" y="2076450"/>
              <a:ext cx="57150" cy="50800"/>
            </a:xfrm>
            <a:custGeom>
              <a:avLst/>
              <a:gdLst>
                <a:gd name="T0" fmla="*/ 3 w 16"/>
                <a:gd name="T1" fmla="*/ 2 h 14"/>
                <a:gd name="T2" fmla="*/ 2 w 16"/>
                <a:gd name="T3" fmla="*/ 4 h 14"/>
                <a:gd name="T4" fmla="*/ 1 w 16"/>
                <a:gd name="T5" fmla="*/ 6 h 14"/>
                <a:gd name="T6" fmla="*/ 1 w 16"/>
                <a:gd name="T7" fmla="*/ 9 h 14"/>
                <a:gd name="T8" fmla="*/ 3 w 16"/>
                <a:gd name="T9" fmla="*/ 9 h 14"/>
                <a:gd name="T10" fmla="*/ 4 w 16"/>
                <a:gd name="T11" fmla="*/ 8 h 14"/>
                <a:gd name="T12" fmla="*/ 5 w 16"/>
                <a:gd name="T13" fmla="*/ 8 h 14"/>
                <a:gd name="T14" fmla="*/ 6 w 16"/>
                <a:gd name="T15" fmla="*/ 9 h 14"/>
                <a:gd name="T16" fmla="*/ 7 w 16"/>
                <a:gd name="T17" fmla="*/ 9 h 14"/>
                <a:gd name="T18" fmla="*/ 9 w 16"/>
                <a:gd name="T19" fmla="*/ 9 h 14"/>
                <a:gd name="T20" fmla="*/ 14 w 16"/>
                <a:gd name="T21" fmla="*/ 14 h 14"/>
                <a:gd name="T22" fmla="*/ 14 w 16"/>
                <a:gd name="T23" fmla="*/ 14 h 14"/>
                <a:gd name="T24" fmla="*/ 15 w 16"/>
                <a:gd name="T25" fmla="*/ 14 h 14"/>
                <a:gd name="T26" fmla="*/ 16 w 16"/>
                <a:gd name="T27" fmla="*/ 13 h 14"/>
                <a:gd name="T28" fmla="*/ 14 w 16"/>
                <a:gd name="T29" fmla="*/ 10 h 14"/>
                <a:gd name="T30" fmla="*/ 10 w 16"/>
                <a:gd name="T31" fmla="*/ 8 h 14"/>
                <a:gd name="T32" fmla="*/ 8 w 16"/>
                <a:gd name="T33" fmla="*/ 6 h 14"/>
                <a:gd name="T34" fmla="*/ 7 w 16"/>
                <a:gd name="T35" fmla="*/ 3 h 14"/>
                <a:gd name="T36" fmla="*/ 5 w 16"/>
                <a:gd name="T37" fmla="*/ 0 h 14"/>
                <a:gd name="T38" fmla="*/ 3 w 16"/>
                <a:gd name="T39"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14">
                  <a:moveTo>
                    <a:pt x="3" y="2"/>
                  </a:moveTo>
                  <a:cubicBezTo>
                    <a:pt x="3" y="3"/>
                    <a:pt x="2" y="3"/>
                    <a:pt x="2" y="4"/>
                  </a:cubicBezTo>
                  <a:cubicBezTo>
                    <a:pt x="2" y="4"/>
                    <a:pt x="2" y="5"/>
                    <a:pt x="1" y="6"/>
                  </a:cubicBezTo>
                  <a:cubicBezTo>
                    <a:pt x="0" y="7"/>
                    <a:pt x="1" y="8"/>
                    <a:pt x="1" y="9"/>
                  </a:cubicBezTo>
                  <a:cubicBezTo>
                    <a:pt x="2" y="9"/>
                    <a:pt x="3" y="9"/>
                    <a:pt x="3" y="9"/>
                  </a:cubicBezTo>
                  <a:cubicBezTo>
                    <a:pt x="3" y="10"/>
                    <a:pt x="3" y="9"/>
                    <a:pt x="4" y="8"/>
                  </a:cubicBezTo>
                  <a:cubicBezTo>
                    <a:pt x="4" y="8"/>
                    <a:pt x="4" y="8"/>
                    <a:pt x="5" y="8"/>
                  </a:cubicBezTo>
                  <a:cubicBezTo>
                    <a:pt x="5" y="9"/>
                    <a:pt x="5" y="9"/>
                    <a:pt x="6" y="9"/>
                  </a:cubicBezTo>
                  <a:cubicBezTo>
                    <a:pt x="7" y="8"/>
                    <a:pt x="7" y="9"/>
                    <a:pt x="7" y="9"/>
                  </a:cubicBezTo>
                  <a:cubicBezTo>
                    <a:pt x="7" y="9"/>
                    <a:pt x="9" y="9"/>
                    <a:pt x="9" y="9"/>
                  </a:cubicBezTo>
                  <a:cubicBezTo>
                    <a:pt x="10" y="9"/>
                    <a:pt x="14" y="14"/>
                    <a:pt x="14" y="14"/>
                  </a:cubicBezTo>
                  <a:cubicBezTo>
                    <a:pt x="14" y="14"/>
                    <a:pt x="14" y="14"/>
                    <a:pt x="14" y="14"/>
                  </a:cubicBezTo>
                  <a:cubicBezTo>
                    <a:pt x="15" y="14"/>
                    <a:pt x="15" y="14"/>
                    <a:pt x="15" y="14"/>
                  </a:cubicBezTo>
                  <a:cubicBezTo>
                    <a:pt x="16" y="13"/>
                    <a:pt x="16" y="13"/>
                    <a:pt x="16" y="13"/>
                  </a:cubicBezTo>
                  <a:cubicBezTo>
                    <a:pt x="16" y="13"/>
                    <a:pt x="15" y="12"/>
                    <a:pt x="14" y="10"/>
                  </a:cubicBezTo>
                  <a:cubicBezTo>
                    <a:pt x="12" y="9"/>
                    <a:pt x="11" y="8"/>
                    <a:pt x="10" y="8"/>
                  </a:cubicBezTo>
                  <a:cubicBezTo>
                    <a:pt x="9" y="8"/>
                    <a:pt x="9" y="6"/>
                    <a:pt x="8" y="6"/>
                  </a:cubicBezTo>
                  <a:cubicBezTo>
                    <a:pt x="8" y="6"/>
                    <a:pt x="7" y="4"/>
                    <a:pt x="7" y="3"/>
                  </a:cubicBezTo>
                  <a:cubicBezTo>
                    <a:pt x="7" y="2"/>
                    <a:pt x="6" y="1"/>
                    <a:pt x="5" y="0"/>
                  </a:cubicBezTo>
                  <a:cubicBezTo>
                    <a:pt x="5" y="2"/>
                    <a:pt x="4"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223">
              <a:extLst>
                <a:ext uri="{FF2B5EF4-FFF2-40B4-BE49-F238E27FC236}">
                  <a16:creationId xmlns:a16="http://schemas.microsoft.com/office/drawing/2014/main" id="{37BFB05A-9C9C-456A-8595-780DB20C02E7}"/>
                </a:ext>
              </a:extLst>
            </p:cNvPr>
            <p:cNvSpPr>
              <a:spLocks/>
            </p:cNvSpPr>
            <p:nvPr/>
          </p:nvSpPr>
          <p:spPr bwMode="auto">
            <a:xfrm>
              <a:off x="-3252788" y="2105025"/>
              <a:ext cx="125412" cy="96838"/>
            </a:xfrm>
            <a:custGeom>
              <a:avLst/>
              <a:gdLst>
                <a:gd name="T0" fmla="*/ 3 w 35"/>
                <a:gd name="T1" fmla="*/ 18 h 27"/>
                <a:gd name="T2" fmla="*/ 5 w 35"/>
                <a:gd name="T3" fmla="*/ 20 h 27"/>
                <a:gd name="T4" fmla="*/ 7 w 35"/>
                <a:gd name="T5" fmla="*/ 22 h 27"/>
                <a:gd name="T6" fmla="*/ 7 w 35"/>
                <a:gd name="T7" fmla="*/ 24 h 27"/>
                <a:gd name="T8" fmla="*/ 8 w 35"/>
                <a:gd name="T9" fmla="*/ 24 h 27"/>
                <a:gd name="T10" fmla="*/ 10 w 35"/>
                <a:gd name="T11" fmla="*/ 25 h 27"/>
                <a:gd name="T12" fmla="*/ 13 w 35"/>
                <a:gd name="T13" fmla="*/ 26 h 27"/>
                <a:gd name="T14" fmla="*/ 15 w 35"/>
                <a:gd name="T15" fmla="*/ 27 h 27"/>
                <a:gd name="T16" fmla="*/ 17 w 35"/>
                <a:gd name="T17" fmla="*/ 26 h 27"/>
                <a:gd name="T18" fmla="*/ 19 w 35"/>
                <a:gd name="T19" fmla="*/ 25 h 27"/>
                <a:gd name="T20" fmla="*/ 20 w 35"/>
                <a:gd name="T21" fmla="*/ 26 h 27"/>
                <a:gd name="T22" fmla="*/ 21 w 35"/>
                <a:gd name="T23" fmla="*/ 25 h 27"/>
                <a:gd name="T24" fmla="*/ 23 w 35"/>
                <a:gd name="T25" fmla="*/ 25 h 27"/>
                <a:gd name="T26" fmla="*/ 26 w 35"/>
                <a:gd name="T27" fmla="*/ 23 h 27"/>
                <a:gd name="T28" fmla="*/ 29 w 35"/>
                <a:gd name="T29" fmla="*/ 23 h 27"/>
                <a:gd name="T30" fmla="*/ 35 w 35"/>
                <a:gd name="T31" fmla="*/ 17 h 27"/>
                <a:gd name="T32" fmla="*/ 34 w 35"/>
                <a:gd name="T33" fmla="*/ 16 h 27"/>
                <a:gd name="T34" fmla="*/ 31 w 35"/>
                <a:gd name="T35" fmla="*/ 15 h 27"/>
                <a:gd name="T36" fmla="*/ 26 w 35"/>
                <a:gd name="T37" fmla="*/ 14 h 27"/>
                <a:gd name="T38" fmla="*/ 25 w 35"/>
                <a:gd name="T39" fmla="*/ 12 h 27"/>
                <a:gd name="T40" fmla="*/ 23 w 35"/>
                <a:gd name="T41" fmla="*/ 10 h 27"/>
                <a:gd name="T42" fmla="*/ 24 w 35"/>
                <a:gd name="T43" fmla="*/ 9 h 27"/>
                <a:gd name="T44" fmla="*/ 22 w 35"/>
                <a:gd name="T45" fmla="*/ 9 h 27"/>
                <a:gd name="T46" fmla="*/ 21 w 35"/>
                <a:gd name="T47" fmla="*/ 9 h 27"/>
                <a:gd name="T48" fmla="*/ 21 w 35"/>
                <a:gd name="T49" fmla="*/ 7 h 27"/>
                <a:gd name="T50" fmla="*/ 22 w 35"/>
                <a:gd name="T51" fmla="*/ 6 h 27"/>
                <a:gd name="T52" fmla="*/ 17 w 35"/>
                <a:gd name="T53" fmla="*/ 1 h 27"/>
                <a:gd name="T54" fmla="*/ 15 w 35"/>
                <a:gd name="T55" fmla="*/ 1 h 27"/>
                <a:gd name="T56" fmla="*/ 14 w 35"/>
                <a:gd name="T57" fmla="*/ 1 h 27"/>
                <a:gd name="T58" fmla="*/ 13 w 35"/>
                <a:gd name="T59" fmla="*/ 0 h 27"/>
                <a:gd name="T60" fmla="*/ 12 w 35"/>
                <a:gd name="T61" fmla="*/ 0 h 27"/>
                <a:gd name="T62" fmla="*/ 11 w 35"/>
                <a:gd name="T63" fmla="*/ 1 h 27"/>
                <a:gd name="T64" fmla="*/ 9 w 35"/>
                <a:gd name="T65" fmla="*/ 1 h 27"/>
                <a:gd name="T66" fmla="*/ 9 w 35"/>
                <a:gd name="T67" fmla="*/ 1 h 27"/>
                <a:gd name="T68" fmla="*/ 8 w 35"/>
                <a:gd name="T69" fmla="*/ 4 h 27"/>
                <a:gd name="T70" fmla="*/ 7 w 35"/>
                <a:gd name="T71" fmla="*/ 5 h 27"/>
                <a:gd name="T72" fmla="*/ 6 w 35"/>
                <a:gd name="T73" fmla="*/ 7 h 27"/>
                <a:gd name="T74" fmla="*/ 5 w 35"/>
                <a:gd name="T75" fmla="*/ 9 h 27"/>
                <a:gd name="T76" fmla="*/ 4 w 35"/>
                <a:gd name="T77" fmla="*/ 10 h 27"/>
                <a:gd name="T78" fmla="*/ 3 w 35"/>
                <a:gd name="T79" fmla="*/ 12 h 27"/>
                <a:gd name="T80" fmla="*/ 3 w 35"/>
                <a:gd name="T81" fmla="*/ 15 h 27"/>
                <a:gd name="T82" fmla="*/ 1 w 35"/>
                <a:gd name="T83" fmla="*/ 15 h 27"/>
                <a:gd name="T84" fmla="*/ 1 w 35"/>
                <a:gd name="T85" fmla="*/ 16 h 27"/>
                <a:gd name="T86" fmla="*/ 3 w 35"/>
                <a:gd name="T87"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 h="27">
                  <a:moveTo>
                    <a:pt x="3" y="18"/>
                  </a:moveTo>
                  <a:cubicBezTo>
                    <a:pt x="3" y="18"/>
                    <a:pt x="4" y="19"/>
                    <a:pt x="5" y="20"/>
                  </a:cubicBezTo>
                  <a:cubicBezTo>
                    <a:pt x="5" y="21"/>
                    <a:pt x="6" y="22"/>
                    <a:pt x="7" y="22"/>
                  </a:cubicBezTo>
                  <a:cubicBezTo>
                    <a:pt x="7" y="22"/>
                    <a:pt x="7" y="23"/>
                    <a:pt x="7" y="24"/>
                  </a:cubicBezTo>
                  <a:cubicBezTo>
                    <a:pt x="7" y="24"/>
                    <a:pt x="7" y="24"/>
                    <a:pt x="8" y="24"/>
                  </a:cubicBezTo>
                  <a:cubicBezTo>
                    <a:pt x="8" y="25"/>
                    <a:pt x="9" y="24"/>
                    <a:pt x="10" y="25"/>
                  </a:cubicBezTo>
                  <a:cubicBezTo>
                    <a:pt x="10" y="25"/>
                    <a:pt x="12" y="26"/>
                    <a:pt x="13" y="26"/>
                  </a:cubicBezTo>
                  <a:cubicBezTo>
                    <a:pt x="13" y="26"/>
                    <a:pt x="15" y="27"/>
                    <a:pt x="15" y="27"/>
                  </a:cubicBezTo>
                  <a:cubicBezTo>
                    <a:pt x="16" y="27"/>
                    <a:pt x="16" y="26"/>
                    <a:pt x="17" y="26"/>
                  </a:cubicBezTo>
                  <a:cubicBezTo>
                    <a:pt x="18" y="25"/>
                    <a:pt x="19" y="25"/>
                    <a:pt x="19" y="25"/>
                  </a:cubicBezTo>
                  <a:cubicBezTo>
                    <a:pt x="19" y="25"/>
                    <a:pt x="20" y="26"/>
                    <a:pt x="20" y="26"/>
                  </a:cubicBezTo>
                  <a:cubicBezTo>
                    <a:pt x="20" y="26"/>
                    <a:pt x="21" y="25"/>
                    <a:pt x="21" y="25"/>
                  </a:cubicBezTo>
                  <a:cubicBezTo>
                    <a:pt x="22" y="25"/>
                    <a:pt x="23" y="25"/>
                    <a:pt x="23" y="25"/>
                  </a:cubicBezTo>
                  <a:cubicBezTo>
                    <a:pt x="23" y="25"/>
                    <a:pt x="25" y="23"/>
                    <a:pt x="26" y="23"/>
                  </a:cubicBezTo>
                  <a:cubicBezTo>
                    <a:pt x="28" y="23"/>
                    <a:pt x="28" y="24"/>
                    <a:pt x="29" y="23"/>
                  </a:cubicBezTo>
                  <a:cubicBezTo>
                    <a:pt x="29" y="22"/>
                    <a:pt x="34" y="17"/>
                    <a:pt x="35" y="17"/>
                  </a:cubicBezTo>
                  <a:cubicBezTo>
                    <a:pt x="35" y="16"/>
                    <a:pt x="35" y="16"/>
                    <a:pt x="34" y="16"/>
                  </a:cubicBezTo>
                  <a:cubicBezTo>
                    <a:pt x="34" y="16"/>
                    <a:pt x="33" y="16"/>
                    <a:pt x="31" y="15"/>
                  </a:cubicBezTo>
                  <a:cubicBezTo>
                    <a:pt x="29" y="15"/>
                    <a:pt x="27" y="14"/>
                    <a:pt x="26" y="14"/>
                  </a:cubicBezTo>
                  <a:cubicBezTo>
                    <a:pt x="26" y="14"/>
                    <a:pt x="25" y="13"/>
                    <a:pt x="25" y="12"/>
                  </a:cubicBezTo>
                  <a:cubicBezTo>
                    <a:pt x="24" y="12"/>
                    <a:pt x="23" y="11"/>
                    <a:pt x="23" y="10"/>
                  </a:cubicBezTo>
                  <a:cubicBezTo>
                    <a:pt x="23" y="10"/>
                    <a:pt x="23" y="10"/>
                    <a:pt x="24" y="9"/>
                  </a:cubicBezTo>
                  <a:cubicBezTo>
                    <a:pt x="23" y="9"/>
                    <a:pt x="23" y="9"/>
                    <a:pt x="22" y="9"/>
                  </a:cubicBezTo>
                  <a:cubicBezTo>
                    <a:pt x="22" y="9"/>
                    <a:pt x="21" y="9"/>
                    <a:pt x="21" y="9"/>
                  </a:cubicBezTo>
                  <a:cubicBezTo>
                    <a:pt x="21" y="9"/>
                    <a:pt x="21" y="8"/>
                    <a:pt x="21" y="7"/>
                  </a:cubicBezTo>
                  <a:cubicBezTo>
                    <a:pt x="22" y="7"/>
                    <a:pt x="22" y="6"/>
                    <a:pt x="22" y="6"/>
                  </a:cubicBezTo>
                  <a:cubicBezTo>
                    <a:pt x="22" y="6"/>
                    <a:pt x="18" y="1"/>
                    <a:pt x="17" y="1"/>
                  </a:cubicBezTo>
                  <a:cubicBezTo>
                    <a:pt x="17" y="1"/>
                    <a:pt x="15" y="1"/>
                    <a:pt x="15" y="1"/>
                  </a:cubicBezTo>
                  <a:cubicBezTo>
                    <a:pt x="15" y="1"/>
                    <a:pt x="15" y="0"/>
                    <a:pt x="14" y="1"/>
                  </a:cubicBezTo>
                  <a:cubicBezTo>
                    <a:pt x="13" y="1"/>
                    <a:pt x="13" y="1"/>
                    <a:pt x="13" y="0"/>
                  </a:cubicBezTo>
                  <a:cubicBezTo>
                    <a:pt x="12" y="0"/>
                    <a:pt x="12" y="0"/>
                    <a:pt x="12" y="0"/>
                  </a:cubicBezTo>
                  <a:cubicBezTo>
                    <a:pt x="11" y="1"/>
                    <a:pt x="11" y="2"/>
                    <a:pt x="11" y="1"/>
                  </a:cubicBezTo>
                  <a:cubicBezTo>
                    <a:pt x="11" y="1"/>
                    <a:pt x="10" y="1"/>
                    <a:pt x="9" y="1"/>
                  </a:cubicBezTo>
                  <a:cubicBezTo>
                    <a:pt x="9" y="1"/>
                    <a:pt x="9" y="1"/>
                    <a:pt x="9" y="1"/>
                  </a:cubicBezTo>
                  <a:cubicBezTo>
                    <a:pt x="9" y="2"/>
                    <a:pt x="8" y="3"/>
                    <a:pt x="8" y="4"/>
                  </a:cubicBezTo>
                  <a:cubicBezTo>
                    <a:pt x="8" y="4"/>
                    <a:pt x="7" y="5"/>
                    <a:pt x="7" y="5"/>
                  </a:cubicBezTo>
                  <a:cubicBezTo>
                    <a:pt x="7" y="5"/>
                    <a:pt x="6" y="6"/>
                    <a:pt x="6" y="7"/>
                  </a:cubicBezTo>
                  <a:cubicBezTo>
                    <a:pt x="5" y="7"/>
                    <a:pt x="5" y="9"/>
                    <a:pt x="5" y="9"/>
                  </a:cubicBezTo>
                  <a:cubicBezTo>
                    <a:pt x="4" y="9"/>
                    <a:pt x="3" y="10"/>
                    <a:pt x="4" y="10"/>
                  </a:cubicBezTo>
                  <a:cubicBezTo>
                    <a:pt x="4" y="10"/>
                    <a:pt x="3" y="11"/>
                    <a:pt x="3" y="12"/>
                  </a:cubicBezTo>
                  <a:cubicBezTo>
                    <a:pt x="3" y="13"/>
                    <a:pt x="3" y="15"/>
                    <a:pt x="3" y="15"/>
                  </a:cubicBezTo>
                  <a:cubicBezTo>
                    <a:pt x="3" y="15"/>
                    <a:pt x="1" y="14"/>
                    <a:pt x="1" y="15"/>
                  </a:cubicBezTo>
                  <a:cubicBezTo>
                    <a:pt x="1" y="16"/>
                    <a:pt x="0" y="16"/>
                    <a:pt x="1" y="16"/>
                  </a:cubicBezTo>
                  <a:cubicBezTo>
                    <a:pt x="1" y="17"/>
                    <a:pt x="2" y="17"/>
                    <a:pt x="3"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224">
              <a:extLst>
                <a:ext uri="{FF2B5EF4-FFF2-40B4-BE49-F238E27FC236}">
                  <a16:creationId xmlns:a16="http://schemas.microsoft.com/office/drawing/2014/main" id="{70C8FA0E-64F4-4215-B3EF-E18A1340B2DE}"/>
                </a:ext>
              </a:extLst>
            </p:cNvPr>
            <p:cNvSpPr>
              <a:spLocks/>
            </p:cNvSpPr>
            <p:nvPr/>
          </p:nvSpPr>
          <p:spPr bwMode="auto">
            <a:xfrm>
              <a:off x="-3232150" y="1925638"/>
              <a:ext cx="11112" cy="14288"/>
            </a:xfrm>
            <a:custGeom>
              <a:avLst/>
              <a:gdLst>
                <a:gd name="T0" fmla="*/ 3 w 3"/>
                <a:gd name="T1" fmla="*/ 2 h 4"/>
                <a:gd name="T2" fmla="*/ 2 w 3"/>
                <a:gd name="T3" fmla="*/ 0 h 4"/>
                <a:gd name="T4" fmla="*/ 2 w 3"/>
                <a:gd name="T5" fmla="*/ 0 h 4"/>
                <a:gd name="T6" fmla="*/ 0 w 3"/>
                <a:gd name="T7" fmla="*/ 4 h 4"/>
                <a:gd name="T8" fmla="*/ 1 w 3"/>
                <a:gd name="T9" fmla="*/ 4 h 4"/>
                <a:gd name="T10" fmla="*/ 3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3" y="2"/>
                  </a:moveTo>
                  <a:cubicBezTo>
                    <a:pt x="3" y="1"/>
                    <a:pt x="3" y="0"/>
                    <a:pt x="2" y="0"/>
                  </a:cubicBezTo>
                  <a:cubicBezTo>
                    <a:pt x="2" y="0"/>
                    <a:pt x="2" y="0"/>
                    <a:pt x="2" y="0"/>
                  </a:cubicBezTo>
                  <a:cubicBezTo>
                    <a:pt x="2" y="1"/>
                    <a:pt x="0" y="3"/>
                    <a:pt x="0" y="4"/>
                  </a:cubicBezTo>
                  <a:cubicBezTo>
                    <a:pt x="1" y="4"/>
                    <a:pt x="1" y="4"/>
                    <a:pt x="1" y="4"/>
                  </a:cubicBezTo>
                  <a:cubicBezTo>
                    <a:pt x="1" y="3"/>
                    <a:pt x="2"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225">
              <a:extLst>
                <a:ext uri="{FF2B5EF4-FFF2-40B4-BE49-F238E27FC236}">
                  <a16:creationId xmlns:a16="http://schemas.microsoft.com/office/drawing/2014/main" id="{234D0EAD-D452-4652-A9EF-490C195DA00C}"/>
                </a:ext>
              </a:extLst>
            </p:cNvPr>
            <p:cNvSpPr>
              <a:spLocks/>
            </p:cNvSpPr>
            <p:nvPr/>
          </p:nvSpPr>
          <p:spPr bwMode="auto">
            <a:xfrm>
              <a:off x="-3227388" y="1903413"/>
              <a:ext cx="57150" cy="42863"/>
            </a:xfrm>
            <a:custGeom>
              <a:avLst/>
              <a:gdLst>
                <a:gd name="T0" fmla="*/ 2 w 16"/>
                <a:gd name="T1" fmla="*/ 8 h 12"/>
                <a:gd name="T2" fmla="*/ 0 w 16"/>
                <a:gd name="T3" fmla="*/ 10 h 12"/>
                <a:gd name="T4" fmla="*/ 0 w 16"/>
                <a:gd name="T5" fmla="*/ 10 h 12"/>
                <a:gd name="T6" fmla="*/ 0 w 16"/>
                <a:gd name="T7" fmla="*/ 11 h 12"/>
                <a:gd name="T8" fmla="*/ 2 w 16"/>
                <a:gd name="T9" fmla="*/ 12 h 12"/>
                <a:gd name="T10" fmla="*/ 4 w 16"/>
                <a:gd name="T11" fmla="*/ 11 h 12"/>
                <a:gd name="T12" fmla="*/ 12 w 16"/>
                <a:gd name="T13" fmla="*/ 7 h 12"/>
                <a:gd name="T14" fmla="*/ 13 w 16"/>
                <a:gd name="T15" fmla="*/ 6 h 12"/>
                <a:gd name="T16" fmla="*/ 13 w 16"/>
                <a:gd name="T17" fmla="*/ 4 h 12"/>
                <a:gd name="T18" fmla="*/ 13 w 16"/>
                <a:gd name="T19" fmla="*/ 2 h 12"/>
                <a:gd name="T20" fmla="*/ 14 w 16"/>
                <a:gd name="T21" fmla="*/ 1 h 12"/>
                <a:gd name="T22" fmla="*/ 16 w 16"/>
                <a:gd name="T23" fmla="*/ 0 h 12"/>
                <a:gd name="T24" fmla="*/ 15 w 16"/>
                <a:gd name="T25" fmla="*/ 0 h 12"/>
                <a:gd name="T26" fmla="*/ 12 w 16"/>
                <a:gd name="T27" fmla="*/ 0 h 12"/>
                <a:gd name="T28" fmla="*/ 9 w 16"/>
                <a:gd name="T29" fmla="*/ 1 h 12"/>
                <a:gd name="T30" fmla="*/ 7 w 16"/>
                <a:gd name="T31" fmla="*/ 1 h 12"/>
                <a:gd name="T32" fmla="*/ 5 w 16"/>
                <a:gd name="T33" fmla="*/ 1 h 12"/>
                <a:gd name="T34" fmla="*/ 3 w 16"/>
                <a:gd name="T35" fmla="*/ 1 h 12"/>
                <a:gd name="T36" fmla="*/ 2 w 16"/>
                <a:gd name="T37" fmla="*/ 2 h 12"/>
                <a:gd name="T38" fmla="*/ 1 w 16"/>
                <a:gd name="T39" fmla="*/ 3 h 12"/>
                <a:gd name="T40" fmla="*/ 1 w 16"/>
                <a:gd name="T41" fmla="*/ 4 h 12"/>
                <a:gd name="T42" fmla="*/ 1 w 16"/>
                <a:gd name="T43" fmla="*/ 6 h 12"/>
                <a:gd name="T44" fmla="*/ 2 w 16"/>
                <a:gd name="T45"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2">
                  <a:moveTo>
                    <a:pt x="2" y="8"/>
                  </a:moveTo>
                  <a:cubicBezTo>
                    <a:pt x="1" y="8"/>
                    <a:pt x="0" y="9"/>
                    <a:pt x="0" y="10"/>
                  </a:cubicBezTo>
                  <a:cubicBezTo>
                    <a:pt x="0" y="10"/>
                    <a:pt x="0" y="10"/>
                    <a:pt x="0" y="10"/>
                  </a:cubicBezTo>
                  <a:cubicBezTo>
                    <a:pt x="0" y="11"/>
                    <a:pt x="0" y="11"/>
                    <a:pt x="0" y="11"/>
                  </a:cubicBezTo>
                  <a:cubicBezTo>
                    <a:pt x="2" y="12"/>
                    <a:pt x="2" y="12"/>
                    <a:pt x="2" y="12"/>
                  </a:cubicBezTo>
                  <a:cubicBezTo>
                    <a:pt x="2" y="12"/>
                    <a:pt x="4" y="11"/>
                    <a:pt x="4" y="11"/>
                  </a:cubicBezTo>
                  <a:cubicBezTo>
                    <a:pt x="5" y="11"/>
                    <a:pt x="12" y="7"/>
                    <a:pt x="12" y="7"/>
                  </a:cubicBezTo>
                  <a:cubicBezTo>
                    <a:pt x="12" y="7"/>
                    <a:pt x="13" y="6"/>
                    <a:pt x="13" y="6"/>
                  </a:cubicBezTo>
                  <a:cubicBezTo>
                    <a:pt x="13" y="5"/>
                    <a:pt x="13" y="4"/>
                    <a:pt x="13" y="4"/>
                  </a:cubicBezTo>
                  <a:cubicBezTo>
                    <a:pt x="14" y="3"/>
                    <a:pt x="13" y="3"/>
                    <a:pt x="13" y="2"/>
                  </a:cubicBezTo>
                  <a:cubicBezTo>
                    <a:pt x="13" y="1"/>
                    <a:pt x="14" y="1"/>
                    <a:pt x="14" y="1"/>
                  </a:cubicBezTo>
                  <a:cubicBezTo>
                    <a:pt x="16" y="0"/>
                    <a:pt x="16" y="0"/>
                    <a:pt x="16" y="0"/>
                  </a:cubicBezTo>
                  <a:cubicBezTo>
                    <a:pt x="15" y="0"/>
                    <a:pt x="15" y="0"/>
                    <a:pt x="15" y="0"/>
                  </a:cubicBezTo>
                  <a:cubicBezTo>
                    <a:pt x="15" y="0"/>
                    <a:pt x="14" y="0"/>
                    <a:pt x="12" y="0"/>
                  </a:cubicBezTo>
                  <a:cubicBezTo>
                    <a:pt x="11" y="0"/>
                    <a:pt x="11" y="1"/>
                    <a:pt x="9" y="1"/>
                  </a:cubicBezTo>
                  <a:cubicBezTo>
                    <a:pt x="8" y="1"/>
                    <a:pt x="7" y="1"/>
                    <a:pt x="7" y="1"/>
                  </a:cubicBezTo>
                  <a:cubicBezTo>
                    <a:pt x="6" y="0"/>
                    <a:pt x="6" y="1"/>
                    <a:pt x="5" y="1"/>
                  </a:cubicBezTo>
                  <a:cubicBezTo>
                    <a:pt x="4" y="1"/>
                    <a:pt x="3" y="1"/>
                    <a:pt x="3" y="1"/>
                  </a:cubicBezTo>
                  <a:cubicBezTo>
                    <a:pt x="3" y="1"/>
                    <a:pt x="2" y="1"/>
                    <a:pt x="2" y="2"/>
                  </a:cubicBezTo>
                  <a:cubicBezTo>
                    <a:pt x="2" y="2"/>
                    <a:pt x="2" y="3"/>
                    <a:pt x="1" y="3"/>
                  </a:cubicBezTo>
                  <a:cubicBezTo>
                    <a:pt x="1" y="4"/>
                    <a:pt x="0" y="4"/>
                    <a:pt x="1" y="4"/>
                  </a:cubicBezTo>
                  <a:cubicBezTo>
                    <a:pt x="1" y="5"/>
                    <a:pt x="1" y="5"/>
                    <a:pt x="1" y="6"/>
                  </a:cubicBezTo>
                  <a:cubicBezTo>
                    <a:pt x="2" y="6"/>
                    <a:pt x="2" y="7"/>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226">
              <a:extLst>
                <a:ext uri="{FF2B5EF4-FFF2-40B4-BE49-F238E27FC236}">
                  <a16:creationId xmlns:a16="http://schemas.microsoft.com/office/drawing/2014/main" id="{0B6FC7BF-8C0A-426D-A2B4-948E4676D9F7}"/>
                </a:ext>
              </a:extLst>
            </p:cNvPr>
            <p:cNvSpPr>
              <a:spLocks/>
            </p:cNvSpPr>
            <p:nvPr/>
          </p:nvSpPr>
          <p:spPr bwMode="auto">
            <a:xfrm>
              <a:off x="-2473325" y="1892300"/>
              <a:ext cx="33337" cy="39688"/>
            </a:xfrm>
            <a:custGeom>
              <a:avLst/>
              <a:gdLst>
                <a:gd name="T0" fmla="*/ 2 w 9"/>
                <a:gd name="T1" fmla="*/ 1 h 11"/>
                <a:gd name="T2" fmla="*/ 1 w 9"/>
                <a:gd name="T3" fmla="*/ 2 h 11"/>
                <a:gd name="T4" fmla="*/ 2 w 9"/>
                <a:gd name="T5" fmla="*/ 3 h 11"/>
                <a:gd name="T6" fmla="*/ 1 w 9"/>
                <a:gd name="T7" fmla="*/ 4 h 11"/>
                <a:gd name="T8" fmla="*/ 1 w 9"/>
                <a:gd name="T9" fmla="*/ 6 h 11"/>
                <a:gd name="T10" fmla="*/ 1 w 9"/>
                <a:gd name="T11" fmla="*/ 9 h 11"/>
                <a:gd name="T12" fmla="*/ 1 w 9"/>
                <a:gd name="T13" fmla="*/ 10 h 11"/>
                <a:gd name="T14" fmla="*/ 5 w 9"/>
                <a:gd name="T15" fmla="*/ 9 h 11"/>
                <a:gd name="T16" fmla="*/ 8 w 9"/>
                <a:gd name="T17" fmla="*/ 8 h 11"/>
                <a:gd name="T18" fmla="*/ 9 w 9"/>
                <a:gd name="T19" fmla="*/ 7 h 11"/>
                <a:gd name="T20" fmla="*/ 8 w 9"/>
                <a:gd name="T21" fmla="*/ 4 h 11"/>
                <a:gd name="T22" fmla="*/ 6 w 9"/>
                <a:gd name="T23" fmla="*/ 0 h 11"/>
                <a:gd name="T24" fmla="*/ 4 w 9"/>
                <a:gd name="T25" fmla="*/ 0 h 11"/>
                <a:gd name="T26" fmla="*/ 2 w 9"/>
                <a:gd name="T2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1">
                  <a:moveTo>
                    <a:pt x="2" y="1"/>
                  </a:moveTo>
                  <a:cubicBezTo>
                    <a:pt x="2" y="1"/>
                    <a:pt x="1" y="1"/>
                    <a:pt x="1" y="2"/>
                  </a:cubicBezTo>
                  <a:cubicBezTo>
                    <a:pt x="1" y="2"/>
                    <a:pt x="1" y="3"/>
                    <a:pt x="2" y="3"/>
                  </a:cubicBezTo>
                  <a:cubicBezTo>
                    <a:pt x="2" y="3"/>
                    <a:pt x="2" y="4"/>
                    <a:pt x="1" y="4"/>
                  </a:cubicBezTo>
                  <a:cubicBezTo>
                    <a:pt x="1" y="4"/>
                    <a:pt x="1" y="5"/>
                    <a:pt x="1" y="6"/>
                  </a:cubicBezTo>
                  <a:cubicBezTo>
                    <a:pt x="2" y="7"/>
                    <a:pt x="0" y="8"/>
                    <a:pt x="1" y="9"/>
                  </a:cubicBezTo>
                  <a:cubicBezTo>
                    <a:pt x="1" y="9"/>
                    <a:pt x="1" y="10"/>
                    <a:pt x="1" y="10"/>
                  </a:cubicBezTo>
                  <a:cubicBezTo>
                    <a:pt x="1" y="11"/>
                    <a:pt x="4" y="10"/>
                    <a:pt x="5" y="9"/>
                  </a:cubicBezTo>
                  <a:cubicBezTo>
                    <a:pt x="7" y="8"/>
                    <a:pt x="7" y="8"/>
                    <a:pt x="8" y="8"/>
                  </a:cubicBezTo>
                  <a:cubicBezTo>
                    <a:pt x="8" y="8"/>
                    <a:pt x="9" y="7"/>
                    <a:pt x="9" y="7"/>
                  </a:cubicBezTo>
                  <a:cubicBezTo>
                    <a:pt x="8" y="6"/>
                    <a:pt x="8" y="5"/>
                    <a:pt x="8" y="4"/>
                  </a:cubicBezTo>
                  <a:cubicBezTo>
                    <a:pt x="8" y="3"/>
                    <a:pt x="7" y="1"/>
                    <a:pt x="6" y="0"/>
                  </a:cubicBezTo>
                  <a:cubicBezTo>
                    <a:pt x="5" y="0"/>
                    <a:pt x="5" y="0"/>
                    <a:pt x="4" y="0"/>
                  </a:cubicBezTo>
                  <a:cubicBezTo>
                    <a:pt x="4" y="0"/>
                    <a:pt x="3" y="0"/>
                    <a:pt x="2"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227">
              <a:extLst>
                <a:ext uri="{FF2B5EF4-FFF2-40B4-BE49-F238E27FC236}">
                  <a16:creationId xmlns:a16="http://schemas.microsoft.com/office/drawing/2014/main" id="{04719783-54AD-4602-A327-FE7A220989A9}"/>
                </a:ext>
              </a:extLst>
            </p:cNvPr>
            <p:cNvSpPr>
              <a:spLocks/>
            </p:cNvSpPr>
            <p:nvPr/>
          </p:nvSpPr>
          <p:spPr bwMode="auto">
            <a:xfrm>
              <a:off x="-2787650" y="2005013"/>
              <a:ext cx="36512" cy="46038"/>
            </a:xfrm>
            <a:custGeom>
              <a:avLst/>
              <a:gdLst>
                <a:gd name="T0" fmla="*/ 10 w 10"/>
                <a:gd name="T1" fmla="*/ 11 h 13"/>
                <a:gd name="T2" fmla="*/ 9 w 10"/>
                <a:gd name="T3" fmla="*/ 7 h 13"/>
                <a:gd name="T4" fmla="*/ 7 w 10"/>
                <a:gd name="T5" fmla="*/ 9 h 13"/>
                <a:gd name="T6" fmla="*/ 7 w 10"/>
                <a:gd name="T7" fmla="*/ 6 h 13"/>
                <a:gd name="T8" fmla="*/ 9 w 10"/>
                <a:gd name="T9" fmla="*/ 4 h 13"/>
                <a:gd name="T10" fmla="*/ 8 w 10"/>
                <a:gd name="T11" fmla="*/ 3 h 13"/>
                <a:gd name="T12" fmla="*/ 5 w 10"/>
                <a:gd name="T13" fmla="*/ 3 h 13"/>
                <a:gd name="T14" fmla="*/ 4 w 10"/>
                <a:gd name="T15" fmla="*/ 2 h 13"/>
                <a:gd name="T16" fmla="*/ 2 w 10"/>
                <a:gd name="T17" fmla="*/ 1 h 13"/>
                <a:gd name="T18" fmla="*/ 0 w 10"/>
                <a:gd name="T19" fmla="*/ 1 h 13"/>
                <a:gd name="T20" fmla="*/ 2 w 10"/>
                <a:gd name="T21" fmla="*/ 3 h 13"/>
                <a:gd name="T22" fmla="*/ 1 w 10"/>
                <a:gd name="T23" fmla="*/ 4 h 13"/>
                <a:gd name="T24" fmla="*/ 1 w 10"/>
                <a:gd name="T25" fmla="*/ 7 h 13"/>
                <a:gd name="T26" fmla="*/ 2 w 10"/>
                <a:gd name="T27" fmla="*/ 12 h 13"/>
                <a:gd name="T28" fmla="*/ 4 w 10"/>
                <a:gd name="T29" fmla="*/ 11 h 13"/>
                <a:gd name="T30" fmla="*/ 5 w 10"/>
                <a:gd name="T31" fmla="*/ 10 h 13"/>
                <a:gd name="T32" fmla="*/ 7 w 10"/>
                <a:gd name="T33" fmla="*/ 9 h 13"/>
                <a:gd name="T34" fmla="*/ 8 w 10"/>
                <a:gd name="T35" fmla="*/ 12 h 13"/>
                <a:gd name="T36" fmla="*/ 8 w 10"/>
                <a:gd name="T37" fmla="*/ 13 h 13"/>
                <a:gd name="T38" fmla="*/ 9 w 10"/>
                <a:gd name="T39" fmla="*/ 13 h 13"/>
                <a:gd name="T40" fmla="*/ 10 w 10"/>
                <a:gd name="T4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13">
                  <a:moveTo>
                    <a:pt x="10" y="11"/>
                  </a:moveTo>
                  <a:cubicBezTo>
                    <a:pt x="10" y="9"/>
                    <a:pt x="9" y="7"/>
                    <a:pt x="9" y="7"/>
                  </a:cubicBezTo>
                  <a:cubicBezTo>
                    <a:pt x="9" y="7"/>
                    <a:pt x="8" y="9"/>
                    <a:pt x="7" y="9"/>
                  </a:cubicBezTo>
                  <a:cubicBezTo>
                    <a:pt x="7" y="8"/>
                    <a:pt x="7" y="6"/>
                    <a:pt x="7" y="6"/>
                  </a:cubicBezTo>
                  <a:cubicBezTo>
                    <a:pt x="8" y="6"/>
                    <a:pt x="9" y="4"/>
                    <a:pt x="9" y="4"/>
                  </a:cubicBezTo>
                  <a:cubicBezTo>
                    <a:pt x="9" y="3"/>
                    <a:pt x="8" y="3"/>
                    <a:pt x="8" y="3"/>
                  </a:cubicBezTo>
                  <a:cubicBezTo>
                    <a:pt x="7" y="3"/>
                    <a:pt x="5" y="3"/>
                    <a:pt x="5" y="3"/>
                  </a:cubicBezTo>
                  <a:cubicBezTo>
                    <a:pt x="5" y="3"/>
                    <a:pt x="4" y="3"/>
                    <a:pt x="4" y="2"/>
                  </a:cubicBezTo>
                  <a:cubicBezTo>
                    <a:pt x="4" y="1"/>
                    <a:pt x="3" y="1"/>
                    <a:pt x="2" y="1"/>
                  </a:cubicBezTo>
                  <a:cubicBezTo>
                    <a:pt x="1" y="1"/>
                    <a:pt x="1" y="0"/>
                    <a:pt x="0" y="1"/>
                  </a:cubicBezTo>
                  <a:cubicBezTo>
                    <a:pt x="0" y="2"/>
                    <a:pt x="2" y="2"/>
                    <a:pt x="2" y="3"/>
                  </a:cubicBezTo>
                  <a:cubicBezTo>
                    <a:pt x="2" y="4"/>
                    <a:pt x="1" y="3"/>
                    <a:pt x="1" y="4"/>
                  </a:cubicBezTo>
                  <a:cubicBezTo>
                    <a:pt x="1" y="4"/>
                    <a:pt x="1" y="6"/>
                    <a:pt x="1" y="7"/>
                  </a:cubicBezTo>
                  <a:cubicBezTo>
                    <a:pt x="2" y="8"/>
                    <a:pt x="2" y="10"/>
                    <a:pt x="2" y="12"/>
                  </a:cubicBezTo>
                  <a:cubicBezTo>
                    <a:pt x="3" y="11"/>
                    <a:pt x="3" y="11"/>
                    <a:pt x="4" y="11"/>
                  </a:cubicBezTo>
                  <a:cubicBezTo>
                    <a:pt x="4" y="11"/>
                    <a:pt x="5" y="11"/>
                    <a:pt x="5" y="10"/>
                  </a:cubicBezTo>
                  <a:cubicBezTo>
                    <a:pt x="6" y="9"/>
                    <a:pt x="6" y="9"/>
                    <a:pt x="7" y="9"/>
                  </a:cubicBezTo>
                  <a:cubicBezTo>
                    <a:pt x="7" y="9"/>
                    <a:pt x="8" y="11"/>
                    <a:pt x="8" y="12"/>
                  </a:cubicBezTo>
                  <a:cubicBezTo>
                    <a:pt x="8" y="13"/>
                    <a:pt x="8" y="13"/>
                    <a:pt x="8" y="13"/>
                  </a:cubicBezTo>
                  <a:cubicBezTo>
                    <a:pt x="9" y="13"/>
                    <a:pt x="9" y="13"/>
                    <a:pt x="9" y="13"/>
                  </a:cubicBezTo>
                  <a:cubicBezTo>
                    <a:pt x="9" y="13"/>
                    <a:pt x="10" y="12"/>
                    <a:pt x="1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228">
              <a:extLst>
                <a:ext uri="{FF2B5EF4-FFF2-40B4-BE49-F238E27FC236}">
                  <a16:creationId xmlns:a16="http://schemas.microsoft.com/office/drawing/2014/main" id="{B81A44BD-DB78-48AE-B371-563B77354461}"/>
                </a:ext>
              </a:extLst>
            </p:cNvPr>
            <p:cNvSpPr>
              <a:spLocks/>
            </p:cNvSpPr>
            <p:nvPr/>
          </p:nvSpPr>
          <p:spPr bwMode="auto">
            <a:xfrm>
              <a:off x="-2949575" y="1917700"/>
              <a:ext cx="234950" cy="249238"/>
            </a:xfrm>
            <a:custGeom>
              <a:avLst/>
              <a:gdLst>
                <a:gd name="T0" fmla="*/ 46 w 65"/>
                <a:gd name="T1" fmla="*/ 28 h 69"/>
                <a:gd name="T2" fmla="*/ 45 w 65"/>
                <a:gd name="T3" fmla="*/ 25 h 69"/>
                <a:gd name="T4" fmla="*/ 49 w 65"/>
                <a:gd name="T5" fmla="*/ 26 h 69"/>
                <a:gd name="T6" fmla="*/ 53 w 65"/>
                <a:gd name="T7" fmla="*/ 27 h 69"/>
                <a:gd name="T8" fmla="*/ 52 w 65"/>
                <a:gd name="T9" fmla="*/ 30 h 69"/>
                <a:gd name="T10" fmla="*/ 54 w 65"/>
                <a:gd name="T11" fmla="*/ 31 h 69"/>
                <a:gd name="T12" fmla="*/ 55 w 65"/>
                <a:gd name="T13" fmla="*/ 35 h 69"/>
                <a:gd name="T14" fmla="*/ 56 w 65"/>
                <a:gd name="T15" fmla="*/ 30 h 69"/>
                <a:gd name="T16" fmla="*/ 59 w 65"/>
                <a:gd name="T17" fmla="*/ 27 h 69"/>
                <a:gd name="T18" fmla="*/ 61 w 65"/>
                <a:gd name="T19" fmla="*/ 23 h 69"/>
                <a:gd name="T20" fmla="*/ 64 w 65"/>
                <a:gd name="T21" fmla="*/ 22 h 69"/>
                <a:gd name="T22" fmla="*/ 65 w 65"/>
                <a:gd name="T23" fmla="*/ 19 h 69"/>
                <a:gd name="T24" fmla="*/ 62 w 65"/>
                <a:gd name="T25" fmla="*/ 17 h 69"/>
                <a:gd name="T26" fmla="*/ 58 w 65"/>
                <a:gd name="T27" fmla="*/ 17 h 69"/>
                <a:gd name="T28" fmla="*/ 55 w 65"/>
                <a:gd name="T29" fmla="*/ 19 h 69"/>
                <a:gd name="T30" fmla="*/ 53 w 65"/>
                <a:gd name="T31" fmla="*/ 21 h 69"/>
                <a:gd name="T32" fmla="*/ 51 w 65"/>
                <a:gd name="T33" fmla="*/ 23 h 69"/>
                <a:gd name="T34" fmla="*/ 47 w 65"/>
                <a:gd name="T35" fmla="*/ 23 h 69"/>
                <a:gd name="T36" fmla="*/ 46 w 65"/>
                <a:gd name="T37" fmla="*/ 20 h 69"/>
                <a:gd name="T38" fmla="*/ 45 w 65"/>
                <a:gd name="T39" fmla="*/ 23 h 69"/>
                <a:gd name="T40" fmla="*/ 38 w 65"/>
                <a:gd name="T41" fmla="*/ 23 h 69"/>
                <a:gd name="T42" fmla="*/ 34 w 65"/>
                <a:gd name="T43" fmla="*/ 22 h 69"/>
                <a:gd name="T44" fmla="*/ 31 w 65"/>
                <a:gd name="T45" fmla="*/ 20 h 69"/>
                <a:gd name="T46" fmla="*/ 28 w 65"/>
                <a:gd name="T47" fmla="*/ 18 h 69"/>
                <a:gd name="T48" fmla="*/ 29 w 65"/>
                <a:gd name="T49" fmla="*/ 15 h 69"/>
                <a:gd name="T50" fmla="*/ 27 w 65"/>
                <a:gd name="T51" fmla="*/ 12 h 69"/>
                <a:gd name="T52" fmla="*/ 24 w 65"/>
                <a:gd name="T53" fmla="*/ 9 h 69"/>
                <a:gd name="T54" fmla="*/ 26 w 65"/>
                <a:gd name="T55" fmla="*/ 7 h 69"/>
                <a:gd name="T56" fmla="*/ 24 w 65"/>
                <a:gd name="T57" fmla="*/ 3 h 69"/>
                <a:gd name="T58" fmla="*/ 22 w 65"/>
                <a:gd name="T59" fmla="*/ 0 h 69"/>
                <a:gd name="T60" fmla="*/ 20 w 65"/>
                <a:gd name="T61" fmla="*/ 2 h 69"/>
                <a:gd name="T62" fmla="*/ 15 w 65"/>
                <a:gd name="T63" fmla="*/ 2 h 69"/>
                <a:gd name="T64" fmla="*/ 14 w 65"/>
                <a:gd name="T65" fmla="*/ 6 h 69"/>
                <a:gd name="T66" fmla="*/ 16 w 65"/>
                <a:gd name="T67" fmla="*/ 9 h 69"/>
                <a:gd name="T68" fmla="*/ 15 w 65"/>
                <a:gd name="T69" fmla="*/ 13 h 69"/>
                <a:gd name="T70" fmla="*/ 12 w 65"/>
                <a:gd name="T71" fmla="*/ 15 h 69"/>
                <a:gd name="T72" fmla="*/ 9 w 65"/>
                <a:gd name="T73" fmla="*/ 19 h 69"/>
                <a:gd name="T74" fmla="*/ 6 w 65"/>
                <a:gd name="T75" fmla="*/ 21 h 69"/>
                <a:gd name="T76" fmla="*/ 3 w 65"/>
                <a:gd name="T77" fmla="*/ 23 h 69"/>
                <a:gd name="T78" fmla="*/ 5 w 65"/>
                <a:gd name="T79" fmla="*/ 27 h 69"/>
                <a:gd name="T80" fmla="*/ 4 w 65"/>
                <a:gd name="T81" fmla="*/ 29 h 69"/>
                <a:gd name="T82" fmla="*/ 0 w 65"/>
                <a:gd name="T83" fmla="*/ 31 h 69"/>
                <a:gd name="T84" fmla="*/ 2 w 65"/>
                <a:gd name="T85" fmla="*/ 33 h 69"/>
                <a:gd name="T86" fmla="*/ 1 w 65"/>
                <a:gd name="T87" fmla="*/ 34 h 69"/>
                <a:gd name="T88" fmla="*/ 9 w 65"/>
                <a:gd name="T89" fmla="*/ 36 h 69"/>
                <a:gd name="T90" fmla="*/ 10 w 65"/>
                <a:gd name="T91" fmla="*/ 37 h 69"/>
                <a:gd name="T92" fmla="*/ 11 w 65"/>
                <a:gd name="T93" fmla="*/ 43 h 69"/>
                <a:gd name="T94" fmla="*/ 14 w 65"/>
                <a:gd name="T95" fmla="*/ 53 h 69"/>
                <a:gd name="T96" fmla="*/ 18 w 65"/>
                <a:gd name="T97" fmla="*/ 64 h 69"/>
                <a:gd name="T98" fmla="*/ 23 w 65"/>
                <a:gd name="T99" fmla="*/ 67 h 69"/>
                <a:gd name="T100" fmla="*/ 26 w 65"/>
                <a:gd name="T101" fmla="*/ 63 h 69"/>
                <a:gd name="T102" fmla="*/ 27 w 65"/>
                <a:gd name="T103" fmla="*/ 59 h 69"/>
                <a:gd name="T104" fmla="*/ 28 w 65"/>
                <a:gd name="T105" fmla="*/ 52 h 69"/>
                <a:gd name="T106" fmla="*/ 31 w 65"/>
                <a:gd name="T107" fmla="*/ 48 h 69"/>
                <a:gd name="T108" fmla="*/ 38 w 65"/>
                <a:gd name="T109" fmla="*/ 42 h 69"/>
                <a:gd name="T110" fmla="*/ 42 w 65"/>
                <a:gd name="T111" fmla="*/ 37 h 69"/>
                <a:gd name="T112" fmla="*/ 47 w 65"/>
                <a:gd name="T113"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69">
                  <a:moveTo>
                    <a:pt x="46" y="31"/>
                  </a:moveTo>
                  <a:cubicBezTo>
                    <a:pt x="46" y="30"/>
                    <a:pt x="46" y="28"/>
                    <a:pt x="46" y="28"/>
                  </a:cubicBezTo>
                  <a:cubicBezTo>
                    <a:pt x="46" y="27"/>
                    <a:pt x="47" y="28"/>
                    <a:pt x="47" y="27"/>
                  </a:cubicBezTo>
                  <a:cubicBezTo>
                    <a:pt x="47" y="26"/>
                    <a:pt x="45" y="26"/>
                    <a:pt x="45" y="25"/>
                  </a:cubicBezTo>
                  <a:cubicBezTo>
                    <a:pt x="46" y="24"/>
                    <a:pt x="46" y="25"/>
                    <a:pt x="47" y="25"/>
                  </a:cubicBezTo>
                  <a:cubicBezTo>
                    <a:pt x="48" y="25"/>
                    <a:pt x="49" y="25"/>
                    <a:pt x="49" y="26"/>
                  </a:cubicBezTo>
                  <a:cubicBezTo>
                    <a:pt x="49" y="27"/>
                    <a:pt x="50" y="27"/>
                    <a:pt x="50" y="27"/>
                  </a:cubicBezTo>
                  <a:cubicBezTo>
                    <a:pt x="50" y="27"/>
                    <a:pt x="52" y="27"/>
                    <a:pt x="53" y="27"/>
                  </a:cubicBezTo>
                  <a:cubicBezTo>
                    <a:pt x="53" y="27"/>
                    <a:pt x="54" y="27"/>
                    <a:pt x="54" y="28"/>
                  </a:cubicBezTo>
                  <a:cubicBezTo>
                    <a:pt x="54" y="28"/>
                    <a:pt x="53" y="30"/>
                    <a:pt x="52" y="30"/>
                  </a:cubicBezTo>
                  <a:cubicBezTo>
                    <a:pt x="52" y="30"/>
                    <a:pt x="52" y="32"/>
                    <a:pt x="52" y="33"/>
                  </a:cubicBezTo>
                  <a:cubicBezTo>
                    <a:pt x="53" y="33"/>
                    <a:pt x="54" y="31"/>
                    <a:pt x="54" y="31"/>
                  </a:cubicBezTo>
                  <a:cubicBezTo>
                    <a:pt x="54" y="31"/>
                    <a:pt x="55" y="33"/>
                    <a:pt x="55" y="35"/>
                  </a:cubicBezTo>
                  <a:cubicBezTo>
                    <a:pt x="55" y="35"/>
                    <a:pt x="55" y="35"/>
                    <a:pt x="55" y="35"/>
                  </a:cubicBezTo>
                  <a:cubicBezTo>
                    <a:pt x="56" y="35"/>
                    <a:pt x="56" y="33"/>
                    <a:pt x="56" y="32"/>
                  </a:cubicBezTo>
                  <a:cubicBezTo>
                    <a:pt x="56" y="32"/>
                    <a:pt x="56" y="30"/>
                    <a:pt x="56" y="30"/>
                  </a:cubicBezTo>
                  <a:cubicBezTo>
                    <a:pt x="57" y="30"/>
                    <a:pt x="58" y="31"/>
                    <a:pt x="58" y="30"/>
                  </a:cubicBezTo>
                  <a:cubicBezTo>
                    <a:pt x="58" y="30"/>
                    <a:pt x="59" y="28"/>
                    <a:pt x="59" y="27"/>
                  </a:cubicBezTo>
                  <a:cubicBezTo>
                    <a:pt x="59" y="27"/>
                    <a:pt x="60" y="26"/>
                    <a:pt x="60" y="25"/>
                  </a:cubicBezTo>
                  <a:cubicBezTo>
                    <a:pt x="60" y="24"/>
                    <a:pt x="61" y="23"/>
                    <a:pt x="61" y="23"/>
                  </a:cubicBezTo>
                  <a:cubicBezTo>
                    <a:pt x="62" y="22"/>
                    <a:pt x="63" y="21"/>
                    <a:pt x="63" y="22"/>
                  </a:cubicBezTo>
                  <a:cubicBezTo>
                    <a:pt x="63" y="22"/>
                    <a:pt x="65" y="23"/>
                    <a:pt x="64" y="22"/>
                  </a:cubicBezTo>
                  <a:cubicBezTo>
                    <a:pt x="64" y="21"/>
                    <a:pt x="64" y="21"/>
                    <a:pt x="64" y="20"/>
                  </a:cubicBezTo>
                  <a:cubicBezTo>
                    <a:pt x="64" y="20"/>
                    <a:pt x="65" y="19"/>
                    <a:pt x="65" y="19"/>
                  </a:cubicBezTo>
                  <a:cubicBezTo>
                    <a:pt x="65" y="19"/>
                    <a:pt x="63" y="19"/>
                    <a:pt x="63" y="19"/>
                  </a:cubicBezTo>
                  <a:cubicBezTo>
                    <a:pt x="63" y="18"/>
                    <a:pt x="62" y="17"/>
                    <a:pt x="62" y="17"/>
                  </a:cubicBezTo>
                  <a:cubicBezTo>
                    <a:pt x="62" y="17"/>
                    <a:pt x="62" y="17"/>
                    <a:pt x="61" y="17"/>
                  </a:cubicBezTo>
                  <a:cubicBezTo>
                    <a:pt x="61" y="18"/>
                    <a:pt x="60" y="17"/>
                    <a:pt x="58" y="17"/>
                  </a:cubicBezTo>
                  <a:cubicBezTo>
                    <a:pt x="57" y="18"/>
                    <a:pt x="57" y="19"/>
                    <a:pt x="56" y="19"/>
                  </a:cubicBezTo>
                  <a:cubicBezTo>
                    <a:pt x="56" y="18"/>
                    <a:pt x="56" y="19"/>
                    <a:pt x="55" y="19"/>
                  </a:cubicBezTo>
                  <a:cubicBezTo>
                    <a:pt x="55" y="20"/>
                    <a:pt x="55" y="20"/>
                    <a:pt x="54" y="20"/>
                  </a:cubicBezTo>
                  <a:cubicBezTo>
                    <a:pt x="54" y="20"/>
                    <a:pt x="53" y="21"/>
                    <a:pt x="53" y="21"/>
                  </a:cubicBezTo>
                  <a:cubicBezTo>
                    <a:pt x="53" y="21"/>
                    <a:pt x="54" y="22"/>
                    <a:pt x="53" y="23"/>
                  </a:cubicBezTo>
                  <a:cubicBezTo>
                    <a:pt x="53" y="24"/>
                    <a:pt x="52" y="23"/>
                    <a:pt x="51" y="23"/>
                  </a:cubicBezTo>
                  <a:cubicBezTo>
                    <a:pt x="50" y="24"/>
                    <a:pt x="50" y="23"/>
                    <a:pt x="49" y="23"/>
                  </a:cubicBezTo>
                  <a:cubicBezTo>
                    <a:pt x="48" y="23"/>
                    <a:pt x="48" y="23"/>
                    <a:pt x="47" y="23"/>
                  </a:cubicBezTo>
                  <a:cubicBezTo>
                    <a:pt x="47" y="23"/>
                    <a:pt x="46" y="22"/>
                    <a:pt x="47" y="21"/>
                  </a:cubicBezTo>
                  <a:cubicBezTo>
                    <a:pt x="47" y="20"/>
                    <a:pt x="46" y="19"/>
                    <a:pt x="46" y="20"/>
                  </a:cubicBezTo>
                  <a:cubicBezTo>
                    <a:pt x="45" y="20"/>
                    <a:pt x="45" y="20"/>
                    <a:pt x="45" y="21"/>
                  </a:cubicBezTo>
                  <a:cubicBezTo>
                    <a:pt x="45" y="22"/>
                    <a:pt x="45" y="23"/>
                    <a:pt x="45" y="23"/>
                  </a:cubicBezTo>
                  <a:cubicBezTo>
                    <a:pt x="44" y="24"/>
                    <a:pt x="41" y="24"/>
                    <a:pt x="41" y="24"/>
                  </a:cubicBezTo>
                  <a:cubicBezTo>
                    <a:pt x="40" y="23"/>
                    <a:pt x="38" y="23"/>
                    <a:pt x="38" y="23"/>
                  </a:cubicBezTo>
                  <a:cubicBezTo>
                    <a:pt x="38" y="22"/>
                    <a:pt x="37" y="21"/>
                    <a:pt x="36" y="21"/>
                  </a:cubicBezTo>
                  <a:cubicBezTo>
                    <a:pt x="36" y="21"/>
                    <a:pt x="35" y="22"/>
                    <a:pt x="34" y="22"/>
                  </a:cubicBezTo>
                  <a:cubicBezTo>
                    <a:pt x="34" y="21"/>
                    <a:pt x="33" y="21"/>
                    <a:pt x="32" y="21"/>
                  </a:cubicBezTo>
                  <a:cubicBezTo>
                    <a:pt x="32" y="20"/>
                    <a:pt x="31" y="20"/>
                    <a:pt x="31" y="20"/>
                  </a:cubicBezTo>
                  <a:cubicBezTo>
                    <a:pt x="31" y="19"/>
                    <a:pt x="29" y="19"/>
                    <a:pt x="29" y="19"/>
                  </a:cubicBezTo>
                  <a:cubicBezTo>
                    <a:pt x="29" y="18"/>
                    <a:pt x="28" y="18"/>
                    <a:pt x="28" y="18"/>
                  </a:cubicBezTo>
                  <a:cubicBezTo>
                    <a:pt x="28" y="17"/>
                    <a:pt x="28" y="17"/>
                    <a:pt x="28" y="16"/>
                  </a:cubicBezTo>
                  <a:cubicBezTo>
                    <a:pt x="28" y="16"/>
                    <a:pt x="29" y="15"/>
                    <a:pt x="29" y="15"/>
                  </a:cubicBezTo>
                  <a:cubicBezTo>
                    <a:pt x="29" y="14"/>
                    <a:pt x="28" y="14"/>
                    <a:pt x="28" y="14"/>
                  </a:cubicBezTo>
                  <a:cubicBezTo>
                    <a:pt x="28" y="14"/>
                    <a:pt x="27" y="12"/>
                    <a:pt x="27" y="12"/>
                  </a:cubicBezTo>
                  <a:cubicBezTo>
                    <a:pt x="26" y="12"/>
                    <a:pt x="25" y="11"/>
                    <a:pt x="25" y="11"/>
                  </a:cubicBezTo>
                  <a:cubicBezTo>
                    <a:pt x="24" y="11"/>
                    <a:pt x="24" y="10"/>
                    <a:pt x="24" y="9"/>
                  </a:cubicBezTo>
                  <a:cubicBezTo>
                    <a:pt x="24" y="9"/>
                    <a:pt x="24" y="8"/>
                    <a:pt x="24" y="8"/>
                  </a:cubicBezTo>
                  <a:cubicBezTo>
                    <a:pt x="25" y="9"/>
                    <a:pt x="26" y="8"/>
                    <a:pt x="26" y="7"/>
                  </a:cubicBezTo>
                  <a:cubicBezTo>
                    <a:pt x="25" y="7"/>
                    <a:pt x="25" y="6"/>
                    <a:pt x="25" y="5"/>
                  </a:cubicBezTo>
                  <a:cubicBezTo>
                    <a:pt x="25" y="5"/>
                    <a:pt x="25" y="4"/>
                    <a:pt x="24" y="3"/>
                  </a:cubicBezTo>
                  <a:cubicBezTo>
                    <a:pt x="24" y="3"/>
                    <a:pt x="23" y="2"/>
                    <a:pt x="23" y="2"/>
                  </a:cubicBezTo>
                  <a:cubicBezTo>
                    <a:pt x="23" y="1"/>
                    <a:pt x="22" y="0"/>
                    <a:pt x="22" y="0"/>
                  </a:cubicBezTo>
                  <a:cubicBezTo>
                    <a:pt x="21" y="1"/>
                    <a:pt x="21" y="1"/>
                    <a:pt x="21" y="1"/>
                  </a:cubicBezTo>
                  <a:cubicBezTo>
                    <a:pt x="21" y="1"/>
                    <a:pt x="21" y="2"/>
                    <a:pt x="20" y="2"/>
                  </a:cubicBezTo>
                  <a:cubicBezTo>
                    <a:pt x="20" y="2"/>
                    <a:pt x="19" y="3"/>
                    <a:pt x="18" y="3"/>
                  </a:cubicBezTo>
                  <a:cubicBezTo>
                    <a:pt x="17" y="4"/>
                    <a:pt x="16" y="2"/>
                    <a:pt x="15" y="2"/>
                  </a:cubicBezTo>
                  <a:cubicBezTo>
                    <a:pt x="14" y="2"/>
                    <a:pt x="13" y="4"/>
                    <a:pt x="13" y="4"/>
                  </a:cubicBezTo>
                  <a:cubicBezTo>
                    <a:pt x="14" y="4"/>
                    <a:pt x="14" y="6"/>
                    <a:pt x="14" y="6"/>
                  </a:cubicBezTo>
                  <a:cubicBezTo>
                    <a:pt x="14" y="6"/>
                    <a:pt x="14" y="8"/>
                    <a:pt x="15" y="8"/>
                  </a:cubicBezTo>
                  <a:cubicBezTo>
                    <a:pt x="16" y="8"/>
                    <a:pt x="17" y="9"/>
                    <a:pt x="16" y="9"/>
                  </a:cubicBezTo>
                  <a:cubicBezTo>
                    <a:pt x="15" y="9"/>
                    <a:pt x="15" y="10"/>
                    <a:pt x="15" y="11"/>
                  </a:cubicBezTo>
                  <a:cubicBezTo>
                    <a:pt x="15" y="12"/>
                    <a:pt x="15" y="13"/>
                    <a:pt x="15" y="13"/>
                  </a:cubicBezTo>
                  <a:cubicBezTo>
                    <a:pt x="14" y="13"/>
                    <a:pt x="13" y="13"/>
                    <a:pt x="13" y="14"/>
                  </a:cubicBezTo>
                  <a:cubicBezTo>
                    <a:pt x="13" y="15"/>
                    <a:pt x="12" y="15"/>
                    <a:pt x="12" y="15"/>
                  </a:cubicBezTo>
                  <a:cubicBezTo>
                    <a:pt x="12" y="15"/>
                    <a:pt x="11" y="17"/>
                    <a:pt x="11" y="18"/>
                  </a:cubicBezTo>
                  <a:cubicBezTo>
                    <a:pt x="11" y="18"/>
                    <a:pt x="9" y="18"/>
                    <a:pt x="9" y="19"/>
                  </a:cubicBezTo>
                  <a:cubicBezTo>
                    <a:pt x="9" y="20"/>
                    <a:pt x="8" y="21"/>
                    <a:pt x="8" y="20"/>
                  </a:cubicBezTo>
                  <a:cubicBezTo>
                    <a:pt x="8" y="20"/>
                    <a:pt x="7" y="20"/>
                    <a:pt x="6" y="21"/>
                  </a:cubicBezTo>
                  <a:cubicBezTo>
                    <a:pt x="6" y="21"/>
                    <a:pt x="5" y="20"/>
                    <a:pt x="5" y="20"/>
                  </a:cubicBezTo>
                  <a:cubicBezTo>
                    <a:pt x="4" y="21"/>
                    <a:pt x="3" y="22"/>
                    <a:pt x="3" y="23"/>
                  </a:cubicBezTo>
                  <a:cubicBezTo>
                    <a:pt x="3" y="23"/>
                    <a:pt x="4" y="23"/>
                    <a:pt x="4" y="24"/>
                  </a:cubicBezTo>
                  <a:cubicBezTo>
                    <a:pt x="4" y="25"/>
                    <a:pt x="5" y="26"/>
                    <a:pt x="5" y="27"/>
                  </a:cubicBezTo>
                  <a:cubicBezTo>
                    <a:pt x="6" y="27"/>
                    <a:pt x="7" y="28"/>
                    <a:pt x="6" y="29"/>
                  </a:cubicBezTo>
                  <a:cubicBezTo>
                    <a:pt x="6" y="29"/>
                    <a:pt x="5" y="29"/>
                    <a:pt x="4" y="29"/>
                  </a:cubicBezTo>
                  <a:cubicBezTo>
                    <a:pt x="4" y="29"/>
                    <a:pt x="4" y="30"/>
                    <a:pt x="2" y="29"/>
                  </a:cubicBezTo>
                  <a:cubicBezTo>
                    <a:pt x="1" y="29"/>
                    <a:pt x="1" y="30"/>
                    <a:pt x="0" y="31"/>
                  </a:cubicBezTo>
                  <a:cubicBezTo>
                    <a:pt x="0" y="31"/>
                    <a:pt x="0" y="31"/>
                    <a:pt x="0" y="31"/>
                  </a:cubicBezTo>
                  <a:cubicBezTo>
                    <a:pt x="1" y="31"/>
                    <a:pt x="1" y="32"/>
                    <a:pt x="2" y="33"/>
                  </a:cubicBezTo>
                  <a:cubicBezTo>
                    <a:pt x="3" y="33"/>
                    <a:pt x="5" y="32"/>
                    <a:pt x="5" y="33"/>
                  </a:cubicBezTo>
                  <a:cubicBezTo>
                    <a:pt x="5" y="34"/>
                    <a:pt x="2" y="34"/>
                    <a:pt x="1" y="34"/>
                  </a:cubicBezTo>
                  <a:cubicBezTo>
                    <a:pt x="1" y="34"/>
                    <a:pt x="5" y="38"/>
                    <a:pt x="6" y="38"/>
                  </a:cubicBezTo>
                  <a:cubicBezTo>
                    <a:pt x="8" y="38"/>
                    <a:pt x="9" y="36"/>
                    <a:pt x="9" y="36"/>
                  </a:cubicBezTo>
                  <a:cubicBezTo>
                    <a:pt x="8" y="35"/>
                    <a:pt x="9" y="34"/>
                    <a:pt x="10" y="35"/>
                  </a:cubicBezTo>
                  <a:cubicBezTo>
                    <a:pt x="10" y="35"/>
                    <a:pt x="10" y="37"/>
                    <a:pt x="10" y="37"/>
                  </a:cubicBezTo>
                  <a:cubicBezTo>
                    <a:pt x="11" y="37"/>
                    <a:pt x="11" y="38"/>
                    <a:pt x="10" y="39"/>
                  </a:cubicBezTo>
                  <a:cubicBezTo>
                    <a:pt x="10" y="40"/>
                    <a:pt x="11" y="42"/>
                    <a:pt x="11" y="43"/>
                  </a:cubicBezTo>
                  <a:cubicBezTo>
                    <a:pt x="11" y="44"/>
                    <a:pt x="11" y="46"/>
                    <a:pt x="12" y="47"/>
                  </a:cubicBezTo>
                  <a:cubicBezTo>
                    <a:pt x="12" y="49"/>
                    <a:pt x="13" y="52"/>
                    <a:pt x="14" y="53"/>
                  </a:cubicBezTo>
                  <a:cubicBezTo>
                    <a:pt x="15" y="55"/>
                    <a:pt x="15" y="59"/>
                    <a:pt x="16" y="59"/>
                  </a:cubicBezTo>
                  <a:cubicBezTo>
                    <a:pt x="17" y="60"/>
                    <a:pt x="18" y="63"/>
                    <a:pt x="18" y="64"/>
                  </a:cubicBezTo>
                  <a:cubicBezTo>
                    <a:pt x="18" y="66"/>
                    <a:pt x="20" y="68"/>
                    <a:pt x="21" y="68"/>
                  </a:cubicBezTo>
                  <a:cubicBezTo>
                    <a:pt x="21" y="69"/>
                    <a:pt x="22" y="68"/>
                    <a:pt x="23" y="67"/>
                  </a:cubicBezTo>
                  <a:cubicBezTo>
                    <a:pt x="23" y="66"/>
                    <a:pt x="25" y="66"/>
                    <a:pt x="25" y="65"/>
                  </a:cubicBezTo>
                  <a:cubicBezTo>
                    <a:pt x="25" y="64"/>
                    <a:pt x="25" y="63"/>
                    <a:pt x="26" y="63"/>
                  </a:cubicBezTo>
                  <a:cubicBezTo>
                    <a:pt x="26" y="63"/>
                    <a:pt x="26" y="62"/>
                    <a:pt x="26" y="62"/>
                  </a:cubicBezTo>
                  <a:cubicBezTo>
                    <a:pt x="26" y="61"/>
                    <a:pt x="26" y="59"/>
                    <a:pt x="27" y="59"/>
                  </a:cubicBezTo>
                  <a:cubicBezTo>
                    <a:pt x="28" y="58"/>
                    <a:pt x="28" y="56"/>
                    <a:pt x="27" y="55"/>
                  </a:cubicBezTo>
                  <a:cubicBezTo>
                    <a:pt x="27" y="54"/>
                    <a:pt x="27" y="53"/>
                    <a:pt x="28" y="52"/>
                  </a:cubicBezTo>
                  <a:cubicBezTo>
                    <a:pt x="28" y="51"/>
                    <a:pt x="28" y="50"/>
                    <a:pt x="28" y="50"/>
                  </a:cubicBezTo>
                  <a:cubicBezTo>
                    <a:pt x="29" y="50"/>
                    <a:pt x="30" y="49"/>
                    <a:pt x="31" y="48"/>
                  </a:cubicBezTo>
                  <a:cubicBezTo>
                    <a:pt x="31" y="47"/>
                    <a:pt x="34" y="46"/>
                    <a:pt x="34" y="46"/>
                  </a:cubicBezTo>
                  <a:cubicBezTo>
                    <a:pt x="35" y="45"/>
                    <a:pt x="37" y="43"/>
                    <a:pt x="38" y="42"/>
                  </a:cubicBezTo>
                  <a:cubicBezTo>
                    <a:pt x="39" y="41"/>
                    <a:pt x="41" y="40"/>
                    <a:pt x="42" y="39"/>
                  </a:cubicBezTo>
                  <a:cubicBezTo>
                    <a:pt x="42" y="38"/>
                    <a:pt x="42" y="38"/>
                    <a:pt x="42" y="37"/>
                  </a:cubicBezTo>
                  <a:cubicBezTo>
                    <a:pt x="42" y="36"/>
                    <a:pt x="45" y="36"/>
                    <a:pt x="46" y="36"/>
                  </a:cubicBezTo>
                  <a:cubicBezTo>
                    <a:pt x="47" y="36"/>
                    <a:pt x="47" y="36"/>
                    <a:pt x="47" y="36"/>
                  </a:cubicBezTo>
                  <a:cubicBezTo>
                    <a:pt x="47" y="34"/>
                    <a:pt x="47" y="32"/>
                    <a:pt x="46" y="3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229">
              <a:extLst>
                <a:ext uri="{FF2B5EF4-FFF2-40B4-BE49-F238E27FC236}">
                  <a16:creationId xmlns:a16="http://schemas.microsoft.com/office/drawing/2014/main" id="{5D77762F-0200-4F72-B570-504733BFF977}"/>
                </a:ext>
              </a:extLst>
            </p:cNvPr>
            <p:cNvSpPr>
              <a:spLocks/>
            </p:cNvSpPr>
            <p:nvPr/>
          </p:nvSpPr>
          <p:spPr bwMode="auto">
            <a:xfrm>
              <a:off x="-2787650" y="1747838"/>
              <a:ext cx="263525" cy="112713"/>
            </a:xfrm>
            <a:custGeom>
              <a:avLst/>
              <a:gdLst>
                <a:gd name="T0" fmla="*/ 67 w 73"/>
                <a:gd name="T1" fmla="*/ 13 h 31"/>
                <a:gd name="T2" fmla="*/ 63 w 73"/>
                <a:gd name="T3" fmla="*/ 13 h 31"/>
                <a:gd name="T4" fmla="*/ 63 w 73"/>
                <a:gd name="T5" fmla="*/ 10 h 31"/>
                <a:gd name="T6" fmla="*/ 63 w 73"/>
                <a:gd name="T7" fmla="*/ 7 h 31"/>
                <a:gd name="T8" fmla="*/ 59 w 73"/>
                <a:gd name="T9" fmla="*/ 6 h 31"/>
                <a:gd name="T10" fmla="*/ 55 w 73"/>
                <a:gd name="T11" fmla="*/ 8 h 31"/>
                <a:gd name="T12" fmla="*/ 49 w 73"/>
                <a:gd name="T13" fmla="*/ 9 h 31"/>
                <a:gd name="T14" fmla="*/ 45 w 73"/>
                <a:gd name="T15" fmla="*/ 7 h 31"/>
                <a:gd name="T16" fmla="*/ 41 w 73"/>
                <a:gd name="T17" fmla="*/ 5 h 31"/>
                <a:gd name="T18" fmla="*/ 37 w 73"/>
                <a:gd name="T19" fmla="*/ 5 h 31"/>
                <a:gd name="T20" fmla="*/ 33 w 73"/>
                <a:gd name="T21" fmla="*/ 5 h 31"/>
                <a:gd name="T22" fmla="*/ 31 w 73"/>
                <a:gd name="T23" fmla="*/ 2 h 31"/>
                <a:gd name="T24" fmla="*/ 27 w 73"/>
                <a:gd name="T25" fmla="*/ 1 h 31"/>
                <a:gd name="T26" fmla="*/ 24 w 73"/>
                <a:gd name="T27" fmla="*/ 0 h 31"/>
                <a:gd name="T28" fmla="*/ 22 w 73"/>
                <a:gd name="T29" fmla="*/ 2 h 31"/>
                <a:gd name="T30" fmla="*/ 22 w 73"/>
                <a:gd name="T31" fmla="*/ 5 h 31"/>
                <a:gd name="T32" fmla="*/ 20 w 73"/>
                <a:gd name="T33" fmla="*/ 7 h 31"/>
                <a:gd name="T34" fmla="*/ 16 w 73"/>
                <a:gd name="T35" fmla="*/ 7 h 31"/>
                <a:gd name="T36" fmla="*/ 14 w 73"/>
                <a:gd name="T37" fmla="*/ 5 h 31"/>
                <a:gd name="T38" fmla="*/ 9 w 73"/>
                <a:gd name="T39" fmla="*/ 4 h 31"/>
                <a:gd name="T40" fmla="*/ 6 w 73"/>
                <a:gd name="T41" fmla="*/ 6 h 31"/>
                <a:gd name="T42" fmla="*/ 2 w 73"/>
                <a:gd name="T43" fmla="*/ 8 h 31"/>
                <a:gd name="T44" fmla="*/ 0 w 73"/>
                <a:gd name="T45" fmla="*/ 9 h 31"/>
                <a:gd name="T46" fmla="*/ 1 w 73"/>
                <a:gd name="T47" fmla="*/ 11 h 31"/>
                <a:gd name="T48" fmla="*/ 6 w 73"/>
                <a:gd name="T49" fmla="*/ 14 h 31"/>
                <a:gd name="T50" fmla="*/ 7 w 73"/>
                <a:gd name="T51" fmla="*/ 18 h 31"/>
                <a:gd name="T52" fmla="*/ 11 w 73"/>
                <a:gd name="T53" fmla="*/ 21 h 31"/>
                <a:gd name="T54" fmla="*/ 15 w 73"/>
                <a:gd name="T55" fmla="*/ 23 h 31"/>
                <a:gd name="T56" fmla="*/ 18 w 73"/>
                <a:gd name="T57" fmla="*/ 28 h 31"/>
                <a:gd name="T58" fmla="*/ 26 w 73"/>
                <a:gd name="T59" fmla="*/ 28 h 31"/>
                <a:gd name="T60" fmla="*/ 33 w 73"/>
                <a:gd name="T61" fmla="*/ 30 h 31"/>
                <a:gd name="T62" fmla="*/ 37 w 73"/>
                <a:gd name="T63" fmla="*/ 31 h 31"/>
                <a:gd name="T64" fmla="*/ 46 w 73"/>
                <a:gd name="T65" fmla="*/ 29 h 31"/>
                <a:gd name="T66" fmla="*/ 54 w 73"/>
                <a:gd name="T67" fmla="*/ 25 h 31"/>
                <a:gd name="T68" fmla="*/ 55 w 73"/>
                <a:gd name="T69" fmla="*/ 21 h 31"/>
                <a:gd name="T70" fmla="*/ 62 w 73"/>
                <a:gd name="T71" fmla="*/ 20 h 31"/>
                <a:gd name="T72" fmla="*/ 67 w 73"/>
                <a:gd name="T73" fmla="*/ 17 h 31"/>
                <a:gd name="T74" fmla="*/ 73 w 73"/>
                <a:gd name="T75"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31">
                  <a:moveTo>
                    <a:pt x="70" y="13"/>
                  </a:moveTo>
                  <a:cubicBezTo>
                    <a:pt x="69" y="12"/>
                    <a:pt x="68" y="13"/>
                    <a:pt x="67" y="13"/>
                  </a:cubicBezTo>
                  <a:cubicBezTo>
                    <a:pt x="67" y="14"/>
                    <a:pt x="67" y="13"/>
                    <a:pt x="65" y="13"/>
                  </a:cubicBezTo>
                  <a:cubicBezTo>
                    <a:pt x="64" y="13"/>
                    <a:pt x="64" y="14"/>
                    <a:pt x="63" y="13"/>
                  </a:cubicBezTo>
                  <a:cubicBezTo>
                    <a:pt x="62" y="12"/>
                    <a:pt x="63" y="12"/>
                    <a:pt x="63" y="12"/>
                  </a:cubicBezTo>
                  <a:cubicBezTo>
                    <a:pt x="63" y="10"/>
                    <a:pt x="63" y="10"/>
                    <a:pt x="63" y="10"/>
                  </a:cubicBezTo>
                  <a:cubicBezTo>
                    <a:pt x="65" y="7"/>
                    <a:pt x="65" y="7"/>
                    <a:pt x="65" y="7"/>
                  </a:cubicBezTo>
                  <a:cubicBezTo>
                    <a:pt x="65" y="6"/>
                    <a:pt x="64" y="6"/>
                    <a:pt x="63" y="7"/>
                  </a:cubicBezTo>
                  <a:cubicBezTo>
                    <a:pt x="63" y="7"/>
                    <a:pt x="62" y="7"/>
                    <a:pt x="61" y="6"/>
                  </a:cubicBezTo>
                  <a:cubicBezTo>
                    <a:pt x="61" y="6"/>
                    <a:pt x="59" y="6"/>
                    <a:pt x="59" y="6"/>
                  </a:cubicBezTo>
                  <a:cubicBezTo>
                    <a:pt x="58" y="6"/>
                    <a:pt x="57" y="7"/>
                    <a:pt x="57" y="7"/>
                  </a:cubicBezTo>
                  <a:cubicBezTo>
                    <a:pt x="57" y="8"/>
                    <a:pt x="55" y="8"/>
                    <a:pt x="55" y="8"/>
                  </a:cubicBezTo>
                  <a:cubicBezTo>
                    <a:pt x="54" y="8"/>
                    <a:pt x="52" y="8"/>
                    <a:pt x="52" y="9"/>
                  </a:cubicBezTo>
                  <a:cubicBezTo>
                    <a:pt x="52" y="9"/>
                    <a:pt x="49" y="9"/>
                    <a:pt x="49" y="9"/>
                  </a:cubicBezTo>
                  <a:cubicBezTo>
                    <a:pt x="48" y="8"/>
                    <a:pt x="46" y="9"/>
                    <a:pt x="46" y="8"/>
                  </a:cubicBezTo>
                  <a:cubicBezTo>
                    <a:pt x="45" y="8"/>
                    <a:pt x="45" y="7"/>
                    <a:pt x="45" y="7"/>
                  </a:cubicBezTo>
                  <a:cubicBezTo>
                    <a:pt x="45" y="6"/>
                    <a:pt x="43" y="6"/>
                    <a:pt x="43" y="6"/>
                  </a:cubicBezTo>
                  <a:cubicBezTo>
                    <a:pt x="42" y="6"/>
                    <a:pt x="41" y="5"/>
                    <a:pt x="41" y="5"/>
                  </a:cubicBezTo>
                  <a:cubicBezTo>
                    <a:pt x="41" y="6"/>
                    <a:pt x="39" y="5"/>
                    <a:pt x="39" y="5"/>
                  </a:cubicBezTo>
                  <a:cubicBezTo>
                    <a:pt x="38" y="5"/>
                    <a:pt x="37" y="5"/>
                    <a:pt x="37" y="5"/>
                  </a:cubicBezTo>
                  <a:cubicBezTo>
                    <a:pt x="36" y="5"/>
                    <a:pt x="35" y="6"/>
                    <a:pt x="35" y="6"/>
                  </a:cubicBezTo>
                  <a:cubicBezTo>
                    <a:pt x="34" y="6"/>
                    <a:pt x="33" y="5"/>
                    <a:pt x="33" y="5"/>
                  </a:cubicBezTo>
                  <a:cubicBezTo>
                    <a:pt x="33" y="6"/>
                    <a:pt x="32" y="5"/>
                    <a:pt x="31" y="4"/>
                  </a:cubicBezTo>
                  <a:cubicBezTo>
                    <a:pt x="31" y="4"/>
                    <a:pt x="31" y="3"/>
                    <a:pt x="31" y="2"/>
                  </a:cubicBezTo>
                  <a:cubicBezTo>
                    <a:pt x="31" y="2"/>
                    <a:pt x="29" y="2"/>
                    <a:pt x="29" y="2"/>
                  </a:cubicBezTo>
                  <a:cubicBezTo>
                    <a:pt x="28" y="1"/>
                    <a:pt x="28" y="1"/>
                    <a:pt x="27" y="1"/>
                  </a:cubicBezTo>
                  <a:cubicBezTo>
                    <a:pt x="27" y="1"/>
                    <a:pt x="26" y="1"/>
                    <a:pt x="26" y="1"/>
                  </a:cubicBezTo>
                  <a:cubicBezTo>
                    <a:pt x="25" y="0"/>
                    <a:pt x="24" y="0"/>
                    <a:pt x="24" y="0"/>
                  </a:cubicBezTo>
                  <a:cubicBezTo>
                    <a:pt x="23" y="0"/>
                    <a:pt x="23" y="0"/>
                    <a:pt x="23" y="1"/>
                  </a:cubicBezTo>
                  <a:cubicBezTo>
                    <a:pt x="23" y="1"/>
                    <a:pt x="22" y="1"/>
                    <a:pt x="22" y="2"/>
                  </a:cubicBezTo>
                  <a:cubicBezTo>
                    <a:pt x="22" y="2"/>
                    <a:pt x="21" y="2"/>
                    <a:pt x="21" y="3"/>
                  </a:cubicBezTo>
                  <a:cubicBezTo>
                    <a:pt x="21" y="3"/>
                    <a:pt x="21" y="4"/>
                    <a:pt x="22" y="5"/>
                  </a:cubicBezTo>
                  <a:cubicBezTo>
                    <a:pt x="22" y="5"/>
                    <a:pt x="22" y="6"/>
                    <a:pt x="22" y="6"/>
                  </a:cubicBezTo>
                  <a:cubicBezTo>
                    <a:pt x="22" y="6"/>
                    <a:pt x="20" y="6"/>
                    <a:pt x="20" y="7"/>
                  </a:cubicBezTo>
                  <a:cubicBezTo>
                    <a:pt x="20" y="7"/>
                    <a:pt x="19" y="7"/>
                    <a:pt x="18" y="6"/>
                  </a:cubicBezTo>
                  <a:cubicBezTo>
                    <a:pt x="17" y="6"/>
                    <a:pt x="17" y="6"/>
                    <a:pt x="16" y="7"/>
                  </a:cubicBezTo>
                  <a:cubicBezTo>
                    <a:pt x="16" y="7"/>
                    <a:pt x="15" y="6"/>
                    <a:pt x="14" y="6"/>
                  </a:cubicBezTo>
                  <a:cubicBezTo>
                    <a:pt x="14" y="6"/>
                    <a:pt x="14" y="4"/>
                    <a:pt x="14" y="5"/>
                  </a:cubicBezTo>
                  <a:cubicBezTo>
                    <a:pt x="13" y="5"/>
                    <a:pt x="11" y="4"/>
                    <a:pt x="10" y="4"/>
                  </a:cubicBezTo>
                  <a:cubicBezTo>
                    <a:pt x="10" y="4"/>
                    <a:pt x="9" y="4"/>
                    <a:pt x="9" y="4"/>
                  </a:cubicBezTo>
                  <a:cubicBezTo>
                    <a:pt x="9" y="5"/>
                    <a:pt x="7" y="5"/>
                    <a:pt x="7" y="5"/>
                  </a:cubicBezTo>
                  <a:cubicBezTo>
                    <a:pt x="7" y="5"/>
                    <a:pt x="6" y="6"/>
                    <a:pt x="6" y="6"/>
                  </a:cubicBezTo>
                  <a:cubicBezTo>
                    <a:pt x="5" y="6"/>
                    <a:pt x="4" y="6"/>
                    <a:pt x="4" y="7"/>
                  </a:cubicBezTo>
                  <a:cubicBezTo>
                    <a:pt x="4" y="8"/>
                    <a:pt x="2" y="8"/>
                    <a:pt x="2" y="8"/>
                  </a:cubicBezTo>
                  <a:cubicBezTo>
                    <a:pt x="1" y="8"/>
                    <a:pt x="0" y="8"/>
                    <a:pt x="0" y="9"/>
                  </a:cubicBezTo>
                  <a:cubicBezTo>
                    <a:pt x="0" y="9"/>
                    <a:pt x="0" y="9"/>
                    <a:pt x="0" y="9"/>
                  </a:cubicBezTo>
                  <a:cubicBezTo>
                    <a:pt x="0" y="9"/>
                    <a:pt x="0" y="9"/>
                    <a:pt x="0" y="9"/>
                  </a:cubicBezTo>
                  <a:cubicBezTo>
                    <a:pt x="0" y="11"/>
                    <a:pt x="1" y="11"/>
                    <a:pt x="1" y="11"/>
                  </a:cubicBezTo>
                  <a:cubicBezTo>
                    <a:pt x="2" y="12"/>
                    <a:pt x="3" y="12"/>
                    <a:pt x="4" y="12"/>
                  </a:cubicBezTo>
                  <a:cubicBezTo>
                    <a:pt x="4" y="12"/>
                    <a:pt x="5" y="13"/>
                    <a:pt x="6" y="14"/>
                  </a:cubicBezTo>
                  <a:cubicBezTo>
                    <a:pt x="6" y="15"/>
                    <a:pt x="6" y="15"/>
                    <a:pt x="7" y="16"/>
                  </a:cubicBezTo>
                  <a:cubicBezTo>
                    <a:pt x="7" y="16"/>
                    <a:pt x="7" y="17"/>
                    <a:pt x="7" y="18"/>
                  </a:cubicBezTo>
                  <a:cubicBezTo>
                    <a:pt x="7" y="19"/>
                    <a:pt x="6" y="19"/>
                    <a:pt x="6" y="20"/>
                  </a:cubicBezTo>
                  <a:cubicBezTo>
                    <a:pt x="7" y="21"/>
                    <a:pt x="10" y="21"/>
                    <a:pt x="11" y="21"/>
                  </a:cubicBezTo>
                  <a:cubicBezTo>
                    <a:pt x="12" y="21"/>
                    <a:pt x="13" y="22"/>
                    <a:pt x="13" y="22"/>
                  </a:cubicBezTo>
                  <a:cubicBezTo>
                    <a:pt x="14" y="22"/>
                    <a:pt x="14" y="23"/>
                    <a:pt x="15" y="23"/>
                  </a:cubicBezTo>
                  <a:cubicBezTo>
                    <a:pt x="15" y="23"/>
                    <a:pt x="16" y="24"/>
                    <a:pt x="16" y="25"/>
                  </a:cubicBezTo>
                  <a:cubicBezTo>
                    <a:pt x="17" y="27"/>
                    <a:pt x="18" y="27"/>
                    <a:pt x="18" y="28"/>
                  </a:cubicBezTo>
                  <a:cubicBezTo>
                    <a:pt x="18" y="28"/>
                    <a:pt x="20" y="28"/>
                    <a:pt x="21" y="28"/>
                  </a:cubicBezTo>
                  <a:cubicBezTo>
                    <a:pt x="22" y="28"/>
                    <a:pt x="25" y="28"/>
                    <a:pt x="26" y="28"/>
                  </a:cubicBezTo>
                  <a:cubicBezTo>
                    <a:pt x="27" y="28"/>
                    <a:pt x="29" y="28"/>
                    <a:pt x="30" y="29"/>
                  </a:cubicBezTo>
                  <a:cubicBezTo>
                    <a:pt x="32" y="30"/>
                    <a:pt x="32" y="29"/>
                    <a:pt x="33" y="30"/>
                  </a:cubicBezTo>
                  <a:cubicBezTo>
                    <a:pt x="34" y="30"/>
                    <a:pt x="34" y="30"/>
                    <a:pt x="35" y="30"/>
                  </a:cubicBezTo>
                  <a:cubicBezTo>
                    <a:pt x="36" y="30"/>
                    <a:pt x="36" y="31"/>
                    <a:pt x="37" y="31"/>
                  </a:cubicBezTo>
                  <a:cubicBezTo>
                    <a:pt x="38" y="31"/>
                    <a:pt x="39" y="30"/>
                    <a:pt x="41" y="29"/>
                  </a:cubicBezTo>
                  <a:cubicBezTo>
                    <a:pt x="43" y="28"/>
                    <a:pt x="45" y="29"/>
                    <a:pt x="46" y="29"/>
                  </a:cubicBezTo>
                  <a:cubicBezTo>
                    <a:pt x="48" y="29"/>
                    <a:pt x="49" y="28"/>
                    <a:pt x="51" y="27"/>
                  </a:cubicBezTo>
                  <a:cubicBezTo>
                    <a:pt x="52" y="26"/>
                    <a:pt x="53" y="26"/>
                    <a:pt x="54" y="25"/>
                  </a:cubicBezTo>
                  <a:cubicBezTo>
                    <a:pt x="54" y="24"/>
                    <a:pt x="52" y="23"/>
                    <a:pt x="53" y="22"/>
                  </a:cubicBezTo>
                  <a:cubicBezTo>
                    <a:pt x="54" y="21"/>
                    <a:pt x="55" y="21"/>
                    <a:pt x="55" y="21"/>
                  </a:cubicBezTo>
                  <a:cubicBezTo>
                    <a:pt x="56" y="22"/>
                    <a:pt x="57" y="22"/>
                    <a:pt x="59" y="21"/>
                  </a:cubicBezTo>
                  <a:cubicBezTo>
                    <a:pt x="60" y="20"/>
                    <a:pt x="61" y="20"/>
                    <a:pt x="62" y="20"/>
                  </a:cubicBezTo>
                  <a:cubicBezTo>
                    <a:pt x="64" y="20"/>
                    <a:pt x="64" y="19"/>
                    <a:pt x="64" y="18"/>
                  </a:cubicBezTo>
                  <a:cubicBezTo>
                    <a:pt x="65" y="17"/>
                    <a:pt x="66" y="17"/>
                    <a:pt x="67" y="17"/>
                  </a:cubicBezTo>
                  <a:cubicBezTo>
                    <a:pt x="68" y="17"/>
                    <a:pt x="69" y="16"/>
                    <a:pt x="70" y="16"/>
                  </a:cubicBezTo>
                  <a:cubicBezTo>
                    <a:pt x="71" y="17"/>
                    <a:pt x="73" y="17"/>
                    <a:pt x="73" y="16"/>
                  </a:cubicBezTo>
                  <a:cubicBezTo>
                    <a:pt x="73" y="15"/>
                    <a:pt x="70" y="14"/>
                    <a:pt x="70"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230">
              <a:extLst>
                <a:ext uri="{FF2B5EF4-FFF2-40B4-BE49-F238E27FC236}">
                  <a16:creationId xmlns:a16="http://schemas.microsoft.com/office/drawing/2014/main" id="{3689265B-AA52-4254-A13C-00F4CDD00360}"/>
                </a:ext>
              </a:extLst>
            </p:cNvPr>
            <p:cNvSpPr>
              <a:spLocks/>
            </p:cNvSpPr>
            <p:nvPr/>
          </p:nvSpPr>
          <p:spPr bwMode="auto">
            <a:xfrm>
              <a:off x="-3232150" y="1946275"/>
              <a:ext cx="4762" cy="11113"/>
            </a:xfrm>
            <a:custGeom>
              <a:avLst/>
              <a:gdLst>
                <a:gd name="T0" fmla="*/ 0 w 1"/>
                <a:gd name="T1" fmla="*/ 0 h 3"/>
                <a:gd name="T2" fmla="*/ 0 w 1"/>
                <a:gd name="T3" fmla="*/ 2 h 3"/>
                <a:gd name="T4" fmla="*/ 0 w 1"/>
                <a:gd name="T5" fmla="*/ 3 h 3"/>
                <a:gd name="T6" fmla="*/ 1 w 1"/>
                <a:gd name="T7" fmla="*/ 0 h 3"/>
                <a:gd name="T8" fmla="*/ 1 w 1"/>
                <a:gd name="T9" fmla="*/ 0 h 3"/>
                <a:gd name="T10" fmla="*/ 0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0" y="0"/>
                  </a:moveTo>
                  <a:cubicBezTo>
                    <a:pt x="0" y="0"/>
                    <a:pt x="0" y="1"/>
                    <a:pt x="0" y="2"/>
                  </a:cubicBezTo>
                  <a:cubicBezTo>
                    <a:pt x="0" y="2"/>
                    <a:pt x="0" y="2"/>
                    <a:pt x="0" y="3"/>
                  </a:cubicBezTo>
                  <a:cubicBezTo>
                    <a:pt x="1" y="2"/>
                    <a:pt x="1" y="1"/>
                    <a:pt x="1" y="0"/>
                  </a:cubicBezTo>
                  <a:cubicBezTo>
                    <a:pt x="1" y="0"/>
                    <a:pt x="1" y="0"/>
                    <a:pt x="1" y="0"/>
                  </a:cubicBezTo>
                  <a:cubicBezTo>
                    <a:pt x="0" y="0"/>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231">
              <a:extLst>
                <a:ext uri="{FF2B5EF4-FFF2-40B4-BE49-F238E27FC236}">
                  <a16:creationId xmlns:a16="http://schemas.microsoft.com/office/drawing/2014/main" id="{B3FEC5CB-7422-4CD8-8082-9293E037F805}"/>
                </a:ext>
              </a:extLst>
            </p:cNvPr>
            <p:cNvSpPr>
              <a:spLocks/>
            </p:cNvSpPr>
            <p:nvPr/>
          </p:nvSpPr>
          <p:spPr bwMode="auto">
            <a:xfrm>
              <a:off x="-3238500" y="1939925"/>
              <a:ext cx="11112" cy="34925"/>
            </a:xfrm>
            <a:custGeom>
              <a:avLst/>
              <a:gdLst>
                <a:gd name="T0" fmla="*/ 1 w 3"/>
                <a:gd name="T1" fmla="*/ 9 h 10"/>
                <a:gd name="T2" fmla="*/ 1 w 3"/>
                <a:gd name="T3" fmla="*/ 10 h 10"/>
                <a:gd name="T4" fmla="*/ 2 w 3"/>
                <a:gd name="T5" fmla="*/ 6 h 10"/>
                <a:gd name="T6" fmla="*/ 2 w 3"/>
                <a:gd name="T7" fmla="*/ 5 h 10"/>
                <a:gd name="T8" fmla="*/ 2 w 3"/>
                <a:gd name="T9" fmla="*/ 4 h 10"/>
                <a:gd name="T10" fmla="*/ 2 w 3"/>
                <a:gd name="T11" fmla="*/ 2 h 10"/>
                <a:gd name="T12" fmla="*/ 3 w 3"/>
                <a:gd name="T13" fmla="*/ 2 h 10"/>
                <a:gd name="T14" fmla="*/ 3 w 3"/>
                <a:gd name="T15" fmla="*/ 0 h 10"/>
                <a:gd name="T16" fmla="*/ 2 w 3"/>
                <a:gd name="T17" fmla="*/ 0 h 10"/>
                <a:gd name="T18" fmla="*/ 1 w 3"/>
                <a:gd name="T19" fmla="*/ 1 h 10"/>
                <a:gd name="T20" fmla="*/ 0 w 3"/>
                <a:gd name="T21" fmla="*/ 5 h 10"/>
                <a:gd name="T22" fmla="*/ 1 w 3"/>
                <a:gd name="T2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0">
                  <a:moveTo>
                    <a:pt x="1" y="9"/>
                  </a:moveTo>
                  <a:cubicBezTo>
                    <a:pt x="1" y="9"/>
                    <a:pt x="1" y="9"/>
                    <a:pt x="1" y="10"/>
                  </a:cubicBezTo>
                  <a:cubicBezTo>
                    <a:pt x="2" y="8"/>
                    <a:pt x="2" y="7"/>
                    <a:pt x="2" y="6"/>
                  </a:cubicBezTo>
                  <a:cubicBezTo>
                    <a:pt x="2" y="6"/>
                    <a:pt x="2" y="6"/>
                    <a:pt x="2" y="5"/>
                  </a:cubicBezTo>
                  <a:cubicBezTo>
                    <a:pt x="2" y="4"/>
                    <a:pt x="2" y="4"/>
                    <a:pt x="2" y="4"/>
                  </a:cubicBezTo>
                  <a:cubicBezTo>
                    <a:pt x="2" y="3"/>
                    <a:pt x="2" y="2"/>
                    <a:pt x="2" y="2"/>
                  </a:cubicBezTo>
                  <a:cubicBezTo>
                    <a:pt x="2" y="2"/>
                    <a:pt x="2" y="2"/>
                    <a:pt x="3" y="2"/>
                  </a:cubicBezTo>
                  <a:cubicBezTo>
                    <a:pt x="3" y="1"/>
                    <a:pt x="3" y="1"/>
                    <a:pt x="3" y="0"/>
                  </a:cubicBezTo>
                  <a:cubicBezTo>
                    <a:pt x="2" y="0"/>
                    <a:pt x="2" y="0"/>
                    <a:pt x="2" y="0"/>
                  </a:cubicBezTo>
                  <a:cubicBezTo>
                    <a:pt x="2" y="0"/>
                    <a:pt x="1" y="1"/>
                    <a:pt x="1" y="1"/>
                  </a:cubicBezTo>
                  <a:cubicBezTo>
                    <a:pt x="1" y="2"/>
                    <a:pt x="0" y="4"/>
                    <a:pt x="0" y="5"/>
                  </a:cubicBezTo>
                  <a:cubicBezTo>
                    <a:pt x="1" y="9"/>
                    <a:pt x="1" y="9"/>
                    <a:pt x="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32">
              <a:extLst>
                <a:ext uri="{FF2B5EF4-FFF2-40B4-BE49-F238E27FC236}">
                  <a16:creationId xmlns:a16="http://schemas.microsoft.com/office/drawing/2014/main" id="{44DAD462-E35B-4549-88D7-A54673E39FDD}"/>
                </a:ext>
              </a:extLst>
            </p:cNvPr>
            <p:cNvSpPr>
              <a:spLocks/>
            </p:cNvSpPr>
            <p:nvPr/>
          </p:nvSpPr>
          <p:spPr bwMode="auto">
            <a:xfrm>
              <a:off x="-3235325" y="1939925"/>
              <a:ext cx="36512" cy="39688"/>
            </a:xfrm>
            <a:custGeom>
              <a:avLst/>
              <a:gdLst>
                <a:gd name="T0" fmla="*/ 9 w 10"/>
                <a:gd name="T1" fmla="*/ 0 h 11"/>
                <a:gd name="T2" fmla="*/ 6 w 10"/>
                <a:gd name="T3" fmla="*/ 1 h 11"/>
                <a:gd name="T4" fmla="*/ 4 w 10"/>
                <a:gd name="T5" fmla="*/ 2 h 11"/>
                <a:gd name="T6" fmla="*/ 2 w 10"/>
                <a:gd name="T7" fmla="*/ 1 h 11"/>
                <a:gd name="T8" fmla="*/ 2 w 10"/>
                <a:gd name="T9" fmla="*/ 0 h 11"/>
                <a:gd name="T10" fmla="*/ 2 w 10"/>
                <a:gd name="T11" fmla="*/ 0 h 11"/>
                <a:gd name="T12" fmla="*/ 2 w 10"/>
                <a:gd name="T13" fmla="*/ 2 h 11"/>
                <a:gd name="T14" fmla="*/ 1 w 10"/>
                <a:gd name="T15" fmla="*/ 6 h 11"/>
                <a:gd name="T16" fmla="*/ 0 w 10"/>
                <a:gd name="T17" fmla="*/ 10 h 11"/>
                <a:gd name="T18" fmla="*/ 2 w 10"/>
                <a:gd name="T19" fmla="*/ 10 h 11"/>
                <a:gd name="T20" fmla="*/ 4 w 10"/>
                <a:gd name="T21" fmla="*/ 9 h 11"/>
                <a:gd name="T22" fmla="*/ 6 w 10"/>
                <a:gd name="T23" fmla="*/ 8 h 11"/>
                <a:gd name="T24" fmla="*/ 7 w 10"/>
                <a:gd name="T25" fmla="*/ 7 h 11"/>
                <a:gd name="T26" fmla="*/ 5 w 10"/>
                <a:gd name="T27" fmla="*/ 5 h 11"/>
                <a:gd name="T28" fmla="*/ 8 w 10"/>
                <a:gd name="T29" fmla="*/ 4 h 11"/>
                <a:gd name="T30" fmla="*/ 10 w 10"/>
                <a:gd name="T31" fmla="*/ 3 h 11"/>
                <a:gd name="T32" fmla="*/ 10 w 10"/>
                <a:gd name="T33" fmla="*/ 3 h 11"/>
                <a:gd name="T34" fmla="*/ 10 w 10"/>
                <a:gd name="T35" fmla="*/ 1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9" y="0"/>
                  </a:moveTo>
                  <a:cubicBezTo>
                    <a:pt x="8" y="0"/>
                    <a:pt x="7" y="1"/>
                    <a:pt x="6" y="1"/>
                  </a:cubicBezTo>
                  <a:cubicBezTo>
                    <a:pt x="6" y="1"/>
                    <a:pt x="4" y="2"/>
                    <a:pt x="4" y="2"/>
                  </a:cubicBezTo>
                  <a:cubicBezTo>
                    <a:pt x="2" y="1"/>
                    <a:pt x="2" y="1"/>
                    <a:pt x="2" y="1"/>
                  </a:cubicBezTo>
                  <a:cubicBezTo>
                    <a:pt x="2" y="0"/>
                    <a:pt x="2" y="0"/>
                    <a:pt x="2" y="0"/>
                  </a:cubicBezTo>
                  <a:cubicBezTo>
                    <a:pt x="2" y="0"/>
                    <a:pt x="2" y="0"/>
                    <a:pt x="2" y="0"/>
                  </a:cubicBezTo>
                  <a:cubicBezTo>
                    <a:pt x="2" y="1"/>
                    <a:pt x="2" y="2"/>
                    <a:pt x="2" y="2"/>
                  </a:cubicBezTo>
                  <a:cubicBezTo>
                    <a:pt x="2" y="3"/>
                    <a:pt x="2" y="6"/>
                    <a:pt x="1" y="6"/>
                  </a:cubicBezTo>
                  <a:cubicBezTo>
                    <a:pt x="1" y="7"/>
                    <a:pt x="1" y="8"/>
                    <a:pt x="0" y="10"/>
                  </a:cubicBezTo>
                  <a:cubicBezTo>
                    <a:pt x="1" y="10"/>
                    <a:pt x="2" y="10"/>
                    <a:pt x="2" y="10"/>
                  </a:cubicBezTo>
                  <a:cubicBezTo>
                    <a:pt x="3" y="11"/>
                    <a:pt x="4" y="10"/>
                    <a:pt x="4" y="9"/>
                  </a:cubicBezTo>
                  <a:cubicBezTo>
                    <a:pt x="4" y="9"/>
                    <a:pt x="5" y="8"/>
                    <a:pt x="6" y="8"/>
                  </a:cubicBezTo>
                  <a:cubicBezTo>
                    <a:pt x="6" y="8"/>
                    <a:pt x="7" y="8"/>
                    <a:pt x="7" y="7"/>
                  </a:cubicBezTo>
                  <a:cubicBezTo>
                    <a:pt x="8" y="7"/>
                    <a:pt x="6" y="5"/>
                    <a:pt x="5" y="5"/>
                  </a:cubicBezTo>
                  <a:cubicBezTo>
                    <a:pt x="5" y="5"/>
                    <a:pt x="6" y="4"/>
                    <a:pt x="8" y="4"/>
                  </a:cubicBezTo>
                  <a:cubicBezTo>
                    <a:pt x="10" y="4"/>
                    <a:pt x="9" y="3"/>
                    <a:pt x="10" y="3"/>
                  </a:cubicBezTo>
                  <a:cubicBezTo>
                    <a:pt x="10" y="3"/>
                    <a:pt x="10" y="3"/>
                    <a:pt x="10" y="3"/>
                  </a:cubicBezTo>
                  <a:cubicBezTo>
                    <a:pt x="10" y="2"/>
                    <a:pt x="10" y="1"/>
                    <a:pt x="10" y="1"/>
                  </a:cubicBezTo>
                  <a:cubicBezTo>
                    <a:pt x="10" y="1"/>
                    <a:pt x="10" y="0"/>
                    <a:pt x="9"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33">
              <a:extLst>
                <a:ext uri="{FF2B5EF4-FFF2-40B4-BE49-F238E27FC236}">
                  <a16:creationId xmlns:a16="http://schemas.microsoft.com/office/drawing/2014/main" id="{3E46D7D2-469B-4AF3-97E4-CC842A8E63BD}"/>
                </a:ext>
              </a:extLst>
            </p:cNvPr>
            <p:cNvSpPr>
              <a:spLocks/>
            </p:cNvSpPr>
            <p:nvPr/>
          </p:nvSpPr>
          <p:spPr bwMode="auto">
            <a:xfrm>
              <a:off x="-2938463" y="1843088"/>
              <a:ext cx="90487" cy="38100"/>
            </a:xfrm>
            <a:custGeom>
              <a:avLst/>
              <a:gdLst>
                <a:gd name="T0" fmla="*/ 23 w 25"/>
                <a:gd name="T1" fmla="*/ 2 h 11"/>
                <a:gd name="T2" fmla="*/ 21 w 25"/>
                <a:gd name="T3" fmla="*/ 2 h 11"/>
                <a:gd name="T4" fmla="*/ 15 w 25"/>
                <a:gd name="T5" fmla="*/ 1 h 11"/>
                <a:gd name="T6" fmla="*/ 12 w 25"/>
                <a:gd name="T7" fmla="*/ 0 h 11"/>
                <a:gd name="T8" fmla="*/ 9 w 25"/>
                <a:gd name="T9" fmla="*/ 1 h 11"/>
                <a:gd name="T10" fmla="*/ 7 w 25"/>
                <a:gd name="T11" fmla="*/ 2 h 11"/>
                <a:gd name="T12" fmla="*/ 4 w 25"/>
                <a:gd name="T13" fmla="*/ 2 h 11"/>
                <a:gd name="T14" fmla="*/ 3 w 25"/>
                <a:gd name="T15" fmla="*/ 3 h 11"/>
                <a:gd name="T16" fmla="*/ 2 w 25"/>
                <a:gd name="T17" fmla="*/ 5 h 11"/>
                <a:gd name="T18" fmla="*/ 3 w 25"/>
                <a:gd name="T19" fmla="*/ 5 h 11"/>
                <a:gd name="T20" fmla="*/ 5 w 25"/>
                <a:gd name="T21" fmla="*/ 5 h 11"/>
                <a:gd name="T22" fmla="*/ 8 w 25"/>
                <a:gd name="T23" fmla="*/ 7 h 11"/>
                <a:gd name="T24" fmla="*/ 7 w 25"/>
                <a:gd name="T25" fmla="*/ 8 h 11"/>
                <a:gd name="T26" fmla="*/ 5 w 25"/>
                <a:gd name="T27" fmla="*/ 8 h 11"/>
                <a:gd name="T28" fmla="*/ 1 w 25"/>
                <a:gd name="T29" fmla="*/ 9 h 11"/>
                <a:gd name="T30" fmla="*/ 0 w 25"/>
                <a:gd name="T31" fmla="*/ 10 h 11"/>
                <a:gd name="T32" fmla="*/ 3 w 25"/>
                <a:gd name="T33" fmla="*/ 10 h 11"/>
                <a:gd name="T34" fmla="*/ 5 w 25"/>
                <a:gd name="T35" fmla="*/ 11 h 11"/>
                <a:gd name="T36" fmla="*/ 7 w 25"/>
                <a:gd name="T37" fmla="*/ 11 h 11"/>
                <a:gd name="T38" fmla="*/ 10 w 25"/>
                <a:gd name="T39" fmla="*/ 11 h 11"/>
                <a:gd name="T40" fmla="*/ 10 w 25"/>
                <a:gd name="T41" fmla="*/ 10 h 11"/>
                <a:gd name="T42" fmla="*/ 11 w 25"/>
                <a:gd name="T43" fmla="*/ 9 h 11"/>
                <a:gd name="T44" fmla="*/ 13 w 25"/>
                <a:gd name="T45" fmla="*/ 8 h 11"/>
                <a:gd name="T46" fmla="*/ 14 w 25"/>
                <a:gd name="T47" fmla="*/ 8 h 11"/>
                <a:gd name="T48" fmla="*/ 16 w 25"/>
                <a:gd name="T49" fmla="*/ 8 h 11"/>
                <a:gd name="T50" fmla="*/ 17 w 25"/>
                <a:gd name="T51" fmla="*/ 7 h 11"/>
                <a:gd name="T52" fmla="*/ 19 w 25"/>
                <a:gd name="T53" fmla="*/ 7 h 11"/>
                <a:gd name="T54" fmla="*/ 21 w 25"/>
                <a:gd name="T55" fmla="*/ 6 h 11"/>
                <a:gd name="T56" fmla="*/ 23 w 25"/>
                <a:gd name="T57" fmla="*/ 5 h 11"/>
                <a:gd name="T58" fmla="*/ 25 w 25"/>
                <a:gd name="T59" fmla="*/ 4 h 11"/>
                <a:gd name="T60" fmla="*/ 25 w 25"/>
                <a:gd name="T61" fmla="*/ 3 h 11"/>
                <a:gd name="T62" fmla="*/ 23 w 25"/>
                <a:gd name="T6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11">
                  <a:moveTo>
                    <a:pt x="23" y="2"/>
                  </a:moveTo>
                  <a:cubicBezTo>
                    <a:pt x="22" y="1"/>
                    <a:pt x="22" y="2"/>
                    <a:pt x="21" y="2"/>
                  </a:cubicBezTo>
                  <a:cubicBezTo>
                    <a:pt x="20" y="1"/>
                    <a:pt x="16" y="1"/>
                    <a:pt x="15" y="1"/>
                  </a:cubicBezTo>
                  <a:cubicBezTo>
                    <a:pt x="14" y="2"/>
                    <a:pt x="12" y="1"/>
                    <a:pt x="12" y="0"/>
                  </a:cubicBezTo>
                  <a:cubicBezTo>
                    <a:pt x="11" y="0"/>
                    <a:pt x="9" y="0"/>
                    <a:pt x="9" y="1"/>
                  </a:cubicBezTo>
                  <a:cubicBezTo>
                    <a:pt x="9" y="2"/>
                    <a:pt x="9" y="2"/>
                    <a:pt x="7" y="2"/>
                  </a:cubicBezTo>
                  <a:cubicBezTo>
                    <a:pt x="6" y="1"/>
                    <a:pt x="4" y="1"/>
                    <a:pt x="4" y="2"/>
                  </a:cubicBezTo>
                  <a:cubicBezTo>
                    <a:pt x="4" y="2"/>
                    <a:pt x="3" y="3"/>
                    <a:pt x="3" y="3"/>
                  </a:cubicBezTo>
                  <a:cubicBezTo>
                    <a:pt x="3" y="3"/>
                    <a:pt x="2" y="4"/>
                    <a:pt x="2" y="5"/>
                  </a:cubicBezTo>
                  <a:cubicBezTo>
                    <a:pt x="2" y="5"/>
                    <a:pt x="3" y="5"/>
                    <a:pt x="3" y="5"/>
                  </a:cubicBezTo>
                  <a:cubicBezTo>
                    <a:pt x="3" y="6"/>
                    <a:pt x="5" y="6"/>
                    <a:pt x="5" y="5"/>
                  </a:cubicBezTo>
                  <a:cubicBezTo>
                    <a:pt x="5" y="5"/>
                    <a:pt x="7" y="6"/>
                    <a:pt x="8" y="7"/>
                  </a:cubicBezTo>
                  <a:cubicBezTo>
                    <a:pt x="9" y="8"/>
                    <a:pt x="7" y="7"/>
                    <a:pt x="7" y="8"/>
                  </a:cubicBezTo>
                  <a:cubicBezTo>
                    <a:pt x="6" y="9"/>
                    <a:pt x="5" y="8"/>
                    <a:pt x="5" y="8"/>
                  </a:cubicBezTo>
                  <a:cubicBezTo>
                    <a:pt x="4" y="9"/>
                    <a:pt x="2" y="9"/>
                    <a:pt x="1" y="9"/>
                  </a:cubicBezTo>
                  <a:cubicBezTo>
                    <a:pt x="1" y="9"/>
                    <a:pt x="0" y="10"/>
                    <a:pt x="0" y="10"/>
                  </a:cubicBezTo>
                  <a:cubicBezTo>
                    <a:pt x="0" y="11"/>
                    <a:pt x="2" y="10"/>
                    <a:pt x="3" y="10"/>
                  </a:cubicBezTo>
                  <a:cubicBezTo>
                    <a:pt x="4" y="11"/>
                    <a:pt x="5" y="10"/>
                    <a:pt x="5" y="11"/>
                  </a:cubicBezTo>
                  <a:cubicBezTo>
                    <a:pt x="6" y="11"/>
                    <a:pt x="7" y="11"/>
                    <a:pt x="7" y="11"/>
                  </a:cubicBezTo>
                  <a:cubicBezTo>
                    <a:pt x="7" y="11"/>
                    <a:pt x="10" y="11"/>
                    <a:pt x="10" y="11"/>
                  </a:cubicBezTo>
                  <a:cubicBezTo>
                    <a:pt x="10" y="10"/>
                    <a:pt x="10" y="10"/>
                    <a:pt x="10" y="10"/>
                  </a:cubicBezTo>
                  <a:cubicBezTo>
                    <a:pt x="10" y="9"/>
                    <a:pt x="11" y="9"/>
                    <a:pt x="11" y="9"/>
                  </a:cubicBezTo>
                  <a:cubicBezTo>
                    <a:pt x="12" y="9"/>
                    <a:pt x="12" y="8"/>
                    <a:pt x="13" y="8"/>
                  </a:cubicBezTo>
                  <a:cubicBezTo>
                    <a:pt x="13" y="8"/>
                    <a:pt x="14" y="8"/>
                    <a:pt x="14" y="8"/>
                  </a:cubicBezTo>
                  <a:cubicBezTo>
                    <a:pt x="15" y="8"/>
                    <a:pt x="15" y="9"/>
                    <a:pt x="16" y="8"/>
                  </a:cubicBezTo>
                  <a:cubicBezTo>
                    <a:pt x="16" y="8"/>
                    <a:pt x="16" y="8"/>
                    <a:pt x="17" y="7"/>
                  </a:cubicBezTo>
                  <a:cubicBezTo>
                    <a:pt x="18" y="6"/>
                    <a:pt x="18" y="6"/>
                    <a:pt x="19" y="7"/>
                  </a:cubicBezTo>
                  <a:cubicBezTo>
                    <a:pt x="20" y="7"/>
                    <a:pt x="21" y="6"/>
                    <a:pt x="21" y="6"/>
                  </a:cubicBezTo>
                  <a:cubicBezTo>
                    <a:pt x="21" y="5"/>
                    <a:pt x="22" y="5"/>
                    <a:pt x="23" y="5"/>
                  </a:cubicBezTo>
                  <a:cubicBezTo>
                    <a:pt x="23" y="4"/>
                    <a:pt x="24" y="4"/>
                    <a:pt x="25" y="4"/>
                  </a:cubicBezTo>
                  <a:cubicBezTo>
                    <a:pt x="25" y="3"/>
                    <a:pt x="25" y="3"/>
                    <a:pt x="25" y="3"/>
                  </a:cubicBezTo>
                  <a:cubicBezTo>
                    <a:pt x="24" y="2"/>
                    <a:pt x="24" y="3"/>
                    <a:pt x="2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34">
              <a:extLst>
                <a:ext uri="{FF2B5EF4-FFF2-40B4-BE49-F238E27FC236}">
                  <a16:creationId xmlns:a16="http://schemas.microsoft.com/office/drawing/2014/main" id="{09488632-51C5-4FB2-A96E-07D24B008729}"/>
                </a:ext>
              </a:extLst>
            </p:cNvPr>
            <p:cNvSpPr>
              <a:spLocks/>
            </p:cNvSpPr>
            <p:nvPr/>
          </p:nvSpPr>
          <p:spPr bwMode="auto">
            <a:xfrm>
              <a:off x="-3192463" y="1838325"/>
              <a:ext cx="58737" cy="25400"/>
            </a:xfrm>
            <a:custGeom>
              <a:avLst/>
              <a:gdLst>
                <a:gd name="T0" fmla="*/ 6 w 16"/>
                <a:gd name="T1" fmla="*/ 5 h 7"/>
                <a:gd name="T2" fmla="*/ 8 w 16"/>
                <a:gd name="T3" fmla="*/ 7 h 7"/>
                <a:gd name="T4" fmla="*/ 8 w 16"/>
                <a:gd name="T5" fmla="*/ 7 h 7"/>
                <a:gd name="T6" fmla="*/ 10 w 16"/>
                <a:gd name="T7" fmla="*/ 6 h 7"/>
                <a:gd name="T8" fmla="*/ 12 w 16"/>
                <a:gd name="T9" fmla="*/ 7 h 7"/>
                <a:gd name="T10" fmla="*/ 12 w 16"/>
                <a:gd name="T11" fmla="*/ 6 h 7"/>
                <a:gd name="T12" fmla="*/ 14 w 16"/>
                <a:gd name="T13" fmla="*/ 7 h 7"/>
                <a:gd name="T14" fmla="*/ 16 w 16"/>
                <a:gd name="T15" fmla="*/ 7 h 7"/>
                <a:gd name="T16" fmla="*/ 15 w 16"/>
                <a:gd name="T17" fmla="*/ 6 h 7"/>
                <a:gd name="T18" fmla="*/ 15 w 16"/>
                <a:gd name="T19" fmla="*/ 5 h 7"/>
                <a:gd name="T20" fmla="*/ 14 w 16"/>
                <a:gd name="T21" fmla="*/ 4 h 7"/>
                <a:gd name="T22" fmla="*/ 13 w 16"/>
                <a:gd name="T23" fmla="*/ 3 h 7"/>
                <a:gd name="T24" fmla="*/ 12 w 16"/>
                <a:gd name="T25" fmla="*/ 2 h 7"/>
                <a:gd name="T26" fmla="*/ 10 w 16"/>
                <a:gd name="T27" fmla="*/ 3 h 7"/>
                <a:gd name="T28" fmla="*/ 9 w 16"/>
                <a:gd name="T29" fmla="*/ 2 h 7"/>
                <a:gd name="T30" fmla="*/ 7 w 16"/>
                <a:gd name="T31" fmla="*/ 1 h 7"/>
                <a:gd name="T32" fmla="*/ 4 w 16"/>
                <a:gd name="T33" fmla="*/ 1 h 7"/>
                <a:gd name="T34" fmla="*/ 1 w 16"/>
                <a:gd name="T35" fmla="*/ 0 h 7"/>
                <a:gd name="T36" fmla="*/ 0 w 16"/>
                <a:gd name="T37" fmla="*/ 0 h 7"/>
                <a:gd name="T38" fmla="*/ 4 w 16"/>
                <a:gd name="T39" fmla="*/ 2 h 7"/>
                <a:gd name="T40" fmla="*/ 4 w 16"/>
                <a:gd name="T41" fmla="*/ 5 h 7"/>
                <a:gd name="T42" fmla="*/ 4 w 16"/>
                <a:gd name="T43" fmla="*/ 6 h 7"/>
                <a:gd name="T44" fmla="*/ 6 w 16"/>
                <a:gd name="T4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7">
                  <a:moveTo>
                    <a:pt x="6" y="5"/>
                  </a:moveTo>
                  <a:cubicBezTo>
                    <a:pt x="7" y="5"/>
                    <a:pt x="7" y="6"/>
                    <a:pt x="8" y="7"/>
                  </a:cubicBezTo>
                  <a:cubicBezTo>
                    <a:pt x="8" y="7"/>
                    <a:pt x="8" y="7"/>
                    <a:pt x="8" y="7"/>
                  </a:cubicBezTo>
                  <a:cubicBezTo>
                    <a:pt x="9" y="7"/>
                    <a:pt x="10" y="7"/>
                    <a:pt x="10" y="6"/>
                  </a:cubicBezTo>
                  <a:cubicBezTo>
                    <a:pt x="11" y="6"/>
                    <a:pt x="12" y="6"/>
                    <a:pt x="12" y="7"/>
                  </a:cubicBezTo>
                  <a:cubicBezTo>
                    <a:pt x="12" y="6"/>
                    <a:pt x="12" y="6"/>
                    <a:pt x="12" y="6"/>
                  </a:cubicBezTo>
                  <a:cubicBezTo>
                    <a:pt x="13" y="6"/>
                    <a:pt x="14" y="6"/>
                    <a:pt x="14" y="7"/>
                  </a:cubicBezTo>
                  <a:cubicBezTo>
                    <a:pt x="14" y="7"/>
                    <a:pt x="15" y="7"/>
                    <a:pt x="16" y="7"/>
                  </a:cubicBezTo>
                  <a:cubicBezTo>
                    <a:pt x="16" y="6"/>
                    <a:pt x="15" y="6"/>
                    <a:pt x="15" y="6"/>
                  </a:cubicBezTo>
                  <a:cubicBezTo>
                    <a:pt x="15" y="6"/>
                    <a:pt x="15" y="5"/>
                    <a:pt x="15" y="5"/>
                  </a:cubicBezTo>
                  <a:cubicBezTo>
                    <a:pt x="15" y="5"/>
                    <a:pt x="14" y="4"/>
                    <a:pt x="14" y="4"/>
                  </a:cubicBezTo>
                  <a:cubicBezTo>
                    <a:pt x="14" y="4"/>
                    <a:pt x="14" y="3"/>
                    <a:pt x="13" y="3"/>
                  </a:cubicBezTo>
                  <a:cubicBezTo>
                    <a:pt x="13" y="3"/>
                    <a:pt x="13" y="2"/>
                    <a:pt x="12" y="2"/>
                  </a:cubicBezTo>
                  <a:cubicBezTo>
                    <a:pt x="12" y="2"/>
                    <a:pt x="11" y="2"/>
                    <a:pt x="10" y="3"/>
                  </a:cubicBezTo>
                  <a:cubicBezTo>
                    <a:pt x="10" y="3"/>
                    <a:pt x="9" y="2"/>
                    <a:pt x="9" y="2"/>
                  </a:cubicBezTo>
                  <a:cubicBezTo>
                    <a:pt x="8" y="2"/>
                    <a:pt x="8" y="1"/>
                    <a:pt x="7" y="1"/>
                  </a:cubicBezTo>
                  <a:cubicBezTo>
                    <a:pt x="7" y="1"/>
                    <a:pt x="4" y="1"/>
                    <a:pt x="4" y="1"/>
                  </a:cubicBezTo>
                  <a:cubicBezTo>
                    <a:pt x="3" y="0"/>
                    <a:pt x="2" y="0"/>
                    <a:pt x="1" y="0"/>
                  </a:cubicBezTo>
                  <a:cubicBezTo>
                    <a:pt x="1" y="0"/>
                    <a:pt x="0" y="0"/>
                    <a:pt x="0" y="0"/>
                  </a:cubicBezTo>
                  <a:cubicBezTo>
                    <a:pt x="1" y="1"/>
                    <a:pt x="3" y="1"/>
                    <a:pt x="4" y="2"/>
                  </a:cubicBezTo>
                  <a:cubicBezTo>
                    <a:pt x="4" y="4"/>
                    <a:pt x="5" y="3"/>
                    <a:pt x="4" y="5"/>
                  </a:cubicBezTo>
                  <a:cubicBezTo>
                    <a:pt x="4" y="5"/>
                    <a:pt x="4" y="5"/>
                    <a:pt x="4" y="6"/>
                  </a:cubicBezTo>
                  <a:cubicBezTo>
                    <a:pt x="5" y="6"/>
                    <a:pt x="6" y="6"/>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5">
              <a:extLst>
                <a:ext uri="{FF2B5EF4-FFF2-40B4-BE49-F238E27FC236}">
                  <a16:creationId xmlns:a16="http://schemas.microsoft.com/office/drawing/2014/main" id="{5EA8781D-31DD-4800-BF16-6CB073C88C17}"/>
                </a:ext>
              </a:extLst>
            </p:cNvPr>
            <p:cNvSpPr>
              <a:spLocks noEditPoints="1"/>
            </p:cNvSpPr>
            <p:nvPr/>
          </p:nvSpPr>
          <p:spPr bwMode="auto">
            <a:xfrm>
              <a:off x="-3308350" y="1852613"/>
              <a:ext cx="155575" cy="61913"/>
            </a:xfrm>
            <a:custGeom>
              <a:avLst/>
              <a:gdLst>
                <a:gd name="T0" fmla="*/ 42 w 43"/>
                <a:gd name="T1" fmla="*/ 12 h 17"/>
                <a:gd name="T2" fmla="*/ 42 w 43"/>
                <a:gd name="T3" fmla="*/ 9 h 17"/>
                <a:gd name="T4" fmla="*/ 42 w 43"/>
                <a:gd name="T5" fmla="*/ 8 h 17"/>
                <a:gd name="T6" fmla="*/ 43 w 43"/>
                <a:gd name="T7" fmla="*/ 6 h 17"/>
                <a:gd name="T8" fmla="*/ 42 w 43"/>
                <a:gd name="T9" fmla="*/ 6 h 17"/>
                <a:gd name="T10" fmla="*/ 41 w 43"/>
                <a:gd name="T11" fmla="*/ 5 h 17"/>
                <a:gd name="T12" fmla="*/ 40 w 43"/>
                <a:gd name="T13" fmla="*/ 3 h 17"/>
                <a:gd name="T14" fmla="*/ 38 w 43"/>
                <a:gd name="T15" fmla="*/ 1 h 17"/>
                <a:gd name="T16" fmla="*/ 36 w 43"/>
                <a:gd name="T17" fmla="*/ 2 h 17"/>
                <a:gd name="T18" fmla="*/ 32 w 43"/>
                <a:gd name="T19" fmla="*/ 3 h 17"/>
                <a:gd name="T20" fmla="*/ 28 w 43"/>
                <a:gd name="T21" fmla="*/ 3 h 17"/>
                <a:gd name="T22" fmla="*/ 25 w 43"/>
                <a:gd name="T23" fmla="*/ 2 h 17"/>
                <a:gd name="T24" fmla="*/ 23 w 43"/>
                <a:gd name="T25" fmla="*/ 1 h 17"/>
                <a:gd name="T26" fmla="*/ 19 w 43"/>
                <a:gd name="T27" fmla="*/ 0 h 17"/>
                <a:gd name="T28" fmla="*/ 12 w 43"/>
                <a:gd name="T29" fmla="*/ 2 h 17"/>
                <a:gd name="T30" fmla="*/ 7 w 43"/>
                <a:gd name="T31" fmla="*/ 3 h 17"/>
                <a:gd name="T32" fmla="*/ 6 w 43"/>
                <a:gd name="T33" fmla="*/ 5 h 17"/>
                <a:gd name="T34" fmla="*/ 1 w 43"/>
                <a:gd name="T35" fmla="*/ 5 h 17"/>
                <a:gd name="T36" fmla="*/ 1 w 43"/>
                <a:gd name="T37" fmla="*/ 7 h 17"/>
                <a:gd name="T38" fmla="*/ 2 w 43"/>
                <a:gd name="T39" fmla="*/ 7 h 17"/>
                <a:gd name="T40" fmla="*/ 2 w 43"/>
                <a:gd name="T41" fmla="*/ 9 h 17"/>
                <a:gd name="T42" fmla="*/ 2 w 43"/>
                <a:gd name="T43" fmla="*/ 11 h 17"/>
                <a:gd name="T44" fmla="*/ 2 w 43"/>
                <a:gd name="T45" fmla="*/ 12 h 17"/>
                <a:gd name="T46" fmla="*/ 3 w 43"/>
                <a:gd name="T47" fmla="*/ 13 h 17"/>
                <a:gd name="T48" fmla="*/ 5 w 43"/>
                <a:gd name="T49" fmla="*/ 14 h 17"/>
                <a:gd name="T50" fmla="*/ 6 w 43"/>
                <a:gd name="T51" fmla="*/ 14 h 17"/>
                <a:gd name="T52" fmla="*/ 7 w 43"/>
                <a:gd name="T53" fmla="*/ 16 h 17"/>
                <a:gd name="T54" fmla="*/ 10 w 43"/>
                <a:gd name="T55" fmla="*/ 15 h 17"/>
                <a:gd name="T56" fmla="*/ 12 w 43"/>
                <a:gd name="T57" fmla="*/ 14 h 17"/>
                <a:gd name="T58" fmla="*/ 15 w 43"/>
                <a:gd name="T59" fmla="*/ 16 h 17"/>
                <a:gd name="T60" fmla="*/ 18 w 43"/>
                <a:gd name="T61" fmla="*/ 16 h 17"/>
                <a:gd name="T62" fmla="*/ 20 w 43"/>
                <a:gd name="T63" fmla="*/ 15 h 17"/>
                <a:gd name="T64" fmla="*/ 22 w 43"/>
                <a:gd name="T65" fmla="*/ 15 h 17"/>
                <a:gd name="T66" fmla="*/ 23 w 43"/>
                <a:gd name="T67" fmla="*/ 15 h 17"/>
                <a:gd name="T68" fmla="*/ 23 w 43"/>
                <a:gd name="T69" fmla="*/ 16 h 17"/>
                <a:gd name="T70" fmla="*/ 23 w 43"/>
                <a:gd name="T71" fmla="*/ 17 h 17"/>
                <a:gd name="T72" fmla="*/ 24 w 43"/>
                <a:gd name="T73" fmla="*/ 16 h 17"/>
                <a:gd name="T74" fmla="*/ 25 w 43"/>
                <a:gd name="T75" fmla="*/ 15 h 17"/>
                <a:gd name="T76" fmla="*/ 27 w 43"/>
                <a:gd name="T77" fmla="*/ 15 h 17"/>
                <a:gd name="T78" fmla="*/ 29 w 43"/>
                <a:gd name="T79" fmla="*/ 15 h 17"/>
                <a:gd name="T80" fmla="*/ 31 w 43"/>
                <a:gd name="T81" fmla="*/ 15 h 17"/>
                <a:gd name="T82" fmla="*/ 34 w 43"/>
                <a:gd name="T83" fmla="*/ 14 h 17"/>
                <a:gd name="T84" fmla="*/ 37 w 43"/>
                <a:gd name="T85" fmla="*/ 14 h 17"/>
                <a:gd name="T86" fmla="*/ 38 w 43"/>
                <a:gd name="T87" fmla="*/ 14 h 17"/>
                <a:gd name="T88" fmla="*/ 39 w 43"/>
                <a:gd name="T89" fmla="*/ 13 h 17"/>
                <a:gd name="T90" fmla="*/ 41 w 43"/>
                <a:gd name="T91" fmla="*/ 13 h 17"/>
                <a:gd name="T92" fmla="*/ 43 w 43"/>
                <a:gd name="T93" fmla="*/ 14 h 17"/>
                <a:gd name="T94" fmla="*/ 42 w 43"/>
                <a:gd name="T95" fmla="*/ 12 h 17"/>
                <a:gd name="T96" fmla="*/ 4 w 43"/>
                <a:gd name="T97" fmla="*/ 3 h 17"/>
                <a:gd name="T98" fmla="*/ 7 w 43"/>
                <a:gd name="T99" fmla="*/ 3 h 17"/>
                <a:gd name="T100" fmla="*/ 5 w 43"/>
                <a:gd name="T101" fmla="*/ 1 h 17"/>
                <a:gd name="T102" fmla="*/ 4 w 43"/>
                <a:gd name="T103" fmla="*/ 0 h 17"/>
                <a:gd name="T104" fmla="*/ 3 w 43"/>
                <a:gd name="T105" fmla="*/ 0 h 17"/>
                <a:gd name="T106" fmla="*/ 1 w 43"/>
                <a:gd name="T107" fmla="*/ 0 h 17"/>
                <a:gd name="T108" fmla="*/ 1 w 43"/>
                <a:gd name="T109" fmla="*/ 2 h 17"/>
                <a:gd name="T110" fmla="*/ 1 w 43"/>
                <a:gd name="T111" fmla="*/ 3 h 17"/>
                <a:gd name="T112" fmla="*/ 0 w 43"/>
                <a:gd name="T113" fmla="*/ 4 h 17"/>
                <a:gd name="T114" fmla="*/ 1 w 43"/>
                <a:gd name="T115" fmla="*/ 4 h 17"/>
                <a:gd name="T116" fmla="*/ 4 w 43"/>
                <a:gd name="T117"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17">
                  <a:moveTo>
                    <a:pt x="42" y="12"/>
                  </a:moveTo>
                  <a:cubicBezTo>
                    <a:pt x="42" y="12"/>
                    <a:pt x="42" y="10"/>
                    <a:pt x="42" y="9"/>
                  </a:cubicBezTo>
                  <a:cubicBezTo>
                    <a:pt x="42" y="9"/>
                    <a:pt x="42" y="8"/>
                    <a:pt x="42" y="8"/>
                  </a:cubicBezTo>
                  <a:cubicBezTo>
                    <a:pt x="43" y="8"/>
                    <a:pt x="42" y="6"/>
                    <a:pt x="43" y="6"/>
                  </a:cubicBezTo>
                  <a:cubicBezTo>
                    <a:pt x="43" y="6"/>
                    <a:pt x="42" y="6"/>
                    <a:pt x="42" y="6"/>
                  </a:cubicBezTo>
                  <a:cubicBezTo>
                    <a:pt x="42" y="5"/>
                    <a:pt x="41" y="6"/>
                    <a:pt x="41" y="5"/>
                  </a:cubicBezTo>
                  <a:cubicBezTo>
                    <a:pt x="40" y="4"/>
                    <a:pt x="41" y="4"/>
                    <a:pt x="40" y="3"/>
                  </a:cubicBezTo>
                  <a:cubicBezTo>
                    <a:pt x="39" y="2"/>
                    <a:pt x="39" y="1"/>
                    <a:pt x="38" y="1"/>
                  </a:cubicBezTo>
                  <a:cubicBezTo>
                    <a:pt x="38" y="2"/>
                    <a:pt x="37" y="2"/>
                    <a:pt x="36" y="2"/>
                  </a:cubicBezTo>
                  <a:cubicBezTo>
                    <a:pt x="35" y="3"/>
                    <a:pt x="32" y="3"/>
                    <a:pt x="32" y="3"/>
                  </a:cubicBezTo>
                  <a:cubicBezTo>
                    <a:pt x="31" y="3"/>
                    <a:pt x="29" y="3"/>
                    <a:pt x="28" y="3"/>
                  </a:cubicBezTo>
                  <a:cubicBezTo>
                    <a:pt x="26" y="3"/>
                    <a:pt x="26" y="2"/>
                    <a:pt x="25" y="2"/>
                  </a:cubicBezTo>
                  <a:cubicBezTo>
                    <a:pt x="24" y="2"/>
                    <a:pt x="24" y="1"/>
                    <a:pt x="23" y="1"/>
                  </a:cubicBezTo>
                  <a:cubicBezTo>
                    <a:pt x="22" y="1"/>
                    <a:pt x="22" y="1"/>
                    <a:pt x="19" y="0"/>
                  </a:cubicBezTo>
                  <a:cubicBezTo>
                    <a:pt x="16" y="0"/>
                    <a:pt x="13" y="2"/>
                    <a:pt x="12" y="2"/>
                  </a:cubicBezTo>
                  <a:cubicBezTo>
                    <a:pt x="11" y="3"/>
                    <a:pt x="7" y="3"/>
                    <a:pt x="7" y="3"/>
                  </a:cubicBezTo>
                  <a:cubicBezTo>
                    <a:pt x="7" y="3"/>
                    <a:pt x="7" y="4"/>
                    <a:pt x="6" y="5"/>
                  </a:cubicBezTo>
                  <a:cubicBezTo>
                    <a:pt x="5" y="5"/>
                    <a:pt x="2" y="5"/>
                    <a:pt x="1" y="5"/>
                  </a:cubicBezTo>
                  <a:cubicBezTo>
                    <a:pt x="0" y="5"/>
                    <a:pt x="0" y="7"/>
                    <a:pt x="1" y="7"/>
                  </a:cubicBezTo>
                  <a:cubicBezTo>
                    <a:pt x="1" y="7"/>
                    <a:pt x="2" y="7"/>
                    <a:pt x="2" y="7"/>
                  </a:cubicBezTo>
                  <a:cubicBezTo>
                    <a:pt x="1" y="8"/>
                    <a:pt x="2" y="9"/>
                    <a:pt x="2" y="9"/>
                  </a:cubicBezTo>
                  <a:cubicBezTo>
                    <a:pt x="1" y="9"/>
                    <a:pt x="1" y="10"/>
                    <a:pt x="2" y="11"/>
                  </a:cubicBezTo>
                  <a:cubicBezTo>
                    <a:pt x="2" y="11"/>
                    <a:pt x="2" y="12"/>
                    <a:pt x="2" y="12"/>
                  </a:cubicBezTo>
                  <a:cubicBezTo>
                    <a:pt x="1" y="12"/>
                    <a:pt x="3" y="13"/>
                    <a:pt x="3" y="13"/>
                  </a:cubicBezTo>
                  <a:cubicBezTo>
                    <a:pt x="3" y="13"/>
                    <a:pt x="5" y="14"/>
                    <a:pt x="5" y="14"/>
                  </a:cubicBezTo>
                  <a:cubicBezTo>
                    <a:pt x="5" y="14"/>
                    <a:pt x="5" y="15"/>
                    <a:pt x="6" y="14"/>
                  </a:cubicBezTo>
                  <a:cubicBezTo>
                    <a:pt x="6" y="14"/>
                    <a:pt x="7" y="15"/>
                    <a:pt x="7" y="16"/>
                  </a:cubicBezTo>
                  <a:cubicBezTo>
                    <a:pt x="8" y="17"/>
                    <a:pt x="10" y="16"/>
                    <a:pt x="10" y="15"/>
                  </a:cubicBezTo>
                  <a:cubicBezTo>
                    <a:pt x="10" y="15"/>
                    <a:pt x="11" y="14"/>
                    <a:pt x="12" y="14"/>
                  </a:cubicBezTo>
                  <a:cubicBezTo>
                    <a:pt x="13" y="15"/>
                    <a:pt x="15" y="16"/>
                    <a:pt x="15" y="16"/>
                  </a:cubicBezTo>
                  <a:cubicBezTo>
                    <a:pt x="16" y="17"/>
                    <a:pt x="17" y="16"/>
                    <a:pt x="18" y="16"/>
                  </a:cubicBezTo>
                  <a:cubicBezTo>
                    <a:pt x="18" y="16"/>
                    <a:pt x="19" y="15"/>
                    <a:pt x="20" y="15"/>
                  </a:cubicBezTo>
                  <a:cubicBezTo>
                    <a:pt x="20" y="14"/>
                    <a:pt x="21" y="15"/>
                    <a:pt x="22" y="15"/>
                  </a:cubicBezTo>
                  <a:cubicBezTo>
                    <a:pt x="22" y="15"/>
                    <a:pt x="23" y="14"/>
                    <a:pt x="23" y="15"/>
                  </a:cubicBezTo>
                  <a:cubicBezTo>
                    <a:pt x="24" y="15"/>
                    <a:pt x="22" y="16"/>
                    <a:pt x="23" y="16"/>
                  </a:cubicBezTo>
                  <a:cubicBezTo>
                    <a:pt x="23" y="17"/>
                    <a:pt x="23" y="17"/>
                    <a:pt x="23" y="17"/>
                  </a:cubicBezTo>
                  <a:cubicBezTo>
                    <a:pt x="24" y="17"/>
                    <a:pt x="24" y="16"/>
                    <a:pt x="24" y="16"/>
                  </a:cubicBezTo>
                  <a:cubicBezTo>
                    <a:pt x="24" y="15"/>
                    <a:pt x="25" y="15"/>
                    <a:pt x="25" y="15"/>
                  </a:cubicBezTo>
                  <a:cubicBezTo>
                    <a:pt x="25" y="15"/>
                    <a:pt x="26" y="15"/>
                    <a:pt x="27" y="15"/>
                  </a:cubicBezTo>
                  <a:cubicBezTo>
                    <a:pt x="28" y="15"/>
                    <a:pt x="28" y="14"/>
                    <a:pt x="29" y="15"/>
                  </a:cubicBezTo>
                  <a:cubicBezTo>
                    <a:pt x="29" y="15"/>
                    <a:pt x="30" y="15"/>
                    <a:pt x="31" y="15"/>
                  </a:cubicBezTo>
                  <a:cubicBezTo>
                    <a:pt x="33" y="15"/>
                    <a:pt x="33" y="14"/>
                    <a:pt x="34" y="14"/>
                  </a:cubicBezTo>
                  <a:cubicBezTo>
                    <a:pt x="36" y="14"/>
                    <a:pt x="37" y="14"/>
                    <a:pt x="37" y="14"/>
                  </a:cubicBezTo>
                  <a:cubicBezTo>
                    <a:pt x="38" y="14"/>
                    <a:pt x="38" y="14"/>
                    <a:pt x="38" y="14"/>
                  </a:cubicBezTo>
                  <a:cubicBezTo>
                    <a:pt x="38" y="13"/>
                    <a:pt x="38" y="13"/>
                    <a:pt x="39" y="13"/>
                  </a:cubicBezTo>
                  <a:cubicBezTo>
                    <a:pt x="40" y="13"/>
                    <a:pt x="40" y="14"/>
                    <a:pt x="41" y="13"/>
                  </a:cubicBezTo>
                  <a:cubicBezTo>
                    <a:pt x="41" y="13"/>
                    <a:pt x="43" y="15"/>
                    <a:pt x="43" y="14"/>
                  </a:cubicBezTo>
                  <a:cubicBezTo>
                    <a:pt x="43" y="14"/>
                    <a:pt x="43" y="12"/>
                    <a:pt x="42" y="12"/>
                  </a:cubicBezTo>
                  <a:close/>
                  <a:moveTo>
                    <a:pt x="4" y="3"/>
                  </a:moveTo>
                  <a:cubicBezTo>
                    <a:pt x="4" y="3"/>
                    <a:pt x="6" y="3"/>
                    <a:pt x="7" y="3"/>
                  </a:cubicBezTo>
                  <a:cubicBezTo>
                    <a:pt x="7" y="2"/>
                    <a:pt x="6" y="2"/>
                    <a:pt x="5" y="1"/>
                  </a:cubicBezTo>
                  <a:cubicBezTo>
                    <a:pt x="5" y="1"/>
                    <a:pt x="4" y="1"/>
                    <a:pt x="4" y="0"/>
                  </a:cubicBezTo>
                  <a:cubicBezTo>
                    <a:pt x="4" y="0"/>
                    <a:pt x="4" y="1"/>
                    <a:pt x="3" y="0"/>
                  </a:cubicBezTo>
                  <a:cubicBezTo>
                    <a:pt x="3" y="0"/>
                    <a:pt x="1" y="0"/>
                    <a:pt x="1" y="0"/>
                  </a:cubicBezTo>
                  <a:cubicBezTo>
                    <a:pt x="1" y="0"/>
                    <a:pt x="1" y="1"/>
                    <a:pt x="1" y="2"/>
                  </a:cubicBezTo>
                  <a:cubicBezTo>
                    <a:pt x="1" y="2"/>
                    <a:pt x="1" y="3"/>
                    <a:pt x="1" y="3"/>
                  </a:cubicBezTo>
                  <a:cubicBezTo>
                    <a:pt x="1" y="3"/>
                    <a:pt x="0" y="3"/>
                    <a:pt x="0" y="4"/>
                  </a:cubicBezTo>
                  <a:cubicBezTo>
                    <a:pt x="1" y="4"/>
                    <a:pt x="1" y="4"/>
                    <a:pt x="1" y="4"/>
                  </a:cubicBezTo>
                  <a:cubicBezTo>
                    <a:pt x="2" y="4"/>
                    <a:pt x="3" y="3"/>
                    <a:pt x="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236">
              <a:extLst>
                <a:ext uri="{FF2B5EF4-FFF2-40B4-BE49-F238E27FC236}">
                  <a16:creationId xmlns:a16="http://schemas.microsoft.com/office/drawing/2014/main" id="{B916CF9D-B424-4B38-8557-2338B27A8B0E}"/>
                </a:ext>
              </a:extLst>
            </p:cNvPr>
            <p:cNvSpPr>
              <a:spLocks/>
            </p:cNvSpPr>
            <p:nvPr/>
          </p:nvSpPr>
          <p:spPr bwMode="auto">
            <a:xfrm>
              <a:off x="-2867025" y="1914525"/>
              <a:ext cx="19050" cy="22225"/>
            </a:xfrm>
            <a:custGeom>
              <a:avLst/>
              <a:gdLst>
                <a:gd name="T0" fmla="*/ 2 w 5"/>
                <a:gd name="T1" fmla="*/ 0 h 6"/>
                <a:gd name="T2" fmla="*/ 0 w 5"/>
                <a:gd name="T3" fmla="*/ 2 h 6"/>
                <a:gd name="T4" fmla="*/ 0 w 5"/>
                <a:gd name="T5" fmla="*/ 3 h 6"/>
                <a:gd name="T6" fmla="*/ 1 w 5"/>
                <a:gd name="T7" fmla="*/ 4 h 6"/>
                <a:gd name="T8" fmla="*/ 2 w 5"/>
                <a:gd name="T9" fmla="*/ 6 h 6"/>
                <a:gd name="T10" fmla="*/ 3 w 5"/>
                <a:gd name="T11" fmla="*/ 5 h 6"/>
                <a:gd name="T12" fmla="*/ 5 w 5"/>
                <a:gd name="T13" fmla="*/ 3 h 6"/>
                <a:gd name="T14" fmla="*/ 2 w 5"/>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2" y="0"/>
                  </a:moveTo>
                  <a:cubicBezTo>
                    <a:pt x="2" y="0"/>
                    <a:pt x="0" y="1"/>
                    <a:pt x="0" y="2"/>
                  </a:cubicBezTo>
                  <a:cubicBezTo>
                    <a:pt x="0" y="2"/>
                    <a:pt x="0" y="2"/>
                    <a:pt x="0" y="3"/>
                  </a:cubicBezTo>
                  <a:cubicBezTo>
                    <a:pt x="0" y="3"/>
                    <a:pt x="1" y="4"/>
                    <a:pt x="1" y="4"/>
                  </a:cubicBezTo>
                  <a:cubicBezTo>
                    <a:pt x="2" y="4"/>
                    <a:pt x="2" y="5"/>
                    <a:pt x="2" y="6"/>
                  </a:cubicBezTo>
                  <a:cubicBezTo>
                    <a:pt x="2" y="5"/>
                    <a:pt x="2" y="5"/>
                    <a:pt x="3" y="5"/>
                  </a:cubicBezTo>
                  <a:cubicBezTo>
                    <a:pt x="3" y="5"/>
                    <a:pt x="5" y="3"/>
                    <a:pt x="5" y="3"/>
                  </a:cubicBezTo>
                  <a:cubicBezTo>
                    <a:pt x="5" y="2"/>
                    <a:pt x="3"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237">
              <a:extLst>
                <a:ext uri="{FF2B5EF4-FFF2-40B4-BE49-F238E27FC236}">
                  <a16:creationId xmlns:a16="http://schemas.microsoft.com/office/drawing/2014/main" id="{9FAFF481-5800-4D02-8627-7294AD61A073}"/>
                </a:ext>
              </a:extLst>
            </p:cNvPr>
            <p:cNvSpPr>
              <a:spLocks/>
            </p:cNvSpPr>
            <p:nvPr/>
          </p:nvSpPr>
          <p:spPr bwMode="auto">
            <a:xfrm>
              <a:off x="-2487613" y="1846263"/>
              <a:ext cx="58737" cy="53975"/>
            </a:xfrm>
            <a:custGeom>
              <a:avLst/>
              <a:gdLst>
                <a:gd name="T0" fmla="*/ 15 w 16"/>
                <a:gd name="T1" fmla="*/ 1 h 15"/>
                <a:gd name="T2" fmla="*/ 13 w 16"/>
                <a:gd name="T3" fmla="*/ 0 h 15"/>
                <a:gd name="T4" fmla="*/ 12 w 16"/>
                <a:gd name="T5" fmla="*/ 2 h 15"/>
                <a:gd name="T6" fmla="*/ 10 w 16"/>
                <a:gd name="T7" fmla="*/ 3 h 15"/>
                <a:gd name="T8" fmla="*/ 9 w 16"/>
                <a:gd name="T9" fmla="*/ 4 h 15"/>
                <a:gd name="T10" fmla="*/ 8 w 16"/>
                <a:gd name="T11" fmla="*/ 4 h 15"/>
                <a:gd name="T12" fmla="*/ 6 w 16"/>
                <a:gd name="T13" fmla="*/ 4 h 15"/>
                <a:gd name="T14" fmla="*/ 5 w 16"/>
                <a:gd name="T15" fmla="*/ 5 h 15"/>
                <a:gd name="T16" fmla="*/ 0 w 16"/>
                <a:gd name="T17" fmla="*/ 8 h 15"/>
                <a:gd name="T18" fmla="*/ 0 w 16"/>
                <a:gd name="T19" fmla="*/ 9 h 15"/>
                <a:gd name="T20" fmla="*/ 2 w 16"/>
                <a:gd name="T21" fmla="*/ 10 h 15"/>
                <a:gd name="T22" fmla="*/ 1 w 16"/>
                <a:gd name="T23" fmla="*/ 13 h 15"/>
                <a:gd name="T24" fmla="*/ 1 w 16"/>
                <a:gd name="T25" fmla="*/ 14 h 15"/>
                <a:gd name="T26" fmla="*/ 3 w 16"/>
                <a:gd name="T27" fmla="*/ 15 h 15"/>
                <a:gd name="T28" fmla="*/ 4 w 16"/>
                <a:gd name="T29" fmla="*/ 14 h 15"/>
                <a:gd name="T30" fmla="*/ 5 w 16"/>
                <a:gd name="T31" fmla="*/ 15 h 15"/>
                <a:gd name="T32" fmla="*/ 6 w 16"/>
                <a:gd name="T33" fmla="*/ 14 h 15"/>
                <a:gd name="T34" fmla="*/ 8 w 16"/>
                <a:gd name="T35" fmla="*/ 13 h 15"/>
                <a:gd name="T36" fmla="*/ 10 w 16"/>
                <a:gd name="T37" fmla="*/ 13 h 15"/>
                <a:gd name="T38" fmla="*/ 7 w 16"/>
                <a:gd name="T39" fmla="*/ 11 h 15"/>
                <a:gd name="T40" fmla="*/ 8 w 16"/>
                <a:gd name="T41" fmla="*/ 9 h 15"/>
                <a:gd name="T42" fmla="*/ 12 w 16"/>
                <a:gd name="T43" fmla="*/ 6 h 15"/>
                <a:gd name="T44" fmla="*/ 13 w 16"/>
                <a:gd name="T45" fmla="*/ 3 h 15"/>
                <a:gd name="T46" fmla="*/ 16 w 16"/>
                <a:gd name="T47" fmla="*/ 1 h 15"/>
                <a:gd name="T48" fmla="*/ 15 w 16"/>
                <a:gd name="T49"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15">
                  <a:moveTo>
                    <a:pt x="15" y="1"/>
                  </a:moveTo>
                  <a:cubicBezTo>
                    <a:pt x="14" y="1"/>
                    <a:pt x="14" y="0"/>
                    <a:pt x="13" y="0"/>
                  </a:cubicBezTo>
                  <a:cubicBezTo>
                    <a:pt x="12" y="0"/>
                    <a:pt x="12" y="2"/>
                    <a:pt x="12" y="2"/>
                  </a:cubicBezTo>
                  <a:cubicBezTo>
                    <a:pt x="11" y="2"/>
                    <a:pt x="11" y="3"/>
                    <a:pt x="10" y="3"/>
                  </a:cubicBezTo>
                  <a:cubicBezTo>
                    <a:pt x="9" y="3"/>
                    <a:pt x="9" y="3"/>
                    <a:pt x="9" y="4"/>
                  </a:cubicBezTo>
                  <a:cubicBezTo>
                    <a:pt x="10" y="5"/>
                    <a:pt x="9" y="4"/>
                    <a:pt x="8" y="4"/>
                  </a:cubicBezTo>
                  <a:cubicBezTo>
                    <a:pt x="7" y="4"/>
                    <a:pt x="7" y="4"/>
                    <a:pt x="6" y="4"/>
                  </a:cubicBezTo>
                  <a:cubicBezTo>
                    <a:pt x="6" y="4"/>
                    <a:pt x="5" y="5"/>
                    <a:pt x="5" y="5"/>
                  </a:cubicBezTo>
                  <a:cubicBezTo>
                    <a:pt x="4" y="6"/>
                    <a:pt x="1" y="7"/>
                    <a:pt x="0" y="8"/>
                  </a:cubicBezTo>
                  <a:cubicBezTo>
                    <a:pt x="0" y="8"/>
                    <a:pt x="0" y="8"/>
                    <a:pt x="0" y="9"/>
                  </a:cubicBezTo>
                  <a:cubicBezTo>
                    <a:pt x="1" y="9"/>
                    <a:pt x="2" y="10"/>
                    <a:pt x="2" y="10"/>
                  </a:cubicBezTo>
                  <a:cubicBezTo>
                    <a:pt x="3" y="11"/>
                    <a:pt x="2" y="12"/>
                    <a:pt x="1" y="13"/>
                  </a:cubicBezTo>
                  <a:cubicBezTo>
                    <a:pt x="0" y="13"/>
                    <a:pt x="1" y="13"/>
                    <a:pt x="1" y="14"/>
                  </a:cubicBezTo>
                  <a:cubicBezTo>
                    <a:pt x="1" y="15"/>
                    <a:pt x="2" y="15"/>
                    <a:pt x="3" y="15"/>
                  </a:cubicBezTo>
                  <a:cubicBezTo>
                    <a:pt x="3" y="14"/>
                    <a:pt x="3" y="14"/>
                    <a:pt x="4" y="14"/>
                  </a:cubicBezTo>
                  <a:cubicBezTo>
                    <a:pt x="5" y="14"/>
                    <a:pt x="5" y="14"/>
                    <a:pt x="5" y="15"/>
                  </a:cubicBezTo>
                  <a:cubicBezTo>
                    <a:pt x="5" y="14"/>
                    <a:pt x="6" y="14"/>
                    <a:pt x="6" y="14"/>
                  </a:cubicBezTo>
                  <a:cubicBezTo>
                    <a:pt x="7" y="13"/>
                    <a:pt x="8" y="13"/>
                    <a:pt x="8" y="13"/>
                  </a:cubicBezTo>
                  <a:cubicBezTo>
                    <a:pt x="9" y="13"/>
                    <a:pt x="9" y="13"/>
                    <a:pt x="10" y="13"/>
                  </a:cubicBezTo>
                  <a:cubicBezTo>
                    <a:pt x="9" y="12"/>
                    <a:pt x="8" y="11"/>
                    <a:pt x="7" y="11"/>
                  </a:cubicBezTo>
                  <a:cubicBezTo>
                    <a:pt x="7" y="10"/>
                    <a:pt x="7" y="9"/>
                    <a:pt x="8" y="9"/>
                  </a:cubicBezTo>
                  <a:cubicBezTo>
                    <a:pt x="9" y="8"/>
                    <a:pt x="11" y="7"/>
                    <a:pt x="12" y="6"/>
                  </a:cubicBezTo>
                  <a:cubicBezTo>
                    <a:pt x="13" y="6"/>
                    <a:pt x="12" y="4"/>
                    <a:pt x="13" y="3"/>
                  </a:cubicBezTo>
                  <a:cubicBezTo>
                    <a:pt x="13" y="3"/>
                    <a:pt x="14" y="2"/>
                    <a:pt x="16" y="1"/>
                  </a:cubicBezTo>
                  <a:cubicBezTo>
                    <a:pt x="15" y="1"/>
                    <a:pt x="15" y="1"/>
                    <a:pt x="15"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238">
              <a:extLst>
                <a:ext uri="{FF2B5EF4-FFF2-40B4-BE49-F238E27FC236}">
                  <a16:creationId xmlns:a16="http://schemas.microsoft.com/office/drawing/2014/main" id="{C5B4875B-DF3F-42D1-988A-624B26009F42}"/>
                </a:ext>
              </a:extLst>
            </p:cNvPr>
            <p:cNvSpPr>
              <a:spLocks/>
            </p:cNvSpPr>
            <p:nvPr/>
          </p:nvSpPr>
          <p:spPr bwMode="auto">
            <a:xfrm>
              <a:off x="-2847975" y="1968500"/>
              <a:ext cx="60325" cy="36513"/>
            </a:xfrm>
            <a:custGeom>
              <a:avLst/>
              <a:gdLst>
                <a:gd name="T0" fmla="*/ 17 w 17"/>
                <a:gd name="T1" fmla="*/ 7 h 10"/>
                <a:gd name="T2" fmla="*/ 17 w 17"/>
                <a:gd name="T3" fmla="*/ 6 h 10"/>
                <a:gd name="T4" fmla="*/ 14 w 17"/>
                <a:gd name="T5" fmla="*/ 6 h 10"/>
                <a:gd name="T6" fmla="*/ 9 w 17"/>
                <a:gd name="T7" fmla="*/ 4 h 10"/>
                <a:gd name="T8" fmla="*/ 4 w 17"/>
                <a:gd name="T9" fmla="*/ 1 h 10"/>
                <a:gd name="T10" fmla="*/ 2 w 17"/>
                <a:gd name="T11" fmla="*/ 0 h 10"/>
                <a:gd name="T12" fmla="*/ 1 w 17"/>
                <a:gd name="T13" fmla="*/ 1 h 10"/>
                <a:gd name="T14" fmla="*/ 0 w 17"/>
                <a:gd name="T15" fmla="*/ 2 h 10"/>
                <a:gd name="T16" fmla="*/ 0 w 17"/>
                <a:gd name="T17" fmla="*/ 4 h 10"/>
                <a:gd name="T18" fmla="*/ 1 w 17"/>
                <a:gd name="T19" fmla="*/ 5 h 10"/>
                <a:gd name="T20" fmla="*/ 3 w 17"/>
                <a:gd name="T21" fmla="*/ 6 h 10"/>
                <a:gd name="T22" fmla="*/ 4 w 17"/>
                <a:gd name="T23" fmla="*/ 7 h 10"/>
                <a:gd name="T24" fmla="*/ 6 w 17"/>
                <a:gd name="T25" fmla="*/ 8 h 10"/>
                <a:gd name="T26" fmla="*/ 8 w 17"/>
                <a:gd name="T27" fmla="*/ 7 h 10"/>
                <a:gd name="T28" fmla="*/ 10 w 17"/>
                <a:gd name="T29" fmla="*/ 9 h 10"/>
                <a:gd name="T30" fmla="*/ 13 w 17"/>
                <a:gd name="T31" fmla="*/ 10 h 10"/>
                <a:gd name="T32" fmla="*/ 17 w 17"/>
                <a:gd name="T33" fmla="*/ 9 h 10"/>
                <a:gd name="T34" fmla="*/ 17 w 17"/>
                <a:gd name="T35" fmla="*/ 7 h 10"/>
                <a:gd name="T36" fmla="*/ 17 w 17"/>
                <a:gd name="T3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10">
                  <a:moveTo>
                    <a:pt x="17" y="7"/>
                  </a:moveTo>
                  <a:cubicBezTo>
                    <a:pt x="17" y="6"/>
                    <a:pt x="17" y="6"/>
                    <a:pt x="17" y="6"/>
                  </a:cubicBezTo>
                  <a:cubicBezTo>
                    <a:pt x="15" y="7"/>
                    <a:pt x="14" y="6"/>
                    <a:pt x="14" y="6"/>
                  </a:cubicBezTo>
                  <a:cubicBezTo>
                    <a:pt x="13" y="6"/>
                    <a:pt x="10" y="5"/>
                    <a:pt x="9" y="4"/>
                  </a:cubicBezTo>
                  <a:cubicBezTo>
                    <a:pt x="8" y="3"/>
                    <a:pt x="5" y="1"/>
                    <a:pt x="4" y="1"/>
                  </a:cubicBezTo>
                  <a:cubicBezTo>
                    <a:pt x="4" y="0"/>
                    <a:pt x="3" y="0"/>
                    <a:pt x="2" y="0"/>
                  </a:cubicBezTo>
                  <a:cubicBezTo>
                    <a:pt x="2" y="1"/>
                    <a:pt x="2" y="1"/>
                    <a:pt x="1" y="1"/>
                  </a:cubicBezTo>
                  <a:cubicBezTo>
                    <a:pt x="1" y="1"/>
                    <a:pt x="0" y="2"/>
                    <a:pt x="0" y="2"/>
                  </a:cubicBezTo>
                  <a:cubicBezTo>
                    <a:pt x="0" y="3"/>
                    <a:pt x="0" y="3"/>
                    <a:pt x="0" y="4"/>
                  </a:cubicBezTo>
                  <a:cubicBezTo>
                    <a:pt x="0" y="4"/>
                    <a:pt x="1" y="4"/>
                    <a:pt x="1" y="5"/>
                  </a:cubicBezTo>
                  <a:cubicBezTo>
                    <a:pt x="1" y="5"/>
                    <a:pt x="3" y="5"/>
                    <a:pt x="3" y="6"/>
                  </a:cubicBezTo>
                  <a:cubicBezTo>
                    <a:pt x="3" y="6"/>
                    <a:pt x="4" y="6"/>
                    <a:pt x="4" y="7"/>
                  </a:cubicBezTo>
                  <a:cubicBezTo>
                    <a:pt x="5" y="7"/>
                    <a:pt x="6" y="7"/>
                    <a:pt x="6" y="8"/>
                  </a:cubicBezTo>
                  <a:cubicBezTo>
                    <a:pt x="7" y="8"/>
                    <a:pt x="8" y="7"/>
                    <a:pt x="8" y="7"/>
                  </a:cubicBezTo>
                  <a:cubicBezTo>
                    <a:pt x="9" y="7"/>
                    <a:pt x="10" y="8"/>
                    <a:pt x="10" y="9"/>
                  </a:cubicBezTo>
                  <a:cubicBezTo>
                    <a:pt x="10" y="9"/>
                    <a:pt x="12" y="9"/>
                    <a:pt x="13" y="10"/>
                  </a:cubicBezTo>
                  <a:cubicBezTo>
                    <a:pt x="13" y="10"/>
                    <a:pt x="16" y="10"/>
                    <a:pt x="17" y="9"/>
                  </a:cubicBezTo>
                  <a:cubicBezTo>
                    <a:pt x="17" y="9"/>
                    <a:pt x="17" y="8"/>
                    <a:pt x="17" y="7"/>
                  </a:cubicBezTo>
                  <a:cubicBezTo>
                    <a:pt x="17" y="7"/>
                    <a:pt x="17" y="7"/>
                    <a:pt x="1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239">
              <a:extLst>
                <a:ext uri="{FF2B5EF4-FFF2-40B4-BE49-F238E27FC236}">
                  <a16:creationId xmlns:a16="http://schemas.microsoft.com/office/drawing/2014/main" id="{81AB9499-F9FB-43D3-83EF-90E5626A12A4}"/>
                </a:ext>
              </a:extLst>
            </p:cNvPr>
            <p:cNvSpPr>
              <a:spLocks/>
            </p:cNvSpPr>
            <p:nvPr/>
          </p:nvSpPr>
          <p:spPr bwMode="auto">
            <a:xfrm>
              <a:off x="-2759075" y="1985963"/>
              <a:ext cx="73025" cy="158750"/>
            </a:xfrm>
            <a:custGeom>
              <a:avLst/>
              <a:gdLst>
                <a:gd name="T0" fmla="*/ 17 w 20"/>
                <a:gd name="T1" fmla="*/ 40 h 44"/>
                <a:gd name="T2" fmla="*/ 16 w 20"/>
                <a:gd name="T3" fmla="*/ 38 h 44"/>
                <a:gd name="T4" fmla="*/ 15 w 20"/>
                <a:gd name="T5" fmla="*/ 35 h 44"/>
                <a:gd name="T6" fmla="*/ 14 w 20"/>
                <a:gd name="T7" fmla="*/ 32 h 44"/>
                <a:gd name="T8" fmla="*/ 14 w 20"/>
                <a:gd name="T9" fmla="*/ 31 h 44"/>
                <a:gd name="T10" fmla="*/ 15 w 20"/>
                <a:gd name="T11" fmla="*/ 30 h 44"/>
                <a:gd name="T12" fmla="*/ 14 w 20"/>
                <a:gd name="T13" fmla="*/ 28 h 44"/>
                <a:gd name="T14" fmla="*/ 12 w 20"/>
                <a:gd name="T15" fmla="*/ 26 h 44"/>
                <a:gd name="T16" fmla="*/ 13 w 20"/>
                <a:gd name="T17" fmla="*/ 22 h 44"/>
                <a:gd name="T18" fmla="*/ 14 w 20"/>
                <a:gd name="T19" fmla="*/ 22 h 44"/>
                <a:gd name="T20" fmla="*/ 16 w 20"/>
                <a:gd name="T21" fmla="*/ 21 h 44"/>
                <a:gd name="T22" fmla="*/ 18 w 20"/>
                <a:gd name="T23" fmla="*/ 20 h 44"/>
                <a:gd name="T24" fmla="*/ 19 w 20"/>
                <a:gd name="T25" fmla="*/ 19 h 44"/>
                <a:gd name="T26" fmla="*/ 20 w 20"/>
                <a:gd name="T27" fmla="*/ 17 h 44"/>
                <a:gd name="T28" fmla="*/ 20 w 20"/>
                <a:gd name="T29" fmla="*/ 17 h 44"/>
                <a:gd name="T30" fmla="*/ 19 w 20"/>
                <a:gd name="T31" fmla="*/ 17 h 44"/>
                <a:gd name="T32" fmla="*/ 18 w 20"/>
                <a:gd name="T33" fmla="*/ 16 h 44"/>
                <a:gd name="T34" fmla="*/ 17 w 20"/>
                <a:gd name="T35" fmla="*/ 16 h 44"/>
                <a:gd name="T36" fmla="*/ 17 w 20"/>
                <a:gd name="T37" fmla="*/ 14 h 44"/>
                <a:gd name="T38" fmla="*/ 16 w 20"/>
                <a:gd name="T39" fmla="*/ 13 h 44"/>
                <a:gd name="T40" fmla="*/ 15 w 20"/>
                <a:gd name="T41" fmla="*/ 11 h 44"/>
                <a:gd name="T42" fmla="*/ 13 w 20"/>
                <a:gd name="T43" fmla="*/ 11 h 44"/>
                <a:gd name="T44" fmla="*/ 12 w 20"/>
                <a:gd name="T45" fmla="*/ 10 h 44"/>
                <a:gd name="T46" fmla="*/ 14 w 20"/>
                <a:gd name="T47" fmla="*/ 7 h 44"/>
                <a:gd name="T48" fmla="*/ 15 w 20"/>
                <a:gd name="T49" fmla="*/ 3 h 44"/>
                <a:gd name="T50" fmla="*/ 14 w 20"/>
                <a:gd name="T51" fmla="*/ 2 h 44"/>
                <a:gd name="T52" fmla="*/ 13 w 20"/>
                <a:gd name="T53" fmla="*/ 1 h 44"/>
                <a:gd name="T54" fmla="*/ 12 w 20"/>
                <a:gd name="T55" fmla="*/ 0 h 44"/>
                <a:gd name="T56" fmla="*/ 12 w 20"/>
                <a:gd name="T57" fmla="*/ 0 h 44"/>
                <a:gd name="T58" fmla="*/ 12 w 20"/>
                <a:gd name="T59" fmla="*/ 0 h 44"/>
                <a:gd name="T60" fmla="*/ 11 w 20"/>
                <a:gd name="T61" fmla="*/ 1 h 44"/>
                <a:gd name="T62" fmla="*/ 11 w 20"/>
                <a:gd name="T63" fmla="*/ 3 h 44"/>
                <a:gd name="T64" fmla="*/ 10 w 20"/>
                <a:gd name="T65" fmla="*/ 3 h 44"/>
                <a:gd name="T66" fmla="*/ 8 w 20"/>
                <a:gd name="T67" fmla="*/ 4 h 44"/>
                <a:gd name="T68" fmla="*/ 7 w 20"/>
                <a:gd name="T69" fmla="*/ 6 h 44"/>
                <a:gd name="T70" fmla="*/ 6 w 20"/>
                <a:gd name="T71" fmla="*/ 8 h 44"/>
                <a:gd name="T72" fmla="*/ 5 w 20"/>
                <a:gd name="T73" fmla="*/ 11 h 44"/>
                <a:gd name="T74" fmla="*/ 3 w 20"/>
                <a:gd name="T75" fmla="*/ 11 h 44"/>
                <a:gd name="T76" fmla="*/ 3 w 20"/>
                <a:gd name="T77" fmla="*/ 13 h 44"/>
                <a:gd name="T78" fmla="*/ 2 w 20"/>
                <a:gd name="T79" fmla="*/ 16 h 44"/>
                <a:gd name="T80" fmla="*/ 1 w 20"/>
                <a:gd name="T81" fmla="*/ 18 h 44"/>
                <a:gd name="T82" fmla="*/ 0 w 20"/>
                <a:gd name="T83" fmla="*/ 18 h 44"/>
                <a:gd name="T84" fmla="*/ 3 w 20"/>
                <a:gd name="T85" fmla="*/ 21 h 44"/>
                <a:gd name="T86" fmla="*/ 5 w 20"/>
                <a:gd name="T87" fmla="*/ 25 h 44"/>
                <a:gd name="T88" fmla="*/ 5 w 20"/>
                <a:gd name="T89" fmla="*/ 29 h 44"/>
                <a:gd name="T90" fmla="*/ 6 w 20"/>
                <a:gd name="T91" fmla="*/ 30 h 44"/>
                <a:gd name="T92" fmla="*/ 8 w 20"/>
                <a:gd name="T93" fmla="*/ 30 h 44"/>
                <a:gd name="T94" fmla="*/ 10 w 20"/>
                <a:gd name="T95" fmla="*/ 28 h 44"/>
                <a:gd name="T96" fmla="*/ 11 w 20"/>
                <a:gd name="T97" fmla="*/ 29 h 44"/>
                <a:gd name="T98" fmla="*/ 12 w 20"/>
                <a:gd name="T99" fmla="*/ 31 h 44"/>
                <a:gd name="T100" fmla="*/ 13 w 20"/>
                <a:gd name="T101" fmla="*/ 36 h 44"/>
                <a:gd name="T102" fmla="*/ 14 w 20"/>
                <a:gd name="T103" fmla="*/ 40 h 44"/>
                <a:gd name="T104" fmla="*/ 15 w 20"/>
                <a:gd name="T105" fmla="*/ 43 h 44"/>
                <a:gd name="T106" fmla="*/ 15 w 20"/>
                <a:gd name="T107" fmla="*/ 43 h 44"/>
                <a:gd name="T108" fmla="*/ 17 w 20"/>
                <a:gd name="T10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 h="44">
                  <a:moveTo>
                    <a:pt x="17" y="40"/>
                  </a:moveTo>
                  <a:cubicBezTo>
                    <a:pt x="17" y="39"/>
                    <a:pt x="16" y="39"/>
                    <a:pt x="16" y="38"/>
                  </a:cubicBezTo>
                  <a:cubicBezTo>
                    <a:pt x="16" y="37"/>
                    <a:pt x="16" y="36"/>
                    <a:pt x="15" y="35"/>
                  </a:cubicBezTo>
                  <a:cubicBezTo>
                    <a:pt x="14" y="34"/>
                    <a:pt x="14" y="33"/>
                    <a:pt x="14" y="32"/>
                  </a:cubicBezTo>
                  <a:cubicBezTo>
                    <a:pt x="15" y="32"/>
                    <a:pt x="14" y="31"/>
                    <a:pt x="14" y="31"/>
                  </a:cubicBezTo>
                  <a:cubicBezTo>
                    <a:pt x="15" y="31"/>
                    <a:pt x="15" y="30"/>
                    <a:pt x="15" y="30"/>
                  </a:cubicBezTo>
                  <a:cubicBezTo>
                    <a:pt x="14" y="29"/>
                    <a:pt x="15" y="28"/>
                    <a:pt x="14" y="28"/>
                  </a:cubicBezTo>
                  <a:cubicBezTo>
                    <a:pt x="14" y="28"/>
                    <a:pt x="12" y="27"/>
                    <a:pt x="12" y="26"/>
                  </a:cubicBezTo>
                  <a:cubicBezTo>
                    <a:pt x="12" y="26"/>
                    <a:pt x="13" y="23"/>
                    <a:pt x="13" y="22"/>
                  </a:cubicBezTo>
                  <a:cubicBezTo>
                    <a:pt x="13" y="22"/>
                    <a:pt x="14" y="22"/>
                    <a:pt x="14" y="22"/>
                  </a:cubicBezTo>
                  <a:cubicBezTo>
                    <a:pt x="14" y="22"/>
                    <a:pt x="15" y="22"/>
                    <a:pt x="16" y="21"/>
                  </a:cubicBezTo>
                  <a:cubicBezTo>
                    <a:pt x="16" y="20"/>
                    <a:pt x="18" y="20"/>
                    <a:pt x="18" y="20"/>
                  </a:cubicBezTo>
                  <a:cubicBezTo>
                    <a:pt x="18" y="19"/>
                    <a:pt x="19" y="19"/>
                    <a:pt x="19" y="19"/>
                  </a:cubicBezTo>
                  <a:cubicBezTo>
                    <a:pt x="19" y="18"/>
                    <a:pt x="20" y="17"/>
                    <a:pt x="20" y="17"/>
                  </a:cubicBezTo>
                  <a:cubicBezTo>
                    <a:pt x="20" y="17"/>
                    <a:pt x="20" y="17"/>
                    <a:pt x="20" y="17"/>
                  </a:cubicBezTo>
                  <a:cubicBezTo>
                    <a:pt x="20" y="17"/>
                    <a:pt x="20" y="17"/>
                    <a:pt x="19" y="17"/>
                  </a:cubicBezTo>
                  <a:cubicBezTo>
                    <a:pt x="18" y="18"/>
                    <a:pt x="18" y="17"/>
                    <a:pt x="18" y="16"/>
                  </a:cubicBezTo>
                  <a:cubicBezTo>
                    <a:pt x="18" y="16"/>
                    <a:pt x="17" y="16"/>
                    <a:pt x="17" y="16"/>
                  </a:cubicBezTo>
                  <a:cubicBezTo>
                    <a:pt x="16" y="16"/>
                    <a:pt x="16" y="15"/>
                    <a:pt x="17" y="14"/>
                  </a:cubicBezTo>
                  <a:cubicBezTo>
                    <a:pt x="17" y="14"/>
                    <a:pt x="16" y="13"/>
                    <a:pt x="16" y="13"/>
                  </a:cubicBezTo>
                  <a:cubicBezTo>
                    <a:pt x="15" y="13"/>
                    <a:pt x="15" y="12"/>
                    <a:pt x="15" y="11"/>
                  </a:cubicBezTo>
                  <a:cubicBezTo>
                    <a:pt x="15" y="11"/>
                    <a:pt x="14" y="11"/>
                    <a:pt x="13" y="11"/>
                  </a:cubicBezTo>
                  <a:cubicBezTo>
                    <a:pt x="12" y="11"/>
                    <a:pt x="13" y="10"/>
                    <a:pt x="12" y="10"/>
                  </a:cubicBezTo>
                  <a:cubicBezTo>
                    <a:pt x="12" y="9"/>
                    <a:pt x="13" y="8"/>
                    <a:pt x="14" y="7"/>
                  </a:cubicBezTo>
                  <a:cubicBezTo>
                    <a:pt x="15" y="6"/>
                    <a:pt x="15" y="4"/>
                    <a:pt x="15" y="3"/>
                  </a:cubicBezTo>
                  <a:cubicBezTo>
                    <a:pt x="15" y="2"/>
                    <a:pt x="14" y="2"/>
                    <a:pt x="14" y="2"/>
                  </a:cubicBezTo>
                  <a:cubicBezTo>
                    <a:pt x="14" y="2"/>
                    <a:pt x="13" y="1"/>
                    <a:pt x="13" y="1"/>
                  </a:cubicBezTo>
                  <a:cubicBezTo>
                    <a:pt x="13" y="0"/>
                    <a:pt x="12" y="0"/>
                    <a:pt x="12" y="0"/>
                  </a:cubicBezTo>
                  <a:cubicBezTo>
                    <a:pt x="12" y="0"/>
                    <a:pt x="12" y="0"/>
                    <a:pt x="12" y="0"/>
                  </a:cubicBezTo>
                  <a:cubicBezTo>
                    <a:pt x="12" y="0"/>
                    <a:pt x="12" y="0"/>
                    <a:pt x="12" y="0"/>
                  </a:cubicBezTo>
                  <a:cubicBezTo>
                    <a:pt x="12" y="0"/>
                    <a:pt x="11" y="1"/>
                    <a:pt x="11" y="1"/>
                  </a:cubicBezTo>
                  <a:cubicBezTo>
                    <a:pt x="11" y="2"/>
                    <a:pt x="11" y="2"/>
                    <a:pt x="11" y="3"/>
                  </a:cubicBezTo>
                  <a:cubicBezTo>
                    <a:pt x="12" y="4"/>
                    <a:pt x="10" y="3"/>
                    <a:pt x="10" y="3"/>
                  </a:cubicBezTo>
                  <a:cubicBezTo>
                    <a:pt x="10" y="2"/>
                    <a:pt x="9" y="3"/>
                    <a:pt x="8" y="4"/>
                  </a:cubicBezTo>
                  <a:cubicBezTo>
                    <a:pt x="8" y="4"/>
                    <a:pt x="7" y="5"/>
                    <a:pt x="7" y="6"/>
                  </a:cubicBezTo>
                  <a:cubicBezTo>
                    <a:pt x="7" y="7"/>
                    <a:pt x="6" y="8"/>
                    <a:pt x="6" y="8"/>
                  </a:cubicBezTo>
                  <a:cubicBezTo>
                    <a:pt x="6" y="9"/>
                    <a:pt x="5" y="11"/>
                    <a:pt x="5" y="11"/>
                  </a:cubicBezTo>
                  <a:cubicBezTo>
                    <a:pt x="5" y="12"/>
                    <a:pt x="4" y="11"/>
                    <a:pt x="3" y="11"/>
                  </a:cubicBezTo>
                  <a:cubicBezTo>
                    <a:pt x="3" y="11"/>
                    <a:pt x="3" y="13"/>
                    <a:pt x="3" y="13"/>
                  </a:cubicBezTo>
                  <a:cubicBezTo>
                    <a:pt x="3" y="14"/>
                    <a:pt x="3" y="16"/>
                    <a:pt x="2" y="16"/>
                  </a:cubicBezTo>
                  <a:cubicBezTo>
                    <a:pt x="2" y="16"/>
                    <a:pt x="1" y="18"/>
                    <a:pt x="1" y="18"/>
                  </a:cubicBezTo>
                  <a:cubicBezTo>
                    <a:pt x="1" y="18"/>
                    <a:pt x="1" y="18"/>
                    <a:pt x="0" y="18"/>
                  </a:cubicBezTo>
                  <a:cubicBezTo>
                    <a:pt x="1" y="19"/>
                    <a:pt x="2" y="20"/>
                    <a:pt x="3" y="21"/>
                  </a:cubicBezTo>
                  <a:cubicBezTo>
                    <a:pt x="4" y="21"/>
                    <a:pt x="5" y="24"/>
                    <a:pt x="5" y="25"/>
                  </a:cubicBezTo>
                  <a:cubicBezTo>
                    <a:pt x="6" y="27"/>
                    <a:pt x="5" y="28"/>
                    <a:pt x="5" y="29"/>
                  </a:cubicBezTo>
                  <a:cubicBezTo>
                    <a:pt x="4" y="30"/>
                    <a:pt x="5" y="30"/>
                    <a:pt x="6" y="30"/>
                  </a:cubicBezTo>
                  <a:cubicBezTo>
                    <a:pt x="7" y="31"/>
                    <a:pt x="8" y="31"/>
                    <a:pt x="8" y="30"/>
                  </a:cubicBezTo>
                  <a:cubicBezTo>
                    <a:pt x="9" y="29"/>
                    <a:pt x="10" y="29"/>
                    <a:pt x="10" y="28"/>
                  </a:cubicBezTo>
                  <a:cubicBezTo>
                    <a:pt x="10" y="27"/>
                    <a:pt x="11" y="28"/>
                    <a:pt x="11" y="29"/>
                  </a:cubicBezTo>
                  <a:cubicBezTo>
                    <a:pt x="12" y="29"/>
                    <a:pt x="12" y="30"/>
                    <a:pt x="12" y="31"/>
                  </a:cubicBezTo>
                  <a:cubicBezTo>
                    <a:pt x="12" y="32"/>
                    <a:pt x="12" y="35"/>
                    <a:pt x="13" y="36"/>
                  </a:cubicBezTo>
                  <a:cubicBezTo>
                    <a:pt x="14" y="37"/>
                    <a:pt x="15" y="39"/>
                    <a:pt x="14" y="40"/>
                  </a:cubicBezTo>
                  <a:cubicBezTo>
                    <a:pt x="14" y="41"/>
                    <a:pt x="15" y="42"/>
                    <a:pt x="15" y="43"/>
                  </a:cubicBezTo>
                  <a:cubicBezTo>
                    <a:pt x="15" y="43"/>
                    <a:pt x="15" y="43"/>
                    <a:pt x="15" y="43"/>
                  </a:cubicBezTo>
                  <a:cubicBezTo>
                    <a:pt x="15" y="44"/>
                    <a:pt x="17" y="40"/>
                    <a:pt x="17" y="4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40">
              <a:extLst>
                <a:ext uri="{FF2B5EF4-FFF2-40B4-BE49-F238E27FC236}">
                  <a16:creationId xmlns:a16="http://schemas.microsoft.com/office/drawing/2014/main" id="{09D83AF7-72F2-4FD8-BBB0-C410708920A3}"/>
                </a:ext>
              </a:extLst>
            </p:cNvPr>
            <p:cNvSpPr>
              <a:spLocks/>
            </p:cNvSpPr>
            <p:nvPr/>
          </p:nvSpPr>
          <p:spPr bwMode="auto">
            <a:xfrm>
              <a:off x="-2779713" y="1985963"/>
              <a:ext cx="25400" cy="19050"/>
            </a:xfrm>
            <a:custGeom>
              <a:avLst/>
              <a:gdLst>
                <a:gd name="T0" fmla="*/ 6 w 7"/>
                <a:gd name="T1" fmla="*/ 2 h 5"/>
                <a:gd name="T2" fmla="*/ 4 w 7"/>
                <a:gd name="T3" fmla="*/ 1 h 5"/>
                <a:gd name="T4" fmla="*/ 2 w 7"/>
                <a:gd name="T5" fmla="*/ 1 h 5"/>
                <a:gd name="T6" fmla="*/ 0 w 7"/>
                <a:gd name="T7" fmla="*/ 2 h 5"/>
                <a:gd name="T8" fmla="*/ 0 w 7"/>
                <a:gd name="T9" fmla="*/ 3 h 5"/>
                <a:gd name="T10" fmla="*/ 0 w 7"/>
                <a:gd name="T11" fmla="*/ 4 h 5"/>
                <a:gd name="T12" fmla="*/ 2 w 7"/>
                <a:gd name="T13" fmla="*/ 4 h 5"/>
                <a:gd name="T14" fmla="*/ 4 w 7"/>
                <a:gd name="T15" fmla="*/ 4 h 5"/>
                <a:gd name="T16" fmla="*/ 6 w 7"/>
                <a:gd name="T17" fmla="*/ 4 h 5"/>
                <a:gd name="T18" fmla="*/ 6 w 7"/>
                <a:gd name="T19" fmla="*/ 2 h 5"/>
                <a:gd name="T20" fmla="*/ 6 w 7"/>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5">
                  <a:moveTo>
                    <a:pt x="6" y="2"/>
                  </a:moveTo>
                  <a:cubicBezTo>
                    <a:pt x="5" y="0"/>
                    <a:pt x="5" y="2"/>
                    <a:pt x="4" y="1"/>
                  </a:cubicBezTo>
                  <a:cubicBezTo>
                    <a:pt x="3" y="1"/>
                    <a:pt x="2" y="0"/>
                    <a:pt x="2" y="1"/>
                  </a:cubicBezTo>
                  <a:cubicBezTo>
                    <a:pt x="1" y="1"/>
                    <a:pt x="1" y="1"/>
                    <a:pt x="0" y="2"/>
                  </a:cubicBezTo>
                  <a:cubicBezTo>
                    <a:pt x="0" y="3"/>
                    <a:pt x="0" y="3"/>
                    <a:pt x="0" y="3"/>
                  </a:cubicBezTo>
                  <a:cubicBezTo>
                    <a:pt x="0" y="3"/>
                    <a:pt x="0" y="4"/>
                    <a:pt x="0" y="4"/>
                  </a:cubicBezTo>
                  <a:cubicBezTo>
                    <a:pt x="1" y="4"/>
                    <a:pt x="1" y="4"/>
                    <a:pt x="2" y="4"/>
                  </a:cubicBezTo>
                  <a:cubicBezTo>
                    <a:pt x="3" y="4"/>
                    <a:pt x="3" y="5"/>
                    <a:pt x="4" y="4"/>
                  </a:cubicBezTo>
                  <a:cubicBezTo>
                    <a:pt x="5" y="4"/>
                    <a:pt x="6" y="5"/>
                    <a:pt x="6" y="4"/>
                  </a:cubicBezTo>
                  <a:cubicBezTo>
                    <a:pt x="7" y="3"/>
                    <a:pt x="6" y="2"/>
                    <a:pt x="6" y="2"/>
                  </a:cubicBezTo>
                  <a:cubicBezTo>
                    <a:pt x="6" y="2"/>
                    <a:pt x="6" y="2"/>
                    <a:pt x="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41">
              <a:extLst>
                <a:ext uri="{FF2B5EF4-FFF2-40B4-BE49-F238E27FC236}">
                  <a16:creationId xmlns:a16="http://schemas.microsoft.com/office/drawing/2014/main" id="{08C81A6B-86BD-4676-AF85-B5082AA11A3C}"/>
                </a:ext>
              </a:extLst>
            </p:cNvPr>
            <p:cNvSpPr>
              <a:spLocks/>
            </p:cNvSpPr>
            <p:nvPr/>
          </p:nvSpPr>
          <p:spPr bwMode="auto">
            <a:xfrm>
              <a:off x="-2674938" y="2033588"/>
              <a:ext cx="60325" cy="125413"/>
            </a:xfrm>
            <a:custGeom>
              <a:avLst/>
              <a:gdLst>
                <a:gd name="T0" fmla="*/ 13 w 17"/>
                <a:gd name="T1" fmla="*/ 4 h 35"/>
                <a:gd name="T2" fmla="*/ 10 w 17"/>
                <a:gd name="T3" fmla="*/ 2 h 35"/>
                <a:gd name="T4" fmla="*/ 10 w 17"/>
                <a:gd name="T5" fmla="*/ 1 h 35"/>
                <a:gd name="T6" fmla="*/ 8 w 17"/>
                <a:gd name="T7" fmla="*/ 0 h 35"/>
                <a:gd name="T8" fmla="*/ 6 w 17"/>
                <a:gd name="T9" fmla="*/ 1 h 35"/>
                <a:gd name="T10" fmla="*/ 4 w 17"/>
                <a:gd name="T11" fmla="*/ 1 h 35"/>
                <a:gd name="T12" fmla="*/ 2 w 17"/>
                <a:gd name="T13" fmla="*/ 1 h 35"/>
                <a:gd name="T14" fmla="*/ 1 w 17"/>
                <a:gd name="T15" fmla="*/ 2 h 35"/>
                <a:gd name="T16" fmla="*/ 0 w 17"/>
                <a:gd name="T17" fmla="*/ 2 h 35"/>
                <a:gd name="T18" fmla="*/ 1 w 17"/>
                <a:gd name="T19" fmla="*/ 3 h 35"/>
                <a:gd name="T20" fmla="*/ 2 w 17"/>
                <a:gd name="T21" fmla="*/ 5 h 35"/>
                <a:gd name="T22" fmla="*/ 4 w 17"/>
                <a:gd name="T23" fmla="*/ 6 h 35"/>
                <a:gd name="T24" fmla="*/ 5 w 17"/>
                <a:gd name="T25" fmla="*/ 6 h 35"/>
                <a:gd name="T26" fmla="*/ 6 w 17"/>
                <a:gd name="T27" fmla="*/ 8 h 35"/>
                <a:gd name="T28" fmla="*/ 4 w 17"/>
                <a:gd name="T29" fmla="*/ 9 h 35"/>
                <a:gd name="T30" fmla="*/ 7 w 17"/>
                <a:gd name="T31" fmla="*/ 11 h 35"/>
                <a:gd name="T32" fmla="*/ 8 w 17"/>
                <a:gd name="T33" fmla="*/ 14 h 35"/>
                <a:gd name="T34" fmla="*/ 10 w 17"/>
                <a:gd name="T35" fmla="*/ 16 h 35"/>
                <a:gd name="T36" fmla="*/ 12 w 17"/>
                <a:gd name="T37" fmla="*/ 18 h 35"/>
                <a:gd name="T38" fmla="*/ 12 w 17"/>
                <a:gd name="T39" fmla="*/ 20 h 35"/>
                <a:gd name="T40" fmla="*/ 13 w 17"/>
                <a:gd name="T41" fmla="*/ 24 h 35"/>
                <a:gd name="T42" fmla="*/ 11 w 17"/>
                <a:gd name="T43" fmla="*/ 27 h 35"/>
                <a:gd name="T44" fmla="*/ 9 w 17"/>
                <a:gd name="T45" fmla="*/ 28 h 35"/>
                <a:gd name="T46" fmla="*/ 9 w 17"/>
                <a:gd name="T47" fmla="*/ 30 h 35"/>
                <a:gd name="T48" fmla="*/ 7 w 17"/>
                <a:gd name="T49" fmla="*/ 30 h 35"/>
                <a:gd name="T50" fmla="*/ 5 w 17"/>
                <a:gd name="T51" fmla="*/ 31 h 35"/>
                <a:gd name="T52" fmla="*/ 6 w 17"/>
                <a:gd name="T53" fmla="*/ 32 h 35"/>
                <a:gd name="T54" fmla="*/ 6 w 17"/>
                <a:gd name="T55" fmla="*/ 34 h 35"/>
                <a:gd name="T56" fmla="*/ 7 w 17"/>
                <a:gd name="T57" fmla="*/ 35 h 35"/>
                <a:gd name="T58" fmla="*/ 9 w 17"/>
                <a:gd name="T59" fmla="*/ 33 h 35"/>
                <a:gd name="T60" fmla="*/ 10 w 17"/>
                <a:gd name="T61" fmla="*/ 32 h 35"/>
                <a:gd name="T62" fmla="*/ 10 w 17"/>
                <a:gd name="T63" fmla="*/ 31 h 35"/>
                <a:gd name="T64" fmla="*/ 12 w 17"/>
                <a:gd name="T65" fmla="*/ 31 h 35"/>
                <a:gd name="T66" fmla="*/ 15 w 17"/>
                <a:gd name="T67" fmla="*/ 29 h 35"/>
                <a:gd name="T68" fmla="*/ 17 w 17"/>
                <a:gd name="T69" fmla="*/ 26 h 35"/>
                <a:gd name="T70" fmla="*/ 16 w 17"/>
                <a:gd name="T71" fmla="*/ 21 h 35"/>
                <a:gd name="T72" fmla="*/ 14 w 17"/>
                <a:gd name="T73" fmla="*/ 17 h 35"/>
                <a:gd name="T74" fmla="*/ 10 w 17"/>
                <a:gd name="T75" fmla="*/ 14 h 35"/>
                <a:gd name="T76" fmla="*/ 9 w 17"/>
                <a:gd name="T77" fmla="*/ 12 h 35"/>
                <a:gd name="T78" fmla="*/ 8 w 17"/>
                <a:gd name="T79" fmla="*/ 9 h 35"/>
                <a:gd name="T80" fmla="*/ 10 w 17"/>
                <a:gd name="T81" fmla="*/ 7 h 35"/>
                <a:gd name="T82" fmla="*/ 11 w 17"/>
                <a:gd name="T83" fmla="*/ 6 h 35"/>
                <a:gd name="T84" fmla="*/ 13 w 17"/>
                <a:gd name="T85" fmla="*/ 5 h 35"/>
                <a:gd name="T86" fmla="*/ 13 w 17"/>
                <a:gd name="T87" fmla="*/ 4 h 35"/>
                <a:gd name="T88" fmla="*/ 13 w 17"/>
                <a:gd name="T8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 h="35">
                  <a:moveTo>
                    <a:pt x="13" y="4"/>
                  </a:moveTo>
                  <a:cubicBezTo>
                    <a:pt x="12" y="4"/>
                    <a:pt x="10" y="3"/>
                    <a:pt x="10" y="2"/>
                  </a:cubicBezTo>
                  <a:cubicBezTo>
                    <a:pt x="10" y="2"/>
                    <a:pt x="11" y="1"/>
                    <a:pt x="10" y="1"/>
                  </a:cubicBezTo>
                  <a:cubicBezTo>
                    <a:pt x="8" y="1"/>
                    <a:pt x="8" y="0"/>
                    <a:pt x="8" y="0"/>
                  </a:cubicBezTo>
                  <a:cubicBezTo>
                    <a:pt x="7" y="0"/>
                    <a:pt x="6" y="0"/>
                    <a:pt x="6" y="1"/>
                  </a:cubicBezTo>
                  <a:cubicBezTo>
                    <a:pt x="5" y="2"/>
                    <a:pt x="5" y="1"/>
                    <a:pt x="4" y="1"/>
                  </a:cubicBezTo>
                  <a:cubicBezTo>
                    <a:pt x="3" y="2"/>
                    <a:pt x="3" y="1"/>
                    <a:pt x="2" y="1"/>
                  </a:cubicBezTo>
                  <a:cubicBezTo>
                    <a:pt x="2" y="2"/>
                    <a:pt x="1" y="1"/>
                    <a:pt x="1" y="2"/>
                  </a:cubicBezTo>
                  <a:cubicBezTo>
                    <a:pt x="0" y="2"/>
                    <a:pt x="0" y="2"/>
                    <a:pt x="0" y="2"/>
                  </a:cubicBezTo>
                  <a:cubicBezTo>
                    <a:pt x="0" y="2"/>
                    <a:pt x="1" y="3"/>
                    <a:pt x="1" y="3"/>
                  </a:cubicBezTo>
                  <a:cubicBezTo>
                    <a:pt x="1" y="4"/>
                    <a:pt x="2" y="4"/>
                    <a:pt x="2" y="5"/>
                  </a:cubicBezTo>
                  <a:cubicBezTo>
                    <a:pt x="2" y="6"/>
                    <a:pt x="3" y="6"/>
                    <a:pt x="4" y="6"/>
                  </a:cubicBezTo>
                  <a:cubicBezTo>
                    <a:pt x="4" y="6"/>
                    <a:pt x="5" y="5"/>
                    <a:pt x="5" y="6"/>
                  </a:cubicBezTo>
                  <a:cubicBezTo>
                    <a:pt x="6" y="7"/>
                    <a:pt x="6" y="7"/>
                    <a:pt x="6" y="8"/>
                  </a:cubicBezTo>
                  <a:cubicBezTo>
                    <a:pt x="6" y="9"/>
                    <a:pt x="5" y="9"/>
                    <a:pt x="4" y="9"/>
                  </a:cubicBezTo>
                  <a:cubicBezTo>
                    <a:pt x="4" y="10"/>
                    <a:pt x="7" y="11"/>
                    <a:pt x="7" y="11"/>
                  </a:cubicBezTo>
                  <a:cubicBezTo>
                    <a:pt x="7" y="12"/>
                    <a:pt x="8" y="13"/>
                    <a:pt x="8" y="14"/>
                  </a:cubicBezTo>
                  <a:cubicBezTo>
                    <a:pt x="8" y="14"/>
                    <a:pt x="10" y="15"/>
                    <a:pt x="10" y="16"/>
                  </a:cubicBezTo>
                  <a:cubicBezTo>
                    <a:pt x="10" y="17"/>
                    <a:pt x="11" y="17"/>
                    <a:pt x="12" y="18"/>
                  </a:cubicBezTo>
                  <a:cubicBezTo>
                    <a:pt x="12" y="18"/>
                    <a:pt x="12" y="19"/>
                    <a:pt x="12" y="20"/>
                  </a:cubicBezTo>
                  <a:cubicBezTo>
                    <a:pt x="12" y="21"/>
                    <a:pt x="12" y="23"/>
                    <a:pt x="13" y="24"/>
                  </a:cubicBezTo>
                  <a:cubicBezTo>
                    <a:pt x="14" y="25"/>
                    <a:pt x="12" y="26"/>
                    <a:pt x="11" y="27"/>
                  </a:cubicBezTo>
                  <a:cubicBezTo>
                    <a:pt x="11" y="27"/>
                    <a:pt x="11" y="28"/>
                    <a:pt x="9" y="28"/>
                  </a:cubicBezTo>
                  <a:cubicBezTo>
                    <a:pt x="8" y="28"/>
                    <a:pt x="10" y="29"/>
                    <a:pt x="9" y="30"/>
                  </a:cubicBezTo>
                  <a:cubicBezTo>
                    <a:pt x="9" y="31"/>
                    <a:pt x="7" y="29"/>
                    <a:pt x="7" y="30"/>
                  </a:cubicBezTo>
                  <a:cubicBezTo>
                    <a:pt x="7" y="30"/>
                    <a:pt x="6" y="31"/>
                    <a:pt x="5" y="31"/>
                  </a:cubicBezTo>
                  <a:cubicBezTo>
                    <a:pt x="6" y="31"/>
                    <a:pt x="6" y="32"/>
                    <a:pt x="6" y="32"/>
                  </a:cubicBezTo>
                  <a:cubicBezTo>
                    <a:pt x="7" y="32"/>
                    <a:pt x="6" y="33"/>
                    <a:pt x="6" y="34"/>
                  </a:cubicBezTo>
                  <a:cubicBezTo>
                    <a:pt x="6" y="35"/>
                    <a:pt x="7" y="35"/>
                    <a:pt x="7" y="35"/>
                  </a:cubicBezTo>
                  <a:cubicBezTo>
                    <a:pt x="7" y="34"/>
                    <a:pt x="8" y="33"/>
                    <a:pt x="9" y="33"/>
                  </a:cubicBezTo>
                  <a:cubicBezTo>
                    <a:pt x="9" y="33"/>
                    <a:pt x="9" y="32"/>
                    <a:pt x="10" y="32"/>
                  </a:cubicBezTo>
                  <a:cubicBezTo>
                    <a:pt x="10" y="32"/>
                    <a:pt x="10" y="32"/>
                    <a:pt x="10" y="31"/>
                  </a:cubicBezTo>
                  <a:cubicBezTo>
                    <a:pt x="10" y="31"/>
                    <a:pt x="11" y="31"/>
                    <a:pt x="12" y="31"/>
                  </a:cubicBezTo>
                  <a:cubicBezTo>
                    <a:pt x="12" y="31"/>
                    <a:pt x="14" y="30"/>
                    <a:pt x="15" y="29"/>
                  </a:cubicBezTo>
                  <a:cubicBezTo>
                    <a:pt x="16" y="29"/>
                    <a:pt x="16" y="28"/>
                    <a:pt x="17" y="26"/>
                  </a:cubicBezTo>
                  <a:cubicBezTo>
                    <a:pt x="17" y="24"/>
                    <a:pt x="16" y="22"/>
                    <a:pt x="16" y="21"/>
                  </a:cubicBezTo>
                  <a:cubicBezTo>
                    <a:pt x="16" y="20"/>
                    <a:pt x="14" y="17"/>
                    <a:pt x="14" y="17"/>
                  </a:cubicBezTo>
                  <a:cubicBezTo>
                    <a:pt x="13" y="17"/>
                    <a:pt x="11" y="15"/>
                    <a:pt x="10" y="14"/>
                  </a:cubicBezTo>
                  <a:cubicBezTo>
                    <a:pt x="10" y="14"/>
                    <a:pt x="10" y="13"/>
                    <a:pt x="9" y="12"/>
                  </a:cubicBezTo>
                  <a:cubicBezTo>
                    <a:pt x="8" y="12"/>
                    <a:pt x="8" y="10"/>
                    <a:pt x="8" y="9"/>
                  </a:cubicBezTo>
                  <a:cubicBezTo>
                    <a:pt x="9" y="8"/>
                    <a:pt x="10" y="8"/>
                    <a:pt x="10" y="7"/>
                  </a:cubicBezTo>
                  <a:cubicBezTo>
                    <a:pt x="10" y="6"/>
                    <a:pt x="10" y="6"/>
                    <a:pt x="11" y="6"/>
                  </a:cubicBezTo>
                  <a:cubicBezTo>
                    <a:pt x="12" y="6"/>
                    <a:pt x="12" y="5"/>
                    <a:pt x="13" y="5"/>
                  </a:cubicBezTo>
                  <a:cubicBezTo>
                    <a:pt x="13" y="4"/>
                    <a:pt x="13" y="4"/>
                    <a:pt x="13" y="4"/>
                  </a:cubicBezTo>
                  <a:cubicBezTo>
                    <a:pt x="13" y="4"/>
                    <a:pt x="13" y="4"/>
                    <a:pt x="1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242">
              <a:extLst>
                <a:ext uri="{FF2B5EF4-FFF2-40B4-BE49-F238E27FC236}">
                  <a16:creationId xmlns:a16="http://schemas.microsoft.com/office/drawing/2014/main" id="{7E47CD6B-BBCB-4E85-9B3D-F8692CF1452E}"/>
                </a:ext>
              </a:extLst>
            </p:cNvPr>
            <p:cNvSpPr>
              <a:spLocks/>
            </p:cNvSpPr>
            <p:nvPr/>
          </p:nvSpPr>
          <p:spPr bwMode="auto">
            <a:xfrm>
              <a:off x="-2674938" y="2108200"/>
              <a:ext cx="50800" cy="36513"/>
            </a:xfrm>
            <a:custGeom>
              <a:avLst/>
              <a:gdLst>
                <a:gd name="T0" fmla="*/ 7 w 14"/>
                <a:gd name="T1" fmla="*/ 9 h 10"/>
                <a:gd name="T2" fmla="*/ 9 w 14"/>
                <a:gd name="T3" fmla="*/ 9 h 10"/>
                <a:gd name="T4" fmla="*/ 9 w 14"/>
                <a:gd name="T5" fmla="*/ 7 h 10"/>
                <a:gd name="T6" fmla="*/ 11 w 14"/>
                <a:gd name="T7" fmla="*/ 6 h 10"/>
                <a:gd name="T8" fmla="*/ 13 w 14"/>
                <a:gd name="T9" fmla="*/ 3 h 10"/>
                <a:gd name="T10" fmla="*/ 12 w 14"/>
                <a:gd name="T11" fmla="*/ 0 h 10"/>
                <a:gd name="T12" fmla="*/ 11 w 14"/>
                <a:gd name="T13" fmla="*/ 0 h 10"/>
                <a:gd name="T14" fmla="*/ 9 w 14"/>
                <a:gd name="T15" fmla="*/ 1 h 10"/>
                <a:gd name="T16" fmla="*/ 8 w 14"/>
                <a:gd name="T17" fmla="*/ 2 h 10"/>
                <a:gd name="T18" fmla="*/ 7 w 14"/>
                <a:gd name="T19" fmla="*/ 1 h 10"/>
                <a:gd name="T20" fmla="*/ 4 w 14"/>
                <a:gd name="T21" fmla="*/ 1 h 10"/>
                <a:gd name="T22" fmla="*/ 1 w 14"/>
                <a:gd name="T23" fmla="*/ 2 h 10"/>
                <a:gd name="T24" fmla="*/ 1 w 14"/>
                <a:gd name="T25" fmla="*/ 4 h 10"/>
                <a:gd name="T26" fmla="*/ 1 w 14"/>
                <a:gd name="T27" fmla="*/ 6 h 10"/>
                <a:gd name="T28" fmla="*/ 1 w 14"/>
                <a:gd name="T29" fmla="*/ 6 h 10"/>
                <a:gd name="T30" fmla="*/ 2 w 14"/>
                <a:gd name="T31" fmla="*/ 8 h 10"/>
                <a:gd name="T32" fmla="*/ 3 w 14"/>
                <a:gd name="T33" fmla="*/ 8 h 10"/>
                <a:gd name="T34" fmla="*/ 3 w 14"/>
                <a:gd name="T35" fmla="*/ 10 h 10"/>
                <a:gd name="T36" fmla="*/ 5 w 14"/>
                <a:gd name="T37" fmla="*/ 10 h 10"/>
                <a:gd name="T38" fmla="*/ 5 w 14"/>
                <a:gd name="T39" fmla="*/ 10 h 10"/>
                <a:gd name="T40" fmla="*/ 7 w 14"/>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10">
                  <a:moveTo>
                    <a:pt x="7" y="9"/>
                  </a:moveTo>
                  <a:cubicBezTo>
                    <a:pt x="7" y="8"/>
                    <a:pt x="9" y="10"/>
                    <a:pt x="9" y="9"/>
                  </a:cubicBezTo>
                  <a:cubicBezTo>
                    <a:pt x="10" y="8"/>
                    <a:pt x="8" y="7"/>
                    <a:pt x="9" y="7"/>
                  </a:cubicBezTo>
                  <a:cubicBezTo>
                    <a:pt x="11" y="7"/>
                    <a:pt x="11" y="6"/>
                    <a:pt x="11" y="6"/>
                  </a:cubicBezTo>
                  <a:cubicBezTo>
                    <a:pt x="12" y="5"/>
                    <a:pt x="14" y="4"/>
                    <a:pt x="13" y="3"/>
                  </a:cubicBezTo>
                  <a:cubicBezTo>
                    <a:pt x="12" y="2"/>
                    <a:pt x="12" y="1"/>
                    <a:pt x="12" y="0"/>
                  </a:cubicBezTo>
                  <a:cubicBezTo>
                    <a:pt x="12" y="1"/>
                    <a:pt x="11" y="1"/>
                    <a:pt x="11" y="0"/>
                  </a:cubicBezTo>
                  <a:cubicBezTo>
                    <a:pt x="10" y="0"/>
                    <a:pt x="9" y="0"/>
                    <a:pt x="9" y="1"/>
                  </a:cubicBezTo>
                  <a:cubicBezTo>
                    <a:pt x="9" y="2"/>
                    <a:pt x="8" y="2"/>
                    <a:pt x="8" y="2"/>
                  </a:cubicBezTo>
                  <a:cubicBezTo>
                    <a:pt x="8" y="1"/>
                    <a:pt x="8" y="1"/>
                    <a:pt x="7" y="1"/>
                  </a:cubicBezTo>
                  <a:cubicBezTo>
                    <a:pt x="7" y="0"/>
                    <a:pt x="5" y="1"/>
                    <a:pt x="4" y="1"/>
                  </a:cubicBezTo>
                  <a:cubicBezTo>
                    <a:pt x="3" y="0"/>
                    <a:pt x="2" y="1"/>
                    <a:pt x="1" y="2"/>
                  </a:cubicBezTo>
                  <a:cubicBezTo>
                    <a:pt x="0" y="3"/>
                    <a:pt x="1" y="3"/>
                    <a:pt x="1" y="4"/>
                  </a:cubicBezTo>
                  <a:cubicBezTo>
                    <a:pt x="1" y="5"/>
                    <a:pt x="1" y="5"/>
                    <a:pt x="1" y="6"/>
                  </a:cubicBezTo>
                  <a:cubicBezTo>
                    <a:pt x="1" y="6"/>
                    <a:pt x="1" y="6"/>
                    <a:pt x="1" y="6"/>
                  </a:cubicBezTo>
                  <a:cubicBezTo>
                    <a:pt x="2" y="6"/>
                    <a:pt x="2" y="8"/>
                    <a:pt x="2" y="8"/>
                  </a:cubicBezTo>
                  <a:cubicBezTo>
                    <a:pt x="2" y="9"/>
                    <a:pt x="3" y="8"/>
                    <a:pt x="3" y="8"/>
                  </a:cubicBezTo>
                  <a:cubicBezTo>
                    <a:pt x="4" y="8"/>
                    <a:pt x="3" y="9"/>
                    <a:pt x="3" y="10"/>
                  </a:cubicBezTo>
                  <a:cubicBezTo>
                    <a:pt x="4" y="10"/>
                    <a:pt x="5" y="9"/>
                    <a:pt x="5" y="10"/>
                  </a:cubicBezTo>
                  <a:cubicBezTo>
                    <a:pt x="5" y="10"/>
                    <a:pt x="5" y="10"/>
                    <a:pt x="5" y="10"/>
                  </a:cubicBezTo>
                  <a:cubicBezTo>
                    <a:pt x="6" y="10"/>
                    <a:pt x="7" y="9"/>
                    <a:pt x="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243">
              <a:extLst>
                <a:ext uri="{FF2B5EF4-FFF2-40B4-BE49-F238E27FC236}">
                  <a16:creationId xmlns:a16="http://schemas.microsoft.com/office/drawing/2014/main" id="{94B2912E-E32F-416C-9B7B-04E9C17D182B}"/>
                </a:ext>
              </a:extLst>
            </p:cNvPr>
            <p:cNvSpPr>
              <a:spLocks/>
            </p:cNvSpPr>
            <p:nvPr/>
          </p:nvSpPr>
          <p:spPr bwMode="auto">
            <a:xfrm>
              <a:off x="-2693988" y="2039938"/>
              <a:ext cx="61912" cy="76200"/>
            </a:xfrm>
            <a:custGeom>
              <a:avLst/>
              <a:gdLst>
                <a:gd name="T0" fmla="*/ 12 w 17"/>
                <a:gd name="T1" fmla="*/ 9 h 21"/>
                <a:gd name="T2" fmla="*/ 9 w 17"/>
                <a:gd name="T3" fmla="*/ 7 h 21"/>
                <a:gd name="T4" fmla="*/ 11 w 17"/>
                <a:gd name="T5" fmla="*/ 6 h 21"/>
                <a:gd name="T6" fmla="*/ 10 w 17"/>
                <a:gd name="T7" fmla="*/ 4 h 21"/>
                <a:gd name="T8" fmla="*/ 9 w 17"/>
                <a:gd name="T9" fmla="*/ 4 h 21"/>
                <a:gd name="T10" fmla="*/ 7 w 17"/>
                <a:gd name="T11" fmla="*/ 3 h 21"/>
                <a:gd name="T12" fmla="*/ 6 w 17"/>
                <a:gd name="T13" fmla="*/ 1 h 21"/>
                <a:gd name="T14" fmla="*/ 5 w 17"/>
                <a:gd name="T15" fmla="*/ 0 h 21"/>
                <a:gd name="T16" fmla="*/ 4 w 17"/>
                <a:gd name="T17" fmla="*/ 0 h 21"/>
                <a:gd name="T18" fmla="*/ 4 w 17"/>
                <a:gd name="T19" fmla="*/ 1 h 21"/>
                <a:gd name="T20" fmla="*/ 3 w 17"/>
                <a:gd name="T21" fmla="*/ 3 h 21"/>
                <a:gd name="T22" fmla="*/ 2 w 17"/>
                <a:gd name="T23" fmla="*/ 2 h 21"/>
                <a:gd name="T24" fmla="*/ 1 w 17"/>
                <a:gd name="T25" fmla="*/ 4 h 21"/>
                <a:gd name="T26" fmla="*/ 0 w 17"/>
                <a:gd name="T27" fmla="*/ 5 h 21"/>
                <a:gd name="T28" fmla="*/ 1 w 17"/>
                <a:gd name="T29" fmla="*/ 5 h 21"/>
                <a:gd name="T30" fmla="*/ 1 w 17"/>
                <a:gd name="T31" fmla="*/ 7 h 21"/>
                <a:gd name="T32" fmla="*/ 3 w 17"/>
                <a:gd name="T33" fmla="*/ 7 h 21"/>
                <a:gd name="T34" fmla="*/ 2 w 17"/>
                <a:gd name="T35" fmla="*/ 10 h 21"/>
                <a:gd name="T36" fmla="*/ 2 w 17"/>
                <a:gd name="T37" fmla="*/ 12 h 21"/>
                <a:gd name="T38" fmla="*/ 4 w 17"/>
                <a:gd name="T39" fmla="*/ 11 h 21"/>
                <a:gd name="T40" fmla="*/ 6 w 17"/>
                <a:gd name="T41" fmla="*/ 11 h 21"/>
                <a:gd name="T42" fmla="*/ 7 w 17"/>
                <a:gd name="T43" fmla="*/ 10 h 21"/>
                <a:gd name="T44" fmla="*/ 9 w 17"/>
                <a:gd name="T45" fmla="*/ 10 h 21"/>
                <a:gd name="T46" fmla="*/ 11 w 17"/>
                <a:gd name="T47" fmla="*/ 12 h 21"/>
                <a:gd name="T48" fmla="*/ 11 w 17"/>
                <a:gd name="T49" fmla="*/ 15 h 21"/>
                <a:gd name="T50" fmla="*/ 13 w 17"/>
                <a:gd name="T51" fmla="*/ 17 h 21"/>
                <a:gd name="T52" fmla="*/ 12 w 17"/>
                <a:gd name="T53" fmla="*/ 20 h 21"/>
                <a:gd name="T54" fmla="*/ 13 w 17"/>
                <a:gd name="T55" fmla="*/ 21 h 21"/>
                <a:gd name="T56" fmla="*/ 14 w 17"/>
                <a:gd name="T57" fmla="*/ 20 h 21"/>
                <a:gd name="T58" fmla="*/ 16 w 17"/>
                <a:gd name="T59" fmla="*/ 19 h 21"/>
                <a:gd name="T60" fmla="*/ 17 w 17"/>
                <a:gd name="T61" fmla="*/ 19 h 21"/>
                <a:gd name="T62" fmla="*/ 17 w 17"/>
                <a:gd name="T63" fmla="*/ 18 h 21"/>
                <a:gd name="T64" fmla="*/ 17 w 17"/>
                <a:gd name="T65" fmla="*/ 16 h 21"/>
                <a:gd name="T66" fmla="*/ 15 w 17"/>
                <a:gd name="T67" fmla="*/ 14 h 21"/>
                <a:gd name="T68" fmla="*/ 13 w 17"/>
                <a:gd name="T69" fmla="*/ 12 h 21"/>
                <a:gd name="T70" fmla="*/ 12 w 17"/>
                <a:gd name="T71"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 h="21">
                  <a:moveTo>
                    <a:pt x="12" y="9"/>
                  </a:moveTo>
                  <a:cubicBezTo>
                    <a:pt x="12" y="9"/>
                    <a:pt x="9" y="8"/>
                    <a:pt x="9" y="7"/>
                  </a:cubicBezTo>
                  <a:cubicBezTo>
                    <a:pt x="10" y="7"/>
                    <a:pt x="11" y="7"/>
                    <a:pt x="11" y="6"/>
                  </a:cubicBezTo>
                  <a:cubicBezTo>
                    <a:pt x="11" y="5"/>
                    <a:pt x="11" y="5"/>
                    <a:pt x="10" y="4"/>
                  </a:cubicBezTo>
                  <a:cubicBezTo>
                    <a:pt x="10" y="3"/>
                    <a:pt x="9" y="4"/>
                    <a:pt x="9" y="4"/>
                  </a:cubicBezTo>
                  <a:cubicBezTo>
                    <a:pt x="8" y="4"/>
                    <a:pt x="7" y="4"/>
                    <a:pt x="7" y="3"/>
                  </a:cubicBezTo>
                  <a:cubicBezTo>
                    <a:pt x="7" y="2"/>
                    <a:pt x="6" y="2"/>
                    <a:pt x="6" y="1"/>
                  </a:cubicBezTo>
                  <a:cubicBezTo>
                    <a:pt x="6" y="1"/>
                    <a:pt x="5" y="0"/>
                    <a:pt x="5" y="0"/>
                  </a:cubicBezTo>
                  <a:cubicBezTo>
                    <a:pt x="4" y="0"/>
                    <a:pt x="4" y="0"/>
                    <a:pt x="4" y="0"/>
                  </a:cubicBezTo>
                  <a:cubicBezTo>
                    <a:pt x="4" y="0"/>
                    <a:pt x="3" y="1"/>
                    <a:pt x="4" y="1"/>
                  </a:cubicBezTo>
                  <a:cubicBezTo>
                    <a:pt x="4" y="2"/>
                    <a:pt x="4" y="3"/>
                    <a:pt x="3" y="3"/>
                  </a:cubicBezTo>
                  <a:cubicBezTo>
                    <a:pt x="3" y="3"/>
                    <a:pt x="3" y="2"/>
                    <a:pt x="2" y="2"/>
                  </a:cubicBezTo>
                  <a:cubicBezTo>
                    <a:pt x="2" y="2"/>
                    <a:pt x="1" y="3"/>
                    <a:pt x="1" y="4"/>
                  </a:cubicBezTo>
                  <a:cubicBezTo>
                    <a:pt x="1" y="4"/>
                    <a:pt x="1" y="4"/>
                    <a:pt x="0" y="5"/>
                  </a:cubicBezTo>
                  <a:cubicBezTo>
                    <a:pt x="0" y="5"/>
                    <a:pt x="1" y="5"/>
                    <a:pt x="1" y="5"/>
                  </a:cubicBezTo>
                  <a:cubicBezTo>
                    <a:pt x="1" y="5"/>
                    <a:pt x="1" y="6"/>
                    <a:pt x="1" y="7"/>
                  </a:cubicBezTo>
                  <a:cubicBezTo>
                    <a:pt x="1" y="8"/>
                    <a:pt x="2" y="6"/>
                    <a:pt x="3" y="7"/>
                  </a:cubicBezTo>
                  <a:cubicBezTo>
                    <a:pt x="3" y="8"/>
                    <a:pt x="2" y="9"/>
                    <a:pt x="2" y="10"/>
                  </a:cubicBezTo>
                  <a:cubicBezTo>
                    <a:pt x="2" y="11"/>
                    <a:pt x="2" y="11"/>
                    <a:pt x="2" y="12"/>
                  </a:cubicBezTo>
                  <a:cubicBezTo>
                    <a:pt x="2" y="13"/>
                    <a:pt x="3" y="11"/>
                    <a:pt x="4" y="11"/>
                  </a:cubicBezTo>
                  <a:cubicBezTo>
                    <a:pt x="5" y="10"/>
                    <a:pt x="5" y="10"/>
                    <a:pt x="6" y="11"/>
                  </a:cubicBezTo>
                  <a:cubicBezTo>
                    <a:pt x="6" y="11"/>
                    <a:pt x="7" y="11"/>
                    <a:pt x="7" y="10"/>
                  </a:cubicBezTo>
                  <a:cubicBezTo>
                    <a:pt x="7" y="10"/>
                    <a:pt x="9" y="10"/>
                    <a:pt x="9" y="10"/>
                  </a:cubicBezTo>
                  <a:cubicBezTo>
                    <a:pt x="10" y="11"/>
                    <a:pt x="10" y="12"/>
                    <a:pt x="11" y="12"/>
                  </a:cubicBezTo>
                  <a:cubicBezTo>
                    <a:pt x="12" y="12"/>
                    <a:pt x="10" y="15"/>
                    <a:pt x="11" y="15"/>
                  </a:cubicBezTo>
                  <a:cubicBezTo>
                    <a:pt x="12" y="15"/>
                    <a:pt x="13" y="16"/>
                    <a:pt x="13" y="17"/>
                  </a:cubicBezTo>
                  <a:cubicBezTo>
                    <a:pt x="13" y="18"/>
                    <a:pt x="13" y="19"/>
                    <a:pt x="12" y="20"/>
                  </a:cubicBezTo>
                  <a:cubicBezTo>
                    <a:pt x="13" y="20"/>
                    <a:pt x="13" y="20"/>
                    <a:pt x="13" y="21"/>
                  </a:cubicBezTo>
                  <a:cubicBezTo>
                    <a:pt x="13" y="21"/>
                    <a:pt x="14" y="21"/>
                    <a:pt x="14" y="20"/>
                  </a:cubicBezTo>
                  <a:cubicBezTo>
                    <a:pt x="14" y="19"/>
                    <a:pt x="15" y="19"/>
                    <a:pt x="16" y="19"/>
                  </a:cubicBezTo>
                  <a:cubicBezTo>
                    <a:pt x="16" y="20"/>
                    <a:pt x="17" y="20"/>
                    <a:pt x="17" y="19"/>
                  </a:cubicBezTo>
                  <a:cubicBezTo>
                    <a:pt x="17" y="19"/>
                    <a:pt x="17" y="18"/>
                    <a:pt x="17" y="18"/>
                  </a:cubicBezTo>
                  <a:cubicBezTo>
                    <a:pt x="17" y="17"/>
                    <a:pt x="17" y="16"/>
                    <a:pt x="17" y="16"/>
                  </a:cubicBezTo>
                  <a:cubicBezTo>
                    <a:pt x="16" y="15"/>
                    <a:pt x="15" y="15"/>
                    <a:pt x="15" y="14"/>
                  </a:cubicBezTo>
                  <a:cubicBezTo>
                    <a:pt x="15" y="13"/>
                    <a:pt x="13" y="12"/>
                    <a:pt x="13" y="12"/>
                  </a:cubicBezTo>
                  <a:cubicBezTo>
                    <a:pt x="13" y="11"/>
                    <a:pt x="12" y="10"/>
                    <a:pt x="12"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244">
              <a:extLst>
                <a:ext uri="{FF2B5EF4-FFF2-40B4-BE49-F238E27FC236}">
                  <a16:creationId xmlns:a16="http://schemas.microsoft.com/office/drawing/2014/main" id="{36F6A8F7-5512-4A1F-9E3F-186A4AC1F932}"/>
                </a:ext>
              </a:extLst>
            </p:cNvPr>
            <p:cNvSpPr>
              <a:spLocks/>
            </p:cNvSpPr>
            <p:nvPr/>
          </p:nvSpPr>
          <p:spPr bwMode="auto">
            <a:xfrm>
              <a:off x="-2714625" y="2058988"/>
              <a:ext cx="68262" cy="125413"/>
            </a:xfrm>
            <a:custGeom>
              <a:avLst/>
              <a:gdLst>
                <a:gd name="T0" fmla="*/ 12 w 19"/>
                <a:gd name="T1" fmla="*/ 18 h 35"/>
                <a:gd name="T2" fmla="*/ 12 w 19"/>
                <a:gd name="T3" fmla="*/ 16 h 35"/>
                <a:gd name="T4" fmla="*/ 15 w 19"/>
                <a:gd name="T5" fmla="*/ 15 h 35"/>
                <a:gd name="T6" fmla="*/ 18 w 19"/>
                <a:gd name="T7" fmla="*/ 15 h 35"/>
                <a:gd name="T8" fmla="*/ 18 w 19"/>
                <a:gd name="T9" fmla="*/ 15 h 35"/>
                <a:gd name="T10" fmla="*/ 19 w 19"/>
                <a:gd name="T11" fmla="*/ 12 h 35"/>
                <a:gd name="T12" fmla="*/ 17 w 19"/>
                <a:gd name="T13" fmla="*/ 10 h 35"/>
                <a:gd name="T14" fmla="*/ 17 w 19"/>
                <a:gd name="T15" fmla="*/ 7 h 35"/>
                <a:gd name="T16" fmla="*/ 15 w 19"/>
                <a:gd name="T17" fmla="*/ 5 h 35"/>
                <a:gd name="T18" fmla="*/ 13 w 19"/>
                <a:gd name="T19" fmla="*/ 5 h 35"/>
                <a:gd name="T20" fmla="*/ 12 w 19"/>
                <a:gd name="T21" fmla="*/ 6 h 35"/>
                <a:gd name="T22" fmla="*/ 10 w 19"/>
                <a:gd name="T23" fmla="*/ 6 h 35"/>
                <a:gd name="T24" fmla="*/ 8 w 19"/>
                <a:gd name="T25" fmla="*/ 7 h 35"/>
                <a:gd name="T26" fmla="*/ 8 w 19"/>
                <a:gd name="T27" fmla="*/ 5 h 35"/>
                <a:gd name="T28" fmla="*/ 9 w 19"/>
                <a:gd name="T29" fmla="*/ 2 h 35"/>
                <a:gd name="T30" fmla="*/ 7 w 19"/>
                <a:gd name="T31" fmla="*/ 2 h 35"/>
                <a:gd name="T32" fmla="*/ 7 w 19"/>
                <a:gd name="T33" fmla="*/ 0 h 35"/>
                <a:gd name="T34" fmla="*/ 6 w 19"/>
                <a:gd name="T35" fmla="*/ 0 h 35"/>
                <a:gd name="T36" fmla="*/ 6 w 19"/>
                <a:gd name="T37" fmla="*/ 0 h 35"/>
                <a:gd name="T38" fmla="*/ 4 w 19"/>
                <a:gd name="T39" fmla="*/ 1 h 35"/>
                <a:gd name="T40" fmla="*/ 2 w 19"/>
                <a:gd name="T41" fmla="*/ 2 h 35"/>
                <a:gd name="T42" fmla="*/ 1 w 19"/>
                <a:gd name="T43" fmla="*/ 2 h 35"/>
                <a:gd name="T44" fmla="*/ 0 w 19"/>
                <a:gd name="T45" fmla="*/ 6 h 35"/>
                <a:gd name="T46" fmla="*/ 2 w 19"/>
                <a:gd name="T47" fmla="*/ 8 h 35"/>
                <a:gd name="T48" fmla="*/ 3 w 19"/>
                <a:gd name="T49" fmla="*/ 10 h 35"/>
                <a:gd name="T50" fmla="*/ 2 w 19"/>
                <a:gd name="T51" fmla="*/ 11 h 35"/>
                <a:gd name="T52" fmla="*/ 2 w 19"/>
                <a:gd name="T53" fmla="*/ 12 h 35"/>
                <a:gd name="T54" fmla="*/ 3 w 19"/>
                <a:gd name="T55" fmla="*/ 15 h 35"/>
                <a:gd name="T56" fmla="*/ 4 w 19"/>
                <a:gd name="T57" fmla="*/ 18 h 35"/>
                <a:gd name="T58" fmla="*/ 5 w 19"/>
                <a:gd name="T59" fmla="*/ 20 h 35"/>
                <a:gd name="T60" fmla="*/ 3 w 19"/>
                <a:gd name="T61" fmla="*/ 23 h 35"/>
                <a:gd name="T62" fmla="*/ 2 w 19"/>
                <a:gd name="T63" fmla="*/ 27 h 35"/>
                <a:gd name="T64" fmla="*/ 2 w 19"/>
                <a:gd name="T65" fmla="*/ 29 h 35"/>
                <a:gd name="T66" fmla="*/ 5 w 19"/>
                <a:gd name="T67" fmla="*/ 32 h 35"/>
                <a:gd name="T68" fmla="*/ 6 w 19"/>
                <a:gd name="T69" fmla="*/ 33 h 35"/>
                <a:gd name="T70" fmla="*/ 7 w 19"/>
                <a:gd name="T71" fmla="*/ 33 h 35"/>
                <a:gd name="T72" fmla="*/ 8 w 19"/>
                <a:gd name="T73" fmla="*/ 34 h 35"/>
                <a:gd name="T74" fmla="*/ 10 w 19"/>
                <a:gd name="T75" fmla="*/ 35 h 35"/>
                <a:gd name="T76" fmla="*/ 11 w 19"/>
                <a:gd name="T77" fmla="*/ 34 h 35"/>
                <a:gd name="T78" fmla="*/ 8 w 19"/>
                <a:gd name="T79" fmla="*/ 32 h 35"/>
                <a:gd name="T80" fmla="*/ 7 w 19"/>
                <a:gd name="T81" fmla="*/ 30 h 35"/>
                <a:gd name="T82" fmla="*/ 6 w 19"/>
                <a:gd name="T83" fmla="*/ 27 h 35"/>
                <a:gd name="T84" fmla="*/ 4 w 19"/>
                <a:gd name="T85" fmla="*/ 26 h 35"/>
                <a:gd name="T86" fmla="*/ 4 w 19"/>
                <a:gd name="T87" fmla="*/ 23 h 35"/>
                <a:gd name="T88" fmla="*/ 6 w 19"/>
                <a:gd name="T89" fmla="*/ 18 h 35"/>
                <a:gd name="T90" fmla="*/ 8 w 19"/>
                <a:gd name="T91" fmla="*/ 17 h 35"/>
                <a:gd name="T92" fmla="*/ 9 w 19"/>
                <a:gd name="T93" fmla="*/ 19 h 35"/>
                <a:gd name="T94" fmla="*/ 12 w 19"/>
                <a:gd name="T95" fmla="*/ 20 h 35"/>
                <a:gd name="T96" fmla="*/ 12 w 19"/>
                <a:gd name="T97" fmla="*/ 20 h 35"/>
                <a:gd name="T98" fmla="*/ 12 w 19"/>
                <a:gd name="T99" fmla="*/ 20 h 35"/>
                <a:gd name="T100" fmla="*/ 12 w 19"/>
                <a:gd name="T10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 h="35">
                  <a:moveTo>
                    <a:pt x="12" y="18"/>
                  </a:moveTo>
                  <a:cubicBezTo>
                    <a:pt x="12" y="17"/>
                    <a:pt x="11" y="17"/>
                    <a:pt x="12" y="16"/>
                  </a:cubicBezTo>
                  <a:cubicBezTo>
                    <a:pt x="13" y="15"/>
                    <a:pt x="14" y="14"/>
                    <a:pt x="15" y="15"/>
                  </a:cubicBezTo>
                  <a:cubicBezTo>
                    <a:pt x="16" y="15"/>
                    <a:pt x="18" y="14"/>
                    <a:pt x="18" y="15"/>
                  </a:cubicBezTo>
                  <a:cubicBezTo>
                    <a:pt x="18" y="15"/>
                    <a:pt x="18" y="15"/>
                    <a:pt x="18" y="15"/>
                  </a:cubicBezTo>
                  <a:cubicBezTo>
                    <a:pt x="19" y="14"/>
                    <a:pt x="19" y="13"/>
                    <a:pt x="19" y="12"/>
                  </a:cubicBezTo>
                  <a:cubicBezTo>
                    <a:pt x="19" y="11"/>
                    <a:pt x="18" y="10"/>
                    <a:pt x="17" y="10"/>
                  </a:cubicBezTo>
                  <a:cubicBezTo>
                    <a:pt x="16" y="10"/>
                    <a:pt x="18" y="7"/>
                    <a:pt x="17" y="7"/>
                  </a:cubicBezTo>
                  <a:cubicBezTo>
                    <a:pt x="16" y="7"/>
                    <a:pt x="16" y="6"/>
                    <a:pt x="15" y="5"/>
                  </a:cubicBezTo>
                  <a:cubicBezTo>
                    <a:pt x="15" y="5"/>
                    <a:pt x="13" y="5"/>
                    <a:pt x="13" y="5"/>
                  </a:cubicBezTo>
                  <a:cubicBezTo>
                    <a:pt x="13" y="6"/>
                    <a:pt x="12" y="6"/>
                    <a:pt x="12" y="6"/>
                  </a:cubicBezTo>
                  <a:cubicBezTo>
                    <a:pt x="11" y="5"/>
                    <a:pt x="11" y="5"/>
                    <a:pt x="10" y="6"/>
                  </a:cubicBezTo>
                  <a:cubicBezTo>
                    <a:pt x="9" y="6"/>
                    <a:pt x="8" y="8"/>
                    <a:pt x="8" y="7"/>
                  </a:cubicBezTo>
                  <a:cubicBezTo>
                    <a:pt x="8" y="6"/>
                    <a:pt x="8" y="6"/>
                    <a:pt x="8" y="5"/>
                  </a:cubicBezTo>
                  <a:cubicBezTo>
                    <a:pt x="8" y="4"/>
                    <a:pt x="9" y="3"/>
                    <a:pt x="9" y="2"/>
                  </a:cubicBezTo>
                  <a:cubicBezTo>
                    <a:pt x="8" y="1"/>
                    <a:pt x="7" y="3"/>
                    <a:pt x="7" y="2"/>
                  </a:cubicBezTo>
                  <a:cubicBezTo>
                    <a:pt x="7" y="1"/>
                    <a:pt x="7" y="0"/>
                    <a:pt x="7" y="0"/>
                  </a:cubicBezTo>
                  <a:cubicBezTo>
                    <a:pt x="7" y="0"/>
                    <a:pt x="6" y="0"/>
                    <a:pt x="6" y="0"/>
                  </a:cubicBezTo>
                  <a:cubicBezTo>
                    <a:pt x="6" y="0"/>
                    <a:pt x="6" y="0"/>
                    <a:pt x="6" y="0"/>
                  </a:cubicBezTo>
                  <a:cubicBezTo>
                    <a:pt x="6" y="0"/>
                    <a:pt x="4" y="0"/>
                    <a:pt x="4" y="1"/>
                  </a:cubicBezTo>
                  <a:cubicBezTo>
                    <a:pt x="3" y="2"/>
                    <a:pt x="2" y="2"/>
                    <a:pt x="2" y="2"/>
                  </a:cubicBezTo>
                  <a:cubicBezTo>
                    <a:pt x="2" y="2"/>
                    <a:pt x="1" y="2"/>
                    <a:pt x="1" y="2"/>
                  </a:cubicBezTo>
                  <a:cubicBezTo>
                    <a:pt x="1" y="3"/>
                    <a:pt x="0" y="6"/>
                    <a:pt x="0" y="6"/>
                  </a:cubicBezTo>
                  <a:cubicBezTo>
                    <a:pt x="0" y="7"/>
                    <a:pt x="2" y="8"/>
                    <a:pt x="2" y="8"/>
                  </a:cubicBezTo>
                  <a:cubicBezTo>
                    <a:pt x="3" y="8"/>
                    <a:pt x="2" y="9"/>
                    <a:pt x="3" y="10"/>
                  </a:cubicBezTo>
                  <a:cubicBezTo>
                    <a:pt x="3" y="10"/>
                    <a:pt x="3" y="11"/>
                    <a:pt x="2" y="11"/>
                  </a:cubicBezTo>
                  <a:cubicBezTo>
                    <a:pt x="2" y="11"/>
                    <a:pt x="3" y="12"/>
                    <a:pt x="2" y="12"/>
                  </a:cubicBezTo>
                  <a:cubicBezTo>
                    <a:pt x="2" y="13"/>
                    <a:pt x="2" y="14"/>
                    <a:pt x="3" y="15"/>
                  </a:cubicBezTo>
                  <a:cubicBezTo>
                    <a:pt x="4" y="16"/>
                    <a:pt x="4" y="17"/>
                    <a:pt x="4" y="18"/>
                  </a:cubicBezTo>
                  <a:cubicBezTo>
                    <a:pt x="4" y="19"/>
                    <a:pt x="5" y="19"/>
                    <a:pt x="5" y="20"/>
                  </a:cubicBezTo>
                  <a:cubicBezTo>
                    <a:pt x="5" y="20"/>
                    <a:pt x="3" y="24"/>
                    <a:pt x="3" y="23"/>
                  </a:cubicBezTo>
                  <a:cubicBezTo>
                    <a:pt x="2" y="24"/>
                    <a:pt x="2" y="26"/>
                    <a:pt x="2" y="27"/>
                  </a:cubicBezTo>
                  <a:cubicBezTo>
                    <a:pt x="2" y="28"/>
                    <a:pt x="1" y="29"/>
                    <a:pt x="2" y="29"/>
                  </a:cubicBezTo>
                  <a:cubicBezTo>
                    <a:pt x="3" y="29"/>
                    <a:pt x="4" y="30"/>
                    <a:pt x="5" y="32"/>
                  </a:cubicBezTo>
                  <a:cubicBezTo>
                    <a:pt x="5" y="32"/>
                    <a:pt x="6" y="33"/>
                    <a:pt x="6" y="33"/>
                  </a:cubicBezTo>
                  <a:cubicBezTo>
                    <a:pt x="6" y="33"/>
                    <a:pt x="7" y="33"/>
                    <a:pt x="7" y="33"/>
                  </a:cubicBezTo>
                  <a:cubicBezTo>
                    <a:pt x="8" y="33"/>
                    <a:pt x="8" y="34"/>
                    <a:pt x="8" y="34"/>
                  </a:cubicBezTo>
                  <a:cubicBezTo>
                    <a:pt x="8" y="35"/>
                    <a:pt x="10" y="35"/>
                    <a:pt x="10" y="35"/>
                  </a:cubicBezTo>
                  <a:cubicBezTo>
                    <a:pt x="10" y="35"/>
                    <a:pt x="10" y="34"/>
                    <a:pt x="11" y="34"/>
                  </a:cubicBezTo>
                  <a:cubicBezTo>
                    <a:pt x="10" y="33"/>
                    <a:pt x="9" y="32"/>
                    <a:pt x="8" y="32"/>
                  </a:cubicBezTo>
                  <a:cubicBezTo>
                    <a:pt x="7" y="32"/>
                    <a:pt x="6" y="30"/>
                    <a:pt x="7" y="30"/>
                  </a:cubicBezTo>
                  <a:cubicBezTo>
                    <a:pt x="7" y="29"/>
                    <a:pt x="6" y="28"/>
                    <a:pt x="6" y="27"/>
                  </a:cubicBezTo>
                  <a:cubicBezTo>
                    <a:pt x="6" y="27"/>
                    <a:pt x="5" y="27"/>
                    <a:pt x="4" y="26"/>
                  </a:cubicBezTo>
                  <a:cubicBezTo>
                    <a:pt x="3" y="26"/>
                    <a:pt x="4" y="24"/>
                    <a:pt x="4" y="23"/>
                  </a:cubicBezTo>
                  <a:cubicBezTo>
                    <a:pt x="5" y="22"/>
                    <a:pt x="6" y="19"/>
                    <a:pt x="6" y="18"/>
                  </a:cubicBezTo>
                  <a:cubicBezTo>
                    <a:pt x="5" y="17"/>
                    <a:pt x="7" y="16"/>
                    <a:pt x="8" y="17"/>
                  </a:cubicBezTo>
                  <a:cubicBezTo>
                    <a:pt x="8" y="18"/>
                    <a:pt x="8" y="19"/>
                    <a:pt x="9" y="19"/>
                  </a:cubicBezTo>
                  <a:cubicBezTo>
                    <a:pt x="11" y="19"/>
                    <a:pt x="11" y="20"/>
                    <a:pt x="12" y="20"/>
                  </a:cubicBezTo>
                  <a:cubicBezTo>
                    <a:pt x="12" y="20"/>
                    <a:pt x="12" y="20"/>
                    <a:pt x="12" y="20"/>
                  </a:cubicBezTo>
                  <a:cubicBezTo>
                    <a:pt x="12" y="20"/>
                    <a:pt x="12" y="20"/>
                    <a:pt x="12" y="20"/>
                  </a:cubicBezTo>
                  <a:cubicBezTo>
                    <a:pt x="12" y="19"/>
                    <a:pt x="12" y="19"/>
                    <a:pt x="12"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245">
              <a:extLst>
                <a:ext uri="{FF2B5EF4-FFF2-40B4-BE49-F238E27FC236}">
                  <a16:creationId xmlns:a16="http://schemas.microsoft.com/office/drawing/2014/main" id="{CB9A7EFE-821F-4166-B82C-712F8816AA27}"/>
                </a:ext>
              </a:extLst>
            </p:cNvPr>
            <p:cNvSpPr>
              <a:spLocks/>
            </p:cNvSpPr>
            <p:nvPr/>
          </p:nvSpPr>
          <p:spPr bwMode="auto">
            <a:xfrm>
              <a:off x="-3405188" y="1712913"/>
              <a:ext cx="82550" cy="65088"/>
            </a:xfrm>
            <a:custGeom>
              <a:avLst/>
              <a:gdLst>
                <a:gd name="T0" fmla="*/ 1 w 23"/>
                <a:gd name="T1" fmla="*/ 4 h 18"/>
                <a:gd name="T2" fmla="*/ 1 w 23"/>
                <a:gd name="T3" fmla="*/ 6 h 18"/>
                <a:gd name="T4" fmla="*/ 1 w 23"/>
                <a:gd name="T5" fmla="*/ 7 h 18"/>
                <a:gd name="T6" fmla="*/ 1 w 23"/>
                <a:gd name="T7" fmla="*/ 9 h 18"/>
                <a:gd name="T8" fmla="*/ 2 w 23"/>
                <a:gd name="T9" fmla="*/ 10 h 18"/>
                <a:gd name="T10" fmla="*/ 2 w 23"/>
                <a:gd name="T11" fmla="*/ 12 h 18"/>
                <a:gd name="T12" fmla="*/ 2 w 23"/>
                <a:gd name="T13" fmla="*/ 13 h 18"/>
                <a:gd name="T14" fmla="*/ 4 w 23"/>
                <a:gd name="T15" fmla="*/ 13 h 18"/>
                <a:gd name="T16" fmla="*/ 5 w 23"/>
                <a:gd name="T17" fmla="*/ 15 h 18"/>
                <a:gd name="T18" fmla="*/ 6 w 23"/>
                <a:gd name="T19" fmla="*/ 15 h 18"/>
                <a:gd name="T20" fmla="*/ 8 w 23"/>
                <a:gd name="T21" fmla="*/ 15 h 18"/>
                <a:gd name="T22" fmla="*/ 8 w 23"/>
                <a:gd name="T23" fmla="*/ 16 h 18"/>
                <a:gd name="T24" fmla="*/ 10 w 23"/>
                <a:gd name="T25" fmla="*/ 16 h 18"/>
                <a:gd name="T26" fmla="*/ 11 w 23"/>
                <a:gd name="T27" fmla="*/ 17 h 18"/>
                <a:gd name="T28" fmla="*/ 12 w 23"/>
                <a:gd name="T29" fmla="*/ 17 h 18"/>
                <a:gd name="T30" fmla="*/ 14 w 23"/>
                <a:gd name="T31" fmla="*/ 18 h 18"/>
                <a:gd name="T32" fmla="*/ 16 w 23"/>
                <a:gd name="T33" fmla="*/ 18 h 18"/>
                <a:gd name="T34" fmla="*/ 18 w 23"/>
                <a:gd name="T35" fmla="*/ 18 h 18"/>
                <a:gd name="T36" fmla="*/ 19 w 23"/>
                <a:gd name="T37" fmla="*/ 18 h 18"/>
                <a:gd name="T38" fmla="*/ 19 w 23"/>
                <a:gd name="T39" fmla="*/ 17 h 18"/>
                <a:gd name="T40" fmla="*/ 21 w 23"/>
                <a:gd name="T41" fmla="*/ 15 h 18"/>
                <a:gd name="T42" fmla="*/ 22 w 23"/>
                <a:gd name="T43" fmla="*/ 14 h 18"/>
                <a:gd name="T44" fmla="*/ 22 w 23"/>
                <a:gd name="T45" fmla="*/ 12 h 18"/>
                <a:gd name="T46" fmla="*/ 21 w 23"/>
                <a:gd name="T47" fmla="*/ 10 h 18"/>
                <a:gd name="T48" fmla="*/ 21 w 23"/>
                <a:gd name="T49" fmla="*/ 8 h 18"/>
                <a:gd name="T50" fmla="*/ 22 w 23"/>
                <a:gd name="T51" fmla="*/ 7 h 18"/>
                <a:gd name="T52" fmla="*/ 22 w 23"/>
                <a:gd name="T53" fmla="*/ 5 h 18"/>
                <a:gd name="T54" fmla="*/ 21 w 23"/>
                <a:gd name="T55" fmla="*/ 3 h 18"/>
                <a:gd name="T56" fmla="*/ 20 w 23"/>
                <a:gd name="T57" fmla="*/ 2 h 18"/>
                <a:gd name="T58" fmla="*/ 20 w 23"/>
                <a:gd name="T59" fmla="*/ 2 h 18"/>
                <a:gd name="T60" fmla="*/ 14 w 23"/>
                <a:gd name="T61" fmla="*/ 2 h 18"/>
                <a:gd name="T62" fmla="*/ 12 w 23"/>
                <a:gd name="T63" fmla="*/ 1 h 18"/>
                <a:gd name="T64" fmla="*/ 11 w 23"/>
                <a:gd name="T65" fmla="*/ 2 h 18"/>
                <a:gd name="T66" fmla="*/ 10 w 23"/>
                <a:gd name="T67" fmla="*/ 1 h 18"/>
                <a:gd name="T68" fmla="*/ 5 w 23"/>
                <a:gd name="T69" fmla="*/ 2 h 18"/>
                <a:gd name="T70" fmla="*/ 1 w 23"/>
                <a:gd name="T71" fmla="*/ 3 h 18"/>
                <a:gd name="T72" fmla="*/ 1 w 23"/>
                <a:gd name="T73" fmla="*/ 4 h 18"/>
                <a:gd name="T74" fmla="*/ 1 w 23"/>
                <a:gd name="T7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 h="18">
                  <a:moveTo>
                    <a:pt x="1" y="4"/>
                  </a:moveTo>
                  <a:cubicBezTo>
                    <a:pt x="1" y="4"/>
                    <a:pt x="1" y="6"/>
                    <a:pt x="1" y="6"/>
                  </a:cubicBezTo>
                  <a:cubicBezTo>
                    <a:pt x="0" y="7"/>
                    <a:pt x="0" y="7"/>
                    <a:pt x="1" y="7"/>
                  </a:cubicBezTo>
                  <a:cubicBezTo>
                    <a:pt x="1" y="8"/>
                    <a:pt x="1" y="8"/>
                    <a:pt x="1" y="9"/>
                  </a:cubicBezTo>
                  <a:cubicBezTo>
                    <a:pt x="1" y="9"/>
                    <a:pt x="2" y="9"/>
                    <a:pt x="2" y="10"/>
                  </a:cubicBezTo>
                  <a:cubicBezTo>
                    <a:pt x="2" y="11"/>
                    <a:pt x="2" y="11"/>
                    <a:pt x="2" y="12"/>
                  </a:cubicBezTo>
                  <a:cubicBezTo>
                    <a:pt x="2" y="12"/>
                    <a:pt x="2" y="12"/>
                    <a:pt x="2" y="13"/>
                  </a:cubicBezTo>
                  <a:cubicBezTo>
                    <a:pt x="3" y="13"/>
                    <a:pt x="3" y="13"/>
                    <a:pt x="4" y="13"/>
                  </a:cubicBezTo>
                  <a:cubicBezTo>
                    <a:pt x="5" y="14"/>
                    <a:pt x="5" y="14"/>
                    <a:pt x="5" y="15"/>
                  </a:cubicBezTo>
                  <a:cubicBezTo>
                    <a:pt x="5" y="15"/>
                    <a:pt x="6" y="16"/>
                    <a:pt x="6" y="15"/>
                  </a:cubicBezTo>
                  <a:cubicBezTo>
                    <a:pt x="7" y="15"/>
                    <a:pt x="7" y="15"/>
                    <a:pt x="8" y="15"/>
                  </a:cubicBezTo>
                  <a:cubicBezTo>
                    <a:pt x="8" y="15"/>
                    <a:pt x="8" y="15"/>
                    <a:pt x="8" y="16"/>
                  </a:cubicBezTo>
                  <a:cubicBezTo>
                    <a:pt x="8" y="16"/>
                    <a:pt x="9" y="16"/>
                    <a:pt x="10" y="16"/>
                  </a:cubicBezTo>
                  <a:cubicBezTo>
                    <a:pt x="10" y="16"/>
                    <a:pt x="10" y="17"/>
                    <a:pt x="11" y="17"/>
                  </a:cubicBezTo>
                  <a:cubicBezTo>
                    <a:pt x="11" y="18"/>
                    <a:pt x="12" y="17"/>
                    <a:pt x="12" y="17"/>
                  </a:cubicBezTo>
                  <a:cubicBezTo>
                    <a:pt x="13" y="18"/>
                    <a:pt x="14" y="18"/>
                    <a:pt x="14" y="18"/>
                  </a:cubicBezTo>
                  <a:cubicBezTo>
                    <a:pt x="15" y="17"/>
                    <a:pt x="15" y="18"/>
                    <a:pt x="16" y="18"/>
                  </a:cubicBezTo>
                  <a:cubicBezTo>
                    <a:pt x="17" y="18"/>
                    <a:pt x="18" y="18"/>
                    <a:pt x="18" y="18"/>
                  </a:cubicBezTo>
                  <a:cubicBezTo>
                    <a:pt x="18" y="18"/>
                    <a:pt x="19" y="18"/>
                    <a:pt x="19" y="18"/>
                  </a:cubicBezTo>
                  <a:cubicBezTo>
                    <a:pt x="20" y="18"/>
                    <a:pt x="19" y="17"/>
                    <a:pt x="19" y="17"/>
                  </a:cubicBezTo>
                  <a:cubicBezTo>
                    <a:pt x="19" y="17"/>
                    <a:pt x="21" y="15"/>
                    <a:pt x="21" y="15"/>
                  </a:cubicBezTo>
                  <a:cubicBezTo>
                    <a:pt x="22" y="14"/>
                    <a:pt x="22" y="14"/>
                    <a:pt x="22" y="14"/>
                  </a:cubicBezTo>
                  <a:cubicBezTo>
                    <a:pt x="23" y="13"/>
                    <a:pt x="22" y="12"/>
                    <a:pt x="22" y="12"/>
                  </a:cubicBezTo>
                  <a:cubicBezTo>
                    <a:pt x="21" y="11"/>
                    <a:pt x="21" y="10"/>
                    <a:pt x="21" y="10"/>
                  </a:cubicBezTo>
                  <a:cubicBezTo>
                    <a:pt x="22" y="9"/>
                    <a:pt x="21" y="9"/>
                    <a:pt x="21" y="8"/>
                  </a:cubicBezTo>
                  <a:cubicBezTo>
                    <a:pt x="21" y="8"/>
                    <a:pt x="21" y="7"/>
                    <a:pt x="22" y="7"/>
                  </a:cubicBezTo>
                  <a:cubicBezTo>
                    <a:pt x="22" y="7"/>
                    <a:pt x="22" y="6"/>
                    <a:pt x="22" y="5"/>
                  </a:cubicBezTo>
                  <a:cubicBezTo>
                    <a:pt x="21" y="5"/>
                    <a:pt x="21" y="4"/>
                    <a:pt x="21" y="3"/>
                  </a:cubicBezTo>
                  <a:cubicBezTo>
                    <a:pt x="22" y="3"/>
                    <a:pt x="20" y="2"/>
                    <a:pt x="20" y="2"/>
                  </a:cubicBezTo>
                  <a:cubicBezTo>
                    <a:pt x="20" y="2"/>
                    <a:pt x="20" y="2"/>
                    <a:pt x="20" y="2"/>
                  </a:cubicBezTo>
                  <a:cubicBezTo>
                    <a:pt x="18" y="2"/>
                    <a:pt x="14" y="2"/>
                    <a:pt x="14" y="2"/>
                  </a:cubicBezTo>
                  <a:cubicBezTo>
                    <a:pt x="13" y="2"/>
                    <a:pt x="13" y="2"/>
                    <a:pt x="12" y="1"/>
                  </a:cubicBezTo>
                  <a:cubicBezTo>
                    <a:pt x="12" y="2"/>
                    <a:pt x="12" y="2"/>
                    <a:pt x="11" y="2"/>
                  </a:cubicBezTo>
                  <a:cubicBezTo>
                    <a:pt x="10" y="2"/>
                    <a:pt x="10" y="1"/>
                    <a:pt x="10" y="1"/>
                  </a:cubicBezTo>
                  <a:cubicBezTo>
                    <a:pt x="10" y="0"/>
                    <a:pt x="6" y="1"/>
                    <a:pt x="5" y="2"/>
                  </a:cubicBezTo>
                  <a:cubicBezTo>
                    <a:pt x="4" y="3"/>
                    <a:pt x="1" y="3"/>
                    <a:pt x="1" y="3"/>
                  </a:cubicBezTo>
                  <a:cubicBezTo>
                    <a:pt x="1" y="4"/>
                    <a:pt x="1" y="4"/>
                    <a:pt x="1" y="4"/>
                  </a:cubicBezTo>
                  <a:cubicBezTo>
                    <a:pt x="1" y="4"/>
                    <a:pt x="1"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246">
              <a:extLst>
                <a:ext uri="{FF2B5EF4-FFF2-40B4-BE49-F238E27FC236}">
                  <a16:creationId xmlns:a16="http://schemas.microsoft.com/office/drawing/2014/main" id="{49D39E77-68D1-49B0-9F23-AE2AFC145E38}"/>
                </a:ext>
              </a:extLst>
            </p:cNvPr>
            <p:cNvSpPr>
              <a:spLocks/>
            </p:cNvSpPr>
            <p:nvPr/>
          </p:nvSpPr>
          <p:spPr bwMode="auto">
            <a:xfrm>
              <a:off x="-3394075" y="1820863"/>
              <a:ext cx="31750" cy="28575"/>
            </a:xfrm>
            <a:custGeom>
              <a:avLst/>
              <a:gdLst>
                <a:gd name="T0" fmla="*/ 7 w 9"/>
                <a:gd name="T1" fmla="*/ 7 h 8"/>
                <a:gd name="T2" fmla="*/ 9 w 9"/>
                <a:gd name="T3" fmla="*/ 5 h 8"/>
                <a:gd name="T4" fmla="*/ 9 w 9"/>
                <a:gd name="T5" fmla="*/ 2 h 8"/>
                <a:gd name="T6" fmla="*/ 7 w 9"/>
                <a:gd name="T7" fmla="*/ 0 h 8"/>
                <a:gd name="T8" fmla="*/ 3 w 9"/>
                <a:gd name="T9" fmla="*/ 0 h 8"/>
                <a:gd name="T10" fmla="*/ 2 w 9"/>
                <a:gd name="T11" fmla="*/ 0 h 8"/>
                <a:gd name="T12" fmla="*/ 1 w 9"/>
                <a:gd name="T13" fmla="*/ 1 h 8"/>
                <a:gd name="T14" fmla="*/ 2 w 9"/>
                <a:gd name="T15" fmla="*/ 3 h 8"/>
                <a:gd name="T16" fmla="*/ 4 w 9"/>
                <a:gd name="T17" fmla="*/ 5 h 8"/>
                <a:gd name="T18" fmla="*/ 5 w 9"/>
                <a:gd name="T19" fmla="*/ 7 h 8"/>
                <a:gd name="T20" fmla="*/ 7 w 9"/>
                <a:gd name="T21" fmla="*/ 8 h 8"/>
                <a:gd name="T22" fmla="*/ 7 w 9"/>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7" y="7"/>
                  </a:moveTo>
                  <a:cubicBezTo>
                    <a:pt x="7" y="7"/>
                    <a:pt x="8" y="5"/>
                    <a:pt x="9" y="5"/>
                  </a:cubicBezTo>
                  <a:cubicBezTo>
                    <a:pt x="9" y="5"/>
                    <a:pt x="9" y="3"/>
                    <a:pt x="9" y="2"/>
                  </a:cubicBezTo>
                  <a:cubicBezTo>
                    <a:pt x="8" y="1"/>
                    <a:pt x="7" y="0"/>
                    <a:pt x="7" y="0"/>
                  </a:cubicBezTo>
                  <a:cubicBezTo>
                    <a:pt x="7" y="0"/>
                    <a:pt x="4" y="0"/>
                    <a:pt x="3" y="0"/>
                  </a:cubicBezTo>
                  <a:cubicBezTo>
                    <a:pt x="3" y="0"/>
                    <a:pt x="2" y="1"/>
                    <a:pt x="2" y="0"/>
                  </a:cubicBezTo>
                  <a:cubicBezTo>
                    <a:pt x="1" y="0"/>
                    <a:pt x="0" y="1"/>
                    <a:pt x="1" y="1"/>
                  </a:cubicBezTo>
                  <a:cubicBezTo>
                    <a:pt x="1" y="2"/>
                    <a:pt x="2" y="2"/>
                    <a:pt x="2" y="3"/>
                  </a:cubicBezTo>
                  <a:cubicBezTo>
                    <a:pt x="2" y="3"/>
                    <a:pt x="4" y="5"/>
                    <a:pt x="4" y="5"/>
                  </a:cubicBezTo>
                  <a:cubicBezTo>
                    <a:pt x="4" y="5"/>
                    <a:pt x="5" y="6"/>
                    <a:pt x="5" y="7"/>
                  </a:cubicBezTo>
                  <a:cubicBezTo>
                    <a:pt x="6" y="7"/>
                    <a:pt x="6" y="8"/>
                    <a:pt x="7" y="8"/>
                  </a:cubicBezTo>
                  <a:cubicBezTo>
                    <a:pt x="7" y="8"/>
                    <a:pt x="7" y="7"/>
                    <a:pt x="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247">
              <a:extLst>
                <a:ext uri="{FF2B5EF4-FFF2-40B4-BE49-F238E27FC236}">
                  <a16:creationId xmlns:a16="http://schemas.microsoft.com/office/drawing/2014/main" id="{93E8DD2E-8870-4D22-A06E-8825F920A8AB}"/>
                </a:ext>
              </a:extLst>
            </p:cNvPr>
            <p:cNvSpPr>
              <a:spLocks/>
            </p:cNvSpPr>
            <p:nvPr/>
          </p:nvSpPr>
          <p:spPr bwMode="auto">
            <a:xfrm>
              <a:off x="-3408363" y="1806575"/>
              <a:ext cx="46037" cy="39688"/>
            </a:xfrm>
            <a:custGeom>
              <a:avLst/>
              <a:gdLst>
                <a:gd name="T0" fmla="*/ 8 w 13"/>
                <a:gd name="T1" fmla="*/ 9 h 11"/>
                <a:gd name="T2" fmla="*/ 6 w 13"/>
                <a:gd name="T3" fmla="*/ 7 h 11"/>
                <a:gd name="T4" fmla="*/ 5 w 13"/>
                <a:gd name="T5" fmla="*/ 5 h 11"/>
                <a:gd name="T6" fmla="*/ 6 w 13"/>
                <a:gd name="T7" fmla="*/ 4 h 11"/>
                <a:gd name="T8" fmla="*/ 7 w 13"/>
                <a:gd name="T9" fmla="*/ 4 h 11"/>
                <a:gd name="T10" fmla="*/ 11 w 13"/>
                <a:gd name="T11" fmla="*/ 4 h 11"/>
                <a:gd name="T12" fmla="*/ 13 w 13"/>
                <a:gd name="T13" fmla="*/ 6 h 11"/>
                <a:gd name="T14" fmla="*/ 13 w 13"/>
                <a:gd name="T15" fmla="*/ 5 h 11"/>
                <a:gd name="T16" fmla="*/ 12 w 13"/>
                <a:gd name="T17" fmla="*/ 3 h 11"/>
                <a:gd name="T18" fmla="*/ 11 w 13"/>
                <a:gd name="T19" fmla="*/ 2 h 11"/>
                <a:gd name="T20" fmla="*/ 11 w 13"/>
                <a:gd name="T21" fmla="*/ 2 h 11"/>
                <a:gd name="T22" fmla="*/ 8 w 13"/>
                <a:gd name="T23" fmla="*/ 2 h 11"/>
                <a:gd name="T24" fmla="*/ 6 w 13"/>
                <a:gd name="T25" fmla="*/ 0 h 11"/>
                <a:gd name="T26" fmla="*/ 5 w 13"/>
                <a:gd name="T27" fmla="*/ 1 h 11"/>
                <a:gd name="T28" fmla="*/ 4 w 13"/>
                <a:gd name="T29" fmla="*/ 2 h 11"/>
                <a:gd name="T30" fmla="*/ 3 w 13"/>
                <a:gd name="T31" fmla="*/ 3 h 11"/>
                <a:gd name="T32" fmla="*/ 2 w 13"/>
                <a:gd name="T33" fmla="*/ 3 h 11"/>
                <a:gd name="T34" fmla="*/ 0 w 13"/>
                <a:gd name="T35" fmla="*/ 4 h 11"/>
                <a:gd name="T36" fmla="*/ 1 w 13"/>
                <a:gd name="T37" fmla="*/ 5 h 11"/>
                <a:gd name="T38" fmla="*/ 3 w 13"/>
                <a:gd name="T39" fmla="*/ 5 h 11"/>
                <a:gd name="T40" fmla="*/ 5 w 13"/>
                <a:gd name="T41" fmla="*/ 9 h 11"/>
                <a:gd name="T42" fmla="*/ 6 w 13"/>
                <a:gd name="T43" fmla="*/ 10 h 11"/>
                <a:gd name="T44" fmla="*/ 8 w 13"/>
                <a:gd name="T45" fmla="*/ 11 h 11"/>
                <a:gd name="T46" fmla="*/ 9 w 13"/>
                <a:gd name="T47" fmla="*/ 11 h 11"/>
                <a:gd name="T48" fmla="*/ 8 w 13"/>
                <a:gd name="T4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1">
                  <a:moveTo>
                    <a:pt x="8" y="9"/>
                  </a:moveTo>
                  <a:cubicBezTo>
                    <a:pt x="8" y="9"/>
                    <a:pt x="6" y="7"/>
                    <a:pt x="6" y="7"/>
                  </a:cubicBezTo>
                  <a:cubicBezTo>
                    <a:pt x="6" y="6"/>
                    <a:pt x="5" y="6"/>
                    <a:pt x="5" y="5"/>
                  </a:cubicBezTo>
                  <a:cubicBezTo>
                    <a:pt x="4" y="5"/>
                    <a:pt x="5" y="4"/>
                    <a:pt x="6" y="4"/>
                  </a:cubicBezTo>
                  <a:cubicBezTo>
                    <a:pt x="6" y="5"/>
                    <a:pt x="7" y="4"/>
                    <a:pt x="7" y="4"/>
                  </a:cubicBezTo>
                  <a:cubicBezTo>
                    <a:pt x="8" y="4"/>
                    <a:pt x="11" y="4"/>
                    <a:pt x="11" y="4"/>
                  </a:cubicBezTo>
                  <a:cubicBezTo>
                    <a:pt x="11" y="4"/>
                    <a:pt x="12" y="5"/>
                    <a:pt x="13" y="6"/>
                  </a:cubicBezTo>
                  <a:cubicBezTo>
                    <a:pt x="13" y="5"/>
                    <a:pt x="13" y="5"/>
                    <a:pt x="13" y="5"/>
                  </a:cubicBezTo>
                  <a:cubicBezTo>
                    <a:pt x="12" y="4"/>
                    <a:pt x="13" y="4"/>
                    <a:pt x="12" y="3"/>
                  </a:cubicBezTo>
                  <a:cubicBezTo>
                    <a:pt x="12" y="3"/>
                    <a:pt x="11" y="3"/>
                    <a:pt x="11" y="2"/>
                  </a:cubicBezTo>
                  <a:cubicBezTo>
                    <a:pt x="11" y="2"/>
                    <a:pt x="11" y="2"/>
                    <a:pt x="11" y="2"/>
                  </a:cubicBezTo>
                  <a:cubicBezTo>
                    <a:pt x="10" y="2"/>
                    <a:pt x="9" y="2"/>
                    <a:pt x="8" y="2"/>
                  </a:cubicBezTo>
                  <a:cubicBezTo>
                    <a:pt x="8" y="1"/>
                    <a:pt x="7" y="1"/>
                    <a:pt x="6" y="0"/>
                  </a:cubicBezTo>
                  <a:cubicBezTo>
                    <a:pt x="6" y="0"/>
                    <a:pt x="5" y="1"/>
                    <a:pt x="5" y="1"/>
                  </a:cubicBezTo>
                  <a:cubicBezTo>
                    <a:pt x="4" y="1"/>
                    <a:pt x="5" y="2"/>
                    <a:pt x="4" y="2"/>
                  </a:cubicBezTo>
                  <a:cubicBezTo>
                    <a:pt x="4" y="2"/>
                    <a:pt x="4" y="3"/>
                    <a:pt x="3" y="3"/>
                  </a:cubicBezTo>
                  <a:cubicBezTo>
                    <a:pt x="3" y="4"/>
                    <a:pt x="2" y="3"/>
                    <a:pt x="2" y="3"/>
                  </a:cubicBezTo>
                  <a:cubicBezTo>
                    <a:pt x="2" y="3"/>
                    <a:pt x="1" y="3"/>
                    <a:pt x="0" y="4"/>
                  </a:cubicBezTo>
                  <a:cubicBezTo>
                    <a:pt x="0" y="4"/>
                    <a:pt x="0" y="5"/>
                    <a:pt x="1" y="5"/>
                  </a:cubicBezTo>
                  <a:cubicBezTo>
                    <a:pt x="1" y="5"/>
                    <a:pt x="3" y="4"/>
                    <a:pt x="3" y="5"/>
                  </a:cubicBezTo>
                  <a:cubicBezTo>
                    <a:pt x="3" y="6"/>
                    <a:pt x="4" y="8"/>
                    <a:pt x="5" y="9"/>
                  </a:cubicBezTo>
                  <a:cubicBezTo>
                    <a:pt x="5" y="9"/>
                    <a:pt x="6" y="9"/>
                    <a:pt x="6" y="10"/>
                  </a:cubicBezTo>
                  <a:cubicBezTo>
                    <a:pt x="7" y="10"/>
                    <a:pt x="7" y="11"/>
                    <a:pt x="8" y="11"/>
                  </a:cubicBezTo>
                  <a:cubicBezTo>
                    <a:pt x="9" y="11"/>
                    <a:pt x="9" y="11"/>
                    <a:pt x="9" y="11"/>
                  </a:cubicBezTo>
                  <a:cubicBezTo>
                    <a:pt x="9" y="10"/>
                    <a:pt x="8" y="9"/>
                    <a:pt x="8"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248">
              <a:extLst>
                <a:ext uri="{FF2B5EF4-FFF2-40B4-BE49-F238E27FC236}">
                  <a16:creationId xmlns:a16="http://schemas.microsoft.com/office/drawing/2014/main" id="{3DA33C6F-A60E-44E6-97B3-A00C6FDB1475}"/>
                </a:ext>
              </a:extLst>
            </p:cNvPr>
            <p:cNvSpPr>
              <a:spLocks/>
            </p:cNvSpPr>
            <p:nvPr/>
          </p:nvSpPr>
          <p:spPr bwMode="auto">
            <a:xfrm>
              <a:off x="-3365500" y="1849438"/>
              <a:ext cx="17462" cy="28575"/>
            </a:xfrm>
            <a:custGeom>
              <a:avLst/>
              <a:gdLst>
                <a:gd name="T0" fmla="*/ 3 w 5"/>
                <a:gd name="T1" fmla="*/ 7 h 8"/>
                <a:gd name="T2" fmla="*/ 4 w 5"/>
                <a:gd name="T3" fmla="*/ 6 h 8"/>
                <a:gd name="T4" fmla="*/ 5 w 5"/>
                <a:gd name="T5" fmla="*/ 5 h 8"/>
                <a:gd name="T6" fmla="*/ 5 w 5"/>
                <a:gd name="T7" fmla="*/ 5 h 8"/>
                <a:gd name="T8" fmla="*/ 3 w 5"/>
                <a:gd name="T9" fmla="*/ 3 h 8"/>
                <a:gd name="T10" fmla="*/ 4 w 5"/>
                <a:gd name="T11" fmla="*/ 1 h 8"/>
                <a:gd name="T12" fmla="*/ 2 w 5"/>
                <a:gd name="T13" fmla="*/ 0 h 8"/>
                <a:gd name="T14" fmla="*/ 0 w 5"/>
                <a:gd name="T15" fmla="*/ 1 h 8"/>
                <a:gd name="T16" fmla="*/ 1 w 5"/>
                <a:gd name="T17" fmla="*/ 3 h 8"/>
                <a:gd name="T18" fmla="*/ 1 w 5"/>
                <a:gd name="T19" fmla="*/ 6 h 8"/>
                <a:gd name="T20" fmla="*/ 3 w 5"/>
                <a:gd name="T21" fmla="*/ 8 h 8"/>
                <a:gd name="T22" fmla="*/ 3 w 5"/>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8">
                  <a:moveTo>
                    <a:pt x="3" y="7"/>
                  </a:moveTo>
                  <a:cubicBezTo>
                    <a:pt x="4" y="7"/>
                    <a:pt x="3" y="6"/>
                    <a:pt x="4" y="6"/>
                  </a:cubicBezTo>
                  <a:cubicBezTo>
                    <a:pt x="4" y="6"/>
                    <a:pt x="5" y="5"/>
                    <a:pt x="5" y="5"/>
                  </a:cubicBezTo>
                  <a:cubicBezTo>
                    <a:pt x="5" y="5"/>
                    <a:pt x="5" y="5"/>
                    <a:pt x="5" y="5"/>
                  </a:cubicBezTo>
                  <a:cubicBezTo>
                    <a:pt x="4" y="4"/>
                    <a:pt x="3" y="4"/>
                    <a:pt x="3" y="3"/>
                  </a:cubicBezTo>
                  <a:cubicBezTo>
                    <a:pt x="3" y="3"/>
                    <a:pt x="3" y="1"/>
                    <a:pt x="4" y="1"/>
                  </a:cubicBezTo>
                  <a:cubicBezTo>
                    <a:pt x="3" y="0"/>
                    <a:pt x="2" y="0"/>
                    <a:pt x="2" y="0"/>
                  </a:cubicBezTo>
                  <a:cubicBezTo>
                    <a:pt x="1" y="0"/>
                    <a:pt x="1" y="0"/>
                    <a:pt x="0" y="1"/>
                  </a:cubicBezTo>
                  <a:cubicBezTo>
                    <a:pt x="1" y="2"/>
                    <a:pt x="2" y="2"/>
                    <a:pt x="1" y="3"/>
                  </a:cubicBezTo>
                  <a:cubicBezTo>
                    <a:pt x="0" y="3"/>
                    <a:pt x="0" y="6"/>
                    <a:pt x="1" y="6"/>
                  </a:cubicBezTo>
                  <a:cubicBezTo>
                    <a:pt x="2" y="7"/>
                    <a:pt x="2" y="8"/>
                    <a:pt x="3" y="8"/>
                  </a:cubicBezTo>
                  <a:cubicBezTo>
                    <a:pt x="3" y="8"/>
                    <a:pt x="3" y="7"/>
                    <a:pt x="3"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249">
              <a:extLst>
                <a:ext uri="{FF2B5EF4-FFF2-40B4-BE49-F238E27FC236}">
                  <a16:creationId xmlns:a16="http://schemas.microsoft.com/office/drawing/2014/main" id="{8D5364FB-8770-4B7C-8481-C2621926CCAE}"/>
                </a:ext>
              </a:extLst>
            </p:cNvPr>
            <p:cNvSpPr>
              <a:spLocks/>
            </p:cNvSpPr>
            <p:nvPr/>
          </p:nvSpPr>
          <p:spPr bwMode="auto">
            <a:xfrm>
              <a:off x="-3441700" y="1781175"/>
              <a:ext cx="61912" cy="28575"/>
            </a:xfrm>
            <a:custGeom>
              <a:avLst/>
              <a:gdLst>
                <a:gd name="T0" fmla="*/ 14 w 17"/>
                <a:gd name="T1" fmla="*/ 0 h 8"/>
                <a:gd name="T2" fmla="*/ 12 w 17"/>
                <a:gd name="T3" fmla="*/ 0 h 8"/>
                <a:gd name="T4" fmla="*/ 12 w 17"/>
                <a:gd name="T5" fmla="*/ 1 h 8"/>
                <a:gd name="T6" fmla="*/ 10 w 17"/>
                <a:gd name="T7" fmla="*/ 1 h 8"/>
                <a:gd name="T8" fmla="*/ 9 w 17"/>
                <a:gd name="T9" fmla="*/ 2 h 8"/>
                <a:gd name="T10" fmla="*/ 8 w 17"/>
                <a:gd name="T11" fmla="*/ 3 h 8"/>
                <a:gd name="T12" fmla="*/ 7 w 17"/>
                <a:gd name="T13" fmla="*/ 4 h 8"/>
                <a:gd name="T14" fmla="*/ 4 w 17"/>
                <a:gd name="T15" fmla="*/ 4 h 8"/>
                <a:gd name="T16" fmla="*/ 3 w 17"/>
                <a:gd name="T17" fmla="*/ 4 h 8"/>
                <a:gd name="T18" fmla="*/ 2 w 17"/>
                <a:gd name="T19" fmla="*/ 5 h 8"/>
                <a:gd name="T20" fmla="*/ 0 w 17"/>
                <a:gd name="T21" fmla="*/ 4 h 8"/>
                <a:gd name="T22" fmla="*/ 0 w 17"/>
                <a:gd name="T23" fmla="*/ 6 h 8"/>
                <a:gd name="T24" fmla="*/ 1 w 17"/>
                <a:gd name="T25" fmla="*/ 6 h 8"/>
                <a:gd name="T26" fmla="*/ 3 w 17"/>
                <a:gd name="T27" fmla="*/ 6 h 8"/>
                <a:gd name="T28" fmla="*/ 4 w 17"/>
                <a:gd name="T29" fmla="*/ 6 h 8"/>
                <a:gd name="T30" fmla="*/ 6 w 17"/>
                <a:gd name="T31" fmla="*/ 6 h 8"/>
                <a:gd name="T32" fmla="*/ 6 w 17"/>
                <a:gd name="T33" fmla="*/ 7 h 8"/>
                <a:gd name="T34" fmla="*/ 9 w 17"/>
                <a:gd name="T35" fmla="*/ 7 h 8"/>
                <a:gd name="T36" fmla="*/ 11 w 17"/>
                <a:gd name="T37" fmla="*/ 8 h 8"/>
                <a:gd name="T38" fmla="*/ 13 w 17"/>
                <a:gd name="T39" fmla="*/ 7 h 8"/>
                <a:gd name="T40" fmla="*/ 15 w 17"/>
                <a:gd name="T41" fmla="*/ 6 h 8"/>
                <a:gd name="T42" fmla="*/ 15 w 17"/>
                <a:gd name="T43" fmla="*/ 6 h 8"/>
                <a:gd name="T44" fmla="*/ 15 w 17"/>
                <a:gd name="T45" fmla="*/ 6 h 8"/>
                <a:gd name="T46" fmla="*/ 15 w 17"/>
                <a:gd name="T47" fmla="*/ 5 h 8"/>
                <a:gd name="T48" fmla="*/ 16 w 17"/>
                <a:gd name="T49" fmla="*/ 4 h 8"/>
                <a:gd name="T50" fmla="*/ 17 w 17"/>
                <a:gd name="T51" fmla="*/ 3 h 8"/>
                <a:gd name="T52" fmla="*/ 17 w 17"/>
                <a:gd name="T53" fmla="*/ 3 h 8"/>
                <a:gd name="T54" fmla="*/ 16 w 17"/>
                <a:gd name="T55" fmla="*/ 1 h 8"/>
                <a:gd name="T56" fmla="*/ 14 w 17"/>
                <a:gd name="T5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8">
                  <a:moveTo>
                    <a:pt x="14" y="0"/>
                  </a:moveTo>
                  <a:cubicBezTo>
                    <a:pt x="14" y="0"/>
                    <a:pt x="12" y="0"/>
                    <a:pt x="12" y="0"/>
                  </a:cubicBezTo>
                  <a:cubicBezTo>
                    <a:pt x="12" y="0"/>
                    <a:pt x="12" y="0"/>
                    <a:pt x="12" y="1"/>
                  </a:cubicBezTo>
                  <a:cubicBezTo>
                    <a:pt x="12" y="1"/>
                    <a:pt x="11" y="1"/>
                    <a:pt x="10" y="1"/>
                  </a:cubicBezTo>
                  <a:cubicBezTo>
                    <a:pt x="10" y="1"/>
                    <a:pt x="9" y="1"/>
                    <a:pt x="9" y="2"/>
                  </a:cubicBezTo>
                  <a:cubicBezTo>
                    <a:pt x="8" y="2"/>
                    <a:pt x="7" y="2"/>
                    <a:pt x="8" y="3"/>
                  </a:cubicBezTo>
                  <a:cubicBezTo>
                    <a:pt x="8" y="4"/>
                    <a:pt x="7" y="4"/>
                    <a:pt x="7" y="4"/>
                  </a:cubicBezTo>
                  <a:cubicBezTo>
                    <a:pt x="6" y="4"/>
                    <a:pt x="5" y="4"/>
                    <a:pt x="4" y="4"/>
                  </a:cubicBezTo>
                  <a:cubicBezTo>
                    <a:pt x="4" y="5"/>
                    <a:pt x="3" y="5"/>
                    <a:pt x="3" y="4"/>
                  </a:cubicBezTo>
                  <a:cubicBezTo>
                    <a:pt x="3" y="4"/>
                    <a:pt x="2" y="4"/>
                    <a:pt x="2" y="5"/>
                  </a:cubicBezTo>
                  <a:cubicBezTo>
                    <a:pt x="1" y="5"/>
                    <a:pt x="1" y="4"/>
                    <a:pt x="0" y="4"/>
                  </a:cubicBezTo>
                  <a:cubicBezTo>
                    <a:pt x="0" y="4"/>
                    <a:pt x="0" y="5"/>
                    <a:pt x="0" y="6"/>
                  </a:cubicBezTo>
                  <a:cubicBezTo>
                    <a:pt x="0" y="6"/>
                    <a:pt x="1" y="6"/>
                    <a:pt x="1" y="6"/>
                  </a:cubicBezTo>
                  <a:cubicBezTo>
                    <a:pt x="2" y="6"/>
                    <a:pt x="2" y="6"/>
                    <a:pt x="3" y="6"/>
                  </a:cubicBezTo>
                  <a:cubicBezTo>
                    <a:pt x="3" y="7"/>
                    <a:pt x="4" y="6"/>
                    <a:pt x="4" y="6"/>
                  </a:cubicBezTo>
                  <a:cubicBezTo>
                    <a:pt x="4" y="6"/>
                    <a:pt x="6" y="6"/>
                    <a:pt x="6" y="6"/>
                  </a:cubicBezTo>
                  <a:cubicBezTo>
                    <a:pt x="6" y="6"/>
                    <a:pt x="6" y="7"/>
                    <a:pt x="6" y="7"/>
                  </a:cubicBezTo>
                  <a:cubicBezTo>
                    <a:pt x="7" y="7"/>
                    <a:pt x="8" y="7"/>
                    <a:pt x="9" y="7"/>
                  </a:cubicBezTo>
                  <a:cubicBezTo>
                    <a:pt x="9" y="7"/>
                    <a:pt x="11" y="8"/>
                    <a:pt x="11" y="8"/>
                  </a:cubicBezTo>
                  <a:cubicBezTo>
                    <a:pt x="12" y="8"/>
                    <a:pt x="12" y="7"/>
                    <a:pt x="13" y="7"/>
                  </a:cubicBezTo>
                  <a:cubicBezTo>
                    <a:pt x="14" y="7"/>
                    <a:pt x="15" y="6"/>
                    <a:pt x="15" y="6"/>
                  </a:cubicBezTo>
                  <a:cubicBezTo>
                    <a:pt x="15" y="6"/>
                    <a:pt x="15" y="6"/>
                    <a:pt x="15" y="6"/>
                  </a:cubicBezTo>
                  <a:cubicBezTo>
                    <a:pt x="15" y="6"/>
                    <a:pt x="15" y="6"/>
                    <a:pt x="15" y="6"/>
                  </a:cubicBezTo>
                  <a:cubicBezTo>
                    <a:pt x="15" y="6"/>
                    <a:pt x="15" y="5"/>
                    <a:pt x="15" y="5"/>
                  </a:cubicBezTo>
                  <a:cubicBezTo>
                    <a:pt x="16" y="4"/>
                    <a:pt x="15" y="4"/>
                    <a:pt x="16" y="4"/>
                  </a:cubicBezTo>
                  <a:cubicBezTo>
                    <a:pt x="16" y="4"/>
                    <a:pt x="17" y="4"/>
                    <a:pt x="17" y="3"/>
                  </a:cubicBezTo>
                  <a:cubicBezTo>
                    <a:pt x="17" y="3"/>
                    <a:pt x="17" y="3"/>
                    <a:pt x="17" y="3"/>
                  </a:cubicBezTo>
                  <a:cubicBezTo>
                    <a:pt x="17" y="2"/>
                    <a:pt x="16" y="1"/>
                    <a:pt x="16" y="1"/>
                  </a:cubicBezTo>
                  <a:cubicBezTo>
                    <a:pt x="16" y="1"/>
                    <a:pt x="15" y="1"/>
                    <a:pt x="1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250">
              <a:extLst>
                <a:ext uri="{FF2B5EF4-FFF2-40B4-BE49-F238E27FC236}">
                  <a16:creationId xmlns:a16="http://schemas.microsoft.com/office/drawing/2014/main" id="{AD131DC8-7741-40F4-A9E1-BE56CD4BE24C}"/>
                </a:ext>
              </a:extLst>
            </p:cNvPr>
            <p:cNvSpPr>
              <a:spLocks/>
            </p:cNvSpPr>
            <p:nvPr/>
          </p:nvSpPr>
          <p:spPr bwMode="auto">
            <a:xfrm>
              <a:off x="-3387725" y="1784350"/>
              <a:ext cx="55562" cy="28575"/>
            </a:xfrm>
            <a:custGeom>
              <a:avLst/>
              <a:gdLst>
                <a:gd name="T0" fmla="*/ 14 w 15"/>
                <a:gd name="T1" fmla="*/ 1 h 8"/>
                <a:gd name="T2" fmla="*/ 14 w 15"/>
                <a:gd name="T3" fmla="*/ 1 h 8"/>
                <a:gd name="T4" fmla="*/ 12 w 15"/>
                <a:gd name="T5" fmla="*/ 1 h 8"/>
                <a:gd name="T6" fmla="*/ 10 w 15"/>
                <a:gd name="T7" fmla="*/ 0 h 8"/>
                <a:gd name="T8" fmla="*/ 8 w 15"/>
                <a:gd name="T9" fmla="*/ 1 h 8"/>
                <a:gd name="T10" fmla="*/ 6 w 15"/>
                <a:gd name="T11" fmla="*/ 2 h 8"/>
                <a:gd name="T12" fmla="*/ 2 w 15"/>
                <a:gd name="T13" fmla="*/ 2 h 8"/>
                <a:gd name="T14" fmla="*/ 2 w 15"/>
                <a:gd name="T15" fmla="*/ 2 h 8"/>
                <a:gd name="T16" fmla="*/ 2 w 15"/>
                <a:gd name="T17" fmla="*/ 2 h 8"/>
                <a:gd name="T18" fmla="*/ 1 w 15"/>
                <a:gd name="T19" fmla="*/ 3 h 8"/>
                <a:gd name="T20" fmla="*/ 0 w 15"/>
                <a:gd name="T21" fmla="*/ 4 h 8"/>
                <a:gd name="T22" fmla="*/ 0 w 15"/>
                <a:gd name="T23" fmla="*/ 5 h 8"/>
                <a:gd name="T24" fmla="*/ 0 w 15"/>
                <a:gd name="T25" fmla="*/ 5 h 8"/>
                <a:gd name="T26" fmla="*/ 0 w 15"/>
                <a:gd name="T27" fmla="*/ 6 h 8"/>
                <a:gd name="T28" fmla="*/ 0 w 15"/>
                <a:gd name="T29" fmla="*/ 6 h 8"/>
                <a:gd name="T30" fmla="*/ 2 w 15"/>
                <a:gd name="T31" fmla="*/ 8 h 8"/>
                <a:gd name="T32" fmla="*/ 5 w 15"/>
                <a:gd name="T33" fmla="*/ 8 h 8"/>
                <a:gd name="T34" fmla="*/ 8 w 15"/>
                <a:gd name="T35" fmla="*/ 7 h 8"/>
                <a:gd name="T36" fmla="*/ 9 w 15"/>
                <a:gd name="T37" fmla="*/ 7 h 8"/>
                <a:gd name="T38" fmla="*/ 9 w 15"/>
                <a:gd name="T39" fmla="*/ 8 h 8"/>
                <a:gd name="T40" fmla="*/ 11 w 15"/>
                <a:gd name="T41" fmla="*/ 7 h 8"/>
                <a:gd name="T42" fmla="*/ 13 w 15"/>
                <a:gd name="T43" fmla="*/ 3 h 8"/>
                <a:gd name="T44" fmla="*/ 14 w 15"/>
                <a:gd name="T45" fmla="*/ 2 h 8"/>
                <a:gd name="T46" fmla="*/ 14 w 15"/>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8">
                  <a:moveTo>
                    <a:pt x="14" y="1"/>
                  </a:moveTo>
                  <a:cubicBezTo>
                    <a:pt x="14" y="1"/>
                    <a:pt x="14" y="1"/>
                    <a:pt x="14" y="1"/>
                  </a:cubicBezTo>
                  <a:cubicBezTo>
                    <a:pt x="13" y="1"/>
                    <a:pt x="12" y="1"/>
                    <a:pt x="12" y="1"/>
                  </a:cubicBezTo>
                  <a:cubicBezTo>
                    <a:pt x="12" y="0"/>
                    <a:pt x="10" y="0"/>
                    <a:pt x="10" y="0"/>
                  </a:cubicBezTo>
                  <a:cubicBezTo>
                    <a:pt x="10" y="0"/>
                    <a:pt x="8" y="1"/>
                    <a:pt x="8" y="1"/>
                  </a:cubicBezTo>
                  <a:cubicBezTo>
                    <a:pt x="8" y="1"/>
                    <a:pt x="6" y="1"/>
                    <a:pt x="6" y="2"/>
                  </a:cubicBezTo>
                  <a:cubicBezTo>
                    <a:pt x="6" y="3"/>
                    <a:pt x="3" y="3"/>
                    <a:pt x="2" y="2"/>
                  </a:cubicBezTo>
                  <a:cubicBezTo>
                    <a:pt x="2" y="2"/>
                    <a:pt x="2" y="2"/>
                    <a:pt x="2" y="2"/>
                  </a:cubicBezTo>
                  <a:cubicBezTo>
                    <a:pt x="2" y="2"/>
                    <a:pt x="2" y="2"/>
                    <a:pt x="2" y="2"/>
                  </a:cubicBezTo>
                  <a:cubicBezTo>
                    <a:pt x="2" y="3"/>
                    <a:pt x="1" y="3"/>
                    <a:pt x="1" y="3"/>
                  </a:cubicBezTo>
                  <a:cubicBezTo>
                    <a:pt x="0" y="3"/>
                    <a:pt x="1" y="3"/>
                    <a:pt x="0" y="4"/>
                  </a:cubicBezTo>
                  <a:cubicBezTo>
                    <a:pt x="0" y="4"/>
                    <a:pt x="0" y="5"/>
                    <a:pt x="0" y="5"/>
                  </a:cubicBezTo>
                  <a:cubicBezTo>
                    <a:pt x="0" y="5"/>
                    <a:pt x="0" y="5"/>
                    <a:pt x="0" y="5"/>
                  </a:cubicBezTo>
                  <a:cubicBezTo>
                    <a:pt x="0" y="5"/>
                    <a:pt x="0" y="6"/>
                    <a:pt x="0" y="6"/>
                  </a:cubicBezTo>
                  <a:cubicBezTo>
                    <a:pt x="0" y="6"/>
                    <a:pt x="0" y="6"/>
                    <a:pt x="0" y="6"/>
                  </a:cubicBezTo>
                  <a:cubicBezTo>
                    <a:pt x="1" y="7"/>
                    <a:pt x="2" y="7"/>
                    <a:pt x="2" y="8"/>
                  </a:cubicBezTo>
                  <a:cubicBezTo>
                    <a:pt x="3" y="8"/>
                    <a:pt x="4" y="8"/>
                    <a:pt x="5" y="8"/>
                  </a:cubicBezTo>
                  <a:cubicBezTo>
                    <a:pt x="5" y="8"/>
                    <a:pt x="8" y="7"/>
                    <a:pt x="8" y="7"/>
                  </a:cubicBezTo>
                  <a:cubicBezTo>
                    <a:pt x="8" y="7"/>
                    <a:pt x="8" y="7"/>
                    <a:pt x="9" y="7"/>
                  </a:cubicBezTo>
                  <a:cubicBezTo>
                    <a:pt x="9" y="8"/>
                    <a:pt x="9" y="8"/>
                    <a:pt x="9" y="8"/>
                  </a:cubicBezTo>
                  <a:cubicBezTo>
                    <a:pt x="10" y="7"/>
                    <a:pt x="10" y="7"/>
                    <a:pt x="11" y="7"/>
                  </a:cubicBezTo>
                  <a:cubicBezTo>
                    <a:pt x="12" y="6"/>
                    <a:pt x="13" y="3"/>
                    <a:pt x="13" y="3"/>
                  </a:cubicBezTo>
                  <a:cubicBezTo>
                    <a:pt x="13" y="3"/>
                    <a:pt x="14" y="2"/>
                    <a:pt x="14" y="2"/>
                  </a:cubicBezTo>
                  <a:cubicBezTo>
                    <a:pt x="15" y="2"/>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251">
              <a:extLst>
                <a:ext uri="{FF2B5EF4-FFF2-40B4-BE49-F238E27FC236}">
                  <a16:creationId xmlns:a16="http://schemas.microsoft.com/office/drawing/2014/main" id="{80D72417-DF49-4A6A-908A-7885A5197596}"/>
                </a:ext>
              </a:extLst>
            </p:cNvPr>
            <p:cNvSpPr>
              <a:spLocks/>
            </p:cNvSpPr>
            <p:nvPr/>
          </p:nvSpPr>
          <p:spPr bwMode="auto">
            <a:xfrm>
              <a:off x="-3419475" y="1758950"/>
              <a:ext cx="53975" cy="25400"/>
            </a:xfrm>
            <a:custGeom>
              <a:avLst/>
              <a:gdLst>
                <a:gd name="T0" fmla="*/ 14 w 15"/>
                <a:gd name="T1" fmla="*/ 3 h 7"/>
                <a:gd name="T2" fmla="*/ 12 w 15"/>
                <a:gd name="T3" fmla="*/ 3 h 7"/>
                <a:gd name="T4" fmla="*/ 12 w 15"/>
                <a:gd name="T5" fmla="*/ 2 h 7"/>
                <a:gd name="T6" fmla="*/ 10 w 15"/>
                <a:gd name="T7" fmla="*/ 2 h 7"/>
                <a:gd name="T8" fmla="*/ 9 w 15"/>
                <a:gd name="T9" fmla="*/ 2 h 7"/>
                <a:gd name="T10" fmla="*/ 8 w 15"/>
                <a:gd name="T11" fmla="*/ 0 h 7"/>
                <a:gd name="T12" fmla="*/ 6 w 15"/>
                <a:gd name="T13" fmla="*/ 0 h 7"/>
                <a:gd name="T14" fmla="*/ 6 w 15"/>
                <a:gd name="T15" fmla="*/ 0 h 7"/>
                <a:gd name="T16" fmla="*/ 5 w 15"/>
                <a:gd name="T17" fmla="*/ 0 h 7"/>
                <a:gd name="T18" fmla="*/ 3 w 15"/>
                <a:gd name="T19" fmla="*/ 1 h 7"/>
                <a:gd name="T20" fmla="*/ 1 w 15"/>
                <a:gd name="T21" fmla="*/ 2 h 7"/>
                <a:gd name="T22" fmla="*/ 1 w 15"/>
                <a:gd name="T23" fmla="*/ 3 h 7"/>
                <a:gd name="T24" fmla="*/ 1 w 15"/>
                <a:gd name="T25" fmla="*/ 5 h 7"/>
                <a:gd name="T26" fmla="*/ 4 w 15"/>
                <a:gd name="T27" fmla="*/ 7 h 7"/>
                <a:gd name="T28" fmla="*/ 4 w 15"/>
                <a:gd name="T29" fmla="*/ 7 h 7"/>
                <a:gd name="T30" fmla="*/ 6 w 15"/>
                <a:gd name="T31" fmla="*/ 7 h 7"/>
                <a:gd name="T32" fmla="*/ 6 w 15"/>
                <a:gd name="T33" fmla="*/ 6 h 7"/>
                <a:gd name="T34" fmla="*/ 8 w 15"/>
                <a:gd name="T35" fmla="*/ 6 h 7"/>
                <a:gd name="T36" fmla="*/ 10 w 15"/>
                <a:gd name="T37" fmla="*/ 7 h 7"/>
                <a:gd name="T38" fmla="*/ 10 w 15"/>
                <a:gd name="T39" fmla="*/ 7 h 7"/>
                <a:gd name="T40" fmla="*/ 11 w 15"/>
                <a:gd name="T41" fmla="*/ 6 h 7"/>
                <a:gd name="T42" fmla="*/ 13 w 15"/>
                <a:gd name="T43" fmla="*/ 5 h 7"/>
                <a:gd name="T44" fmla="*/ 15 w 15"/>
                <a:gd name="T45" fmla="*/ 4 h 7"/>
                <a:gd name="T46" fmla="*/ 14 w 15"/>
                <a:gd name="T4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14" y="3"/>
                  </a:moveTo>
                  <a:cubicBezTo>
                    <a:pt x="13" y="3"/>
                    <a:pt x="12" y="3"/>
                    <a:pt x="12" y="3"/>
                  </a:cubicBezTo>
                  <a:cubicBezTo>
                    <a:pt x="12" y="2"/>
                    <a:pt x="12" y="2"/>
                    <a:pt x="12" y="2"/>
                  </a:cubicBezTo>
                  <a:cubicBezTo>
                    <a:pt x="11" y="2"/>
                    <a:pt x="11" y="2"/>
                    <a:pt x="10" y="2"/>
                  </a:cubicBezTo>
                  <a:cubicBezTo>
                    <a:pt x="10" y="3"/>
                    <a:pt x="9" y="2"/>
                    <a:pt x="9" y="2"/>
                  </a:cubicBezTo>
                  <a:cubicBezTo>
                    <a:pt x="9" y="1"/>
                    <a:pt x="9" y="1"/>
                    <a:pt x="8" y="0"/>
                  </a:cubicBezTo>
                  <a:cubicBezTo>
                    <a:pt x="7" y="0"/>
                    <a:pt x="7" y="0"/>
                    <a:pt x="6" y="0"/>
                  </a:cubicBezTo>
                  <a:cubicBezTo>
                    <a:pt x="6" y="0"/>
                    <a:pt x="6" y="0"/>
                    <a:pt x="6" y="0"/>
                  </a:cubicBezTo>
                  <a:cubicBezTo>
                    <a:pt x="6" y="0"/>
                    <a:pt x="5" y="0"/>
                    <a:pt x="5" y="0"/>
                  </a:cubicBezTo>
                  <a:cubicBezTo>
                    <a:pt x="5" y="0"/>
                    <a:pt x="4" y="0"/>
                    <a:pt x="3" y="1"/>
                  </a:cubicBezTo>
                  <a:cubicBezTo>
                    <a:pt x="2" y="1"/>
                    <a:pt x="1" y="2"/>
                    <a:pt x="1" y="2"/>
                  </a:cubicBezTo>
                  <a:cubicBezTo>
                    <a:pt x="0" y="2"/>
                    <a:pt x="0" y="3"/>
                    <a:pt x="1" y="3"/>
                  </a:cubicBezTo>
                  <a:cubicBezTo>
                    <a:pt x="1" y="3"/>
                    <a:pt x="1" y="5"/>
                    <a:pt x="1" y="5"/>
                  </a:cubicBezTo>
                  <a:cubicBezTo>
                    <a:pt x="2" y="5"/>
                    <a:pt x="4" y="6"/>
                    <a:pt x="4" y="7"/>
                  </a:cubicBezTo>
                  <a:cubicBezTo>
                    <a:pt x="4" y="7"/>
                    <a:pt x="4" y="7"/>
                    <a:pt x="4" y="7"/>
                  </a:cubicBezTo>
                  <a:cubicBezTo>
                    <a:pt x="5" y="7"/>
                    <a:pt x="6" y="7"/>
                    <a:pt x="6" y="7"/>
                  </a:cubicBezTo>
                  <a:cubicBezTo>
                    <a:pt x="6" y="6"/>
                    <a:pt x="6" y="6"/>
                    <a:pt x="6" y="6"/>
                  </a:cubicBezTo>
                  <a:cubicBezTo>
                    <a:pt x="6" y="6"/>
                    <a:pt x="8" y="6"/>
                    <a:pt x="8" y="6"/>
                  </a:cubicBezTo>
                  <a:cubicBezTo>
                    <a:pt x="9" y="7"/>
                    <a:pt x="10" y="7"/>
                    <a:pt x="10" y="7"/>
                  </a:cubicBezTo>
                  <a:cubicBezTo>
                    <a:pt x="10" y="7"/>
                    <a:pt x="10" y="7"/>
                    <a:pt x="10" y="7"/>
                  </a:cubicBezTo>
                  <a:cubicBezTo>
                    <a:pt x="11" y="7"/>
                    <a:pt x="11" y="6"/>
                    <a:pt x="11" y="6"/>
                  </a:cubicBezTo>
                  <a:cubicBezTo>
                    <a:pt x="12" y="6"/>
                    <a:pt x="13" y="6"/>
                    <a:pt x="13" y="5"/>
                  </a:cubicBezTo>
                  <a:cubicBezTo>
                    <a:pt x="14" y="5"/>
                    <a:pt x="14" y="4"/>
                    <a:pt x="15" y="4"/>
                  </a:cubicBezTo>
                  <a:cubicBezTo>
                    <a:pt x="14" y="4"/>
                    <a:pt x="14" y="3"/>
                    <a:pt x="1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252">
              <a:extLst>
                <a:ext uri="{FF2B5EF4-FFF2-40B4-BE49-F238E27FC236}">
                  <a16:creationId xmlns:a16="http://schemas.microsoft.com/office/drawing/2014/main" id="{01FB0AEC-1CFA-4CB5-93F0-D337DD03B481}"/>
                </a:ext>
              </a:extLst>
            </p:cNvPr>
            <p:cNvSpPr>
              <a:spLocks/>
            </p:cNvSpPr>
            <p:nvPr/>
          </p:nvSpPr>
          <p:spPr bwMode="auto">
            <a:xfrm>
              <a:off x="-3382963" y="1773238"/>
              <a:ext cx="46037" cy="22225"/>
            </a:xfrm>
            <a:custGeom>
              <a:avLst/>
              <a:gdLst>
                <a:gd name="T0" fmla="*/ 10 w 13"/>
                <a:gd name="T1" fmla="*/ 1 h 6"/>
                <a:gd name="T2" fmla="*/ 8 w 13"/>
                <a:gd name="T3" fmla="*/ 1 h 6"/>
                <a:gd name="T4" fmla="*/ 6 w 13"/>
                <a:gd name="T5" fmla="*/ 0 h 6"/>
                <a:gd name="T6" fmla="*/ 5 w 13"/>
                <a:gd name="T7" fmla="*/ 0 h 6"/>
                <a:gd name="T8" fmla="*/ 5 w 13"/>
                <a:gd name="T9" fmla="*/ 0 h 6"/>
                <a:gd name="T10" fmla="*/ 3 w 13"/>
                <a:gd name="T11" fmla="*/ 1 h 6"/>
                <a:gd name="T12" fmla="*/ 1 w 13"/>
                <a:gd name="T13" fmla="*/ 2 h 6"/>
                <a:gd name="T14" fmla="*/ 0 w 13"/>
                <a:gd name="T15" fmla="*/ 3 h 6"/>
                <a:gd name="T16" fmla="*/ 1 w 13"/>
                <a:gd name="T17" fmla="*/ 5 h 6"/>
                <a:gd name="T18" fmla="*/ 5 w 13"/>
                <a:gd name="T19" fmla="*/ 5 h 6"/>
                <a:gd name="T20" fmla="*/ 7 w 13"/>
                <a:gd name="T21" fmla="*/ 4 h 6"/>
                <a:gd name="T22" fmla="*/ 9 w 13"/>
                <a:gd name="T23" fmla="*/ 3 h 6"/>
                <a:gd name="T24" fmla="*/ 11 w 13"/>
                <a:gd name="T25" fmla="*/ 4 h 6"/>
                <a:gd name="T26" fmla="*/ 13 w 13"/>
                <a:gd name="T27" fmla="*/ 4 h 6"/>
                <a:gd name="T28" fmla="*/ 12 w 13"/>
                <a:gd name="T29" fmla="*/ 3 h 6"/>
                <a:gd name="T30" fmla="*/ 13 w 13"/>
                <a:gd name="T31" fmla="*/ 2 h 6"/>
                <a:gd name="T32" fmla="*/ 13 w 13"/>
                <a:gd name="T33" fmla="*/ 1 h 6"/>
                <a:gd name="T34" fmla="*/ 12 w 13"/>
                <a:gd name="T35" fmla="*/ 1 h 6"/>
                <a:gd name="T36" fmla="*/ 10 w 13"/>
                <a:gd name="T3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1"/>
                  </a:moveTo>
                  <a:cubicBezTo>
                    <a:pt x="9" y="1"/>
                    <a:pt x="9" y="0"/>
                    <a:pt x="8" y="1"/>
                  </a:cubicBezTo>
                  <a:cubicBezTo>
                    <a:pt x="8" y="1"/>
                    <a:pt x="7" y="1"/>
                    <a:pt x="6" y="0"/>
                  </a:cubicBezTo>
                  <a:cubicBezTo>
                    <a:pt x="6" y="0"/>
                    <a:pt x="5" y="1"/>
                    <a:pt x="5" y="0"/>
                  </a:cubicBezTo>
                  <a:cubicBezTo>
                    <a:pt x="5" y="0"/>
                    <a:pt x="5" y="0"/>
                    <a:pt x="5" y="0"/>
                  </a:cubicBezTo>
                  <a:cubicBezTo>
                    <a:pt x="4" y="0"/>
                    <a:pt x="4" y="1"/>
                    <a:pt x="3" y="1"/>
                  </a:cubicBezTo>
                  <a:cubicBezTo>
                    <a:pt x="3" y="2"/>
                    <a:pt x="2" y="2"/>
                    <a:pt x="1" y="2"/>
                  </a:cubicBezTo>
                  <a:cubicBezTo>
                    <a:pt x="1" y="2"/>
                    <a:pt x="1" y="3"/>
                    <a:pt x="0" y="3"/>
                  </a:cubicBezTo>
                  <a:cubicBezTo>
                    <a:pt x="1" y="4"/>
                    <a:pt x="1" y="5"/>
                    <a:pt x="1" y="5"/>
                  </a:cubicBezTo>
                  <a:cubicBezTo>
                    <a:pt x="2" y="6"/>
                    <a:pt x="5" y="6"/>
                    <a:pt x="5" y="5"/>
                  </a:cubicBezTo>
                  <a:cubicBezTo>
                    <a:pt x="5" y="4"/>
                    <a:pt x="7" y="4"/>
                    <a:pt x="7" y="4"/>
                  </a:cubicBezTo>
                  <a:cubicBezTo>
                    <a:pt x="7" y="4"/>
                    <a:pt x="9" y="3"/>
                    <a:pt x="9" y="3"/>
                  </a:cubicBezTo>
                  <a:cubicBezTo>
                    <a:pt x="9" y="3"/>
                    <a:pt x="11" y="3"/>
                    <a:pt x="11" y="4"/>
                  </a:cubicBezTo>
                  <a:cubicBezTo>
                    <a:pt x="11" y="4"/>
                    <a:pt x="12" y="4"/>
                    <a:pt x="13" y="4"/>
                  </a:cubicBezTo>
                  <a:cubicBezTo>
                    <a:pt x="12" y="4"/>
                    <a:pt x="12" y="3"/>
                    <a:pt x="12" y="3"/>
                  </a:cubicBezTo>
                  <a:cubicBezTo>
                    <a:pt x="12" y="3"/>
                    <a:pt x="13" y="2"/>
                    <a:pt x="13" y="2"/>
                  </a:cubicBezTo>
                  <a:cubicBezTo>
                    <a:pt x="13" y="2"/>
                    <a:pt x="13" y="1"/>
                    <a:pt x="13" y="1"/>
                  </a:cubicBezTo>
                  <a:cubicBezTo>
                    <a:pt x="13" y="1"/>
                    <a:pt x="12" y="1"/>
                    <a:pt x="12" y="1"/>
                  </a:cubicBezTo>
                  <a:cubicBezTo>
                    <a:pt x="12" y="1"/>
                    <a:pt x="11" y="1"/>
                    <a:pt x="1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253">
              <a:extLst>
                <a:ext uri="{FF2B5EF4-FFF2-40B4-BE49-F238E27FC236}">
                  <a16:creationId xmlns:a16="http://schemas.microsoft.com/office/drawing/2014/main" id="{8D206366-0769-494F-BE2A-24A7B8B0DCE9}"/>
                </a:ext>
              </a:extLst>
            </p:cNvPr>
            <p:cNvSpPr>
              <a:spLocks/>
            </p:cNvSpPr>
            <p:nvPr/>
          </p:nvSpPr>
          <p:spPr bwMode="auto">
            <a:xfrm>
              <a:off x="-3603625" y="1852613"/>
              <a:ext cx="28575" cy="50800"/>
            </a:xfrm>
            <a:custGeom>
              <a:avLst/>
              <a:gdLst>
                <a:gd name="T0" fmla="*/ 6 w 8"/>
                <a:gd name="T1" fmla="*/ 12 h 14"/>
                <a:gd name="T2" fmla="*/ 5 w 8"/>
                <a:gd name="T3" fmla="*/ 10 h 14"/>
                <a:gd name="T4" fmla="*/ 6 w 8"/>
                <a:gd name="T5" fmla="*/ 9 h 14"/>
                <a:gd name="T6" fmla="*/ 5 w 8"/>
                <a:gd name="T7" fmla="*/ 8 h 14"/>
                <a:gd name="T8" fmla="*/ 6 w 8"/>
                <a:gd name="T9" fmla="*/ 7 h 14"/>
                <a:gd name="T10" fmla="*/ 6 w 8"/>
                <a:gd name="T11" fmla="*/ 5 h 14"/>
                <a:gd name="T12" fmla="*/ 6 w 8"/>
                <a:gd name="T13" fmla="*/ 3 h 14"/>
                <a:gd name="T14" fmla="*/ 8 w 8"/>
                <a:gd name="T15" fmla="*/ 2 h 14"/>
                <a:gd name="T16" fmla="*/ 7 w 8"/>
                <a:gd name="T17" fmla="*/ 1 h 14"/>
                <a:gd name="T18" fmla="*/ 6 w 8"/>
                <a:gd name="T19" fmla="*/ 1 h 14"/>
                <a:gd name="T20" fmla="*/ 5 w 8"/>
                <a:gd name="T21" fmla="*/ 1 h 14"/>
                <a:gd name="T22" fmla="*/ 3 w 8"/>
                <a:gd name="T23" fmla="*/ 0 h 14"/>
                <a:gd name="T24" fmla="*/ 3 w 8"/>
                <a:gd name="T25" fmla="*/ 0 h 14"/>
                <a:gd name="T26" fmla="*/ 2 w 8"/>
                <a:gd name="T27" fmla="*/ 1 h 14"/>
                <a:gd name="T28" fmla="*/ 2 w 8"/>
                <a:gd name="T29" fmla="*/ 2 h 14"/>
                <a:gd name="T30" fmla="*/ 1 w 8"/>
                <a:gd name="T31" fmla="*/ 8 h 14"/>
                <a:gd name="T32" fmla="*/ 1 w 8"/>
                <a:gd name="T33" fmla="*/ 10 h 14"/>
                <a:gd name="T34" fmla="*/ 2 w 8"/>
                <a:gd name="T35" fmla="*/ 14 h 14"/>
                <a:gd name="T36" fmla="*/ 3 w 8"/>
                <a:gd name="T37" fmla="*/ 14 h 14"/>
                <a:gd name="T38" fmla="*/ 5 w 8"/>
                <a:gd name="T39" fmla="*/ 14 h 14"/>
                <a:gd name="T40" fmla="*/ 5 w 8"/>
                <a:gd name="T41" fmla="*/ 13 h 14"/>
                <a:gd name="T42" fmla="*/ 6 w 8"/>
                <a:gd name="T43"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4">
                  <a:moveTo>
                    <a:pt x="6" y="12"/>
                  </a:moveTo>
                  <a:cubicBezTo>
                    <a:pt x="7" y="11"/>
                    <a:pt x="6" y="11"/>
                    <a:pt x="5" y="10"/>
                  </a:cubicBezTo>
                  <a:cubicBezTo>
                    <a:pt x="5" y="10"/>
                    <a:pt x="6" y="9"/>
                    <a:pt x="6" y="9"/>
                  </a:cubicBezTo>
                  <a:cubicBezTo>
                    <a:pt x="7" y="9"/>
                    <a:pt x="6" y="9"/>
                    <a:pt x="5" y="8"/>
                  </a:cubicBezTo>
                  <a:cubicBezTo>
                    <a:pt x="5" y="7"/>
                    <a:pt x="5" y="7"/>
                    <a:pt x="6" y="7"/>
                  </a:cubicBezTo>
                  <a:cubicBezTo>
                    <a:pt x="7" y="7"/>
                    <a:pt x="6" y="6"/>
                    <a:pt x="6" y="5"/>
                  </a:cubicBezTo>
                  <a:cubicBezTo>
                    <a:pt x="7" y="5"/>
                    <a:pt x="6" y="4"/>
                    <a:pt x="6" y="3"/>
                  </a:cubicBezTo>
                  <a:cubicBezTo>
                    <a:pt x="6" y="3"/>
                    <a:pt x="7" y="3"/>
                    <a:pt x="8" y="2"/>
                  </a:cubicBezTo>
                  <a:cubicBezTo>
                    <a:pt x="8" y="1"/>
                    <a:pt x="7" y="2"/>
                    <a:pt x="7" y="1"/>
                  </a:cubicBezTo>
                  <a:cubicBezTo>
                    <a:pt x="7" y="1"/>
                    <a:pt x="6" y="0"/>
                    <a:pt x="6" y="1"/>
                  </a:cubicBezTo>
                  <a:cubicBezTo>
                    <a:pt x="5" y="1"/>
                    <a:pt x="5" y="1"/>
                    <a:pt x="5" y="1"/>
                  </a:cubicBezTo>
                  <a:cubicBezTo>
                    <a:pt x="4" y="1"/>
                    <a:pt x="3" y="1"/>
                    <a:pt x="3" y="0"/>
                  </a:cubicBezTo>
                  <a:cubicBezTo>
                    <a:pt x="3" y="0"/>
                    <a:pt x="3" y="0"/>
                    <a:pt x="3" y="0"/>
                  </a:cubicBezTo>
                  <a:cubicBezTo>
                    <a:pt x="2" y="0"/>
                    <a:pt x="2" y="1"/>
                    <a:pt x="2" y="1"/>
                  </a:cubicBezTo>
                  <a:cubicBezTo>
                    <a:pt x="2" y="1"/>
                    <a:pt x="2" y="2"/>
                    <a:pt x="2" y="2"/>
                  </a:cubicBezTo>
                  <a:cubicBezTo>
                    <a:pt x="2" y="3"/>
                    <a:pt x="1" y="7"/>
                    <a:pt x="1" y="8"/>
                  </a:cubicBezTo>
                  <a:cubicBezTo>
                    <a:pt x="0" y="9"/>
                    <a:pt x="0" y="9"/>
                    <a:pt x="1" y="10"/>
                  </a:cubicBezTo>
                  <a:cubicBezTo>
                    <a:pt x="2" y="10"/>
                    <a:pt x="2" y="13"/>
                    <a:pt x="2" y="14"/>
                  </a:cubicBezTo>
                  <a:cubicBezTo>
                    <a:pt x="2" y="14"/>
                    <a:pt x="3" y="14"/>
                    <a:pt x="3" y="14"/>
                  </a:cubicBezTo>
                  <a:cubicBezTo>
                    <a:pt x="4" y="14"/>
                    <a:pt x="5" y="14"/>
                    <a:pt x="5" y="14"/>
                  </a:cubicBezTo>
                  <a:cubicBezTo>
                    <a:pt x="5" y="14"/>
                    <a:pt x="5" y="13"/>
                    <a:pt x="5" y="13"/>
                  </a:cubicBezTo>
                  <a:cubicBezTo>
                    <a:pt x="5" y="13"/>
                    <a:pt x="5" y="12"/>
                    <a:pt x="6"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254">
              <a:extLst>
                <a:ext uri="{FF2B5EF4-FFF2-40B4-BE49-F238E27FC236}">
                  <a16:creationId xmlns:a16="http://schemas.microsoft.com/office/drawing/2014/main" id="{0140F8DE-6236-40C4-96CF-512BF9C3F4CD}"/>
                </a:ext>
              </a:extLst>
            </p:cNvPr>
            <p:cNvSpPr>
              <a:spLocks/>
            </p:cNvSpPr>
            <p:nvPr/>
          </p:nvSpPr>
          <p:spPr bwMode="auto">
            <a:xfrm>
              <a:off x="-3495675" y="1730375"/>
              <a:ext cx="33337" cy="28575"/>
            </a:xfrm>
            <a:custGeom>
              <a:avLst/>
              <a:gdLst>
                <a:gd name="T0" fmla="*/ 3 w 9"/>
                <a:gd name="T1" fmla="*/ 6 h 8"/>
                <a:gd name="T2" fmla="*/ 5 w 9"/>
                <a:gd name="T3" fmla="*/ 7 h 8"/>
                <a:gd name="T4" fmla="*/ 6 w 9"/>
                <a:gd name="T5" fmla="*/ 8 h 8"/>
                <a:gd name="T6" fmla="*/ 7 w 9"/>
                <a:gd name="T7" fmla="*/ 8 h 8"/>
                <a:gd name="T8" fmla="*/ 7 w 9"/>
                <a:gd name="T9" fmla="*/ 7 h 8"/>
                <a:gd name="T10" fmla="*/ 7 w 9"/>
                <a:gd name="T11" fmla="*/ 5 h 8"/>
                <a:gd name="T12" fmla="*/ 8 w 9"/>
                <a:gd name="T13" fmla="*/ 5 h 8"/>
                <a:gd name="T14" fmla="*/ 9 w 9"/>
                <a:gd name="T15" fmla="*/ 4 h 8"/>
                <a:gd name="T16" fmla="*/ 8 w 9"/>
                <a:gd name="T17" fmla="*/ 3 h 8"/>
                <a:gd name="T18" fmla="*/ 9 w 9"/>
                <a:gd name="T19" fmla="*/ 2 h 8"/>
                <a:gd name="T20" fmla="*/ 9 w 9"/>
                <a:gd name="T21" fmla="*/ 0 h 8"/>
                <a:gd name="T22" fmla="*/ 9 w 9"/>
                <a:gd name="T23" fmla="*/ 0 h 8"/>
                <a:gd name="T24" fmla="*/ 6 w 9"/>
                <a:gd name="T25" fmla="*/ 0 h 8"/>
                <a:gd name="T26" fmla="*/ 5 w 9"/>
                <a:gd name="T27" fmla="*/ 2 h 8"/>
                <a:gd name="T28" fmla="*/ 4 w 9"/>
                <a:gd name="T29" fmla="*/ 2 h 8"/>
                <a:gd name="T30" fmla="*/ 3 w 9"/>
                <a:gd name="T31" fmla="*/ 3 h 8"/>
                <a:gd name="T32" fmla="*/ 2 w 9"/>
                <a:gd name="T33" fmla="*/ 5 h 8"/>
                <a:gd name="T34" fmla="*/ 0 w 9"/>
                <a:gd name="T35" fmla="*/ 7 h 8"/>
                <a:gd name="T36" fmla="*/ 0 w 9"/>
                <a:gd name="T37" fmla="*/ 7 h 8"/>
                <a:gd name="T38" fmla="*/ 1 w 9"/>
                <a:gd name="T39" fmla="*/ 7 h 8"/>
                <a:gd name="T40" fmla="*/ 3 w 9"/>
                <a:gd name="T41"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3" y="6"/>
                  </a:moveTo>
                  <a:cubicBezTo>
                    <a:pt x="3" y="6"/>
                    <a:pt x="4" y="6"/>
                    <a:pt x="5" y="7"/>
                  </a:cubicBezTo>
                  <a:cubicBezTo>
                    <a:pt x="5" y="7"/>
                    <a:pt x="6" y="7"/>
                    <a:pt x="6" y="8"/>
                  </a:cubicBezTo>
                  <a:cubicBezTo>
                    <a:pt x="6" y="8"/>
                    <a:pt x="7" y="8"/>
                    <a:pt x="7" y="8"/>
                  </a:cubicBezTo>
                  <a:cubicBezTo>
                    <a:pt x="7" y="8"/>
                    <a:pt x="7" y="7"/>
                    <a:pt x="7" y="7"/>
                  </a:cubicBezTo>
                  <a:cubicBezTo>
                    <a:pt x="7" y="6"/>
                    <a:pt x="7" y="5"/>
                    <a:pt x="7" y="5"/>
                  </a:cubicBezTo>
                  <a:cubicBezTo>
                    <a:pt x="7" y="5"/>
                    <a:pt x="8" y="5"/>
                    <a:pt x="8" y="5"/>
                  </a:cubicBezTo>
                  <a:cubicBezTo>
                    <a:pt x="8" y="4"/>
                    <a:pt x="9" y="4"/>
                    <a:pt x="9" y="4"/>
                  </a:cubicBezTo>
                  <a:cubicBezTo>
                    <a:pt x="9" y="4"/>
                    <a:pt x="8" y="3"/>
                    <a:pt x="8" y="3"/>
                  </a:cubicBezTo>
                  <a:cubicBezTo>
                    <a:pt x="8" y="3"/>
                    <a:pt x="9" y="3"/>
                    <a:pt x="9" y="2"/>
                  </a:cubicBezTo>
                  <a:cubicBezTo>
                    <a:pt x="9" y="1"/>
                    <a:pt x="9" y="1"/>
                    <a:pt x="9" y="0"/>
                  </a:cubicBezTo>
                  <a:cubicBezTo>
                    <a:pt x="9" y="0"/>
                    <a:pt x="9" y="1"/>
                    <a:pt x="9" y="0"/>
                  </a:cubicBezTo>
                  <a:cubicBezTo>
                    <a:pt x="8" y="0"/>
                    <a:pt x="7" y="0"/>
                    <a:pt x="6" y="0"/>
                  </a:cubicBezTo>
                  <a:cubicBezTo>
                    <a:pt x="5" y="1"/>
                    <a:pt x="5" y="2"/>
                    <a:pt x="5" y="2"/>
                  </a:cubicBezTo>
                  <a:cubicBezTo>
                    <a:pt x="6" y="2"/>
                    <a:pt x="4" y="3"/>
                    <a:pt x="4" y="2"/>
                  </a:cubicBezTo>
                  <a:cubicBezTo>
                    <a:pt x="4" y="2"/>
                    <a:pt x="3" y="2"/>
                    <a:pt x="3" y="3"/>
                  </a:cubicBezTo>
                  <a:cubicBezTo>
                    <a:pt x="3" y="3"/>
                    <a:pt x="2" y="4"/>
                    <a:pt x="2" y="5"/>
                  </a:cubicBezTo>
                  <a:cubicBezTo>
                    <a:pt x="2" y="5"/>
                    <a:pt x="1" y="6"/>
                    <a:pt x="0" y="7"/>
                  </a:cubicBezTo>
                  <a:cubicBezTo>
                    <a:pt x="0" y="7"/>
                    <a:pt x="0" y="7"/>
                    <a:pt x="0" y="7"/>
                  </a:cubicBezTo>
                  <a:cubicBezTo>
                    <a:pt x="0" y="7"/>
                    <a:pt x="1" y="7"/>
                    <a:pt x="1" y="7"/>
                  </a:cubicBezTo>
                  <a:cubicBezTo>
                    <a:pt x="1" y="7"/>
                    <a:pt x="3" y="7"/>
                    <a:pt x="3"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255">
              <a:extLst>
                <a:ext uri="{FF2B5EF4-FFF2-40B4-BE49-F238E27FC236}">
                  <a16:creationId xmlns:a16="http://schemas.microsoft.com/office/drawing/2014/main" id="{5F4ADCC7-EEC2-4145-BEFE-258F29C0556D}"/>
                </a:ext>
              </a:extLst>
            </p:cNvPr>
            <p:cNvSpPr>
              <a:spLocks/>
            </p:cNvSpPr>
            <p:nvPr/>
          </p:nvSpPr>
          <p:spPr bwMode="auto">
            <a:xfrm>
              <a:off x="-3473450" y="1766888"/>
              <a:ext cx="6350" cy="11113"/>
            </a:xfrm>
            <a:custGeom>
              <a:avLst/>
              <a:gdLst>
                <a:gd name="T0" fmla="*/ 1 w 2"/>
                <a:gd name="T1" fmla="*/ 0 h 3"/>
                <a:gd name="T2" fmla="*/ 0 w 2"/>
                <a:gd name="T3" fmla="*/ 2 h 3"/>
                <a:gd name="T4" fmla="*/ 2 w 2"/>
                <a:gd name="T5" fmla="*/ 3 h 3"/>
                <a:gd name="T6" fmla="*/ 1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0" y="2"/>
                    <a:pt x="1" y="3"/>
                    <a:pt x="2" y="3"/>
                  </a:cubicBezTo>
                  <a:cubicBezTo>
                    <a:pt x="1" y="1"/>
                    <a:pt x="1" y="1"/>
                    <a:pt x="1" y="1"/>
                  </a:cubicBezTo>
                  <a:cubicBezTo>
                    <a:pt x="1" y="1"/>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256">
              <a:extLst>
                <a:ext uri="{FF2B5EF4-FFF2-40B4-BE49-F238E27FC236}">
                  <a16:creationId xmlns:a16="http://schemas.microsoft.com/office/drawing/2014/main" id="{D956A21F-1619-4775-B438-F0241F695CC5}"/>
                </a:ext>
              </a:extLst>
            </p:cNvPr>
            <p:cNvSpPr>
              <a:spLocks/>
            </p:cNvSpPr>
            <p:nvPr/>
          </p:nvSpPr>
          <p:spPr bwMode="auto">
            <a:xfrm>
              <a:off x="-3502025" y="1752600"/>
              <a:ext cx="31750" cy="25400"/>
            </a:xfrm>
            <a:custGeom>
              <a:avLst/>
              <a:gdLst>
                <a:gd name="T0" fmla="*/ 1 w 9"/>
                <a:gd name="T1" fmla="*/ 2 h 7"/>
                <a:gd name="T2" fmla="*/ 1 w 9"/>
                <a:gd name="T3" fmla="*/ 3 h 7"/>
                <a:gd name="T4" fmla="*/ 3 w 9"/>
                <a:gd name="T5" fmla="*/ 4 h 7"/>
                <a:gd name="T6" fmla="*/ 4 w 9"/>
                <a:gd name="T7" fmla="*/ 4 h 7"/>
                <a:gd name="T8" fmla="*/ 5 w 9"/>
                <a:gd name="T9" fmla="*/ 5 h 7"/>
                <a:gd name="T10" fmla="*/ 6 w 9"/>
                <a:gd name="T11" fmla="*/ 5 h 7"/>
                <a:gd name="T12" fmla="*/ 6 w 9"/>
                <a:gd name="T13" fmla="*/ 6 h 7"/>
                <a:gd name="T14" fmla="*/ 8 w 9"/>
                <a:gd name="T15" fmla="*/ 6 h 7"/>
                <a:gd name="T16" fmla="*/ 8 w 9"/>
                <a:gd name="T17" fmla="*/ 6 h 7"/>
                <a:gd name="T18" fmla="*/ 9 w 9"/>
                <a:gd name="T19" fmla="*/ 4 h 7"/>
                <a:gd name="T20" fmla="*/ 9 w 9"/>
                <a:gd name="T21" fmla="*/ 4 h 7"/>
                <a:gd name="T22" fmla="*/ 9 w 9"/>
                <a:gd name="T23" fmla="*/ 2 h 7"/>
                <a:gd name="T24" fmla="*/ 9 w 9"/>
                <a:gd name="T25" fmla="*/ 2 h 7"/>
                <a:gd name="T26" fmla="*/ 8 w 9"/>
                <a:gd name="T27" fmla="*/ 2 h 7"/>
                <a:gd name="T28" fmla="*/ 7 w 9"/>
                <a:gd name="T29" fmla="*/ 1 h 7"/>
                <a:gd name="T30" fmla="*/ 5 w 9"/>
                <a:gd name="T31" fmla="*/ 0 h 7"/>
                <a:gd name="T32" fmla="*/ 3 w 9"/>
                <a:gd name="T33" fmla="*/ 1 h 7"/>
                <a:gd name="T34" fmla="*/ 2 w 9"/>
                <a:gd name="T35" fmla="*/ 1 h 7"/>
                <a:gd name="T36" fmla="*/ 0 w 9"/>
                <a:gd name="T37" fmla="*/ 2 h 7"/>
                <a:gd name="T38" fmla="*/ 1 w 9"/>
                <a:gd name="T3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7">
                  <a:moveTo>
                    <a:pt x="1" y="2"/>
                  </a:moveTo>
                  <a:cubicBezTo>
                    <a:pt x="1" y="2"/>
                    <a:pt x="1" y="3"/>
                    <a:pt x="1" y="3"/>
                  </a:cubicBezTo>
                  <a:cubicBezTo>
                    <a:pt x="2" y="2"/>
                    <a:pt x="2" y="3"/>
                    <a:pt x="3" y="4"/>
                  </a:cubicBezTo>
                  <a:cubicBezTo>
                    <a:pt x="3" y="4"/>
                    <a:pt x="4" y="4"/>
                    <a:pt x="4" y="4"/>
                  </a:cubicBezTo>
                  <a:cubicBezTo>
                    <a:pt x="4" y="5"/>
                    <a:pt x="4" y="5"/>
                    <a:pt x="5" y="5"/>
                  </a:cubicBezTo>
                  <a:cubicBezTo>
                    <a:pt x="5" y="5"/>
                    <a:pt x="6" y="4"/>
                    <a:pt x="6" y="5"/>
                  </a:cubicBezTo>
                  <a:cubicBezTo>
                    <a:pt x="6" y="5"/>
                    <a:pt x="6" y="6"/>
                    <a:pt x="6" y="6"/>
                  </a:cubicBezTo>
                  <a:cubicBezTo>
                    <a:pt x="7" y="6"/>
                    <a:pt x="7" y="7"/>
                    <a:pt x="8" y="6"/>
                  </a:cubicBezTo>
                  <a:cubicBezTo>
                    <a:pt x="8" y="6"/>
                    <a:pt x="8" y="6"/>
                    <a:pt x="8" y="6"/>
                  </a:cubicBezTo>
                  <a:cubicBezTo>
                    <a:pt x="8" y="5"/>
                    <a:pt x="8" y="5"/>
                    <a:pt x="9" y="4"/>
                  </a:cubicBezTo>
                  <a:cubicBezTo>
                    <a:pt x="9" y="4"/>
                    <a:pt x="9" y="4"/>
                    <a:pt x="9" y="4"/>
                  </a:cubicBezTo>
                  <a:cubicBezTo>
                    <a:pt x="9" y="3"/>
                    <a:pt x="9" y="3"/>
                    <a:pt x="9" y="2"/>
                  </a:cubicBezTo>
                  <a:cubicBezTo>
                    <a:pt x="9" y="2"/>
                    <a:pt x="9" y="2"/>
                    <a:pt x="9" y="2"/>
                  </a:cubicBezTo>
                  <a:cubicBezTo>
                    <a:pt x="9" y="2"/>
                    <a:pt x="8" y="2"/>
                    <a:pt x="8" y="2"/>
                  </a:cubicBezTo>
                  <a:cubicBezTo>
                    <a:pt x="8" y="1"/>
                    <a:pt x="7" y="1"/>
                    <a:pt x="7" y="1"/>
                  </a:cubicBezTo>
                  <a:cubicBezTo>
                    <a:pt x="6" y="0"/>
                    <a:pt x="5" y="0"/>
                    <a:pt x="5" y="0"/>
                  </a:cubicBezTo>
                  <a:cubicBezTo>
                    <a:pt x="5" y="1"/>
                    <a:pt x="3" y="1"/>
                    <a:pt x="3" y="1"/>
                  </a:cubicBezTo>
                  <a:cubicBezTo>
                    <a:pt x="3" y="1"/>
                    <a:pt x="2" y="1"/>
                    <a:pt x="2" y="1"/>
                  </a:cubicBezTo>
                  <a:cubicBezTo>
                    <a:pt x="1" y="1"/>
                    <a:pt x="1" y="1"/>
                    <a:pt x="0" y="2"/>
                  </a:cubicBezTo>
                  <a:cubicBezTo>
                    <a:pt x="0"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257">
              <a:extLst>
                <a:ext uri="{FF2B5EF4-FFF2-40B4-BE49-F238E27FC236}">
                  <a16:creationId xmlns:a16="http://schemas.microsoft.com/office/drawing/2014/main" id="{083806DD-75F7-4C79-9629-C7D80CC78E09}"/>
                </a:ext>
              </a:extLst>
            </p:cNvPr>
            <p:cNvSpPr>
              <a:spLocks/>
            </p:cNvSpPr>
            <p:nvPr/>
          </p:nvSpPr>
          <p:spPr bwMode="auto">
            <a:xfrm>
              <a:off x="-3354388" y="1787525"/>
              <a:ext cx="76200" cy="47625"/>
            </a:xfrm>
            <a:custGeom>
              <a:avLst/>
              <a:gdLst>
                <a:gd name="T0" fmla="*/ 19 w 21"/>
                <a:gd name="T1" fmla="*/ 9 h 13"/>
                <a:gd name="T2" fmla="*/ 18 w 21"/>
                <a:gd name="T3" fmla="*/ 8 h 13"/>
                <a:gd name="T4" fmla="*/ 18 w 21"/>
                <a:gd name="T5" fmla="*/ 8 h 13"/>
                <a:gd name="T6" fmla="*/ 18 w 21"/>
                <a:gd name="T7" fmla="*/ 6 h 13"/>
                <a:gd name="T8" fmla="*/ 16 w 21"/>
                <a:gd name="T9" fmla="*/ 2 h 13"/>
                <a:gd name="T10" fmla="*/ 15 w 21"/>
                <a:gd name="T11" fmla="*/ 0 h 13"/>
                <a:gd name="T12" fmla="*/ 14 w 21"/>
                <a:gd name="T13" fmla="*/ 0 h 13"/>
                <a:gd name="T14" fmla="*/ 12 w 21"/>
                <a:gd name="T15" fmla="*/ 1 h 13"/>
                <a:gd name="T16" fmla="*/ 11 w 21"/>
                <a:gd name="T17" fmla="*/ 1 h 13"/>
                <a:gd name="T18" fmla="*/ 10 w 21"/>
                <a:gd name="T19" fmla="*/ 1 h 13"/>
                <a:gd name="T20" fmla="*/ 9 w 21"/>
                <a:gd name="T21" fmla="*/ 1 h 13"/>
                <a:gd name="T22" fmla="*/ 7 w 21"/>
                <a:gd name="T23" fmla="*/ 1 h 13"/>
                <a:gd name="T24" fmla="*/ 6 w 21"/>
                <a:gd name="T25" fmla="*/ 1 h 13"/>
                <a:gd name="T26" fmla="*/ 5 w 21"/>
                <a:gd name="T27" fmla="*/ 1 h 13"/>
                <a:gd name="T28" fmla="*/ 4 w 21"/>
                <a:gd name="T29" fmla="*/ 2 h 13"/>
                <a:gd name="T30" fmla="*/ 2 w 21"/>
                <a:gd name="T31" fmla="*/ 6 h 13"/>
                <a:gd name="T32" fmla="*/ 0 w 21"/>
                <a:gd name="T33" fmla="*/ 7 h 13"/>
                <a:gd name="T34" fmla="*/ 1 w 21"/>
                <a:gd name="T35" fmla="*/ 8 h 13"/>
                <a:gd name="T36" fmla="*/ 2 w 21"/>
                <a:gd name="T37" fmla="*/ 9 h 13"/>
                <a:gd name="T38" fmla="*/ 2 w 21"/>
                <a:gd name="T39" fmla="*/ 10 h 13"/>
                <a:gd name="T40" fmla="*/ 5 w 21"/>
                <a:gd name="T41" fmla="*/ 11 h 13"/>
                <a:gd name="T42" fmla="*/ 5 w 21"/>
                <a:gd name="T43" fmla="*/ 12 h 13"/>
                <a:gd name="T44" fmla="*/ 6 w 21"/>
                <a:gd name="T45" fmla="*/ 13 h 13"/>
                <a:gd name="T46" fmla="*/ 9 w 21"/>
                <a:gd name="T47" fmla="*/ 13 h 13"/>
                <a:gd name="T48" fmla="*/ 11 w 21"/>
                <a:gd name="T49" fmla="*/ 13 h 13"/>
                <a:gd name="T50" fmla="*/ 13 w 21"/>
                <a:gd name="T51" fmla="*/ 13 h 13"/>
                <a:gd name="T52" fmla="*/ 16 w 21"/>
                <a:gd name="T53" fmla="*/ 12 h 13"/>
                <a:gd name="T54" fmla="*/ 18 w 21"/>
                <a:gd name="T55" fmla="*/ 13 h 13"/>
                <a:gd name="T56" fmla="*/ 19 w 21"/>
                <a:gd name="T57" fmla="*/ 13 h 13"/>
                <a:gd name="T58" fmla="*/ 19 w 21"/>
                <a:gd name="T59" fmla="*/ 12 h 13"/>
                <a:gd name="T60" fmla="*/ 20 w 21"/>
                <a:gd name="T61" fmla="*/ 10 h 13"/>
                <a:gd name="T62" fmla="*/ 21 w 21"/>
                <a:gd name="T63" fmla="*/ 9 h 13"/>
                <a:gd name="T64" fmla="*/ 21 w 21"/>
                <a:gd name="T65" fmla="*/ 9 h 13"/>
                <a:gd name="T66" fmla="*/ 20 w 21"/>
                <a:gd name="T67" fmla="*/ 8 h 13"/>
                <a:gd name="T68" fmla="*/ 19 w 21"/>
                <a:gd name="T6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13">
                  <a:moveTo>
                    <a:pt x="19" y="9"/>
                  </a:moveTo>
                  <a:cubicBezTo>
                    <a:pt x="19" y="9"/>
                    <a:pt x="18" y="9"/>
                    <a:pt x="18" y="8"/>
                  </a:cubicBezTo>
                  <a:cubicBezTo>
                    <a:pt x="18" y="8"/>
                    <a:pt x="18" y="8"/>
                    <a:pt x="18" y="8"/>
                  </a:cubicBezTo>
                  <a:cubicBezTo>
                    <a:pt x="18" y="8"/>
                    <a:pt x="18" y="6"/>
                    <a:pt x="18" y="6"/>
                  </a:cubicBezTo>
                  <a:cubicBezTo>
                    <a:pt x="18" y="5"/>
                    <a:pt x="17" y="3"/>
                    <a:pt x="16" y="2"/>
                  </a:cubicBezTo>
                  <a:cubicBezTo>
                    <a:pt x="16" y="2"/>
                    <a:pt x="16" y="1"/>
                    <a:pt x="15" y="0"/>
                  </a:cubicBezTo>
                  <a:cubicBezTo>
                    <a:pt x="14" y="0"/>
                    <a:pt x="14" y="0"/>
                    <a:pt x="14" y="0"/>
                  </a:cubicBezTo>
                  <a:cubicBezTo>
                    <a:pt x="14" y="1"/>
                    <a:pt x="13" y="1"/>
                    <a:pt x="12" y="1"/>
                  </a:cubicBezTo>
                  <a:cubicBezTo>
                    <a:pt x="12" y="1"/>
                    <a:pt x="12" y="1"/>
                    <a:pt x="11" y="1"/>
                  </a:cubicBezTo>
                  <a:cubicBezTo>
                    <a:pt x="11" y="1"/>
                    <a:pt x="10" y="2"/>
                    <a:pt x="10" y="1"/>
                  </a:cubicBezTo>
                  <a:cubicBezTo>
                    <a:pt x="10" y="1"/>
                    <a:pt x="9" y="1"/>
                    <a:pt x="9" y="1"/>
                  </a:cubicBezTo>
                  <a:cubicBezTo>
                    <a:pt x="8" y="1"/>
                    <a:pt x="7" y="1"/>
                    <a:pt x="7" y="1"/>
                  </a:cubicBezTo>
                  <a:cubicBezTo>
                    <a:pt x="6" y="1"/>
                    <a:pt x="6" y="1"/>
                    <a:pt x="6" y="1"/>
                  </a:cubicBezTo>
                  <a:cubicBezTo>
                    <a:pt x="6" y="1"/>
                    <a:pt x="6" y="1"/>
                    <a:pt x="5" y="1"/>
                  </a:cubicBezTo>
                  <a:cubicBezTo>
                    <a:pt x="5" y="1"/>
                    <a:pt x="4" y="2"/>
                    <a:pt x="4" y="2"/>
                  </a:cubicBezTo>
                  <a:cubicBezTo>
                    <a:pt x="4" y="2"/>
                    <a:pt x="3" y="5"/>
                    <a:pt x="2" y="6"/>
                  </a:cubicBezTo>
                  <a:cubicBezTo>
                    <a:pt x="1" y="6"/>
                    <a:pt x="0" y="6"/>
                    <a:pt x="0" y="7"/>
                  </a:cubicBezTo>
                  <a:cubicBezTo>
                    <a:pt x="0" y="7"/>
                    <a:pt x="1" y="8"/>
                    <a:pt x="1" y="8"/>
                  </a:cubicBezTo>
                  <a:cubicBezTo>
                    <a:pt x="1" y="8"/>
                    <a:pt x="1" y="9"/>
                    <a:pt x="2" y="9"/>
                  </a:cubicBezTo>
                  <a:cubicBezTo>
                    <a:pt x="3" y="9"/>
                    <a:pt x="2" y="10"/>
                    <a:pt x="2" y="10"/>
                  </a:cubicBezTo>
                  <a:cubicBezTo>
                    <a:pt x="3" y="10"/>
                    <a:pt x="5" y="11"/>
                    <a:pt x="5" y="11"/>
                  </a:cubicBezTo>
                  <a:cubicBezTo>
                    <a:pt x="5" y="11"/>
                    <a:pt x="5" y="12"/>
                    <a:pt x="5" y="12"/>
                  </a:cubicBezTo>
                  <a:cubicBezTo>
                    <a:pt x="6" y="12"/>
                    <a:pt x="6" y="13"/>
                    <a:pt x="6" y="13"/>
                  </a:cubicBezTo>
                  <a:cubicBezTo>
                    <a:pt x="7" y="13"/>
                    <a:pt x="8" y="13"/>
                    <a:pt x="9" y="13"/>
                  </a:cubicBezTo>
                  <a:cubicBezTo>
                    <a:pt x="9" y="13"/>
                    <a:pt x="11" y="13"/>
                    <a:pt x="11" y="13"/>
                  </a:cubicBezTo>
                  <a:cubicBezTo>
                    <a:pt x="12" y="13"/>
                    <a:pt x="12" y="13"/>
                    <a:pt x="13" y="13"/>
                  </a:cubicBezTo>
                  <a:cubicBezTo>
                    <a:pt x="13" y="12"/>
                    <a:pt x="15" y="12"/>
                    <a:pt x="16" y="12"/>
                  </a:cubicBezTo>
                  <a:cubicBezTo>
                    <a:pt x="16" y="12"/>
                    <a:pt x="17" y="12"/>
                    <a:pt x="18" y="13"/>
                  </a:cubicBezTo>
                  <a:cubicBezTo>
                    <a:pt x="18" y="13"/>
                    <a:pt x="18" y="13"/>
                    <a:pt x="19" y="13"/>
                  </a:cubicBezTo>
                  <a:cubicBezTo>
                    <a:pt x="19" y="13"/>
                    <a:pt x="19" y="13"/>
                    <a:pt x="19" y="12"/>
                  </a:cubicBezTo>
                  <a:cubicBezTo>
                    <a:pt x="19" y="11"/>
                    <a:pt x="19" y="10"/>
                    <a:pt x="20" y="10"/>
                  </a:cubicBezTo>
                  <a:cubicBezTo>
                    <a:pt x="21" y="10"/>
                    <a:pt x="21" y="10"/>
                    <a:pt x="21" y="9"/>
                  </a:cubicBezTo>
                  <a:cubicBezTo>
                    <a:pt x="21" y="9"/>
                    <a:pt x="21" y="9"/>
                    <a:pt x="21" y="9"/>
                  </a:cubicBezTo>
                  <a:cubicBezTo>
                    <a:pt x="21" y="9"/>
                    <a:pt x="21" y="8"/>
                    <a:pt x="20" y="8"/>
                  </a:cubicBezTo>
                  <a:cubicBezTo>
                    <a:pt x="20" y="8"/>
                    <a:pt x="19"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258">
              <a:extLst>
                <a:ext uri="{FF2B5EF4-FFF2-40B4-BE49-F238E27FC236}">
                  <a16:creationId xmlns:a16="http://schemas.microsoft.com/office/drawing/2014/main" id="{0B7B30EA-976A-4A6A-AA3C-971C57491E63}"/>
                </a:ext>
              </a:extLst>
            </p:cNvPr>
            <p:cNvSpPr>
              <a:spLocks/>
            </p:cNvSpPr>
            <p:nvPr/>
          </p:nvSpPr>
          <p:spPr bwMode="auto">
            <a:xfrm>
              <a:off x="-3300413" y="1784350"/>
              <a:ext cx="25400" cy="33338"/>
            </a:xfrm>
            <a:custGeom>
              <a:avLst/>
              <a:gdLst>
                <a:gd name="T0" fmla="*/ 5 w 7"/>
                <a:gd name="T1" fmla="*/ 3 h 9"/>
                <a:gd name="T2" fmla="*/ 3 w 7"/>
                <a:gd name="T3" fmla="*/ 1 h 9"/>
                <a:gd name="T4" fmla="*/ 2 w 7"/>
                <a:gd name="T5" fmla="*/ 0 h 9"/>
                <a:gd name="T6" fmla="*/ 0 w 7"/>
                <a:gd name="T7" fmla="*/ 1 h 9"/>
                <a:gd name="T8" fmla="*/ 1 w 7"/>
                <a:gd name="T9" fmla="*/ 3 h 9"/>
                <a:gd name="T10" fmla="*/ 3 w 7"/>
                <a:gd name="T11" fmla="*/ 7 h 9"/>
                <a:gd name="T12" fmla="*/ 3 w 7"/>
                <a:gd name="T13" fmla="*/ 9 h 9"/>
                <a:gd name="T14" fmla="*/ 5 w 7"/>
                <a:gd name="T15" fmla="*/ 7 h 9"/>
                <a:gd name="T16" fmla="*/ 6 w 7"/>
                <a:gd name="T17" fmla="*/ 6 h 9"/>
                <a:gd name="T18" fmla="*/ 7 w 7"/>
                <a:gd name="T19" fmla="*/ 6 h 9"/>
                <a:gd name="T20" fmla="*/ 7 w 7"/>
                <a:gd name="T21" fmla="*/ 5 h 9"/>
                <a:gd name="T22" fmla="*/ 5 w 7"/>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9">
                  <a:moveTo>
                    <a:pt x="5" y="3"/>
                  </a:moveTo>
                  <a:cubicBezTo>
                    <a:pt x="5" y="2"/>
                    <a:pt x="4" y="1"/>
                    <a:pt x="3" y="1"/>
                  </a:cubicBezTo>
                  <a:cubicBezTo>
                    <a:pt x="3" y="1"/>
                    <a:pt x="2" y="0"/>
                    <a:pt x="2" y="0"/>
                  </a:cubicBezTo>
                  <a:cubicBezTo>
                    <a:pt x="1" y="0"/>
                    <a:pt x="1" y="1"/>
                    <a:pt x="0" y="1"/>
                  </a:cubicBezTo>
                  <a:cubicBezTo>
                    <a:pt x="1" y="2"/>
                    <a:pt x="1" y="3"/>
                    <a:pt x="1" y="3"/>
                  </a:cubicBezTo>
                  <a:cubicBezTo>
                    <a:pt x="2" y="4"/>
                    <a:pt x="3" y="6"/>
                    <a:pt x="3" y="7"/>
                  </a:cubicBezTo>
                  <a:cubicBezTo>
                    <a:pt x="3" y="7"/>
                    <a:pt x="3" y="9"/>
                    <a:pt x="3" y="9"/>
                  </a:cubicBezTo>
                  <a:cubicBezTo>
                    <a:pt x="4" y="9"/>
                    <a:pt x="5" y="8"/>
                    <a:pt x="5" y="7"/>
                  </a:cubicBezTo>
                  <a:cubicBezTo>
                    <a:pt x="5" y="7"/>
                    <a:pt x="5" y="6"/>
                    <a:pt x="6" y="6"/>
                  </a:cubicBezTo>
                  <a:cubicBezTo>
                    <a:pt x="6" y="6"/>
                    <a:pt x="7" y="7"/>
                    <a:pt x="7" y="6"/>
                  </a:cubicBezTo>
                  <a:cubicBezTo>
                    <a:pt x="7" y="6"/>
                    <a:pt x="7" y="5"/>
                    <a:pt x="7" y="5"/>
                  </a:cubicBezTo>
                  <a:cubicBezTo>
                    <a:pt x="6" y="5"/>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259">
              <a:extLst>
                <a:ext uri="{FF2B5EF4-FFF2-40B4-BE49-F238E27FC236}">
                  <a16:creationId xmlns:a16="http://schemas.microsoft.com/office/drawing/2014/main" id="{74D2F0EA-4F2A-44FC-8551-F5C614F89422}"/>
                </a:ext>
              </a:extLst>
            </p:cNvPr>
            <p:cNvSpPr>
              <a:spLocks/>
            </p:cNvSpPr>
            <p:nvPr/>
          </p:nvSpPr>
          <p:spPr bwMode="auto">
            <a:xfrm>
              <a:off x="-3340100" y="1831975"/>
              <a:ext cx="53975" cy="28575"/>
            </a:xfrm>
            <a:custGeom>
              <a:avLst/>
              <a:gdLst>
                <a:gd name="T0" fmla="*/ 12 w 15"/>
                <a:gd name="T1" fmla="*/ 0 h 8"/>
                <a:gd name="T2" fmla="*/ 9 w 15"/>
                <a:gd name="T3" fmla="*/ 1 h 8"/>
                <a:gd name="T4" fmla="*/ 7 w 15"/>
                <a:gd name="T5" fmla="*/ 1 h 8"/>
                <a:gd name="T6" fmla="*/ 5 w 15"/>
                <a:gd name="T7" fmla="*/ 1 h 8"/>
                <a:gd name="T8" fmla="*/ 2 w 15"/>
                <a:gd name="T9" fmla="*/ 1 h 8"/>
                <a:gd name="T10" fmla="*/ 1 w 15"/>
                <a:gd name="T11" fmla="*/ 0 h 8"/>
                <a:gd name="T12" fmla="*/ 1 w 15"/>
                <a:gd name="T13" fmla="*/ 0 h 8"/>
                <a:gd name="T14" fmla="*/ 1 w 15"/>
                <a:gd name="T15" fmla="*/ 2 h 8"/>
                <a:gd name="T16" fmla="*/ 2 w 15"/>
                <a:gd name="T17" fmla="*/ 3 h 8"/>
                <a:gd name="T18" fmla="*/ 1 w 15"/>
                <a:gd name="T19" fmla="*/ 4 h 8"/>
                <a:gd name="T20" fmla="*/ 1 w 15"/>
                <a:gd name="T21" fmla="*/ 5 h 8"/>
                <a:gd name="T22" fmla="*/ 2 w 15"/>
                <a:gd name="T23" fmla="*/ 7 h 8"/>
                <a:gd name="T24" fmla="*/ 2 w 15"/>
                <a:gd name="T25" fmla="*/ 8 h 8"/>
                <a:gd name="T26" fmla="*/ 6 w 15"/>
                <a:gd name="T27" fmla="*/ 8 h 8"/>
                <a:gd name="T28" fmla="*/ 8 w 15"/>
                <a:gd name="T29" fmla="*/ 8 h 8"/>
                <a:gd name="T30" fmla="*/ 9 w 15"/>
                <a:gd name="T31" fmla="*/ 8 h 8"/>
                <a:gd name="T32" fmla="*/ 10 w 15"/>
                <a:gd name="T33" fmla="*/ 7 h 8"/>
                <a:gd name="T34" fmla="*/ 10 w 15"/>
                <a:gd name="T35" fmla="*/ 6 h 8"/>
                <a:gd name="T36" fmla="*/ 12 w 15"/>
                <a:gd name="T37" fmla="*/ 6 h 8"/>
                <a:gd name="T38" fmla="*/ 13 w 15"/>
                <a:gd name="T39" fmla="*/ 6 h 8"/>
                <a:gd name="T40" fmla="*/ 13 w 15"/>
                <a:gd name="T41" fmla="*/ 6 h 8"/>
                <a:gd name="T42" fmla="*/ 13 w 15"/>
                <a:gd name="T43" fmla="*/ 4 h 8"/>
                <a:gd name="T44" fmla="*/ 14 w 15"/>
                <a:gd name="T45" fmla="*/ 2 h 8"/>
                <a:gd name="T46" fmla="*/ 15 w 15"/>
                <a:gd name="T47" fmla="*/ 1 h 8"/>
                <a:gd name="T48" fmla="*/ 14 w 15"/>
                <a:gd name="T49" fmla="*/ 1 h 8"/>
                <a:gd name="T50" fmla="*/ 12 w 15"/>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8">
                  <a:moveTo>
                    <a:pt x="12" y="0"/>
                  </a:moveTo>
                  <a:cubicBezTo>
                    <a:pt x="11" y="0"/>
                    <a:pt x="9" y="0"/>
                    <a:pt x="9" y="1"/>
                  </a:cubicBezTo>
                  <a:cubicBezTo>
                    <a:pt x="8" y="1"/>
                    <a:pt x="8" y="1"/>
                    <a:pt x="7" y="1"/>
                  </a:cubicBezTo>
                  <a:cubicBezTo>
                    <a:pt x="7" y="1"/>
                    <a:pt x="5" y="1"/>
                    <a:pt x="5" y="1"/>
                  </a:cubicBezTo>
                  <a:cubicBezTo>
                    <a:pt x="4" y="1"/>
                    <a:pt x="3" y="1"/>
                    <a:pt x="2" y="1"/>
                  </a:cubicBezTo>
                  <a:cubicBezTo>
                    <a:pt x="2" y="1"/>
                    <a:pt x="2" y="0"/>
                    <a:pt x="1" y="0"/>
                  </a:cubicBezTo>
                  <a:cubicBezTo>
                    <a:pt x="1" y="0"/>
                    <a:pt x="1" y="0"/>
                    <a:pt x="1" y="0"/>
                  </a:cubicBezTo>
                  <a:cubicBezTo>
                    <a:pt x="0" y="1"/>
                    <a:pt x="0" y="1"/>
                    <a:pt x="1" y="2"/>
                  </a:cubicBezTo>
                  <a:cubicBezTo>
                    <a:pt x="1" y="2"/>
                    <a:pt x="2" y="3"/>
                    <a:pt x="2" y="3"/>
                  </a:cubicBezTo>
                  <a:cubicBezTo>
                    <a:pt x="1" y="3"/>
                    <a:pt x="1" y="4"/>
                    <a:pt x="1" y="4"/>
                  </a:cubicBezTo>
                  <a:cubicBezTo>
                    <a:pt x="1" y="5"/>
                    <a:pt x="1" y="5"/>
                    <a:pt x="1" y="5"/>
                  </a:cubicBezTo>
                  <a:cubicBezTo>
                    <a:pt x="1" y="6"/>
                    <a:pt x="2" y="7"/>
                    <a:pt x="2" y="7"/>
                  </a:cubicBezTo>
                  <a:cubicBezTo>
                    <a:pt x="2" y="7"/>
                    <a:pt x="3" y="7"/>
                    <a:pt x="2" y="8"/>
                  </a:cubicBezTo>
                  <a:cubicBezTo>
                    <a:pt x="3" y="8"/>
                    <a:pt x="5" y="7"/>
                    <a:pt x="6" y="8"/>
                  </a:cubicBezTo>
                  <a:cubicBezTo>
                    <a:pt x="6" y="8"/>
                    <a:pt x="8" y="8"/>
                    <a:pt x="8" y="8"/>
                  </a:cubicBezTo>
                  <a:cubicBezTo>
                    <a:pt x="9" y="8"/>
                    <a:pt x="9" y="8"/>
                    <a:pt x="9" y="8"/>
                  </a:cubicBezTo>
                  <a:cubicBezTo>
                    <a:pt x="9" y="7"/>
                    <a:pt x="10" y="7"/>
                    <a:pt x="10" y="7"/>
                  </a:cubicBezTo>
                  <a:cubicBezTo>
                    <a:pt x="10" y="7"/>
                    <a:pt x="10" y="6"/>
                    <a:pt x="10" y="6"/>
                  </a:cubicBezTo>
                  <a:cubicBezTo>
                    <a:pt x="10" y="6"/>
                    <a:pt x="12" y="6"/>
                    <a:pt x="12" y="6"/>
                  </a:cubicBezTo>
                  <a:cubicBezTo>
                    <a:pt x="13" y="7"/>
                    <a:pt x="13" y="6"/>
                    <a:pt x="13" y="6"/>
                  </a:cubicBezTo>
                  <a:cubicBezTo>
                    <a:pt x="13" y="6"/>
                    <a:pt x="13" y="6"/>
                    <a:pt x="13" y="6"/>
                  </a:cubicBezTo>
                  <a:cubicBezTo>
                    <a:pt x="13" y="6"/>
                    <a:pt x="12" y="4"/>
                    <a:pt x="13" y="4"/>
                  </a:cubicBezTo>
                  <a:cubicBezTo>
                    <a:pt x="13" y="4"/>
                    <a:pt x="14" y="2"/>
                    <a:pt x="14" y="2"/>
                  </a:cubicBezTo>
                  <a:cubicBezTo>
                    <a:pt x="15" y="2"/>
                    <a:pt x="15" y="2"/>
                    <a:pt x="15" y="1"/>
                  </a:cubicBezTo>
                  <a:cubicBezTo>
                    <a:pt x="14" y="1"/>
                    <a:pt x="14" y="1"/>
                    <a:pt x="14" y="1"/>
                  </a:cubicBezTo>
                  <a:cubicBezTo>
                    <a:pt x="13" y="0"/>
                    <a:pt x="12" y="0"/>
                    <a:pt x="1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260">
              <a:extLst>
                <a:ext uri="{FF2B5EF4-FFF2-40B4-BE49-F238E27FC236}">
                  <a16:creationId xmlns:a16="http://schemas.microsoft.com/office/drawing/2014/main" id="{DA522D3A-6E09-409C-9B96-6E625A89E1B0}"/>
                </a:ext>
              </a:extLst>
            </p:cNvPr>
            <p:cNvSpPr>
              <a:spLocks/>
            </p:cNvSpPr>
            <p:nvPr/>
          </p:nvSpPr>
          <p:spPr bwMode="auto">
            <a:xfrm>
              <a:off x="-3354388" y="1849438"/>
              <a:ext cx="25400" cy="17463"/>
            </a:xfrm>
            <a:custGeom>
              <a:avLst/>
              <a:gdLst>
                <a:gd name="T0" fmla="*/ 2 w 7"/>
                <a:gd name="T1" fmla="*/ 5 h 5"/>
                <a:gd name="T2" fmla="*/ 2 w 7"/>
                <a:gd name="T3" fmla="*/ 5 h 5"/>
                <a:gd name="T4" fmla="*/ 2 w 7"/>
                <a:gd name="T5" fmla="*/ 4 h 5"/>
                <a:gd name="T6" fmla="*/ 2 w 7"/>
                <a:gd name="T7" fmla="*/ 4 h 5"/>
                <a:gd name="T8" fmla="*/ 2 w 7"/>
                <a:gd name="T9" fmla="*/ 4 h 5"/>
                <a:gd name="T10" fmla="*/ 2 w 7"/>
                <a:gd name="T11" fmla="*/ 4 h 5"/>
                <a:gd name="T12" fmla="*/ 3 w 7"/>
                <a:gd name="T13" fmla="*/ 4 h 5"/>
                <a:gd name="T14" fmla="*/ 3 w 7"/>
                <a:gd name="T15" fmla="*/ 4 h 5"/>
                <a:gd name="T16" fmla="*/ 3 w 7"/>
                <a:gd name="T17" fmla="*/ 4 h 5"/>
                <a:gd name="T18" fmla="*/ 3 w 7"/>
                <a:gd name="T19" fmla="*/ 4 h 5"/>
                <a:gd name="T20" fmla="*/ 3 w 7"/>
                <a:gd name="T21" fmla="*/ 4 h 5"/>
                <a:gd name="T22" fmla="*/ 4 w 7"/>
                <a:gd name="T23" fmla="*/ 4 h 5"/>
                <a:gd name="T24" fmla="*/ 6 w 7"/>
                <a:gd name="T25" fmla="*/ 3 h 5"/>
                <a:gd name="T26" fmla="*/ 6 w 7"/>
                <a:gd name="T27" fmla="*/ 3 h 5"/>
                <a:gd name="T28" fmla="*/ 6 w 7"/>
                <a:gd name="T29" fmla="*/ 2 h 5"/>
                <a:gd name="T30" fmla="*/ 5 w 7"/>
                <a:gd name="T31" fmla="*/ 0 h 5"/>
                <a:gd name="T32" fmla="*/ 5 w 7"/>
                <a:gd name="T33" fmla="*/ 0 h 5"/>
                <a:gd name="T34" fmla="*/ 5 w 7"/>
                <a:gd name="T35" fmla="*/ 0 h 5"/>
                <a:gd name="T36" fmla="*/ 5 w 7"/>
                <a:gd name="T37" fmla="*/ 0 h 5"/>
                <a:gd name="T38" fmla="*/ 1 w 7"/>
                <a:gd name="T39" fmla="*/ 1 h 5"/>
                <a:gd name="T40" fmla="*/ 1 w 7"/>
                <a:gd name="T41" fmla="*/ 1 h 5"/>
                <a:gd name="T42" fmla="*/ 0 w 7"/>
                <a:gd name="T43" fmla="*/ 3 h 5"/>
                <a:gd name="T44" fmla="*/ 2 w 7"/>
                <a:gd name="T4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5">
                  <a:moveTo>
                    <a:pt x="2" y="5"/>
                  </a:moveTo>
                  <a:cubicBezTo>
                    <a:pt x="2" y="5"/>
                    <a:pt x="2" y="5"/>
                    <a:pt x="2" y="5"/>
                  </a:cubicBezTo>
                  <a:cubicBezTo>
                    <a:pt x="2" y="5"/>
                    <a:pt x="2" y="5"/>
                    <a:pt x="2" y="4"/>
                  </a:cubicBezTo>
                  <a:cubicBezTo>
                    <a:pt x="2" y="4"/>
                    <a:pt x="2" y="4"/>
                    <a:pt x="2" y="4"/>
                  </a:cubicBezTo>
                  <a:cubicBezTo>
                    <a:pt x="2" y="4"/>
                    <a:pt x="2" y="4"/>
                    <a:pt x="2" y="4"/>
                  </a:cubicBezTo>
                  <a:cubicBezTo>
                    <a:pt x="2" y="4"/>
                    <a:pt x="2" y="4"/>
                    <a:pt x="2" y="4"/>
                  </a:cubicBezTo>
                  <a:cubicBezTo>
                    <a:pt x="2" y="4"/>
                    <a:pt x="2"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5" y="4"/>
                    <a:pt x="6" y="3"/>
                    <a:pt x="6" y="3"/>
                  </a:cubicBezTo>
                  <a:cubicBezTo>
                    <a:pt x="6" y="3"/>
                    <a:pt x="6" y="3"/>
                    <a:pt x="6" y="3"/>
                  </a:cubicBezTo>
                  <a:cubicBezTo>
                    <a:pt x="7" y="2"/>
                    <a:pt x="6" y="2"/>
                    <a:pt x="6" y="2"/>
                  </a:cubicBezTo>
                  <a:cubicBezTo>
                    <a:pt x="6" y="2"/>
                    <a:pt x="5" y="1"/>
                    <a:pt x="5" y="0"/>
                  </a:cubicBezTo>
                  <a:cubicBezTo>
                    <a:pt x="5" y="0"/>
                    <a:pt x="5" y="0"/>
                    <a:pt x="5" y="0"/>
                  </a:cubicBezTo>
                  <a:cubicBezTo>
                    <a:pt x="5" y="0"/>
                    <a:pt x="5" y="0"/>
                    <a:pt x="5" y="0"/>
                  </a:cubicBezTo>
                  <a:cubicBezTo>
                    <a:pt x="5" y="0"/>
                    <a:pt x="5" y="0"/>
                    <a:pt x="5" y="0"/>
                  </a:cubicBezTo>
                  <a:cubicBezTo>
                    <a:pt x="3" y="0"/>
                    <a:pt x="1" y="1"/>
                    <a:pt x="1" y="1"/>
                  </a:cubicBezTo>
                  <a:cubicBezTo>
                    <a:pt x="1" y="1"/>
                    <a:pt x="1" y="1"/>
                    <a:pt x="1" y="1"/>
                  </a:cubicBezTo>
                  <a:cubicBezTo>
                    <a:pt x="0" y="1"/>
                    <a:pt x="0" y="3"/>
                    <a:pt x="0" y="3"/>
                  </a:cubicBezTo>
                  <a:cubicBezTo>
                    <a:pt x="0" y="4"/>
                    <a:pt x="1"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261">
              <a:extLst>
                <a:ext uri="{FF2B5EF4-FFF2-40B4-BE49-F238E27FC236}">
                  <a16:creationId xmlns:a16="http://schemas.microsoft.com/office/drawing/2014/main" id="{E9F3677D-51B8-4520-8918-72FAFF0C5800}"/>
                </a:ext>
              </a:extLst>
            </p:cNvPr>
            <p:cNvSpPr>
              <a:spLocks/>
            </p:cNvSpPr>
            <p:nvPr/>
          </p:nvSpPr>
          <p:spPr bwMode="auto">
            <a:xfrm>
              <a:off x="-3340100" y="1741488"/>
              <a:ext cx="152400" cy="85725"/>
            </a:xfrm>
            <a:custGeom>
              <a:avLst/>
              <a:gdLst>
                <a:gd name="T0" fmla="*/ 39 w 42"/>
                <a:gd name="T1" fmla="*/ 14 h 24"/>
                <a:gd name="T2" fmla="*/ 41 w 42"/>
                <a:gd name="T3" fmla="*/ 13 h 24"/>
                <a:gd name="T4" fmla="*/ 42 w 42"/>
                <a:gd name="T5" fmla="*/ 11 h 24"/>
                <a:gd name="T6" fmla="*/ 42 w 42"/>
                <a:gd name="T7" fmla="*/ 10 h 24"/>
                <a:gd name="T8" fmla="*/ 38 w 42"/>
                <a:gd name="T9" fmla="*/ 8 h 24"/>
                <a:gd name="T10" fmla="*/ 35 w 42"/>
                <a:gd name="T11" fmla="*/ 7 h 24"/>
                <a:gd name="T12" fmla="*/ 33 w 42"/>
                <a:gd name="T13" fmla="*/ 7 h 24"/>
                <a:gd name="T14" fmla="*/ 31 w 42"/>
                <a:gd name="T15" fmla="*/ 6 h 24"/>
                <a:gd name="T16" fmla="*/ 28 w 42"/>
                <a:gd name="T17" fmla="*/ 4 h 24"/>
                <a:gd name="T18" fmla="*/ 27 w 42"/>
                <a:gd name="T19" fmla="*/ 1 h 24"/>
                <a:gd name="T20" fmla="*/ 24 w 42"/>
                <a:gd name="T21" fmla="*/ 1 h 24"/>
                <a:gd name="T22" fmla="*/ 22 w 42"/>
                <a:gd name="T23" fmla="*/ 1 h 24"/>
                <a:gd name="T24" fmla="*/ 19 w 42"/>
                <a:gd name="T25" fmla="*/ 3 h 24"/>
                <a:gd name="T26" fmla="*/ 17 w 42"/>
                <a:gd name="T27" fmla="*/ 3 h 24"/>
                <a:gd name="T28" fmla="*/ 14 w 42"/>
                <a:gd name="T29" fmla="*/ 3 h 24"/>
                <a:gd name="T30" fmla="*/ 10 w 42"/>
                <a:gd name="T31" fmla="*/ 2 h 24"/>
                <a:gd name="T32" fmla="*/ 5 w 42"/>
                <a:gd name="T33" fmla="*/ 3 h 24"/>
                <a:gd name="T34" fmla="*/ 4 w 42"/>
                <a:gd name="T35" fmla="*/ 4 h 24"/>
                <a:gd name="T36" fmla="*/ 3 w 42"/>
                <a:gd name="T37" fmla="*/ 7 h 24"/>
                <a:gd name="T38" fmla="*/ 1 w 42"/>
                <a:gd name="T39" fmla="*/ 11 h 24"/>
                <a:gd name="T40" fmla="*/ 1 w 42"/>
                <a:gd name="T41" fmla="*/ 13 h 24"/>
                <a:gd name="T42" fmla="*/ 3 w 42"/>
                <a:gd name="T43" fmla="*/ 14 h 24"/>
                <a:gd name="T44" fmla="*/ 6 w 42"/>
                <a:gd name="T45" fmla="*/ 14 h 24"/>
                <a:gd name="T46" fmla="*/ 8 w 42"/>
                <a:gd name="T47" fmla="*/ 14 h 24"/>
                <a:gd name="T48" fmla="*/ 13 w 42"/>
                <a:gd name="T49" fmla="*/ 12 h 24"/>
                <a:gd name="T50" fmla="*/ 16 w 42"/>
                <a:gd name="T51" fmla="*/ 15 h 24"/>
                <a:gd name="T52" fmla="*/ 18 w 42"/>
                <a:gd name="T53" fmla="*/ 18 h 24"/>
                <a:gd name="T54" fmla="*/ 16 w 42"/>
                <a:gd name="T55" fmla="*/ 19 h 24"/>
                <a:gd name="T56" fmla="*/ 15 w 42"/>
                <a:gd name="T57" fmla="*/ 22 h 24"/>
                <a:gd name="T58" fmla="*/ 17 w 42"/>
                <a:gd name="T59" fmla="*/ 22 h 24"/>
                <a:gd name="T60" fmla="*/ 20 w 42"/>
                <a:gd name="T61" fmla="*/ 18 h 24"/>
                <a:gd name="T62" fmla="*/ 23 w 42"/>
                <a:gd name="T63" fmla="*/ 19 h 24"/>
                <a:gd name="T64" fmla="*/ 24 w 42"/>
                <a:gd name="T65" fmla="*/ 21 h 24"/>
                <a:gd name="T66" fmla="*/ 26 w 42"/>
                <a:gd name="T67" fmla="*/ 24 h 24"/>
                <a:gd name="T68" fmla="*/ 30 w 42"/>
                <a:gd name="T69" fmla="*/ 23 h 24"/>
                <a:gd name="T70" fmla="*/ 31 w 42"/>
                <a:gd name="T71" fmla="*/ 22 h 24"/>
                <a:gd name="T72" fmla="*/ 32 w 42"/>
                <a:gd name="T73" fmla="*/ 18 h 24"/>
                <a:gd name="T74" fmla="*/ 37 w 42"/>
                <a:gd name="T7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24">
                  <a:moveTo>
                    <a:pt x="37" y="15"/>
                  </a:moveTo>
                  <a:cubicBezTo>
                    <a:pt x="37" y="15"/>
                    <a:pt x="39" y="14"/>
                    <a:pt x="39" y="14"/>
                  </a:cubicBezTo>
                  <a:cubicBezTo>
                    <a:pt x="39" y="14"/>
                    <a:pt x="41" y="14"/>
                    <a:pt x="41" y="14"/>
                  </a:cubicBezTo>
                  <a:cubicBezTo>
                    <a:pt x="41" y="14"/>
                    <a:pt x="41" y="13"/>
                    <a:pt x="41" y="13"/>
                  </a:cubicBezTo>
                  <a:cubicBezTo>
                    <a:pt x="41" y="12"/>
                    <a:pt x="41" y="12"/>
                    <a:pt x="41" y="12"/>
                  </a:cubicBezTo>
                  <a:cubicBezTo>
                    <a:pt x="41" y="12"/>
                    <a:pt x="42" y="12"/>
                    <a:pt x="42" y="11"/>
                  </a:cubicBezTo>
                  <a:cubicBezTo>
                    <a:pt x="42" y="11"/>
                    <a:pt x="41" y="11"/>
                    <a:pt x="41" y="11"/>
                  </a:cubicBezTo>
                  <a:cubicBezTo>
                    <a:pt x="41" y="10"/>
                    <a:pt x="42" y="10"/>
                    <a:pt x="42" y="10"/>
                  </a:cubicBezTo>
                  <a:cubicBezTo>
                    <a:pt x="42" y="9"/>
                    <a:pt x="41" y="9"/>
                    <a:pt x="40" y="9"/>
                  </a:cubicBezTo>
                  <a:cubicBezTo>
                    <a:pt x="40" y="8"/>
                    <a:pt x="39" y="9"/>
                    <a:pt x="38" y="8"/>
                  </a:cubicBezTo>
                  <a:cubicBezTo>
                    <a:pt x="38" y="8"/>
                    <a:pt x="36" y="8"/>
                    <a:pt x="36" y="8"/>
                  </a:cubicBezTo>
                  <a:cubicBezTo>
                    <a:pt x="36" y="8"/>
                    <a:pt x="36" y="7"/>
                    <a:pt x="35" y="7"/>
                  </a:cubicBezTo>
                  <a:cubicBezTo>
                    <a:pt x="35" y="6"/>
                    <a:pt x="35" y="7"/>
                    <a:pt x="34" y="7"/>
                  </a:cubicBezTo>
                  <a:cubicBezTo>
                    <a:pt x="34" y="7"/>
                    <a:pt x="33" y="7"/>
                    <a:pt x="33" y="7"/>
                  </a:cubicBezTo>
                  <a:cubicBezTo>
                    <a:pt x="33" y="7"/>
                    <a:pt x="32" y="6"/>
                    <a:pt x="32" y="6"/>
                  </a:cubicBezTo>
                  <a:cubicBezTo>
                    <a:pt x="31" y="7"/>
                    <a:pt x="31" y="7"/>
                    <a:pt x="31" y="6"/>
                  </a:cubicBezTo>
                  <a:cubicBezTo>
                    <a:pt x="31" y="5"/>
                    <a:pt x="30" y="4"/>
                    <a:pt x="30" y="4"/>
                  </a:cubicBezTo>
                  <a:cubicBezTo>
                    <a:pt x="30" y="4"/>
                    <a:pt x="28" y="4"/>
                    <a:pt x="28" y="4"/>
                  </a:cubicBezTo>
                  <a:cubicBezTo>
                    <a:pt x="28" y="3"/>
                    <a:pt x="27" y="3"/>
                    <a:pt x="28" y="2"/>
                  </a:cubicBezTo>
                  <a:cubicBezTo>
                    <a:pt x="28" y="2"/>
                    <a:pt x="28" y="1"/>
                    <a:pt x="27" y="1"/>
                  </a:cubicBezTo>
                  <a:cubicBezTo>
                    <a:pt x="27" y="0"/>
                    <a:pt x="26" y="0"/>
                    <a:pt x="25" y="1"/>
                  </a:cubicBezTo>
                  <a:cubicBezTo>
                    <a:pt x="25" y="1"/>
                    <a:pt x="24" y="0"/>
                    <a:pt x="24" y="1"/>
                  </a:cubicBezTo>
                  <a:cubicBezTo>
                    <a:pt x="24" y="1"/>
                    <a:pt x="23" y="1"/>
                    <a:pt x="23" y="1"/>
                  </a:cubicBezTo>
                  <a:cubicBezTo>
                    <a:pt x="23" y="1"/>
                    <a:pt x="22" y="1"/>
                    <a:pt x="22" y="1"/>
                  </a:cubicBezTo>
                  <a:cubicBezTo>
                    <a:pt x="22" y="1"/>
                    <a:pt x="21" y="1"/>
                    <a:pt x="21" y="1"/>
                  </a:cubicBezTo>
                  <a:cubicBezTo>
                    <a:pt x="21" y="1"/>
                    <a:pt x="19" y="2"/>
                    <a:pt x="19" y="3"/>
                  </a:cubicBezTo>
                  <a:cubicBezTo>
                    <a:pt x="19" y="3"/>
                    <a:pt x="19" y="4"/>
                    <a:pt x="19" y="3"/>
                  </a:cubicBezTo>
                  <a:cubicBezTo>
                    <a:pt x="19" y="3"/>
                    <a:pt x="17" y="3"/>
                    <a:pt x="17" y="3"/>
                  </a:cubicBezTo>
                  <a:cubicBezTo>
                    <a:pt x="16" y="4"/>
                    <a:pt x="16" y="2"/>
                    <a:pt x="15" y="3"/>
                  </a:cubicBezTo>
                  <a:cubicBezTo>
                    <a:pt x="15" y="3"/>
                    <a:pt x="14" y="2"/>
                    <a:pt x="14" y="3"/>
                  </a:cubicBezTo>
                  <a:cubicBezTo>
                    <a:pt x="14" y="3"/>
                    <a:pt x="13" y="3"/>
                    <a:pt x="12" y="2"/>
                  </a:cubicBezTo>
                  <a:cubicBezTo>
                    <a:pt x="12" y="2"/>
                    <a:pt x="10" y="3"/>
                    <a:pt x="10" y="2"/>
                  </a:cubicBezTo>
                  <a:cubicBezTo>
                    <a:pt x="10" y="2"/>
                    <a:pt x="7" y="2"/>
                    <a:pt x="6" y="2"/>
                  </a:cubicBezTo>
                  <a:cubicBezTo>
                    <a:pt x="5" y="2"/>
                    <a:pt x="5" y="2"/>
                    <a:pt x="5" y="3"/>
                  </a:cubicBezTo>
                  <a:cubicBezTo>
                    <a:pt x="4" y="3"/>
                    <a:pt x="4" y="3"/>
                    <a:pt x="3" y="3"/>
                  </a:cubicBezTo>
                  <a:cubicBezTo>
                    <a:pt x="3" y="3"/>
                    <a:pt x="3" y="3"/>
                    <a:pt x="4" y="4"/>
                  </a:cubicBezTo>
                  <a:cubicBezTo>
                    <a:pt x="4" y="4"/>
                    <a:pt x="5" y="5"/>
                    <a:pt x="4" y="6"/>
                  </a:cubicBezTo>
                  <a:cubicBezTo>
                    <a:pt x="4" y="6"/>
                    <a:pt x="4" y="6"/>
                    <a:pt x="3" y="7"/>
                  </a:cubicBezTo>
                  <a:cubicBezTo>
                    <a:pt x="3" y="7"/>
                    <a:pt x="1" y="9"/>
                    <a:pt x="1" y="9"/>
                  </a:cubicBezTo>
                  <a:cubicBezTo>
                    <a:pt x="1" y="9"/>
                    <a:pt x="2" y="10"/>
                    <a:pt x="1" y="11"/>
                  </a:cubicBezTo>
                  <a:cubicBezTo>
                    <a:pt x="1" y="11"/>
                    <a:pt x="0" y="12"/>
                    <a:pt x="0" y="12"/>
                  </a:cubicBezTo>
                  <a:cubicBezTo>
                    <a:pt x="0" y="13"/>
                    <a:pt x="1" y="13"/>
                    <a:pt x="1" y="13"/>
                  </a:cubicBezTo>
                  <a:cubicBezTo>
                    <a:pt x="2" y="13"/>
                    <a:pt x="2" y="14"/>
                    <a:pt x="2" y="14"/>
                  </a:cubicBezTo>
                  <a:cubicBezTo>
                    <a:pt x="2" y="14"/>
                    <a:pt x="2" y="14"/>
                    <a:pt x="3" y="14"/>
                  </a:cubicBezTo>
                  <a:cubicBezTo>
                    <a:pt x="3" y="14"/>
                    <a:pt x="4" y="14"/>
                    <a:pt x="5" y="14"/>
                  </a:cubicBezTo>
                  <a:cubicBezTo>
                    <a:pt x="5" y="14"/>
                    <a:pt x="6" y="14"/>
                    <a:pt x="6" y="14"/>
                  </a:cubicBezTo>
                  <a:cubicBezTo>
                    <a:pt x="6" y="15"/>
                    <a:pt x="7" y="14"/>
                    <a:pt x="7" y="14"/>
                  </a:cubicBezTo>
                  <a:cubicBezTo>
                    <a:pt x="8" y="14"/>
                    <a:pt x="8" y="14"/>
                    <a:pt x="8" y="14"/>
                  </a:cubicBezTo>
                  <a:cubicBezTo>
                    <a:pt x="9" y="14"/>
                    <a:pt x="10" y="14"/>
                    <a:pt x="10" y="13"/>
                  </a:cubicBezTo>
                  <a:cubicBezTo>
                    <a:pt x="10" y="13"/>
                    <a:pt x="12" y="12"/>
                    <a:pt x="13" y="12"/>
                  </a:cubicBezTo>
                  <a:cubicBezTo>
                    <a:pt x="13" y="12"/>
                    <a:pt x="14" y="13"/>
                    <a:pt x="14" y="13"/>
                  </a:cubicBezTo>
                  <a:cubicBezTo>
                    <a:pt x="15" y="13"/>
                    <a:pt x="16" y="14"/>
                    <a:pt x="16" y="15"/>
                  </a:cubicBezTo>
                  <a:cubicBezTo>
                    <a:pt x="16" y="15"/>
                    <a:pt x="17" y="17"/>
                    <a:pt x="18" y="17"/>
                  </a:cubicBezTo>
                  <a:cubicBezTo>
                    <a:pt x="18" y="17"/>
                    <a:pt x="18" y="18"/>
                    <a:pt x="18" y="18"/>
                  </a:cubicBezTo>
                  <a:cubicBezTo>
                    <a:pt x="18" y="19"/>
                    <a:pt x="17" y="18"/>
                    <a:pt x="17" y="18"/>
                  </a:cubicBezTo>
                  <a:cubicBezTo>
                    <a:pt x="16" y="18"/>
                    <a:pt x="16" y="19"/>
                    <a:pt x="16" y="19"/>
                  </a:cubicBezTo>
                  <a:cubicBezTo>
                    <a:pt x="16" y="20"/>
                    <a:pt x="14" y="21"/>
                    <a:pt x="14" y="21"/>
                  </a:cubicBezTo>
                  <a:cubicBezTo>
                    <a:pt x="14" y="22"/>
                    <a:pt x="15" y="22"/>
                    <a:pt x="15" y="22"/>
                  </a:cubicBezTo>
                  <a:cubicBezTo>
                    <a:pt x="15" y="22"/>
                    <a:pt x="16" y="21"/>
                    <a:pt x="16" y="21"/>
                  </a:cubicBezTo>
                  <a:cubicBezTo>
                    <a:pt x="17" y="21"/>
                    <a:pt x="17" y="22"/>
                    <a:pt x="17" y="22"/>
                  </a:cubicBezTo>
                  <a:cubicBezTo>
                    <a:pt x="17" y="21"/>
                    <a:pt x="17" y="21"/>
                    <a:pt x="18" y="20"/>
                  </a:cubicBezTo>
                  <a:cubicBezTo>
                    <a:pt x="19" y="19"/>
                    <a:pt x="19" y="18"/>
                    <a:pt x="20" y="18"/>
                  </a:cubicBezTo>
                  <a:cubicBezTo>
                    <a:pt x="21" y="18"/>
                    <a:pt x="22" y="17"/>
                    <a:pt x="23" y="17"/>
                  </a:cubicBezTo>
                  <a:cubicBezTo>
                    <a:pt x="24" y="18"/>
                    <a:pt x="22" y="18"/>
                    <a:pt x="23" y="19"/>
                  </a:cubicBezTo>
                  <a:cubicBezTo>
                    <a:pt x="24" y="19"/>
                    <a:pt x="27" y="19"/>
                    <a:pt x="27" y="19"/>
                  </a:cubicBezTo>
                  <a:cubicBezTo>
                    <a:pt x="27" y="20"/>
                    <a:pt x="24" y="21"/>
                    <a:pt x="24" y="21"/>
                  </a:cubicBezTo>
                  <a:cubicBezTo>
                    <a:pt x="24" y="22"/>
                    <a:pt x="26" y="22"/>
                    <a:pt x="26" y="22"/>
                  </a:cubicBezTo>
                  <a:cubicBezTo>
                    <a:pt x="27" y="23"/>
                    <a:pt x="26" y="24"/>
                    <a:pt x="26" y="24"/>
                  </a:cubicBezTo>
                  <a:cubicBezTo>
                    <a:pt x="27" y="24"/>
                    <a:pt x="27" y="24"/>
                    <a:pt x="28" y="24"/>
                  </a:cubicBezTo>
                  <a:cubicBezTo>
                    <a:pt x="29" y="23"/>
                    <a:pt x="30" y="23"/>
                    <a:pt x="30" y="23"/>
                  </a:cubicBezTo>
                  <a:cubicBezTo>
                    <a:pt x="31" y="22"/>
                    <a:pt x="33" y="23"/>
                    <a:pt x="34" y="22"/>
                  </a:cubicBezTo>
                  <a:cubicBezTo>
                    <a:pt x="34" y="22"/>
                    <a:pt x="33" y="21"/>
                    <a:pt x="31" y="22"/>
                  </a:cubicBezTo>
                  <a:cubicBezTo>
                    <a:pt x="29" y="22"/>
                    <a:pt x="29" y="20"/>
                    <a:pt x="29" y="20"/>
                  </a:cubicBezTo>
                  <a:cubicBezTo>
                    <a:pt x="29" y="19"/>
                    <a:pt x="31" y="18"/>
                    <a:pt x="32" y="18"/>
                  </a:cubicBezTo>
                  <a:cubicBezTo>
                    <a:pt x="33" y="18"/>
                    <a:pt x="34" y="17"/>
                    <a:pt x="35" y="17"/>
                  </a:cubicBezTo>
                  <a:cubicBezTo>
                    <a:pt x="36" y="17"/>
                    <a:pt x="36" y="17"/>
                    <a:pt x="37" y="16"/>
                  </a:cubicBezTo>
                  <a:cubicBezTo>
                    <a:pt x="37" y="16"/>
                    <a:pt x="37" y="15"/>
                    <a:pt x="37"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262">
              <a:extLst>
                <a:ext uri="{FF2B5EF4-FFF2-40B4-BE49-F238E27FC236}">
                  <a16:creationId xmlns:a16="http://schemas.microsoft.com/office/drawing/2014/main" id="{F7A20857-FF95-46BB-98D2-B9E0A2E0491B}"/>
                </a:ext>
              </a:extLst>
            </p:cNvPr>
            <p:cNvSpPr>
              <a:spLocks/>
            </p:cNvSpPr>
            <p:nvPr/>
          </p:nvSpPr>
          <p:spPr bwMode="auto">
            <a:xfrm>
              <a:off x="-3328988" y="1698625"/>
              <a:ext cx="76200" cy="57150"/>
            </a:xfrm>
            <a:custGeom>
              <a:avLst/>
              <a:gdLst>
                <a:gd name="T0" fmla="*/ 20 w 21"/>
                <a:gd name="T1" fmla="*/ 8 h 16"/>
                <a:gd name="T2" fmla="*/ 19 w 21"/>
                <a:gd name="T3" fmla="*/ 6 h 16"/>
                <a:gd name="T4" fmla="*/ 18 w 21"/>
                <a:gd name="T5" fmla="*/ 5 h 16"/>
                <a:gd name="T6" fmla="*/ 17 w 21"/>
                <a:gd name="T7" fmla="*/ 3 h 16"/>
                <a:gd name="T8" fmla="*/ 17 w 21"/>
                <a:gd name="T9" fmla="*/ 2 h 16"/>
                <a:gd name="T10" fmla="*/ 15 w 21"/>
                <a:gd name="T11" fmla="*/ 1 h 16"/>
                <a:gd name="T12" fmla="*/ 14 w 21"/>
                <a:gd name="T13" fmla="*/ 1 h 16"/>
                <a:gd name="T14" fmla="*/ 13 w 21"/>
                <a:gd name="T15" fmla="*/ 1 h 16"/>
                <a:gd name="T16" fmla="*/ 11 w 21"/>
                <a:gd name="T17" fmla="*/ 0 h 16"/>
                <a:gd name="T18" fmla="*/ 11 w 21"/>
                <a:gd name="T19" fmla="*/ 0 h 16"/>
                <a:gd name="T20" fmla="*/ 11 w 21"/>
                <a:gd name="T21" fmla="*/ 0 h 16"/>
                <a:gd name="T22" fmla="*/ 10 w 21"/>
                <a:gd name="T23" fmla="*/ 1 h 16"/>
                <a:gd name="T24" fmla="*/ 8 w 21"/>
                <a:gd name="T25" fmla="*/ 1 h 16"/>
                <a:gd name="T26" fmla="*/ 7 w 21"/>
                <a:gd name="T27" fmla="*/ 3 h 16"/>
                <a:gd name="T28" fmla="*/ 7 w 21"/>
                <a:gd name="T29" fmla="*/ 3 h 16"/>
                <a:gd name="T30" fmla="*/ 6 w 21"/>
                <a:gd name="T31" fmla="*/ 4 h 16"/>
                <a:gd name="T32" fmla="*/ 5 w 21"/>
                <a:gd name="T33" fmla="*/ 5 h 16"/>
                <a:gd name="T34" fmla="*/ 5 w 21"/>
                <a:gd name="T35" fmla="*/ 6 h 16"/>
                <a:gd name="T36" fmla="*/ 3 w 21"/>
                <a:gd name="T37" fmla="*/ 7 h 16"/>
                <a:gd name="T38" fmla="*/ 2 w 21"/>
                <a:gd name="T39" fmla="*/ 7 h 16"/>
                <a:gd name="T40" fmla="*/ 0 w 21"/>
                <a:gd name="T41" fmla="*/ 7 h 16"/>
                <a:gd name="T42" fmla="*/ 0 w 21"/>
                <a:gd name="T43" fmla="*/ 7 h 16"/>
                <a:gd name="T44" fmla="*/ 1 w 21"/>
                <a:gd name="T45" fmla="*/ 9 h 16"/>
                <a:gd name="T46" fmla="*/ 1 w 21"/>
                <a:gd name="T47" fmla="*/ 11 h 16"/>
                <a:gd name="T48" fmla="*/ 0 w 21"/>
                <a:gd name="T49" fmla="*/ 12 h 16"/>
                <a:gd name="T50" fmla="*/ 0 w 21"/>
                <a:gd name="T51" fmla="*/ 14 h 16"/>
                <a:gd name="T52" fmla="*/ 0 w 21"/>
                <a:gd name="T53" fmla="*/ 15 h 16"/>
                <a:gd name="T54" fmla="*/ 2 w 21"/>
                <a:gd name="T55" fmla="*/ 15 h 16"/>
                <a:gd name="T56" fmla="*/ 3 w 21"/>
                <a:gd name="T57" fmla="*/ 14 h 16"/>
                <a:gd name="T58" fmla="*/ 7 w 21"/>
                <a:gd name="T59" fmla="*/ 14 h 16"/>
                <a:gd name="T60" fmla="*/ 9 w 21"/>
                <a:gd name="T61" fmla="*/ 14 h 16"/>
                <a:gd name="T62" fmla="*/ 11 w 21"/>
                <a:gd name="T63" fmla="*/ 15 h 16"/>
                <a:gd name="T64" fmla="*/ 12 w 21"/>
                <a:gd name="T65" fmla="*/ 15 h 16"/>
                <a:gd name="T66" fmla="*/ 14 w 21"/>
                <a:gd name="T67" fmla="*/ 15 h 16"/>
                <a:gd name="T68" fmla="*/ 16 w 21"/>
                <a:gd name="T69" fmla="*/ 15 h 16"/>
                <a:gd name="T70" fmla="*/ 16 w 21"/>
                <a:gd name="T71" fmla="*/ 15 h 16"/>
                <a:gd name="T72" fmla="*/ 18 w 21"/>
                <a:gd name="T73" fmla="*/ 13 h 16"/>
                <a:gd name="T74" fmla="*/ 19 w 21"/>
                <a:gd name="T75" fmla="*/ 13 h 16"/>
                <a:gd name="T76" fmla="*/ 19 w 21"/>
                <a:gd name="T77" fmla="*/ 12 h 16"/>
                <a:gd name="T78" fmla="*/ 19 w 21"/>
                <a:gd name="T79" fmla="*/ 10 h 16"/>
                <a:gd name="T80" fmla="*/ 20 w 21"/>
                <a:gd name="T81" fmla="*/ 10 h 16"/>
                <a:gd name="T82" fmla="*/ 21 w 21"/>
                <a:gd name="T83" fmla="*/ 9 h 16"/>
                <a:gd name="T84" fmla="*/ 20 w 21"/>
                <a:gd name="T85"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 h="16">
                  <a:moveTo>
                    <a:pt x="20" y="8"/>
                  </a:moveTo>
                  <a:cubicBezTo>
                    <a:pt x="20" y="8"/>
                    <a:pt x="19" y="7"/>
                    <a:pt x="19" y="6"/>
                  </a:cubicBezTo>
                  <a:cubicBezTo>
                    <a:pt x="18" y="6"/>
                    <a:pt x="18" y="5"/>
                    <a:pt x="18" y="5"/>
                  </a:cubicBezTo>
                  <a:cubicBezTo>
                    <a:pt x="17" y="5"/>
                    <a:pt x="17" y="4"/>
                    <a:pt x="17" y="3"/>
                  </a:cubicBezTo>
                  <a:cubicBezTo>
                    <a:pt x="17" y="3"/>
                    <a:pt x="17" y="2"/>
                    <a:pt x="17" y="2"/>
                  </a:cubicBezTo>
                  <a:cubicBezTo>
                    <a:pt x="17" y="2"/>
                    <a:pt x="16" y="1"/>
                    <a:pt x="15" y="1"/>
                  </a:cubicBezTo>
                  <a:cubicBezTo>
                    <a:pt x="14" y="1"/>
                    <a:pt x="14" y="2"/>
                    <a:pt x="14" y="1"/>
                  </a:cubicBezTo>
                  <a:cubicBezTo>
                    <a:pt x="14" y="1"/>
                    <a:pt x="13" y="0"/>
                    <a:pt x="13" y="1"/>
                  </a:cubicBezTo>
                  <a:cubicBezTo>
                    <a:pt x="12" y="1"/>
                    <a:pt x="12" y="0"/>
                    <a:pt x="11" y="0"/>
                  </a:cubicBezTo>
                  <a:cubicBezTo>
                    <a:pt x="11" y="0"/>
                    <a:pt x="11" y="0"/>
                    <a:pt x="11" y="0"/>
                  </a:cubicBezTo>
                  <a:cubicBezTo>
                    <a:pt x="11" y="0"/>
                    <a:pt x="11" y="0"/>
                    <a:pt x="11" y="0"/>
                  </a:cubicBezTo>
                  <a:cubicBezTo>
                    <a:pt x="10" y="1"/>
                    <a:pt x="10" y="1"/>
                    <a:pt x="10" y="1"/>
                  </a:cubicBezTo>
                  <a:cubicBezTo>
                    <a:pt x="9" y="1"/>
                    <a:pt x="9" y="1"/>
                    <a:pt x="8" y="1"/>
                  </a:cubicBezTo>
                  <a:cubicBezTo>
                    <a:pt x="7" y="2"/>
                    <a:pt x="7" y="2"/>
                    <a:pt x="7" y="3"/>
                  </a:cubicBezTo>
                  <a:cubicBezTo>
                    <a:pt x="7" y="3"/>
                    <a:pt x="8" y="3"/>
                    <a:pt x="7" y="3"/>
                  </a:cubicBezTo>
                  <a:cubicBezTo>
                    <a:pt x="7" y="3"/>
                    <a:pt x="7" y="4"/>
                    <a:pt x="6" y="4"/>
                  </a:cubicBezTo>
                  <a:cubicBezTo>
                    <a:pt x="6" y="4"/>
                    <a:pt x="5" y="5"/>
                    <a:pt x="5" y="5"/>
                  </a:cubicBezTo>
                  <a:cubicBezTo>
                    <a:pt x="5" y="6"/>
                    <a:pt x="5" y="6"/>
                    <a:pt x="5" y="6"/>
                  </a:cubicBezTo>
                  <a:cubicBezTo>
                    <a:pt x="5" y="6"/>
                    <a:pt x="4" y="6"/>
                    <a:pt x="3" y="7"/>
                  </a:cubicBezTo>
                  <a:cubicBezTo>
                    <a:pt x="3" y="7"/>
                    <a:pt x="3" y="7"/>
                    <a:pt x="2" y="7"/>
                  </a:cubicBezTo>
                  <a:cubicBezTo>
                    <a:pt x="2" y="7"/>
                    <a:pt x="1" y="7"/>
                    <a:pt x="0" y="7"/>
                  </a:cubicBezTo>
                  <a:cubicBezTo>
                    <a:pt x="0" y="7"/>
                    <a:pt x="0" y="7"/>
                    <a:pt x="0" y="7"/>
                  </a:cubicBezTo>
                  <a:cubicBezTo>
                    <a:pt x="0" y="8"/>
                    <a:pt x="0" y="9"/>
                    <a:pt x="1" y="9"/>
                  </a:cubicBezTo>
                  <a:cubicBezTo>
                    <a:pt x="1" y="10"/>
                    <a:pt x="1" y="11"/>
                    <a:pt x="1" y="11"/>
                  </a:cubicBezTo>
                  <a:cubicBezTo>
                    <a:pt x="0" y="11"/>
                    <a:pt x="0" y="12"/>
                    <a:pt x="0" y="12"/>
                  </a:cubicBezTo>
                  <a:cubicBezTo>
                    <a:pt x="0" y="13"/>
                    <a:pt x="1" y="13"/>
                    <a:pt x="0" y="14"/>
                  </a:cubicBezTo>
                  <a:cubicBezTo>
                    <a:pt x="0" y="14"/>
                    <a:pt x="0" y="14"/>
                    <a:pt x="0" y="15"/>
                  </a:cubicBezTo>
                  <a:cubicBezTo>
                    <a:pt x="1" y="15"/>
                    <a:pt x="1" y="15"/>
                    <a:pt x="2" y="15"/>
                  </a:cubicBezTo>
                  <a:cubicBezTo>
                    <a:pt x="2" y="14"/>
                    <a:pt x="2" y="14"/>
                    <a:pt x="3" y="14"/>
                  </a:cubicBezTo>
                  <a:cubicBezTo>
                    <a:pt x="4" y="14"/>
                    <a:pt x="7" y="14"/>
                    <a:pt x="7" y="14"/>
                  </a:cubicBezTo>
                  <a:cubicBezTo>
                    <a:pt x="7" y="15"/>
                    <a:pt x="9" y="14"/>
                    <a:pt x="9" y="14"/>
                  </a:cubicBezTo>
                  <a:cubicBezTo>
                    <a:pt x="10" y="15"/>
                    <a:pt x="11" y="15"/>
                    <a:pt x="11" y="15"/>
                  </a:cubicBezTo>
                  <a:cubicBezTo>
                    <a:pt x="11" y="14"/>
                    <a:pt x="12" y="15"/>
                    <a:pt x="12" y="15"/>
                  </a:cubicBezTo>
                  <a:cubicBezTo>
                    <a:pt x="13" y="14"/>
                    <a:pt x="13" y="16"/>
                    <a:pt x="14" y="15"/>
                  </a:cubicBezTo>
                  <a:cubicBezTo>
                    <a:pt x="14" y="15"/>
                    <a:pt x="16" y="15"/>
                    <a:pt x="16" y="15"/>
                  </a:cubicBezTo>
                  <a:cubicBezTo>
                    <a:pt x="16" y="16"/>
                    <a:pt x="16" y="15"/>
                    <a:pt x="16" y="15"/>
                  </a:cubicBezTo>
                  <a:cubicBezTo>
                    <a:pt x="16" y="14"/>
                    <a:pt x="18" y="13"/>
                    <a:pt x="18" y="13"/>
                  </a:cubicBezTo>
                  <a:cubicBezTo>
                    <a:pt x="18" y="13"/>
                    <a:pt x="19" y="13"/>
                    <a:pt x="19" y="13"/>
                  </a:cubicBezTo>
                  <a:cubicBezTo>
                    <a:pt x="19" y="13"/>
                    <a:pt x="19" y="12"/>
                    <a:pt x="19" y="12"/>
                  </a:cubicBezTo>
                  <a:cubicBezTo>
                    <a:pt x="19" y="11"/>
                    <a:pt x="18" y="10"/>
                    <a:pt x="19" y="10"/>
                  </a:cubicBezTo>
                  <a:cubicBezTo>
                    <a:pt x="19" y="9"/>
                    <a:pt x="20" y="10"/>
                    <a:pt x="20" y="10"/>
                  </a:cubicBezTo>
                  <a:cubicBezTo>
                    <a:pt x="21" y="10"/>
                    <a:pt x="21" y="9"/>
                    <a:pt x="21" y="9"/>
                  </a:cubicBezTo>
                  <a:cubicBezTo>
                    <a:pt x="21" y="8"/>
                    <a:pt x="20" y="8"/>
                    <a:pt x="20"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263">
              <a:extLst>
                <a:ext uri="{FF2B5EF4-FFF2-40B4-BE49-F238E27FC236}">
                  <a16:creationId xmlns:a16="http://schemas.microsoft.com/office/drawing/2014/main" id="{E61DD693-FC4D-4441-938F-558A04E5216D}"/>
                </a:ext>
              </a:extLst>
            </p:cNvPr>
            <p:cNvSpPr>
              <a:spLocks/>
            </p:cNvSpPr>
            <p:nvPr/>
          </p:nvSpPr>
          <p:spPr bwMode="auto">
            <a:xfrm>
              <a:off x="-3351213" y="1676400"/>
              <a:ext cx="61912" cy="28575"/>
            </a:xfrm>
            <a:custGeom>
              <a:avLst/>
              <a:gdLst>
                <a:gd name="T0" fmla="*/ 6 w 17"/>
                <a:gd name="T1" fmla="*/ 5 h 8"/>
                <a:gd name="T2" fmla="*/ 9 w 17"/>
                <a:gd name="T3" fmla="*/ 5 h 8"/>
                <a:gd name="T4" fmla="*/ 10 w 17"/>
                <a:gd name="T5" fmla="*/ 6 h 8"/>
                <a:gd name="T6" fmla="*/ 12 w 17"/>
                <a:gd name="T7" fmla="*/ 7 h 8"/>
                <a:gd name="T8" fmla="*/ 14 w 17"/>
                <a:gd name="T9" fmla="*/ 8 h 8"/>
                <a:gd name="T10" fmla="*/ 14 w 17"/>
                <a:gd name="T11" fmla="*/ 7 h 8"/>
                <a:gd name="T12" fmla="*/ 16 w 17"/>
                <a:gd name="T13" fmla="*/ 7 h 8"/>
                <a:gd name="T14" fmla="*/ 17 w 17"/>
                <a:gd name="T15" fmla="*/ 6 h 8"/>
                <a:gd name="T16" fmla="*/ 17 w 17"/>
                <a:gd name="T17" fmla="*/ 6 h 8"/>
                <a:gd name="T18" fmla="*/ 17 w 17"/>
                <a:gd name="T19" fmla="*/ 5 h 8"/>
                <a:gd name="T20" fmla="*/ 16 w 17"/>
                <a:gd name="T21" fmla="*/ 3 h 8"/>
                <a:gd name="T22" fmla="*/ 16 w 17"/>
                <a:gd name="T23" fmla="*/ 2 h 8"/>
                <a:gd name="T24" fmla="*/ 15 w 17"/>
                <a:gd name="T25" fmla="*/ 1 h 8"/>
                <a:gd name="T26" fmla="*/ 13 w 17"/>
                <a:gd name="T27" fmla="*/ 1 h 8"/>
                <a:gd name="T28" fmla="*/ 11 w 17"/>
                <a:gd name="T29" fmla="*/ 0 h 8"/>
                <a:gd name="T30" fmla="*/ 8 w 17"/>
                <a:gd name="T31" fmla="*/ 0 h 8"/>
                <a:gd name="T32" fmla="*/ 8 w 17"/>
                <a:gd name="T33" fmla="*/ 2 h 8"/>
                <a:gd name="T34" fmla="*/ 6 w 17"/>
                <a:gd name="T35" fmla="*/ 3 h 8"/>
                <a:gd name="T36" fmla="*/ 4 w 17"/>
                <a:gd name="T37" fmla="*/ 1 h 8"/>
                <a:gd name="T38" fmla="*/ 2 w 17"/>
                <a:gd name="T39" fmla="*/ 2 h 8"/>
                <a:gd name="T40" fmla="*/ 1 w 17"/>
                <a:gd name="T41" fmla="*/ 4 h 8"/>
                <a:gd name="T42" fmla="*/ 1 w 17"/>
                <a:gd name="T43" fmla="*/ 6 h 8"/>
                <a:gd name="T44" fmla="*/ 1 w 17"/>
                <a:gd name="T45" fmla="*/ 6 h 8"/>
                <a:gd name="T46" fmla="*/ 3 w 17"/>
                <a:gd name="T47" fmla="*/ 5 h 8"/>
                <a:gd name="T48" fmla="*/ 6 w 17"/>
                <a:gd name="T49"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8">
                  <a:moveTo>
                    <a:pt x="6" y="5"/>
                  </a:moveTo>
                  <a:cubicBezTo>
                    <a:pt x="7" y="5"/>
                    <a:pt x="8" y="6"/>
                    <a:pt x="9" y="5"/>
                  </a:cubicBezTo>
                  <a:cubicBezTo>
                    <a:pt x="10" y="5"/>
                    <a:pt x="10" y="6"/>
                    <a:pt x="10" y="6"/>
                  </a:cubicBezTo>
                  <a:cubicBezTo>
                    <a:pt x="11" y="6"/>
                    <a:pt x="12" y="7"/>
                    <a:pt x="12" y="7"/>
                  </a:cubicBezTo>
                  <a:cubicBezTo>
                    <a:pt x="13" y="7"/>
                    <a:pt x="13" y="8"/>
                    <a:pt x="14" y="8"/>
                  </a:cubicBezTo>
                  <a:cubicBezTo>
                    <a:pt x="14" y="8"/>
                    <a:pt x="14" y="8"/>
                    <a:pt x="14" y="7"/>
                  </a:cubicBezTo>
                  <a:cubicBezTo>
                    <a:pt x="15" y="7"/>
                    <a:pt x="15" y="7"/>
                    <a:pt x="16" y="7"/>
                  </a:cubicBezTo>
                  <a:cubicBezTo>
                    <a:pt x="16" y="7"/>
                    <a:pt x="16" y="7"/>
                    <a:pt x="17" y="6"/>
                  </a:cubicBezTo>
                  <a:cubicBezTo>
                    <a:pt x="17" y="6"/>
                    <a:pt x="17" y="6"/>
                    <a:pt x="17" y="6"/>
                  </a:cubicBezTo>
                  <a:cubicBezTo>
                    <a:pt x="17" y="6"/>
                    <a:pt x="17" y="5"/>
                    <a:pt x="17" y="5"/>
                  </a:cubicBezTo>
                  <a:cubicBezTo>
                    <a:pt x="16" y="4"/>
                    <a:pt x="16" y="4"/>
                    <a:pt x="16" y="3"/>
                  </a:cubicBezTo>
                  <a:cubicBezTo>
                    <a:pt x="16" y="3"/>
                    <a:pt x="16" y="2"/>
                    <a:pt x="16" y="2"/>
                  </a:cubicBezTo>
                  <a:cubicBezTo>
                    <a:pt x="16" y="2"/>
                    <a:pt x="15" y="2"/>
                    <a:pt x="15" y="1"/>
                  </a:cubicBezTo>
                  <a:cubicBezTo>
                    <a:pt x="15" y="1"/>
                    <a:pt x="13" y="1"/>
                    <a:pt x="13" y="1"/>
                  </a:cubicBezTo>
                  <a:cubicBezTo>
                    <a:pt x="13" y="1"/>
                    <a:pt x="11" y="0"/>
                    <a:pt x="11" y="0"/>
                  </a:cubicBezTo>
                  <a:cubicBezTo>
                    <a:pt x="11" y="0"/>
                    <a:pt x="9" y="0"/>
                    <a:pt x="8" y="0"/>
                  </a:cubicBezTo>
                  <a:cubicBezTo>
                    <a:pt x="8" y="1"/>
                    <a:pt x="8" y="1"/>
                    <a:pt x="8" y="2"/>
                  </a:cubicBezTo>
                  <a:cubicBezTo>
                    <a:pt x="8" y="3"/>
                    <a:pt x="7" y="3"/>
                    <a:pt x="6" y="3"/>
                  </a:cubicBezTo>
                  <a:cubicBezTo>
                    <a:pt x="6" y="3"/>
                    <a:pt x="4" y="1"/>
                    <a:pt x="4" y="1"/>
                  </a:cubicBezTo>
                  <a:cubicBezTo>
                    <a:pt x="4" y="0"/>
                    <a:pt x="3" y="1"/>
                    <a:pt x="2" y="2"/>
                  </a:cubicBezTo>
                  <a:cubicBezTo>
                    <a:pt x="1" y="2"/>
                    <a:pt x="2" y="3"/>
                    <a:pt x="1" y="4"/>
                  </a:cubicBezTo>
                  <a:cubicBezTo>
                    <a:pt x="0" y="4"/>
                    <a:pt x="0" y="5"/>
                    <a:pt x="1" y="6"/>
                  </a:cubicBezTo>
                  <a:cubicBezTo>
                    <a:pt x="1" y="6"/>
                    <a:pt x="1" y="6"/>
                    <a:pt x="1" y="6"/>
                  </a:cubicBezTo>
                  <a:cubicBezTo>
                    <a:pt x="1" y="6"/>
                    <a:pt x="2" y="6"/>
                    <a:pt x="3" y="5"/>
                  </a:cubicBezTo>
                  <a:cubicBezTo>
                    <a:pt x="3" y="5"/>
                    <a:pt x="5" y="5"/>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264">
              <a:extLst>
                <a:ext uri="{FF2B5EF4-FFF2-40B4-BE49-F238E27FC236}">
                  <a16:creationId xmlns:a16="http://schemas.microsoft.com/office/drawing/2014/main" id="{0C9C0C38-BEFA-400F-BC15-F200FE4783C9}"/>
                </a:ext>
              </a:extLst>
            </p:cNvPr>
            <p:cNvSpPr>
              <a:spLocks/>
            </p:cNvSpPr>
            <p:nvPr/>
          </p:nvSpPr>
          <p:spPr bwMode="auto">
            <a:xfrm>
              <a:off x="-3351213" y="1693863"/>
              <a:ext cx="50800" cy="30163"/>
            </a:xfrm>
            <a:custGeom>
              <a:avLst/>
              <a:gdLst>
                <a:gd name="T0" fmla="*/ 2 w 14"/>
                <a:gd name="T1" fmla="*/ 4 h 8"/>
                <a:gd name="T2" fmla="*/ 3 w 14"/>
                <a:gd name="T3" fmla="*/ 5 h 8"/>
                <a:gd name="T4" fmla="*/ 5 w 14"/>
                <a:gd name="T5" fmla="*/ 5 h 8"/>
                <a:gd name="T6" fmla="*/ 5 w 14"/>
                <a:gd name="T7" fmla="*/ 7 h 8"/>
                <a:gd name="T8" fmla="*/ 6 w 14"/>
                <a:gd name="T9" fmla="*/ 8 h 8"/>
                <a:gd name="T10" fmla="*/ 8 w 14"/>
                <a:gd name="T11" fmla="*/ 8 h 8"/>
                <a:gd name="T12" fmla="*/ 9 w 14"/>
                <a:gd name="T13" fmla="*/ 8 h 8"/>
                <a:gd name="T14" fmla="*/ 11 w 14"/>
                <a:gd name="T15" fmla="*/ 7 h 8"/>
                <a:gd name="T16" fmla="*/ 11 w 14"/>
                <a:gd name="T17" fmla="*/ 6 h 8"/>
                <a:gd name="T18" fmla="*/ 12 w 14"/>
                <a:gd name="T19" fmla="*/ 5 h 8"/>
                <a:gd name="T20" fmla="*/ 13 w 14"/>
                <a:gd name="T21" fmla="*/ 4 h 8"/>
                <a:gd name="T22" fmla="*/ 13 w 14"/>
                <a:gd name="T23" fmla="*/ 4 h 8"/>
                <a:gd name="T24" fmla="*/ 14 w 14"/>
                <a:gd name="T25" fmla="*/ 3 h 8"/>
                <a:gd name="T26" fmla="*/ 12 w 14"/>
                <a:gd name="T27" fmla="*/ 2 h 8"/>
                <a:gd name="T28" fmla="*/ 10 w 14"/>
                <a:gd name="T29" fmla="*/ 1 h 8"/>
                <a:gd name="T30" fmla="*/ 9 w 14"/>
                <a:gd name="T31" fmla="*/ 0 h 8"/>
                <a:gd name="T32" fmla="*/ 6 w 14"/>
                <a:gd name="T33" fmla="*/ 0 h 8"/>
                <a:gd name="T34" fmla="*/ 3 w 14"/>
                <a:gd name="T35" fmla="*/ 0 h 8"/>
                <a:gd name="T36" fmla="*/ 1 w 14"/>
                <a:gd name="T37" fmla="*/ 1 h 8"/>
                <a:gd name="T38" fmla="*/ 0 w 14"/>
                <a:gd name="T39" fmla="*/ 3 h 8"/>
                <a:gd name="T40" fmla="*/ 1 w 14"/>
                <a:gd name="T41" fmla="*/ 4 h 8"/>
                <a:gd name="T42" fmla="*/ 2 w 14"/>
                <a:gd name="T4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8">
                  <a:moveTo>
                    <a:pt x="2" y="4"/>
                  </a:moveTo>
                  <a:cubicBezTo>
                    <a:pt x="2" y="5"/>
                    <a:pt x="3" y="5"/>
                    <a:pt x="3" y="5"/>
                  </a:cubicBezTo>
                  <a:cubicBezTo>
                    <a:pt x="4" y="5"/>
                    <a:pt x="5" y="5"/>
                    <a:pt x="5" y="5"/>
                  </a:cubicBezTo>
                  <a:cubicBezTo>
                    <a:pt x="5" y="6"/>
                    <a:pt x="4" y="7"/>
                    <a:pt x="5" y="7"/>
                  </a:cubicBezTo>
                  <a:cubicBezTo>
                    <a:pt x="5" y="7"/>
                    <a:pt x="6" y="8"/>
                    <a:pt x="6" y="8"/>
                  </a:cubicBezTo>
                  <a:cubicBezTo>
                    <a:pt x="7" y="8"/>
                    <a:pt x="8" y="8"/>
                    <a:pt x="8" y="8"/>
                  </a:cubicBezTo>
                  <a:cubicBezTo>
                    <a:pt x="9" y="8"/>
                    <a:pt x="9" y="8"/>
                    <a:pt x="9" y="8"/>
                  </a:cubicBezTo>
                  <a:cubicBezTo>
                    <a:pt x="10" y="7"/>
                    <a:pt x="11" y="7"/>
                    <a:pt x="11" y="7"/>
                  </a:cubicBezTo>
                  <a:cubicBezTo>
                    <a:pt x="11" y="7"/>
                    <a:pt x="11" y="7"/>
                    <a:pt x="11" y="6"/>
                  </a:cubicBezTo>
                  <a:cubicBezTo>
                    <a:pt x="11" y="6"/>
                    <a:pt x="12" y="5"/>
                    <a:pt x="12" y="5"/>
                  </a:cubicBezTo>
                  <a:cubicBezTo>
                    <a:pt x="13" y="5"/>
                    <a:pt x="13" y="4"/>
                    <a:pt x="13" y="4"/>
                  </a:cubicBezTo>
                  <a:cubicBezTo>
                    <a:pt x="14" y="4"/>
                    <a:pt x="13" y="4"/>
                    <a:pt x="13" y="4"/>
                  </a:cubicBezTo>
                  <a:cubicBezTo>
                    <a:pt x="13" y="3"/>
                    <a:pt x="13" y="3"/>
                    <a:pt x="14" y="3"/>
                  </a:cubicBezTo>
                  <a:cubicBezTo>
                    <a:pt x="13" y="3"/>
                    <a:pt x="13" y="2"/>
                    <a:pt x="12" y="2"/>
                  </a:cubicBezTo>
                  <a:cubicBezTo>
                    <a:pt x="12" y="2"/>
                    <a:pt x="11" y="1"/>
                    <a:pt x="10" y="1"/>
                  </a:cubicBezTo>
                  <a:cubicBezTo>
                    <a:pt x="10" y="1"/>
                    <a:pt x="10" y="0"/>
                    <a:pt x="9" y="0"/>
                  </a:cubicBezTo>
                  <a:cubicBezTo>
                    <a:pt x="8" y="1"/>
                    <a:pt x="7" y="0"/>
                    <a:pt x="6" y="0"/>
                  </a:cubicBezTo>
                  <a:cubicBezTo>
                    <a:pt x="5" y="0"/>
                    <a:pt x="3" y="0"/>
                    <a:pt x="3" y="0"/>
                  </a:cubicBezTo>
                  <a:cubicBezTo>
                    <a:pt x="2" y="1"/>
                    <a:pt x="1" y="1"/>
                    <a:pt x="1" y="1"/>
                  </a:cubicBezTo>
                  <a:cubicBezTo>
                    <a:pt x="1" y="2"/>
                    <a:pt x="1" y="3"/>
                    <a:pt x="0" y="3"/>
                  </a:cubicBezTo>
                  <a:cubicBezTo>
                    <a:pt x="0" y="4"/>
                    <a:pt x="0" y="4"/>
                    <a:pt x="1" y="4"/>
                  </a:cubicBezTo>
                  <a:cubicBezTo>
                    <a:pt x="1" y="4"/>
                    <a:pt x="2" y="4"/>
                    <a:pt x="2"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265">
              <a:extLst>
                <a:ext uri="{FF2B5EF4-FFF2-40B4-BE49-F238E27FC236}">
                  <a16:creationId xmlns:a16="http://schemas.microsoft.com/office/drawing/2014/main" id="{4C13ACF6-0C63-42F3-947F-E0D3D7870154}"/>
                </a:ext>
              </a:extLst>
            </p:cNvPr>
            <p:cNvSpPr>
              <a:spLocks/>
            </p:cNvSpPr>
            <p:nvPr/>
          </p:nvSpPr>
          <p:spPr bwMode="auto">
            <a:xfrm>
              <a:off x="-3470275" y="1795463"/>
              <a:ext cx="36512" cy="22225"/>
            </a:xfrm>
            <a:custGeom>
              <a:avLst/>
              <a:gdLst>
                <a:gd name="T0" fmla="*/ 9 w 10"/>
                <a:gd name="T1" fmla="*/ 2 h 6"/>
                <a:gd name="T2" fmla="*/ 8 w 10"/>
                <a:gd name="T3" fmla="*/ 2 h 6"/>
                <a:gd name="T4" fmla="*/ 8 w 10"/>
                <a:gd name="T5" fmla="*/ 1 h 6"/>
                <a:gd name="T6" fmla="*/ 7 w 10"/>
                <a:gd name="T7" fmla="*/ 0 h 6"/>
                <a:gd name="T8" fmla="*/ 5 w 10"/>
                <a:gd name="T9" fmla="*/ 0 h 6"/>
                <a:gd name="T10" fmla="*/ 3 w 10"/>
                <a:gd name="T11" fmla="*/ 0 h 6"/>
                <a:gd name="T12" fmla="*/ 3 w 10"/>
                <a:gd name="T13" fmla="*/ 0 h 6"/>
                <a:gd name="T14" fmla="*/ 2 w 10"/>
                <a:gd name="T15" fmla="*/ 1 h 6"/>
                <a:gd name="T16" fmla="*/ 0 w 10"/>
                <a:gd name="T17" fmla="*/ 3 h 6"/>
                <a:gd name="T18" fmla="*/ 0 w 10"/>
                <a:gd name="T19" fmla="*/ 4 h 6"/>
                <a:gd name="T20" fmla="*/ 1 w 10"/>
                <a:gd name="T21" fmla="*/ 4 h 6"/>
                <a:gd name="T22" fmla="*/ 2 w 10"/>
                <a:gd name="T23" fmla="*/ 5 h 6"/>
                <a:gd name="T24" fmla="*/ 2 w 10"/>
                <a:gd name="T25" fmla="*/ 5 h 6"/>
                <a:gd name="T26" fmla="*/ 4 w 10"/>
                <a:gd name="T27" fmla="*/ 5 h 6"/>
                <a:gd name="T28" fmla="*/ 5 w 10"/>
                <a:gd name="T29" fmla="*/ 4 h 6"/>
                <a:gd name="T30" fmla="*/ 6 w 10"/>
                <a:gd name="T31" fmla="*/ 5 h 6"/>
                <a:gd name="T32" fmla="*/ 7 w 10"/>
                <a:gd name="T33" fmla="*/ 4 h 6"/>
                <a:gd name="T34" fmla="*/ 8 w 10"/>
                <a:gd name="T35" fmla="*/ 4 h 6"/>
                <a:gd name="T36" fmla="*/ 9 w 10"/>
                <a:gd name="T37" fmla="*/ 4 h 6"/>
                <a:gd name="T38" fmla="*/ 10 w 10"/>
                <a:gd name="T39" fmla="*/ 3 h 6"/>
                <a:gd name="T40" fmla="*/ 10 w 10"/>
                <a:gd name="T41" fmla="*/ 3 h 6"/>
                <a:gd name="T42" fmla="*/ 10 w 10"/>
                <a:gd name="T43" fmla="*/ 2 h 6"/>
                <a:gd name="T44" fmla="*/ 9 w 10"/>
                <a:gd name="T4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6">
                  <a:moveTo>
                    <a:pt x="9" y="2"/>
                  </a:moveTo>
                  <a:cubicBezTo>
                    <a:pt x="9" y="2"/>
                    <a:pt x="8" y="2"/>
                    <a:pt x="8" y="2"/>
                  </a:cubicBezTo>
                  <a:cubicBezTo>
                    <a:pt x="8" y="1"/>
                    <a:pt x="8" y="1"/>
                    <a:pt x="8" y="1"/>
                  </a:cubicBezTo>
                  <a:cubicBezTo>
                    <a:pt x="8" y="0"/>
                    <a:pt x="7" y="0"/>
                    <a:pt x="7" y="0"/>
                  </a:cubicBezTo>
                  <a:cubicBezTo>
                    <a:pt x="6" y="0"/>
                    <a:pt x="6" y="0"/>
                    <a:pt x="5" y="0"/>
                  </a:cubicBezTo>
                  <a:cubicBezTo>
                    <a:pt x="5" y="0"/>
                    <a:pt x="4" y="0"/>
                    <a:pt x="3" y="0"/>
                  </a:cubicBezTo>
                  <a:cubicBezTo>
                    <a:pt x="3" y="0"/>
                    <a:pt x="3" y="0"/>
                    <a:pt x="3" y="0"/>
                  </a:cubicBezTo>
                  <a:cubicBezTo>
                    <a:pt x="2" y="0"/>
                    <a:pt x="2" y="1"/>
                    <a:pt x="2" y="1"/>
                  </a:cubicBezTo>
                  <a:cubicBezTo>
                    <a:pt x="2" y="2"/>
                    <a:pt x="0" y="2"/>
                    <a:pt x="0" y="3"/>
                  </a:cubicBezTo>
                  <a:cubicBezTo>
                    <a:pt x="0" y="4"/>
                    <a:pt x="0" y="5"/>
                    <a:pt x="0" y="4"/>
                  </a:cubicBezTo>
                  <a:cubicBezTo>
                    <a:pt x="1" y="4"/>
                    <a:pt x="1" y="4"/>
                    <a:pt x="1" y="4"/>
                  </a:cubicBezTo>
                  <a:cubicBezTo>
                    <a:pt x="1" y="5"/>
                    <a:pt x="2" y="5"/>
                    <a:pt x="2" y="5"/>
                  </a:cubicBezTo>
                  <a:cubicBezTo>
                    <a:pt x="2" y="5"/>
                    <a:pt x="2" y="5"/>
                    <a:pt x="2" y="5"/>
                  </a:cubicBezTo>
                  <a:cubicBezTo>
                    <a:pt x="3" y="5"/>
                    <a:pt x="4" y="5"/>
                    <a:pt x="4" y="5"/>
                  </a:cubicBezTo>
                  <a:cubicBezTo>
                    <a:pt x="4" y="5"/>
                    <a:pt x="5" y="4"/>
                    <a:pt x="5" y="4"/>
                  </a:cubicBezTo>
                  <a:cubicBezTo>
                    <a:pt x="5" y="3"/>
                    <a:pt x="6" y="5"/>
                    <a:pt x="6" y="5"/>
                  </a:cubicBezTo>
                  <a:cubicBezTo>
                    <a:pt x="7" y="6"/>
                    <a:pt x="7" y="5"/>
                    <a:pt x="7" y="4"/>
                  </a:cubicBezTo>
                  <a:cubicBezTo>
                    <a:pt x="7" y="4"/>
                    <a:pt x="7" y="4"/>
                    <a:pt x="8" y="4"/>
                  </a:cubicBezTo>
                  <a:cubicBezTo>
                    <a:pt x="8" y="4"/>
                    <a:pt x="9" y="4"/>
                    <a:pt x="9" y="4"/>
                  </a:cubicBezTo>
                  <a:cubicBezTo>
                    <a:pt x="9" y="3"/>
                    <a:pt x="9" y="3"/>
                    <a:pt x="10" y="3"/>
                  </a:cubicBezTo>
                  <a:cubicBezTo>
                    <a:pt x="10" y="3"/>
                    <a:pt x="10" y="3"/>
                    <a:pt x="10" y="3"/>
                  </a:cubicBezTo>
                  <a:cubicBezTo>
                    <a:pt x="10" y="2"/>
                    <a:pt x="10" y="2"/>
                    <a:pt x="10" y="2"/>
                  </a:cubicBezTo>
                  <a:cubicBezTo>
                    <a:pt x="10" y="2"/>
                    <a:pt x="10" y="2"/>
                    <a:pt x="9"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266">
              <a:extLst>
                <a:ext uri="{FF2B5EF4-FFF2-40B4-BE49-F238E27FC236}">
                  <a16:creationId xmlns:a16="http://schemas.microsoft.com/office/drawing/2014/main" id="{272537C8-F7F0-4A10-9401-01C12A0FE237}"/>
                </a:ext>
              </a:extLst>
            </p:cNvPr>
            <p:cNvSpPr>
              <a:spLocks/>
            </p:cNvSpPr>
            <p:nvPr/>
          </p:nvSpPr>
          <p:spPr bwMode="auto">
            <a:xfrm>
              <a:off x="-3470275" y="1716088"/>
              <a:ext cx="73025" cy="82550"/>
            </a:xfrm>
            <a:custGeom>
              <a:avLst/>
              <a:gdLst>
                <a:gd name="T0" fmla="*/ 2 w 20"/>
                <a:gd name="T1" fmla="*/ 6 h 23"/>
                <a:gd name="T2" fmla="*/ 1 w 20"/>
                <a:gd name="T3" fmla="*/ 7 h 23"/>
                <a:gd name="T4" fmla="*/ 2 w 20"/>
                <a:gd name="T5" fmla="*/ 8 h 23"/>
                <a:gd name="T6" fmla="*/ 1 w 20"/>
                <a:gd name="T7" fmla="*/ 9 h 23"/>
                <a:gd name="T8" fmla="*/ 0 w 20"/>
                <a:gd name="T9" fmla="*/ 9 h 23"/>
                <a:gd name="T10" fmla="*/ 0 w 20"/>
                <a:gd name="T11" fmla="*/ 11 h 23"/>
                <a:gd name="T12" fmla="*/ 0 w 20"/>
                <a:gd name="T13" fmla="*/ 12 h 23"/>
                <a:gd name="T14" fmla="*/ 0 w 20"/>
                <a:gd name="T15" fmla="*/ 14 h 23"/>
                <a:gd name="T16" fmla="*/ 0 w 20"/>
                <a:gd name="T17" fmla="*/ 15 h 23"/>
                <a:gd name="T18" fmla="*/ 1 w 20"/>
                <a:gd name="T19" fmla="*/ 17 h 23"/>
                <a:gd name="T20" fmla="*/ 1 w 20"/>
                <a:gd name="T21" fmla="*/ 17 h 23"/>
                <a:gd name="T22" fmla="*/ 3 w 20"/>
                <a:gd name="T23" fmla="*/ 18 h 23"/>
                <a:gd name="T24" fmla="*/ 4 w 20"/>
                <a:gd name="T25" fmla="*/ 18 h 23"/>
                <a:gd name="T26" fmla="*/ 4 w 20"/>
                <a:gd name="T27" fmla="*/ 19 h 23"/>
                <a:gd name="T28" fmla="*/ 3 w 20"/>
                <a:gd name="T29" fmla="*/ 21 h 23"/>
                <a:gd name="T30" fmla="*/ 3 w 20"/>
                <a:gd name="T31" fmla="*/ 22 h 23"/>
                <a:gd name="T32" fmla="*/ 5 w 20"/>
                <a:gd name="T33" fmla="*/ 22 h 23"/>
                <a:gd name="T34" fmla="*/ 7 w 20"/>
                <a:gd name="T35" fmla="*/ 22 h 23"/>
                <a:gd name="T36" fmla="*/ 8 w 20"/>
                <a:gd name="T37" fmla="*/ 23 h 23"/>
                <a:gd name="T38" fmla="*/ 8 w 20"/>
                <a:gd name="T39" fmla="*/ 22 h 23"/>
                <a:gd name="T40" fmla="*/ 10 w 20"/>
                <a:gd name="T41" fmla="*/ 23 h 23"/>
                <a:gd name="T42" fmla="*/ 11 w 20"/>
                <a:gd name="T43" fmla="*/ 22 h 23"/>
                <a:gd name="T44" fmla="*/ 12 w 20"/>
                <a:gd name="T45" fmla="*/ 22 h 23"/>
                <a:gd name="T46" fmla="*/ 15 w 20"/>
                <a:gd name="T47" fmla="*/ 22 h 23"/>
                <a:gd name="T48" fmla="*/ 16 w 20"/>
                <a:gd name="T49" fmla="*/ 21 h 23"/>
                <a:gd name="T50" fmla="*/ 17 w 20"/>
                <a:gd name="T51" fmla="*/ 20 h 23"/>
                <a:gd name="T52" fmla="*/ 18 w 20"/>
                <a:gd name="T53" fmla="*/ 19 h 23"/>
                <a:gd name="T54" fmla="*/ 15 w 20"/>
                <a:gd name="T55" fmla="*/ 17 h 23"/>
                <a:gd name="T56" fmla="*/ 15 w 20"/>
                <a:gd name="T57" fmla="*/ 15 h 23"/>
                <a:gd name="T58" fmla="*/ 15 w 20"/>
                <a:gd name="T59" fmla="*/ 14 h 23"/>
                <a:gd name="T60" fmla="*/ 17 w 20"/>
                <a:gd name="T61" fmla="*/ 13 h 23"/>
                <a:gd name="T62" fmla="*/ 19 w 20"/>
                <a:gd name="T63" fmla="*/ 12 h 23"/>
                <a:gd name="T64" fmla="*/ 20 w 20"/>
                <a:gd name="T65" fmla="*/ 12 h 23"/>
                <a:gd name="T66" fmla="*/ 20 w 20"/>
                <a:gd name="T67" fmla="*/ 11 h 23"/>
                <a:gd name="T68" fmla="*/ 20 w 20"/>
                <a:gd name="T69" fmla="*/ 9 h 23"/>
                <a:gd name="T70" fmla="*/ 19 w 20"/>
                <a:gd name="T71" fmla="*/ 8 h 23"/>
                <a:gd name="T72" fmla="*/ 19 w 20"/>
                <a:gd name="T73" fmla="*/ 6 h 23"/>
                <a:gd name="T74" fmla="*/ 19 w 20"/>
                <a:gd name="T75" fmla="*/ 5 h 23"/>
                <a:gd name="T76" fmla="*/ 19 w 20"/>
                <a:gd name="T77" fmla="*/ 3 h 23"/>
                <a:gd name="T78" fmla="*/ 19 w 20"/>
                <a:gd name="T79" fmla="*/ 3 h 23"/>
                <a:gd name="T80" fmla="*/ 18 w 20"/>
                <a:gd name="T81" fmla="*/ 2 h 23"/>
                <a:gd name="T82" fmla="*/ 17 w 20"/>
                <a:gd name="T83" fmla="*/ 2 h 23"/>
                <a:gd name="T84" fmla="*/ 17 w 20"/>
                <a:gd name="T85" fmla="*/ 0 h 23"/>
                <a:gd name="T86" fmla="*/ 15 w 20"/>
                <a:gd name="T87" fmla="*/ 1 h 23"/>
                <a:gd name="T88" fmla="*/ 13 w 20"/>
                <a:gd name="T89" fmla="*/ 2 h 23"/>
                <a:gd name="T90" fmla="*/ 11 w 20"/>
                <a:gd name="T91" fmla="*/ 2 h 23"/>
                <a:gd name="T92" fmla="*/ 11 w 20"/>
                <a:gd name="T93" fmla="*/ 1 h 23"/>
                <a:gd name="T94" fmla="*/ 9 w 20"/>
                <a:gd name="T95" fmla="*/ 0 h 23"/>
                <a:gd name="T96" fmla="*/ 9 w 20"/>
                <a:gd name="T97" fmla="*/ 0 h 23"/>
                <a:gd name="T98" fmla="*/ 8 w 20"/>
                <a:gd name="T99" fmla="*/ 0 h 23"/>
                <a:gd name="T100" fmla="*/ 6 w 20"/>
                <a:gd name="T101" fmla="*/ 0 h 23"/>
                <a:gd name="T102" fmla="*/ 6 w 20"/>
                <a:gd name="T103" fmla="*/ 1 h 23"/>
                <a:gd name="T104" fmla="*/ 7 w 20"/>
                <a:gd name="T105" fmla="*/ 3 h 23"/>
                <a:gd name="T106" fmla="*/ 6 w 20"/>
                <a:gd name="T107" fmla="*/ 4 h 23"/>
                <a:gd name="T108" fmla="*/ 4 w 20"/>
                <a:gd name="T109" fmla="*/ 3 h 23"/>
                <a:gd name="T110" fmla="*/ 2 w 20"/>
                <a:gd name="T111" fmla="*/ 4 h 23"/>
                <a:gd name="T112" fmla="*/ 2 w 20"/>
                <a:gd name="T113" fmla="*/ 4 h 23"/>
                <a:gd name="T114" fmla="*/ 2 w 20"/>
                <a:gd name="T11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 h="23">
                  <a:moveTo>
                    <a:pt x="2" y="6"/>
                  </a:moveTo>
                  <a:cubicBezTo>
                    <a:pt x="2" y="7"/>
                    <a:pt x="1" y="7"/>
                    <a:pt x="1" y="7"/>
                  </a:cubicBezTo>
                  <a:cubicBezTo>
                    <a:pt x="1" y="7"/>
                    <a:pt x="2" y="8"/>
                    <a:pt x="2" y="8"/>
                  </a:cubicBezTo>
                  <a:cubicBezTo>
                    <a:pt x="2" y="8"/>
                    <a:pt x="1" y="8"/>
                    <a:pt x="1" y="9"/>
                  </a:cubicBezTo>
                  <a:cubicBezTo>
                    <a:pt x="1" y="9"/>
                    <a:pt x="0" y="9"/>
                    <a:pt x="0" y="9"/>
                  </a:cubicBezTo>
                  <a:cubicBezTo>
                    <a:pt x="0" y="9"/>
                    <a:pt x="0" y="10"/>
                    <a:pt x="0" y="11"/>
                  </a:cubicBezTo>
                  <a:cubicBezTo>
                    <a:pt x="0" y="11"/>
                    <a:pt x="0" y="12"/>
                    <a:pt x="0" y="12"/>
                  </a:cubicBezTo>
                  <a:cubicBezTo>
                    <a:pt x="0" y="13"/>
                    <a:pt x="0" y="13"/>
                    <a:pt x="0" y="14"/>
                  </a:cubicBezTo>
                  <a:cubicBezTo>
                    <a:pt x="0" y="14"/>
                    <a:pt x="0" y="14"/>
                    <a:pt x="0" y="15"/>
                  </a:cubicBezTo>
                  <a:cubicBezTo>
                    <a:pt x="0" y="15"/>
                    <a:pt x="0" y="15"/>
                    <a:pt x="1" y="17"/>
                  </a:cubicBezTo>
                  <a:cubicBezTo>
                    <a:pt x="1" y="17"/>
                    <a:pt x="1" y="17"/>
                    <a:pt x="1" y="17"/>
                  </a:cubicBezTo>
                  <a:cubicBezTo>
                    <a:pt x="1" y="17"/>
                    <a:pt x="2" y="18"/>
                    <a:pt x="3" y="18"/>
                  </a:cubicBezTo>
                  <a:cubicBezTo>
                    <a:pt x="3" y="18"/>
                    <a:pt x="3" y="18"/>
                    <a:pt x="4" y="18"/>
                  </a:cubicBezTo>
                  <a:cubicBezTo>
                    <a:pt x="4" y="18"/>
                    <a:pt x="5" y="18"/>
                    <a:pt x="4" y="19"/>
                  </a:cubicBezTo>
                  <a:cubicBezTo>
                    <a:pt x="4" y="19"/>
                    <a:pt x="3" y="20"/>
                    <a:pt x="3" y="21"/>
                  </a:cubicBezTo>
                  <a:cubicBezTo>
                    <a:pt x="3" y="21"/>
                    <a:pt x="3" y="22"/>
                    <a:pt x="3" y="22"/>
                  </a:cubicBezTo>
                  <a:cubicBezTo>
                    <a:pt x="4" y="22"/>
                    <a:pt x="5" y="22"/>
                    <a:pt x="5" y="22"/>
                  </a:cubicBezTo>
                  <a:cubicBezTo>
                    <a:pt x="6" y="22"/>
                    <a:pt x="6" y="22"/>
                    <a:pt x="7" y="22"/>
                  </a:cubicBezTo>
                  <a:cubicBezTo>
                    <a:pt x="7" y="22"/>
                    <a:pt x="8" y="22"/>
                    <a:pt x="8" y="23"/>
                  </a:cubicBezTo>
                  <a:cubicBezTo>
                    <a:pt x="8" y="22"/>
                    <a:pt x="8" y="22"/>
                    <a:pt x="8" y="22"/>
                  </a:cubicBezTo>
                  <a:cubicBezTo>
                    <a:pt x="9" y="22"/>
                    <a:pt x="9" y="23"/>
                    <a:pt x="10" y="23"/>
                  </a:cubicBezTo>
                  <a:cubicBezTo>
                    <a:pt x="10" y="22"/>
                    <a:pt x="11" y="22"/>
                    <a:pt x="11" y="22"/>
                  </a:cubicBezTo>
                  <a:cubicBezTo>
                    <a:pt x="11" y="23"/>
                    <a:pt x="12" y="23"/>
                    <a:pt x="12" y="22"/>
                  </a:cubicBezTo>
                  <a:cubicBezTo>
                    <a:pt x="13" y="22"/>
                    <a:pt x="14" y="22"/>
                    <a:pt x="15" y="22"/>
                  </a:cubicBezTo>
                  <a:cubicBezTo>
                    <a:pt x="15" y="22"/>
                    <a:pt x="16" y="22"/>
                    <a:pt x="16" y="21"/>
                  </a:cubicBezTo>
                  <a:cubicBezTo>
                    <a:pt x="15" y="20"/>
                    <a:pt x="16" y="20"/>
                    <a:pt x="17" y="20"/>
                  </a:cubicBezTo>
                  <a:cubicBezTo>
                    <a:pt x="17" y="19"/>
                    <a:pt x="18" y="19"/>
                    <a:pt x="18" y="19"/>
                  </a:cubicBezTo>
                  <a:cubicBezTo>
                    <a:pt x="18" y="18"/>
                    <a:pt x="16" y="17"/>
                    <a:pt x="15" y="17"/>
                  </a:cubicBezTo>
                  <a:cubicBezTo>
                    <a:pt x="15" y="17"/>
                    <a:pt x="15" y="15"/>
                    <a:pt x="15" y="15"/>
                  </a:cubicBezTo>
                  <a:cubicBezTo>
                    <a:pt x="14" y="15"/>
                    <a:pt x="14" y="14"/>
                    <a:pt x="15" y="14"/>
                  </a:cubicBezTo>
                  <a:cubicBezTo>
                    <a:pt x="15" y="14"/>
                    <a:pt x="16" y="13"/>
                    <a:pt x="17" y="13"/>
                  </a:cubicBezTo>
                  <a:cubicBezTo>
                    <a:pt x="18" y="12"/>
                    <a:pt x="19" y="12"/>
                    <a:pt x="19" y="12"/>
                  </a:cubicBezTo>
                  <a:cubicBezTo>
                    <a:pt x="19" y="12"/>
                    <a:pt x="20" y="12"/>
                    <a:pt x="20" y="12"/>
                  </a:cubicBezTo>
                  <a:cubicBezTo>
                    <a:pt x="20" y="12"/>
                    <a:pt x="20" y="11"/>
                    <a:pt x="20" y="11"/>
                  </a:cubicBezTo>
                  <a:cubicBezTo>
                    <a:pt x="20" y="10"/>
                    <a:pt x="20" y="10"/>
                    <a:pt x="20" y="9"/>
                  </a:cubicBezTo>
                  <a:cubicBezTo>
                    <a:pt x="20" y="8"/>
                    <a:pt x="19" y="8"/>
                    <a:pt x="19" y="8"/>
                  </a:cubicBezTo>
                  <a:cubicBezTo>
                    <a:pt x="19" y="7"/>
                    <a:pt x="19" y="7"/>
                    <a:pt x="19" y="6"/>
                  </a:cubicBezTo>
                  <a:cubicBezTo>
                    <a:pt x="18" y="6"/>
                    <a:pt x="18" y="6"/>
                    <a:pt x="19" y="5"/>
                  </a:cubicBezTo>
                  <a:cubicBezTo>
                    <a:pt x="19" y="5"/>
                    <a:pt x="19" y="3"/>
                    <a:pt x="19" y="3"/>
                  </a:cubicBezTo>
                  <a:cubicBezTo>
                    <a:pt x="19" y="3"/>
                    <a:pt x="19" y="3"/>
                    <a:pt x="19" y="3"/>
                  </a:cubicBezTo>
                  <a:cubicBezTo>
                    <a:pt x="19" y="3"/>
                    <a:pt x="18" y="3"/>
                    <a:pt x="18" y="2"/>
                  </a:cubicBezTo>
                  <a:cubicBezTo>
                    <a:pt x="18" y="2"/>
                    <a:pt x="18" y="2"/>
                    <a:pt x="17" y="2"/>
                  </a:cubicBezTo>
                  <a:cubicBezTo>
                    <a:pt x="16" y="2"/>
                    <a:pt x="18" y="1"/>
                    <a:pt x="17" y="0"/>
                  </a:cubicBezTo>
                  <a:cubicBezTo>
                    <a:pt x="17" y="0"/>
                    <a:pt x="16" y="1"/>
                    <a:pt x="15" y="1"/>
                  </a:cubicBezTo>
                  <a:cubicBezTo>
                    <a:pt x="14" y="1"/>
                    <a:pt x="13" y="2"/>
                    <a:pt x="13" y="2"/>
                  </a:cubicBezTo>
                  <a:cubicBezTo>
                    <a:pt x="12" y="3"/>
                    <a:pt x="11" y="2"/>
                    <a:pt x="11" y="2"/>
                  </a:cubicBezTo>
                  <a:cubicBezTo>
                    <a:pt x="12" y="1"/>
                    <a:pt x="11" y="1"/>
                    <a:pt x="11" y="1"/>
                  </a:cubicBezTo>
                  <a:cubicBezTo>
                    <a:pt x="10" y="1"/>
                    <a:pt x="9" y="1"/>
                    <a:pt x="9" y="0"/>
                  </a:cubicBezTo>
                  <a:cubicBezTo>
                    <a:pt x="9" y="0"/>
                    <a:pt x="9" y="0"/>
                    <a:pt x="9" y="0"/>
                  </a:cubicBezTo>
                  <a:cubicBezTo>
                    <a:pt x="8" y="0"/>
                    <a:pt x="8" y="0"/>
                    <a:pt x="8" y="0"/>
                  </a:cubicBezTo>
                  <a:cubicBezTo>
                    <a:pt x="7" y="0"/>
                    <a:pt x="7" y="0"/>
                    <a:pt x="6" y="0"/>
                  </a:cubicBezTo>
                  <a:cubicBezTo>
                    <a:pt x="6" y="0"/>
                    <a:pt x="6" y="0"/>
                    <a:pt x="6" y="1"/>
                  </a:cubicBezTo>
                  <a:cubicBezTo>
                    <a:pt x="6" y="1"/>
                    <a:pt x="6" y="2"/>
                    <a:pt x="7" y="3"/>
                  </a:cubicBezTo>
                  <a:cubicBezTo>
                    <a:pt x="7" y="4"/>
                    <a:pt x="6" y="3"/>
                    <a:pt x="6" y="4"/>
                  </a:cubicBezTo>
                  <a:cubicBezTo>
                    <a:pt x="6" y="4"/>
                    <a:pt x="4" y="4"/>
                    <a:pt x="4" y="3"/>
                  </a:cubicBezTo>
                  <a:cubicBezTo>
                    <a:pt x="4" y="3"/>
                    <a:pt x="2" y="3"/>
                    <a:pt x="2" y="4"/>
                  </a:cubicBezTo>
                  <a:cubicBezTo>
                    <a:pt x="2" y="4"/>
                    <a:pt x="2" y="4"/>
                    <a:pt x="2" y="4"/>
                  </a:cubicBezTo>
                  <a:cubicBezTo>
                    <a:pt x="2" y="5"/>
                    <a:pt x="2" y="5"/>
                    <a:pt x="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267">
              <a:extLst>
                <a:ext uri="{FF2B5EF4-FFF2-40B4-BE49-F238E27FC236}">
                  <a16:creationId xmlns:a16="http://schemas.microsoft.com/office/drawing/2014/main" id="{20943C64-8DFA-4B58-8782-9FDCD0EFE653}"/>
                </a:ext>
              </a:extLst>
            </p:cNvPr>
            <p:cNvSpPr>
              <a:spLocks/>
            </p:cNvSpPr>
            <p:nvPr/>
          </p:nvSpPr>
          <p:spPr bwMode="auto">
            <a:xfrm>
              <a:off x="-3348038" y="1511300"/>
              <a:ext cx="87312" cy="139700"/>
            </a:xfrm>
            <a:custGeom>
              <a:avLst/>
              <a:gdLst>
                <a:gd name="T0" fmla="*/ 20 w 24"/>
                <a:gd name="T1" fmla="*/ 33 h 39"/>
                <a:gd name="T2" fmla="*/ 24 w 24"/>
                <a:gd name="T3" fmla="*/ 30 h 39"/>
                <a:gd name="T4" fmla="*/ 23 w 24"/>
                <a:gd name="T5" fmla="*/ 28 h 39"/>
                <a:gd name="T6" fmla="*/ 20 w 24"/>
                <a:gd name="T7" fmla="*/ 25 h 39"/>
                <a:gd name="T8" fmla="*/ 22 w 24"/>
                <a:gd name="T9" fmla="*/ 24 h 39"/>
                <a:gd name="T10" fmla="*/ 20 w 24"/>
                <a:gd name="T11" fmla="*/ 23 h 39"/>
                <a:gd name="T12" fmla="*/ 21 w 24"/>
                <a:gd name="T13" fmla="*/ 22 h 39"/>
                <a:gd name="T14" fmla="*/ 20 w 24"/>
                <a:gd name="T15" fmla="*/ 21 h 39"/>
                <a:gd name="T16" fmla="*/ 20 w 24"/>
                <a:gd name="T17" fmla="*/ 20 h 39"/>
                <a:gd name="T18" fmla="*/ 20 w 24"/>
                <a:gd name="T19" fmla="*/ 18 h 39"/>
                <a:gd name="T20" fmla="*/ 21 w 24"/>
                <a:gd name="T21" fmla="*/ 17 h 39"/>
                <a:gd name="T22" fmla="*/ 18 w 24"/>
                <a:gd name="T23" fmla="*/ 14 h 39"/>
                <a:gd name="T24" fmla="*/ 19 w 24"/>
                <a:gd name="T25" fmla="*/ 12 h 39"/>
                <a:gd name="T26" fmla="*/ 20 w 24"/>
                <a:gd name="T27" fmla="*/ 10 h 39"/>
                <a:gd name="T28" fmla="*/ 19 w 24"/>
                <a:gd name="T29" fmla="*/ 9 h 39"/>
                <a:gd name="T30" fmla="*/ 17 w 24"/>
                <a:gd name="T31" fmla="*/ 8 h 39"/>
                <a:gd name="T32" fmla="*/ 17 w 24"/>
                <a:gd name="T33" fmla="*/ 7 h 39"/>
                <a:gd name="T34" fmla="*/ 17 w 24"/>
                <a:gd name="T35" fmla="*/ 5 h 39"/>
                <a:gd name="T36" fmla="*/ 18 w 24"/>
                <a:gd name="T37" fmla="*/ 5 h 39"/>
                <a:gd name="T38" fmla="*/ 19 w 24"/>
                <a:gd name="T39" fmla="*/ 4 h 39"/>
                <a:gd name="T40" fmla="*/ 19 w 24"/>
                <a:gd name="T41" fmla="*/ 3 h 39"/>
                <a:gd name="T42" fmla="*/ 16 w 24"/>
                <a:gd name="T43" fmla="*/ 1 h 39"/>
                <a:gd name="T44" fmla="*/ 14 w 24"/>
                <a:gd name="T45" fmla="*/ 1 h 39"/>
                <a:gd name="T46" fmla="*/ 12 w 24"/>
                <a:gd name="T47" fmla="*/ 1 h 39"/>
                <a:gd name="T48" fmla="*/ 11 w 24"/>
                <a:gd name="T49" fmla="*/ 3 h 39"/>
                <a:gd name="T50" fmla="*/ 10 w 24"/>
                <a:gd name="T51" fmla="*/ 5 h 39"/>
                <a:gd name="T52" fmla="*/ 9 w 24"/>
                <a:gd name="T53" fmla="*/ 6 h 39"/>
                <a:gd name="T54" fmla="*/ 8 w 24"/>
                <a:gd name="T55" fmla="*/ 6 h 39"/>
                <a:gd name="T56" fmla="*/ 6 w 24"/>
                <a:gd name="T57" fmla="*/ 6 h 39"/>
                <a:gd name="T58" fmla="*/ 4 w 24"/>
                <a:gd name="T59" fmla="*/ 6 h 39"/>
                <a:gd name="T60" fmla="*/ 1 w 24"/>
                <a:gd name="T61" fmla="*/ 4 h 39"/>
                <a:gd name="T62" fmla="*/ 0 w 24"/>
                <a:gd name="T63" fmla="*/ 5 h 39"/>
                <a:gd name="T64" fmla="*/ 2 w 24"/>
                <a:gd name="T65" fmla="*/ 7 h 39"/>
                <a:gd name="T66" fmla="*/ 5 w 24"/>
                <a:gd name="T67" fmla="*/ 9 h 39"/>
                <a:gd name="T68" fmla="*/ 6 w 24"/>
                <a:gd name="T69" fmla="*/ 11 h 39"/>
                <a:gd name="T70" fmla="*/ 6 w 24"/>
                <a:gd name="T71" fmla="*/ 13 h 39"/>
                <a:gd name="T72" fmla="*/ 6 w 24"/>
                <a:gd name="T73" fmla="*/ 15 h 39"/>
                <a:gd name="T74" fmla="*/ 6 w 24"/>
                <a:gd name="T75" fmla="*/ 16 h 39"/>
                <a:gd name="T76" fmla="*/ 7 w 24"/>
                <a:gd name="T77" fmla="*/ 18 h 39"/>
                <a:gd name="T78" fmla="*/ 9 w 24"/>
                <a:gd name="T79" fmla="*/ 18 h 39"/>
                <a:gd name="T80" fmla="*/ 9 w 24"/>
                <a:gd name="T81" fmla="*/ 20 h 39"/>
                <a:gd name="T82" fmla="*/ 9 w 24"/>
                <a:gd name="T83" fmla="*/ 21 h 39"/>
                <a:gd name="T84" fmla="*/ 8 w 24"/>
                <a:gd name="T85" fmla="*/ 22 h 39"/>
                <a:gd name="T86" fmla="*/ 5 w 24"/>
                <a:gd name="T87" fmla="*/ 24 h 39"/>
                <a:gd name="T88" fmla="*/ 4 w 24"/>
                <a:gd name="T89" fmla="*/ 25 h 39"/>
                <a:gd name="T90" fmla="*/ 3 w 24"/>
                <a:gd name="T91" fmla="*/ 27 h 39"/>
                <a:gd name="T92" fmla="*/ 1 w 24"/>
                <a:gd name="T93" fmla="*/ 27 h 39"/>
                <a:gd name="T94" fmla="*/ 0 w 24"/>
                <a:gd name="T95" fmla="*/ 29 h 39"/>
                <a:gd name="T96" fmla="*/ 0 w 24"/>
                <a:gd name="T97" fmla="*/ 30 h 39"/>
                <a:gd name="T98" fmla="*/ 0 w 24"/>
                <a:gd name="T99" fmla="*/ 32 h 39"/>
                <a:gd name="T100" fmla="*/ 1 w 24"/>
                <a:gd name="T101" fmla="*/ 34 h 39"/>
                <a:gd name="T102" fmla="*/ 0 w 24"/>
                <a:gd name="T103" fmla="*/ 37 h 39"/>
                <a:gd name="T104" fmla="*/ 2 w 24"/>
                <a:gd name="T105" fmla="*/ 38 h 39"/>
                <a:gd name="T106" fmla="*/ 4 w 24"/>
                <a:gd name="T107" fmla="*/ 38 h 39"/>
                <a:gd name="T108" fmla="*/ 6 w 24"/>
                <a:gd name="T109" fmla="*/ 39 h 39"/>
                <a:gd name="T110" fmla="*/ 14 w 24"/>
                <a:gd name="T111" fmla="*/ 37 h 39"/>
                <a:gd name="T112" fmla="*/ 16 w 24"/>
                <a:gd name="T113" fmla="*/ 37 h 39"/>
                <a:gd name="T114" fmla="*/ 17 w 24"/>
                <a:gd name="T115" fmla="*/ 36 h 39"/>
                <a:gd name="T116" fmla="*/ 20 w 24"/>
                <a:gd name="T117"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 h="39">
                  <a:moveTo>
                    <a:pt x="20" y="33"/>
                  </a:moveTo>
                  <a:cubicBezTo>
                    <a:pt x="21" y="32"/>
                    <a:pt x="23" y="31"/>
                    <a:pt x="24" y="30"/>
                  </a:cubicBezTo>
                  <a:cubicBezTo>
                    <a:pt x="24" y="29"/>
                    <a:pt x="24" y="29"/>
                    <a:pt x="23" y="28"/>
                  </a:cubicBezTo>
                  <a:cubicBezTo>
                    <a:pt x="22" y="27"/>
                    <a:pt x="20" y="26"/>
                    <a:pt x="20" y="25"/>
                  </a:cubicBezTo>
                  <a:cubicBezTo>
                    <a:pt x="20" y="25"/>
                    <a:pt x="22" y="25"/>
                    <a:pt x="22" y="24"/>
                  </a:cubicBezTo>
                  <a:cubicBezTo>
                    <a:pt x="22" y="23"/>
                    <a:pt x="21" y="23"/>
                    <a:pt x="20" y="23"/>
                  </a:cubicBezTo>
                  <a:cubicBezTo>
                    <a:pt x="20" y="22"/>
                    <a:pt x="21" y="22"/>
                    <a:pt x="21" y="22"/>
                  </a:cubicBezTo>
                  <a:cubicBezTo>
                    <a:pt x="21" y="21"/>
                    <a:pt x="20" y="21"/>
                    <a:pt x="20" y="21"/>
                  </a:cubicBezTo>
                  <a:cubicBezTo>
                    <a:pt x="19" y="21"/>
                    <a:pt x="20" y="21"/>
                    <a:pt x="20" y="20"/>
                  </a:cubicBezTo>
                  <a:cubicBezTo>
                    <a:pt x="20" y="20"/>
                    <a:pt x="19" y="19"/>
                    <a:pt x="20" y="18"/>
                  </a:cubicBezTo>
                  <a:cubicBezTo>
                    <a:pt x="20" y="18"/>
                    <a:pt x="21" y="18"/>
                    <a:pt x="21" y="17"/>
                  </a:cubicBezTo>
                  <a:cubicBezTo>
                    <a:pt x="20" y="16"/>
                    <a:pt x="19" y="14"/>
                    <a:pt x="18" y="14"/>
                  </a:cubicBezTo>
                  <a:cubicBezTo>
                    <a:pt x="18" y="13"/>
                    <a:pt x="19" y="12"/>
                    <a:pt x="19" y="12"/>
                  </a:cubicBezTo>
                  <a:cubicBezTo>
                    <a:pt x="19" y="12"/>
                    <a:pt x="20" y="11"/>
                    <a:pt x="20" y="10"/>
                  </a:cubicBezTo>
                  <a:cubicBezTo>
                    <a:pt x="20" y="10"/>
                    <a:pt x="19" y="9"/>
                    <a:pt x="19" y="9"/>
                  </a:cubicBezTo>
                  <a:cubicBezTo>
                    <a:pt x="18" y="9"/>
                    <a:pt x="18" y="9"/>
                    <a:pt x="17" y="8"/>
                  </a:cubicBezTo>
                  <a:cubicBezTo>
                    <a:pt x="17" y="7"/>
                    <a:pt x="17" y="7"/>
                    <a:pt x="17" y="7"/>
                  </a:cubicBezTo>
                  <a:cubicBezTo>
                    <a:pt x="17" y="6"/>
                    <a:pt x="17" y="6"/>
                    <a:pt x="17" y="5"/>
                  </a:cubicBezTo>
                  <a:cubicBezTo>
                    <a:pt x="17" y="5"/>
                    <a:pt x="18" y="5"/>
                    <a:pt x="18" y="5"/>
                  </a:cubicBezTo>
                  <a:cubicBezTo>
                    <a:pt x="18" y="4"/>
                    <a:pt x="19" y="4"/>
                    <a:pt x="19" y="4"/>
                  </a:cubicBezTo>
                  <a:cubicBezTo>
                    <a:pt x="19" y="3"/>
                    <a:pt x="19" y="3"/>
                    <a:pt x="19" y="3"/>
                  </a:cubicBezTo>
                  <a:cubicBezTo>
                    <a:pt x="19" y="2"/>
                    <a:pt x="17" y="2"/>
                    <a:pt x="16" y="1"/>
                  </a:cubicBezTo>
                  <a:cubicBezTo>
                    <a:pt x="16" y="0"/>
                    <a:pt x="15" y="0"/>
                    <a:pt x="14" y="1"/>
                  </a:cubicBezTo>
                  <a:cubicBezTo>
                    <a:pt x="14" y="1"/>
                    <a:pt x="12" y="1"/>
                    <a:pt x="12" y="1"/>
                  </a:cubicBezTo>
                  <a:cubicBezTo>
                    <a:pt x="12" y="2"/>
                    <a:pt x="11" y="2"/>
                    <a:pt x="11" y="3"/>
                  </a:cubicBezTo>
                  <a:cubicBezTo>
                    <a:pt x="11" y="4"/>
                    <a:pt x="11" y="5"/>
                    <a:pt x="10" y="5"/>
                  </a:cubicBezTo>
                  <a:cubicBezTo>
                    <a:pt x="9" y="5"/>
                    <a:pt x="10" y="5"/>
                    <a:pt x="9" y="6"/>
                  </a:cubicBezTo>
                  <a:cubicBezTo>
                    <a:pt x="9" y="7"/>
                    <a:pt x="9" y="6"/>
                    <a:pt x="8" y="6"/>
                  </a:cubicBezTo>
                  <a:cubicBezTo>
                    <a:pt x="7" y="6"/>
                    <a:pt x="7" y="5"/>
                    <a:pt x="6" y="6"/>
                  </a:cubicBezTo>
                  <a:cubicBezTo>
                    <a:pt x="6" y="6"/>
                    <a:pt x="5" y="6"/>
                    <a:pt x="4" y="6"/>
                  </a:cubicBezTo>
                  <a:cubicBezTo>
                    <a:pt x="3" y="6"/>
                    <a:pt x="2" y="4"/>
                    <a:pt x="1" y="4"/>
                  </a:cubicBezTo>
                  <a:cubicBezTo>
                    <a:pt x="1" y="4"/>
                    <a:pt x="0" y="4"/>
                    <a:pt x="0" y="5"/>
                  </a:cubicBezTo>
                  <a:cubicBezTo>
                    <a:pt x="0" y="6"/>
                    <a:pt x="1" y="6"/>
                    <a:pt x="2" y="7"/>
                  </a:cubicBezTo>
                  <a:cubicBezTo>
                    <a:pt x="3" y="7"/>
                    <a:pt x="6" y="8"/>
                    <a:pt x="5" y="9"/>
                  </a:cubicBezTo>
                  <a:cubicBezTo>
                    <a:pt x="5" y="10"/>
                    <a:pt x="5" y="11"/>
                    <a:pt x="6" y="11"/>
                  </a:cubicBezTo>
                  <a:cubicBezTo>
                    <a:pt x="6" y="11"/>
                    <a:pt x="5" y="13"/>
                    <a:pt x="6" y="13"/>
                  </a:cubicBezTo>
                  <a:cubicBezTo>
                    <a:pt x="7" y="14"/>
                    <a:pt x="7" y="15"/>
                    <a:pt x="6" y="15"/>
                  </a:cubicBezTo>
                  <a:cubicBezTo>
                    <a:pt x="5" y="15"/>
                    <a:pt x="6" y="16"/>
                    <a:pt x="6" y="16"/>
                  </a:cubicBezTo>
                  <a:cubicBezTo>
                    <a:pt x="7" y="17"/>
                    <a:pt x="7" y="17"/>
                    <a:pt x="7" y="18"/>
                  </a:cubicBezTo>
                  <a:cubicBezTo>
                    <a:pt x="7" y="18"/>
                    <a:pt x="8" y="18"/>
                    <a:pt x="9" y="18"/>
                  </a:cubicBezTo>
                  <a:cubicBezTo>
                    <a:pt x="10" y="19"/>
                    <a:pt x="9" y="19"/>
                    <a:pt x="9" y="20"/>
                  </a:cubicBezTo>
                  <a:cubicBezTo>
                    <a:pt x="9" y="21"/>
                    <a:pt x="9" y="21"/>
                    <a:pt x="9" y="21"/>
                  </a:cubicBezTo>
                  <a:cubicBezTo>
                    <a:pt x="9" y="21"/>
                    <a:pt x="8" y="21"/>
                    <a:pt x="8" y="22"/>
                  </a:cubicBezTo>
                  <a:cubicBezTo>
                    <a:pt x="7" y="23"/>
                    <a:pt x="6" y="24"/>
                    <a:pt x="5" y="24"/>
                  </a:cubicBezTo>
                  <a:cubicBezTo>
                    <a:pt x="5" y="24"/>
                    <a:pt x="5" y="25"/>
                    <a:pt x="4" y="25"/>
                  </a:cubicBezTo>
                  <a:cubicBezTo>
                    <a:pt x="3" y="26"/>
                    <a:pt x="3" y="26"/>
                    <a:pt x="3" y="27"/>
                  </a:cubicBezTo>
                  <a:cubicBezTo>
                    <a:pt x="3" y="27"/>
                    <a:pt x="2" y="27"/>
                    <a:pt x="1" y="27"/>
                  </a:cubicBezTo>
                  <a:cubicBezTo>
                    <a:pt x="0" y="27"/>
                    <a:pt x="1" y="29"/>
                    <a:pt x="0" y="29"/>
                  </a:cubicBezTo>
                  <a:cubicBezTo>
                    <a:pt x="0" y="29"/>
                    <a:pt x="0" y="30"/>
                    <a:pt x="0" y="30"/>
                  </a:cubicBezTo>
                  <a:cubicBezTo>
                    <a:pt x="1" y="31"/>
                    <a:pt x="0" y="31"/>
                    <a:pt x="0" y="32"/>
                  </a:cubicBezTo>
                  <a:cubicBezTo>
                    <a:pt x="1" y="32"/>
                    <a:pt x="1" y="33"/>
                    <a:pt x="1" y="34"/>
                  </a:cubicBezTo>
                  <a:cubicBezTo>
                    <a:pt x="0" y="36"/>
                    <a:pt x="0" y="37"/>
                    <a:pt x="0" y="37"/>
                  </a:cubicBezTo>
                  <a:cubicBezTo>
                    <a:pt x="1" y="37"/>
                    <a:pt x="2" y="38"/>
                    <a:pt x="2" y="38"/>
                  </a:cubicBezTo>
                  <a:cubicBezTo>
                    <a:pt x="3" y="38"/>
                    <a:pt x="3" y="39"/>
                    <a:pt x="4" y="38"/>
                  </a:cubicBezTo>
                  <a:cubicBezTo>
                    <a:pt x="4" y="38"/>
                    <a:pt x="4" y="39"/>
                    <a:pt x="6" y="39"/>
                  </a:cubicBezTo>
                  <a:cubicBezTo>
                    <a:pt x="8" y="39"/>
                    <a:pt x="12" y="37"/>
                    <a:pt x="14" y="37"/>
                  </a:cubicBezTo>
                  <a:cubicBezTo>
                    <a:pt x="14" y="37"/>
                    <a:pt x="15" y="37"/>
                    <a:pt x="16" y="37"/>
                  </a:cubicBezTo>
                  <a:cubicBezTo>
                    <a:pt x="16" y="37"/>
                    <a:pt x="16" y="36"/>
                    <a:pt x="17" y="36"/>
                  </a:cubicBezTo>
                  <a:cubicBezTo>
                    <a:pt x="18" y="35"/>
                    <a:pt x="20" y="34"/>
                    <a:pt x="20"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268">
              <a:extLst>
                <a:ext uri="{FF2B5EF4-FFF2-40B4-BE49-F238E27FC236}">
                  <a16:creationId xmlns:a16="http://schemas.microsoft.com/office/drawing/2014/main" id="{0C63C3CE-6747-43F5-9210-9C3948EEED23}"/>
                </a:ext>
              </a:extLst>
            </p:cNvPr>
            <p:cNvSpPr>
              <a:spLocks/>
            </p:cNvSpPr>
            <p:nvPr/>
          </p:nvSpPr>
          <p:spPr bwMode="auto">
            <a:xfrm>
              <a:off x="-3235325" y="1951038"/>
              <a:ext cx="177800" cy="139700"/>
            </a:xfrm>
            <a:custGeom>
              <a:avLst/>
              <a:gdLst>
                <a:gd name="T0" fmla="*/ 29 w 49"/>
                <a:gd name="T1" fmla="*/ 8 h 39"/>
                <a:gd name="T2" fmla="*/ 25 w 49"/>
                <a:gd name="T3" fmla="*/ 8 h 39"/>
                <a:gd name="T4" fmla="*/ 22 w 49"/>
                <a:gd name="T5" fmla="*/ 7 h 39"/>
                <a:gd name="T6" fmla="*/ 17 w 49"/>
                <a:gd name="T7" fmla="*/ 3 h 39"/>
                <a:gd name="T8" fmla="*/ 12 w 49"/>
                <a:gd name="T9" fmla="*/ 0 h 39"/>
                <a:gd name="T10" fmla="*/ 10 w 49"/>
                <a:gd name="T11" fmla="*/ 0 h 39"/>
                <a:gd name="T12" fmla="*/ 8 w 49"/>
                <a:gd name="T13" fmla="*/ 1 h 39"/>
                <a:gd name="T14" fmla="*/ 5 w 49"/>
                <a:gd name="T15" fmla="*/ 2 h 39"/>
                <a:gd name="T16" fmla="*/ 7 w 49"/>
                <a:gd name="T17" fmla="*/ 4 h 39"/>
                <a:gd name="T18" fmla="*/ 6 w 49"/>
                <a:gd name="T19" fmla="*/ 5 h 39"/>
                <a:gd name="T20" fmla="*/ 4 w 49"/>
                <a:gd name="T21" fmla="*/ 6 h 39"/>
                <a:gd name="T22" fmla="*/ 2 w 49"/>
                <a:gd name="T23" fmla="*/ 7 h 39"/>
                <a:gd name="T24" fmla="*/ 0 w 49"/>
                <a:gd name="T25" fmla="*/ 6 h 39"/>
                <a:gd name="T26" fmla="*/ 0 w 49"/>
                <a:gd name="T27" fmla="*/ 7 h 39"/>
                <a:gd name="T28" fmla="*/ 0 w 49"/>
                <a:gd name="T29" fmla="*/ 8 h 39"/>
                <a:gd name="T30" fmla="*/ 0 w 49"/>
                <a:gd name="T31" fmla="*/ 10 h 39"/>
                <a:gd name="T32" fmla="*/ 2 w 49"/>
                <a:gd name="T33" fmla="*/ 13 h 39"/>
                <a:gd name="T34" fmla="*/ 5 w 49"/>
                <a:gd name="T35" fmla="*/ 18 h 39"/>
                <a:gd name="T36" fmla="*/ 7 w 49"/>
                <a:gd name="T37" fmla="*/ 20 h 39"/>
                <a:gd name="T38" fmla="*/ 9 w 49"/>
                <a:gd name="T39" fmla="*/ 23 h 39"/>
                <a:gd name="T40" fmla="*/ 10 w 49"/>
                <a:gd name="T41" fmla="*/ 26 h 39"/>
                <a:gd name="T42" fmla="*/ 12 w 49"/>
                <a:gd name="T43" fmla="*/ 30 h 39"/>
                <a:gd name="T44" fmla="*/ 14 w 49"/>
                <a:gd name="T45" fmla="*/ 33 h 39"/>
                <a:gd name="T46" fmla="*/ 17 w 49"/>
                <a:gd name="T47" fmla="*/ 36 h 39"/>
                <a:gd name="T48" fmla="*/ 17 w 49"/>
                <a:gd name="T49" fmla="*/ 38 h 39"/>
                <a:gd name="T50" fmla="*/ 18 w 49"/>
                <a:gd name="T51" fmla="*/ 39 h 39"/>
                <a:gd name="T52" fmla="*/ 19 w 49"/>
                <a:gd name="T53" fmla="*/ 39 h 39"/>
                <a:gd name="T54" fmla="*/ 19 w 49"/>
                <a:gd name="T55" fmla="*/ 37 h 39"/>
                <a:gd name="T56" fmla="*/ 20 w 49"/>
                <a:gd name="T57" fmla="*/ 37 h 39"/>
                <a:gd name="T58" fmla="*/ 22 w 49"/>
                <a:gd name="T59" fmla="*/ 37 h 39"/>
                <a:gd name="T60" fmla="*/ 25 w 49"/>
                <a:gd name="T61" fmla="*/ 37 h 39"/>
                <a:gd name="T62" fmla="*/ 28 w 49"/>
                <a:gd name="T63" fmla="*/ 38 h 39"/>
                <a:gd name="T64" fmla="*/ 30 w 49"/>
                <a:gd name="T65" fmla="*/ 37 h 39"/>
                <a:gd name="T66" fmla="*/ 33 w 49"/>
                <a:gd name="T67" fmla="*/ 34 h 39"/>
                <a:gd name="T68" fmla="*/ 38 w 49"/>
                <a:gd name="T69" fmla="*/ 34 h 39"/>
                <a:gd name="T70" fmla="*/ 47 w 49"/>
                <a:gd name="T71" fmla="*/ 31 h 39"/>
                <a:gd name="T72" fmla="*/ 49 w 49"/>
                <a:gd name="T73" fmla="*/ 26 h 39"/>
                <a:gd name="T74" fmla="*/ 48 w 49"/>
                <a:gd name="T75" fmla="*/ 24 h 39"/>
                <a:gd name="T76" fmla="*/ 42 w 49"/>
                <a:gd name="T77" fmla="*/ 23 h 39"/>
                <a:gd name="T78" fmla="*/ 40 w 49"/>
                <a:gd name="T79" fmla="*/ 21 h 39"/>
                <a:gd name="T80" fmla="*/ 39 w 49"/>
                <a:gd name="T81" fmla="*/ 19 h 39"/>
                <a:gd name="T82" fmla="*/ 37 w 49"/>
                <a:gd name="T83" fmla="*/ 18 h 39"/>
                <a:gd name="T84" fmla="*/ 36 w 49"/>
                <a:gd name="T85" fmla="*/ 16 h 39"/>
                <a:gd name="T86" fmla="*/ 35 w 49"/>
                <a:gd name="T87" fmla="*/ 13 h 39"/>
                <a:gd name="T88" fmla="*/ 32 w 49"/>
                <a:gd name="T89" fmla="*/ 10 h 39"/>
                <a:gd name="T90" fmla="*/ 32 w 49"/>
                <a:gd name="T91" fmla="*/ 9 h 39"/>
                <a:gd name="T92" fmla="*/ 30 w 49"/>
                <a:gd name="T93" fmla="*/ 9 h 39"/>
                <a:gd name="T94" fmla="*/ 29 w 49"/>
                <a:gd name="T95" fmla="*/ 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 h="39">
                  <a:moveTo>
                    <a:pt x="29" y="8"/>
                  </a:moveTo>
                  <a:cubicBezTo>
                    <a:pt x="29" y="8"/>
                    <a:pt x="25" y="8"/>
                    <a:pt x="25" y="8"/>
                  </a:cubicBezTo>
                  <a:cubicBezTo>
                    <a:pt x="24" y="8"/>
                    <a:pt x="23" y="8"/>
                    <a:pt x="22" y="7"/>
                  </a:cubicBezTo>
                  <a:cubicBezTo>
                    <a:pt x="21" y="6"/>
                    <a:pt x="17" y="3"/>
                    <a:pt x="17" y="3"/>
                  </a:cubicBezTo>
                  <a:cubicBezTo>
                    <a:pt x="16" y="2"/>
                    <a:pt x="13" y="0"/>
                    <a:pt x="12" y="0"/>
                  </a:cubicBezTo>
                  <a:cubicBezTo>
                    <a:pt x="11" y="0"/>
                    <a:pt x="11" y="0"/>
                    <a:pt x="10" y="0"/>
                  </a:cubicBezTo>
                  <a:cubicBezTo>
                    <a:pt x="9" y="0"/>
                    <a:pt x="10" y="1"/>
                    <a:pt x="8" y="1"/>
                  </a:cubicBezTo>
                  <a:cubicBezTo>
                    <a:pt x="6" y="1"/>
                    <a:pt x="5" y="2"/>
                    <a:pt x="5" y="2"/>
                  </a:cubicBezTo>
                  <a:cubicBezTo>
                    <a:pt x="6" y="2"/>
                    <a:pt x="8" y="4"/>
                    <a:pt x="7" y="4"/>
                  </a:cubicBezTo>
                  <a:cubicBezTo>
                    <a:pt x="7" y="5"/>
                    <a:pt x="6" y="5"/>
                    <a:pt x="6" y="5"/>
                  </a:cubicBezTo>
                  <a:cubicBezTo>
                    <a:pt x="5" y="5"/>
                    <a:pt x="4" y="6"/>
                    <a:pt x="4" y="6"/>
                  </a:cubicBezTo>
                  <a:cubicBezTo>
                    <a:pt x="4" y="7"/>
                    <a:pt x="3" y="8"/>
                    <a:pt x="2" y="7"/>
                  </a:cubicBezTo>
                  <a:cubicBezTo>
                    <a:pt x="2" y="7"/>
                    <a:pt x="1" y="7"/>
                    <a:pt x="0" y="6"/>
                  </a:cubicBezTo>
                  <a:cubicBezTo>
                    <a:pt x="0" y="7"/>
                    <a:pt x="0" y="7"/>
                    <a:pt x="0" y="7"/>
                  </a:cubicBezTo>
                  <a:cubicBezTo>
                    <a:pt x="0" y="8"/>
                    <a:pt x="0" y="8"/>
                    <a:pt x="0" y="8"/>
                  </a:cubicBezTo>
                  <a:cubicBezTo>
                    <a:pt x="0" y="8"/>
                    <a:pt x="0" y="10"/>
                    <a:pt x="0" y="10"/>
                  </a:cubicBezTo>
                  <a:cubicBezTo>
                    <a:pt x="1" y="11"/>
                    <a:pt x="1" y="11"/>
                    <a:pt x="2" y="13"/>
                  </a:cubicBezTo>
                  <a:cubicBezTo>
                    <a:pt x="3" y="14"/>
                    <a:pt x="5" y="17"/>
                    <a:pt x="5" y="18"/>
                  </a:cubicBezTo>
                  <a:cubicBezTo>
                    <a:pt x="5" y="19"/>
                    <a:pt x="6" y="20"/>
                    <a:pt x="7" y="20"/>
                  </a:cubicBezTo>
                  <a:cubicBezTo>
                    <a:pt x="9" y="21"/>
                    <a:pt x="9" y="23"/>
                    <a:pt x="9" y="23"/>
                  </a:cubicBezTo>
                  <a:cubicBezTo>
                    <a:pt x="10" y="24"/>
                    <a:pt x="10" y="24"/>
                    <a:pt x="10" y="26"/>
                  </a:cubicBezTo>
                  <a:cubicBezTo>
                    <a:pt x="10" y="27"/>
                    <a:pt x="11" y="29"/>
                    <a:pt x="12" y="30"/>
                  </a:cubicBezTo>
                  <a:cubicBezTo>
                    <a:pt x="13" y="30"/>
                    <a:pt x="14" y="31"/>
                    <a:pt x="14" y="33"/>
                  </a:cubicBezTo>
                  <a:cubicBezTo>
                    <a:pt x="15" y="34"/>
                    <a:pt x="16" y="35"/>
                    <a:pt x="17" y="36"/>
                  </a:cubicBezTo>
                  <a:cubicBezTo>
                    <a:pt x="17" y="37"/>
                    <a:pt x="17" y="37"/>
                    <a:pt x="17" y="38"/>
                  </a:cubicBezTo>
                  <a:cubicBezTo>
                    <a:pt x="18" y="38"/>
                    <a:pt x="18" y="39"/>
                    <a:pt x="18" y="39"/>
                  </a:cubicBezTo>
                  <a:cubicBezTo>
                    <a:pt x="19" y="39"/>
                    <a:pt x="19" y="39"/>
                    <a:pt x="19" y="39"/>
                  </a:cubicBezTo>
                  <a:cubicBezTo>
                    <a:pt x="19" y="38"/>
                    <a:pt x="19" y="38"/>
                    <a:pt x="19" y="37"/>
                  </a:cubicBezTo>
                  <a:cubicBezTo>
                    <a:pt x="19" y="37"/>
                    <a:pt x="20" y="37"/>
                    <a:pt x="20" y="37"/>
                  </a:cubicBezTo>
                  <a:cubicBezTo>
                    <a:pt x="21" y="36"/>
                    <a:pt x="21" y="37"/>
                    <a:pt x="22" y="37"/>
                  </a:cubicBezTo>
                  <a:cubicBezTo>
                    <a:pt x="23" y="37"/>
                    <a:pt x="25" y="37"/>
                    <a:pt x="25" y="37"/>
                  </a:cubicBezTo>
                  <a:cubicBezTo>
                    <a:pt x="25" y="37"/>
                    <a:pt x="27" y="37"/>
                    <a:pt x="28" y="38"/>
                  </a:cubicBezTo>
                  <a:cubicBezTo>
                    <a:pt x="29" y="38"/>
                    <a:pt x="29" y="38"/>
                    <a:pt x="30" y="37"/>
                  </a:cubicBezTo>
                  <a:cubicBezTo>
                    <a:pt x="30" y="36"/>
                    <a:pt x="33" y="34"/>
                    <a:pt x="33" y="34"/>
                  </a:cubicBezTo>
                  <a:cubicBezTo>
                    <a:pt x="34" y="34"/>
                    <a:pt x="37" y="34"/>
                    <a:pt x="38" y="34"/>
                  </a:cubicBezTo>
                  <a:cubicBezTo>
                    <a:pt x="39" y="33"/>
                    <a:pt x="47" y="31"/>
                    <a:pt x="47" y="31"/>
                  </a:cubicBezTo>
                  <a:cubicBezTo>
                    <a:pt x="47" y="30"/>
                    <a:pt x="49" y="26"/>
                    <a:pt x="49" y="26"/>
                  </a:cubicBezTo>
                  <a:cubicBezTo>
                    <a:pt x="49" y="25"/>
                    <a:pt x="48" y="24"/>
                    <a:pt x="48" y="24"/>
                  </a:cubicBezTo>
                  <a:cubicBezTo>
                    <a:pt x="47" y="24"/>
                    <a:pt x="42" y="24"/>
                    <a:pt x="42" y="23"/>
                  </a:cubicBezTo>
                  <a:cubicBezTo>
                    <a:pt x="41" y="23"/>
                    <a:pt x="40" y="22"/>
                    <a:pt x="40" y="21"/>
                  </a:cubicBezTo>
                  <a:cubicBezTo>
                    <a:pt x="40" y="21"/>
                    <a:pt x="39" y="20"/>
                    <a:pt x="39" y="19"/>
                  </a:cubicBezTo>
                  <a:cubicBezTo>
                    <a:pt x="38" y="20"/>
                    <a:pt x="38" y="19"/>
                    <a:pt x="37" y="18"/>
                  </a:cubicBezTo>
                  <a:cubicBezTo>
                    <a:pt x="37" y="18"/>
                    <a:pt x="35" y="16"/>
                    <a:pt x="36" y="16"/>
                  </a:cubicBezTo>
                  <a:cubicBezTo>
                    <a:pt x="36" y="15"/>
                    <a:pt x="36" y="14"/>
                    <a:pt x="35" y="13"/>
                  </a:cubicBezTo>
                  <a:cubicBezTo>
                    <a:pt x="34" y="12"/>
                    <a:pt x="32" y="11"/>
                    <a:pt x="32" y="10"/>
                  </a:cubicBezTo>
                  <a:cubicBezTo>
                    <a:pt x="32" y="10"/>
                    <a:pt x="32" y="10"/>
                    <a:pt x="32" y="9"/>
                  </a:cubicBezTo>
                  <a:cubicBezTo>
                    <a:pt x="30" y="9"/>
                    <a:pt x="30" y="9"/>
                    <a:pt x="30" y="9"/>
                  </a:cubicBezTo>
                  <a:lnTo>
                    <a:pt x="29" y="8"/>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269">
              <a:extLst>
                <a:ext uri="{FF2B5EF4-FFF2-40B4-BE49-F238E27FC236}">
                  <a16:creationId xmlns:a16="http://schemas.microsoft.com/office/drawing/2014/main" id="{90B0DDA8-CC22-460E-9C72-EC689384B934}"/>
                </a:ext>
              </a:extLst>
            </p:cNvPr>
            <p:cNvSpPr>
              <a:spLocks/>
            </p:cNvSpPr>
            <p:nvPr/>
          </p:nvSpPr>
          <p:spPr bwMode="auto">
            <a:xfrm>
              <a:off x="-3090863" y="2014538"/>
              <a:ext cx="68262" cy="76200"/>
            </a:xfrm>
            <a:custGeom>
              <a:avLst/>
              <a:gdLst>
                <a:gd name="T0" fmla="*/ 9 w 19"/>
                <a:gd name="T1" fmla="*/ 1 h 21"/>
                <a:gd name="T2" fmla="*/ 9 w 19"/>
                <a:gd name="T3" fmla="*/ 2 h 21"/>
                <a:gd name="T4" fmla="*/ 8 w 19"/>
                <a:gd name="T5" fmla="*/ 4 h 21"/>
                <a:gd name="T6" fmla="*/ 7 w 19"/>
                <a:gd name="T7" fmla="*/ 6 h 21"/>
                <a:gd name="T8" fmla="*/ 8 w 19"/>
                <a:gd name="T9" fmla="*/ 6 h 21"/>
                <a:gd name="T10" fmla="*/ 9 w 19"/>
                <a:gd name="T11" fmla="*/ 8 h 21"/>
                <a:gd name="T12" fmla="*/ 7 w 19"/>
                <a:gd name="T13" fmla="*/ 13 h 21"/>
                <a:gd name="T14" fmla="*/ 0 w 19"/>
                <a:gd name="T15" fmla="*/ 15 h 21"/>
                <a:gd name="T16" fmla="*/ 3 w 19"/>
                <a:gd name="T17" fmla="*/ 21 h 21"/>
                <a:gd name="T18" fmla="*/ 3 w 19"/>
                <a:gd name="T19" fmla="*/ 21 h 21"/>
                <a:gd name="T20" fmla="*/ 7 w 19"/>
                <a:gd name="T21" fmla="*/ 20 h 21"/>
                <a:gd name="T22" fmla="*/ 8 w 19"/>
                <a:gd name="T23" fmla="*/ 18 h 21"/>
                <a:gd name="T24" fmla="*/ 11 w 19"/>
                <a:gd name="T25" fmla="*/ 18 h 21"/>
                <a:gd name="T26" fmla="*/ 12 w 19"/>
                <a:gd name="T27" fmla="*/ 16 h 21"/>
                <a:gd name="T28" fmla="*/ 14 w 19"/>
                <a:gd name="T29" fmla="*/ 15 h 21"/>
                <a:gd name="T30" fmla="*/ 14 w 19"/>
                <a:gd name="T31" fmla="*/ 12 h 21"/>
                <a:gd name="T32" fmla="*/ 16 w 19"/>
                <a:gd name="T33" fmla="*/ 10 h 21"/>
                <a:gd name="T34" fmla="*/ 18 w 19"/>
                <a:gd name="T35" fmla="*/ 8 h 21"/>
                <a:gd name="T36" fmla="*/ 18 w 19"/>
                <a:gd name="T37" fmla="*/ 6 h 21"/>
                <a:gd name="T38" fmla="*/ 16 w 19"/>
                <a:gd name="T39" fmla="*/ 4 h 21"/>
                <a:gd name="T40" fmla="*/ 12 w 19"/>
                <a:gd name="T41" fmla="*/ 3 h 21"/>
                <a:gd name="T42" fmla="*/ 11 w 19"/>
                <a:gd name="T43" fmla="*/ 0 h 21"/>
                <a:gd name="T44" fmla="*/ 10 w 19"/>
                <a:gd name="T45" fmla="*/ 1 h 21"/>
                <a:gd name="T46" fmla="*/ 9 w 19"/>
                <a:gd name="T47"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21">
                  <a:moveTo>
                    <a:pt x="9" y="1"/>
                  </a:moveTo>
                  <a:cubicBezTo>
                    <a:pt x="9" y="2"/>
                    <a:pt x="9" y="2"/>
                    <a:pt x="9" y="2"/>
                  </a:cubicBezTo>
                  <a:cubicBezTo>
                    <a:pt x="8" y="4"/>
                    <a:pt x="8" y="4"/>
                    <a:pt x="8" y="4"/>
                  </a:cubicBezTo>
                  <a:cubicBezTo>
                    <a:pt x="7" y="6"/>
                    <a:pt x="7" y="6"/>
                    <a:pt x="7" y="6"/>
                  </a:cubicBezTo>
                  <a:cubicBezTo>
                    <a:pt x="7" y="6"/>
                    <a:pt x="7" y="6"/>
                    <a:pt x="8" y="6"/>
                  </a:cubicBezTo>
                  <a:cubicBezTo>
                    <a:pt x="8" y="6"/>
                    <a:pt x="9" y="7"/>
                    <a:pt x="9" y="8"/>
                  </a:cubicBezTo>
                  <a:cubicBezTo>
                    <a:pt x="9" y="8"/>
                    <a:pt x="7" y="12"/>
                    <a:pt x="7" y="13"/>
                  </a:cubicBezTo>
                  <a:cubicBezTo>
                    <a:pt x="7" y="13"/>
                    <a:pt x="3" y="14"/>
                    <a:pt x="0" y="15"/>
                  </a:cubicBezTo>
                  <a:cubicBezTo>
                    <a:pt x="1" y="16"/>
                    <a:pt x="2" y="19"/>
                    <a:pt x="3" y="21"/>
                  </a:cubicBezTo>
                  <a:cubicBezTo>
                    <a:pt x="3" y="21"/>
                    <a:pt x="3" y="21"/>
                    <a:pt x="3" y="21"/>
                  </a:cubicBezTo>
                  <a:cubicBezTo>
                    <a:pt x="5" y="20"/>
                    <a:pt x="6" y="20"/>
                    <a:pt x="7" y="20"/>
                  </a:cubicBezTo>
                  <a:cubicBezTo>
                    <a:pt x="8" y="20"/>
                    <a:pt x="7" y="19"/>
                    <a:pt x="8" y="18"/>
                  </a:cubicBezTo>
                  <a:cubicBezTo>
                    <a:pt x="9" y="17"/>
                    <a:pt x="10" y="18"/>
                    <a:pt x="11" y="18"/>
                  </a:cubicBezTo>
                  <a:cubicBezTo>
                    <a:pt x="11" y="17"/>
                    <a:pt x="11" y="16"/>
                    <a:pt x="12" y="16"/>
                  </a:cubicBezTo>
                  <a:cubicBezTo>
                    <a:pt x="13" y="15"/>
                    <a:pt x="14" y="15"/>
                    <a:pt x="14" y="15"/>
                  </a:cubicBezTo>
                  <a:cubicBezTo>
                    <a:pt x="14" y="14"/>
                    <a:pt x="14" y="12"/>
                    <a:pt x="14" y="12"/>
                  </a:cubicBezTo>
                  <a:cubicBezTo>
                    <a:pt x="15" y="12"/>
                    <a:pt x="16" y="11"/>
                    <a:pt x="16" y="10"/>
                  </a:cubicBezTo>
                  <a:cubicBezTo>
                    <a:pt x="16" y="10"/>
                    <a:pt x="18" y="8"/>
                    <a:pt x="18" y="8"/>
                  </a:cubicBezTo>
                  <a:cubicBezTo>
                    <a:pt x="19" y="7"/>
                    <a:pt x="19" y="7"/>
                    <a:pt x="18" y="6"/>
                  </a:cubicBezTo>
                  <a:cubicBezTo>
                    <a:pt x="17" y="6"/>
                    <a:pt x="16" y="4"/>
                    <a:pt x="16" y="4"/>
                  </a:cubicBezTo>
                  <a:cubicBezTo>
                    <a:pt x="16" y="3"/>
                    <a:pt x="14" y="4"/>
                    <a:pt x="12" y="3"/>
                  </a:cubicBezTo>
                  <a:cubicBezTo>
                    <a:pt x="12" y="2"/>
                    <a:pt x="11" y="1"/>
                    <a:pt x="11" y="0"/>
                  </a:cubicBezTo>
                  <a:cubicBezTo>
                    <a:pt x="10" y="1"/>
                    <a:pt x="10" y="1"/>
                    <a:pt x="10" y="1"/>
                  </a:cubicBezTo>
                  <a:lnTo>
                    <a:pt x="9" y="1"/>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270">
              <a:extLst>
                <a:ext uri="{FF2B5EF4-FFF2-40B4-BE49-F238E27FC236}">
                  <a16:creationId xmlns:a16="http://schemas.microsoft.com/office/drawing/2014/main" id="{A3B72A53-76A6-455B-90F1-D66963A1E610}"/>
                </a:ext>
              </a:extLst>
            </p:cNvPr>
            <p:cNvSpPr>
              <a:spLocks/>
            </p:cNvSpPr>
            <p:nvPr/>
          </p:nvSpPr>
          <p:spPr bwMode="auto">
            <a:xfrm>
              <a:off x="-3101975" y="2008188"/>
              <a:ext cx="11112" cy="14288"/>
            </a:xfrm>
            <a:custGeom>
              <a:avLst/>
              <a:gdLst>
                <a:gd name="T0" fmla="*/ 2 w 3"/>
                <a:gd name="T1" fmla="*/ 3 h 4"/>
                <a:gd name="T2" fmla="*/ 2 w 3"/>
                <a:gd name="T3" fmla="*/ 3 h 4"/>
                <a:gd name="T4" fmla="*/ 2 w 3"/>
                <a:gd name="T5" fmla="*/ 0 h 4"/>
                <a:gd name="T6" fmla="*/ 0 w 3"/>
                <a:gd name="T7" fmla="*/ 2 h 4"/>
                <a:gd name="T8" fmla="*/ 0 w 3"/>
                <a:gd name="T9" fmla="*/ 2 h 4"/>
                <a:gd name="T10" fmla="*/ 2 w 3"/>
                <a:gd name="T11" fmla="*/ 3 h 4"/>
              </a:gdLst>
              <a:ahLst/>
              <a:cxnLst>
                <a:cxn ang="0">
                  <a:pos x="T0" y="T1"/>
                </a:cxn>
                <a:cxn ang="0">
                  <a:pos x="T2" y="T3"/>
                </a:cxn>
                <a:cxn ang="0">
                  <a:pos x="T4" y="T5"/>
                </a:cxn>
                <a:cxn ang="0">
                  <a:pos x="T6" y="T7"/>
                </a:cxn>
                <a:cxn ang="0">
                  <a:pos x="T8" y="T9"/>
                </a:cxn>
                <a:cxn ang="0">
                  <a:pos x="T10" y="T11"/>
                </a:cxn>
              </a:cxnLst>
              <a:rect l="0" t="0" r="r" b="b"/>
              <a:pathLst>
                <a:path w="3" h="4">
                  <a:moveTo>
                    <a:pt x="2" y="3"/>
                  </a:moveTo>
                  <a:cubicBezTo>
                    <a:pt x="2" y="3"/>
                    <a:pt x="2" y="3"/>
                    <a:pt x="2" y="3"/>
                  </a:cubicBezTo>
                  <a:cubicBezTo>
                    <a:pt x="2" y="2"/>
                    <a:pt x="3" y="0"/>
                    <a:pt x="2" y="0"/>
                  </a:cubicBezTo>
                  <a:cubicBezTo>
                    <a:pt x="1" y="0"/>
                    <a:pt x="0" y="2"/>
                    <a:pt x="0" y="2"/>
                  </a:cubicBezTo>
                  <a:cubicBezTo>
                    <a:pt x="0" y="2"/>
                    <a:pt x="0" y="2"/>
                    <a:pt x="0" y="2"/>
                  </a:cubicBezTo>
                  <a:cubicBezTo>
                    <a:pt x="1" y="3"/>
                    <a:pt x="1" y="4"/>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271">
              <a:extLst>
                <a:ext uri="{FF2B5EF4-FFF2-40B4-BE49-F238E27FC236}">
                  <a16:creationId xmlns:a16="http://schemas.microsoft.com/office/drawing/2014/main" id="{F1D61123-0ED3-418D-8F98-DD7E92306A83}"/>
                </a:ext>
              </a:extLst>
            </p:cNvPr>
            <p:cNvSpPr>
              <a:spLocks/>
            </p:cNvSpPr>
            <p:nvPr/>
          </p:nvSpPr>
          <p:spPr bwMode="auto">
            <a:xfrm>
              <a:off x="-3090863" y="2005013"/>
              <a:ext cx="39687" cy="31750"/>
            </a:xfrm>
            <a:custGeom>
              <a:avLst/>
              <a:gdLst>
                <a:gd name="T0" fmla="*/ 2 w 11"/>
                <a:gd name="T1" fmla="*/ 8 h 9"/>
                <a:gd name="T2" fmla="*/ 7 w 11"/>
                <a:gd name="T3" fmla="*/ 9 h 9"/>
                <a:gd name="T4" fmla="*/ 8 w 11"/>
                <a:gd name="T5" fmla="*/ 7 h 9"/>
                <a:gd name="T6" fmla="*/ 9 w 11"/>
                <a:gd name="T7" fmla="*/ 5 h 9"/>
                <a:gd name="T8" fmla="*/ 9 w 11"/>
                <a:gd name="T9" fmla="*/ 4 h 9"/>
                <a:gd name="T10" fmla="*/ 10 w 11"/>
                <a:gd name="T11" fmla="*/ 4 h 9"/>
                <a:gd name="T12" fmla="*/ 11 w 11"/>
                <a:gd name="T13" fmla="*/ 3 h 9"/>
                <a:gd name="T14" fmla="*/ 10 w 11"/>
                <a:gd name="T15" fmla="*/ 0 h 9"/>
                <a:gd name="T16" fmla="*/ 8 w 11"/>
                <a:gd name="T17" fmla="*/ 3 h 9"/>
                <a:gd name="T18" fmla="*/ 3 w 11"/>
                <a:gd name="T19" fmla="*/ 5 h 9"/>
                <a:gd name="T20" fmla="*/ 0 w 11"/>
                <a:gd name="T21" fmla="*/ 6 h 9"/>
                <a:gd name="T22" fmla="*/ 0 w 11"/>
                <a:gd name="T23" fmla="*/ 6 h 9"/>
                <a:gd name="T24" fmla="*/ 2 w 11"/>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9">
                  <a:moveTo>
                    <a:pt x="2" y="8"/>
                  </a:moveTo>
                  <a:cubicBezTo>
                    <a:pt x="2" y="9"/>
                    <a:pt x="6" y="9"/>
                    <a:pt x="7" y="9"/>
                  </a:cubicBezTo>
                  <a:cubicBezTo>
                    <a:pt x="8" y="7"/>
                    <a:pt x="8" y="7"/>
                    <a:pt x="8" y="7"/>
                  </a:cubicBezTo>
                  <a:cubicBezTo>
                    <a:pt x="9" y="5"/>
                    <a:pt x="9" y="5"/>
                    <a:pt x="9" y="5"/>
                  </a:cubicBezTo>
                  <a:cubicBezTo>
                    <a:pt x="9" y="4"/>
                    <a:pt x="9" y="4"/>
                    <a:pt x="9" y="4"/>
                  </a:cubicBezTo>
                  <a:cubicBezTo>
                    <a:pt x="10" y="4"/>
                    <a:pt x="10" y="4"/>
                    <a:pt x="10" y="4"/>
                  </a:cubicBezTo>
                  <a:cubicBezTo>
                    <a:pt x="11" y="3"/>
                    <a:pt x="11" y="3"/>
                    <a:pt x="11" y="3"/>
                  </a:cubicBezTo>
                  <a:cubicBezTo>
                    <a:pt x="11" y="2"/>
                    <a:pt x="11" y="0"/>
                    <a:pt x="10" y="0"/>
                  </a:cubicBezTo>
                  <a:cubicBezTo>
                    <a:pt x="10" y="0"/>
                    <a:pt x="8" y="2"/>
                    <a:pt x="8" y="3"/>
                  </a:cubicBezTo>
                  <a:cubicBezTo>
                    <a:pt x="7" y="5"/>
                    <a:pt x="5" y="6"/>
                    <a:pt x="3" y="5"/>
                  </a:cubicBezTo>
                  <a:cubicBezTo>
                    <a:pt x="1" y="5"/>
                    <a:pt x="1" y="6"/>
                    <a:pt x="0" y="6"/>
                  </a:cubicBezTo>
                  <a:cubicBezTo>
                    <a:pt x="0" y="6"/>
                    <a:pt x="0" y="6"/>
                    <a:pt x="0" y="6"/>
                  </a:cubicBezTo>
                  <a:cubicBezTo>
                    <a:pt x="0" y="7"/>
                    <a:pt x="1" y="8"/>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272">
              <a:extLst>
                <a:ext uri="{FF2B5EF4-FFF2-40B4-BE49-F238E27FC236}">
                  <a16:creationId xmlns:a16="http://schemas.microsoft.com/office/drawing/2014/main" id="{E0E84D6F-53D5-42AD-AC0A-384D2405A06A}"/>
                </a:ext>
              </a:extLst>
            </p:cNvPr>
            <p:cNvSpPr>
              <a:spLocks noEditPoints="1"/>
            </p:cNvSpPr>
            <p:nvPr/>
          </p:nvSpPr>
          <p:spPr bwMode="auto">
            <a:xfrm>
              <a:off x="-2693988" y="2178050"/>
              <a:ext cx="163512" cy="49213"/>
            </a:xfrm>
            <a:custGeom>
              <a:avLst/>
              <a:gdLst>
                <a:gd name="T0" fmla="*/ 8 w 45"/>
                <a:gd name="T1" fmla="*/ 5 h 14"/>
                <a:gd name="T2" fmla="*/ 6 w 45"/>
                <a:gd name="T3" fmla="*/ 2 h 14"/>
                <a:gd name="T4" fmla="*/ 5 w 45"/>
                <a:gd name="T5" fmla="*/ 1 h 14"/>
                <a:gd name="T6" fmla="*/ 5 w 45"/>
                <a:gd name="T7" fmla="*/ 1 h 14"/>
                <a:gd name="T8" fmla="*/ 4 w 45"/>
                <a:gd name="T9" fmla="*/ 2 h 14"/>
                <a:gd name="T10" fmla="*/ 2 w 45"/>
                <a:gd name="T11" fmla="*/ 1 h 14"/>
                <a:gd name="T12" fmla="*/ 1 w 45"/>
                <a:gd name="T13" fmla="*/ 0 h 14"/>
                <a:gd name="T14" fmla="*/ 0 w 45"/>
                <a:gd name="T15" fmla="*/ 0 h 14"/>
                <a:gd name="T16" fmla="*/ 0 w 45"/>
                <a:gd name="T17" fmla="*/ 4 h 14"/>
                <a:gd name="T18" fmla="*/ 3 w 45"/>
                <a:gd name="T19" fmla="*/ 8 h 14"/>
                <a:gd name="T20" fmla="*/ 5 w 45"/>
                <a:gd name="T21" fmla="*/ 10 h 14"/>
                <a:gd name="T22" fmla="*/ 9 w 45"/>
                <a:gd name="T23" fmla="*/ 12 h 14"/>
                <a:gd name="T24" fmla="*/ 8 w 45"/>
                <a:gd name="T25" fmla="*/ 9 h 14"/>
                <a:gd name="T26" fmla="*/ 8 w 45"/>
                <a:gd name="T27" fmla="*/ 5 h 14"/>
                <a:gd name="T28" fmla="*/ 43 w 45"/>
                <a:gd name="T29" fmla="*/ 2 h 14"/>
                <a:gd name="T30" fmla="*/ 41 w 45"/>
                <a:gd name="T31" fmla="*/ 1 h 14"/>
                <a:gd name="T32" fmla="*/ 39 w 45"/>
                <a:gd name="T33" fmla="*/ 0 h 14"/>
                <a:gd name="T34" fmla="*/ 37 w 45"/>
                <a:gd name="T35" fmla="*/ 2 h 14"/>
                <a:gd name="T36" fmla="*/ 36 w 45"/>
                <a:gd name="T37" fmla="*/ 4 h 14"/>
                <a:gd name="T38" fmla="*/ 35 w 45"/>
                <a:gd name="T39" fmla="*/ 4 h 14"/>
                <a:gd name="T40" fmla="*/ 35 w 45"/>
                <a:gd name="T41" fmla="*/ 6 h 14"/>
                <a:gd name="T42" fmla="*/ 34 w 45"/>
                <a:gd name="T43" fmla="*/ 6 h 14"/>
                <a:gd name="T44" fmla="*/ 33 w 45"/>
                <a:gd name="T45" fmla="*/ 5 h 14"/>
                <a:gd name="T46" fmla="*/ 32 w 45"/>
                <a:gd name="T47" fmla="*/ 4 h 14"/>
                <a:gd name="T48" fmla="*/ 30 w 45"/>
                <a:gd name="T49" fmla="*/ 8 h 14"/>
                <a:gd name="T50" fmla="*/ 27 w 45"/>
                <a:gd name="T51" fmla="*/ 9 h 14"/>
                <a:gd name="T52" fmla="*/ 26 w 45"/>
                <a:gd name="T53" fmla="*/ 12 h 14"/>
                <a:gd name="T54" fmla="*/ 22 w 45"/>
                <a:gd name="T55" fmla="*/ 11 h 14"/>
                <a:gd name="T56" fmla="*/ 23 w 45"/>
                <a:gd name="T57" fmla="*/ 12 h 14"/>
                <a:gd name="T58" fmla="*/ 25 w 45"/>
                <a:gd name="T59" fmla="*/ 13 h 14"/>
                <a:gd name="T60" fmla="*/ 28 w 45"/>
                <a:gd name="T61" fmla="*/ 13 h 14"/>
                <a:gd name="T62" fmla="*/ 30 w 45"/>
                <a:gd name="T63" fmla="*/ 12 h 14"/>
                <a:gd name="T64" fmla="*/ 32 w 45"/>
                <a:gd name="T65" fmla="*/ 12 h 14"/>
                <a:gd name="T66" fmla="*/ 34 w 45"/>
                <a:gd name="T67" fmla="*/ 11 h 14"/>
                <a:gd name="T68" fmla="*/ 35 w 45"/>
                <a:gd name="T69" fmla="*/ 9 h 14"/>
                <a:gd name="T70" fmla="*/ 36 w 45"/>
                <a:gd name="T71" fmla="*/ 7 h 14"/>
                <a:gd name="T72" fmla="*/ 40 w 45"/>
                <a:gd name="T73" fmla="*/ 5 h 14"/>
                <a:gd name="T74" fmla="*/ 41 w 45"/>
                <a:gd name="T75" fmla="*/ 6 h 14"/>
                <a:gd name="T76" fmla="*/ 43 w 45"/>
                <a:gd name="T77" fmla="*/ 4 h 14"/>
                <a:gd name="T78" fmla="*/ 45 w 45"/>
                <a:gd name="T79" fmla="*/ 3 h 14"/>
                <a:gd name="T80" fmla="*/ 43 w 45"/>
                <a:gd name="T8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14">
                  <a:moveTo>
                    <a:pt x="8" y="5"/>
                  </a:moveTo>
                  <a:cubicBezTo>
                    <a:pt x="8" y="3"/>
                    <a:pt x="6" y="3"/>
                    <a:pt x="6" y="2"/>
                  </a:cubicBezTo>
                  <a:cubicBezTo>
                    <a:pt x="6" y="1"/>
                    <a:pt x="5" y="2"/>
                    <a:pt x="5" y="1"/>
                  </a:cubicBezTo>
                  <a:cubicBezTo>
                    <a:pt x="5" y="1"/>
                    <a:pt x="5" y="1"/>
                    <a:pt x="5" y="1"/>
                  </a:cubicBezTo>
                  <a:cubicBezTo>
                    <a:pt x="4" y="1"/>
                    <a:pt x="4" y="2"/>
                    <a:pt x="4" y="2"/>
                  </a:cubicBezTo>
                  <a:cubicBezTo>
                    <a:pt x="4" y="2"/>
                    <a:pt x="2" y="2"/>
                    <a:pt x="2" y="1"/>
                  </a:cubicBezTo>
                  <a:cubicBezTo>
                    <a:pt x="2" y="1"/>
                    <a:pt x="2" y="0"/>
                    <a:pt x="1" y="0"/>
                  </a:cubicBezTo>
                  <a:cubicBezTo>
                    <a:pt x="1" y="0"/>
                    <a:pt x="0" y="0"/>
                    <a:pt x="0" y="0"/>
                  </a:cubicBezTo>
                  <a:cubicBezTo>
                    <a:pt x="0" y="1"/>
                    <a:pt x="0" y="3"/>
                    <a:pt x="0" y="4"/>
                  </a:cubicBezTo>
                  <a:cubicBezTo>
                    <a:pt x="0" y="5"/>
                    <a:pt x="2" y="7"/>
                    <a:pt x="3" y="8"/>
                  </a:cubicBezTo>
                  <a:cubicBezTo>
                    <a:pt x="3" y="9"/>
                    <a:pt x="4" y="9"/>
                    <a:pt x="5" y="10"/>
                  </a:cubicBezTo>
                  <a:cubicBezTo>
                    <a:pt x="6" y="11"/>
                    <a:pt x="9" y="13"/>
                    <a:pt x="9" y="12"/>
                  </a:cubicBezTo>
                  <a:cubicBezTo>
                    <a:pt x="10" y="12"/>
                    <a:pt x="9" y="10"/>
                    <a:pt x="8" y="9"/>
                  </a:cubicBezTo>
                  <a:cubicBezTo>
                    <a:pt x="7" y="8"/>
                    <a:pt x="8" y="6"/>
                    <a:pt x="8" y="5"/>
                  </a:cubicBezTo>
                  <a:close/>
                  <a:moveTo>
                    <a:pt x="43" y="2"/>
                  </a:moveTo>
                  <a:cubicBezTo>
                    <a:pt x="42" y="2"/>
                    <a:pt x="41" y="2"/>
                    <a:pt x="41" y="1"/>
                  </a:cubicBezTo>
                  <a:cubicBezTo>
                    <a:pt x="41" y="1"/>
                    <a:pt x="40" y="0"/>
                    <a:pt x="39" y="0"/>
                  </a:cubicBezTo>
                  <a:cubicBezTo>
                    <a:pt x="38" y="0"/>
                    <a:pt x="37" y="1"/>
                    <a:pt x="37" y="2"/>
                  </a:cubicBezTo>
                  <a:cubicBezTo>
                    <a:pt x="37" y="3"/>
                    <a:pt x="36" y="3"/>
                    <a:pt x="36" y="4"/>
                  </a:cubicBezTo>
                  <a:cubicBezTo>
                    <a:pt x="36" y="4"/>
                    <a:pt x="36" y="4"/>
                    <a:pt x="35" y="4"/>
                  </a:cubicBezTo>
                  <a:cubicBezTo>
                    <a:pt x="35" y="5"/>
                    <a:pt x="36" y="6"/>
                    <a:pt x="35" y="6"/>
                  </a:cubicBezTo>
                  <a:cubicBezTo>
                    <a:pt x="35" y="5"/>
                    <a:pt x="35" y="6"/>
                    <a:pt x="34" y="6"/>
                  </a:cubicBezTo>
                  <a:cubicBezTo>
                    <a:pt x="33" y="6"/>
                    <a:pt x="33" y="5"/>
                    <a:pt x="33" y="5"/>
                  </a:cubicBezTo>
                  <a:cubicBezTo>
                    <a:pt x="33" y="4"/>
                    <a:pt x="32" y="4"/>
                    <a:pt x="32" y="4"/>
                  </a:cubicBezTo>
                  <a:cubicBezTo>
                    <a:pt x="32" y="4"/>
                    <a:pt x="31" y="6"/>
                    <a:pt x="30" y="8"/>
                  </a:cubicBezTo>
                  <a:cubicBezTo>
                    <a:pt x="30" y="9"/>
                    <a:pt x="29" y="9"/>
                    <a:pt x="27" y="9"/>
                  </a:cubicBezTo>
                  <a:cubicBezTo>
                    <a:pt x="25" y="9"/>
                    <a:pt x="26" y="11"/>
                    <a:pt x="26" y="12"/>
                  </a:cubicBezTo>
                  <a:cubicBezTo>
                    <a:pt x="25" y="13"/>
                    <a:pt x="23" y="11"/>
                    <a:pt x="22" y="11"/>
                  </a:cubicBezTo>
                  <a:cubicBezTo>
                    <a:pt x="22" y="12"/>
                    <a:pt x="23" y="12"/>
                    <a:pt x="23" y="12"/>
                  </a:cubicBezTo>
                  <a:cubicBezTo>
                    <a:pt x="23" y="12"/>
                    <a:pt x="24" y="14"/>
                    <a:pt x="25" y="13"/>
                  </a:cubicBezTo>
                  <a:cubicBezTo>
                    <a:pt x="25" y="13"/>
                    <a:pt x="27" y="13"/>
                    <a:pt x="28" y="13"/>
                  </a:cubicBezTo>
                  <a:cubicBezTo>
                    <a:pt x="29" y="13"/>
                    <a:pt x="29" y="12"/>
                    <a:pt x="30" y="12"/>
                  </a:cubicBezTo>
                  <a:cubicBezTo>
                    <a:pt x="31" y="12"/>
                    <a:pt x="31" y="13"/>
                    <a:pt x="32" y="12"/>
                  </a:cubicBezTo>
                  <a:cubicBezTo>
                    <a:pt x="34" y="12"/>
                    <a:pt x="34" y="12"/>
                    <a:pt x="34" y="11"/>
                  </a:cubicBezTo>
                  <a:cubicBezTo>
                    <a:pt x="34" y="10"/>
                    <a:pt x="35" y="10"/>
                    <a:pt x="35" y="9"/>
                  </a:cubicBezTo>
                  <a:cubicBezTo>
                    <a:pt x="35" y="8"/>
                    <a:pt x="37" y="9"/>
                    <a:pt x="36" y="7"/>
                  </a:cubicBezTo>
                  <a:cubicBezTo>
                    <a:pt x="36" y="5"/>
                    <a:pt x="39" y="5"/>
                    <a:pt x="40" y="5"/>
                  </a:cubicBezTo>
                  <a:cubicBezTo>
                    <a:pt x="40" y="5"/>
                    <a:pt x="41" y="5"/>
                    <a:pt x="41" y="6"/>
                  </a:cubicBezTo>
                  <a:cubicBezTo>
                    <a:pt x="42" y="5"/>
                    <a:pt x="43" y="5"/>
                    <a:pt x="43" y="4"/>
                  </a:cubicBezTo>
                  <a:cubicBezTo>
                    <a:pt x="42" y="4"/>
                    <a:pt x="44" y="4"/>
                    <a:pt x="45" y="3"/>
                  </a:cubicBezTo>
                  <a:cubicBezTo>
                    <a:pt x="45" y="3"/>
                    <a:pt x="44" y="2"/>
                    <a:pt x="4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273">
              <a:extLst>
                <a:ext uri="{FF2B5EF4-FFF2-40B4-BE49-F238E27FC236}">
                  <a16:creationId xmlns:a16="http://schemas.microsoft.com/office/drawing/2014/main" id="{1F35E13E-2873-4E07-BCF5-BEE6BCD2CE84}"/>
                </a:ext>
              </a:extLst>
            </p:cNvPr>
            <p:cNvSpPr>
              <a:spLocks/>
            </p:cNvSpPr>
            <p:nvPr/>
          </p:nvSpPr>
          <p:spPr bwMode="auto">
            <a:xfrm>
              <a:off x="-2573338" y="2192338"/>
              <a:ext cx="9525" cy="6350"/>
            </a:xfrm>
            <a:custGeom>
              <a:avLst/>
              <a:gdLst>
                <a:gd name="T0" fmla="*/ 1 w 3"/>
                <a:gd name="T1" fmla="*/ 2 h 2"/>
                <a:gd name="T2" fmla="*/ 2 w 3"/>
                <a:gd name="T3" fmla="*/ 2 h 2"/>
                <a:gd name="T4" fmla="*/ 2 w 3"/>
                <a:gd name="T5" fmla="*/ 0 h 2"/>
                <a:gd name="T6" fmla="*/ 1 w 3"/>
                <a:gd name="T7" fmla="*/ 1 h 2"/>
                <a:gd name="T8" fmla="*/ 0 w 3"/>
                <a:gd name="T9" fmla="*/ 1 h 2"/>
                <a:gd name="T10" fmla="*/ 1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1" y="2"/>
                  </a:moveTo>
                  <a:cubicBezTo>
                    <a:pt x="2" y="2"/>
                    <a:pt x="2" y="1"/>
                    <a:pt x="2" y="2"/>
                  </a:cubicBezTo>
                  <a:cubicBezTo>
                    <a:pt x="3" y="2"/>
                    <a:pt x="2" y="1"/>
                    <a:pt x="2" y="0"/>
                  </a:cubicBezTo>
                  <a:cubicBezTo>
                    <a:pt x="2" y="0"/>
                    <a:pt x="1" y="0"/>
                    <a:pt x="1" y="1"/>
                  </a:cubicBezTo>
                  <a:cubicBezTo>
                    <a:pt x="1" y="1"/>
                    <a:pt x="0" y="1"/>
                    <a:pt x="0" y="1"/>
                  </a:cubicBezTo>
                  <a:cubicBezTo>
                    <a:pt x="0" y="1"/>
                    <a:pt x="0"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274">
              <a:extLst>
                <a:ext uri="{FF2B5EF4-FFF2-40B4-BE49-F238E27FC236}">
                  <a16:creationId xmlns:a16="http://schemas.microsoft.com/office/drawing/2014/main" id="{4E27B97F-9E7F-46E4-A1D5-200F9F8D61D1}"/>
                </a:ext>
              </a:extLst>
            </p:cNvPr>
            <p:cNvSpPr>
              <a:spLocks/>
            </p:cNvSpPr>
            <p:nvPr/>
          </p:nvSpPr>
          <p:spPr bwMode="auto">
            <a:xfrm>
              <a:off x="-3203575" y="1900238"/>
              <a:ext cx="84137" cy="79375"/>
            </a:xfrm>
            <a:custGeom>
              <a:avLst/>
              <a:gdLst>
                <a:gd name="T0" fmla="*/ 20 w 23"/>
                <a:gd name="T1" fmla="*/ 20 h 22"/>
                <a:gd name="T2" fmla="*/ 21 w 23"/>
                <a:gd name="T3" fmla="*/ 19 h 22"/>
                <a:gd name="T4" fmla="*/ 22 w 23"/>
                <a:gd name="T5" fmla="*/ 20 h 22"/>
                <a:gd name="T6" fmla="*/ 23 w 23"/>
                <a:gd name="T7" fmla="*/ 20 h 22"/>
                <a:gd name="T8" fmla="*/ 22 w 23"/>
                <a:gd name="T9" fmla="*/ 18 h 22"/>
                <a:gd name="T10" fmla="*/ 21 w 23"/>
                <a:gd name="T11" fmla="*/ 16 h 22"/>
                <a:gd name="T12" fmla="*/ 21 w 23"/>
                <a:gd name="T13" fmla="*/ 15 h 22"/>
                <a:gd name="T14" fmla="*/ 20 w 23"/>
                <a:gd name="T15" fmla="*/ 13 h 22"/>
                <a:gd name="T16" fmla="*/ 18 w 23"/>
                <a:gd name="T17" fmla="*/ 11 h 22"/>
                <a:gd name="T18" fmla="*/ 16 w 23"/>
                <a:gd name="T19" fmla="*/ 10 h 22"/>
                <a:gd name="T20" fmla="*/ 16 w 23"/>
                <a:gd name="T21" fmla="*/ 8 h 22"/>
                <a:gd name="T22" fmla="*/ 17 w 23"/>
                <a:gd name="T23" fmla="*/ 6 h 22"/>
                <a:gd name="T24" fmla="*/ 17 w 23"/>
                <a:gd name="T25" fmla="*/ 5 h 22"/>
                <a:gd name="T26" fmla="*/ 16 w 23"/>
                <a:gd name="T27" fmla="*/ 4 h 22"/>
                <a:gd name="T28" fmla="*/ 15 w 23"/>
                <a:gd name="T29" fmla="*/ 3 h 22"/>
                <a:gd name="T30" fmla="*/ 14 w 23"/>
                <a:gd name="T31" fmla="*/ 1 h 22"/>
                <a:gd name="T32" fmla="*/ 12 w 23"/>
                <a:gd name="T33" fmla="*/ 0 h 22"/>
                <a:gd name="T34" fmla="*/ 10 w 23"/>
                <a:gd name="T35" fmla="*/ 0 h 22"/>
                <a:gd name="T36" fmla="*/ 9 w 23"/>
                <a:gd name="T37" fmla="*/ 1 h 22"/>
                <a:gd name="T38" fmla="*/ 9 w 23"/>
                <a:gd name="T39" fmla="*/ 1 h 22"/>
                <a:gd name="T40" fmla="*/ 7 w 23"/>
                <a:gd name="T41" fmla="*/ 2 h 22"/>
                <a:gd name="T42" fmla="*/ 6 w 23"/>
                <a:gd name="T43" fmla="*/ 3 h 22"/>
                <a:gd name="T44" fmla="*/ 6 w 23"/>
                <a:gd name="T45" fmla="*/ 5 h 22"/>
                <a:gd name="T46" fmla="*/ 6 w 23"/>
                <a:gd name="T47" fmla="*/ 7 h 22"/>
                <a:gd name="T48" fmla="*/ 5 w 23"/>
                <a:gd name="T49" fmla="*/ 8 h 22"/>
                <a:gd name="T50" fmla="*/ 0 w 23"/>
                <a:gd name="T51" fmla="*/ 11 h 22"/>
                <a:gd name="T52" fmla="*/ 1 w 23"/>
                <a:gd name="T53" fmla="*/ 12 h 22"/>
                <a:gd name="T54" fmla="*/ 1 w 23"/>
                <a:gd name="T55" fmla="*/ 14 h 22"/>
                <a:gd name="T56" fmla="*/ 3 w 23"/>
                <a:gd name="T57" fmla="*/ 14 h 22"/>
                <a:gd name="T58" fmla="*/ 8 w 23"/>
                <a:gd name="T59" fmla="*/ 17 h 22"/>
                <a:gd name="T60" fmla="*/ 13 w 23"/>
                <a:gd name="T61" fmla="*/ 21 h 22"/>
                <a:gd name="T62" fmla="*/ 16 w 23"/>
                <a:gd name="T63" fmla="*/ 22 h 22"/>
                <a:gd name="T64" fmla="*/ 19 w 23"/>
                <a:gd name="T65" fmla="*/ 22 h 22"/>
                <a:gd name="T66" fmla="*/ 20 w 23"/>
                <a:gd name="T67"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2">
                  <a:moveTo>
                    <a:pt x="20" y="20"/>
                  </a:moveTo>
                  <a:cubicBezTo>
                    <a:pt x="20" y="20"/>
                    <a:pt x="20" y="19"/>
                    <a:pt x="21" y="19"/>
                  </a:cubicBezTo>
                  <a:cubicBezTo>
                    <a:pt x="21" y="19"/>
                    <a:pt x="22" y="19"/>
                    <a:pt x="22" y="20"/>
                  </a:cubicBezTo>
                  <a:cubicBezTo>
                    <a:pt x="22" y="20"/>
                    <a:pt x="23" y="20"/>
                    <a:pt x="23" y="20"/>
                  </a:cubicBezTo>
                  <a:cubicBezTo>
                    <a:pt x="23" y="19"/>
                    <a:pt x="22" y="18"/>
                    <a:pt x="22" y="18"/>
                  </a:cubicBezTo>
                  <a:cubicBezTo>
                    <a:pt x="22" y="17"/>
                    <a:pt x="21" y="17"/>
                    <a:pt x="21" y="16"/>
                  </a:cubicBezTo>
                  <a:cubicBezTo>
                    <a:pt x="21" y="16"/>
                    <a:pt x="22" y="15"/>
                    <a:pt x="21" y="15"/>
                  </a:cubicBezTo>
                  <a:cubicBezTo>
                    <a:pt x="21" y="14"/>
                    <a:pt x="21" y="13"/>
                    <a:pt x="20" y="13"/>
                  </a:cubicBezTo>
                  <a:cubicBezTo>
                    <a:pt x="20" y="13"/>
                    <a:pt x="17" y="12"/>
                    <a:pt x="18" y="11"/>
                  </a:cubicBezTo>
                  <a:cubicBezTo>
                    <a:pt x="18" y="11"/>
                    <a:pt x="17" y="10"/>
                    <a:pt x="16" y="10"/>
                  </a:cubicBezTo>
                  <a:cubicBezTo>
                    <a:pt x="16" y="10"/>
                    <a:pt x="16" y="8"/>
                    <a:pt x="16" y="8"/>
                  </a:cubicBezTo>
                  <a:cubicBezTo>
                    <a:pt x="17" y="8"/>
                    <a:pt x="17" y="6"/>
                    <a:pt x="17" y="6"/>
                  </a:cubicBezTo>
                  <a:cubicBezTo>
                    <a:pt x="18" y="6"/>
                    <a:pt x="17" y="5"/>
                    <a:pt x="17" y="5"/>
                  </a:cubicBezTo>
                  <a:cubicBezTo>
                    <a:pt x="18" y="4"/>
                    <a:pt x="17" y="4"/>
                    <a:pt x="16" y="4"/>
                  </a:cubicBezTo>
                  <a:cubicBezTo>
                    <a:pt x="16" y="4"/>
                    <a:pt x="15" y="3"/>
                    <a:pt x="15" y="3"/>
                  </a:cubicBezTo>
                  <a:cubicBezTo>
                    <a:pt x="15" y="2"/>
                    <a:pt x="14" y="1"/>
                    <a:pt x="14" y="1"/>
                  </a:cubicBezTo>
                  <a:cubicBezTo>
                    <a:pt x="14" y="2"/>
                    <a:pt x="12" y="0"/>
                    <a:pt x="12" y="0"/>
                  </a:cubicBezTo>
                  <a:cubicBezTo>
                    <a:pt x="11" y="1"/>
                    <a:pt x="11" y="0"/>
                    <a:pt x="10" y="0"/>
                  </a:cubicBezTo>
                  <a:cubicBezTo>
                    <a:pt x="9" y="0"/>
                    <a:pt x="9" y="0"/>
                    <a:pt x="9" y="1"/>
                  </a:cubicBezTo>
                  <a:cubicBezTo>
                    <a:pt x="9" y="1"/>
                    <a:pt x="9" y="1"/>
                    <a:pt x="9" y="1"/>
                  </a:cubicBezTo>
                  <a:cubicBezTo>
                    <a:pt x="7" y="2"/>
                    <a:pt x="7" y="2"/>
                    <a:pt x="7" y="2"/>
                  </a:cubicBezTo>
                  <a:cubicBezTo>
                    <a:pt x="7" y="2"/>
                    <a:pt x="6" y="2"/>
                    <a:pt x="6" y="3"/>
                  </a:cubicBezTo>
                  <a:cubicBezTo>
                    <a:pt x="6" y="4"/>
                    <a:pt x="7" y="4"/>
                    <a:pt x="6" y="5"/>
                  </a:cubicBezTo>
                  <a:cubicBezTo>
                    <a:pt x="6" y="5"/>
                    <a:pt x="6" y="6"/>
                    <a:pt x="6" y="7"/>
                  </a:cubicBezTo>
                  <a:cubicBezTo>
                    <a:pt x="6" y="7"/>
                    <a:pt x="5" y="8"/>
                    <a:pt x="5" y="8"/>
                  </a:cubicBezTo>
                  <a:cubicBezTo>
                    <a:pt x="5" y="8"/>
                    <a:pt x="3" y="10"/>
                    <a:pt x="0" y="11"/>
                  </a:cubicBezTo>
                  <a:cubicBezTo>
                    <a:pt x="1" y="11"/>
                    <a:pt x="1" y="12"/>
                    <a:pt x="1" y="12"/>
                  </a:cubicBezTo>
                  <a:cubicBezTo>
                    <a:pt x="1" y="12"/>
                    <a:pt x="1" y="13"/>
                    <a:pt x="1" y="14"/>
                  </a:cubicBezTo>
                  <a:cubicBezTo>
                    <a:pt x="2" y="14"/>
                    <a:pt x="2" y="14"/>
                    <a:pt x="3" y="14"/>
                  </a:cubicBezTo>
                  <a:cubicBezTo>
                    <a:pt x="4" y="14"/>
                    <a:pt x="7" y="16"/>
                    <a:pt x="8" y="17"/>
                  </a:cubicBezTo>
                  <a:cubicBezTo>
                    <a:pt x="8" y="17"/>
                    <a:pt x="12" y="20"/>
                    <a:pt x="13" y="21"/>
                  </a:cubicBezTo>
                  <a:cubicBezTo>
                    <a:pt x="14" y="22"/>
                    <a:pt x="15" y="22"/>
                    <a:pt x="16" y="22"/>
                  </a:cubicBezTo>
                  <a:cubicBezTo>
                    <a:pt x="16" y="22"/>
                    <a:pt x="18" y="22"/>
                    <a:pt x="19" y="22"/>
                  </a:cubicBezTo>
                  <a:cubicBezTo>
                    <a:pt x="19" y="21"/>
                    <a:pt x="19" y="20"/>
                    <a:pt x="20"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275">
              <a:extLst>
                <a:ext uri="{FF2B5EF4-FFF2-40B4-BE49-F238E27FC236}">
                  <a16:creationId xmlns:a16="http://schemas.microsoft.com/office/drawing/2014/main" id="{9F8D1F25-B1F0-4B34-A979-B7392463C908}"/>
                </a:ext>
              </a:extLst>
            </p:cNvPr>
            <p:cNvSpPr>
              <a:spLocks/>
            </p:cNvSpPr>
            <p:nvPr/>
          </p:nvSpPr>
          <p:spPr bwMode="auto">
            <a:xfrm>
              <a:off x="-3133725" y="1968500"/>
              <a:ext cx="14287" cy="14288"/>
            </a:xfrm>
            <a:custGeom>
              <a:avLst/>
              <a:gdLst>
                <a:gd name="T0" fmla="*/ 1 w 4"/>
                <a:gd name="T1" fmla="*/ 3 h 4"/>
                <a:gd name="T2" fmla="*/ 2 w 4"/>
                <a:gd name="T3" fmla="*/ 4 h 4"/>
                <a:gd name="T4" fmla="*/ 4 w 4"/>
                <a:gd name="T5" fmla="*/ 4 h 4"/>
                <a:gd name="T6" fmla="*/ 3 w 4"/>
                <a:gd name="T7" fmla="*/ 1 h 4"/>
                <a:gd name="T8" fmla="*/ 3 w 4"/>
                <a:gd name="T9" fmla="*/ 1 h 4"/>
                <a:gd name="T10" fmla="*/ 2 w 4"/>
                <a:gd name="T11" fmla="*/ 0 h 4"/>
                <a:gd name="T12" fmla="*/ 1 w 4"/>
                <a:gd name="T13" fmla="*/ 1 h 4"/>
                <a:gd name="T14" fmla="*/ 0 w 4"/>
                <a:gd name="T15" fmla="*/ 3 h 4"/>
                <a:gd name="T16" fmla="*/ 1 w 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3"/>
                  </a:moveTo>
                  <a:cubicBezTo>
                    <a:pt x="2" y="4"/>
                    <a:pt x="2" y="4"/>
                    <a:pt x="2" y="4"/>
                  </a:cubicBezTo>
                  <a:cubicBezTo>
                    <a:pt x="4" y="4"/>
                    <a:pt x="4" y="4"/>
                    <a:pt x="4" y="4"/>
                  </a:cubicBezTo>
                  <a:cubicBezTo>
                    <a:pt x="4" y="3"/>
                    <a:pt x="3" y="2"/>
                    <a:pt x="3" y="1"/>
                  </a:cubicBezTo>
                  <a:cubicBezTo>
                    <a:pt x="3" y="1"/>
                    <a:pt x="3" y="1"/>
                    <a:pt x="3" y="1"/>
                  </a:cubicBezTo>
                  <a:cubicBezTo>
                    <a:pt x="3" y="0"/>
                    <a:pt x="2" y="0"/>
                    <a:pt x="2" y="0"/>
                  </a:cubicBezTo>
                  <a:cubicBezTo>
                    <a:pt x="1" y="0"/>
                    <a:pt x="1" y="1"/>
                    <a:pt x="1" y="1"/>
                  </a:cubicBezTo>
                  <a:cubicBezTo>
                    <a:pt x="0" y="1"/>
                    <a:pt x="0" y="2"/>
                    <a:pt x="0" y="3"/>
                  </a:cubicBezTo>
                  <a:cubicBezTo>
                    <a:pt x="0" y="3"/>
                    <a:pt x="1" y="3"/>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276">
              <a:extLst>
                <a:ext uri="{FF2B5EF4-FFF2-40B4-BE49-F238E27FC236}">
                  <a16:creationId xmlns:a16="http://schemas.microsoft.com/office/drawing/2014/main" id="{EE5C70E1-2CC1-42B5-B321-A2DD9FF3F73C}"/>
                </a:ext>
              </a:extLst>
            </p:cNvPr>
            <p:cNvSpPr>
              <a:spLocks noEditPoints="1"/>
            </p:cNvSpPr>
            <p:nvPr/>
          </p:nvSpPr>
          <p:spPr bwMode="auto">
            <a:xfrm>
              <a:off x="-3563938" y="1758950"/>
              <a:ext cx="122237" cy="101600"/>
            </a:xfrm>
            <a:custGeom>
              <a:avLst/>
              <a:gdLst>
                <a:gd name="T0" fmla="*/ 30 w 34"/>
                <a:gd name="T1" fmla="*/ 6 h 28"/>
                <a:gd name="T2" fmla="*/ 29 w 34"/>
                <a:gd name="T3" fmla="*/ 6 h 28"/>
                <a:gd name="T4" fmla="*/ 27 w 34"/>
                <a:gd name="T5" fmla="*/ 5 h 28"/>
                <a:gd name="T6" fmla="*/ 25 w 34"/>
                <a:gd name="T7" fmla="*/ 4 h 28"/>
                <a:gd name="T8" fmla="*/ 23 w 34"/>
                <a:gd name="T9" fmla="*/ 4 h 28"/>
                <a:gd name="T10" fmla="*/ 23 w 34"/>
                <a:gd name="T11" fmla="*/ 3 h 28"/>
                <a:gd name="T12" fmla="*/ 22 w 34"/>
                <a:gd name="T13" fmla="*/ 3 h 28"/>
                <a:gd name="T14" fmla="*/ 21 w 34"/>
                <a:gd name="T15" fmla="*/ 2 h 28"/>
                <a:gd name="T16" fmla="*/ 20 w 34"/>
                <a:gd name="T17" fmla="*/ 2 h 28"/>
                <a:gd name="T18" fmla="*/ 18 w 34"/>
                <a:gd name="T19" fmla="*/ 1 h 28"/>
                <a:gd name="T20" fmla="*/ 18 w 34"/>
                <a:gd name="T21" fmla="*/ 0 h 28"/>
                <a:gd name="T22" fmla="*/ 17 w 34"/>
                <a:gd name="T23" fmla="*/ 0 h 28"/>
                <a:gd name="T24" fmla="*/ 17 w 34"/>
                <a:gd name="T25" fmla="*/ 0 h 28"/>
                <a:gd name="T26" fmla="*/ 15 w 34"/>
                <a:gd name="T27" fmla="*/ 2 h 28"/>
                <a:gd name="T28" fmla="*/ 13 w 34"/>
                <a:gd name="T29" fmla="*/ 3 h 28"/>
                <a:gd name="T30" fmla="*/ 11 w 34"/>
                <a:gd name="T31" fmla="*/ 5 h 28"/>
                <a:gd name="T32" fmla="*/ 9 w 34"/>
                <a:gd name="T33" fmla="*/ 4 h 28"/>
                <a:gd name="T34" fmla="*/ 7 w 34"/>
                <a:gd name="T35" fmla="*/ 5 h 28"/>
                <a:gd name="T36" fmla="*/ 8 w 34"/>
                <a:gd name="T37" fmla="*/ 7 h 28"/>
                <a:gd name="T38" fmla="*/ 6 w 34"/>
                <a:gd name="T39" fmla="*/ 7 h 28"/>
                <a:gd name="T40" fmla="*/ 4 w 34"/>
                <a:gd name="T41" fmla="*/ 6 h 28"/>
                <a:gd name="T42" fmla="*/ 2 w 34"/>
                <a:gd name="T43" fmla="*/ 7 h 28"/>
                <a:gd name="T44" fmla="*/ 0 w 34"/>
                <a:gd name="T45" fmla="*/ 8 h 28"/>
                <a:gd name="T46" fmla="*/ 1 w 34"/>
                <a:gd name="T47" fmla="*/ 9 h 28"/>
                <a:gd name="T48" fmla="*/ 4 w 34"/>
                <a:gd name="T49" fmla="*/ 10 h 28"/>
                <a:gd name="T50" fmla="*/ 6 w 34"/>
                <a:gd name="T51" fmla="*/ 11 h 28"/>
                <a:gd name="T52" fmla="*/ 7 w 34"/>
                <a:gd name="T53" fmla="*/ 12 h 28"/>
                <a:gd name="T54" fmla="*/ 8 w 34"/>
                <a:gd name="T55" fmla="*/ 14 h 28"/>
                <a:gd name="T56" fmla="*/ 9 w 34"/>
                <a:gd name="T57" fmla="*/ 16 h 28"/>
                <a:gd name="T58" fmla="*/ 9 w 34"/>
                <a:gd name="T59" fmla="*/ 18 h 28"/>
                <a:gd name="T60" fmla="*/ 8 w 34"/>
                <a:gd name="T61" fmla="*/ 23 h 28"/>
                <a:gd name="T62" fmla="*/ 7 w 34"/>
                <a:gd name="T63" fmla="*/ 23 h 28"/>
                <a:gd name="T64" fmla="*/ 9 w 34"/>
                <a:gd name="T65" fmla="*/ 23 h 28"/>
                <a:gd name="T66" fmla="*/ 11 w 34"/>
                <a:gd name="T67" fmla="*/ 24 h 28"/>
                <a:gd name="T68" fmla="*/ 13 w 34"/>
                <a:gd name="T69" fmla="*/ 24 h 28"/>
                <a:gd name="T70" fmla="*/ 14 w 34"/>
                <a:gd name="T71" fmla="*/ 24 h 28"/>
                <a:gd name="T72" fmla="*/ 17 w 34"/>
                <a:gd name="T73" fmla="*/ 25 h 28"/>
                <a:gd name="T74" fmla="*/ 19 w 34"/>
                <a:gd name="T75" fmla="*/ 25 h 28"/>
                <a:gd name="T76" fmla="*/ 19 w 34"/>
                <a:gd name="T77" fmla="*/ 25 h 28"/>
                <a:gd name="T78" fmla="*/ 21 w 34"/>
                <a:gd name="T79" fmla="*/ 22 h 28"/>
                <a:gd name="T80" fmla="*/ 25 w 34"/>
                <a:gd name="T81" fmla="*/ 23 h 28"/>
                <a:gd name="T82" fmla="*/ 28 w 34"/>
                <a:gd name="T83" fmla="*/ 22 h 28"/>
                <a:gd name="T84" fmla="*/ 29 w 34"/>
                <a:gd name="T85" fmla="*/ 21 h 28"/>
                <a:gd name="T86" fmla="*/ 29 w 34"/>
                <a:gd name="T87" fmla="*/ 21 h 28"/>
                <a:gd name="T88" fmla="*/ 28 w 34"/>
                <a:gd name="T89" fmla="*/ 20 h 28"/>
                <a:gd name="T90" fmla="*/ 28 w 34"/>
                <a:gd name="T91" fmla="*/ 19 h 28"/>
                <a:gd name="T92" fmla="*/ 27 w 34"/>
                <a:gd name="T93" fmla="*/ 18 h 28"/>
                <a:gd name="T94" fmla="*/ 28 w 34"/>
                <a:gd name="T95" fmla="*/ 17 h 28"/>
                <a:gd name="T96" fmla="*/ 28 w 34"/>
                <a:gd name="T97" fmla="*/ 16 h 28"/>
                <a:gd name="T98" fmla="*/ 28 w 34"/>
                <a:gd name="T99" fmla="*/ 15 h 28"/>
                <a:gd name="T100" fmla="*/ 27 w 34"/>
                <a:gd name="T101" fmla="*/ 14 h 28"/>
                <a:gd name="T102" fmla="*/ 26 w 34"/>
                <a:gd name="T103" fmla="*/ 14 h 28"/>
                <a:gd name="T104" fmla="*/ 26 w 34"/>
                <a:gd name="T105" fmla="*/ 13 h 28"/>
                <a:gd name="T106" fmla="*/ 28 w 34"/>
                <a:gd name="T107" fmla="*/ 11 h 28"/>
                <a:gd name="T108" fmla="*/ 29 w 34"/>
                <a:gd name="T109" fmla="*/ 10 h 28"/>
                <a:gd name="T110" fmla="*/ 29 w 34"/>
                <a:gd name="T111" fmla="*/ 9 h 28"/>
                <a:gd name="T112" fmla="*/ 30 w 34"/>
                <a:gd name="T113" fmla="*/ 7 h 28"/>
                <a:gd name="T114" fmla="*/ 30 w 34"/>
                <a:gd name="T115" fmla="*/ 6 h 28"/>
                <a:gd name="T116" fmla="*/ 33 w 34"/>
                <a:gd name="T117" fmla="*/ 24 h 28"/>
                <a:gd name="T118" fmla="*/ 32 w 34"/>
                <a:gd name="T119" fmla="*/ 25 h 28"/>
                <a:gd name="T120" fmla="*/ 33 w 34"/>
                <a:gd name="T121" fmla="*/ 28 h 28"/>
                <a:gd name="T122" fmla="*/ 33 w 34"/>
                <a:gd name="T1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 h="28">
                  <a:moveTo>
                    <a:pt x="30" y="6"/>
                  </a:moveTo>
                  <a:cubicBezTo>
                    <a:pt x="29" y="6"/>
                    <a:pt x="29" y="6"/>
                    <a:pt x="29" y="6"/>
                  </a:cubicBezTo>
                  <a:cubicBezTo>
                    <a:pt x="28" y="6"/>
                    <a:pt x="27" y="5"/>
                    <a:pt x="27" y="5"/>
                  </a:cubicBezTo>
                  <a:cubicBezTo>
                    <a:pt x="27" y="4"/>
                    <a:pt x="25" y="4"/>
                    <a:pt x="25" y="4"/>
                  </a:cubicBezTo>
                  <a:cubicBezTo>
                    <a:pt x="24" y="5"/>
                    <a:pt x="24" y="4"/>
                    <a:pt x="23" y="4"/>
                  </a:cubicBezTo>
                  <a:cubicBezTo>
                    <a:pt x="23" y="4"/>
                    <a:pt x="23" y="3"/>
                    <a:pt x="23" y="3"/>
                  </a:cubicBezTo>
                  <a:cubicBezTo>
                    <a:pt x="23" y="2"/>
                    <a:pt x="22" y="3"/>
                    <a:pt x="22" y="3"/>
                  </a:cubicBezTo>
                  <a:cubicBezTo>
                    <a:pt x="21" y="3"/>
                    <a:pt x="21" y="3"/>
                    <a:pt x="21" y="2"/>
                  </a:cubicBezTo>
                  <a:cubicBezTo>
                    <a:pt x="21" y="2"/>
                    <a:pt x="20" y="2"/>
                    <a:pt x="20" y="2"/>
                  </a:cubicBezTo>
                  <a:cubicBezTo>
                    <a:pt x="19" y="1"/>
                    <a:pt x="19" y="0"/>
                    <a:pt x="18" y="1"/>
                  </a:cubicBezTo>
                  <a:cubicBezTo>
                    <a:pt x="18" y="1"/>
                    <a:pt x="18" y="0"/>
                    <a:pt x="18" y="0"/>
                  </a:cubicBezTo>
                  <a:cubicBezTo>
                    <a:pt x="18" y="0"/>
                    <a:pt x="17" y="0"/>
                    <a:pt x="17" y="0"/>
                  </a:cubicBezTo>
                  <a:cubicBezTo>
                    <a:pt x="17" y="0"/>
                    <a:pt x="17" y="0"/>
                    <a:pt x="17" y="0"/>
                  </a:cubicBezTo>
                  <a:cubicBezTo>
                    <a:pt x="16" y="0"/>
                    <a:pt x="15" y="0"/>
                    <a:pt x="15" y="2"/>
                  </a:cubicBezTo>
                  <a:cubicBezTo>
                    <a:pt x="16" y="3"/>
                    <a:pt x="14" y="3"/>
                    <a:pt x="13" y="3"/>
                  </a:cubicBezTo>
                  <a:cubicBezTo>
                    <a:pt x="12" y="3"/>
                    <a:pt x="12" y="4"/>
                    <a:pt x="11" y="5"/>
                  </a:cubicBezTo>
                  <a:cubicBezTo>
                    <a:pt x="11" y="5"/>
                    <a:pt x="9" y="5"/>
                    <a:pt x="9" y="4"/>
                  </a:cubicBezTo>
                  <a:cubicBezTo>
                    <a:pt x="8" y="3"/>
                    <a:pt x="6" y="4"/>
                    <a:pt x="7" y="5"/>
                  </a:cubicBezTo>
                  <a:cubicBezTo>
                    <a:pt x="8" y="6"/>
                    <a:pt x="8" y="7"/>
                    <a:pt x="8" y="7"/>
                  </a:cubicBezTo>
                  <a:cubicBezTo>
                    <a:pt x="7" y="8"/>
                    <a:pt x="6" y="7"/>
                    <a:pt x="6" y="7"/>
                  </a:cubicBezTo>
                  <a:cubicBezTo>
                    <a:pt x="5" y="8"/>
                    <a:pt x="5" y="7"/>
                    <a:pt x="4" y="6"/>
                  </a:cubicBezTo>
                  <a:cubicBezTo>
                    <a:pt x="3" y="6"/>
                    <a:pt x="3" y="7"/>
                    <a:pt x="2" y="7"/>
                  </a:cubicBezTo>
                  <a:cubicBezTo>
                    <a:pt x="1" y="7"/>
                    <a:pt x="0" y="7"/>
                    <a:pt x="0" y="8"/>
                  </a:cubicBezTo>
                  <a:cubicBezTo>
                    <a:pt x="1" y="8"/>
                    <a:pt x="0" y="9"/>
                    <a:pt x="1" y="9"/>
                  </a:cubicBezTo>
                  <a:cubicBezTo>
                    <a:pt x="1" y="10"/>
                    <a:pt x="3" y="10"/>
                    <a:pt x="4" y="10"/>
                  </a:cubicBezTo>
                  <a:cubicBezTo>
                    <a:pt x="5" y="11"/>
                    <a:pt x="5" y="10"/>
                    <a:pt x="6" y="11"/>
                  </a:cubicBezTo>
                  <a:cubicBezTo>
                    <a:pt x="6" y="11"/>
                    <a:pt x="7" y="11"/>
                    <a:pt x="7" y="12"/>
                  </a:cubicBezTo>
                  <a:cubicBezTo>
                    <a:pt x="7" y="13"/>
                    <a:pt x="7" y="14"/>
                    <a:pt x="8" y="14"/>
                  </a:cubicBezTo>
                  <a:cubicBezTo>
                    <a:pt x="10" y="14"/>
                    <a:pt x="9" y="15"/>
                    <a:pt x="9" y="16"/>
                  </a:cubicBezTo>
                  <a:cubicBezTo>
                    <a:pt x="9" y="16"/>
                    <a:pt x="8" y="18"/>
                    <a:pt x="9" y="18"/>
                  </a:cubicBezTo>
                  <a:cubicBezTo>
                    <a:pt x="9" y="19"/>
                    <a:pt x="8" y="22"/>
                    <a:pt x="8" y="23"/>
                  </a:cubicBezTo>
                  <a:cubicBezTo>
                    <a:pt x="8" y="23"/>
                    <a:pt x="7" y="23"/>
                    <a:pt x="7" y="23"/>
                  </a:cubicBezTo>
                  <a:cubicBezTo>
                    <a:pt x="8" y="23"/>
                    <a:pt x="8" y="23"/>
                    <a:pt x="9" y="23"/>
                  </a:cubicBezTo>
                  <a:cubicBezTo>
                    <a:pt x="9" y="24"/>
                    <a:pt x="10" y="24"/>
                    <a:pt x="11" y="24"/>
                  </a:cubicBezTo>
                  <a:cubicBezTo>
                    <a:pt x="12" y="25"/>
                    <a:pt x="13" y="25"/>
                    <a:pt x="13" y="24"/>
                  </a:cubicBezTo>
                  <a:cubicBezTo>
                    <a:pt x="13" y="24"/>
                    <a:pt x="13" y="24"/>
                    <a:pt x="14" y="24"/>
                  </a:cubicBezTo>
                  <a:cubicBezTo>
                    <a:pt x="14" y="25"/>
                    <a:pt x="16" y="25"/>
                    <a:pt x="17" y="25"/>
                  </a:cubicBezTo>
                  <a:cubicBezTo>
                    <a:pt x="17" y="25"/>
                    <a:pt x="18" y="25"/>
                    <a:pt x="19" y="25"/>
                  </a:cubicBezTo>
                  <a:cubicBezTo>
                    <a:pt x="19" y="25"/>
                    <a:pt x="19" y="25"/>
                    <a:pt x="19" y="25"/>
                  </a:cubicBezTo>
                  <a:cubicBezTo>
                    <a:pt x="19" y="23"/>
                    <a:pt x="20" y="23"/>
                    <a:pt x="21" y="22"/>
                  </a:cubicBezTo>
                  <a:cubicBezTo>
                    <a:pt x="22" y="22"/>
                    <a:pt x="24" y="23"/>
                    <a:pt x="25" y="23"/>
                  </a:cubicBezTo>
                  <a:cubicBezTo>
                    <a:pt x="26" y="24"/>
                    <a:pt x="27" y="24"/>
                    <a:pt x="28" y="22"/>
                  </a:cubicBezTo>
                  <a:cubicBezTo>
                    <a:pt x="28" y="22"/>
                    <a:pt x="29" y="22"/>
                    <a:pt x="29" y="21"/>
                  </a:cubicBezTo>
                  <a:cubicBezTo>
                    <a:pt x="29" y="21"/>
                    <a:pt x="29" y="21"/>
                    <a:pt x="29" y="21"/>
                  </a:cubicBezTo>
                  <a:cubicBezTo>
                    <a:pt x="30" y="20"/>
                    <a:pt x="29" y="20"/>
                    <a:pt x="28" y="20"/>
                  </a:cubicBezTo>
                  <a:cubicBezTo>
                    <a:pt x="28" y="20"/>
                    <a:pt x="28" y="20"/>
                    <a:pt x="28" y="19"/>
                  </a:cubicBezTo>
                  <a:cubicBezTo>
                    <a:pt x="28" y="19"/>
                    <a:pt x="28" y="19"/>
                    <a:pt x="27" y="18"/>
                  </a:cubicBezTo>
                  <a:cubicBezTo>
                    <a:pt x="27" y="17"/>
                    <a:pt x="27" y="18"/>
                    <a:pt x="28" y="17"/>
                  </a:cubicBezTo>
                  <a:cubicBezTo>
                    <a:pt x="28" y="17"/>
                    <a:pt x="28" y="17"/>
                    <a:pt x="28" y="16"/>
                  </a:cubicBezTo>
                  <a:cubicBezTo>
                    <a:pt x="28" y="16"/>
                    <a:pt x="28" y="16"/>
                    <a:pt x="28" y="15"/>
                  </a:cubicBezTo>
                  <a:cubicBezTo>
                    <a:pt x="28" y="15"/>
                    <a:pt x="27" y="15"/>
                    <a:pt x="27" y="14"/>
                  </a:cubicBezTo>
                  <a:cubicBezTo>
                    <a:pt x="27" y="14"/>
                    <a:pt x="27" y="14"/>
                    <a:pt x="26" y="14"/>
                  </a:cubicBezTo>
                  <a:cubicBezTo>
                    <a:pt x="26" y="15"/>
                    <a:pt x="26" y="14"/>
                    <a:pt x="26" y="13"/>
                  </a:cubicBezTo>
                  <a:cubicBezTo>
                    <a:pt x="26" y="12"/>
                    <a:pt x="28" y="12"/>
                    <a:pt x="28" y="11"/>
                  </a:cubicBezTo>
                  <a:cubicBezTo>
                    <a:pt x="28" y="11"/>
                    <a:pt x="28" y="10"/>
                    <a:pt x="29" y="10"/>
                  </a:cubicBezTo>
                  <a:cubicBezTo>
                    <a:pt x="29" y="10"/>
                    <a:pt x="29" y="9"/>
                    <a:pt x="29" y="9"/>
                  </a:cubicBezTo>
                  <a:cubicBezTo>
                    <a:pt x="29" y="8"/>
                    <a:pt x="30" y="7"/>
                    <a:pt x="30" y="7"/>
                  </a:cubicBezTo>
                  <a:cubicBezTo>
                    <a:pt x="31" y="6"/>
                    <a:pt x="30" y="6"/>
                    <a:pt x="30" y="6"/>
                  </a:cubicBezTo>
                  <a:close/>
                  <a:moveTo>
                    <a:pt x="33" y="24"/>
                  </a:moveTo>
                  <a:cubicBezTo>
                    <a:pt x="33" y="24"/>
                    <a:pt x="33" y="24"/>
                    <a:pt x="32" y="25"/>
                  </a:cubicBezTo>
                  <a:cubicBezTo>
                    <a:pt x="31" y="25"/>
                    <a:pt x="32" y="28"/>
                    <a:pt x="33" y="28"/>
                  </a:cubicBezTo>
                  <a:cubicBezTo>
                    <a:pt x="34" y="28"/>
                    <a:pt x="34" y="24"/>
                    <a:pt x="33" y="2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277">
              <a:extLst>
                <a:ext uri="{FF2B5EF4-FFF2-40B4-BE49-F238E27FC236}">
                  <a16:creationId xmlns:a16="http://schemas.microsoft.com/office/drawing/2014/main" id="{21844097-A8E7-4A01-860A-6B4297086A76}"/>
                </a:ext>
              </a:extLst>
            </p:cNvPr>
            <p:cNvSpPr>
              <a:spLocks/>
            </p:cNvSpPr>
            <p:nvPr/>
          </p:nvSpPr>
          <p:spPr bwMode="auto">
            <a:xfrm>
              <a:off x="-4286250" y="2108200"/>
              <a:ext cx="20637" cy="11113"/>
            </a:xfrm>
            <a:custGeom>
              <a:avLst/>
              <a:gdLst>
                <a:gd name="T0" fmla="*/ 6 w 6"/>
                <a:gd name="T1" fmla="*/ 1 h 3"/>
                <a:gd name="T2" fmla="*/ 3 w 6"/>
                <a:gd name="T3" fmla="*/ 1 h 3"/>
                <a:gd name="T4" fmla="*/ 2 w 6"/>
                <a:gd name="T5" fmla="*/ 0 h 3"/>
                <a:gd name="T6" fmla="*/ 2 w 6"/>
                <a:gd name="T7" fmla="*/ 0 h 3"/>
                <a:gd name="T8" fmla="*/ 0 w 6"/>
                <a:gd name="T9" fmla="*/ 2 h 3"/>
                <a:gd name="T10" fmla="*/ 5 w 6"/>
                <a:gd name="T11" fmla="*/ 3 h 3"/>
                <a:gd name="T12" fmla="*/ 6 w 6"/>
                <a:gd name="T13" fmla="*/ 3 h 3"/>
                <a:gd name="T14" fmla="*/ 6 w 6"/>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3">
                  <a:moveTo>
                    <a:pt x="6" y="1"/>
                  </a:moveTo>
                  <a:cubicBezTo>
                    <a:pt x="5" y="1"/>
                    <a:pt x="4" y="1"/>
                    <a:pt x="3" y="1"/>
                  </a:cubicBezTo>
                  <a:cubicBezTo>
                    <a:pt x="3" y="0"/>
                    <a:pt x="2" y="0"/>
                    <a:pt x="2" y="0"/>
                  </a:cubicBezTo>
                  <a:cubicBezTo>
                    <a:pt x="2" y="0"/>
                    <a:pt x="2" y="0"/>
                    <a:pt x="2" y="0"/>
                  </a:cubicBezTo>
                  <a:cubicBezTo>
                    <a:pt x="2" y="0"/>
                    <a:pt x="1" y="1"/>
                    <a:pt x="0" y="2"/>
                  </a:cubicBezTo>
                  <a:cubicBezTo>
                    <a:pt x="1" y="2"/>
                    <a:pt x="4" y="3"/>
                    <a:pt x="5" y="3"/>
                  </a:cubicBezTo>
                  <a:cubicBezTo>
                    <a:pt x="5" y="3"/>
                    <a:pt x="5" y="3"/>
                    <a:pt x="6" y="3"/>
                  </a:cubicBezTo>
                  <a:cubicBezTo>
                    <a:pt x="6" y="2"/>
                    <a:pt x="6" y="1"/>
                    <a:pt x="6"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278">
              <a:extLst>
                <a:ext uri="{FF2B5EF4-FFF2-40B4-BE49-F238E27FC236}">
                  <a16:creationId xmlns:a16="http://schemas.microsoft.com/office/drawing/2014/main" id="{EBBF18FC-81D8-427B-B6BD-F30FB20372A6}"/>
                </a:ext>
              </a:extLst>
            </p:cNvPr>
            <p:cNvSpPr>
              <a:spLocks/>
            </p:cNvSpPr>
            <p:nvPr/>
          </p:nvSpPr>
          <p:spPr bwMode="auto">
            <a:xfrm>
              <a:off x="-4279900" y="2093913"/>
              <a:ext cx="50800" cy="30163"/>
            </a:xfrm>
            <a:custGeom>
              <a:avLst/>
              <a:gdLst>
                <a:gd name="T0" fmla="*/ 6 w 14"/>
                <a:gd name="T1" fmla="*/ 7 h 8"/>
                <a:gd name="T2" fmla="*/ 7 w 14"/>
                <a:gd name="T3" fmla="*/ 5 h 8"/>
                <a:gd name="T4" fmla="*/ 9 w 14"/>
                <a:gd name="T5" fmla="*/ 4 h 8"/>
                <a:gd name="T6" fmla="*/ 12 w 14"/>
                <a:gd name="T7" fmla="*/ 4 h 8"/>
                <a:gd name="T8" fmla="*/ 14 w 14"/>
                <a:gd name="T9" fmla="*/ 3 h 8"/>
                <a:gd name="T10" fmla="*/ 12 w 14"/>
                <a:gd name="T11" fmla="*/ 1 h 8"/>
                <a:gd name="T12" fmla="*/ 7 w 14"/>
                <a:gd name="T13" fmla="*/ 1 h 8"/>
                <a:gd name="T14" fmla="*/ 2 w 14"/>
                <a:gd name="T15" fmla="*/ 1 h 8"/>
                <a:gd name="T16" fmla="*/ 2 w 14"/>
                <a:gd name="T17" fmla="*/ 1 h 8"/>
                <a:gd name="T18" fmla="*/ 1 w 14"/>
                <a:gd name="T19" fmla="*/ 2 h 8"/>
                <a:gd name="T20" fmla="*/ 0 w 14"/>
                <a:gd name="T21" fmla="*/ 4 h 8"/>
                <a:gd name="T22" fmla="*/ 1 w 14"/>
                <a:gd name="T23" fmla="*/ 5 h 8"/>
                <a:gd name="T24" fmla="*/ 4 w 14"/>
                <a:gd name="T25" fmla="*/ 5 h 8"/>
                <a:gd name="T26" fmla="*/ 4 w 14"/>
                <a:gd name="T27" fmla="*/ 7 h 8"/>
                <a:gd name="T28" fmla="*/ 4 w 14"/>
                <a:gd name="T29" fmla="*/ 7 h 8"/>
                <a:gd name="T30" fmla="*/ 5 w 14"/>
                <a:gd name="T31" fmla="*/ 8 h 8"/>
                <a:gd name="T32" fmla="*/ 5 w 14"/>
                <a:gd name="T33" fmla="*/ 7 h 8"/>
                <a:gd name="T34" fmla="*/ 6 w 14"/>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8">
                  <a:moveTo>
                    <a:pt x="6" y="7"/>
                  </a:moveTo>
                  <a:cubicBezTo>
                    <a:pt x="6" y="7"/>
                    <a:pt x="5" y="5"/>
                    <a:pt x="7" y="5"/>
                  </a:cubicBezTo>
                  <a:cubicBezTo>
                    <a:pt x="8" y="5"/>
                    <a:pt x="9" y="5"/>
                    <a:pt x="9" y="4"/>
                  </a:cubicBezTo>
                  <a:cubicBezTo>
                    <a:pt x="10" y="3"/>
                    <a:pt x="11" y="4"/>
                    <a:pt x="12" y="4"/>
                  </a:cubicBezTo>
                  <a:cubicBezTo>
                    <a:pt x="12" y="4"/>
                    <a:pt x="13" y="3"/>
                    <a:pt x="14" y="3"/>
                  </a:cubicBezTo>
                  <a:cubicBezTo>
                    <a:pt x="14" y="2"/>
                    <a:pt x="13" y="2"/>
                    <a:pt x="12" y="1"/>
                  </a:cubicBezTo>
                  <a:cubicBezTo>
                    <a:pt x="11" y="0"/>
                    <a:pt x="8" y="0"/>
                    <a:pt x="7" y="1"/>
                  </a:cubicBezTo>
                  <a:cubicBezTo>
                    <a:pt x="5" y="1"/>
                    <a:pt x="4" y="0"/>
                    <a:pt x="2" y="1"/>
                  </a:cubicBezTo>
                  <a:cubicBezTo>
                    <a:pt x="2" y="1"/>
                    <a:pt x="2" y="1"/>
                    <a:pt x="2" y="1"/>
                  </a:cubicBezTo>
                  <a:cubicBezTo>
                    <a:pt x="2" y="1"/>
                    <a:pt x="2" y="2"/>
                    <a:pt x="1" y="2"/>
                  </a:cubicBezTo>
                  <a:cubicBezTo>
                    <a:pt x="0" y="3"/>
                    <a:pt x="0" y="4"/>
                    <a:pt x="0" y="4"/>
                  </a:cubicBezTo>
                  <a:cubicBezTo>
                    <a:pt x="0" y="4"/>
                    <a:pt x="1" y="4"/>
                    <a:pt x="1" y="5"/>
                  </a:cubicBezTo>
                  <a:cubicBezTo>
                    <a:pt x="2" y="5"/>
                    <a:pt x="3" y="5"/>
                    <a:pt x="4" y="5"/>
                  </a:cubicBezTo>
                  <a:cubicBezTo>
                    <a:pt x="4" y="5"/>
                    <a:pt x="4" y="6"/>
                    <a:pt x="4" y="7"/>
                  </a:cubicBezTo>
                  <a:cubicBezTo>
                    <a:pt x="4" y="7"/>
                    <a:pt x="4" y="7"/>
                    <a:pt x="4" y="7"/>
                  </a:cubicBezTo>
                  <a:cubicBezTo>
                    <a:pt x="5" y="7"/>
                    <a:pt x="5" y="7"/>
                    <a:pt x="5" y="8"/>
                  </a:cubicBezTo>
                  <a:cubicBezTo>
                    <a:pt x="5" y="7"/>
                    <a:pt x="5" y="7"/>
                    <a:pt x="5" y="7"/>
                  </a:cubicBezTo>
                  <a:cubicBezTo>
                    <a:pt x="5" y="7"/>
                    <a:pt x="6" y="7"/>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279">
              <a:extLst>
                <a:ext uri="{FF2B5EF4-FFF2-40B4-BE49-F238E27FC236}">
                  <a16:creationId xmlns:a16="http://schemas.microsoft.com/office/drawing/2014/main" id="{9B643AE6-9C54-47C9-BAFA-4F6E625AB48F}"/>
                </a:ext>
              </a:extLst>
            </p:cNvPr>
            <p:cNvSpPr>
              <a:spLocks/>
            </p:cNvSpPr>
            <p:nvPr/>
          </p:nvSpPr>
          <p:spPr bwMode="auto">
            <a:xfrm>
              <a:off x="-4514850" y="1946275"/>
              <a:ext cx="257175" cy="158750"/>
            </a:xfrm>
            <a:custGeom>
              <a:avLst/>
              <a:gdLst>
                <a:gd name="T0" fmla="*/ 62 w 71"/>
                <a:gd name="T1" fmla="*/ 41 h 44"/>
                <a:gd name="T2" fmla="*/ 62 w 71"/>
                <a:gd name="T3" fmla="*/ 37 h 44"/>
                <a:gd name="T4" fmla="*/ 67 w 71"/>
                <a:gd name="T5" fmla="*/ 35 h 44"/>
                <a:gd name="T6" fmla="*/ 69 w 71"/>
                <a:gd name="T7" fmla="*/ 33 h 44"/>
                <a:gd name="T8" fmla="*/ 71 w 71"/>
                <a:gd name="T9" fmla="*/ 28 h 44"/>
                <a:gd name="T10" fmla="*/ 65 w 71"/>
                <a:gd name="T11" fmla="*/ 28 h 44"/>
                <a:gd name="T12" fmla="*/ 62 w 71"/>
                <a:gd name="T13" fmla="*/ 33 h 44"/>
                <a:gd name="T14" fmla="*/ 58 w 71"/>
                <a:gd name="T15" fmla="*/ 35 h 44"/>
                <a:gd name="T16" fmla="*/ 50 w 71"/>
                <a:gd name="T17" fmla="*/ 35 h 44"/>
                <a:gd name="T18" fmla="*/ 47 w 71"/>
                <a:gd name="T19" fmla="*/ 29 h 44"/>
                <a:gd name="T20" fmla="*/ 46 w 71"/>
                <a:gd name="T21" fmla="*/ 18 h 44"/>
                <a:gd name="T22" fmla="*/ 46 w 71"/>
                <a:gd name="T23" fmla="*/ 17 h 44"/>
                <a:gd name="T24" fmla="*/ 42 w 71"/>
                <a:gd name="T25" fmla="*/ 14 h 44"/>
                <a:gd name="T26" fmla="*/ 39 w 71"/>
                <a:gd name="T27" fmla="*/ 9 h 44"/>
                <a:gd name="T28" fmla="*/ 33 w 71"/>
                <a:gd name="T29" fmla="*/ 9 h 44"/>
                <a:gd name="T30" fmla="*/ 30 w 71"/>
                <a:gd name="T31" fmla="*/ 6 h 44"/>
                <a:gd name="T32" fmla="*/ 25 w 71"/>
                <a:gd name="T33" fmla="*/ 2 h 44"/>
                <a:gd name="T34" fmla="*/ 21 w 71"/>
                <a:gd name="T35" fmla="*/ 3 h 44"/>
                <a:gd name="T36" fmla="*/ 8 w 71"/>
                <a:gd name="T37" fmla="*/ 1 h 44"/>
                <a:gd name="T38" fmla="*/ 0 w 71"/>
                <a:gd name="T39" fmla="*/ 0 h 44"/>
                <a:gd name="T40" fmla="*/ 4 w 71"/>
                <a:gd name="T41" fmla="*/ 7 h 44"/>
                <a:gd name="T42" fmla="*/ 8 w 71"/>
                <a:gd name="T43" fmla="*/ 12 h 44"/>
                <a:gd name="T44" fmla="*/ 9 w 71"/>
                <a:gd name="T45" fmla="*/ 15 h 44"/>
                <a:gd name="T46" fmla="*/ 12 w 71"/>
                <a:gd name="T47" fmla="*/ 19 h 44"/>
                <a:gd name="T48" fmla="*/ 17 w 71"/>
                <a:gd name="T49" fmla="*/ 24 h 44"/>
                <a:gd name="T50" fmla="*/ 18 w 71"/>
                <a:gd name="T51" fmla="*/ 22 h 44"/>
                <a:gd name="T52" fmla="*/ 15 w 71"/>
                <a:gd name="T53" fmla="*/ 19 h 44"/>
                <a:gd name="T54" fmla="*/ 11 w 71"/>
                <a:gd name="T55" fmla="*/ 12 h 44"/>
                <a:gd name="T56" fmla="*/ 9 w 71"/>
                <a:gd name="T57" fmla="*/ 8 h 44"/>
                <a:gd name="T58" fmla="*/ 6 w 71"/>
                <a:gd name="T59" fmla="*/ 6 h 44"/>
                <a:gd name="T60" fmla="*/ 6 w 71"/>
                <a:gd name="T61" fmla="*/ 2 h 44"/>
                <a:gd name="T62" fmla="*/ 8 w 71"/>
                <a:gd name="T63" fmla="*/ 3 h 44"/>
                <a:gd name="T64" fmla="*/ 10 w 71"/>
                <a:gd name="T65" fmla="*/ 6 h 44"/>
                <a:gd name="T66" fmla="*/ 12 w 71"/>
                <a:gd name="T67" fmla="*/ 10 h 44"/>
                <a:gd name="T68" fmla="*/ 16 w 71"/>
                <a:gd name="T69" fmla="*/ 12 h 44"/>
                <a:gd name="T70" fmla="*/ 18 w 71"/>
                <a:gd name="T71" fmla="*/ 15 h 44"/>
                <a:gd name="T72" fmla="*/ 20 w 71"/>
                <a:gd name="T73" fmla="*/ 18 h 44"/>
                <a:gd name="T74" fmla="*/ 27 w 71"/>
                <a:gd name="T75" fmla="*/ 26 h 44"/>
                <a:gd name="T76" fmla="*/ 28 w 71"/>
                <a:gd name="T77" fmla="*/ 30 h 44"/>
                <a:gd name="T78" fmla="*/ 29 w 71"/>
                <a:gd name="T79" fmla="*/ 33 h 44"/>
                <a:gd name="T80" fmla="*/ 36 w 71"/>
                <a:gd name="T81" fmla="*/ 37 h 44"/>
                <a:gd name="T82" fmla="*/ 46 w 71"/>
                <a:gd name="T83" fmla="*/ 41 h 44"/>
                <a:gd name="T84" fmla="*/ 55 w 71"/>
                <a:gd name="T85" fmla="*/ 42 h 44"/>
                <a:gd name="T86" fmla="*/ 59 w 71"/>
                <a:gd name="T87" fmla="*/ 4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44">
                  <a:moveTo>
                    <a:pt x="59" y="41"/>
                  </a:moveTo>
                  <a:cubicBezTo>
                    <a:pt x="60" y="41"/>
                    <a:pt x="62" y="42"/>
                    <a:pt x="62" y="41"/>
                  </a:cubicBezTo>
                  <a:cubicBezTo>
                    <a:pt x="63" y="40"/>
                    <a:pt x="61" y="39"/>
                    <a:pt x="61" y="39"/>
                  </a:cubicBezTo>
                  <a:cubicBezTo>
                    <a:pt x="61" y="39"/>
                    <a:pt x="61" y="37"/>
                    <a:pt x="62" y="37"/>
                  </a:cubicBezTo>
                  <a:cubicBezTo>
                    <a:pt x="62" y="37"/>
                    <a:pt x="66" y="37"/>
                    <a:pt x="66" y="37"/>
                  </a:cubicBezTo>
                  <a:cubicBezTo>
                    <a:pt x="66" y="37"/>
                    <a:pt x="67" y="36"/>
                    <a:pt x="67" y="35"/>
                  </a:cubicBezTo>
                  <a:cubicBezTo>
                    <a:pt x="68" y="35"/>
                    <a:pt x="68" y="36"/>
                    <a:pt x="68" y="36"/>
                  </a:cubicBezTo>
                  <a:cubicBezTo>
                    <a:pt x="69" y="36"/>
                    <a:pt x="69" y="34"/>
                    <a:pt x="69" y="33"/>
                  </a:cubicBezTo>
                  <a:cubicBezTo>
                    <a:pt x="70" y="32"/>
                    <a:pt x="69" y="31"/>
                    <a:pt x="70" y="30"/>
                  </a:cubicBezTo>
                  <a:cubicBezTo>
                    <a:pt x="70" y="30"/>
                    <a:pt x="71" y="30"/>
                    <a:pt x="71" y="28"/>
                  </a:cubicBezTo>
                  <a:cubicBezTo>
                    <a:pt x="71" y="27"/>
                    <a:pt x="70" y="28"/>
                    <a:pt x="69" y="28"/>
                  </a:cubicBezTo>
                  <a:cubicBezTo>
                    <a:pt x="68" y="27"/>
                    <a:pt x="67" y="28"/>
                    <a:pt x="65" y="28"/>
                  </a:cubicBezTo>
                  <a:cubicBezTo>
                    <a:pt x="63" y="28"/>
                    <a:pt x="62" y="29"/>
                    <a:pt x="62" y="31"/>
                  </a:cubicBezTo>
                  <a:cubicBezTo>
                    <a:pt x="62" y="32"/>
                    <a:pt x="62" y="32"/>
                    <a:pt x="62" y="33"/>
                  </a:cubicBezTo>
                  <a:cubicBezTo>
                    <a:pt x="62" y="34"/>
                    <a:pt x="60" y="34"/>
                    <a:pt x="60" y="35"/>
                  </a:cubicBezTo>
                  <a:cubicBezTo>
                    <a:pt x="60" y="36"/>
                    <a:pt x="59" y="35"/>
                    <a:pt x="58" y="35"/>
                  </a:cubicBezTo>
                  <a:cubicBezTo>
                    <a:pt x="58" y="34"/>
                    <a:pt x="54" y="36"/>
                    <a:pt x="53" y="36"/>
                  </a:cubicBezTo>
                  <a:cubicBezTo>
                    <a:pt x="52" y="36"/>
                    <a:pt x="51" y="35"/>
                    <a:pt x="50" y="35"/>
                  </a:cubicBezTo>
                  <a:cubicBezTo>
                    <a:pt x="49" y="35"/>
                    <a:pt x="49" y="33"/>
                    <a:pt x="49" y="32"/>
                  </a:cubicBezTo>
                  <a:cubicBezTo>
                    <a:pt x="49" y="31"/>
                    <a:pt x="47" y="30"/>
                    <a:pt x="47" y="29"/>
                  </a:cubicBezTo>
                  <a:cubicBezTo>
                    <a:pt x="46" y="28"/>
                    <a:pt x="46" y="26"/>
                    <a:pt x="46" y="25"/>
                  </a:cubicBezTo>
                  <a:cubicBezTo>
                    <a:pt x="46" y="23"/>
                    <a:pt x="45" y="21"/>
                    <a:pt x="46" y="18"/>
                  </a:cubicBezTo>
                  <a:cubicBezTo>
                    <a:pt x="47" y="18"/>
                    <a:pt x="47" y="18"/>
                    <a:pt x="47" y="17"/>
                  </a:cubicBezTo>
                  <a:cubicBezTo>
                    <a:pt x="46" y="17"/>
                    <a:pt x="46" y="17"/>
                    <a:pt x="46" y="17"/>
                  </a:cubicBezTo>
                  <a:cubicBezTo>
                    <a:pt x="45" y="17"/>
                    <a:pt x="43" y="16"/>
                    <a:pt x="42" y="16"/>
                  </a:cubicBezTo>
                  <a:cubicBezTo>
                    <a:pt x="42" y="16"/>
                    <a:pt x="42" y="15"/>
                    <a:pt x="42" y="14"/>
                  </a:cubicBezTo>
                  <a:cubicBezTo>
                    <a:pt x="41" y="14"/>
                    <a:pt x="42" y="13"/>
                    <a:pt x="41" y="13"/>
                  </a:cubicBezTo>
                  <a:cubicBezTo>
                    <a:pt x="41" y="12"/>
                    <a:pt x="39" y="11"/>
                    <a:pt x="39" y="9"/>
                  </a:cubicBezTo>
                  <a:cubicBezTo>
                    <a:pt x="39" y="8"/>
                    <a:pt x="36" y="7"/>
                    <a:pt x="35" y="7"/>
                  </a:cubicBezTo>
                  <a:cubicBezTo>
                    <a:pt x="34" y="7"/>
                    <a:pt x="33" y="9"/>
                    <a:pt x="33" y="9"/>
                  </a:cubicBezTo>
                  <a:cubicBezTo>
                    <a:pt x="33" y="9"/>
                    <a:pt x="31" y="8"/>
                    <a:pt x="30" y="8"/>
                  </a:cubicBezTo>
                  <a:cubicBezTo>
                    <a:pt x="30" y="8"/>
                    <a:pt x="30" y="7"/>
                    <a:pt x="30" y="6"/>
                  </a:cubicBezTo>
                  <a:cubicBezTo>
                    <a:pt x="30" y="6"/>
                    <a:pt x="28" y="5"/>
                    <a:pt x="28" y="5"/>
                  </a:cubicBezTo>
                  <a:cubicBezTo>
                    <a:pt x="28" y="4"/>
                    <a:pt x="25" y="2"/>
                    <a:pt x="25" y="2"/>
                  </a:cubicBezTo>
                  <a:cubicBezTo>
                    <a:pt x="22" y="2"/>
                    <a:pt x="22" y="2"/>
                    <a:pt x="22" y="2"/>
                  </a:cubicBezTo>
                  <a:cubicBezTo>
                    <a:pt x="21" y="3"/>
                    <a:pt x="21" y="3"/>
                    <a:pt x="21" y="3"/>
                  </a:cubicBezTo>
                  <a:cubicBezTo>
                    <a:pt x="14" y="3"/>
                    <a:pt x="14" y="3"/>
                    <a:pt x="14" y="3"/>
                  </a:cubicBezTo>
                  <a:cubicBezTo>
                    <a:pt x="14" y="3"/>
                    <a:pt x="9" y="1"/>
                    <a:pt x="8" y="1"/>
                  </a:cubicBezTo>
                  <a:cubicBezTo>
                    <a:pt x="7" y="1"/>
                    <a:pt x="6" y="0"/>
                    <a:pt x="6" y="0"/>
                  </a:cubicBezTo>
                  <a:cubicBezTo>
                    <a:pt x="0" y="0"/>
                    <a:pt x="0" y="0"/>
                    <a:pt x="0" y="0"/>
                  </a:cubicBezTo>
                  <a:cubicBezTo>
                    <a:pt x="1" y="1"/>
                    <a:pt x="1" y="2"/>
                    <a:pt x="2" y="2"/>
                  </a:cubicBezTo>
                  <a:cubicBezTo>
                    <a:pt x="3" y="4"/>
                    <a:pt x="4" y="6"/>
                    <a:pt x="4" y="7"/>
                  </a:cubicBezTo>
                  <a:cubicBezTo>
                    <a:pt x="4" y="8"/>
                    <a:pt x="5" y="8"/>
                    <a:pt x="7" y="9"/>
                  </a:cubicBezTo>
                  <a:cubicBezTo>
                    <a:pt x="8" y="10"/>
                    <a:pt x="8" y="12"/>
                    <a:pt x="8" y="12"/>
                  </a:cubicBezTo>
                  <a:cubicBezTo>
                    <a:pt x="8" y="13"/>
                    <a:pt x="6" y="12"/>
                    <a:pt x="6" y="12"/>
                  </a:cubicBezTo>
                  <a:cubicBezTo>
                    <a:pt x="6" y="13"/>
                    <a:pt x="8" y="15"/>
                    <a:pt x="9" y="15"/>
                  </a:cubicBezTo>
                  <a:cubicBezTo>
                    <a:pt x="10" y="15"/>
                    <a:pt x="10" y="15"/>
                    <a:pt x="11" y="16"/>
                  </a:cubicBezTo>
                  <a:cubicBezTo>
                    <a:pt x="13" y="17"/>
                    <a:pt x="12" y="19"/>
                    <a:pt x="12" y="19"/>
                  </a:cubicBezTo>
                  <a:cubicBezTo>
                    <a:pt x="11" y="19"/>
                    <a:pt x="13" y="20"/>
                    <a:pt x="15" y="21"/>
                  </a:cubicBezTo>
                  <a:cubicBezTo>
                    <a:pt x="16" y="23"/>
                    <a:pt x="17" y="24"/>
                    <a:pt x="17" y="24"/>
                  </a:cubicBezTo>
                  <a:cubicBezTo>
                    <a:pt x="17" y="25"/>
                    <a:pt x="18" y="24"/>
                    <a:pt x="18" y="24"/>
                  </a:cubicBezTo>
                  <a:cubicBezTo>
                    <a:pt x="18" y="23"/>
                    <a:pt x="18" y="23"/>
                    <a:pt x="18" y="22"/>
                  </a:cubicBezTo>
                  <a:cubicBezTo>
                    <a:pt x="18" y="21"/>
                    <a:pt x="16" y="21"/>
                    <a:pt x="16" y="21"/>
                  </a:cubicBezTo>
                  <a:cubicBezTo>
                    <a:pt x="15" y="21"/>
                    <a:pt x="16" y="20"/>
                    <a:pt x="15" y="19"/>
                  </a:cubicBezTo>
                  <a:cubicBezTo>
                    <a:pt x="15" y="18"/>
                    <a:pt x="14" y="17"/>
                    <a:pt x="14" y="16"/>
                  </a:cubicBezTo>
                  <a:cubicBezTo>
                    <a:pt x="13" y="15"/>
                    <a:pt x="12" y="13"/>
                    <a:pt x="11" y="12"/>
                  </a:cubicBezTo>
                  <a:cubicBezTo>
                    <a:pt x="10" y="11"/>
                    <a:pt x="10" y="10"/>
                    <a:pt x="9" y="10"/>
                  </a:cubicBezTo>
                  <a:cubicBezTo>
                    <a:pt x="9" y="9"/>
                    <a:pt x="10" y="9"/>
                    <a:pt x="9" y="8"/>
                  </a:cubicBezTo>
                  <a:cubicBezTo>
                    <a:pt x="9" y="8"/>
                    <a:pt x="8" y="8"/>
                    <a:pt x="8" y="8"/>
                  </a:cubicBezTo>
                  <a:cubicBezTo>
                    <a:pt x="7" y="7"/>
                    <a:pt x="6" y="7"/>
                    <a:pt x="6" y="6"/>
                  </a:cubicBezTo>
                  <a:cubicBezTo>
                    <a:pt x="6" y="5"/>
                    <a:pt x="6" y="3"/>
                    <a:pt x="6" y="2"/>
                  </a:cubicBezTo>
                  <a:cubicBezTo>
                    <a:pt x="5" y="2"/>
                    <a:pt x="6" y="2"/>
                    <a:pt x="6" y="2"/>
                  </a:cubicBezTo>
                  <a:cubicBezTo>
                    <a:pt x="7" y="2"/>
                    <a:pt x="7" y="3"/>
                    <a:pt x="7" y="3"/>
                  </a:cubicBezTo>
                  <a:cubicBezTo>
                    <a:pt x="8" y="2"/>
                    <a:pt x="8" y="2"/>
                    <a:pt x="8" y="3"/>
                  </a:cubicBezTo>
                  <a:cubicBezTo>
                    <a:pt x="9" y="4"/>
                    <a:pt x="10" y="3"/>
                    <a:pt x="10" y="3"/>
                  </a:cubicBezTo>
                  <a:cubicBezTo>
                    <a:pt x="10" y="4"/>
                    <a:pt x="9" y="4"/>
                    <a:pt x="10" y="6"/>
                  </a:cubicBezTo>
                  <a:cubicBezTo>
                    <a:pt x="12" y="9"/>
                    <a:pt x="11" y="7"/>
                    <a:pt x="11" y="9"/>
                  </a:cubicBezTo>
                  <a:cubicBezTo>
                    <a:pt x="11" y="11"/>
                    <a:pt x="12" y="10"/>
                    <a:pt x="12" y="10"/>
                  </a:cubicBezTo>
                  <a:cubicBezTo>
                    <a:pt x="12" y="9"/>
                    <a:pt x="13" y="10"/>
                    <a:pt x="14" y="11"/>
                  </a:cubicBezTo>
                  <a:cubicBezTo>
                    <a:pt x="14" y="12"/>
                    <a:pt x="16" y="12"/>
                    <a:pt x="16" y="12"/>
                  </a:cubicBezTo>
                  <a:cubicBezTo>
                    <a:pt x="16" y="13"/>
                    <a:pt x="16" y="14"/>
                    <a:pt x="17" y="14"/>
                  </a:cubicBezTo>
                  <a:cubicBezTo>
                    <a:pt x="18" y="14"/>
                    <a:pt x="18" y="15"/>
                    <a:pt x="18" y="15"/>
                  </a:cubicBezTo>
                  <a:cubicBezTo>
                    <a:pt x="19" y="15"/>
                    <a:pt x="19" y="16"/>
                    <a:pt x="19" y="16"/>
                  </a:cubicBezTo>
                  <a:cubicBezTo>
                    <a:pt x="18" y="17"/>
                    <a:pt x="19" y="18"/>
                    <a:pt x="20" y="18"/>
                  </a:cubicBezTo>
                  <a:cubicBezTo>
                    <a:pt x="22" y="19"/>
                    <a:pt x="21" y="19"/>
                    <a:pt x="22" y="20"/>
                  </a:cubicBezTo>
                  <a:cubicBezTo>
                    <a:pt x="23" y="21"/>
                    <a:pt x="26" y="25"/>
                    <a:pt x="27" y="26"/>
                  </a:cubicBezTo>
                  <a:cubicBezTo>
                    <a:pt x="28" y="27"/>
                    <a:pt x="28" y="27"/>
                    <a:pt x="28" y="28"/>
                  </a:cubicBezTo>
                  <a:cubicBezTo>
                    <a:pt x="28" y="29"/>
                    <a:pt x="28" y="29"/>
                    <a:pt x="28" y="30"/>
                  </a:cubicBezTo>
                  <a:cubicBezTo>
                    <a:pt x="28" y="30"/>
                    <a:pt x="27" y="30"/>
                    <a:pt x="27" y="31"/>
                  </a:cubicBezTo>
                  <a:cubicBezTo>
                    <a:pt x="27" y="31"/>
                    <a:pt x="28" y="33"/>
                    <a:pt x="29" y="33"/>
                  </a:cubicBezTo>
                  <a:cubicBezTo>
                    <a:pt x="30" y="34"/>
                    <a:pt x="32" y="35"/>
                    <a:pt x="32" y="36"/>
                  </a:cubicBezTo>
                  <a:cubicBezTo>
                    <a:pt x="33" y="37"/>
                    <a:pt x="35" y="36"/>
                    <a:pt x="36" y="37"/>
                  </a:cubicBezTo>
                  <a:cubicBezTo>
                    <a:pt x="38" y="37"/>
                    <a:pt x="39" y="39"/>
                    <a:pt x="41" y="39"/>
                  </a:cubicBezTo>
                  <a:cubicBezTo>
                    <a:pt x="43" y="40"/>
                    <a:pt x="45" y="41"/>
                    <a:pt x="46" y="41"/>
                  </a:cubicBezTo>
                  <a:cubicBezTo>
                    <a:pt x="47" y="42"/>
                    <a:pt x="49" y="42"/>
                    <a:pt x="51" y="41"/>
                  </a:cubicBezTo>
                  <a:cubicBezTo>
                    <a:pt x="53" y="40"/>
                    <a:pt x="54" y="41"/>
                    <a:pt x="55" y="42"/>
                  </a:cubicBezTo>
                  <a:cubicBezTo>
                    <a:pt x="55" y="42"/>
                    <a:pt x="56" y="43"/>
                    <a:pt x="57" y="44"/>
                  </a:cubicBezTo>
                  <a:cubicBezTo>
                    <a:pt x="58" y="42"/>
                    <a:pt x="59" y="41"/>
                    <a:pt x="59"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280">
              <a:extLst>
                <a:ext uri="{FF2B5EF4-FFF2-40B4-BE49-F238E27FC236}">
                  <a16:creationId xmlns:a16="http://schemas.microsoft.com/office/drawing/2014/main" id="{9E7B0485-F426-44B0-8ACF-62A10D99D531}"/>
                </a:ext>
              </a:extLst>
            </p:cNvPr>
            <p:cNvSpPr>
              <a:spLocks/>
            </p:cNvSpPr>
            <p:nvPr/>
          </p:nvSpPr>
          <p:spPr bwMode="auto">
            <a:xfrm>
              <a:off x="-4308475" y="2079625"/>
              <a:ext cx="36512" cy="36513"/>
            </a:xfrm>
            <a:custGeom>
              <a:avLst/>
              <a:gdLst>
                <a:gd name="T0" fmla="*/ 9 w 10"/>
                <a:gd name="T1" fmla="*/ 6 h 10"/>
                <a:gd name="T2" fmla="*/ 10 w 10"/>
                <a:gd name="T3" fmla="*/ 5 h 10"/>
                <a:gd name="T4" fmla="*/ 9 w 10"/>
                <a:gd name="T5" fmla="*/ 4 h 10"/>
                <a:gd name="T6" fmla="*/ 8 w 10"/>
                <a:gd name="T7" fmla="*/ 5 h 10"/>
                <a:gd name="T8" fmla="*/ 8 w 10"/>
                <a:gd name="T9" fmla="*/ 0 h 10"/>
                <a:gd name="T10" fmla="*/ 5 w 10"/>
                <a:gd name="T11" fmla="*/ 0 h 10"/>
                <a:gd name="T12" fmla="*/ 4 w 10"/>
                <a:gd name="T13" fmla="*/ 2 h 10"/>
                <a:gd name="T14" fmla="*/ 5 w 10"/>
                <a:gd name="T15" fmla="*/ 4 h 10"/>
                <a:gd name="T16" fmla="*/ 2 w 10"/>
                <a:gd name="T17" fmla="*/ 4 h 10"/>
                <a:gd name="T18" fmla="*/ 0 w 10"/>
                <a:gd name="T19" fmla="*/ 7 h 10"/>
                <a:gd name="T20" fmla="*/ 3 w 10"/>
                <a:gd name="T21" fmla="*/ 9 h 10"/>
                <a:gd name="T22" fmla="*/ 6 w 10"/>
                <a:gd name="T23" fmla="*/ 10 h 10"/>
                <a:gd name="T24" fmla="*/ 6 w 10"/>
                <a:gd name="T25" fmla="*/ 10 h 10"/>
                <a:gd name="T26" fmla="*/ 8 w 10"/>
                <a:gd name="T27" fmla="*/ 8 h 10"/>
                <a:gd name="T28" fmla="*/ 9 w 10"/>
                <a:gd name="T2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0">
                  <a:moveTo>
                    <a:pt x="9" y="6"/>
                  </a:moveTo>
                  <a:cubicBezTo>
                    <a:pt x="10" y="6"/>
                    <a:pt x="10" y="5"/>
                    <a:pt x="10" y="5"/>
                  </a:cubicBezTo>
                  <a:cubicBezTo>
                    <a:pt x="10" y="5"/>
                    <a:pt x="9" y="5"/>
                    <a:pt x="9" y="4"/>
                  </a:cubicBezTo>
                  <a:cubicBezTo>
                    <a:pt x="8" y="5"/>
                    <a:pt x="8" y="5"/>
                    <a:pt x="8" y="5"/>
                  </a:cubicBezTo>
                  <a:cubicBezTo>
                    <a:pt x="8" y="0"/>
                    <a:pt x="8" y="0"/>
                    <a:pt x="8" y="0"/>
                  </a:cubicBezTo>
                  <a:cubicBezTo>
                    <a:pt x="7" y="0"/>
                    <a:pt x="5" y="0"/>
                    <a:pt x="5" y="0"/>
                  </a:cubicBezTo>
                  <a:cubicBezTo>
                    <a:pt x="4" y="0"/>
                    <a:pt x="4" y="2"/>
                    <a:pt x="4" y="2"/>
                  </a:cubicBezTo>
                  <a:cubicBezTo>
                    <a:pt x="4" y="2"/>
                    <a:pt x="6" y="3"/>
                    <a:pt x="5" y="4"/>
                  </a:cubicBezTo>
                  <a:cubicBezTo>
                    <a:pt x="5" y="5"/>
                    <a:pt x="3" y="4"/>
                    <a:pt x="2" y="4"/>
                  </a:cubicBezTo>
                  <a:cubicBezTo>
                    <a:pt x="2" y="4"/>
                    <a:pt x="1" y="5"/>
                    <a:pt x="0" y="7"/>
                  </a:cubicBezTo>
                  <a:cubicBezTo>
                    <a:pt x="1" y="8"/>
                    <a:pt x="3" y="9"/>
                    <a:pt x="3" y="9"/>
                  </a:cubicBezTo>
                  <a:cubicBezTo>
                    <a:pt x="4" y="10"/>
                    <a:pt x="6" y="9"/>
                    <a:pt x="6" y="10"/>
                  </a:cubicBezTo>
                  <a:cubicBezTo>
                    <a:pt x="6" y="10"/>
                    <a:pt x="6" y="10"/>
                    <a:pt x="6" y="10"/>
                  </a:cubicBezTo>
                  <a:cubicBezTo>
                    <a:pt x="7" y="9"/>
                    <a:pt x="8" y="8"/>
                    <a:pt x="8" y="8"/>
                  </a:cubicBezTo>
                  <a:cubicBezTo>
                    <a:pt x="8" y="8"/>
                    <a:pt x="8" y="7"/>
                    <a:pt x="9"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281">
              <a:extLst>
                <a:ext uri="{FF2B5EF4-FFF2-40B4-BE49-F238E27FC236}">
                  <a16:creationId xmlns:a16="http://schemas.microsoft.com/office/drawing/2014/main" id="{9D888570-E866-41BB-8886-0B8B4893373C}"/>
                </a:ext>
              </a:extLst>
            </p:cNvPr>
            <p:cNvSpPr>
              <a:spLocks/>
            </p:cNvSpPr>
            <p:nvPr/>
          </p:nvSpPr>
          <p:spPr bwMode="auto">
            <a:xfrm>
              <a:off x="-4279900" y="2073275"/>
              <a:ext cx="11112" cy="25400"/>
            </a:xfrm>
            <a:custGeom>
              <a:avLst/>
              <a:gdLst>
                <a:gd name="T0" fmla="*/ 1 w 3"/>
                <a:gd name="T1" fmla="*/ 2 h 7"/>
                <a:gd name="T2" fmla="*/ 0 w 3"/>
                <a:gd name="T3" fmla="*/ 2 h 7"/>
                <a:gd name="T4" fmla="*/ 0 w 3"/>
                <a:gd name="T5" fmla="*/ 7 h 7"/>
                <a:gd name="T6" fmla="*/ 1 w 3"/>
                <a:gd name="T7" fmla="*/ 6 h 7"/>
                <a:gd name="T8" fmla="*/ 2 w 3"/>
                <a:gd name="T9" fmla="*/ 5 h 7"/>
                <a:gd name="T10" fmla="*/ 3 w 3"/>
                <a:gd name="T11" fmla="*/ 1 h 7"/>
                <a:gd name="T12" fmla="*/ 3 w 3"/>
                <a:gd name="T13" fmla="*/ 1 h 7"/>
                <a:gd name="T14" fmla="*/ 2 w 3"/>
                <a:gd name="T15" fmla="*/ 0 h 7"/>
                <a:gd name="T16" fmla="*/ 1 w 3"/>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7">
                  <a:moveTo>
                    <a:pt x="1" y="2"/>
                  </a:moveTo>
                  <a:cubicBezTo>
                    <a:pt x="1" y="2"/>
                    <a:pt x="1" y="2"/>
                    <a:pt x="0" y="2"/>
                  </a:cubicBezTo>
                  <a:cubicBezTo>
                    <a:pt x="0" y="7"/>
                    <a:pt x="0" y="7"/>
                    <a:pt x="0" y="7"/>
                  </a:cubicBezTo>
                  <a:cubicBezTo>
                    <a:pt x="1" y="6"/>
                    <a:pt x="1" y="6"/>
                    <a:pt x="1" y="6"/>
                  </a:cubicBezTo>
                  <a:cubicBezTo>
                    <a:pt x="2" y="6"/>
                    <a:pt x="2" y="6"/>
                    <a:pt x="2" y="5"/>
                  </a:cubicBezTo>
                  <a:cubicBezTo>
                    <a:pt x="3" y="5"/>
                    <a:pt x="2" y="2"/>
                    <a:pt x="3" y="1"/>
                  </a:cubicBezTo>
                  <a:cubicBezTo>
                    <a:pt x="3" y="1"/>
                    <a:pt x="3" y="1"/>
                    <a:pt x="3" y="1"/>
                  </a:cubicBezTo>
                  <a:cubicBezTo>
                    <a:pt x="3" y="1"/>
                    <a:pt x="3" y="0"/>
                    <a:pt x="2" y="0"/>
                  </a:cubicBezTo>
                  <a:cubicBezTo>
                    <a:pt x="2" y="1"/>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282">
              <a:extLst>
                <a:ext uri="{FF2B5EF4-FFF2-40B4-BE49-F238E27FC236}">
                  <a16:creationId xmlns:a16="http://schemas.microsoft.com/office/drawing/2014/main" id="{5EFC9A84-0845-4C8D-8CC9-D8F4F018AA13}"/>
                </a:ext>
              </a:extLst>
            </p:cNvPr>
            <p:cNvSpPr>
              <a:spLocks/>
            </p:cNvSpPr>
            <p:nvPr/>
          </p:nvSpPr>
          <p:spPr bwMode="auto">
            <a:xfrm>
              <a:off x="-4156075" y="2058988"/>
              <a:ext cx="23812" cy="20638"/>
            </a:xfrm>
            <a:custGeom>
              <a:avLst/>
              <a:gdLst>
                <a:gd name="T0" fmla="*/ 4 w 7"/>
                <a:gd name="T1" fmla="*/ 1 h 6"/>
                <a:gd name="T2" fmla="*/ 5 w 7"/>
                <a:gd name="T3" fmla="*/ 4 h 6"/>
                <a:gd name="T4" fmla="*/ 1 w 7"/>
                <a:gd name="T5" fmla="*/ 5 h 6"/>
                <a:gd name="T6" fmla="*/ 4 w 7"/>
                <a:gd name="T7" fmla="*/ 5 h 6"/>
                <a:gd name="T8" fmla="*/ 7 w 7"/>
                <a:gd name="T9" fmla="*/ 6 h 6"/>
                <a:gd name="T10" fmla="*/ 7 w 7"/>
                <a:gd name="T11" fmla="*/ 1 h 6"/>
                <a:gd name="T12" fmla="*/ 4 w 7"/>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1"/>
                  </a:moveTo>
                  <a:cubicBezTo>
                    <a:pt x="3" y="1"/>
                    <a:pt x="5" y="3"/>
                    <a:pt x="5" y="4"/>
                  </a:cubicBezTo>
                  <a:cubicBezTo>
                    <a:pt x="5" y="5"/>
                    <a:pt x="1" y="4"/>
                    <a:pt x="1" y="5"/>
                  </a:cubicBezTo>
                  <a:cubicBezTo>
                    <a:pt x="0" y="5"/>
                    <a:pt x="2" y="6"/>
                    <a:pt x="4" y="5"/>
                  </a:cubicBezTo>
                  <a:cubicBezTo>
                    <a:pt x="5" y="5"/>
                    <a:pt x="6" y="5"/>
                    <a:pt x="7" y="6"/>
                  </a:cubicBezTo>
                  <a:cubicBezTo>
                    <a:pt x="7" y="4"/>
                    <a:pt x="7" y="2"/>
                    <a:pt x="7" y="1"/>
                  </a:cubicBezTo>
                  <a:cubicBezTo>
                    <a:pt x="6" y="1"/>
                    <a:pt x="4" y="0"/>
                    <a:pt x="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283">
              <a:extLst>
                <a:ext uri="{FF2B5EF4-FFF2-40B4-BE49-F238E27FC236}">
                  <a16:creationId xmlns:a16="http://schemas.microsoft.com/office/drawing/2014/main" id="{AC412D1E-CDDF-4E74-BCB3-E5B006C3F975}"/>
                </a:ext>
              </a:extLst>
            </p:cNvPr>
            <p:cNvSpPr>
              <a:spLocks/>
            </p:cNvSpPr>
            <p:nvPr/>
          </p:nvSpPr>
          <p:spPr bwMode="auto">
            <a:xfrm>
              <a:off x="-4132263" y="2062163"/>
              <a:ext cx="30162" cy="17463"/>
            </a:xfrm>
            <a:custGeom>
              <a:avLst/>
              <a:gdLst>
                <a:gd name="T0" fmla="*/ 3 w 8"/>
                <a:gd name="T1" fmla="*/ 4 h 5"/>
                <a:gd name="T2" fmla="*/ 8 w 8"/>
                <a:gd name="T3" fmla="*/ 3 h 5"/>
                <a:gd name="T4" fmla="*/ 2 w 8"/>
                <a:gd name="T5" fmla="*/ 0 h 5"/>
                <a:gd name="T6" fmla="*/ 0 w 8"/>
                <a:gd name="T7" fmla="*/ 0 h 5"/>
                <a:gd name="T8" fmla="*/ 0 w 8"/>
                <a:gd name="T9" fmla="*/ 5 h 5"/>
                <a:gd name="T10" fmla="*/ 0 w 8"/>
                <a:gd name="T11" fmla="*/ 5 h 5"/>
                <a:gd name="T12" fmla="*/ 3 w 8"/>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3" y="4"/>
                  </a:moveTo>
                  <a:cubicBezTo>
                    <a:pt x="5" y="3"/>
                    <a:pt x="8" y="4"/>
                    <a:pt x="8" y="3"/>
                  </a:cubicBezTo>
                  <a:cubicBezTo>
                    <a:pt x="8" y="1"/>
                    <a:pt x="3" y="0"/>
                    <a:pt x="2" y="0"/>
                  </a:cubicBezTo>
                  <a:cubicBezTo>
                    <a:pt x="1" y="0"/>
                    <a:pt x="1" y="0"/>
                    <a:pt x="0" y="0"/>
                  </a:cubicBezTo>
                  <a:cubicBezTo>
                    <a:pt x="0" y="1"/>
                    <a:pt x="0" y="3"/>
                    <a:pt x="0" y="5"/>
                  </a:cubicBezTo>
                  <a:cubicBezTo>
                    <a:pt x="0" y="5"/>
                    <a:pt x="0" y="5"/>
                    <a:pt x="0" y="5"/>
                  </a:cubicBezTo>
                  <a:cubicBezTo>
                    <a:pt x="1" y="5"/>
                    <a:pt x="1"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284">
              <a:extLst>
                <a:ext uri="{FF2B5EF4-FFF2-40B4-BE49-F238E27FC236}">
                  <a16:creationId xmlns:a16="http://schemas.microsoft.com/office/drawing/2014/main" id="{426B5A80-CD36-4544-9FF7-95DC5F712AF4}"/>
                </a:ext>
              </a:extLst>
            </p:cNvPr>
            <p:cNvSpPr>
              <a:spLocks/>
            </p:cNvSpPr>
            <p:nvPr/>
          </p:nvSpPr>
          <p:spPr bwMode="auto">
            <a:xfrm>
              <a:off x="-4265613" y="2105025"/>
              <a:ext cx="36512" cy="36513"/>
            </a:xfrm>
            <a:custGeom>
              <a:avLst/>
              <a:gdLst>
                <a:gd name="T0" fmla="*/ 6 w 10"/>
                <a:gd name="T1" fmla="*/ 9 h 10"/>
                <a:gd name="T2" fmla="*/ 8 w 10"/>
                <a:gd name="T3" fmla="*/ 10 h 10"/>
                <a:gd name="T4" fmla="*/ 9 w 10"/>
                <a:gd name="T5" fmla="*/ 10 h 10"/>
                <a:gd name="T6" fmla="*/ 9 w 10"/>
                <a:gd name="T7" fmla="*/ 9 h 10"/>
                <a:gd name="T8" fmla="*/ 9 w 10"/>
                <a:gd name="T9" fmla="*/ 6 h 10"/>
                <a:gd name="T10" fmla="*/ 10 w 10"/>
                <a:gd name="T11" fmla="*/ 2 h 10"/>
                <a:gd name="T12" fmla="*/ 10 w 10"/>
                <a:gd name="T13" fmla="*/ 0 h 10"/>
                <a:gd name="T14" fmla="*/ 10 w 10"/>
                <a:gd name="T15" fmla="*/ 0 h 10"/>
                <a:gd name="T16" fmla="*/ 8 w 10"/>
                <a:gd name="T17" fmla="*/ 1 h 10"/>
                <a:gd name="T18" fmla="*/ 5 w 10"/>
                <a:gd name="T19" fmla="*/ 1 h 10"/>
                <a:gd name="T20" fmla="*/ 3 w 10"/>
                <a:gd name="T21" fmla="*/ 2 h 10"/>
                <a:gd name="T22" fmla="*/ 2 w 10"/>
                <a:gd name="T23" fmla="*/ 4 h 10"/>
                <a:gd name="T24" fmla="*/ 1 w 10"/>
                <a:gd name="T25" fmla="*/ 4 h 10"/>
                <a:gd name="T26" fmla="*/ 1 w 10"/>
                <a:gd name="T27" fmla="*/ 5 h 10"/>
                <a:gd name="T28" fmla="*/ 1 w 10"/>
                <a:gd name="T29" fmla="*/ 6 h 10"/>
                <a:gd name="T30" fmla="*/ 4 w 10"/>
                <a:gd name="T31" fmla="*/ 8 h 10"/>
                <a:gd name="T32" fmla="*/ 4 w 10"/>
                <a:gd name="T33" fmla="*/ 9 h 10"/>
                <a:gd name="T34" fmla="*/ 6 w 10"/>
                <a:gd name="T3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0">
                  <a:moveTo>
                    <a:pt x="6" y="9"/>
                  </a:moveTo>
                  <a:cubicBezTo>
                    <a:pt x="6" y="10"/>
                    <a:pt x="8" y="9"/>
                    <a:pt x="8" y="10"/>
                  </a:cubicBezTo>
                  <a:cubicBezTo>
                    <a:pt x="8" y="10"/>
                    <a:pt x="9" y="10"/>
                    <a:pt x="9" y="10"/>
                  </a:cubicBezTo>
                  <a:cubicBezTo>
                    <a:pt x="9" y="10"/>
                    <a:pt x="9" y="9"/>
                    <a:pt x="9" y="9"/>
                  </a:cubicBezTo>
                  <a:cubicBezTo>
                    <a:pt x="9" y="9"/>
                    <a:pt x="9" y="7"/>
                    <a:pt x="9" y="6"/>
                  </a:cubicBezTo>
                  <a:cubicBezTo>
                    <a:pt x="10" y="5"/>
                    <a:pt x="9" y="3"/>
                    <a:pt x="10" y="2"/>
                  </a:cubicBezTo>
                  <a:cubicBezTo>
                    <a:pt x="10" y="2"/>
                    <a:pt x="10" y="1"/>
                    <a:pt x="10" y="0"/>
                  </a:cubicBezTo>
                  <a:cubicBezTo>
                    <a:pt x="10" y="0"/>
                    <a:pt x="10" y="0"/>
                    <a:pt x="10" y="0"/>
                  </a:cubicBezTo>
                  <a:cubicBezTo>
                    <a:pt x="9" y="0"/>
                    <a:pt x="8" y="1"/>
                    <a:pt x="8" y="1"/>
                  </a:cubicBezTo>
                  <a:cubicBezTo>
                    <a:pt x="7" y="1"/>
                    <a:pt x="6" y="0"/>
                    <a:pt x="5" y="1"/>
                  </a:cubicBezTo>
                  <a:cubicBezTo>
                    <a:pt x="5" y="2"/>
                    <a:pt x="4" y="2"/>
                    <a:pt x="3" y="2"/>
                  </a:cubicBezTo>
                  <a:cubicBezTo>
                    <a:pt x="1" y="2"/>
                    <a:pt x="2" y="4"/>
                    <a:pt x="2" y="4"/>
                  </a:cubicBezTo>
                  <a:cubicBezTo>
                    <a:pt x="2" y="4"/>
                    <a:pt x="1" y="4"/>
                    <a:pt x="1" y="4"/>
                  </a:cubicBezTo>
                  <a:cubicBezTo>
                    <a:pt x="1" y="5"/>
                    <a:pt x="1" y="5"/>
                    <a:pt x="1" y="5"/>
                  </a:cubicBezTo>
                  <a:cubicBezTo>
                    <a:pt x="0" y="5"/>
                    <a:pt x="0" y="5"/>
                    <a:pt x="1" y="6"/>
                  </a:cubicBezTo>
                  <a:cubicBezTo>
                    <a:pt x="2" y="6"/>
                    <a:pt x="3" y="8"/>
                    <a:pt x="4" y="8"/>
                  </a:cubicBezTo>
                  <a:cubicBezTo>
                    <a:pt x="4" y="8"/>
                    <a:pt x="4" y="9"/>
                    <a:pt x="4" y="9"/>
                  </a:cubicBezTo>
                  <a:cubicBezTo>
                    <a:pt x="5" y="9"/>
                    <a:pt x="6" y="9"/>
                    <a:pt x="6"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285">
              <a:extLst>
                <a:ext uri="{FF2B5EF4-FFF2-40B4-BE49-F238E27FC236}">
                  <a16:creationId xmlns:a16="http://schemas.microsoft.com/office/drawing/2014/main" id="{E57DA71C-73D3-4867-AF5B-E00759296873}"/>
                </a:ext>
              </a:extLst>
            </p:cNvPr>
            <p:cNvSpPr>
              <a:spLocks/>
            </p:cNvSpPr>
            <p:nvPr/>
          </p:nvSpPr>
          <p:spPr bwMode="auto">
            <a:xfrm>
              <a:off x="-4149725" y="2187575"/>
              <a:ext cx="331787" cy="342900"/>
            </a:xfrm>
            <a:custGeom>
              <a:avLst/>
              <a:gdLst>
                <a:gd name="T0" fmla="*/ 52 w 92"/>
                <a:gd name="T1" fmla="*/ 88 h 95"/>
                <a:gd name="T2" fmla="*/ 53 w 92"/>
                <a:gd name="T3" fmla="*/ 88 h 95"/>
                <a:gd name="T4" fmla="*/ 59 w 92"/>
                <a:gd name="T5" fmla="*/ 78 h 95"/>
                <a:gd name="T6" fmla="*/ 63 w 92"/>
                <a:gd name="T7" fmla="*/ 70 h 95"/>
                <a:gd name="T8" fmla="*/ 69 w 92"/>
                <a:gd name="T9" fmla="*/ 67 h 95"/>
                <a:gd name="T10" fmla="*/ 76 w 92"/>
                <a:gd name="T11" fmla="*/ 65 h 95"/>
                <a:gd name="T12" fmla="*/ 79 w 92"/>
                <a:gd name="T13" fmla="*/ 59 h 95"/>
                <a:gd name="T14" fmla="*/ 82 w 92"/>
                <a:gd name="T15" fmla="*/ 54 h 95"/>
                <a:gd name="T16" fmla="*/ 82 w 92"/>
                <a:gd name="T17" fmla="*/ 43 h 95"/>
                <a:gd name="T18" fmla="*/ 84 w 92"/>
                <a:gd name="T19" fmla="*/ 42 h 95"/>
                <a:gd name="T20" fmla="*/ 92 w 92"/>
                <a:gd name="T21" fmla="*/ 32 h 95"/>
                <a:gd name="T22" fmla="*/ 83 w 92"/>
                <a:gd name="T23" fmla="*/ 21 h 95"/>
                <a:gd name="T24" fmla="*/ 69 w 92"/>
                <a:gd name="T25" fmla="*/ 20 h 95"/>
                <a:gd name="T26" fmla="*/ 61 w 92"/>
                <a:gd name="T27" fmla="*/ 15 h 95"/>
                <a:gd name="T28" fmla="*/ 60 w 92"/>
                <a:gd name="T29" fmla="*/ 14 h 95"/>
                <a:gd name="T30" fmla="*/ 54 w 92"/>
                <a:gd name="T31" fmla="*/ 12 h 95"/>
                <a:gd name="T32" fmla="*/ 53 w 92"/>
                <a:gd name="T33" fmla="*/ 2 h 95"/>
                <a:gd name="T34" fmla="*/ 46 w 92"/>
                <a:gd name="T35" fmla="*/ 6 h 95"/>
                <a:gd name="T36" fmla="*/ 39 w 92"/>
                <a:gd name="T37" fmla="*/ 8 h 95"/>
                <a:gd name="T38" fmla="*/ 34 w 92"/>
                <a:gd name="T39" fmla="*/ 8 h 95"/>
                <a:gd name="T40" fmla="*/ 32 w 92"/>
                <a:gd name="T41" fmla="*/ 0 h 95"/>
                <a:gd name="T42" fmla="*/ 26 w 92"/>
                <a:gd name="T43" fmla="*/ 3 h 95"/>
                <a:gd name="T44" fmla="*/ 22 w 92"/>
                <a:gd name="T45" fmla="*/ 3 h 95"/>
                <a:gd name="T46" fmla="*/ 25 w 92"/>
                <a:gd name="T47" fmla="*/ 6 h 95"/>
                <a:gd name="T48" fmla="*/ 21 w 92"/>
                <a:gd name="T49" fmla="*/ 9 h 95"/>
                <a:gd name="T50" fmla="*/ 17 w 92"/>
                <a:gd name="T51" fmla="*/ 10 h 95"/>
                <a:gd name="T52" fmla="*/ 10 w 92"/>
                <a:gd name="T53" fmla="*/ 8 h 95"/>
                <a:gd name="T54" fmla="*/ 9 w 92"/>
                <a:gd name="T55" fmla="*/ 12 h 95"/>
                <a:gd name="T56" fmla="*/ 9 w 92"/>
                <a:gd name="T57" fmla="*/ 22 h 95"/>
                <a:gd name="T58" fmla="*/ 2 w 92"/>
                <a:gd name="T59" fmla="*/ 25 h 95"/>
                <a:gd name="T60" fmla="*/ 0 w 92"/>
                <a:gd name="T61" fmla="*/ 30 h 95"/>
                <a:gd name="T62" fmla="*/ 3 w 92"/>
                <a:gd name="T63" fmla="*/ 34 h 95"/>
                <a:gd name="T64" fmla="*/ 8 w 92"/>
                <a:gd name="T65" fmla="*/ 35 h 95"/>
                <a:gd name="T66" fmla="*/ 13 w 92"/>
                <a:gd name="T67" fmla="*/ 38 h 95"/>
                <a:gd name="T68" fmla="*/ 20 w 92"/>
                <a:gd name="T69" fmla="*/ 36 h 95"/>
                <a:gd name="T70" fmla="*/ 25 w 92"/>
                <a:gd name="T71" fmla="*/ 42 h 95"/>
                <a:gd name="T72" fmla="*/ 31 w 92"/>
                <a:gd name="T73" fmla="*/ 44 h 95"/>
                <a:gd name="T74" fmla="*/ 32 w 92"/>
                <a:gd name="T75" fmla="*/ 50 h 95"/>
                <a:gd name="T76" fmla="*/ 38 w 92"/>
                <a:gd name="T77" fmla="*/ 54 h 95"/>
                <a:gd name="T78" fmla="*/ 37 w 92"/>
                <a:gd name="T79" fmla="*/ 60 h 95"/>
                <a:gd name="T80" fmla="*/ 41 w 92"/>
                <a:gd name="T81" fmla="*/ 65 h 95"/>
                <a:gd name="T82" fmla="*/ 46 w 92"/>
                <a:gd name="T83" fmla="*/ 69 h 95"/>
                <a:gd name="T84" fmla="*/ 47 w 92"/>
                <a:gd name="T85" fmla="*/ 77 h 95"/>
                <a:gd name="T86" fmla="*/ 38 w 92"/>
                <a:gd name="T87" fmla="*/ 85 h 95"/>
                <a:gd name="T88" fmla="*/ 42 w 92"/>
                <a:gd name="T89" fmla="*/ 88 h 95"/>
                <a:gd name="T90" fmla="*/ 48 w 92"/>
                <a:gd name="T9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94"/>
                  </a:moveTo>
                  <a:cubicBezTo>
                    <a:pt x="50" y="92"/>
                    <a:pt x="50" y="92"/>
                    <a:pt x="51" y="91"/>
                  </a:cubicBezTo>
                  <a:cubicBezTo>
                    <a:pt x="51" y="89"/>
                    <a:pt x="51" y="89"/>
                    <a:pt x="52" y="88"/>
                  </a:cubicBezTo>
                  <a:cubicBezTo>
                    <a:pt x="53" y="87"/>
                    <a:pt x="52" y="86"/>
                    <a:pt x="53" y="85"/>
                  </a:cubicBezTo>
                  <a:cubicBezTo>
                    <a:pt x="55" y="85"/>
                    <a:pt x="54" y="86"/>
                    <a:pt x="53" y="87"/>
                  </a:cubicBezTo>
                  <a:cubicBezTo>
                    <a:pt x="52" y="89"/>
                    <a:pt x="52" y="89"/>
                    <a:pt x="53" y="88"/>
                  </a:cubicBezTo>
                  <a:cubicBezTo>
                    <a:pt x="55" y="87"/>
                    <a:pt x="55" y="85"/>
                    <a:pt x="56" y="84"/>
                  </a:cubicBezTo>
                  <a:cubicBezTo>
                    <a:pt x="57" y="82"/>
                    <a:pt x="58" y="81"/>
                    <a:pt x="59" y="81"/>
                  </a:cubicBezTo>
                  <a:cubicBezTo>
                    <a:pt x="59" y="81"/>
                    <a:pt x="59" y="79"/>
                    <a:pt x="59" y="78"/>
                  </a:cubicBezTo>
                  <a:cubicBezTo>
                    <a:pt x="59" y="76"/>
                    <a:pt x="59" y="75"/>
                    <a:pt x="59" y="74"/>
                  </a:cubicBezTo>
                  <a:cubicBezTo>
                    <a:pt x="60" y="74"/>
                    <a:pt x="59" y="73"/>
                    <a:pt x="60" y="73"/>
                  </a:cubicBezTo>
                  <a:cubicBezTo>
                    <a:pt x="61" y="73"/>
                    <a:pt x="62" y="72"/>
                    <a:pt x="63" y="70"/>
                  </a:cubicBezTo>
                  <a:cubicBezTo>
                    <a:pt x="64" y="69"/>
                    <a:pt x="65" y="69"/>
                    <a:pt x="66" y="69"/>
                  </a:cubicBezTo>
                  <a:cubicBezTo>
                    <a:pt x="67" y="69"/>
                    <a:pt x="67" y="69"/>
                    <a:pt x="67" y="68"/>
                  </a:cubicBezTo>
                  <a:cubicBezTo>
                    <a:pt x="68" y="68"/>
                    <a:pt x="69" y="67"/>
                    <a:pt x="69" y="67"/>
                  </a:cubicBezTo>
                  <a:cubicBezTo>
                    <a:pt x="70" y="67"/>
                    <a:pt x="72" y="67"/>
                    <a:pt x="73" y="67"/>
                  </a:cubicBezTo>
                  <a:cubicBezTo>
                    <a:pt x="74" y="67"/>
                    <a:pt x="75" y="67"/>
                    <a:pt x="75" y="66"/>
                  </a:cubicBezTo>
                  <a:cubicBezTo>
                    <a:pt x="75" y="66"/>
                    <a:pt x="76" y="65"/>
                    <a:pt x="76" y="65"/>
                  </a:cubicBezTo>
                  <a:cubicBezTo>
                    <a:pt x="77" y="65"/>
                    <a:pt x="77" y="65"/>
                    <a:pt x="77" y="64"/>
                  </a:cubicBezTo>
                  <a:cubicBezTo>
                    <a:pt x="77" y="63"/>
                    <a:pt x="78" y="62"/>
                    <a:pt x="78" y="62"/>
                  </a:cubicBezTo>
                  <a:cubicBezTo>
                    <a:pt x="79" y="61"/>
                    <a:pt x="79" y="60"/>
                    <a:pt x="79" y="59"/>
                  </a:cubicBezTo>
                  <a:cubicBezTo>
                    <a:pt x="80" y="59"/>
                    <a:pt x="80" y="59"/>
                    <a:pt x="80" y="58"/>
                  </a:cubicBezTo>
                  <a:cubicBezTo>
                    <a:pt x="80" y="57"/>
                    <a:pt x="81" y="56"/>
                    <a:pt x="81" y="55"/>
                  </a:cubicBezTo>
                  <a:cubicBezTo>
                    <a:pt x="81" y="55"/>
                    <a:pt x="81" y="55"/>
                    <a:pt x="82" y="54"/>
                  </a:cubicBezTo>
                  <a:cubicBezTo>
                    <a:pt x="82" y="54"/>
                    <a:pt x="81" y="53"/>
                    <a:pt x="82" y="51"/>
                  </a:cubicBezTo>
                  <a:cubicBezTo>
                    <a:pt x="83" y="50"/>
                    <a:pt x="82" y="48"/>
                    <a:pt x="82" y="47"/>
                  </a:cubicBezTo>
                  <a:cubicBezTo>
                    <a:pt x="82" y="45"/>
                    <a:pt x="82" y="44"/>
                    <a:pt x="82" y="43"/>
                  </a:cubicBezTo>
                  <a:cubicBezTo>
                    <a:pt x="83" y="43"/>
                    <a:pt x="83" y="43"/>
                    <a:pt x="82" y="42"/>
                  </a:cubicBezTo>
                  <a:cubicBezTo>
                    <a:pt x="82" y="42"/>
                    <a:pt x="82" y="42"/>
                    <a:pt x="83" y="42"/>
                  </a:cubicBezTo>
                  <a:cubicBezTo>
                    <a:pt x="83" y="42"/>
                    <a:pt x="84" y="43"/>
                    <a:pt x="84" y="42"/>
                  </a:cubicBezTo>
                  <a:cubicBezTo>
                    <a:pt x="85" y="42"/>
                    <a:pt x="85" y="40"/>
                    <a:pt x="86" y="39"/>
                  </a:cubicBezTo>
                  <a:cubicBezTo>
                    <a:pt x="87" y="37"/>
                    <a:pt x="88" y="37"/>
                    <a:pt x="88" y="37"/>
                  </a:cubicBezTo>
                  <a:cubicBezTo>
                    <a:pt x="89" y="37"/>
                    <a:pt x="91" y="35"/>
                    <a:pt x="92" y="32"/>
                  </a:cubicBezTo>
                  <a:cubicBezTo>
                    <a:pt x="92" y="30"/>
                    <a:pt x="91" y="27"/>
                    <a:pt x="91" y="26"/>
                  </a:cubicBezTo>
                  <a:cubicBezTo>
                    <a:pt x="91" y="24"/>
                    <a:pt x="90" y="24"/>
                    <a:pt x="89" y="24"/>
                  </a:cubicBezTo>
                  <a:cubicBezTo>
                    <a:pt x="88" y="24"/>
                    <a:pt x="86" y="24"/>
                    <a:pt x="83" y="21"/>
                  </a:cubicBezTo>
                  <a:cubicBezTo>
                    <a:pt x="81" y="18"/>
                    <a:pt x="78" y="19"/>
                    <a:pt x="77" y="19"/>
                  </a:cubicBezTo>
                  <a:cubicBezTo>
                    <a:pt x="75" y="20"/>
                    <a:pt x="73" y="18"/>
                    <a:pt x="72" y="18"/>
                  </a:cubicBezTo>
                  <a:cubicBezTo>
                    <a:pt x="71" y="18"/>
                    <a:pt x="70" y="19"/>
                    <a:pt x="69" y="20"/>
                  </a:cubicBezTo>
                  <a:cubicBezTo>
                    <a:pt x="68" y="20"/>
                    <a:pt x="69" y="18"/>
                    <a:pt x="70" y="17"/>
                  </a:cubicBezTo>
                  <a:cubicBezTo>
                    <a:pt x="70" y="16"/>
                    <a:pt x="66" y="15"/>
                    <a:pt x="64" y="14"/>
                  </a:cubicBezTo>
                  <a:cubicBezTo>
                    <a:pt x="62" y="13"/>
                    <a:pt x="61" y="14"/>
                    <a:pt x="61" y="15"/>
                  </a:cubicBezTo>
                  <a:cubicBezTo>
                    <a:pt x="61" y="17"/>
                    <a:pt x="60" y="15"/>
                    <a:pt x="59" y="16"/>
                  </a:cubicBezTo>
                  <a:cubicBezTo>
                    <a:pt x="58" y="18"/>
                    <a:pt x="57" y="17"/>
                    <a:pt x="58" y="16"/>
                  </a:cubicBezTo>
                  <a:cubicBezTo>
                    <a:pt x="59" y="16"/>
                    <a:pt x="60" y="15"/>
                    <a:pt x="60" y="14"/>
                  </a:cubicBezTo>
                  <a:cubicBezTo>
                    <a:pt x="60" y="13"/>
                    <a:pt x="56" y="12"/>
                    <a:pt x="55" y="12"/>
                  </a:cubicBezTo>
                  <a:cubicBezTo>
                    <a:pt x="54" y="13"/>
                    <a:pt x="55" y="15"/>
                    <a:pt x="54" y="14"/>
                  </a:cubicBezTo>
                  <a:cubicBezTo>
                    <a:pt x="53" y="14"/>
                    <a:pt x="53" y="12"/>
                    <a:pt x="54" y="12"/>
                  </a:cubicBezTo>
                  <a:cubicBezTo>
                    <a:pt x="55" y="12"/>
                    <a:pt x="56" y="11"/>
                    <a:pt x="57" y="9"/>
                  </a:cubicBezTo>
                  <a:cubicBezTo>
                    <a:pt x="57" y="8"/>
                    <a:pt x="56" y="8"/>
                    <a:pt x="55" y="7"/>
                  </a:cubicBezTo>
                  <a:cubicBezTo>
                    <a:pt x="54" y="6"/>
                    <a:pt x="54" y="3"/>
                    <a:pt x="53" y="2"/>
                  </a:cubicBezTo>
                  <a:cubicBezTo>
                    <a:pt x="52" y="3"/>
                    <a:pt x="51" y="5"/>
                    <a:pt x="50" y="6"/>
                  </a:cubicBezTo>
                  <a:cubicBezTo>
                    <a:pt x="50" y="8"/>
                    <a:pt x="49" y="7"/>
                    <a:pt x="48" y="7"/>
                  </a:cubicBezTo>
                  <a:cubicBezTo>
                    <a:pt x="46" y="8"/>
                    <a:pt x="46" y="7"/>
                    <a:pt x="46" y="6"/>
                  </a:cubicBezTo>
                  <a:cubicBezTo>
                    <a:pt x="45" y="6"/>
                    <a:pt x="44" y="6"/>
                    <a:pt x="43" y="6"/>
                  </a:cubicBezTo>
                  <a:cubicBezTo>
                    <a:pt x="42" y="6"/>
                    <a:pt x="43" y="8"/>
                    <a:pt x="42" y="8"/>
                  </a:cubicBezTo>
                  <a:cubicBezTo>
                    <a:pt x="41" y="8"/>
                    <a:pt x="40" y="7"/>
                    <a:pt x="39" y="8"/>
                  </a:cubicBezTo>
                  <a:cubicBezTo>
                    <a:pt x="39" y="8"/>
                    <a:pt x="38" y="8"/>
                    <a:pt x="38" y="8"/>
                  </a:cubicBezTo>
                  <a:cubicBezTo>
                    <a:pt x="38" y="9"/>
                    <a:pt x="37" y="9"/>
                    <a:pt x="36" y="9"/>
                  </a:cubicBezTo>
                  <a:cubicBezTo>
                    <a:pt x="36" y="9"/>
                    <a:pt x="35" y="9"/>
                    <a:pt x="34" y="8"/>
                  </a:cubicBezTo>
                  <a:cubicBezTo>
                    <a:pt x="33" y="7"/>
                    <a:pt x="33" y="4"/>
                    <a:pt x="33" y="4"/>
                  </a:cubicBezTo>
                  <a:cubicBezTo>
                    <a:pt x="34" y="4"/>
                    <a:pt x="34" y="2"/>
                    <a:pt x="33" y="2"/>
                  </a:cubicBezTo>
                  <a:cubicBezTo>
                    <a:pt x="32" y="2"/>
                    <a:pt x="33" y="0"/>
                    <a:pt x="32" y="0"/>
                  </a:cubicBezTo>
                  <a:cubicBezTo>
                    <a:pt x="31" y="0"/>
                    <a:pt x="31" y="1"/>
                    <a:pt x="31" y="1"/>
                  </a:cubicBezTo>
                  <a:cubicBezTo>
                    <a:pt x="30" y="2"/>
                    <a:pt x="29" y="3"/>
                    <a:pt x="28" y="2"/>
                  </a:cubicBezTo>
                  <a:cubicBezTo>
                    <a:pt x="27" y="2"/>
                    <a:pt x="26" y="3"/>
                    <a:pt x="26" y="3"/>
                  </a:cubicBezTo>
                  <a:cubicBezTo>
                    <a:pt x="26" y="4"/>
                    <a:pt x="26" y="4"/>
                    <a:pt x="25" y="3"/>
                  </a:cubicBezTo>
                  <a:cubicBezTo>
                    <a:pt x="25" y="3"/>
                    <a:pt x="24" y="3"/>
                    <a:pt x="23" y="3"/>
                  </a:cubicBezTo>
                  <a:cubicBezTo>
                    <a:pt x="23" y="2"/>
                    <a:pt x="21" y="2"/>
                    <a:pt x="22" y="3"/>
                  </a:cubicBezTo>
                  <a:cubicBezTo>
                    <a:pt x="23" y="3"/>
                    <a:pt x="23" y="4"/>
                    <a:pt x="23" y="5"/>
                  </a:cubicBezTo>
                  <a:cubicBezTo>
                    <a:pt x="23" y="5"/>
                    <a:pt x="23" y="5"/>
                    <a:pt x="23" y="6"/>
                  </a:cubicBezTo>
                  <a:cubicBezTo>
                    <a:pt x="23" y="7"/>
                    <a:pt x="24" y="6"/>
                    <a:pt x="25" y="6"/>
                  </a:cubicBezTo>
                  <a:cubicBezTo>
                    <a:pt x="25" y="6"/>
                    <a:pt x="25" y="7"/>
                    <a:pt x="24" y="7"/>
                  </a:cubicBezTo>
                  <a:cubicBezTo>
                    <a:pt x="24" y="8"/>
                    <a:pt x="23" y="8"/>
                    <a:pt x="23" y="9"/>
                  </a:cubicBezTo>
                  <a:cubicBezTo>
                    <a:pt x="23" y="9"/>
                    <a:pt x="22" y="9"/>
                    <a:pt x="21" y="9"/>
                  </a:cubicBezTo>
                  <a:cubicBezTo>
                    <a:pt x="21" y="10"/>
                    <a:pt x="20" y="11"/>
                    <a:pt x="20" y="10"/>
                  </a:cubicBezTo>
                  <a:cubicBezTo>
                    <a:pt x="19" y="10"/>
                    <a:pt x="19" y="10"/>
                    <a:pt x="19" y="10"/>
                  </a:cubicBezTo>
                  <a:cubicBezTo>
                    <a:pt x="18" y="11"/>
                    <a:pt x="18" y="10"/>
                    <a:pt x="17" y="10"/>
                  </a:cubicBezTo>
                  <a:cubicBezTo>
                    <a:pt x="17" y="9"/>
                    <a:pt x="16" y="8"/>
                    <a:pt x="15" y="8"/>
                  </a:cubicBezTo>
                  <a:cubicBezTo>
                    <a:pt x="15" y="8"/>
                    <a:pt x="14" y="8"/>
                    <a:pt x="13" y="8"/>
                  </a:cubicBezTo>
                  <a:cubicBezTo>
                    <a:pt x="12" y="8"/>
                    <a:pt x="10" y="8"/>
                    <a:pt x="10" y="8"/>
                  </a:cubicBezTo>
                  <a:cubicBezTo>
                    <a:pt x="9" y="9"/>
                    <a:pt x="10" y="10"/>
                    <a:pt x="10" y="10"/>
                  </a:cubicBezTo>
                  <a:cubicBezTo>
                    <a:pt x="11" y="10"/>
                    <a:pt x="12" y="10"/>
                    <a:pt x="11" y="11"/>
                  </a:cubicBezTo>
                  <a:cubicBezTo>
                    <a:pt x="10" y="11"/>
                    <a:pt x="9" y="10"/>
                    <a:pt x="9" y="12"/>
                  </a:cubicBezTo>
                  <a:cubicBezTo>
                    <a:pt x="9" y="13"/>
                    <a:pt x="11" y="14"/>
                    <a:pt x="11" y="16"/>
                  </a:cubicBezTo>
                  <a:cubicBezTo>
                    <a:pt x="10" y="16"/>
                    <a:pt x="10" y="18"/>
                    <a:pt x="10" y="19"/>
                  </a:cubicBezTo>
                  <a:cubicBezTo>
                    <a:pt x="10" y="20"/>
                    <a:pt x="10" y="22"/>
                    <a:pt x="9" y="22"/>
                  </a:cubicBezTo>
                  <a:cubicBezTo>
                    <a:pt x="9" y="22"/>
                    <a:pt x="8" y="21"/>
                    <a:pt x="7" y="22"/>
                  </a:cubicBezTo>
                  <a:cubicBezTo>
                    <a:pt x="6" y="23"/>
                    <a:pt x="5" y="22"/>
                    <a:pt x="4" y="23"/>
                  </a:cubicBezTo>
                  <a:cubicBezTo>
                    <a:pt x="3" y="24"/>
                    <a:pt x="2" y="24"/>
                    <a:pt x="2" y="25"/>
                  </a:cubicBezTo>
                  <a:cubicBezTo>
                    <a:pt x="2" y="25"/>
                    <a:pt x="1" y="26"/>
                    <a:pt x="2" y="27"/>
                  </a:cubicBezTo>
                  <a:cubicBezTo>
                    <a:pt x="2" y="28"/>
                    <a:pt x="1" y="27"/>
                    <a:pt x="1" y="28"/>
                  </a:cubicBezTo>
                  <a:cubicBezTo>
                    <a:pt x="0" y="29"/>
                    <a:pt x="1" y="29"/>
                    <a:pt x="0" y="30"/>
                  </a:cubicBezTo>
                  <a:cubicBezTo>
                    <a:pt x="0" y="30"/>
                    <a:pt x="0" y="31"/>
                    <a:pt x="1" y="32"/>
                  </a:cubicBezTo>
                  <a:cubicBezTo>
                    <a:pt x="1" y="32"/>
                    <a:pt x="2" y="33"/>
                    <a:pt x="2" y="34"/>
                  </a:cubicBezTo>
                  <a:cubicBezTo>
                    <a:pt x="2" y="34"/>
                    <a:pt x="2" y="34"/>
                    <a:pt x="3" y="34"/>
                  </a:cubicBezTo>
                  <a:cubicBezTo>
                    <a:pt x="4" y="34"/>
                    <a:pt x="3" y="36"/>
                    <a:pt x="4" y="36"/>
                  </a:cubicBezTo>
                  <a:cubicBezTo>
                    <a:pt x="5" y="36"/>
                    <a:pt x="6" y="36"/>
                    <a:pt x="7" y="35"/>
                  </a:cubicBezTo>
                  <a:cubicBezTo>
                    <a:pt x="7" y="35"/>
                    <a:pt x="8" y="34"/>
                    <a:pt x="8" y="35"/>
                  </a:cubicBezTo>
                  <a:cubicBezTo>
                    <a:pt x="8" y="36"/>
                    <a:pt x="8" y="38"/>
                    <a:pt x="8" y="38"/>
                  </a:cubicBezTo>
                  <a:cubicBezTo>
                    <a:pt x="9" y="38"/>
                    <a:pt x="11" y="38"/>
                    <a:pt x="11" y="38"/>
                  </a:cubicBezTo>
                  <a:cubicBezTo>
                    <a:pt x="12" y="39"/>
                    <a:pt x="13" y="38"/>
                    <a:pt x="13" y="38"/>
                  </a:cubicBezTo>
                  <a:cubicBezTo>
                    <a:pt x="14" y="37"/>
                    <a:pt x="14" y="37"/>
                    <a:pt x="15" y="37"/>
                  </a:cubicBezTo>
                  <a:cubicBezTo>
                    <a:pt x="16" y="36"/>
                    <a:pt x="17" y="36"/>
                    <a:pt x="18" y="36"/>
                  </a:cubicBezTo>
                  <a:cubicBezTo>
                    <a:pt x="19" y="36"/>
                    <a:pt x="20" y="35"/>
                    <a:pt x="20" y="36"/>
                  </a:cubicBezTo>
                  <a:cubicBezTo>
                    <a:pt x="20" y="36"/>
                    <a:pt x="20" y="39"/>
                    <a:pt x="21" y="40"/>
                  </a:cubicBezTo>
                  <a:cubicBezTo>
                    <a:pt x="22" y="41"/>
                    <a:pt x="23" y="42"/>
                    <a:pt x="24" y="42"/>
                  </a:cubicBezTo>
                  <a:cubicBezTo>
                    <a:pt x="25" y="42"/>
                    <a:pt x="25" y="42"/>
                    <a:pt x="25" y="42"/>
                  </a:cubicBezTo>
                  <a:cubicBezTo>
                    <a:pt x="26" y="42"/>
                    <a:pt x="26" y="43"/>
                    <a:pt x="26" y="43"/>
                  </a:cubicBezTo>
                  <a:cubicBezTo>
                    <a:pt x="27" y="43"/>
                    <a:pt x="28" y="43"/>
                    <a:pt x="28" y="44"/>
                  </a:cubicBezTo>
                  <a:cubicBezTo>
                    <a:pt x="28" y="45"/>
                    <a:pt x="30" y="44"/>
                    <a:pt x="31" y="44"/>
                  </a:cubicBezTo>
                  <a:cubicBezTo>
                    <a:pt x="31" y="45"/>
                    <a:pt x="32" y="45"/>
                    <a:pt x="32" y="46"/>
                  </a:cubicBezTo>
                  <a:cubicBezTo>
                    <a:pt x="32" y="47"/>
                    <a:pt x="33" y="47"/>
                    <a:pt x="32" y="48"/>
                  </a:cubicBezTo>
                  <a:cubicBezTo>
                    <a:pt x="31" y="48"/>
                    <a:pt x="32" y="49"/>
                    <a:pt x="32" y="50"/>
                  </a:cubicBezTo>
                  <a:cubicBezTo>
                    <a:pt x="32" y="51"/>
                    <a:pt x="33" y="51"/>
                    <a:pt x="35" y="51"/>
                  </a:cubicBezTo>
                  <a:cubicBezTo>
                    <a:pt x="36" y="51"/>
                    <a:pt x="37" y="51"/>
                    <a:pt x="37" y="52"/>
                  </a:cubicBezTo>
                  <a:cubicBezTo>
                    <a:pt x="37" y="53"/>
                    <a:pt x="38" y="53"/>
                    <a:pt x="38" y="54"/>
                  </a:cubicBezTo>
                  <a:cubicBezTo>
                    <a:pt x="39" y="55"/>
                    <a:pt x="38" y="57"/>
                    <a:pt x="38" y="57"/>
                  </a:cubicBezTo>
                  <a:cubicBezTo>
                    <a:pt x="38" y="58"/>
                    <a:pt x="38" y="59"/>
                    <a:pt x="37" y="59"/>
                  </a:cubicBezTo>
                  <a:cubicBezTo>
                    <a:pt x="38" y="60"/>
                    <a:pt x="38" y="60"/>
                    <a:pt x="37" y="60"/>
                  </a:cubicBezTo>
                  <a:cubicBezTo>
                    <a:pt x="37" y="61"/>
                    <a:pt x="38" y="62"/>
                    <a:pt x="38" y="63"/>
                  </a:cubicBezTo>
                  <a:cubicBezTo>
                    <a:pt x="37" y="65"/>
                    <a:pt x="37" y="65"/>
                    <a:pt x="39" y="65"/>
                  </a:cubicBezTo>
                  <a:cubicBezTo>
                    <a:pt x="40" y="65"/>
                    <a:pt x="40" y="65"/>
                    <a:pt x="41" y="65"/>
                  </a:cubicBezTo>
                  <a:cubicBezTo>
                    <a:pt x="41" y="65"/>
                    <a:pt x="42" y="66"/>
                    <a:pt x="43" y="67"/>
                  </a:cubicBezTo>
                  <a:cubicBezTo>
                    <a:pt x="43" y="68"/>
                    <a:pt x="43" y="70"/>
                    <a:pt x="44" y="70"/>
                  </a:cubicBezTo>
                  <a:cubicBezTo>
                    <a:pt x="44" y="70"/>
                    <a:pt x="45" y="69"/>
                    <a:pt x="46" y="69"/>
                  </a:cubicBezTo>
                  <a:cubicBezTo>
                    <a:pt x="46" y="70"/>
                    <a:pt x="45" y="72"/>
                    <a:pt x="45" y="73"/>
                  </a:cubicBezTo>
                  <a:cubicBezTo>
                    <a:pt x="46" y="73"/>
                    <a:pt x="47" y="73"/>
                    <a:pt x="47" y="74"/>
                  </a:cubicBezTo>
                  <a:cubicBezTo>
                    <a:pt x="47" y="74"/>
                    <a:pt x="48" y="77"/>
                    <a:pt x="47" y="77"/>
                  </a:cubicBezTo>
                  <a:cubicBezTo>
                    <a:pt x="47" y="78"/>
                    <a:pt x="45" y="78"/>
                    <a:pt x="44" y="79"/>
                  </a:cubicBezTo>
                  <a:cubicBezTo>
                    <a:pt x="44" y="79"/>
                    <a:pt x="41" y="81"/>
                    <a:pt x="40" y="83"/>
                  </a:cubicBezTo>
                  <a:cubicBezTo>
                    <a:pt x="40" y="84"/>
                    <a:pt x="39" y="85"/>
                    <a:pt x="38" y="85"/>
                  </a:cubicBezTo>
                  <a:cubicBezTo>
                    <a:pt x="39" y="85"/>
                    <a:pt x="39" y="85"/>
                    <a:pt x="39" y="85"/>
                  </a:cubicBezTo>
                  <a:cubicBezTo>
                    <a:pt x="40" y="85"/>
                    <a:pt x="40" y="85"/>
                    <a:pt x="41" y="86"/>
                  </a:cubicBezTo>
                  <a:cubicBezTo>
                    <a:pt x="42" y="87"/>
                    <a:pt x="42" y="88"/>
                    <a:pt x="42" y="88"/>
                  </a:cubicBezTo>
                  <a:cubicBezTo>
                    <a:pt x="42" y="88"/>
                    <a:pt x="43" y="86"/>
                    <a:pt x="43" y="87"/>
                  </a:cubicBezTo>
                  <a:cubicBezTo>
                    <a:pt x="44" y="88"/>
                    <a:pt x="46" y="89"/>
                    <a:pt x="46" y="89"/>
                  </a:cubicBezTo>
                  <a:cubicBezTo>
                    <a:pt x="46" y="90"/>
                    <a:pt x="48" y="90"/>
                    <a:pt x="48" y="91"/>
                  </a:cubicBezTo>
                  <a:cubicBezTo>
                    <a:pt x="48" y="92"/>
                    <a:pt x="47" y="93"/>
                    <a:pt x="48" y="95"/>
                  </a:cubicBezTo>
                  <a:cubicBezTo>
                    <a:pt x="48" y="94"/>
                    <a:pt x="48" y="94"/>
                    <a:pt x="49"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286">
              <a:extLst>
                <a:ext uri="{FF2B5EF4-FFF2-40B4-BE49-F238E27FC236}">
                  <a16:creationId xmlns:a16="http://schemas.microsoft.com/office/drawing/2014/main" id="{9518E2BB-2AF5-4478-B200-D80210FF2E78}"/>
                </a:ext>
              </a:extLst>
            </p:cNvPr>
            <p:cNvSpPr>
              <a:spLocks/>
            </p:cNvSpPr>
            <p:nvPr/>
          </p:nvSpPr>
          <p:spPr bwMode="auto">
            <a:xfrm>
              <a:off x="-4019550" y="2493963"/>
              <a:ext cx="42862" cy="47625"/>
            </a:xfrm>
            <a:custGeom>
              <a:avLst/>
              <a:gdLst>
                <a:gd name="T0" fmla="*/ 12 w 12"/>
                <a:gd name="T1" fmla="*/ 6 h 13"/>
                <a:gd name="T2" fmla="*/ 10 w 12"/>
                <a:gd name="T3" fmla="*/ 4 h 13"/>
                <a:gd name="T4" fmla="*/ 7 w 12"/>
                <a:gd name="T5" fmla="*/ 2 h 13"/>
                <a:gd name="T6" fmla="*/ 6 w 12"/>
                <a:gd name="T7" fmla="*/ 3 h 13"/>
                <a:gd name="T8" fmla="*/ 5 w 12"/>
                <a:gd name="T9" fmla="*/ 1 h 13"/>
                <a:gd name="T10" fmla="*/ 3 w 12"/>
                <a:gd name="T11" fmla="*/ 0 h 13"/>
                <a:gd name="T12" fmla="*/ 2 w 12"/>
                <a:gd name="T13" fmla="*/ 0 h 13"/>
                <a:gd name="T14" fmla="*/ 2 w 12"/>
                <a:gd name="T15" fmla="*/ 2 h 13"/>
                <a:gd name="T16" fmla="*/ 1 w 12"/>
                <a:gd name="T17" fmla="*/ 6 h 13"/>
                <a:gd name="T18" fmla="*/ 0 w 12"/>
                <a:gd name="T19" fmla="*/ 9 h 13"/>
                <a:gd name="T20" fmla="*/ 1 w 12"/>
                <a:gd name="T21" fmla="*/ 10 h 13"/>
                <a:gd name="T22" fmla="*/ 1 w 12"/>
                <a:gd name="T23" fmla="*/ 11 h 13"/>
                <a:gd name="T24" fmla="*/ 2 w 12"/>
                <a:gd name="T25" fmla="*/ 11 h 13"/>
                <a:gd name="T26" fmla="*/ 5 w 12"/>
                <a:gd name="T27" fmla="*/ 12 h 13"/>
                <a:gd name="T28" fmla="*/ 7 w 12"/>
                <a:gd name="T29" fmla="*/ 12 h 13"/>
                <a:gd name="T30" fmla="*/ 10 w 12"/>
                <a:gd name="T31" fmla="*/ 12 h 13"/>
                <a:gd name="T32" fmla="*/ 12 w 12"/>
                <a:gd name="T33" fmla="*/ 10 h 13"/>
                <a:gd name="T34" fmla="*/ 12 w 12"/>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3">
                  <a:moveTo>
                    <a:pt x="12" y="6"/>
                  </a:moveTo>
                  <a:cubicBezTo>
                    <a:pt x="12" y="5"/>
                    <a:pt x="10" y="5"/>
                    <a:pt x="10" y="4"/>
                  </a:cubicBezTo>
                  <a:cubicBezTo>
                    <a:pt x="10" y="4"/>
                    <a:pt x="8" y="3"/>
                    <a:pt x="7" y="2"/>
                  </a:cubicBezTo>
                  <a:cubicBezTo>
                    <a:pt x="7" y="1"/>
                    <a:pt x="6" y="3"/>
                    <a:pt x="6" y="3"/>
                  </a:cubicBezTo>
                  <a:cubicBezTo>
                    <a:pt x="6" y="3"/>
                    <a:pt x="6" y="2"/>
                    <a:pt x="5" y="1"/>
                  </a:cubicBezTo>
                  <a:cubicBezTo>
                    <a:pt x="4" y="0"/>
                    <a:pt x="4" y="0"/>
                    <a:pt x="3" y="0"/>
                  </a:cubicBezTo>
                  <a:cubicBezTo>
                    <a:pt x="3" y="0"/>
                    <a:pt x="3" y="0"/>
                    <a:pt x="2" y="0"/>
                  </a:cubicBezTo>
                  <a:cubicBezTo>
                    <a:pt x="2" y="1"/>
                    <a:pt x="2" y="1"/>
                    <a:pt x="2" y="2"/>
                  </a:cubicBezTo>
                  <a:cubicBezTo>
                    <a:pt x="2" y="3"/>
                    <a:pt x="1" y="4"/>
                    <a:pt x="1" y="6"/>
                  </a:cubicBezTo>
                  <a:cubicBezTo>
                    <a:pt x="1" y="7"/>
                    <a:pt x="0" y="7"/>
                    <a:pt x="0" y="9"/>
                  </a:cubicBezTo>
                  <a:cubicBezTo>
                    <a:pt x="0" y="10"/>
                    <a:pt x="1" y="10"/>
                    <a:pt x="1" y="10"/>
                  </a:cubicBezTo>
                  <a:cubicBezTo>
                    <a:pt x="1" y="10"/>
                    <a:pt x="1" y="11"/>
                    <a:pt x="1" y="11"/>
                  </a:cubicBezTo>
                  <a:cubicBezTo>
                    <a:pt x="1" y="11"/>
                    <a:pt x="1" y="11"/>
                    <a:pt x="2" y="11"/>
                  </a:cubicBezTo>
                  <a:cubicBezTo>
                    <a:pt x="3" y="11"/>
                    <a:pt x="4" y="12"/>
                    <a:pt x="5" y="12"/>
                  </a:cubicBezTo>
                  <a:cubicBezTo>
                    <a:pt x="6" y="13"/>
                    <a:pt x="5" y="12"/>
                    <a:pt x="7" y="12"/>
                  </a:cubicBezTo>
                  <a:cubicBezTo>
                    <a:pt x="8" y="12"/>
                    <a:pt x="9" y="12"/>
                    <a:pt x="10" y="12"/>
                  </a:cubicBezTo>
                  <a:cubicBezTo>
                    <a:pt x="11" y="11"/>
                    <a:pt x="11" y="10"/>
                    <a:pt x="12" y="10"/>
                  </a:cubicBezTo>
                  <a:cubicBezTo>
                    <a:pt x="11" y="8"/>
                    <a:pt x="12" y="7"/>
                    <a:pt x="1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287">
              <a:extLst>
                <a:ext uri="{FF2B5EF4-FFF2-40B4-BE49-F238E27FC236}">
                  <a16:creationId xmlns:a16="http://schemas.microsoft.com/office/drawing/2014/main" id="{946A6C1D-9F0B-41E7-88C1-7AACDCF1B38C}"/>
                </a:ext>
              </a:extLst>
            </p:cNvPr>
            <p:cNvSpPr>
              <a:spLocks noEditPoints="1"/>
            </p:cNvSpPr>
            <p:nvPr/>
          </p:nvSpPr>
          <p:spPr bwMode="auto">
            <a:xfrm>
              <a:off x="-4149725" y="2419350"/>
              <a:ext cx="173037" cy="334963"/>
            </a:xfrm>
            <a:custGeom>
              <a:avLst/>
              <a:gdLst>
                <a:gd name="T0" fmla="*/ 14 w 48"/>
                <a:gd name="T1" fmla="*/ 88 h 93"/>
                <a:gd name="T2" fmla="*/ 13 w 48"/>
                <a:gd name="T3" fmla="*/ 86 h 93"/>
                <a:gd name="T4" fmla="*/ 12 w 48"/>
                <a:gd name="T5" fmla="*/ 92 h 93"/>
                <a:gd name="T6" fmla="*/ 17 w 48"/>
                <a:gd name="T7" fmla="*/ 92 h 93"/>
                <a:gd name="T8" fmla="*/ 18 w 48"/>
                <a:gd name="T9" fmla="*/ 91 h 93"/>
                <a:gd name="T10" fmla="*/ 45 w 48"/>
                <a:gd name="T11" fmla="*/ 9 h 93"/>
                <a:gd name="T12" fmla="*/ 44 w 48"/>
                <a:gd name="T13" fmla="*/ 13 h 93"/>
                <a:gd name="T14" fmla="*/ 40 w 48"/>
                <a:gd name="T15" fmla="*/ 14 h 93"/>
                <a:gd name="T16" fmla="*/ 36 w 48"/>
                <a:gd name="T17" fmla="*/ 14 h 93"/>
                <a:gd name="T18" fmla="*/ 39 w 48"/>
                <a:gd name="T19" fmla="*/ 9 h 93"/>
                <a:gd name="T20" fmla="*/ 32 w 48"/>
                <a:gd name="T21" fmla="*/ 6 h 93"/>
                <a:gd name="T22" fmla="*/ 26 w 48"/>
                <a:gd name="T23" fmla="*/ 1 h 93"/>
                <a:gd name="T24" fmla="*/ 22 w 48"/>
                <a:gd name="T25" fmla="*/ 2 h 93"/>
                <a:gd name="T26" fmla="*/ 17 w 48"/>
                <a:gd name="T27" fmla="*/ 1 h 93"/>
                <a:gd name="T28" fmla="*/ 15 w 48"/>
                <a:gd name="T29" fmla="*/ 5 h 93"/>
                <a:gd name="T30" fmla="*/ 12 w 48"/>
                <a:gd name="T31" fmla="*/ 9 h 93"/>
                <a:gd name="T32" fmla="*/ 13 w 48"/>
                <a:gd name="T33" fmla="*/ 13 h 93"/>
                <a:gd name="T34" fmla="*/ 11 w 48"/>
                <a:gd name="T35" fmla="*/ 16 h 93"/>
                <a:gd name="T36" fmla="*/ 9 w 48"/>
                <a:gd name="T37" fmla="*/ 19 h 93"/>
                <a:gd name="T38" fmla="*/ 8 w 48"/>
                <a:gd name="T39" fmla="*/ 24 h 93"/>
                <a:gd name="T40" fmla="*/ 9 w 48"/>
                <a:gd name="T41" fmla="*/ 28 h 93"/>
                <a:gd name="T42" fmla="*/ 9 w 48"/>
                <a:gd name="T43" fmla="*/ 32 h 93"/>
                <a:gd name="T44" fmla="*/ 8 w 48"/>
                <a:gd name="T45" fmla="*/ 37 h 93"/>
                <a:gd name="T46" fmla="*/ 6 w 48"/>
                <a:gd name="T47" fmla="*/ 42 h 93"/>
                <a:gd name="T48" fmla="*/ 6 w 48"/>
                <a:gd name="T49" fmla="*/ 45 h 93"/>
                <a:gd name="T50" fmla="*/ 5 w 48"/>
                <a:gd name="T51" fmla="*/ 48 h 93"/>
                <a:gd name="T52" fmla="*/ 5 w 48"/>
                <a:gd name="T53" fmla="*/ 51 h 93"/>
                <a:gd name="T54" fmla="*/ 4 w 48"/>
                <a:gd name="T55" fmla="*/ 56 h 93"/>
                <a:gd name="T56" fmla="*/ 5 w 48"/>
                <a:gd name="T57" fmla="*/ 59 h 93"/>
                <a:gd name="T58" fmla="*/ 6 w 48"/>
                <a:gd name="T59" fmla="*/ 61 h 93"/>
                <a:gd name="T60" fmla="*/ 5 w 48"/>
                <a:gd name="T61" fmla="*/ 63 h 93"/>
                <a:gd name="T62" fmla="*/ 5 w 48"/>
                <a:gd name="T63" fmla="*/ 67 h 93"/>
                <a:gd name="T64" fmla="*/ 3 w 48"/>
                <a:gd name="T65" fmla="*/ 70 h 93"/>
                <a:gd name="T66" fmla="*/ 2 w 48"/>
                <a:gd name="T67" fmla="*/ 73 h 93"/>
                <a:gd name="T68" fmla="*/ 1 w 48"/>
                <a:gd name="T69" fmla="*/ 77 h 93"/>
                <a:gd name="T70" fmla="*/ 4 w 48"/>
                <a:gd name="T71" fmla="*/ 79 h 93"/>
                <a:gd name="T72" fmla="*/ 5 w 48"/>
                <a:gd name="T73" fmla="*/ 83 h 93"/>
                <a:gd name="T74" fmla="*/ 10 w 48"/>
                <a:gd name="T75" fmla="*/ 83 h 93"/>
                <a:gd name="T76" fmla="*/ 11 w 48"/>
                <a:gd name="T77" fmla="*/ 81 h 93"/>
                <a:gd name="T78" fmla="*/ 11 w 48"/>
                <a:gd name="T79" fmla="*/ 77 h 93"/>
                <a:gd name="T80" fmla="*/ 14 w 48"/>
                <a:gd name="T81" fmla="*/ 75 h 93"/>
                <a:gd name="T82" fmla="*/ 18 w 48"/>
                <a:gd name="T83" fmla="*/ 70 h 93"/>
                <a:gd name="T84" fmla="*/ 17 w 48"/>
                <a:gd name="T85" fmla="*/ 67 h 93"/>
                <a:gd name="T86" fmla="*/ 19 w 48"/>
                <a:gd name="T87" fmla="*/ 61 h 93"/>
                <a:gd name="T88" fmla="*/ 20 w 48"/>
                <a:gd name="T89" fmla="*/ 59 h 93"/>
                <a:gd name="T90" fmla="*/ 21 w 48"/>
                <a:gd name="T91" fmla="*/ 55 h 93"/>
                <a:gd name="T92" fmla="*/ 23 w 48"/>
                <a:gd name="T93" fmla="*/ 55 h 93"/>
                <a:gd name="T94" fmla="*/ 22 w 48"/>
                <a:gd name="T95" fmla="*/ 54 h 93"/>
                <a:gd name="T96" fmla="*/ 21 w 48"/>
                <a:gd name="T97" fmla="*/ 52 h 93"/>
                <a:gd name="T98" fmla="*/ 24 w 48"/>
                <a:gd name="T99" fmla="*/ 50 h 93"/>
                <a:gd name="T100" fmla="*/ 27 w 48"/>
                <a:gd name="T101" fmla="*/ 47 h 93"/>
                <a:gd name="T102" fmla="*/ 28 w 48"/>
                <a:gd name="T103" fmla="*/ 44 h 93"/>
                <a:gd name="T104" fmla="*/ 38 w 48"/>
                <a:gd name="T105" fmla="*/ 42 h 93"/>
                <a:gd name="T106" fmla="*/ 39 w 48"/>
                <a:gd name="T107" fmla="*/ 37 h 93"/>
                <a:gd name="T108" fmla="*/ 38 w 48"/>
                <a:gd name="T109" fmla="*/ 34 h 93"/>
                <a:gd name="T110" fmla="*/ 37 w 48"/>
                <a:gd name="T111" fmla="*/ 32 h 93"/>
                <a:gd name="T112" fmla="*/ 36 w 48"/>
                <a:gd name="T113" fmla="*/ 30 h 93"/>
                <a:gd name="T114" fmla="*/ 38 w 48"/>
                <a:gd name="T115" fmla="*/ 23 h 93"/>
                <a:gd name="T116" fmla="*/ 44 w 48"/>
                <a:gd name="T117" fmla="*/ 15 h 93"/>
                <a:gd name="T118" fmla="*/ 47 w 48"/>
                <a:gd name="T119" fmla="*/ 1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 h="93">
                  <a:moveTo>
                    <a:pt x="18" y="91"/>
                  </a:moveTo>
                  <a:cubicBezTo>
                    <a:pt x="17" y="91"/>
                    <a:pt x="15" y="88"/>
                    <a:pt x="14" y="88"/>
                  </a:cubicBezTo>
                  <a:cubicBezTo>
                    <a:pt x="13" y="87"/>
                    <a:pt x="14" y="87"/>
                    <a:pt x="13" y="87"/>
                  </a:cubicBezTo>
                  <a:cubicBezTo>
                    <a:pt x="12" y="87"/>
                    <a:pt x="12" y="86"/>
                    <a:pt x="13" y="86"/>
                  </a:cubicBezTo>
                  <a:cubicBezTo>
                    <a:pt x="13" y="86"/>
                    <a:pt x="13" y="85"/>
                    <a:pt x="12" y="85"/>
                  </a:cubicBezTo>
                  <a:cubicBezTo>
                    <a:pt x="12" y="86"/>
                    <a:pt x="12" y="92"/>
                    <a:pt x="12" y="92"/>
                  </a:cubicBezTo>
                  <a:cubicBezTo>
                    <a:pt x="12" y="92"/>
                    <a:pt x="15" y="92"/>
                    <a:pt x="16" y="92"/>
                  </a:cubicBezTo>
                  <a:cubicBezTo>
                    <a:pt x="16" y="92"/>
                    <a:pt x="17" y="93"/>
                    <a:pt x="17" y="92"/>
                  </a:cubicBezTo>
                  <a:cubicBezTo>
                    <a:pt x="18" y="92"/>
                    <a:pt x="19" y="92"/>
                    <a:pt x="20" y="92"/>
                  </a:cubicBezTo>
                  <a:cubicBezTo>
                    <a:pt x="21" y="91"/>
                    <a:pt x="20" y="91"/>
                    <a:pt x="18" y="91"/>
                  </a:cubicBezTo>
                  <a:close/>
                  <a:moveTo>
                    <a:pt x="47" y="10"/>
                  </a:moveTo>
                  <a:cubicBezTo>
                    <a:pt x="47" y="9"/>
                    <a:pt x="46" y="9"/>
                    <a:pt x="45" y="9"/>
                  </a:cubicBezTo>
                  <a:cubicBezTo>
                    <a:pt x="45" y="9"/>
                    <a:pt x="45" y="10"/>
                    <a:pt x="45" y="10"/>
                  </a:cubicBezTo>
                  <a:cubicBezTo>
                    <a:pt x="46" y="11"/>
                    <a:pt x="45" y="13"/>
                    <a:pt x="44" y="13"/>
                  </a:cubicBezTo>
                  <a:cubicBezTo>
                    <a:pt x="43" y="13"/>
                    <a:pt x="43" y="14"/>
                    <a:pt x="42" y="14"/>
                  </a:cubicBezTo>
                  <a:cubicBezTo>
                    <a:pt x="42" y="14"/>
                    <a:pt x="41" y="15"/>
                    <a:pt x="40" y="14"/>
                  </a:cubicBezTo>
                  <a:cubicBezTo>
                    <a:pt x="40" y="14"/>
                    <a:pt x="39" y="15"/>
                    <a:pt x="38" y="14"/>
                  </a:cubicBezTo>
                  <a:cubicBezTo>
                    <a:pt x="38" y="14"/>
                    <a:pt x="36" y="14"/>
                    <a:pt x="36" y="14"/>
                  </a:cubicBezTo>
                  <a:cubicBezTo>
                    <a:pt x="36" y="13"/>
                    <a:pt x="37" y="13"/>
                    <a:pt x="37" y="12"/>
                  </a:cubicBezTo>
                  <a:cubicBezTo>
                    <a:pt x="37" y="11"/>
                    <a:pt x="39" y="10"/>
                    <a:pt x="39" y="9"/>
                  </a:cubicBezTo>
                  <a:cubicBezTo>
                    <a:pt x="38" y="9"/>
                    <a:pt x="35" y="7"/>
                    <a:pt x="34" y="7"/>
                  </a:cubicBezTo>
                  <a:cubicBezTo>
                    <a:pt x="34" y="6"/>
                    <a:pt x="33" y="6"/>
                    <a:pt x="32" y="6"/>
                  </a:cubicBezTo>
                  <a:cubicBezTo>
                    <a:pt x="30" y="5"/>
                    <a:pt x="30" y="5"/>
                    <a:pt x="29" y="4"/>
                  </a:cubicBezTo>
                  <a:cubicBezTo>
                    <a:pt x="28" y="3"/>
                    <a:pt x="26" y="2"/>
                    <a:pt x="26" y="1"/>
                  </a:cubicBezTo>
                  <a:cubicBezTo>
                    <a:pt x="25" y="1"/>
                    <a:pt x="24" y="0"/>
                    <a:pt x="24" y="1"/>
                  </a:cubicBezTo>
                  <a:cubicBezTo>
                    <a:pt x="23" y="1"/>
                    <a:pt x="23" y="3"/>
                    <a:pt x="22" y="2"/>
                  </a:cubicBezTo>
                  <a:cubicBezTo>
                    <a:pt x="22" y="1"/>
                    <a:pt x="21" y="1"/>
                    <a:pt x="19" y="1"/>
                  </a:cubicBezTo>
                  <a:cubicBezTo>
                    <a:pt x="18" y="1"/>
                    <a:pt x="19" y="0"/>
                    <a:pt x="17" y="1"/>
                  </a:cubicBezTo>
                  <a:cubicBezTo>
                    <a:pt x="17" y="2"/>
                    <a:pt x="16" y="2"/>
                    <a:pt x="16" y="2"/>
                  </a:cubicBezTo>
                  <a:cubicBezTo>
                    <a:pt x="16" y="4"/>
                    <a:pt x="15" y="5"/>
                    <a:pt x="15" y="5"/>
                  </a:cubicBezTo>
                  <a:cubicBezTo>
                    <a:pt x="15" y="6"/>
                    <a:pt x="13" y="7"/>
                    <a:pt x="13" y="7"/>
                  </a:cubicBezTo>
                  <a:cubicBezTo>
                    <a:pt x="13" y="8"/>
                    <a:pt x="13" y="9"/>
                    <a:pt x="12" y="9"/>
                  </a:cubicBezTo>
                  <a:cubicBezTo>
                    <a:pt x="12" y="9"/>
                    <a:pt x="13" y="11"/>
                    <a:pt x="13" y="11"/>
                  </a:cubicBezTo>
                  <a:cubicBezTo>
                    <a:pt x="12" y="12"/>
                    <a:pt x="13" y="13"/>
                    <a:pt x="13" y="13"/>
                  </a:cubicBezTo>
                  <a:cubicBezTo>
                    <a:pt x="12" y="13"/>
                    <a:pt x="11" y="14"/>
                    <a:pt x="11" y="14"/>
                  </a:cubicBezTo>
                  <a:cubicBezTo>
                    <a:pt x="11" y="15"/>
                    <a:pt x="11" y="16"/>
                    <a:pt x="11" y="16"/>
                  </a:cubicBezTo>
                  <a:cubicBezTo>
                    <a:pt x="10" y="16"/>
                    <a:pt x="10" y="17"/>
                    <a:pt x="10" y="18"/>
                  </a:cubicBezTo>
                  <a:cubicBezTo>
                    <a:pt x="10" y="19"/>
                    <a:pt x="9" y="18"/>
                    <a:pt x="9" y="19"/>
                  </a:cubicBezTo>
                  <a:cubicBezTo>
                    <a:pt x="9" y="20"/>
                    <a:pt x="10" y="22"/>
                    <a:pt x="9" y="22"/>
                  </a:cubicBezTo>
                  <a:cubicBezTo>
                    <a:pt x="8" y="22"/>
                    <a:pt x="8" y="24"/>
                    <a:pt x="8" y="24"/>
                  </a:cubicBezTo>
                  <a:cubicBezTo>
                    <a:pt x="8" y="24"/>
                    <a:pt x="7" y="25"/>
                    <a:pt x="8" y="26"/>
                  </a:cubicBezTo>
                  <a:cubicBezTo>
                    <a:pt x="9" y="27"/>
                    <a:pt x="9" y="28"/>
                    <a:pt x="9" y="28"/>
                  </a:cubicBezTo>
                  <a:cubicBezTo>
                    <a:pt x="9" y="29"/>
                    <a:pt x="10" y="30"/>
                    <a:pt x="9" y="30"/>
                  </a:cubicBezTo>
                  <a:cubicBezTo>
                    <a:pt x="9" y="31"/>
                    <a:pt x="9" y="32"/>
                    <a:pt x="9" y="32"/>
                  </a:cubicBezTo>
                  <a:cubicBezTo>
                    <a:pt x="8" y="33"/>
                    <a:pt x="9" y="34"/>
                    <a:pt x="8" y="34"/>
                  </a:cubicBezTo>
                  <a:cubicBezTo>
                    <a:pt x="7" y="34"/>
                    <a:pt x="8" y="37"/>
                    <a:pt x="8" y="37"/>
                  </a:cubicBezTo>
                  <a:cubicBezTo>
                    <a:pt x="7" y="37"/>
                    <a:pt x="6" y="38"/>
                    <a:pt x="6" y="39"/>
                  </a:cubicBezTo>
                  <a:cubicBezTo>
                    <a:pt x="6" y="41"/>
                    <a:pt x="6" y="42"/>
                    <a:pt x="6" y="42"/>
                  </a:cubicBezTo>
                  <a:cubicBezTo>
                    <a:pt x="6" y="43"/>
                    <a:pt x="7" y="43"/>
                    <a:pt x="7" y="44"/>
                  </a:cubicBezTo>
                  <a:cubicBezTo>
                    <a:pt x="7" y="45"/>
                    <a:pt x="6" y="44"/>
                    <a:pt x="6" y="45"/>
                  </a:cubicBezTo>
                  <a:cubicBezTo>
                    <a:pt x="5" y="45"/>
                    <a:pt x="6" y="46"/>
                    <a:pt x="5" y="46"/>
                  </a:cubicBezTo>
                  <a:cubicBezTo>
                    <a:pt x="5" y="46"/>
                    <a:pt x="5" y="47"/>
                    <a:pt x="5" y="48"/>
                  </a:cubicBezTo>
                  <a:cubicBezTo>
                    <a:pt x="5" y="49"/>
                    <a:pt x="4" y="49"/>
                    <a:pt x="4" y="49"/>
                  </a:cubicBezTo>
                  <a:cubicBezTo>
                    <a:pt x="4" y="50"/>
                    <a:pt x="5" y="50"/>
                    <a:pt x="5" y="51"/>
                  </a:cubicBezTo>
                  <a:cubicBezTo>
                    <a:pt x="5" y="52"/>
                    <a:pt x="5" y="53"/>
                    <a:pt x="4" y="53"/>
                  </a:cubicBezTo>
                  <a:cubicBezTo>
                    <a:pt x="4" y="54"/>
                    <a:pt x="4" y="56"/>
                    <a:pt x="4" y="56"/>
                  </a:cubicBezTo>
                  <a:cubicBezTo>
                    <a:pt x="5" y="56"/>
                    <a:pt x="5" y="57"/>
                    <a:pt x="4" y="57"/>
                  </a:cubicBezTo>
                  <a:cubicBezTo>
                    <a:pt x="4" y="58"/>
                    <a:pt x="5" y="58"/>
                    <a:pt x="5" y="59"/>
                  </a:cubicBezTo>
                  <a:cubicBezTo>
                    <a:pt x="4" y="59"/>
                    <a:pt x="5" y="60"/>
                    <a:pt x="5" y="60"/>
                  </a:cubicBezTo>
                  <a:cubicBezTo>
                    <a:pt x="6" y="60"/>
                    <a:pt x="7" y="61"/>
                    <a:pt x="6" y="61"/>
                  </a:cubicBezTo>
                  <a:cubicBezTo>
                    <a:pt x="5" y="61"/>
                    <a:pt x="4" y="61"/>
                    <a:pt x="5" y="61"/>
                  </a:cubicBezTo>
                  <a:cubicBezTo>
                    <a:pt x="5" y="62"/>
                    <a:pt x="6" y="63"/>
                    <a:pt x="5" y="63"/>
                  </a:cubicBezTo>
                  <a:cubicBezTo>
                    <a:pt x="4" y="63"/>
                    <a:pt x="5" y="64"/>
                    <a:pt x="5" y="65"/>
                  </a:cubicBezTo>
                  <a:cubicBezTo>
                    <a:pt x="5" y="66"/>
                    <a:pt x="5" y="66"/>
                    <a:pt x="5" y="67"/>
                  </a:cubicBezTo>
                  <a:cubicBezTo>
                    <a:pt x="4" y="67"/>
                    <a:pt x="5" y="68"/>
                    <a:pt x="4" y="68"/>
                  </a:cubicBezTo>
                  <a:cubicBezTo>
                    <a:pt x="3" y="68"/>
                    <a:pt x="4" y="69"/>
                    <a:pt x="3" y="70"/>
                  </a:cubicBezTo>
                  <a:cubicBezTo>
                    <a:pt x="2" y="70"/>
                    <a:pt x="4" y="71"/>
                    <a:pt x="3" y="71"/>
                  </a:cubicBezTo>
                  <a:cubicBezTo>
                    <a:pt x="2" y="72"/>
                    <a:pt x="3" y="73"/>
                    <a:pt x="2" y="73"/>
                  </a:cubicBezTo>
                  <a:cubicBezTo>
                    <a:pt x="1" y="73"/>
                    <a:pt x="1" y="74"/>
                    <a:pt x="1" y="75"/>
                  </a:cubicBezTo>
                  <a:cubicBezTo>
                    <a:pt x="1" y="75"/>
                    <a:pt x="0" y="76"/>
                    <a:pt x="1" y="77"/>
                  </a:cubicBezTo>
                  <a:cubicBezTo>
                    <a:pt x="2" y="77"/>
                    <a:pt x="1" y="78"/>
                    <a:pt x="1" y="78"/>
                  </a:cubicBezTo>
                  <a:cubicBezTo>
                    <a:pt x="2" y="79"/>
                    <a:pt x="4" y="78"/>
                    <a:pt x="4" y="79"/>
                  </a:cubicBezTo>
                  <a:cubicBezTo>
                    <a:pt x="3" y="80"/>
                    <a:pt x="3" y="82"/>
                    <a:pt x="4" y="82"/>
                  </a:cubicBezTo>
                  <a:cubicBezTo>
                    <a:pt x="4" y="82"/>
                    <a:pt x="4" y="83"/>
                    <a:pt x="5" y="83"/>
                  </a:cubicBezTo>
                  <a:cubicBezTo>
                    <a:pt x="5" y="83"/>
                    <a:pt x="8" y="82"/>
                    <a:pt x="9" y="83"/>
                  </a:cubicBezTo>
                  <a:cubicBezTo>
                    <a:pt x="9" y="83"/>
                    <a:pt x="10" y="83"/>
                    <a:pt x="10" y="83"/>
                  </a:cubicBezTo>
                  <a:cubicBezTo>
                    <a:pt x="11" y="83"/>
                    <a:pt x="12" y="84"/>
                    <a:pt x="12" y="84"/>
                  </a:cubicBezTo>
                  <a:cubicBezTo>
                    <a:pt x="13" y="83"/>
                    <a:pt x="11" y="82"/>
                    <a:pt x="11" y="81"/>
                  </a:cubicBezTo>
                  <a:cubicBezTo>
                    <a:pt x="11" y="81"/>
                    <a:pt x="11" y="80"/>
                    <a:pt x="11" y="80"/>
                  </a:cubicBezTo>
                  <a:cubicBezTo>
                    <a:pt x="11" y="79"/>
                    <a:pt x="11" y="78"/>
                    <a:pt x="11" y="77"/>
                  </a:cubicBezTo>
                  <a:cubicBezTo>
                    <a:pt x="12" y="77"/>
                    <a:pt x="12" y="76"/>
                    <a:pt x="13" y="77"/>
                  </a:cubicBezTo>
                  <a:cubicBezTo>
                    <a:pt x="13" y="77"/>
                    <a:pt x="14" y="76"/>
                    <a:pt x="14" y="75"/>
                  </a:cubicBezTo>
                  <a:cubicBezTo>
                    <a:pt x="14" y="74"/>
                    <a:pt x="15" y="73"/>
                    <a:pt x="16" y="72"/>
                  </a:cubicBezTo>
                  <a:cubicBezTo>
                    <a:pt x="17" y="71"/>
                    <a:pt x="19" y="70"/>
                    <a:pt x="18" y="70"/>
                  </a:cubicBezTo>
                  <a:cubicBezTo>
                    <a:pt x="18" y="70"/>
                    <a:pt x="19" y="68"/>
                    <a:pt x="19" y="68"/>
                  </a:cubicBezTo>
                  <a:cubicBezTo>
                    <a:pt x="19" y="67"/>
                    <a:pt x="17" y="67"/>
                    <a:pt x="17" y="67"/>
                  </a:cubicBezTo>
                  <a:cubicBezTo>
                    <a:pt x="16" y="67"/>
                    <a:pt x="14" y="66"/>
                    <a:pt x="15" y="64"/>
                  </a:cubicBezTo>
                  <a:cubicBezTo>
                    <a:pt x="16" y="62"/>
                    <a:pt x="18" y="62"/>
                    <a:pt x="19" y="61"/>
                  </a:cubicBezTo>
                  <a:cubicBezTo>
                    <a:pt x="19" y="61"/>
                    <a:pt x="19" y="61"/>
                    <a:pt x="19" y="60"/>
                  </a:cubicBezTo>
                  <a:cubicBezTo>
                    <a:pt x="20" y="60"/>
                    <a:pt x="20" y="59"/>
                    <a:pt x="20" y="59"/>
                  </a:cubicBezTo>
                  <a:cubicBezTo>
                    <a:pt x="20" y="58"/>
                    <a:pt x="20" y="56"/>
                    <a:pt x="21" y="56"/>
                  </a:cubicBezTo>
                  <a:cubicBezTo>
                    <a:pt x="22" y="56"/>
                    <a:pt x="22" y="56"/>
                    <a:pt x="21" y="55"/>
                  </a:cubicBezTo>
                  <a:cubicBezTo>
                    <a:pt x="21" y="55"/>
                    <a:pt x="21" y="55"/>
                    <a:pt x="22" y="55"/>
                  </a:cubicBezTo>
                  <a:cubicBezTo>
                    <a:pt x="23" y="54"/>
                    <a:pt x="22" y="55"/>
                    <a:pt x="23" y="55"/>
                  </a:cubicBezTo>
                  <a:cubicBezTo>
                    <a:pt x="24" y="55"/>
                    <a:pt x="25" y="54"/>
                    <a:pt x="24" y="54"/>
                  </a:cubicBezTo>
                  <a:cubicBezTo>
                    <a:pt x="23" y="53"/>
                    <a:pt x="23" y="54"/>
                    <a:pt x="22" y="54"/>
                  </a:cubicBezTo>
                  <a:cubicBezTo>
                    <a:pt x="22" y="54"/>
                    <a:pt x="21" y="53"/>
                    <a:pt x="21" y="53"/>
                  </a:cubicBezTo>
                  <a:cubicBezTo>
                    <a:pt x="20" y="53"/>
                    <a:pt x="21" y="52"/>
                    <a:pt x="21" y="52"/>
                  </a:cubicBezTo>
                  <a:cubicBezTo>
                    <a:pt x="20" y="51"/>
                    <a:pt x="20" y="50"/>
                    <a:pt x="20" y="49"/>
                  </a:cubicBezTo>
                  <a:cubicBezTo>
                    <a:pt x="21" y="49"/>
                    <a:pt x="23" y="50"/>
                    <a:pt x="24" y="50"/>
                  </a:cubicBezTo>
                  <a:cubicBezTo>
                    <a:pt x="26" y="50"/>
                    <a:pt x="27" y="50"/>
                    <a:pt x="27" y="49"/>
                  </a:cubicBezTo>
                  <a:cubicBezTo>
                    <a:pt x="27" y="48"/>
                    <a:pt x="26" y="47"/>
                    <a:pt x="27" y="47"/>
                  </a:cubicBezTo>
                  <a:cubicBezTo>
                    <a:pt x="28" y="46"/>
                    <a:pt x="27" y="46"/>
                    <a:pt x="27" y="45"/>
                  </a:cubicBezTo>
                  <a:cubicBezTo>
                    <a:pt x="27" y="44"/>
                    <a:pt x="27" y="44"/>
                    <a:pt x="28" y="44"/>
                  </a:cubicBezTo>
                  <a:cubicBezTo>
                    <a:pt x="28" y="45"/>
                    <a:pt x="31" y="44"/>
                    <a:pt x="34" y="44"/>
                  </a:cubicBezTo>
                  <a:cubicBezTo>
                    <a:pt x="36" y="43"/>
                    <a:pt x="38" y="42"/>
                    <a:pt x="38" y="42"/>
                  </a:cubicBezTo>
                  <a:cubicBezTo>
                    <a:pt x="38" y="41"/>
                    <a:pt x="40" y="39"/>
                    <a:pt x="40" y="39"/>
                  </a:cubicBezTo>
                  <a:cubicBezTo>
                    <a:pt x="41" y="38"/>
                    <a:pt x="40" y="37"/>
                    <a:pt x="39" y="37"/>
                  </a:cubicBezTo>
                  <a:cubicBezTo>
                    <a:pt x="38" y="37"/>
                    <a:pt x="38" y="36"/>
                    <a:pt x="39" y="35"/>
                  </a:cubicBezTo>
                  <a:cubicBezTo>
                    <a:pt x="39" y="34"/>
                    <a:pt x="39" y="34"/>
                    <a:pt x="38" y="34"/>
                  </a:cubicBezTo>
                  <a:cubicBezTo>
                    <a:pt x="37" y="34"/>
                    <a:pt x="35" y="33"/>
                    <a:pt x="36" y="32"/>
                  </a:cubicBezTo>
                  <a:cubicBezTo>
                    <a:pt x="36" y="32"/>
                    <a:pt x="37" y="32"/>
                    <a:pt x="37" y="32"/>
                  </a:cubicBezTo>
                  <a:cubicBezTo>
                    <a:pt x="37" y="32"/>
                    <a:pt x="37" y="31"/>
                    <a:pt x="37" y="31"/>
                  </a:cubicBezTo>
                  <a:cubicBezTo>
                    <a:pt x="37" y="31"/>
                    <a:pt x="36" y="31"/>
                    <a:pt x="36" y="30"/>
                  </a:cubicBezTo>
                  <a:cubicBezTo>
                    <a:pt x="36" y="28"/>
                    <a:pt x="37" y="28"/>
                    <a:pt x="37" y="27"/>
                  </a:cubicBezTo>
                  <a:cubicBezTo>
                    <a:pt x="37" y="25"/>
                    <a:pt x="38" y="24"/>
                    <a:pt x="38" y="23"/>
                  </a:cubicBezTo>
                  <a:cubicBezTo>
                    <a:pt x="38" y="22"/>
                    <a:pt x="39" y="20"/>
                    <a:pt x="40" y="19"/>
                  </a:cubicBezTo>
                  <a:cubicBezTo>
                    <a:pt x="41" y="17"/>
                    <a:pt x="44" y="15"/>
                    <a:pt x="44" y="15"/>
                  </a:cubicBezTo>
                  <a:cubicBezTo>
                    <a:pt x="45" y="14"/>
                    <a:pt x="47" y="14"/>
                    <a:pt x="47" y="13"/>
                  </a:cubicBezTo>
                  <a:cubicBezTo>
                    <a:pt x="48" y="13"/>
                    <a:pt x="47" y="10"/>
                    <a:pt x="47"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288">
              <a:extLst>
                <a:ext uri="{FF2B5EF4-FFF2-40B4-BE49-F238E27FC236}">
                  <a16:creationId xmlns:a16="http://schemas.microsoft.com/office/drawing/2014/main" id="{55E5FAFA-CF54-4824-AAF9-EF609F278ACF}"/>
                </a:ext>
              </a:extLst>
            </p:cNvPr>
            <p:cNvSpPr>
              <a:spLocks/>
            </p:cNvSpPr>
            <p:nvPr/>
          </p:nvSpPr>
          <p:spPr bwMode="auto">
            <a:xfrm>
              <a:off x="-4167188" y="2379663"/>
              <a:ext cx="74612" cy="377825"/>
            </a:xfrm>
            <a:custGeom>
              <a:avLst/>
              <a:gdLst>
                <a:gd name="T0" fmla="*/ 9 w 21"/>
                <a:gd name="T1" fmla="*/ 90 h 105"/>
                <a:gd name="T2" fmla="*/ 6 w 21"/>
                <a:gd name="T3" fmla="*/ 86 h 105"/>
                <a:gd name="T4" fmla="*/ 8 w 21"/>
                <a:gd name="T5" fmla="*/ 81 h 105"/>
                <a:gd name="T6" fmla="*/ 10 w 21"/>
                <a:gd name="T7" fmla="*/ 76 h 105"/>
                <a:gd name="T8" fmla="*/ 11 w 21"/>
                <a:gd name="T9" fmla="*/ 72 h 105"/>
                <a:gd name="T10" fmla="*/ 9 w 21"/>
                <a:gd name="T11" fmla="*/ 68 h 105"/>
                <a:gd name="T12" fmla="*/ 10 w 21"/>
                <a:gd name="T13" fmla="*/ 62 h 105"/>
                <a:gd name="T14" fmla="*/ 10 w 21"/>
                <a:gd name="T15" fmla="*/ 57 h 105"/>
                <a:gd name="T16" fmla="*/ 11 w 21"/>
                <a:gd name="T17" fmla="*/ 53 h 105"/>
                <a:gd name="T18" fmla="*/ 13 w 21"/>
                <a:gd name="T19" fmla="*/ 45 h 105"/>
                <a:gd name="T20" fmla="*/ 14 w 21"/>
                <a:gd name="T21" fmla="*/ 39 h 105"/>
                <a:gd name="T22" fmla="*/ 14 w 21"/>
                <a:gd name="T23" fmla="*/ 33 h 105"/>
                <a:gd name="T24" fmla="*/ 16 w 21"/>
                <a:gd name="T25" fmla="*/ 27 h 105"/>
                <a:gd name="T26" fmla="*/ 18 w 21"/>
                <a:gd name="T27" fmla="*/ 22 h 105"/>
                <a:gd name="T28" fmla="*/ 20 w 21"/>
                <a:gd name="T29" fmla="*/ 16 h 105"/>
                <a:gd name="T30" fmla="*/ 19 w 21"/>
                <a:gd name="T31" fmla="*/ 11 h 105"/>
                <a:gd name="T32" fmla="*/ 18 w 21"/>
                <a:gd name="T33" fmla="*/ 6 h 105"/>
                <a:gd name="T34" fmla="*/ 15 w 21"/>
                <a:gd name="T35" fmla="*/ 1 h 105"/>
                <a:gd name="T36" fmla="*/ 14 w 21"/>
                <a:gd name="T37" fmla="*/ 5 h 105"/>
                <a:gd name="T38" fmla="*/ 13 w 21"/>
                <a:gd name="T39" fmla="*/ 16 h 105"/>
                <a:gd name="T40" fmla="*/ 11 w 21"/>
                <a:gd name="T41" fmla="*/ 27 h 105"/>
                <a:gd name="T42" fmla="*/ 10 w 21"/>
                <a:gd name="T43" fmla="*/ 34 h 105"/>
                <a:gd name="T44" fmla="*/ 9 w 21"/>
                <a:gd name="T45" fmla="*/ 44 h 105"/>
                <a:gd name="T46" fmla="*/ 6 w 21"/>
                <a:gd name="T47" fmla="*/ 52 h 105"/>
                <a:gd name="T48" fmla="*/ 5 w 21"/>
                <a:gd name="T49" fmla="*/ 59 h 105"/>
                <a:gd name="T50" fmla="*/ 4 w 21"/>
                <a:gd name="T51" fmla="*/ 66 h 105"/>
                <a:gd name="T52" fmla="*/ 7 w 21"/>
                <a:gd name="T53" fmla="*/ 63 h 105"/>
                <a:gd name="T54" fmla="*/ 7 w 21"/>
                <a:gd name="T55" fmla="*/ 66 h 105"/>
                <a:gd name="T56" fmla="*/ 6 w 21"/>
                <a:gd name="T57" fmla="*/ 71 h 105"/>
                <a:gd name="T58" fmla="*/ 5 w 21"/>
                <a:gd name="T59" fmla="*/ 74 h 105"/>
                <a:gd name="T60" fmla="*/ 5 w 21"/>
                <a:gd name="T61" fmla="*/ 73 h 105"/>
                <a:gd name="T62" fmla="*/ 3 w 21"/>
                <a:gd name="T63" fmla="*/ 74 h 105"/>
                <a:gd name="T64" fmla="*/ 1 w 21"/>
                <a:gd name="T65" fmla="*/ 78 h 105"/>
                <a:gd name="T66" fmla="*/ 4 w 21"/>
                <a:gd name="T67" fmla="*/ 78 h 105"/>
                <a:gd name="T68" fmla="*/ 5 w 21"/>
                <a:gd name="T69" fmla="*/ 81 h 105"/>
                <a:gd name="T70" fmla="*/ 2 w 21"/>
                <a:gd name="T71" fmla="*/ 81 h 105"/>
                <a:gd name="T72" fmla="*/ 3 w 21"/>
                <a:gd name="T73" fmla="*/ 83 h 105"/>
                <a:gd name="T74" fmla="*/ 1 w 21"/>
                <a:gd name="T75" fmla="*/ 85 h 105"/>
                <a:gd name="T76" fmla="*/ 3 w 21"/>
                <a:gd name="T77" fmla="*/ 86 h 105"/>
                <a:gd name="T78" fmla="*/ 4 w 21"/>
                <a:gd name="T79" fmla="*/ 88 h 105"/>
                <a:gd name="T80" fmla="*/ 2 w 21"/>
                <a:gd name="T81" fmla="*/ 91 h 105"/>
                <a:gd name="T82" fmla="*/ 5 w 21"/>
                <a:gd name="T83" fmla="*/ 92 h 105"/>
                <a:gd name="T84" fmla="*/ 6 w 21"/>
                <a:gd name="T85" fmla="*/ 93 h 105"/>
                <a:gd name="T86" fmla="*/ 5 w 21"/>
                <a:gd name="T87" fmla="*/ 96 h 105"/>
                <a:gd name="T88" fmla="*/ 9 w 21"/>
                <a:gd name="T89" fmla="*/ 96 h 105"/>
                <a:gd name="T90" fmla="*/ 6 w 21"/>
                <a:gd name="T91" fmla="*/ 98 h 105"/>
                <a:gd name="T92" fmla="*/ 9 w 21"/>
                <a:gd name="T93" fmla="*/ 97 h 105"/>
                <a:gd name="T94" fmla="*/ 6 w 21"/>
                <a:gd name="T95" fmla="*/ 100 h 105"/>
                <a:gd name="T96" fmla="*/ 9 w 21"/>
                <a:gd name="T97" fmla="*/ 100 h 105"/>
                <a:gd name="T98" fmla="*/ 13 w 21"/>
                <a:gd name="T99" fmla="*/ 95 h 105"/>
                <a:gd name="T100" fmla="*/ 15 w 21"/>
                <a:gd name="T101" fmla="*/ 98 h 105"/>
                <a:gd name="T102" fmla="*/ 13 w 21"/>
                <a:gd name="T103" fmla="*/ 99 h 105"/>
                <a:gd name="T104" fmla="*/ 11 w 21"/>
                <a:gd name="T105" fmla="*/ 101 h 105"/>
                <a:gd name="T106" fmla="*/ 12 w 21"/>
                <a:gd name="T107" fmla="*/ 104 h 105"/>
                <a:gd name="T108" fmla="*/ 16 w 21"/>
                <a:gd name="T109" fmla="*/ 104 h 105"/>
                <a:gd name="T110" fmla="*/ 19 w 21"/>
                <a:gd name="T111" fmla="*/ 104 h 105"/>
                <a:gd name="T112" fmla="*/ 17 w 21"/>
                <a:gd name="T113" fmla="*/ 103 h 105"/>
                <a:gd name="T114" fmla="*/ 15 w 21"/>
                <a:gd name="T115" fmla="*/ 95 h 105"/>
                <a:gd name="T116" fmla="*/ 10 w 21"/>
                <a:gd name="T117" fmla="*/ 9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 h="105">
                  <a:moveTo>
                    <a:pt x="10" y="94"/>
                  </a:moveTo>
                  <a:cubicBezTo>
                    <a:pt x="9" y="94"/>
                    <a:pt x="9" y="93"/>
                    <a:pt x="9" y="93"/>
                  </a:cubicBezTo>
                  <a:cubicBezTo>
                    <a:pt x="8" y="93"/>
                    <a:pt x="8" y="91"/>
                    <a:pt x="9" y="90"/>
                  </a:cubicBezTo>
                  <a:cubicBezTo>
                    <a:pt x="9" y="89"/>
                    <a:pt x="7" y="90"/>
                    <a:pt x="6" y="89"/>
                  </a:cubicBezTo>
                  <a:cubicBezTo>
                    <a:pt x="6" y="89"/>
                    <a:pt x="7" y="88"/>
                    <a:pt x="6" y="88"/>
                  </a:cubicBezTo>
                  <a:cubicBezTo>
                    <a:pt x="5" y="87"/>
                    <a:pt x="6" y="86"/>
                    <a:pt x="6" y="86"/>
                  </a:cubicBezTo>
                  <a:cubicBezTo>
                    <a:pt x="6" y="85"/>
                    <a:pt x="6" y="84"/>
                    <a:pt x="7" y="84"/>
                  </a:cubicBezTo>
                  <a:cubicBezTo>
                    <a:pt x="8" y="84"/>
                    <a:pt x="7" y="83"/>
                    <a:pt x="8" y="82"/>
                  </a:cubicBezTo>
                  <a:cubicBezTo>
                    <a:pt x="9" y="82"/>
                    <a:pt x="7" y="81"/>
                    <a:pt x="8" y="81"/>
                  </a:cubicBezTo>
                  <a:cubicBezTo>
                    <a:pt x="9" y="80"/>
                    <a:pt x="8" y="79"/>
                    <a:pt x="9" y="79"/>
                  </a:cubicBezTo>
                  <a:cubicBezTo>
                    <a:pt x="10" y="79"/>
                    <a:pt x="9" y="78"/>
                    <a:pt x="10" y="78"/>
                  </a:cubicBezTo>
                  <a:cubicBezTo>
                    <a:pt x="10" y="77"/>
                    <a:pt x="10" y="77"/>
                    <a:pt x="10" y="76"/>
                  </a:cubicBezTo>
                  <a:cubicBezTo>
                    <a:pt x="10" y="75"/>
                    <a:pt x="9" y="74"/>
                    <a:pt x="10" y="74"/>
                  </a:cubicBezTo>
                  <a:cubicBezTo>
                    <a:pt x="11" y="74"/>
                    <a:pt x="10" y="73"/>
                    <a:pt x="10" y="72"/>
                  </a:cubicBezTo>
                  <a:cubicBezTo>
                    <a:pt x="9" y="72"/>
                    <a:pt x="10" y="72"/>
                    <a:pt x="11" y="72"/>
                  </a:cubicBezTo>
                  <a:cubicBezTo>
                    <a:pt x="12" y="72"/>
                    <a:pt x="11" y="71"/>
                    <a:pt x="10" y="71"/>
                  </a:cubicBezTo>
                  <a:cubicBezTo>
                    <a:pt x="10" y="71"/>
                    <a:pt x="9" y="70"/>
                    <a:pt x="10" y="70"/>
                  </a:cubicBezTo>
                  <a:cubicBezTo>
                    <a:pt x="10" y="69"/>
                    <a:pt x="9" y="69"/>
                    <a:pt x="9" y="68"/>
                  </a:cubicBezTo>
                  <a:cubicBezTo>
                    <a:pt x="10" y="68"/>
                    <a:pt x="10" y="67"/>
                    <a:pt x="9" y="67"/>
                  </a:cubicBezTo>
                  <a:cubicBezTo>
                    <a:pt x="9" y="67"/>
                    <a:pt x="9" y="65"/>
                    <a:pt x="9" y="64"/>
                  </a:cubicBezTo>
                  <a:cubicBezTo>
                    <a:pt x="10" y="64"/>
                    <a:pt x="10" y="63"/>
                    <a:pt x="10" y="62"/>
                  </a:cubicBezTo>
                  <a:cubicBezTo>
                    <a:pt x="10" y="61"/>
                    <a:pt x="9" y="61"/>
                    <a:pt x="9" y="60"/>
                  </a:cubicBezTo>
                  <a:cubicBezTo>
                    <a:pt x="9" y="60"/>
                    <a:pt x="10" y="60"/>
                    <a:pt x="10" y="59"/>
                  </a:cubicBezTo>
                  <a:cubicBezTo>
                    <a:pt x="10" y="58"/>
                    <a:pt x="10" y="57"/>
                    <a:pt x="10" y="57"/>
                  </a:cubicBezTo>
                  <a:cubicBezTo>
                    <a:pt x="11" y="57"/>
                    <a:pt x="10" y="56"/>
                    <a:pt x="11" y="56"/>
                  </a:cubicBezTo>
                  <a:cubicBezTo>
                    <a:pt x="11" y="55"/>
                    <a:pt x="12" y="56"/>
                    <a:pt x="12" y="55"/>
                  </a:cubicBezTo>
                  <a:cubicBezTo>
                    <a:pt x="12" y="54"/>
                    <a:pt x="11" y="54"/>
                    <a:pt x="11" y="53"/>
                  </a:cubicBezTo>
                  <a:cubicBezTo>
                    <a:pt x="11" y="53"/>
                    <a:pt x="11" y="52"/>
                    <a:pt x="11" y="50"/>
                  </a:cubicBezTo>
                  <a:cubicBezTo>
                    <a:pt x="11" y="49"/>
                    <a:pt x="12" y="48"/>
                    <a:pt x="13" y="48"/>
                  </a:cubicBezTo>
                  <a:cubicBezTo>
                    <a:pt x="13" y="48"/>
                    <a:pt x="12" y="45"/>
                    <a:pt x="13" y="45"/>
                  </a:cubicBezTo>
                  <a:cubicBezTo>
                    <a:pt x="14" y="45"/>
                    <a:pt x="13" y="44"/>
                    <a:pt x="14" y="43"/>
                  </a:cubicBezTo>
                  <a:cubicBezTo>
                    <a:pt x="14" y="43"/>
                    <a:pt x="14" y="42"/>
                    <a:pt x="14" y="41"/>
                  </a:cubicBezTo>
                  <a:cubicBezTo>
                    <a:pt x="15" y="41"/>
                    <a:pt x="14" y="40"/>
                    <a:pt x="14" y="39"/>
                  </a:cubicBezTo>
                  <a:cubicBezTo>
                    <a:pt x="14" y="39"/>
                    <a:pt x="14" y="38"/>
                    <a:pt x="13" y="37"/>
                  </a:cubicBezTo>
                  <a:cubicBezTo>
                    <a:pt x="12" y="36"/>
                    <a:pt x="13" y="35"/>
                    <a:pt x="13" y="35"/>
                  </a:cubicBezTo>
                  <a:cubicBezTo>
                    <a:pt x="13" y="35"/>
                    <a:pt x="13" y="33"/>
                    <a:pt x="14" y="33"/>
                  </a:cubicBezTo>
                  <a:cubicBezTo>
                    <a:pt x="15" y="33"/>
                    <a:pt x="14" y="31"/>
                    <a:pt x="14" y="30"/>
                  </a:cubicBezTo>
                  <a:cubicBezTo>
                    <a:pt x="14" y="29"/>
                    <a:pt x="15" y="30"/>
                    <a:pt x="15" y="29"/>
                  </a:cubicBezTo>
                  <a:cubicBezTo>
                    <a:pt x="15" y="28"/>
                    <a:pt x="15" y="27"/>
                    <a:pt x="16" y="27"/>
                  </a:cubicBezTo>
                  <a:cubicBezTo>
                    <a:pt x="16" y="27"/>
                    <a:pt x="16" y="26"/>
                    <a:pt x="16" y="25"/>
                  </a:cubicBezTo>
                  <a:cubicBezTo>
                    <a:pt x="16" y="25"/>
                    <a:pt x="17" y="24"/>
                    <a:pt x="18" y="24"/>
                  </a:cubicBezTo>
                  <a:cubicBezTo>
                    <a:pt x="18" y="24"/>
                    <a:pt x="17" y="23"/>
                    <a:pt x="18" y="22"/>
                  </a:cubicBezTo>
                  <a:cubicBezTo>
                    <a:pt x="18" y="22"/>
                    <a:pt x="17" y="20"/>
                    <a:pt x="17" y="20"/>
                  </a:cubicBezTo>
                  <a:cubicBezTo>
                    <a:pt x="18" y="20"/>
                    <a:pt x="18" y="19"/>
                    <a:pt x="18" y="18"/>
                  </a:cubicBezTo>
                  <a:cubicBezTo>
                    <a:pt x="18" y="18"/>
                    <a:pt x="20" y="17"/>
                    <a:pt x="20" y="16"/>
                  </a:cubicBezTo>
                  <a:cubicBezTo>
                    <a:pt x="20" y="16"/>
                    <a:pt x="21" y="15"/>
                    <a:pt x="21" y="13"/>
                  </a:cubicBezTo>
                  <a:cubicBezTo>
                    <a:pt x="20" y="14"/>
                    <a:pt x="19" y="14"/>
                    <a:pt x="19" y="14"/>
                  </a:cubicBezTo>
                  <a:cubicBezTo>
                    <a:pt x="19" y="13"/>
                    <a:pt x="19" y="12"/>
                    <a:pt x="19" y="11"/>
                  </a:cubicBezTo>
                  <a:cubicBezTo>
                    <a:pt x="18" y="11"/>
                    <a:pt x="18" y="9"/>
                    <a:pt x="18" y="9"/>
                  </a:cubicBezTo>
                  <a:cubicBezTo>
                    <a:pt x="17" y="9"/>
                    <a:pt x="16" y="8"/>
                    <a:pt x="17" y="7"/>
                  </a:cubicBezTo>
                  <a:cubicBezTo>
                    <a:pt x="18" y="7"/>
                    <a:pt x="17" y="6"/>
                    <a:pt x="18" y="6"/>
                  </a:cubicBezTo>
                  <a:cubicBezTo>
                    <a:pt x="18" y="5"/>
                    <a:pt x="17" y="5"/>
                    <a:pt x="17" y="4"/>
                  </a:cubicBezTo>
                  <a:cubicBezTo>
                    <a:pt x="16" y="3"/>
                    <a:pt x="17" y="2"/>
                    <a:pt x="16" y="2"/>
                  </a:cubicBezTo>
                  <a:cubicBezTo>
                    <a:pt x="15" y="1"/>
                    <a:pt x="15" y="0"/>
                    <a:pt x="15" y="1"/>
                  </a:cubicBezTo>
                  <a:cubicBezTo>
                    <a:pt x="15" y="1"/>
                    <a:pt x="15" y="2"/>
                    <a:pt x="14" y="3"/>
                  </a:cubicBezTo>
                  <a:cubicBezTo>
                    <a:pt x="14" y="3"/>
                    <a:pt x="14" y="3"/>
                    <a:pt x="14" y="3"/>
                  </a:cubicBezTo>
                  <a:cubicBezTo>
                    <a:pt x="14" y="4"/>
                    <a:pt x="13" y="5"/>
                    <a:pt x="14" y="5"/>
                  </a:cubicBezTo>
                  <a:cubicBezTo>
                    <a:pt x="14" y="6"/>
                    <a:pt x="14" y="10"/>
                    <a:pt x="14" y="11"/>
                  </a:cubicBezTo>
                  <a:cubicBezTo>
                    <a:pt x="13" y="13"/>
                    <a:pt x="13" y="14"/>
                    <a:pt x="13" y="15"/>
                  </a:cubicBezTo>
                  <a:cubicBezTo>
                    <a:pt x="12" y="15"/>
                    <a:pt x="13" y="16"/>
                    <a:pt x="13" y="16"/>
                  </a:cubicBezTo>
                  <a:cubicBezTo>
                    <a:pt x="13" y="16"/>
                    <a:pt x="13" y="17"/>
                    <a:pt x="13" y="19"/>
                  </a:cubicBezTo>
                  <a:cubicBezTo>
                    <a:pt x="13" y="21"/>
                    <a:pt x="12" y="23"/>
                    <a:pt x="12" y="24"/>
                  </a:cubicBezTo>
                  <a:cubicBezTo>
                    <a:pt x="12" y="25"/>
                    <a:pt x="11" y="26"/>
                    <a:pt x="11" y="27"/>
                  </a:cubicBezTo>
                  <a:cubicBezTo>
                    <a:pt x="11" y="28"/>
                    <a:pt x="11" y="28"/>
                    <a:pt x="10" y="29"/>
                  </a:cubicBezTo>
                  <a:cubicBezTo>
                    <a:pt x="10" y="29"/>
                    <a:pt x="11" y="31"/>
                    <a:pt x="11" y="32"/>
                  </a:cubicBezTo>
                  <a:cubicBezTo>
                    <a:pt x="11" y="32"/>
                    <a:pt x="10" y="33"/>
                    <a:pt x="10" y="34"/>
                  </a:cubicBezTo>
                  <a:cubicBezTo>
                    <a:pt x="10" y="36"/>
                    <a:pt x="10" y="39"/>
                    <a:pt x="10" y="39"/>
                  </a:cubicBezTo>
                  <a:cubicBezTo>
                    <a:pt x="10" y="40"/>
                    <a:pt x="9" y="40"/>
                    <a:pt x="10" y="41"/>
                  </a:cubicBezTo>
                  <a:cubicBezTo>
                    <a:pt x="10" y="42"/>
                    <a:pt x="9" y="42"/>
                    <a:pt x="9" y="44"/>
                  </a:cubicBezTo>
                  <a:cubicBezTo>
                    <a:pt x="9" y="45"/>
                    <a:pt x="7" y="47"/>
                    <a:pt x="7" y="49"/>
                  </a:cubicBezTo>
                  <a:cubicBezTo>
                    <a:pt x="7" y="50"/>
                    <a:pt x="7" y="50"/>
                    <a:pt x="6" y="50"/>
                  </a:cubicBezTo>
                  <a:cubicBezTo>
                    <a:pt x="5" y="50"/>
                    <a:pt x="5" y="51"/>
                    <a:pt x="6" y="52"/>
                  </a:cubicBezTo>
                  <a:cubicBezTo>
                    <a:pt x="6" y="53"/>
                    <a:pt x="5" y="54"/>
                    <a:pt x="6" y="55"/>
                  </a:cubicBezTo>
                  <a:cubicBezTo>
                    <a:pt x="7" y="56"/>
                    <a:pt x="6" y="56"/>
                    <a:pt x="6" y="57"/>
                  </a:cubicBezTo>
                  <a:cubicBezTo>
                    <a:pt x="6" y="58"/>
                    <a:pt x="5" y="58"/>
                    <a:pt x="5" y="59"/>
                  </a:cubicBezTo>
                  <a:cubicBezTo>
                    <a:pt x="5" y="60"/>
                    <a:pt x="5" y="61"/>
                    <a:pt x="5" y="62"/>
                  </a:cubicBezTo>
                  <a:cubicBezTo>
                    <a:pt x="5" y="63"/>
                    <a:pt x="5" y="64"/>
                    <a:pt x="5" y="64"/>
                  </a:cubicBezTo>
                  <a:cubicBezTo>
                    <a:pt x="4" y="64"/>
                    <a:pt x="4" y="64"/>
                    <a:pt x="4" y="66"/>
                  </a:cubicBezTo>
                  <a:cubicBezTo>
                    <a:pt x="4" y="68"/>
                    <a:pt x="4" y="68"/>
                    <a:pt x="5" y="68"/>
                  </a:cubicBezTo>
                  <a:cubicBezTo>
                    <a:pt x="6" y="68"/>
                    <a:pt x="5" y="63"/>
                    <a:pt x="6" y="63"/>
                  </a:cubicBezTo>
                  <a:cubicBezTo>
                    <a:pt x="7" y="63"/>
                    <a:pt x="6" y="63"/>
                    <a:pt x="7" y="63"/>
                  </a:cubicBezTo>
                  <a:cubicBezTo>
                    <a:pt x="8" y="62"/>
                    <a:pt x="7" y="63"/>
                    <a:pt x="7" y="63"/>
                  </a:cubicBezTo>
                  <a:cubicBezTo>
                    <a:pt x="8" y="64"/>
                    <a:pt x="8" y="64"/>
                    <a:pt x="8" y="64"/>
                  </a:cubicBezTo>
                  <a:cubicBezTo>
                    <a:pt x="7" y="65"/>
                    <a:pt x="8" y="66"/>
                    <a:pt x="7" y="66"/>
                  </a:cubicBezTo>
                  <a:cubicBezTo>
                    <a:pt x="7" y="67"/>
                    <a:pt x="6" y="68"/>
                    <a:pt x="7" y="68"/>
                  </a:cubicBezTo>
                  <a:cubicBezTo>
                    <a:pt x="7" y="69"/>
                    <a:pt x="6" y="69"/>
                    <a:pt x="6" y="70"/>
                  </a:cubicBezTo>
                  <a:cubicBezTo>
                    <a:pt x="6" y="71"/>
                    <a:pt x="7" y="71"/>
                    <a:pt x="6" y="71"/>
                  </a:cubicBezTo>
                  <a:cubicBezTo>
                    <a:pt x="6" y="71"/>
                    <a:pt x="7" y="72"/>
                    <a:pt x="6" y="72"/>
                  </a:cubicBezTo>
                  <a:cubicBezTo>
                    <a:pt x="6" y="72"/>
                    <a:pt x="6" y="73"/>
                    <a:pt x="7" y="73"/>
                  </a:cubicBezTo>
                  <a:cubicBezTo>
                    <a:pt x="7" y="74"/>
                    <a:pt x="6" y="74"/>
                    <a:pt x="5" y="74"/>
                  </a:cubicBezTo>
                  <a:cubicBezTo>
                    <a:pt x="5" y="74"/>
                    <a:pt x="6" y="75"/>
                    <a:pt x="6" y="75"/>
                  </a:cubicBezTo>
                  <a:cubicBezTo>
                    <a:pt x="5" y="76"/>
                    <a:pt x="4" y="75"/>
                    <a:pt x="4" y="75"/>
                  </a:cubicBezTo>
                  <a:cubicBezTo>
                    <a:pt x="4" y="75"/>
                    <a:pt x="5" y="74"/>
                    <a:pt x="5" y="73"/>
                  </a:cubicBezTo>
                  <a:cubicBezTo>
                    <a:pt x="6" y="73"/>
                    <a:pt x="5" y="71"/>
                    <a:pt x="4" y="72"/>
                  </a:cubicBezTo>
                  <a:cubicBezTo>
                    <a:pt x="3" y="72"/>
                    <a:pt x="5" y="73"/>
                    <a:pt x="5" y="73"/>
                  </a:cubicBezTo>
                  <a:cubicBezTo>
                    <a:pt x="5" y="74"/>
                    <a:pt x="3" y="73"/>
                    <a:pt x="3" y="74"/>
                  </a:cubicBezTo>
                  <a:cubicBezTo>
                    <a:pt x="3" y="75"/>
                    <a:pt x="3" y="75"/>
                    <a:pt x="2" y="75"/>
                  </a:cubicBezTo>
                  <a:cubicBezTo>
                    <a:pt x="2" y="76"/>
                    <a:pt x="3" y="76"/>
                    <a:pt x="2" y="76"/>
                  </a:cubicBezTo>
                  <a:cubicBezTo>
                    <a:pt x="2" y="76"/>
                    <a:pt x="1" y="77"/>
                    <a:pt x="1" y="78"/>
                  </a:cubicBezTo>
                  <a:cubicBezTo>
                    <a:pt x="1" y="78"/>
                    <a:pt x="1" y="78"/>
                    <a:pt x="1" y="78"/>
                  </a:cubicBezTo>
                  <a:cubicBezTo>
                    <a:pt x="1" y="77"/>
                    <a:pt x="2" y="77"/>
                    <a:pt x="2" y="78"/>
                  </a:cubicBezTo>
                  <a:cubicBezTo>
                    <a:pt x="3" y="78"/>
                    <a:pt x="3" y="78"/>
                    <a:pt x="4" y="78"/>
                  </a:cubicBezTo>
                  <a:cubicBezTo>
                    <a:pt x="4" y="78"/>
                    <a:pt x="4" y="79"/>
                    <a:pt x="4" y="79"/>
                  </a:cubicBezTo>
                  <a:cubicBezTo>
                    <a:pt x="3" y="79"/>
                    <a:pt x="3" y="80"/>
                    <a:pt x="3" y="80"/>
                  </a:cubicBezTo>
                  <a:cubicBezTo>
                    <a:pt x="3" y="81"/>
                    <a:pt x="5" y="80"/>
                    <a:pt x="5" y="81"/>
                  </a:cubicBezTo>
                  <a:cubicBezTo>
                    <a:pt x="6" y="81"/>
                    <a:pt x="6" y="82"/>
                    <a:pt x="5" y="82"/>
                  </a:cubicBezTo>
                  <a:cubicBezTo>
                    <a:pt x="5" y="81"/>
                    <a:pt x="4" y="81"/>
                    <a:pt x="4" y="81"/>
                  </a:cubicBezTo>
                  <a:cubicBezTo>
                    <a:pt x="3" y="82"/>
                    <a:pt x="3" y="82"/>
                    <a:pt x="2" y="81"/>
                  </a:cubicBezTo>
                  <a:cubicBezTo>
                    <a:pt x="2" y="81"/>
                    <a:pt x="0" y="82"/>
                    <a:pt x="1" y="83"/>
                  </a:cubicBezTo>
                  <a:cubicBezTo>
                    <a:pt x="1" y="83"/>
                    <a:pt x="1" y="84"/>
                    <a:pt x="2" y="84"/>
                  </a:cubicBezTo>
                  <a:cubicBezTo>
                    <a:pt x="2" y="84"/>
                    <a:pt x="3" y="83"/>
                    <a:pt x="3" y="83"/>
                  </a:cubicBezTo>
                  <a:cubicBezTo>
                    <a:pt x="3" y="83"/>
                    <a:pt x="4" y="82"/>
                    <a:pt x="4" y="83"/>
                  </a:cubicBezTo>
                  <a:cubicBezTo>
                    <a:pt x="4" y="84"/>
                    <a:pt x="3" y="83"/>
                    <a:pt x="3" y="84"/>
                  </a:cubicBezTo>
                  <a:cubicBezTo>
                    <a:pt x="3" y="85"/>
                    <a:pt x="2" y="85"/>
                    <a:pt x="1" y="85"/>
                  </a:cubicBezTo>
                  <a:cubicBezTo>
                    <a:pt x="1" y="86"/>
                    <a:pt x="1" y="87"/>
                    <a:pt x="2" y="86"/>
                  </a:cubicBezTo>
                  <a:cubicBezTo>
                    <a:pt x="3" y="86"/>
                    <a:pt x="2" y="87"/>
                    <a:pt x="3" y="87"/>
                  </a:cubicBezTo>
                  <a:cubicBezTo>
                    <a:pt x="3" y="87"/>
                    <a:pt x="3" y="87"/>
                    <a:pt x="3" y="86"/>
                  </a:cubicBezTo>
                  <a:cubicBezTo>
                    <a:pt x="3" y="86"/>
                    <a:pt x="4" y="85"/>
                    <a:pt x="4" y="85"/>
                  </a:cubicBezTo>
                  <a:cubicBezTo>
                    <a:pt x="5" y="86"/>
                    <a:pt x="4" y="86"/>
                    <a:pt x="4" y="87"/>
                  </a:cubicBezTo>
                  <a:cubicBezTo>
                    <a:pt x="4" y="87"/>
                    <a:pt x="4" y="88"/>
                    <a:pt x="4" y="88"/>
                  </a:cubicBezTo>
                  <a:cubicBezTo>
                    <a:pt x="4" y="89"/>
                    <a:pt x="3" y="89"/>
                    <a:pt x="3" y="89"/>
                  </a:cubicBezTo>
                  <a:cubicBezTo>
                    <a:pt x="3" y="90"/>
                    <a:pt x="2" y="90"/>
                    <a:pt x="2" y="90"/>
                  </a:cubicBezTo>
                  <a:cubicBezTo>
                    <a:pt x="3" y="90"/>
                    <a:pt x="2" y="91"/>
                    <a:pt x="2" y="91"/>
                  </a:cubicBezTo>
                  <a:cubicBezTo>
                    <a:pt x="3" y="92"/>
                    <a:pt x="3" y="91"/>
                    <a:pt x="3" y="91"/>
                  </a:cubicBezTo>
                  <a:cubicBezTo>
                    <a:pt x="4" y="91"/>
                    <a:pt x="4" y="91"/>
                    <a:pt x="5" y="91"/>
                  </a:cubicBezTo>
                  <a:cubicBezTo>
                    <a:pt x="5" y="91"/>
                    <a:pt x="6" y="92"/>
                    <a:pt x="5" y="92"/>
                  </a:cubicBezTo>
                  <a:cubicBezTo>
                    <a:pt x="4" y="92"/>
                    <a:pt x="4" y="93"/>
                    <a:pt x="4" y="93"/>
                  </a:cubicBezTo>
                  <a:cubicBezTo>
                    <a:pt x="4" y="93"/>
                    <a:pt x="5" y="92"/>
                    <a:pt x="5" y="93"/>
                  </a:cubicBezTo>
                  <a:cubicBezTo>
                    <a:pt x="6" y="94"/>
                    <a:pt x="6" y="94"/>
                    <a:pt x="6" y="93"/>
                  </a:cubicBezTo>
                  <a:cubicBezTo>
                    <a:pt x="6" y="92"/>
                    <a:pt x="7" y="93"/>
                    <a:pt x="8" y="93"/>
                  </a:cubicBezTo>
                  <a:cubicBezTo>
                    <a:pt x="8" y="94"/>
                    <a:pt x="6" y="94"/>
                    <a:pt x="6" y="94"/>
                  </a:cubicBezTo>
                  <a:cubicBezTo>
                    <a:pt x="5" y="94"/>
                    <a:pt x="4" y="95"/>
                    <a:pt x="5" y="96"/>
                  </a:cubicBezTo>
                  <a:cubicBezTo>
                    <a:pt x="5" y="96"/>
                    <a:pt x="6" y="96"/>
                    <a:pt x="7" y="95"/>
                  </a:cubicBezTo>
                  <a:cubicBezTo>
                    <a:pt x="7" y="94"/>
                    <a:pt x="10" y="95"/>
                    <a:pt x="10" y="95"/>
                  </a:cubicBezTo>
                  <a:cubicBezTo>
                    <a:pt x="10" y="96"/>
                    <a:pt x="9" y="95"/>
                    <a:pt x="9" y="96"/>
                  </a:cubicBezTo>
                  <a:cubicBezTo>
                    <a:pt x="9" y="96"/>
                    <a:pt x="7" y="96"/>
                    <a:pt x="7" y="96"/>
                  </a:cubicBezTo>
                  <a:cubicBezTo>
                    <a:pt x="7" y="95"/>
                    <a:pt x="6" y="96"/>
                    <a:pt x="6" y="97"/>
                  </a:cubicBezTo>
                  <a:cubicBezTo>
                    <a:pt x="6" y="97"/>
                    <a:pt x="5" y="97"/>
                    <a:pt x="6" y="98"/>
                  </a:cubicBezTo>
                  <a:cubicBezTo>
                    <a:pt x="7" y="98"/>
                    <a:pt x="7" y="97"/>
                    <a:pt x="8" y="97"/>
                  </a:cubicBezTo>
                  <a:cubicBezTo>
                    <a:pt x="10" y="97"/>
                    <a:pt x="10" y="95"/>
                    <a:pt x="11" y="96"/>
                  </a:cubicBezTo>
                  <a:cubicBezTo>
                    <a:pt x="11" y="97"/>
                    <a:pt x="10" y="98"/>
                    <a:pt x="9" y="97"/>
                  </a:cubicBezTo>
                  <a:cubicBezTo>
                    <a:pt x="8" y="97"/>
                    <a:pt x="8" y="98"/>
                    <a:pt x="8" y="98"/>
                  </a:cubicBezTo>
                  <a:cubicBezTo>
                    <a:pt x="8" y="99"/>
                    <a:pt x="6" y="98"/>
                    <a:pt x="5" y="98"/>
                  </a:cubicBezTo>
                  <a:cubicBezTo>
                    <a:pt x="5" y="98"/>
                    <a:pt x="5" y="99"/>
                    <a:pt x="6" y="100"/>
                  </a:cubicBezTo>
                  <a:cubicBezTo>
                    <a:pt x="6" y="100"/>
                    <a:pt x="7" y="100"/>
                    <a:pt x="8" y="100"/>
                  </a:cubicBezTo>
                  <a:cubicBezTo>
                    <a:pt x="8" y="101"/>
                    <a:pt x="8" y="101"/>
                    <a:pt x="9" y="101"/>
                  </a:cubicBezTo>
                  <a:cubicBezTo>
                    <a:pt x="10" y="100"/>
                    <a:pt x="9" y="100"/>
                    <a:pt x="9" y="100"/>
                  </a:cubicBezTo>
                  <a:cubicBezTo>
                    <a:pt x="8" y="100"/>
                    <a:pt x="9" y="99"/>
                    <a:pt x="10" y="99"/>
                  </a:cubicBezTo>
                  <a:cubicBezTo>
                    <a:pt x="11" y="100"/>
                    <a:pt x="12" y="99"/>
                    <a:pt x="11" y="98"/>
                  </a:cubicBezTo>
                  <a:cubicBezTo>
                    <a:pt x="11" y="96"/>
                    <a:pt x="12" y="96"/>
                    <a:pt x="13" y="95"/>
                  </a:cubicBezTo>
                  <a:cubicBezTo>
                    <a:pt x="15" y="95"/>
                    <a:pt x="14" y="96"/>
                    <a:pt x="13" y="97"/>
                  </a:cubicBezTo>
                  <a:cubicBezTo>
                    <a:pt x="12" y="97"/>
                    <a:pt x="12" y="97"/>
                    <a:pt x="13" y="98"/>
                  </a:cubicBezTo>
                  <a:cubicBezTo>
                    <a:pt x="13" y="99"/>
                    <a:pt x="14" y="97"/>
                    <a:pt x="15" y="98"/>
                  </a:cubicBezTo>
                  <a:cubicBezTo>
                    <a:pt x="16" y="99"/>
                    <a:pt x="14" y="98"/>
                    <a:pt x="14" y="99"/>
                  </a:cubicBezTo>
                  <a:cubicBezTo>
                    <a:pt x="13" y="100"/>
                    <a:pt x="15" y="100"/>
                    <a:pt x="14" y="101"/>
                  </a:cubicBezTo>
                  <a:cubicBezTo>
                    <a:pt x="13" y="101"/>
                    <a:pt x="13" y="99"/>
                    <a:pt x="13" y="99"/>
                  </a:cubicBezTo>
                  <a:cubicBezTo>
                    <a:pt x="12" y="99"/>
                    <a:pt x="12" y="99"/>
                    <a:pt x="12" y="100"/>
                  </a:cubicBezTo>
                  <a:cubicBezTo>
                    <a:pt x="13" y="101"/>
                    <a:pt x="12" y="100"/>
                    <a:pt x="11" y="100"/>
                  </a:cubicBezTo>
                  <a:cubicBezTo>
                    <a:pt x="11" y="99"/>
                    <a:pt x="10" y="100"/>
                    <a:pt x="11" y="101"/>
                  </a:cubicBezTo>
                  <a:cubicBezTo>
                    <a:pt x="11" y="101"/>
                    <a:pt x="9" y="101"/>
                    <a:pt x="9" y="102"/>
                  </a:cubicBezTo>
                  <a:cubicBezTo>
                    <a:pt x="9" y="103"/>
                    <a:pt x="10" y="102"/>
                    <a:pt x="11" y="102"/>
                  </a:cubicBezTo>
                  <a:cubicBezTo>
                    <a:pt x="12" y="102"/>
                    <a:pt x="12" y="103"/>
                    <a:pt x="12" y="104"/>
                  </a:cubicBezTo>
                  <a:cubicBezTo>
                    <a:pt x="13" y="105"/>
                    <a:pt x="12" y="102"/>
                    <a:pt x="13" y="102"/>
                  </a:cubicBezTo>
                  <a:cubicBezTo>
                    <a:pt x="14" y="102"/>
                    <a:pt x="13" y="104"/>
                    <a:pt x="15" y="104"/>
                  </a:cubicBezTo>
                  <a:cubicBezTo>
                    <a:pt x="16" y="105"/>
                    <a:pt x="15" y="104"/>
                    <a:pt x="16" y="104"/>
                  </a:cubicBezTo>
                  <a:cubicBezTo>
                    <a:pt x="16" y="103"/>
                    <a:pt x="17" y="105"/>
                    <a:pt x="18" y="105"/>
                  </a:cubicBezTo>
                  <a:cubicBezTo>
                    <a:pt x="19" y="105"/>
                    <a:pt x="18" y="104"/>
                    <a:pt x="18" y="104"/>
                  </a:cubicBezTo>
                  <a:cubicBezTo>
                    <a:pt x="17" y="103"/>
                    <a:pt x="18" y="103"/>
                    <a:pt x="19" y="104"/>
                  </a:cubicBezTo>
                  <a:cubicBezTo>
                    <a:pt x="20" y="104"/>
                    <a:pt x="20" y="104"/>
                    <a:pt x="21" y="104"/>
                  </a:cubicBezTo>
                  <a:cubicBezTo>
                    <a:pt x="21" y="103"/>
                    <a:pt x="21" y="103"/>
                    <a:pt x="21" y="103"/>
                  </a:cubicBezTo>
                  <a:cubicBezTo>
                    <a:pt x="20" y="103"/>
                    <a:pt x="17" y="103"/>
                    <a:pt x="17" y="103"/>
                  </a:cubicBezTo>
                  <a:cubicBezTo>
                    <a:pt x="17" y="103"/>
                    <a:pt x="17" y="97"/>
                    <a:pt x="17" y="96"/>
                  </a:cubicBezTo>
                  <a:cubicBezTo>
                    <a:pt x="17" y="96"/>
                    <a:pt x="17" y="95"/>
                    <a:pt x="17" y="95"/>
                  </a:cubicBezTo>
                  <a:cubicBezTo>
                    <a:pt x="16" y="95"/>
                    <a:pt x="15" y="96"/>
                    <a:pt x="15" y="95"/>
                  </a:cubicBezTo>
                  <a:cubicBezTo>
                    <a:pt x="15" y="94"/>
                    <a:pt x="15" y="94"/>
                    <a:pt x="15" y="94"/>
                  </a:cubicBezTo>
                  <a:cubicBezTo>
                    <a:pt x="15" y="94"/>
                    <a:pt x="14" y="94"/>
                    <a:pt x="14" y="94"/>
                  </a:cubicBezTo>
                  <a:cubicBezTo>
                    <a:pt x="13" y="93"/>
                    <a:pt x="10" y="94"/>
                    <a:pt x="10"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289">
              <a:extLst>
                <a:ext uri="{FF2B5EF4-FFF2-40B4-BE49-F238E27FC236}">
                  <a16:creationId xmlns:a16="http://schemas.microsoft.com/office/drawing/2014/main" id="{840F01FD-E654-4A95-94C1-6669CEC7A6BE}"/>
                </a:ext>
              </a:extLst>
            </p:cNvPr>
            <p:cNvSpPr>
              <a:spLocks/>
            </p:cNvSpPr>
            <p:nvPr/>
          </p:nvSpPr>
          <p:spPr bwMode="auto">
            <a:xfrm>
              <a:off x="-4056063" y="2397125"/>
              <a:ext cx="73025" cy="76200"/>
            </a:xfrm>
            <a:custGeom>
              <a:avLst/>
              <a:gdLst>
                <a:gd name="T0" fmla="*/ 20 w 20"/>
                <a:gd name="T1" fmla="*/ 11 h 21"/>
                <a:gd name="T2" fmla="*/ 18 w 20"/>
                <a:gd name="T3" fmla="*/ 12 h 21"/>
                <a:gd name="T4" fmla="*/ 17 w 20"/>
                <a:gd name="T5" fmla="*/ 9 h 21"/>
                <a:gd name="T6" fmla="*/ 15 w 20"/>
                <a:gd name="T7" fmla="*/ 7 h 21"/>
                <a:gd name="T8" fmla="*/ 13 w 20"/>
                <a:gd name="T9" fmla="*/ 7 h 21"/>
                <a:gd name="T10" fmla="*/ 12 w 20"/>
                <a:gd name="T11" fmla="*/ 5 h 21"/>
                <a:gd name="T12" fmla="*/ 11 w 20"/>
                <a:gd name="T13" fmla="*/ 2 h 21"/>
                <a:gd name="T14" fmla="*/ 11 w 20"/>
                <a:gd name="T15" fmla="*/ 1 h 21"/>
                <a:gd name="T16" fmla="*/ 11 w 20"/>
                <a:gd name="T17" fmla="*/ 1 h 21"/>
                <a:gd name="T18" fmla="*/ 9 w 20"/>
                <a:gd name="T19" fmla="*/ 0 h 21"/>
                <a:gd name="T20" fmla="*/ 6 w 20"/>
                <a:gd name="T21" fmla="*/ 0 h 21"/>
                <a:gd name="T22" fmla="*/ 3 w 20"/>
                <a:gd name="T23" fmla="*/ 1 h 21"/>
                <a:gd name="T24" fmla="*/ 1 w 20"/>
                <a:gd name="T25" fmla="*/ 3 h 21"/>
                <a:gd name="T26" fmla="*/ 1 w 20"/>
                <a:gd name="T27" fmla="*/ 7 h 21"/>
                <a:gd name="T28" fmla="*/ 0 w 20"/>
                <a:gd name="T29" fmla="*/ 7 h 21"/>
                <a:gd name="T30" fmla="*/ 3 w 20"/>
                <a:gd name="T31" fmla="*/ 10 h 21"/>
                <a:gd name="T32" fmla="*/ 6 w 20"/>
                <a:gd name="T33" fmla="*/ 12 h 21"/>
                <a:gd name="T34" fmla="*/ 8 w 20"/>
                <a:gd name="T35" fmla="*/ 13 h 21"/>
                <a:gd name="T36" fmla="*/ 13 w 20"/>
                <a:gd name="T37" fmla="*/ 15 h 21"/>
                <a:gd name="T38" fmla="*/ 11 w 20"/>
                <a:gd name="T39" fmla="*/ 18 h 21"/>
                <a:gd name="T40" fmla="*/ 10 w 20"/>
                <a:gd name="T41" fmla="*/ 20 h 21"/>
                <a:gd name="T42" fmla="*/ 12 w 20"/>
                <a:gd name="T43" fmla="*/ 20 h 21"/>
                <a:gd name="T44" fmla="*/ 14 w 20"/>
                <a:gd name="T45" fmla="*/ 20 h 21"/>
                <a:gd name="T46" fmla="*/ 16 w 20"/>
                <a:gd name="T47" fmla="*/ 20 h 21"/>
                <a:gd name="T48" fmla="*/ 18 w 20"/>
                <a:gd name="T49" fmla="*/ 19 h 21"/>
                <a:gd name="T50" fmla="*/ 19 w 20"/>
                <a:gd name="T51" fmla="*/ 16 h 21"/>
                <a:gd name="T52" fmla="*/ 20 w 20"/>
                <a:gd name="T5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1">
                  <a:moveTo>
                    <a:pt x="20" y="11"/>
                  </a:moveTo>
                  <a:cubicBezTo>
                    <a:pt x="19" y="11"/>
                    <a:pt x="18" y="12"/>
                    <a:pt x="18" y="12"/>
                  </a:cubicBezTo>
                  <a:cubicBezTo>
                    <a:pt x="17" y="12"/>
                    <a:pt x="17" y="10"/>
                    <a:pt x="17" y="9"/>
                  </a:cubicBezTo>
                  <a:cubicBezTo>
                    <a:pt x="16" y="8"/>
                    <a:pt x="15" y="7"/>
                    <a:pt x="15" y="7"/>
                  </a:cubicBezTo>
                  <a:cubicBezTo>
                    <a:pt x="14" y="7"/>
                    <a:pt x="14" y="7"/>
                    <a:pt x="13" y="7"/>
                  </a:cubicBezTo>
                  <a:cubicBezTo>
                    <a:pt x="11" y="7"/>
                    <a:pt x="11" y="7"/>
                    <a:pt x="12" y="5"/>
                  </a:cubicBezTo>
                  <a:cubicBezTo>
                    <a:pt x="12" y="4"/>
                    <a:pt x="11" y="3"/>
                    <a:pt x="11" y="2"/>
                  </a:cubicBezTo>
                  <a:cubicBezTo>
                    <a:pt x="12" y="2"/>
                    <a:pt x="12" y="2"/>
                    <a:pt x="11" y="1"/>
                  </a:cubicBezTo>
                  <a:cubicBezTo>
                    <a:pt x="11" y="1"/>
                    <a:pt x="11" y="1"/>
                    <a:pt x="11" y="1"/>
                  </a:cubicBezTo>
                  <a:cubicBezTo>
                    <a:pt x="10" y="1"/>
                    <a:pt x="10" y="0"/>
                    <a:pt x="9" y="0"/>
                  </a:cubicBezTo>
                  <a:cubicBezTo>
                    <a:pt x="8" y="0"/>
                    <a:pt x="7" y="0"/>
                    <a:pt x="6" y="0"/>
                  </a:cubicBezTo>
                  <a:cubicBezTo>
                    <a:pt x="5" y="1"/>
                    <a:pt x="4" y="0"/>
                    <a:pt x="3" y="1"/>
                  </a:cubicBezTo>
                  <a:cubicBezTo>
                    <a:pt x="2" y="1"/>
                    <a:pt x="1" y="3"/>
                    <a:pt x="1" y="3"/>
                  </a:cubicBezTo>
                  <a:cubicBezTo>
                    <a:pt x="1" y="4"/>
                    <a:pt x="1" y="7"/>
                    <a:pt x="1" y="7"/>
                  </a:cubicBezTo>
                  <a:cubicBezTo>
                    <a:pt x="0" y="7"/>
                    <a:pt x="0" y="7"/>
                    <a:pt x="0" y="7"/>
                  </a:cubicBezTo>
                  <a:cubicBezTo>
                    <a:pt x="0" y="8"/>
                    <a:pt x="2" y="9"/>
                    <a:pt x="3" y="10"/>
                  </a:cubicBezTo>
                  <a:cubicBezTo>
                    <a:pt x="4" y="11"/>
                    <a:pt x="4" y="11"/>
                    <a:pt x="6" y="12"/>
                  </a:cubicBezTo>
                  <a:cubicBezTo>
                    <a:pt x="7" y="12"/>
                    <a:pt x="8" y="12"/>
                    <a:pt x="8" y="13"/>
                  </a:cubicBezTo>
                  <a:cubicBezTo>
                    <a:pt x="9" y="13"/>
                    <a:pt x="12" y="15"/>
                    <a:pt x="13" y="15"/>
                  </a:cubicBezTo>
                  <a:cubicBezTo>
                    <a:pt x="13" y="16"/>
                    <a:pt x="11" y="17"/>
                    <a:pt x="11" y="18"/>
                  </a:cubicBezTo>
                  <a:cubicBezTo>
                    <a:pt x="11" y="19"/>
                    <a:pt x="10" y="19"/>
                    <a:pt x="10" y="20"/>
                  </a:cubicBezTo>
                  <a:cubicBezTo>
                    <a:pt x="10" y="20"/>
                    <a:pt x="12" y="20"/>
                    <a:pt x="12" y="20"/>
                  </a:cubicBezTo>
                  <a:cubicBezTo>
                    <a:pt x="13" y="21"/>
                    <a:pt x="14" y="20"/>
                    <a:pt x="14" y="20"/>
                  </a:cubicBezTo>
                  <a:cubicBezTo>
                    <a:pt x="15" y="21"/>
                    <a:pt x="16" y="20"/>
                    <a:pt x="16" y="20"/>
                  </a:cubicBezTo>
                  <a:cubicBezTo>
                    <a:pt x="17" y="20"/>
                    <a:pt x="17" y="19"/>
                    <a:pt x="18" y="19"/>
                  </a:cubicBezTo>
                  <a:cubicBezTo>
                    <a:pt x="19" y="19"/>
                    <a:pt x="20" y="17"/>
                    <a:pt x="19" y="16"/>
                  </a:cubicBezTo>
                  <a:cubicBezTo>
                    <a:pt x="19" y="15"/>
                    <a:pt x="20" y="12"/>
                    <a:pt x="2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290">
              <a:extLst>
                <a:ext uri="{FF2B5EF4-FFF2-40B4-BE49-F238E27FC236}">
                  <a16:creationId xmlns:a16="http://schemas.microsoft.com/office/drawing/2014/main" id="{9D0C7238-1896-4801-9018-84F7BBF7CCFA}"/>
                </a:ext>
              </a:extLst>
            </p:cNvPr>
            <p:cNvSpPr>
              <a:spLocks/>
            </p:cNvSpPr>
            <p:nvPr/>
          </p:nvSpPr>
          <p:spPr bwMode="auto">
            <a:xfrm>
              <a:off x="-4251325" y="2138363"/>
              <a:ext cx="30162" cy="20638"/>
            </a:xfrm>
            <a:custGeom>
              <a:avLst/>
              <a:gdLst>
                <a:gd name="T0" fmla="*/ 7 w 8"/>
                <a:gd name="T1" fmla="*/ 5 h 6"/>
                <a:gd name="T2" fmla="*/ 8 w 8"/>
                <a:gd name="T3" fmla="*/ 4 h 6"/>
                <a:gd name="T4" fmla="*/ 5 w 8"/>
                <a:gd name="T5" fmla="*/ 1 h 6"/>
                <a:gd name="T6" fmla="*/ 4 w 8"/>
                <a:gd name="T7" fmla="*/ 1 h 6"/>
                <a:gd name="T8" fmla="*/ 2 w 8"/>
                <a:gd name="T9" fmla="*/ 0 h 6"/>
                <a:gd name="T10" fmla="*/ 0 w 8"/>
                <a:gd name="T11" fmla="*/ 0 h 6"/>
                <a:gd name="T12" fmla="*/ 0 w 8"/>
                <a:gd name="T13" fmla="*/ 1 h 6"/>
                <a:gd name="T14" fmla="*/ 1 w 8"/>
                <a:gd name="T15" fmla="*/ 3 h 6"/>
                <a:gd name="T16" fmla="*/ 2 w 8"/>
                <a:gd name="T17" fmla="*/ 3 h 6"/>
                <a:gd name="T18" fmla="*/ 3 w 8"/>
                <a:gd name="T19" fmla="*/ 4 h 6"/>
                <a:gd name="T20" fmla="*/ 5 w 8"/>
                <a:gd name="T21" fmla="*/ 5 h 6"/>
                <a:gd name="T22" fmla="*/ 6 w 8"/>
                <a:gd name="T23" fmla="*/ 6 h 6"/>
                <a:gd name="T24" fmla="*/ 7 w 8"/>
                <a:gd name="T25" fmla="*/ 6 h 6"/>
                <a:gd name="T26" fmla="*/ 7 w 8"/>
                <a:gd name="T2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6">
                  <a:moveTo>
                    <a:pt x="7" y="5"/>
                  </a:moveTo>
                  <a:cubicBezTo>
                    <a:pt x="7" y="5"/>
                    <a:pt x="7" y="4"/>
                    <a:pt x="8" y="4"/>
                  </a:cubicBezTo>
                  <a:cubicBezTo>
                    <a:pt x="7" y="3"/>
                    <a:pt x="6" y="2"/>
                    <a:pt x="5" y="1"/>
                  </a:cubicBezTo>
                  <a:cubicBezTo>
                    <a:pt x="5" y="1"/>
                    <a:pt x="4" y="1"/>
                    <a:pt x="4" y="1"/>
                  </a:cubicBezTo>
                  <a:cubicBezTo>
                    <a:pt x="4" y="0"/>
                    <a:pt x="2" y="1"/>
                    <a:pt x="2" y="0"/>
                  </a:cubicBezTo>
                  <a:cubicBezTo>
                    <a:pt x="2" y="0"/>
                    <a:pt x="1" y="0"/>
                    <a:pt x="0" y="0"/>
                  </a:cubicBezTo>
                  <a:cubicBezTo>
                    <a:pt x="1" y="1"/>
                    <a:pt x="1" y="1"/>
                    <a:pt x="0" y="1"/>
                  </a:cubicBezTo>
                  <a:cubicBezTo>
                    <a:pt x="0" y="1"/>
                    <a:pt x="0" y="3"/>
                    <a:pt x="1" y="3"/>
                  </a:cubicBezTo>
                  <a:cubicBezTo>
                    <a:pt x="2" y="4"/>
                    <a:pt x="2" y="3"/>
                    <a:pt x="2" y="3"/>
                  </a:cubicBezTo>
                  <a:cubicBezTo>
                    <a:pt x="3" y="3"/>
                    <a:pt x="3" y="4"/>
                    <a:pt x="3" y="4"/>
                  </a:cubicBezTo>
                  <a:cubicBezTo>
                    <a:pt x="4" y="4"/>
                    <a:pt x="5" y="4"/>
                    <a:pt x="5" y="5"/>
                  </a:cubicBezTo>
                  <a:cubicBezTo>
                    <a:pt x="5" y="6"/>
                    <a:pt x="5" y="6"/>
                    <a:pt x="6" y="6"/>
                  </a:cubicBezTo>
                  <a:cubicBezTo>
                    <a:pt x="6" y="6"/>
                    <a:pt x="7" y="6"/>
                    <a:pt x="7" y="6"/>
                  </a:cubicBezTo>
                  <a:cubicBezTo>
                    <a:pt x="7"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291">
              <a:extLst>
                <a:ext uri="{FF2B5EF4-FFF2-40B4-BE49-F238E27FC236}">
                  <a16:creationId xmlns:a16="http://schemas.microsoft.com/office/drawing/2014/main" id="{AF99E7EA-3ADF-42E1-A501-D5C998151BAD}"/>
                </a:ext>
              </a:extLst>
            </p:cNvPr>
            <p:cNvSpPr>
              <a:spLocks/>
            </p:cNvSpPr>
            <p:nvPr/>
          </p:nvSpPr>
          <p:spPr bwMode="auto">
            <a:xfrm>
              <a:off x="-4225925" y="2147888"/>
              <a:ext cx="47625" cy="25400"/>
            </a:xfrm>
            <a:custGeom>
              <a:avLst/>
              <a:gdLst>
                <a:gd name="T0" fmla="*/ 12 w 13"/>
                <a:gd name="T1" fmla="*/ 2 h 7"/>
                <a:gd name="T2" fmla="*/ 9 w 13"/>
                <a:gd name="T3" fmla="*/ 1 h 7"/>
                <a:gd name="T4" fmla="*/ 5 w 13"/>
                <a:gd name="T5" fmla="*/ 2 h 7"/>
                <a:gd name="T6" fmla="*/ 2 w 13"/>
                <a:gd name="T7" fmla="*/ 2 h 7"/>
                <a:gd name="T8" fmla="*/ 1 w 13"/>
                <a:gd name="T9" fmla="*/ 1 h 7"/>
                <a:gd name="T10" fmla="*/ 0 w 13"/>
                <a:gd name="T11" fmla="*/ 2 h 7"/>
                <a:gd name="T12" fmla="*/ 0 w 13"/>
                <a:gd name="T13" fmla="*/ 3 h 7"/>
                <a:gd name="T14" fmla="*/ 3 w 13"/>
                <a:gd name="T15" fmla="*/ 5 h 7"/>
                <a:gd name="T16" fmla="*/ 5 w 13"/>
                <a:gd name="T17" fmla="*/ 6 h 7"/>
                <a:gd name="T18" fmla="*/ 6 w 13"/>
                <a:gd name="T19" fmla="*/ 5 h 7"/>
                <a:gd name="T20" fmla="*/ 6 w 13"/>
                <a:gd name="T21" fmla="*/ 4 h 7"/>
                <a:gd name="T22" fmla="*/ 7 w 13"/>
                <a:gd name="T23" fmla="*/ 3 h 7"/>
                <a:gd name="T24" fmla="*/ 9 w 13"/>
                <a:gd name="T25" fmla="*/ 2 h 7"/>
                <a:gd name="T26" fmla="*/ 10 w 13"/>
                <a:gd name="T27" fmla="*/ 4 h 7"/>
                <a:gd name="T28" fmla="*/ 12 w 13"/>
                <a:gd name="T29" fmla="*/ 6 h 7"/>
                <a:gd name="T30" fmla="*/ 13 w 13"/>
                <a:gd name="T31" fmla="*/ 5 h 7"/>
                <a:gd name="T32" fmla="*/ 13 w 13"/>
                <a:gd name="T33" fmla="*/ 4 h 7"/>
                <a:gd name="T34" fmla="*/ 12 w 13"/>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7">
                  <a:moveTo>
                    <a:pt x="12" y="2"/>
                  </a:moveTo>
                  <a:cubicBezTo>
                    <a:pt x="11" y="1"/>
                    <a:pt x="10" y="1"/>
                    <a:pt x="9" y="1"/>
                  </a:cubicBezTo>
                  <a:cubicBezTo>
                    <a:pt x="8" y="0"/>
                    <a:pt x="7" y="1"/>
                    <a:pt x="5" y="2"/>
                  </a:cubicBezTo>
                  <a:cubicBezTo>
                    <a:pt x="4" y="3"/>
                    <a:pt x="3" y="2"/>
                    <a:pt x="2" y="2"/>
                  </a:cubicBezTo>
                  <a:cubicBezTo>
                    <a:pt x="1" y="2"/>
                    <a:pt x="1" y="1"/>
                    <a:pt x="1" y="1"/>
                  </a:cubicBezTo>
                  <a:cubicBezTo>
                    <a:pt x="0" y="1"/>
                    <a:pt x="0" y="2"/>
                    <a:pt x="0" y="2"/>
                  </a:cubicBezTo>
                  <a:cubicBezTo>
                    <a:pt x="0" y="2"/>
                    <a:pt x="0" y="3"/>
                    <a:pt x="0" y="3"/>
                  </a:cubicBezTo>
                  <a:cubicBezTo>
                    <a:pt x="1" y="4"/>
                    <a:pt x="2" y="4"/>
                    <a:pt x="3" y="5"/>
                  </a:cubicBezTo>
                  <a:cubicBezTo>
                    <a:pt x="4" y="6"/>
                    <a:pt x="4" y="5"/>
                    <a:pt x="5" y="6"/>
                  </a:cubicBezTo>
                  <a:cubicBezTo>
                    <a:pt x="5" y="7"/>
                    <a:pt x="6" y="6"/>
                    <a:pt x="6" y="5"/>
                  </a:cubicBezTo>
                  <a:cubicBezTo>
                    <a:pt x="7" y="5"/>
                    <a:pt x="6" y="5"/>
                    <a:pt x="6" y="4"/>
                  </a:cubicBezTo>
                  <a:cubicBezTo>
                    <a:pt x="6" y="4"/>
                    <a:pt x="7" y="4"/>
                    <a:pt x="7" y="3"/>
                  </a:cubicBezTo>
                  <a:cubicBezTo>
                    <a:pt x="7" y="2"/>
                    <a:pt x="9" y="2"/>
                    <a:pt x="9" y="2"/>
                  </a:cubicBezTo>
                  <a:cubicBezTo>
                    <a:pt x="10" y="3"/>
                    <a:pt x="11" y="3"/>
                    <a:pt x="10" y="4"/>
                  </a:cubicBezTo>
                  <a:cubicBezTo>
                    <a:pt x="10" y="4"/>
                    <a:pt x="11" y="5"/>
                    <a:pt x="12" y="6"/>
                  </a:cubicBezTo>
                  <a:cubicBezTo>
                    <a:pt x="12" y="6"/>
                    <a:pt x="13" y="5"/>
                    <a:pt x="13" y="5"/>
                  </a:cubicBezTo>
                  <a:cubicBezTo>
                    <a:pt x="13" y="5"/>
                    <a:pt x="13" y="4"/>
                    <a:pt x="13" y="4"/>
                  </a:cubicBezTo>
                  <a:cubicBezTo>
                    <a:pt x="13" y="4"/>
                    <a:pt x="13" y="3"/>
                    <a:pt x="12"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292">
              <a:extLst>
                <a:ext uri="{FF2B5EF4-FFF2-40B4-BE49-F238E27FC236}">
                  <a16:creationId xmlns:a16="http://schemas.microsoft.com/office/drawing/2014/main" id="{BEA9FDE1-8728-4BF7-A226-C16D11F9D681}"/>
                </a:ext>
              </a:extLst>
            </p:cNvPr>
            <p:cNvSpPr>
              <a:spLocks/>
            </p:cNvSpPr>
            <p:nvPr/>
          </p:nvSpPr>
          <p:spPr bwMode="auto">
            <a:xfrm>
              <a:off x="-4192588" y="2124075"/>
              <a:ext cx="100012" cy="142875"/>
            </a:xfrm>
            <a:custGeom>
              <a:avLst/>
              <a:gdLst>
                <a:gd name="T0" fmla="*/ 4 w 28"/>
                <a:gd name="T1" fmla="*/ 29 h 40"/>
                <a:gd name="T2" fmla="*/ 6 w 28"/>
                <a:gd name="T3" fmla="*/ 29 h 40"/>
                <a:gd name="T4" fmla="*/ 8 w 28"/>
                <a:gd name="T5" fmla="*/ 31 h 40"/>
                <a:gd name="T6" fmla="*/ 8 w 28"/>
                <a:gd name="T7" fmla="*/ 31 h 40"/>
                <a:gd name="T8" fmla="*/ 10 w 28"/>
                <a:gd name="T9" fmla="*/ 31 h 40"/>
                <a:gd name="T10" fmla="*/ 11 w 28"/>
                <a:gd name="T11" fmla="*/ 33 h 40"/>
                <a:gd name="T12" fmla="*/ 13 w 28"/>
                <a:gd name="T13" fmla="*/ 34 h 40"/>
                <a:gd name="T14" fmla="*/ 14 w 28"/>
                <a:gd name="T15" fmla="*/ 36 h 40"/>
                <a:gd name="T16" fmla="*/ 16 w 28"/>
                <a:gd name="T17" fmla="*/ 36 h 40"/>
                <a:gd name="T18" fmla="*/ 18 w 28"/>
                <a:gd name="T19" fmla="*/ 36 h 40"/>
                <a:gd name="T20" fmla="*/ 19 w 28"/>
                <a:gd name="T21" fmla="*/ 36 h 40"/>
                <a:gd name="T22" fmla="*/ 21 w 28"/>
                <a:gd name="T23" fmla="*/ 37 h 40"/>
                <a:gd name="T24" fmla="*/ 20 w 28"/>
                <a:gd name="T25" fmla="*/ 39 h 40"/>
                <a:gd name="T26" fmla="*/ 21 w 28"/>
                <a:gd name="T27" fmla="*/ 40 h 40"/>
                <a:gd name="T28" fmla="*/ 21 w 28"/>
                <a:gd name="T29" fmla="*/ 40 h 40"/>
                <a:gd name="T30" fmla="*/ 22 w 28"/>
                <a:gd name="T31" fmla="*/ 37 h 40"/>
                <a:gd name="T32" fmla="*/ 23 w 28"/>
                <a:gd name="T33" fmla="*/ 34 h 40"/>
                <a:gd name="T34" fmla="*/ 21 w 28"/>
                <a:gd name="T35" fmla="*/ 30 h 40"/>
                <a:gd name="T36" fmla="*/ 23 w 28"/>
                <a:gd name="T37" fmla="*/ 29 h 40"/>
                <a:gd name="T38" fmla="*/ 22 w 28"/>
                <a:gd name="T39" fmla="*/ 28 h 40"/>
                <a:gd name="T40" fmla="*/ 22 w 28"/>
                <a:gd name="T41" fmla="*/ 26 h 40"/>
                <a:gd name="T42" fmla="*/ 25 w 28"/>
                <a:gd name="T43" fmla="*/ 26 h 40"/>
                <a:gd name="T44" fmla="*/ 28 w 28"/>
                <a:gd name="T45" fmla="*/ 25 h 40"/>
                <a:gd name="T46" fmla="*/ 27 w 28"/>
                <a:gd name="T47" fmla="*/ 24 h 40"/>
                <a:gd name="T48" fmla="*/ 27 w 28"/>
                <a:gd name="T49" fmla="*/ 22 h 40"/>
                <a:gd name="T50" fmla="*/ 27 w 28"/>
                <a:gd name="T51" fmla="*/ 21 h 40"/>
                <a:gd name="T52" fmla="*/ 27 w 28"/>
                <a:gd name="T53" fmla="*/ 16 h 40"/>
                <a:gd name="T54" fmla="*/ 24 w 28"/>
                <a:gd name="T55" fmla="*/ 16 h 40"/>
                <a:gd name="T56" fmla="*/ 21 w 28"/>
                <a:gd name="T57" fmla="*/ 14 h 40"/>
                <a:gd name="T58" fmla="*/ 17 w 28"/>
                <a:gd name="T59" fmla="*/ 14 h 40"/>
                <a:gd name="T60" fmla="*/ 16 w 28"/>
                <a:gd name="T61" fmla="*/ 11 h 40"/>
                <a:gd name="T62" fmla="*/ 15 w 28"/>
                <a:gd name="T63" fmla="*/ 9 h 40"/>
                <a:gd name="T64" fmla="*/ 13 w 28"/>
                <a:gd name="T65" fmla="*/ 9 h 40"/>
                <a:gd name="T66" fmla="*/ 14 w 28"/>
                <a:gd name="T67" fmla="*/ 8 h 40"/>
                <a:gd name="T68" fmla="*/ 14 w 28"/>
                <a:gd name="T69" fmla="*/ 6 h 40"/>
                <a:gd name="T70" fmla="*/ 16 w 28"/>
                <a:gd name="T71" fmla="*/ 3 h 40"/>
                <a:gd name="T72" fmla="*/ 17 w 28"/>
                <a:gd name="T73" fmla="*/ 3 h 40"/>
                <a:gd name="T74" fmla="*/ 18 w 28"/>
                <a:gd name="T75" fmla="*/ 2 h 40"/>
                <a:gd name="T76" fmla="*/ 18 w 28"/>
                <a:gd name="T77" fmla="*/ 1 h 40"/>
                <a:gd name="T78" fmla="*/ 15 w 28"/>
                <a:gd name="T79" fmla="*/ 2 h 40"/>
                <a:gd name="T80" fmla="*/ 13 w 28"/>
                <a:gd name="T81" fmla="*/ 3 h 40"/>
                <a:gd name="T82" fmla="*/ 11 w 28"/>
                <a:gd name="T83" fmla="*/ 4 h 40"/>
                <a:gd name="T84" fmla="*/ 10 w 28"/>
                <a:gd name="T85" fmla="*/ 4 h 40"/>
                <a:gd name="T86" fmla="*/ 8 w 28"/>
                <a:gd name="T87" fmla="*/ 6 h 40"/>
                <a:gd name="T88" fmla="*/ 7 w 28"/>
                <a:gd name="T89" fmla="*/ 8 h 40"/>
                <a:gd name="T90" fmla="*/ 5 w 28"/>
                <a:gd name="T91" fmla="*/ 11 h 40"/>
                <a:gd name="T92" fmla="*/ 4 w 28"/>
                <a:gd name="T93" fmla="*/ 11 h 40"/>
                <a:gd name="T94" fmla="*/ 4 w 28"/>
                <a:gd name="T95" fmla="*/ 12 h 40"/>
                <a:gd name="T96" fmla="*/ 3 w 28"/>
                <a:gd name="T97" fmla="*/ 13 h 40"/>
                <a:gd name="T98" fmla="*/ 3 w 28"/>
                <a:gd name="T99" fmla="*/ 14 h 40"/>
                <a:gd name="T100" fmla="*/ 4 w 28"/>
                <a:gd name="T101" fmla="*/ 16 h 40"/>
                <a:gd name="T102" fmla="*/ 4 w 28"/>
                <a:gd name="T103" fmla="*/ 17 h 40"/>
                <a:gd name="T104" fmla="*/ 4 w 28"/>
                <a:gd name="T105" fmla="*/ 21 h 40"/>
                <a:gd name="T106" fmla="*/ 4 w 28"/>
                <a:gd name="T107" fmla="*/ 23 h 40"/>
                <a:gd name="T108" fmla="*/ 2 w 28"/>
                <a:gd name="T109" fmla="*/ 24 h 40"/>
                <a:gd name="T110" fmla="*/ 1 w 28"/>
                <a:gd name="T111" fmla="*/ 26 h 40"/>
                <a:gd name="T112" fmla="*/ 0 w 28"/>
                <a:gd name="T113" fmla="*/ 27 h 40"/>
                <a:gd name="T114" fmla="*/ 3 w 28"/>
                <a:gd name="T115" fmla="*/ 28 h 40"/>
                <a:gd name="T116" fmla="*/ 4 w 28"/>
                <a:gd name="T117"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 h="40">
                  <a:moveTo>
                    <a:pt x="4" y="29"/>
                  </a:moveTo>
                  <a:cubicBezTo>
                    <a:pt x="5" y="30"/>
                    <a:pt x="6" y="30"/>
                    <a:pt x="6" y="29"/>
                  </a:cubicBezTo>
                  <a:cubicBezTo>
                    <a:pt x="6" y="29"/>
                    <a:pt x="7" y="30"/>
                    <a:pt x="8" y="31"/>
                  </a:cubicBezTo>
                  <a:cubicBezTo>
                    <a:pt x="8" y="31"/>
                    <a:pt x="8" y="31"/>
                    <a:pt x="8" y="31"/>
                  </a:cubicBezTo>
                  <a:cubicBezTo>
                    <a:pt x="9" y="31"/>
                    <a:pt x="10" y="30"/>
                    <a:pt x="10" y="31"/>
                  </a:cubicBezTo>
                  <a:cubicBezTo>
                    <a:pt x="11" y="31"/>
                    <a:pt x="10" y="33"/>
                    <a:pt x="11" y="33"/>
                  </a:cubicBezTo>
                  <a:cubicBezTo>
                    <a:pt x="12" y="33"/>
                    <a:pt x="13" y="34"/>
                    <a:pt x="13" y="34"/>
                  </a:cubicBezTo>
                  <a:cubicBezTo>
                    <a:pt x="13" y="35"/>
                    <a:pt x="14" y="35"/>
                    <a:pt x="14" y="36"/>
                  </a:cubicBezTo>
                  <a:cubicBezTo>
                    <a:pt x="14" y="36"/>
                    <a:pt x="16" y="36"/>
                    <a:pt x="16" y="36"/>
                  </a:cubicBezTo>
                  <a:cubicBezTo>
                    <a:pt x="17" y="36"/>
                    <a:pt x="17" y="35"/>
                    <a:pt x="18" y="36"/>
                  </a:cubicBezTo>
                  <a:cubicBezTo>
                    <a:pt x="18" y="36"/>
                    <a:pt x="19" y="35"/>
                    <a:pt x="19" y="36"/>
                  </a:cubicBezTo>
                  <a:cubicBezTo>
                    <a:pt x="20" y="36"/>
                    <a:pt x="21" y="36"/>
                    <a:pt x="21" y="37"/>
                  </a:cubicBezTo>
                  <a:cubicBezTo>
                    <a:pt x="21" y="38"/>
                    <a:pt x="19" y="38"/>
                    <a:pt x="20" y="39"/>
                  </a:cubicBezTo>
                  <a:cubicBezTo>
                    <a:pt x="20" y="39"/>
                    <a:pt x="21" y="40"/>
                    <a:pt x="21" y="40"/>
                  </a:cubicBezTo>
                  <a:cubicBezTo>
                    <a:pt x="21" y="40"/>
                    <a:pt x="21" y="40"/>
                    <a:pt x="21" y="40"/>
                  </a:cubicBezTo>
                  <a:cubicBezTo>
                    <a:pt x="22" y="40"/>
                    <a:pt x="22" y="38"/>
                    <a:pt x="22" y="37"/>
                  </a:cubicBezTo>
                  <a:cubicBezTo>
                    <a:pt x="22" y="36"/>
                    <a:pt x="22" y="34"/>
                    <a:pt x="23" y="34"/>
                  </a:cubicBezTo>
                  <a:cubicBezTo>
                    <a:pt x="23" y="32"/>
                    <a:pt x="21" y="31"/>
                    <a:pt x="21" y="30"/>
                  </a:cubicBezTo>
                  <a:cubicBezTo>
                    <a:pt x="21" y="28"/>
                    <a:pt x="22" y="29"/>
                    <a:pt x="23" y="29"/>
                  </a:cubicBezTo>
                  <a:cubicBezTo>
                    <a:pt x="24" y="28"/>
                    <a:pt x="23" y="28"/>
                    <a:pt x="22" y="28"/>
                  </a:cubicBezTo>
                  <a:cubicBezTo>
                    <a:pt x="22" y="28"/>
                    <a:pt x="21" y="27"/>
                    <a:pt x="22" y="26"/>
                  </a:cubicBezTo>
                  <a:cubicBezTo>
                    <a:pt x="22" y="26"/>
                    <a:pt x="24" y="26"/>
                    <a:pt x="25" y="26"/>
                  </a:cubicBezTo>
                  <a:cubicBezTo>
                    <a:pt x="26" y="26"/>
                    <a:pt x="28" y="25"/>
                    <a:pt x="28" y="25"/>
                  </a:cubicBezTo>
                  <a:cubicBezTo>
                    <a:pt x="28" y="25"/>
                    <a:pt x="28" y="25"/>
                    <a:pt x="27" y="24"/>
                  </a:cubicBezTo>
                  <a:cubicBezTo>
                    <a:pt x="27" y="24"/>
                    <a:pt x="27" y="23"/>
                    <a:pt x="27" y="22"/>
                  </a:cubicBezTo>
                  <a:cubicBezTo>
                    <a:pt x="28" y="22"/>
                    <a:pt x="27" y="21"/>
                    <a:pt x="27" y="21"/>
                  </a:cubicBezTo>
                  <a:cubicBezTo>
                    <a:pt x="26" y="20"/>
                    <a:pt x="26" y="18"/>
                    <a:pt x="27" y="16"/>
                  </a:cubicBezTo>
                  <a:cubicBezTo>
                    <a:pt x="28" y="15"/>
                    <a:pt x="26" y="15"/>
                    <a:pt x="24" y="16"/>
                  </a:cubicBezTo>
                  <a:cubicBezTo>
                    <a:pt x="23" y="16"/>
                    <a:pt x="22" y="15"/>
                    <a:pt x="21" y="14"/>
                  </a:cubicBezTo>
                  <a:cubicBezTo>
                    <a:pt x="20" y="13"/>
                    <a:pt x="19" y="14"/>
                    <a:pt x="17" y="14"/>
                  </a:cubicBezTo>
                  <a:cubicBezTo>
                    <a:pt x="15" y="14"/>
                    <a:pt x="16" y="12"/>
                    <a:pt x="16" y="11"/>
                  </a:cubicBezTo>
                  <a:cubicBezTo>
                    <a:pt x="16" y="10"/>
                    <a:pt x="15" y="10"/>
                    <a:pt x="15" y="9"/>
                  </a:cubicBezTo>
                  <a:cubicBezTo>
                    <a:pt x="15" y="9"/>
                    <a:pt x="14" y="9"/>
                    <a:pt x="13" y="9"/>
                  </a:cubicBezTo>
                  <a:cubicBezTo>
                    <a:pt x="13" y="9"/>
                    <a:pt x="13" y="8"/>
                    <a:pt x="14" y="8"/>
                  </a:cubicBezTo>
                  <a:cubicBezTo>
                    <a:pt x="14" y="7"/>
                    <a:pt x="14" y="7"/>
                    <a:pt x="14" y="6"/>
                  </a:cubicBezTo>
                  <a:cubicBezTo>
                    <a:pt x="14" y="5"/>
                    <a:pt x="16" y="4"/>
                    <a:pt x="16" y="3"/>
                  </a:cubicBezTo>
                  <a:cubicBezTo>
                    <a:pt x="16" y="3"/>
                    <a:pt x="17" y="3"/>
                    <a:pt x="17" y="3"/>
                  </a:cubicBezTo>
                  <a:cubicBezTo>
                    <a:pt x="17" y="3"/>
                    <a:pt x="17" y="3"/>
                    <a:pt x="18" y="2"/>
                  </a:cubicBezTo>
                  <a:cubicBezTo>
                    <a:pt x="19" y="2"/>
                    <a:pt x="19" y="2"/>
                    <a:pt x="18" y="1"/>
                  </a:cubicBezTo>
                  <a:cubicBezTo>
                    <a:pt x="17" y="0"/>
                    <a:pt x="17" y="2"/>
                    <a:pt x="15" y="2"/>
                  </a:cubicBezTo>
                  <a:cubicBezTo>
                    <a:pt x="14" y="2"/>
                    <a:pt x="14" y="3"/>
                    <a:pt x="13" y="3"/>
                  </a:cubicBezTo>
                  <a:cubicBezTo>
                    <a:pt x="13" y="4"/>
                    <a:pt x="11" y="3"/>
                    <a:pt x="11" y="4"/>
                  </a:cubicBezTo>
                  <a:cubicBezTo>
                    <a:pt x="11" y="5"/>
                    <a:pt x="11" y="4"/>
                    <a:pt x="10" y="4"/>
                  </a:cubicBezTo>
                  <a:cubicBezTo>
                    <a:pt x="10" y="4"/>
                    <a:pt x="8" y="5"/>
                    <a:pt x="8" y="6"/>
                  </a:cubicBezTo>
                  <a:cubicBezTo>
                    <a:pt x="8" y="7"/>
                    <a:pt x="8" y="7"/>
                    <a:pt x="7" y="8"/>
                  </a:cubicBezTo>
                  <a:cubicBezTo>
                    <a:pt x="6" y="9"/>
                    <a:pt x="5" y="10"/>
                    <a:pt x="5" y="11"/>
                  </a:cubicBezTo>
                  <a:cubicBezTo>
                    <a:pt x="5" y="11"/>
                    <a:pt x="5" y="11"/>
                    <a:pt x="4" y="11"/>
                  </a:cubicBezTo>
                  <a:cubicBezTo>
                    <a:pt x="4" y="11"/>
                    <a:pt x="4" y="12"/>
                    <a:pt x="4" y="12"/>
                  </a:cubicBezTo>
                  <a:cubicBezTo>
                    <a:pt x="4" y="12"/>
                    <a:pt x="3" y="13"/>
                    <a:pt x="3" y="13"/>
                  </a:cubicBezTo>
                  <a:cubicBezTo>
                    <a:pt x="3" y="13"/>
                    <a:pt x="3" y="14"/>
                    <a:pt x="3" y="14"/>
                  </a:cubicBezTo>
                  <a:cubicBezTo>
                    <a:pt x="4" y="15"/>
                    <a:pt x="4" y="15"/>
                    <a:pt x="4" y="16"/>
                  </a:cubicBezTo>
                  <a:cubicBezTo>
                    <a:pt x="4" y="16"/>
                    <a:pt x="4" y="17"/>
                    <a:pt x="4" y="17"/>
                  </a:cubicBezTo>
                  <a:cubicBezTo>
                    <a:pt x="3" y="17"/>
                    <a:pt x="4" y="20"/>
                    <a:pt x="4" y="21"/>
                  </a:cubicBezTo>
                  <a:cubicBezTo>
                    <a:pt x="5" y="21"/>
                    <a:pt x="4" y="22"/>
                    <a:pt x="4" y="23"/>
                  </a:cubicBezTo>
                  <a:cubicBezTo>
                    <a:pt x="3" y="24"/>
                    <a:pt x="3" y="24"/>
                    <a:pt x="2" y="24"/>
                  </a:cubicBezTo>
                  <a:cubicBezTo>
                    <a:pt x="1" y="24"/>
                    <a:pt x="1" y="26"/>
                    <a:pt x="1" y="26"/>
                  </a:cubicBezTo>
                  <a:cubicBezTo>
                    <a:pt x="0" y="26"/>
                    <a:pt x="0" y="26"/>
                    <a:pt x="0" y="27"/>
                  </a:cubicBezTo>
                  <a:cubicBezTo>
                    <a:pt x="1" y="27"/>
                    <a:pt x="3" y="28"/>
                    <a:pt x="3" y="28"/>
                  </a:cubicBezTo>
                  <a:cubicBezTo>
                    <a:pt x="3" y="28"/>
                    <a:pt x="4" y="29"/>
                    <a:pt x="4"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293">
              <a:extLst>
                <a:ext uri="{FF2B5EF4-FFF2-40B4-BE49-F238E27FC236}">
                  <a16:creationId xmlns:a16="http://schemas.microsoft.com/office/drawing/2014/main" id="{2A09257C-501F-4DCE-A91E-E45585132289}"/>
                </a:ext>
              </a:extLst>
            </p:cNvPr>
            <p:cNvSpPr>
              <a:spLocks/>
            </p:cNvSpPr>
            <p:nvPr/>
          </p:nvSpPr>
          <p:spPr bwMode="auto">
            <a:xfrm>
              <a:off x="-4113213" y="2314575"/>
              <a:ext cx="104775" cy="114300"/>
            </a:xfrm>
            <a:custGeom>
              <a:avLst/>
              <a:gdLst>
                <a:gd name="T0" fmla="*/ 28 w 29"/>
                <a:gd name="T1" fmla="*/ 19 h 32"/>
                <a:gd name="T2" fmla="*/ 27 w 29"/>
                <a:gd name="T3" fmla="*/ 17 h 32"/>
                <a:gd name="T4" fmla="*/ 25 w 29"/>
                <a:gd name="T5" fmla="*/ 16 h 32"/>
                <a:gd name="T6" fmla="*/ 22 w 29"/>
                <a:gd name="T7" fmla="*/ 15 h 32"/>
                <a:gd name="T8" fmla="*/ 22 w 29"/>
                <a:gd name="T9" fmla="*/ 13 h 32"/>
                <a:gd name="T10" fmla="*/ 22 w 29"/>
                <a:gd name="T11" fmla="*/ 11 h 32"/>
                <a:gd name="T12" fmla="*/ 21 w 29"/>
                <a:gd name="T13" fmla="*/ 9 h 32"/>
                <a:gd name="T14" fmla="*/ 18 w 29"/>
                <a:gd name="T15" fmla="*/ 9 h 32"/>
                <a:gd name="T16" fmla="*/ 16 w 29"/>
                <a:gd name="T17" fmla="*/ 8 h 32"/>
                <a:gd name="T18" fmla="*/ 15 w 29"/>
                <a:gd name="T19" fmla="*/ 7 h 32"/>
                <a:gd name="T20" fmla="*/ 14 w 29"/>
                <a:gd name="T21" fmla="*/ 7 h 32"/>
                <a:gd name="T22" fmla="*/ 11 w 29"/>
                <a:gd name="T23" fmla="*/ 5 h 32"/>
                <a:gd name="T24" fmla="*/ 10 w 29"/>
                <a:gd name="T25" fmla="*/ 1 h 32"/>
                <a:gd name="T26" fmla="*/ 8 w 29"/>
                <a:gd name="T27" fmla="*/ 1 h 32"/>
                <a:gd name="T28" fmla="*/ 5 w 29"/>
                <a:gd name="T29" fmla="*/ 2 h 32"/>
                <a:gd name="T30" fmla="*/ 3 w 29"/>
                <a:gd name="T31" fmla="*/ 3 h 32"/>
                <a:gd name="T32" fmla="*/ 1 w 29"/>
                <a:gd name="T33" fmla="*/ 3 h 32"/>
                <a:gd name="T34" fmla="*/ 1 w 29"/>
                <a:gd name="T35" fmla="*/ 3 h 32"/>
                <a:gd name="T36" fmla="*/ 2 w 29"/>
                <a:gd name="T37" fmla="*/ 6 h 32"/>
                <a:gd name="T38" fmla="*/ 1 w 29"/>
                <a:gd name="T39" fmla="*/ 8 h 32"/>
                <a:gd name="T40" fmla="*/ 2 w 29"/>
                <a:gd name="T41" fmla="*/ 11 h 32"/>
                <a:gd name="T42" fmla="*/ 1 w 29"/>
                <a:gd name="T43" fmla="*/ 13 h 32"/>
                <a:gd name="T44" fmla="*/ 1 w 29"/>
                <a:gd name="T45" fmla="*/ 15 h 32"/>
                <a:gd name="T46" fmla="*/ 1 w 29"/>
                <a:gd name="T47" fmla="*/ 16 h 32"/>
                <a:gd name="T48" fmla="*/ 0 w 29"/>
                <a:gd name="T49" fmla="*/ 18 h 32"/>
                <a:gd name="T50" fmla="*/ 0 w 29"/>
                <a:gd name="T51" fmla="*/ 19 h 32"/>
                <a:gd name="T52" fmla="*/ 1 w 29"/>
                <a:gd name="T53" fmla="*/ 20 h 32"/>
                <a:gd name="T54" fmla="*/ 2 w 29"/>
                <a:gd name="T55" fmla="*/ 22 h 32"/>
                <a:gd name="T56" fmla="*/ 3 w 29"/>
                <a:gd name="T57" fmla="*/ 24 h 32"/>
                <a:gd name="T58" fmla="*/ 2 w 29"/>
                <a:gd name="T59" fmla="*/ 25 h 32"/>
                <a:gd name="T60" fmla="*/ 3 w 29"/>
                <a:gd name="T61" fmla="*/ 27 h 32"/>
                <a:gd name="T62" fmla="*/ 4 w 29"/>
                <a:gd name="T63" fmla="*/ 29 h 32"/>
                <a:gd name="T64" fmla="*/ 4 w 29"/>
                <a:gd name="T65" fmla="*/ 32 h 32"/>
                <a:gd name="T66" fmla="*/ 7 w 29"/>
                <a:gd name="T67" fmla="*/ 30 h 32"/>
                <a:gd name="T68" fmla="*/ 9 w 29"/>
                <a:gd name="T69" fmla="*/ 30 h 32"/>
                <a:gd name="T70" fmla="*/ 12 w 29"/>
                <a:gd name="T71" fmla="*/ 31 h 32"/>
                <a:gd name="T72" fmla="*/ 14 w 29"/>
                <a:gd name="T73" fmla="*/ 30 h 32"/>
                <a:gd name="T74" fmla="*/ 17 w 29"/>
                <a:gd name="T75" fmla="*/ 30 h 32"/>
                <a:gd name="T76" fmla="*/ 17 w 29"/>
                <a:gd name="T77" fmla="*/ 26 h 32"/>
                <a:gd name="T78" fmla="*/ 19 w 29"/>
                <a:gd name="T79" fmla="*/ 24 h 32"/>
                <a:gd name="T80" fmla="*/ 22 w 29"/>
                <a:gd name="T81" fmla="*/ 23 h 32"/>
                <a:gd name="T82" fmla="*/ 25 w 29"/>
                <a:gd name="T83" fmla="*/ 23 h 32"/>
                <a:gd name="T84" fmla="*/ 27 w 29"/>
                <a:gd name="T85" fmla="*/ 24 h 32"/>
                <a:gd name="T86" fmla="*/ 28 w 29"/>
                <a:gd name="T87" fmla="*/ 22 h 32"/>
                <a:gd name="T88" fmla="*/ 28 w 29"/>
                <a:gd name="T89" fmla="*/ 1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 h="32">
                  <a:moveTo>
                    <a:pt x="28" y="19"/>
                  </a:moveTo>
                  <a:cubicBezTo>
                    <a:pt x="28" y="18"/>
                    <a:pt x="27" y="18"/>
                    <a:pt x="27" y="17"/>
                  </a:cubicBezTo>
                  <a:cubicBezTo>
                    <a:pt x="27" y="16"/>
                    <a:pt x="26" y="16"/>
                    <a:pt x="25" y="16"/>
                  </a:cubicBezTo>
                  <a:cubicBezTo>
                    <a:pt x="23" y="16"/>
                    <a:pt x="22" y="16"/>
                    <a:pt x="22" y="15"/>
                  </a:cubicBezTo>
                  <a:cubicBezTo>
                    <a:pt x="22" y="14"/>
                    <a:pt x="21" y="13"/>
                    <a:pt x="22" y="13"/>
                  </a:cubicBezTo>
                  <a:cubicBezTo>
                    <a:pt x="23" y="12"/>
                    <a:pt x="22" y="12"/>
                    <a:pt x="22" y="11"/>
                  </a:cubicBezTo>
                  <a:cubicBezTo>
                    <a:pt x="22" y="10"/>
                    <a:pt x="21" y="10"/>
                    <a:pt x="21" y="9"/>
                  </a:cubicBezTo>
                  <a:cubicBezTo>
                    <a:pt x="20" y="9"/>
                    <a:pt x="18" y="10"/>
                    <a:pt x="18" y="9"/>
                  </a:cubicBezTo>
                  <a:cubicBezTo>
                    <a:pt x="18" y="8"/>
                    <a:pt x="17" y="8"/>
                    <a:pt x="16" y="8"/>
                  </a:cubicBezTo>
                  <a:cubicBezTo>
                    <a:pt x="16" y="8"/>
                    <a:pt x="16" y="7"/>
                    <a:pt x="15" y="7"/>
                  </a:cubicBezTo>
                  <a:cubicBezTo>
                    <a:pt x="15" y="7"/>
                    <a:pt x="15" y="7"/>
                    <a:pt x="14" y="7"/>
                  </a:cubicBezTo>
                  <a:cubicBezTo>
                    <a:pt x="13" y="7"/>
                    <a:pt x="12" y="6"/>
                    <a:pt x="11" y="5"/>
                  </a:cubicBezTo>
                  <a:cubicBezTo>
                    <a:pt x="10" y="4"/>
                    <a:pt x="10" y="1"/>
                    <a:pt x="10" y="1"/>
                  </a:cubicBezTo>
                  <a:cubicBezTo>
                    <a:pt x="10" y="0"/>
                    <a:pt x="9" y="1"/>
                    <a:pt x="8" y="1"/>
                  </a:cubicBezTo>
                  <a:cubicBezTo>
                    <a:pt x="7" y="1"/>
                    <a:pt x="6" y="1"/>
                    <a:pt x="5" y="2"/>
                  </a:cubicBezTo>
                  <a:cubicBezTo>
                    <a:pt x="4" y="2"/>
                    <a:pt x="4" y="2"/>
                    <a:pt x="3" y="3"/>
                  </a:cubicBezTo>
                  <a:cubicBezTo>
                    <a:pt x="3" y="3"/>
                    <a:pt x="2" y="4"/>
                    <a:pt x="1" y="3"/>
                  </a:cubicBezTo>
                  <a:cubicBezTo>
                    <a:pt x="1" y="3"/>
                    <a:pt x="1" y="3"/>
                    <a:pt x="1" y="3"/>
                  </a:cubicBezTo>
                  <a:cubicBezTo>
                    <a:pt x="1" y="4"/>
                    <a:pt x="2" y="6"/>
                    <a:pt x="2" y="6"/>
                  </a:cubicBezTo>
                  <a:cubicBezTo>
                    <a:pt x="2" y="7"/>
                    <a:pt x="2" y="7"/>
                    <a:pt x="1" y="8"/>
                  </a:cubicBezTo>
                  <a:cubicBezTo>
                    <a:pt x="1" y="8"/>
                    <a:pt x="2" y="10"/>
                    <a:pt x="2" y="11"/>
                  </a:cubicBezTo>
                  <a:cubicBezTo>
                    <a:pt x="2" y="11"/>
                    <a:pt x="1" y="12"/>
                    <a:pt x="1" y="13"/>
                  </a:cubicBezTo>
                  <a:cubicBezTo>
                    <a:pt x="2" y="13"/>
                    <a:pt x="1" y="14"/>
                    <a:pt x="1" y="15"/>
                  </a:cubicBezTo>
                  <a:cubicBezTo>
                    <a:pt x="1" y="15"/>
                    <a:pt x="1" y="15"/>
                    <a:pt x="1" y="16"/>
                  </a:cubicBezTo>
                  <a:cubicBezTo>
                    <a:pt x="1" y="16"/>
                    <a:pt x="1" y="17"/>
                    <a:pt x="0" y="18"/>
                  </a:cubicBezTo>
                  <a:cubicBezTo>
                    <a:pt x="0" y="18"/>
                    <a:pt x="0" y="18"/>
                    <a:pt x="0" y="19"/>
                  </a:cubicBezTo>
                  <a:cubicBezTo>
                    <a:pt x="0" y="19"/>
                    <a:pt x="0" y="19"/>
                    <a:pt x="1" y="20"/>
                  </a:cubicBezTo>
                  <a:cubicBezTo>
                    <a:pt x="2" y="20"/>
                    <a:pt x="1" y="21"/>
                    <a:pt x="2" y="22"/>
                  </a:cubicBezTo>
                  <a:cubicBezTo>
                    <a:pt x="2" y="23"/>
                    <a:pt x="3" y="23"/>
                    <a:pt x="3" y="24"/>
                  </a:cubicBezTo>
                  <a:cubicBezTo>
                    <a:pt x="2" y="24"/>
                    <a:pt x="3" y="25"/>
                    <a:pt x="2" y="25"/>
                  </a:cubicBezTo>
                  <a:cubicBezTo>
                    <a:pt x="1" y="26"/>
                    <a:pt x="2" y="27"/>
                    <a:pt x="3" y="27"/>
                  </a:cubicBezTo>
                  <a:cubicBezTo>
                    <a:pt x="3" y="27"/>
                    <a:pt x="3" y="29"/>
                    <a:pt x="4" y="29"/>
                  </a:cubicBezTo>
                  <a:cubicBezTo>
                    <a:pt x="4" y="30"/>
                    <a:pt x="4" y="31"/>
                    <a:pt x="4" y="32"/>
                  </a:cubicBezTo>
                  <a:cubicBezTo>
                    <a:pt x="4" y="32"/>
                    <a:pt x="6" y="31"/>
                    <a:pt x="7" y="30"/>
                  </a:cubicBezTo>
                  <a:cubicBezTo>
                    <a:pt x="9" y="29"/>
                    <a:pt x="8" y="30"/>
                    <a:pt x="9" y="30"/>
                  </a:cubicBezTo>
                  <a:cubicBezTo>
                    <a:pt x="11" y="30"/>
                    <a:pt x="12" y="30"/>
                    <a:pt x="12" y="31"/>
                  </a:cubicBezTo>
                  <a:cubicBezTo>
                    <a:pt x="13" y="32"/>
                    <a:pt x="13" y="30"/>
                    <a:pt x="14" y="30"/>
                  </a:cubicBezTo>
                  <a:cubicBezTo>
                    <a:pt x="14" y="29"/>
                    <a:pt x="16" y="30"/>
                    <a:pt x="17" y="30"/>
                  </a:cubicBezTo>
                  <a:cubicBezTo>
                    <a:pt x="17" y="30"/>
                    <a:pt x="17" y="27"/>
                    <a:pt x="17" y="26"/>
                  </a:cubicBezTo>
                  <a:cubicBezTo>
                    <a:pt x="17" y="26"/>
                    <a:pt x="18" y="24"/>
                    <a:pt x="19" y="24"/>
                  </a:cubicBezTo>
                  <a:cubicBezTo>
                    <a:pt x="20" y="23"/>
                    <a:pt x="21" y="24"/>
                    <a:pt x="22" y="23"/>
                  </a:cubicBezTo>
                  <a:cubicBezTo>
                    <a:pt x="23" y="23"/>
                    <a:pt x="24" y="23"/>
                    <a:pt x="25" y="23"/>
                  </a:cubicBezTo>
                  <a:cubicBezTo>
                    <a:pt x="26" y="23"/>
                    <a:pt x="26" y="24"/>
                    <a:pt x="27" y="24"/>
                  </a:cubicBezTo>
                  <a:cubicBezTo>
                    <a:pt x="27" y="24"/>
                    <a:pt x="28" y="23"/>
                    <a:pt x="28" y="22"/>
                  </a:cubicBezTo>
                  <a:cubicBezTo>
                    <a:pt x="28" y="22"/>
                    <a:pt x="29" y="20"/>
                    <a:pt x="28" y="1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294">
              <a:extLst>
                <a:ext uri="{FF2B5EF4-FFF2-40B4-BE49-F238E27FC236}">
                  <a16:creationId xmlns:a16="http://schemas.microsoft.com/office/drawing/2014/main" id="{BFF1542F-3F4B-4FF6-B873-D63F351BE13E}"/>
                </a:ext>
              </a:extLst>
            </p:cNvPr>
            <p:cNvSpPr>
              <a:spLocks/>
            </p:cNvSpPr>
            <p:nvPr/>
          </p:nvSpPr>
          <p:spPr bwMode="auto">
            <a:xfrm>
              <a:off x="-4214813" y="2232025"/>
              <a:ext cx="107950" cy="157163"/>
            </a:xfrm>
            <a:custGeom>
              <a:avLst/>
              <a:gdLst>
                <a:gd name="T0" fmla="*/ 28 w 30"/>
                <a:gd name="T1" fmla="*/ 42 h 44"/>
                <a:gd name="T2" fmla="*/ 28 w 30"/>
                <a:gd name="T3" fmla="*/ 42 h 44"/>
                <a:gd name="T4" fmla="*/ 28 w 30"/>
                <a:gd name="T5" fmla="*/ 41 h 44"/>
                <a:gd name="T6" fmla="*/ 29 w 30"/>
                <a:gd name="T7" fmla="*/ 39 h 44"/>
                <a:gd name="T8" fmla="*/ 29 w 30"/>
                <a:gd name="T9" fmla="*/ 38 h 44"/>
                <a:gd name="T10" fmla="*/ 29 w 30"/>
                <a:gd name="T11" fmla="*/ 36 h 44"/>
                <a:gd name="T12" fmla="*/ 30 w 30"/>
                <a:gd name="T13" fmla="*/ 34 h 44"/>
                <a:gd name="T14" fmla="*/ 29 w 30"/>
                <a:gd name="T15" fmla="*/ 31 h 44"/>
                <a:gd name="T16" fmla="*/ 30 w 30"/>
                <a:gd name="T17" fmla="*/ 29 h 44"/>
                <a:gd name="T18" fmla="*/ 29 w 30"/>
                <a:gd name="T19" fmla="*/ 26 h 44"/>
                <a:gd name="T20" fmla="*/ 26 w 30"/>
                <a:gd name="T21" fmla="*/ 26 h 44"/>
                <a:gd name="T22" fmla="*/ 26 w 30"/>
                <a:gd name="T23" fmla="*/ 23 h 44"/>
                <a:gd name="T24" fmla="*/ 25 w 30"/>
                <a:gd name="T25" fmla="*/ 23 h 44"/>
                <a:gd name="T26" fmla="*/ 22 w 30"/>
                <a:gd name="T27" fmla="*/ 24 h 44"/>
                <a:gd name="T28" fmla="*/ 21 w 30"/>
                <a:gd name="T29" fmla="*/ 22 h 44"/>
                <a:gd name="T30" fmla="*/ 20 w 30"/>
                <a:gd name="T31" fmla="*/ 22 h 44"/>
                <a:gd name="T32" fmla="*/ 19 w 30"/>
                <a:gd name="T33" fmla="*/ 20 h 44"/>
                <a:gd name="T34" fmla="*/ 18 w 30"/>
                <a:gd name="T35" fmla="*/ 18 h 44"/>
                <a:gd name="T36" fmla="*/ 19 w 30"/>
                <a:gd name="T37" fmla="*/ 16 h 44"/>
                <a:gd name="T38" fmla="*/ 20 w 30"/>
                <a:gd name="T39" fmla="*/ 15 h 44"/>
                <a:gd name="T40" fmla="*/ 20 w 30"/>
                <a:gd name="T41" fmla="*/ 13 h 44"/>
                <a:gd name="T42" fmla="*/ 22 w 30"/>
                <a:gd name="T43" fmla="*/ 11 h 44"/>
                <a:gd name="T44" fmla="*/ 25 w 30"/>
                <a:gd name="T45" fmla="*/ 10 h 44"/>
                <a:gd name="T46" fmla="*/ 27 w 30"/>
                <a:gd name="T47" fmla="*/ 10 h 44"/>
                <a:gd name="T48" fmla="*/ 26 w 30"/>
                <a:gd name="T49" fmla="*/ 9 h 44"/>
                <a:gd name="T50" fmla="*/ 27 w 30"/>
                <a:gd name="T51" fmla="*/ 7 h 44"/>
                <a:gd name="T52" fmla="*/ 25 w 30"/>
                <a:gd name="T53" fmla="*/ 6 h 44"/>
                <a:gd name="T54" fmla="*/ 24 w 30"/>
                <a:gd name="T55" fmla="*/ 6 h 44"/>
                <a:gd name="T56" fmla="*/ 22 w 30"/>
                <a:gd name="T57" fmla="*/ 6 h 44"/>
                <a:gd name="T58" fmla="*/ 20 w 30"/>
                <a:gd name="T59" fmla="*/ 6 h 44"/>
                <a:gd name="T60" fmla="*/ 19 w 30"/>
                <a:gd name="T61" fmla="*/ 4 h 44"/>
                <a:gd name="T62" fmla="*/ 17 w 30"/>
                <a:gd name="T63" fmla="*/ 3 h 44"/>
                <a:gd name="T64" fmla="*/ 16 w 30"/>
                <a:gd name="T65" fmla="*/ 1 h 44"/>
                <a:gd name="T66" fmla="*/ 14 w 30"/>
                <a:gd name="T67" fmla="*/ 1 h 44"/>
                <a:gd name="T68" fmla="*/ 14 w 30"/>
                <a:gd name="T69" fmla="*/ 2 h 44"/>
                <a:gd name="T70" fmla="*/ 13 w 30"/>
                <a:gd name="T71" fmla="*/ 5 h 44"/>
                <a:gd name="T72" fmla="*/ 9 w 30"/>
                <a:gd name="T73" fmla="*/ 7 h 44"/>
                <a:gd name="T74" fmla="*/ 7 w 30"/>
                <a:gd name="T75" fmla="*/ 11 h 44"/>
                <a:gd name="T76" fmla="*/ 5 w 30"/>
                <a:gd name="T77" fmla="*/ 11 h 44"/>
                <a:gd name="T78" fmla="*/ 3 w 30"/>
                <a:gd name="T79" fmla="*/ 11 h 44"/>
                <a:gd name="T80" fmla="*/ 3 w 30"/>
                <a:gd name="T81" fmla="*/ 9 h 44"/>
                <a:gd name="T82" fmla="*/ 3 w 30"/>
                <a:gd name="T83" fmla="*/ 8 h 44"/>
                <a:gd name="T84" fmla="*/ 1 w 30"/>
                <a:gd name="T85" fmla="*/ 10 h 44"/>
                <a:gd name="T86" fmla="*/ 2 w 30"/>
                <a:gd name="T87" fmla="*/ 13 h 44"/>
                <a:gd name="T88" fmla="*/ 1 w 30"/>
                <a:gd name="T89" fmla="*/ 14 h 44"/>
                <a:gd name="T90" fmla="*/ 3 w 30"/>
                <a:gd name="T91" fmla="*/ 16 h 44"/>
                <a:gd name="T92" fmla="*/ 6 w 30"/>
                <a:gd name="T93" fmla="*/ 19 h 44"/>
                <a:gd name="T94" fmla="*/ 7 w 30"/>
                <a:gd name="T95" fmla="*/ 23 h 44"/>
                <a:gd name="T96" fmla="*/ 11 w 30"/>
                <a:gd name="T97" fmla="*/ 30 h 44"/>
                <a:gd name="T98" fmla="*/ 12 w 30"/>
                <a:gd name="T99" fmla="*/ 33 h 44"/>
                <a:gd name="T100" fmla="*/ 13 w 30"/>
                <a:gd name="T101" fmla="*/ 35 h 44"/>
                <a:gd name="T102" fmla="*/ 17 w 30"/>
                <a:gd name="T103" fmla="*/ 37 h 44"/>
                <a:gd name="T104" fmla="*/ 24 w 30"/>
                <a:gd name="T105" fmla="*/ 41 h 44"/>
                <a:gd name="T106" fmla="*/ 26 w 30"/>
                <a:gd name="T107" fmla="*/ 44 h 44"/>
                <a:gd name="T108" fmla="*/ 27 w 30"/>
                <a:gd name="T109" fmla="*/ 44 h 44"/>
                <a:gd name="T110" fmla="*/ 27 w 30"/>
                <a:gd name="T111" fmla="*/ 44 h 44"/>
                <a:gd name="T112" fmla="*/ 28 w 30"/>
                <a:gd name="T113"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 h="44">
                  <a:moveTo>
                    <a:pt x="28" y="42"/>
                  </a:moveTo>
                  <a:cubicBezTo>
                    <a:pt x="28" y="42"/>
                    <a:pt x="28" y="42"/>
                    <a:pt x="28" y="42"/>
                  </a:cubicBezTo>
                  <a:cubicBezTo>
                    <a:pt x="28" y="41"/>
                    <a:pt x="28" y="41"/>
                    <a:pt x="28" y="41"/>
                  </a:cubicBezTo>
                  <a:cubicBezTo>
                    <a:pt x="29" y="40"/>
                    <a:pt x="29" y="39"/>
                    <a:pt x="29" y="39"/>
                  </a:cubicBezTo>
                  <a:cubicBezTo>
                    <a:pt x="29" y="38"/>
                    <a:pt x="29" y="38"/>
                    <a:pt x="29" y="38"/>
                  </a:cubicBezTo>
                  <a:cubicBezTo>
                    <a:pt x="29" y="37"/>
                    <a:pt x="30" y="36"/>
                    <a:pt x="29" y="36"/>
                  </a:cubicBezTo>
                  <a:cubicBezTo>
                    <a:pt x="29" y="35"/>
                    <a:pt x="30" y="34"/>
                    <a:pt x="30" y="34"/>
                  </a:cubicBezTo>
                  <a:cubicBezTo>
                    <a:pt x="30" y="33"/>
                    <a:pt x="29" y="31"/>
                    <a:pt x="29" y="31"/>
                  </a:cubicBezTo>
                  <a:cubicBezTo>
                    <a:pt x="30" y="30"/>
                    <a:pt x="30" y="30"/>
                    <a:pt x="30" y="29"/>
                  </a:cubicBezTo>
                  <a:cubicBezTo>
                    <a:pt x="30" y="29"/>
                    <a:pt x="29" y="27"/>
                    <a:pt x="29" y="26"/>
                  </a:cubicBezTo>
                  <a:cubicBezTo>
                    <a:pt x="28" y="26"/>
                    <a:pt x="27" y="26"/>
                    <a:pt x="26" y="26"/>
                  </a:cubicBezTo>
                  <a:cubicBezTo>
                    <a:pt x="26" y="26"/>
                    <a:pt x="26" y="24"/>
                    <a:pt x="26" y="23"/>
                  </a:cubicBezTo>
                  <a:cubicBezTo>
                    <a:pt x="26" y="22"/>
                    <a:pt x="25" y="23"/>
                    <a:pt x="25" y="23"/>
                  </a:cubicBezTo>
                  <a:cubicBezTo>
                    <a:pt x="24" y="24"/>
                    <a:pt x="23" y="24"/>
                    <a:pt x="22" y="24"/>
                  </a:cubicBezTo>
                  <a:cubicBezTo>
                    <a:pt x="21" y="24"/>
                    <a:pt x="22" y="22"/>
                    <a:pt x="21" y="22"/>
                  </a:cubicBezTo>
                  <a:cubicBezTo>
                    <a:pt x="20" y="22"/>
                    <a:pt x="20" y="22"/>
                    <a:pt x="20" y="22"/>
                  </a:cubicBezTo>
                  <a:cubicBezTo>
                    <a:pt x="20" y="21"/>
                    <a:pt x="19" y="20"/>
                    <a:pt x="19" y="20"/>
                  </a:cubicBezTo>
                  <a:cubicBezTo>
                    <a:pt x="18" y="19"/>
                    <a:pt x="18" y="18"/>
                    <a:pt x="18" y="18"/>
                  </a:cubicBezTo>
                  <a:cubicBezTo>
                    <a:pt x="19" y="17"/>
                    <a:pt x="18" y="17"/>
                    <a:pt x="19" y="16"/>
                  </a:cubicBezTo>
                  <a:cubicBezTo>
                    <a:pt x="19" y="15"/>
                    <a:pt x="20" y="16"/>
                    <a:pt x="20" y="15"/>
                  </a:cubicBezTo>
                  <a:cubicBezTo>
                    <a:pt x="19" y="14"/>
                    <a:pt x="20" y="13"/>
                    <a:pt x="20" y="13"/>
                  </a:cubicBezTo>
                  <a:cubicBezTo>
                    <a:pt x="20" y="12"/>
                    <a:pt x="21" y="12"/>
                    <a:pt x="22" y="11"/>
                  </a:cubicBezTo>
                  <a:cubicBezTo>
                    <a:pt x="23" y="10"/>
                    <a:pt x="24" y="11"/>
                    <a:pt x="25" y="10"/>
                  </a:cubicBezTo>
                  <a:cubicBezTo>
                    <a:pt x="26" y="10"/>
                    <a:pt x="27" y="10"/>
                    <a:pt x="27" y="10"/>
                  </a:cubicBezTo>
                  <a:cubicBezTo>
                    <a:pt x="27" y="10"/>
                    <a:pt x="26" y="9"/>
                    <a:pt x="26" y="9"/>
                  </a:cubicBezTo>
                  <a:cubicBezTo>
                    <a:pt x="25" y="8"/>
                    <a:pt x="27" y="8"/>
                    <a:pt x="27" y="7"/>
                  </a:cubicBezTo>
                  <a:cubicBezTo>
                    <a:pt x="27" y="6"/>
                    <a:pt x="26" y="6"/>
                    <a:pt x="25" y="6"/>
                  </a:cubicBezTo>
                  <a:cubicBezTo>
                    <a:pt x="25" y="5"/>
                    <a:pt x="24" y="6"/>
                    <a:pt x="24" y="6"/>
                  </a:cubicBezTo>
                  <a:cubicBezTo>
                    <a:pt x="23" y="5"/>
                    <a:pt x="23" y="6"/>
                    <a:pt x="22" y="6"/>
                  </a:cubicBezTo>
                  <a:cubicBezTo>
                    <a:pt x="22" y="6"/>
                    <a:pt x="20" y="6"/>
                    <a:pt x="20" y="6"/>
                  </a:cubicBezTo>
                  <a:cubicBezTo>
                    <a:pt x="20" y="5"/>
                    <a:pt x="19" y="5"/>
                    <a:pt x="19" y="4"/>
                  </a:cubicBezTo>
                  <a:cubicBezTo>
                    <a:pt x="19" y="4"/>
                    <a:pt x="18" y="3"/>
                    <a:pt x="17" y="3"/>
                  </a:cubicBezTo>
                  <a:cubicBezTo>
                    <a:pt x="16" y="3"/>
                    <a:pt x="17" y="1"/>
                    <a:pt x="16" y="1"/>
                  </a:cubicBezTo>
                  <a:cubicBezTo>
                    <a:pt x="16" y="0"/>
                    <a:pt x="15" y="1"/>
                    <a:pt x="14" y="1"/>
                  </a:cubicBezTo>
                  <a:cubicBezTo>
                    <a:pt x="15" y="2"/>
                    <a:pt x="15" y="2"/>
                    <a:pt x="14" y="2"/>
                  </a:cubicBezTo>
                  <a:cubicBezTo>
                    <a:pt x="14" y="3"/>
                    <a:pt x="14" y="3"/>
                    <a:pt x="13" y="5"/>
                  </a:cubicBezTo>
                  <a:cubicBezTo>
                    <a:pt x="12" y="6"/>
                    <a:pt x="10" y="7"/>
                    <a:pt x="9" y="7"/>
                  </a:cubicBezTo>
                  <a:cubicBezTo>
                    <a:pt x="8" y="8"/>
                    <a:pt x="7" y="10"/>
                    <a:pt x="7" y="11"/>
                  </a:cubicBezTo>
                  <a:cubicBezTo>
                    <a:pt x="6" y="12"/>
                    <a:pt x="5" y="12"/>
                    <a:pt x="5" y="11"/>
                  </a:cubicBezTo>
                  <a:cubicBezTo>
                    <a:pt x="4" y="10"/>
                    <a:pt x="4" y="11"/>
                    <a:pt x="3" y="11"/>
                  </a:cubicBezTo>
                  <a:cubicBezTo>
                    <a:pt x="2" y="10"/>
                    <a:pt x="3" y="10"/>
                    <a:pt x="3" y="9"/>
                  </a:cubicBezTo>
                  <a:cubicBezTo>
                    <a:pt x="3" y="9"/>
                    <a:pt x="3" y="9"/>
                    <a:pt x="3" y="8"/>
                  </a:cubicBezTo>
                  <a:cubicBezTo>
                    <a:pt x="2" y="8"/>
                    <a:pt x="1" y="9"/>
                    <a:pt x="1" y="10"/>
                  </a:cubicBezTo>
                  <a:cubicBezTo>
                    <a:pt x="0" y="11"/>
                    <a:pt x="1" y="13"/>
                    <a:pt x="2" y="13"/>
                  </a:cubicBezTo>
                  <a:cubicBezTo>
                    <a:pt x="2" y="14"/>
                    <a:pt x="1" y="13"/>
                    <a:pt x="1" y="14"/>
                  </a:cubicBezTo>
                  <a:cubicBezTo>
                    <a:pt x="1" y="15"/>
                    <a:pt x="3" y="15"/>
                    <a:pt x="3" y="16"/>
                  </a:cubicBezTo>
                  <a:cubicBezTo>
                    <a:pt x="4" y="17"/>
                    <a:pt x="5" y="18"/>
                    <a:pt x="6" y="19"/>
                  </a:cubicBezTo>
                  <a:cubicBezTo>
                    <a:pt x="6" y="20"/>
                    <a:pt x="7" y="21"/>
                    <a:pt x="7" y="23"/>
                  </a:cubicBezTo>
                  <a:cubicBezTo>
                    <a:pt x="8" y="25"/>
                    <a:pt x="10" y="28"/>
                    <a:pt x="11" y="30"/>
                  </a:cubicBezTo>
                  <a:cubicBezTo>
                    <a:pt x="12" y="31"/>
                    <a:pt x="13" y="32"/>
                    <a:pt x="12" y="33"/>
                  </a:cubicBezTo>
                  <a:cubicBezTo>
                    <a:pt x="12" y="33"/>
                    <a:pt x="12" y="34"/>
                    <a:pt x="13" y="35"/>
                  </a:cubicBezTo>
                  <a:cubicBezTo>
                    <a:pt x="14" y="35"/>
                    <a:pt x="15" y="36"/>
                    <a:pt x="17" y="37"/>
                  </a:cubicBezTo>
                  <a:cubicBezTo>
                    <a:pt x="19" y="38"/>
                    <a:pt x="23" y="40"/>
                    <a:pt x="24" y="41"/>
                  </a:cubicBezTo>
                  <a:cubicBezTo>
                    <a:pt x="24" y="42"/>
                    <a:pt x="26" y="43"/>
                    <a:pt x="26" y="44"/>
                  </a:cubicBezTo>
                  <a:cubicBezTo>
                    <a:pt x="26" y="44"/>
                    <a:pt x="27" y="44"/>
                    <a:pt x="27" y="44"/>
                  </a:cubicBezTo>
                  <a:cubicBezTo>
                    <a:pt x="27" y="44"/>
                    <a:pt x="27" y="44"/>
                    <a:pt x="27" y="44"/>
                  </a:cubicBezTo>
                  <a:cubicBezTo>
                    <a:pt x="28" y="43"/>
                    <a:pt x="28" y="42"/>
                    <a:pt x="28" y="4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295">
              <a:extLst>
                <a:ext uri="{FF2B5EF4-FFF2-40B4-BE49-F238E27FC236}">
                  <a16:creationId xmlns:a16="http://schemas.microsoft.com/office/drawing/2014/main" id="{0B2B655F-A3D1-433D-A0F2-41953CD6DC2E}"/>
                </a:ext>
              </a:extLst>
            </p:cNvPr>
            <p:cNvSpPr>
              <a:spLocks/>
            </p:cNvSpPr>
            <p:nvPr/>
          </p:nvSpPr>
          <p:spPr bwMode="auto">
            <a:xfrm>
              <a:off x="-4146550" y="2130425"/>
              <a:ext cx="115887" cy="96838"/>
            </a:xfrm>
            <a:custGeom>
              <a:avLst/>
              <a:gdLst>
                <a:gd name="T0" fmla="*/ 3 w 32"/>
                <a:gd name="T1" fmla="*/ 1 h 27"/>
                <a:gd name="T2" fmla="*/ 1 w 32"/>
                <a:gd name="T3" fmla="*/ 4 h 27"/>
                <a:gd name="T4" fmla="*/ 1 w 32"/>
                <a:gd name="T5" fmla="*/ 6 h 27"/>
                <a:gd name="T6" fmla="*/ 0 w 32"/>
                <a:gd name="T7" fmla="*/ 7 h 27"/>
                <a:gd name="T8" fmla="*/ 2 w 32"/>
                <a:gd name="T9" fmla="*/ 7 h 27"/>
                <a:gd name="T10" fmla="*/ 3 w 32"/>
                <a:gd name="T11" fmla="*/ 9 h 27"/>
                <a:gd name="T12" fmla="*/ 4 w 32"/>
                <a:gd name="T13" fmla="*/ 12 h 27"/>
                <a:gd name="T14" fmla="*/ 8 w 32"/>
                <a:gd name="T15" fmla="*/ 12 h 27"/>
                <a:gd name="T16" fmla="*/ 11 w 32"/>
                <a:gd name="T17" fmla="*/ 14 h 27"/>
                <a:gd name="T18" fmla="*/ 14 w 32"/>
                <a:gd name="T19" fmla="*/ 14 h 27"/>
                <a:gd name="T20" fmla="*/ 14 w 32"/>
                <a:gd name="T21" fmla="*/ 19 h 27"/>
                <a:gd name="T22" fmla="*/ 14 w 32"/>
                <a:gd name="T23" fmla="*/ 20 h 27"/>
                <a:gd name="T24" fmla="*/ 14 w 32"/>
                <a:gd name="T25" fmla="*/ 22 h 27"/>
                <a:gd name="T26" fmla="*/ 15 w 32"/>
                <a:gd name="T27" fmla="*/ 23 h 27"/>
                <a:gd name="T28" fmla="*/ 14 w 32"/>
                <a:gd name="T29" fmla="*/ 24 h 27"/>
                <a:gd name="T30" fmla="*/ 16 w 32"/>
                <a:gd name="T31" fmla="*/ 26 h 27"/>
                <a:gd name="T32" fmla="*/ 18 w 32"/>
                <a:gd name="T33" fmla="*/ 26 h 27"/>
                <a:gd name="T34" fmla="*/ 19 w 32"/>
                <a:gd name="T35" fmla="*/ 26 h 27"/>
                <a:gd name="T36" fmla="*/ 20 w 32"/>
                <a:gd name="T37" fmla="*/ 25 h 27"/>
                <a:gd name="T38" fmla="*/ 22 w 32"/>
                <a:gd name="T39" fmla="*/ 25 h 27"/>
                <a:gd name="T40" fmla="*/ 23 w 32"/>
                <a:gd name="T41" fmla="*/ 23 h 27"/>
                <a:gd name="T42" fmla="*/ 24 w 32"/>
                <a:gd name="T43" fmla="*/ 22 h 27"/>
                <a:gd name="T44" fmla="*/ 22 w 32"/>
                <a:gd name="T45" fmla="*/ 22 h 27"/>
                <a:gd name="T46" fmla="*/ 22 w 32"/>
                <a:gd name="T47" fmla="*/ 21 h 27"/>
                <a:gd name="T48" fmla="*/ 21 w 32"/>
                <a:gd name="T49" fmla="*/ 19 h 27"/>
                <a:gd name="T50" fmla="*/ 22 w 32"/>
                <a:gd name="T51" fmla="*/ 19 h 27"/>
                <a:gd name="T52" fmla="*/ 24 w 32"/>
                <a:gd name="T53" fmla="*/ 19 h 27"/>
                <a:gd name="T54" fmla="*/ 25 w 32"/>
                <a:gd name="T55" fmla="*/ 19 h 27"/>
                <a:gd name="T56" fmla="*/ 27 w 32"/>
                <a:gd name="T57" fmla="*/ 18 h 27"/>
                <a:gd name="T58" fmla="*/ 30 w 32"/>
                <a:gd name="T59" fmla="*/ 17 h 27"/>
                <a:gd name="T60" fmla="*/ 30 w 32"/>
                <a:gd name="T61" fmla="*/ 17 h 27"/>
                <a:gd name="T62" fmla="*/ 29 w 32"/>
                <a:gd name="T63" fmla="*/ 15 h 27"/>
                <a:gd name="T64" fmla="*/ 29 w 32"/>
                <a:gd name="T65" fmla="*/ 13 h 27"/>
                <a:gd name="T66" fmla="*/ 30 w 32"/>
                <a:gd name="T67" fmla="*/ 12 h 27"/>
                <a:gd name="T68" fmla="*/ 31 w 32"/>
                <a:gd name="T69" fmla="*/ 11 h 27"/>
                <a:gd name="T70" fmla="*/ 31 w 32"/>
                <a:gd name="T71" fmla="*/ 9 h 27"/>
                <a:gd name="T72" fmla="*/ 32 w 32"/>
                <a:gd name="T73" fmla="*/ 8 h 27"/>
                <a:gd name="T74" fmla="*/ 29 w 32"/>
                <a:gd name="T75" fmla="*/ 8 h 27"/>
                <a:gd name="T76" fmla="*/ 29 w 32"/>
                <a:gd name="T77" fmla="*/ 6 h 27"/>
                <a:gd name="T78" fmla="*/ 26 w 32"/>
                <a:gd name="T79" fmla="*/ 5 h 27"/>
                <a:gd name="T80" fmla="*/ 26 w 32"/>
                <a:gd name="T81" fmla="*/ 4 h 27"/>
                <a:gd name="T82" fmla="*/ 24 w 32"/>
                <a:gd name="T83" fmla="*/ 3 h 27"/>
                <a:gd name="T84" fmla="*/ 20 w 32"/>
                <a:gd name="T85" fmla="*/ 5 h 27"/>
                <a:gd name="T86" fmla="*/ 16 w 32"/>
                <a:gd name="T87" fmla="*/ 3 h 27"/>
                <a:gd name="T88" fmla="*/ 12 w 32"/>
                <a:gd name="T89" fmla="*/ 3 h 27"/>
                <a:gd name="T90" fmla="*/ 11 w 32"/>
                <a:gd name="T91" fmla="*/ 1 h 27"/>
                <a:gd name="T92" fmla="*/ 9 w 32"/>
                <a:gd name="T93" fmla="*/ 0 h 27"/>
                <a:gd name="T94" fmla="*/ 8 w 32"/>
                <a:gd name="T95" fmla="*/ 1 h 27"/>
                <a:gd name="T96" fmla="*/ 5 w 32"/>
                <a:gd name="T97" fmla="*/ 3 h 27"/>
                <a:gd name="T98" fmla="*/ 6 w 32"/>
                <a:gd name="T99" fmla="*/ 6 h 27"/>
                <a:gd name="T100" fmla="*/ 3 w 32"/>
                <a:gd name="T101" fmla="*/ 6 h 27"/>
                <a:gd name="T102" fmla="*/ 4 w 32"/>
                <a:gd name="T103" fmla="*/ 3 h 27"/>
                <a:gd name="T104" fmla="*/ 4 w 32"/>
                <a:gd name="T105" fmla="*/ 1 h 27"/>
                <a:gd name="T106" fmla="*/ 3 w 32"/>
                <a:gd name="T10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27">
                  <a:moveTo>
                    <a:pt x="3" y="1"/>
                  </a:moveTo>
                  <a:cubicBezTo>
                    <a:pt x="3" y="2"/>
                    <a:pt x="1" y="3"/>
                    <a:pt x="1" y="4"/>
                  </a:cubicBezTo>
                  <a:cubicBezTo>
                    <a:pt x="1" y="5"/>
                    <a:pt x="1" y="5"/>
                    <a:pt x="1" y="6"/>
                  </a:cubicBezTo>
                  <a:cubicBezTo>
                    <a:pt x="0" y="6"/>
                    <a:pt x="0" y="7"/>
                    <a:pt x="0" y="7"/>
                  </a:cubicBezTo>
                  <a:cubicBezTo>
                    <a:pt x="1" y="7"/>
                    <a:pt x="2" y="7"/>
                    <a:pt x="2" y="7"/>
                  </a:cubicBezTo>
                  <a:cubicBezTo>
                    <a:pt x="2" y="8"/>
                    <a:pt x="3" y="8"/>
                    <a:pt x="3" y="9"/>
                  </a:cubicBezTo>
                  <a:cubicBezTo>
                    <a:pt x="3" y="10"/>
                    <a:pt x="2" y="12"/>
                    <a:pt x="4" y="12"/>
                  </a:cubicBezTo>
                  <a:cubicBezTo>
                    <a:pt x="6" y="12"/>
                    <a:pt x="7" y="11"/>
                    <a:pt x="8" y="12"/>
                  </a:cubicBezTo>
                  <a:cubicBezTo>
                    <a:pt x="9" y="13"/>
                    <a:pt x="10" y="14"/>
                    <a:pt x="11" y="14"/>
                  </a:cubicBezTo>
                  <a:cubicBezTo>
                    <a:pt x="13" y="13"/>
                    <a:pt x="15" y="13"/>
                    <a:pt x="14" y="14"/>
                  </a:cubicBezTo>
                  <a:cubicBezTo>
                    <a:pt x="13" y="16"/>
                    <a:pt x="13" y="18"/>
                    <a:pt x="14" y="19"/>
                  </a:cubicBezTo>
                  <a:cubicBezTo>
                    <a:pt x="14" y="19"/>
                    <a:pt x="15" y="20"/>
                    <a:pt x="14" y="20"/>
                  </a:cubicBezTo>
                  <a:cubicBezTo>
                    <a:pt x="14" y="21"/>
                    <a:pt x="14" y="22"/>
                    <a:pt x="14" y="22"/>
                  </a:cubicBezTo>
                  <a:cubicBezTo>
                    <a:pt x="15" y="23"/>
                    <a:pt x="15" y="23"/>
                    <a:pt x="15" y="23"/>
                  </a:cubicBezTo>
                  <a:cubicBezTo>
                    <a:pt x="15" y="23"/>
                    <a:pt x="15" y="23"/>
                    <a:pt x="14" y="24"/>
                  </a:cubicBezTo>
                  <a:cubicBezTo>
                    <a:pt x="15" y="24"/>
                    <a:pt x="16" y="25"/>
                    <a:pt x="16" y="26"/>
                  </a:cubicBezTo>
                  <a:cubicBezTo>
                    <a:pt x="17" y="26"/>
                    <a:pt x="17" y="27"/>
                    <a:pt x="18" y="26"/>
                  </a:cubicBezTo>
                  <a:cubicBezTo>
                    <a:pt x="18" y="26"/>
                    <a:pt x="18" y="26"/>
                    <a:pt x="19" y="26"/>
                  </a:cubicBezTo>
                  <a:cubicBezTo>
                    <a:pt x="19" y="27"/>
                    <a:pt x="20" y="26"/>
                    <a:pt x="20" y="25"/>
                  </a:cubicBezTo>
                  <a:cubicBezTo>
                    <a:pt x="21" y="25"/>
                    <a:pt x="22" y="25"/>
                    <a:pt x="22" y="25"/>
                  </a:cubicBezTo>
                  <a:cubicBezTo>
                    <a:pt x="22" y="24"/>
                    <a:pt x="23" y="24"/>
                    <a:pt x="23" y="23"/>
                  </a:cubicBezTo>
                  <a:cubicBezTo>
                    <a:pt x="24" y="23"/>
                    <a:pt x="24" y="22"/>
                    <a:pt x="24" y="22"/>
                  </a:cubicBezTo>
                  <a:cubicBezTo>
                    <a:pt x="23" y="22"/>
                    <a:pt x="22" y="23"/>
                    <a:pt x="22" y="22"/>
                  </a:cubicBezTo>
                  <a:cubicBezTo>
                    <a:pt x="22" y="21"/>
                    <a:pt x="22" y="21"/>
                    <a:pt x="22" y="21"/>
                  </a:cubicBezTo>
                  <a:cubicBezTo>
                    <a:pt x="22" y="20"/>
                    <a:pt x="22" y="19"/>
                    <a:pt x="21" y="19"/>
                  </a:cubicBezTo>
                  <a:cubicBezTo>
                    <a:pt x="20" y="18"/>
                    <a:pt x="22" y="18"/>
                    <a:pt x="22" y="19"/>
                  </a:cubicBezTo>
                  <a:cubicBezTo>
                    <a:pt x="23" y="19"/>
                    <a:pt x="24" y="19"/>
                    <a:pt x="24" y="19"/>
                  </a:cubicBezTo>
                  <a:cubicBezTo>
                    <a:pt x="25" y="20"/>
                    <a:pt x="25" y="20"/>
                    <a:pt x="25" y="19"/>
                  </a:cubicBezTo>
                  <a:cubicBezTo>
                    <a:pt x="25" y="19"/>
                    <a:pt x="26" y="18"/>
                    <a:pt x="27" y="18"/>
                  </a:cubicBezTo>
                  <a:cubicBezTo>
                    <a:pt x="28" y="19"/>
                    <a:pt x="29" y="18"/>
                    <a:pt x="30" y="17"/>
                  </a:cubicBezTo>
                  <a:cubicBezTo>
                    <a:pt x="30" y="17"/>
                    <a:pt x="30" y="17"/>
                    <a:pt x="30" y="17"/>
                  </a:cubicBezTo>
                  <a:cubicBezTo>
                    <a:pt x="30" y="16"/>
                    <a:pt x="29" y="15"/>
                    <a:pt x="29" y="15"/>
                  </a:cubicBezTo>
                  <a:cubicBezTo>
                    <a:pt x="28" y="14"/>
                    <a:pt x="29" y="14"/>
                    <a:pt x="29" y="13"/>
                  </a:cubicBezTo>
                  <a:cubicBezTo>
                    <a:pt x="29" y="13"/>
                    <a:pt x="29" y="12"/>
                    <a:pt x="30" y="12"/>
                  </a:cubicBezTo>
                  <a:cubicBezTo>
                    <a:pt x="31" y="12"/>
                    <a:pt x="31" y="11"/>
                    <a:pt x="31" y="11"/>
                  </a:cubicBezTo>
                  <a:cubicBezTo>
                    <a:pt x="30" y="11"/>
                    <a:pt x="31" y="10"/>
                    <a:pt x="31" y="9"/>
                  </a:cubicBezTo>
                  <a:cubicBezTo>
                    <a:pt x="32" y="9"/>
                    <a:pt x="32" y="9"/>
                    <a:pt x="32" y="8"/>
                  </a:cubicBezTo>
                  <a:cubicBezTo>
                    <a:pt x="31" y="8"/>
                    <a:pt x="30" y="8"/>
                    <a:pt x="29" y="8"/>
                  </a:cubicBezTo>
                  <a:cubicBezTo>
                    <a:pt x="28" y="8"/>
                    <a:pt x="29" y="7"/>
                    <a:pt x="29" y="6"/>
                  </a:cubicBezTo>
                  <a:cubicBezTo>
                    <a:pt x="30" y="5"/>
                    <a:pt x="27" y="5"/>
                    <a:pt x="26" y="5"/>
                  </a:cubicBezTo>
                  <a:cubicBezTo>
                    <a:pt x="25" y="5"/>
                    <a:pt x="25" y="4"/>
                    <a:pt x="26" y="4"/>
                  </a:cubicBezTo>
                  <a:cubicBezTo>
                    <a:pt x="27" y="3"/>
                    <a:pt x="26" y="3"/>
                    <a:pt x="24" y="3"/>
                  </a:cubicBezTo>
                  <a:cubicBezTo>
                    <a:pt x="23" y="3"/>
                    <a:pt x="21" y="4"/>
                    <a:pt x="20" y="5"/>
                  </a:cubicBezTo>
                  <a:cubicBezTo>
                    <a:pt x="19" y="5"/>
                    <a:pt x="17" y="3"/>
                    <a:pt x="16" y="3"/>
                  </a:cubicBezTo>
                  <a:cubicBezTo>
                    <a:pt x="14" y="4"/>
                    <a:pt x="12" y="4"/>
                    <a:pt x="12" y="3"/>
                  </a:cubicBezTo>
                  <a:cubicBezTo>
                    <a:pt x="13" y="2"/>
                    <a:pt x="12" y="1"/>
                    <a:pt x="11" y="1"/>
                  </a:cubicBezTo>
                  <a:cubicBezTo>
                    <a:pt x="9" y="1"/>
                    <a:pt x="10" y="0"/>
                    <a:pt x="9" y="0"/>
                  </a:cubicBezTo>
                  <a:cubicBezTo>
                    <a:pt x="8" y="0"/>
                    <a:pt x="9" y="1"/>
                    <a:pt x="8" y="1"/>
                  </a:cubicBezTo>
                  <a:cubicBezTo>
                    <a:pt x="7" y="1"/>
                    <a:pt x="5" y="2"/>
                    <a:pt x="5" y="3"/>
                  </a:cubicBezTo>
                  <a:cubicBezTo>
                    <a:pt x="5" y="4"/>
                    <a:pt x="6" y="5"/>
                    <a:pt x="6" y="6"/>
                  </a:cubicBezTo>
                  <a:cubicBezTo>
                    <a:pt x="5" y="7"/>
                    <a:pt x="4" y="7"/>
                    <a:pt x="3" y="6"/>
                  </a:cubicBezTo>
                  <a:cubicBezTo>
                    <a:pt x="3" y="5"/>
                    <a:pt x="5" y="3"/>
                    <a:pt x="4" y="3"/>
                  </a:cubicBezTo>
                  <a:cubicBezTo>
                    <a:pt x="4" y="2"/>
                    <a:pt x="4" y="1"/>
                    <a:pt x="4" y="1"/>
                  </a:cubicBezTo>
                  <a:cubicBezTo>
                    <a:pt x="4" y="1"/>
                    <a:pt x="3"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296">
              <a:extLst>
                <a:ext uri="{FF2B5EF4-FFF2-40B4-BE49-F238E27FC236}">
                  <a16:creationId xmlns:a16="http://schemas.microsoft.com/office/drawing/2014/main" id="{6CBF883B-EE62-458D-866D-D115C67F65F8}"/>
                </a:ext>
              </a:extLst>
            </p:cNvPr>
            <p:cNvSpPr>
              <a:spLocks/>
            </p:cNvSpPr>
            <p:nvPr/>
          </p:nvSpPr>
          <p:spPr bwMode="auto">
            <a:xfrm>
              <a:off x="-4016375" y="2178050"/>
              <a:ext cx="36512" cy="39688"/>
            </a:xfrm>
            <a:custGeom>
              <a:avLst/>
              <a:gdLst>
                <a:gd name="T0" fmla="*/ 2 w 10"/>
                <a:gd name="T1" fmla="*/ 3 h 11"/>
                <a:gd name="T2" fmla="*/ 1 w 10"/>
                <a:gd name="T3" fmla="*/ 4 h 11"/>
                <a:gd name="T4" fmla="*/ 0 w 10"/>
                <a:gd name="T5" fmla="*/ 6 h 11"/>
                <a:gd name="T6" fmla="*/ 2 w 10"/>
                <a:gd name="T7" fmla="*/ 8 h 11"/>
                <a:gd name="T8" fmla="*/ 4 w 10"/>
                <a:gd name="T9" fmla="*/ 11 h 11"/>
                <a:gd name="T10" fmla="*/ 5 w 10"/>
                <a:gd name="T11" fmla="*/ 11 h 11"/>
                <a:gd name="T12" fmla="*/ 6 w 10"/>
                <a:gd name="T13" fmla="*/ 9 h 11"/>
                <a:gd name="T14" fmla="*/ 9 w 10"/>
                <a:gd name="T15" fmla="*/ 9 h 11"/>
                <a:gd name="T16" fmla="*/ 9 w 10"/>
                <a:gd name="T17" fmla="*/ 10 h 11"/>
                <a:gd name="T18" fmla="*/ 9 w 10"/>
                <a:gd name="T19" fmla="*/ 9 h 11"/>
                <a:gd name="T20" fmla="*/ 9 w 10"/>
                <a:gd name="T21" fmla="*/ 6 h 11"/>
                <a:gd name="T22" fmla="*/ 10 w 10"/>
                <a:gd name="T23" fmla="*/ 3 h 11"/>
                <a:gd name="T24" fmla="*/ 10 w 10"/>
                <a:gd name="T25" fmla="*/ 2 h 11"/>
                <a:gd name="T26" fmla="*/ 8 w 10"/>
                <a:gd name="T27" fmla="*/ 1 h 11"/>
                <a:gd name="T28" fmla="*/ 5 w 10"/>
                <a:gd name="T29" fmla="*/ 1 h 11"/>
                <a:gd name="T30" fmla="*/ 3 w 10"/>
                <a:gd name="T31" fmla="*/ 1 h 11"/>
                <a:gd name="T32" fmla="*/ 3 w 10"/>
                <a:gd name="T33" fmla="*/ 1 h 11"/>
                <a:gd name="T34" fmla="*/ 2 w 10"/>
                <a:gd name="T35"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2" y="3"/>
                  </a:moveTo>
                  <a:cubicBezTo>
                    <a:pt x="3" y="3"/>
                    <a:pt x="2" y="4"/>
                    <a:pt x="1" y="4"/>
                  </a:cubicBezTo>
                  <a:cubicBezTo>
                    <a:pt x="1" y="4"/>
                    <a:pt x="1" y="5"/>
                    <a:pt x="0" y="6"/>
                  </a:cubicBezTo>
                  <a:cubicBezTo>
                    <a:pt x="0" y="6"/>
                    <a:pt x="2" y="7"/>
                    <a:pt x="2" y="8"/>
                  </a:cubicBezTo>
                  <a:cubicBezTo>
                    <a:pt x="3" y="9"/>
                    <a:pt x="3" y="10"/>
                    <a:pt x="4" y="11"/>
                  </a:cubicBezTo>
                  <a:cubicBezTo>
                    <a:pt x="4" y="11"/>
                    <a:pt x="5" y="11"/>
                    <a:pt x="5" y="11"/>
                  </a:cubicBezTo>
                  <a:cubicBezTo>
                    <a:pt x="6" y="11"/>
                    <a:pt x="5" y="9"/>
                    <a:pt x="6" y="9"/>
                  </a:cubicBezTo>
                  <a:cubicBezTo>
                    <a:pt x="7" y="9"/>
                    <a:pt x="8" y="9"/>
                    <a:pt x="9" y="9"/>
                  </a:cubicBezTo>
                  <a:cubicBezTo>
                    <a:pt x="9" y="10"/>
                    <a:pt x="9" y="10"/>
                    <a:pt x="9" y="10"/>
                  </a:cubicBezTo>
                  <a:cubicBezTo>
                    <a:pt x="9" y="9"/>
                    <a:pt x="9" y="9"/>
                    <a:pt x="9" y="9"/>
                  </a:cubicBezTo>
                  <a:cubicBezTo>
                    <a:pt x="10" y="8"/>
                    <a:pt x="10" y="7"/>
                    <a:pt x="9" y="6"/>
                  </a:cubicBezTo>
                  <a:cubicBezTo>
                    <a:pt x="9" y="5"/>
                    <a:pt x="9" y="3"/>
                    <a:pt x="10" y="3"/>
                  </a:cubicBezTo>
                  <a:cubicBezTo>
                    <a:pt x="10" y="3"/>
                    <a:pt x="10" y="2"/>
                    <a:pt x="10" y="2"/>
                  </a:cubicBezTo>
                  <a:cubicBezTo>
                    <a:pt x="9" y="1"/>
                    <a:pt x="8" y="1"/>
                    <a:pt x="8" y="1"/>
                  </a:cubicBezTo>
                  <a:cubicBezTo>
                    <a:pt x="6" y="1"/>
                    <a:pt x="5" y="2"/>
                    <a:pt x="5" y="1"/>
                  </a:cubicBezTo>
                  <a:cubicBezTo>
                    <a:pt x="4" y="0"/>
                    <a:pt x="4" y="1"/>
                    <a:pt x="3" y="1"/>
                  </a:cubicBezTo>
                  <a:cubicBezTo>
                    <a:pt x="3" y="1"/>
                    <a:pt x="3" y="1"/>
                    <a:pt x="3" y="1"/>
                  </a:cubicBezTo>
                  <a:cubicBezTo>
                    <a:pt x="3" y="2"/>
                    <a:pt x="2" y="2"/>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297">
              <a:extLst>
                <a:ext uri="{FF2B5EF4-FFF2-40B4-BE49-F238E27FC236}">
                  <a16:creationId xmlns:a16="http://schemas.microsoft.com/office/drawing/2014/main" id="{01A8B945-308D-4CDD-B782-C8824BFFBE56}"/>
                </a:ext>
              </a:extLst>
            </p:cNvPr>
            <p:cNvSpPr>
              <a:spLocks/>
            </p:cNvSpPr>
            <p:nvPr/>
          </p:nvSpPr>
          <p:spPr bwMode="auto">
            <a:xfrm>
              <a:off x="-4044950" y="2159000"/>
              <a:ext cx="42862" cy="61913"/>
            </a:xfrm>
            <a:custGeom>
              <a:avLst/>
              <a:gdLst>
                <a:gd name="T0" fmla="*/ 3 w 12"/>
                <a:gd name="T1" fmla="*/ 1 h 17"/>
                <a:gd name="T2" fmla="*/ 3 w 12"/>
                <a:gd name="T3" fmla="*/ 3 h 17"/>
                <a:gd name="T4" fmla="*/ 2 w 12"/>
                <a:gd name="T5" fmla="*/ 4 h 17"/>
                <a:gd name="T6" fmla="*/ 1 w 12"/>
                <a:gd name="T7" fmla="*/ 5 h 17"/>
                <a:gd name="T8" fmla="*/ 1 w 12"/>
                <a:gd name="T9" fmla="*/ 7 h 17"/>
                <a:gd name="T10" fmla="*/ 2 w 12"/>
                <a:gd name="T11" fmla="*/ 9 h 17"/>
                <a:gd name="T12" fmla="*/ 3 w 12"/>
                <a:gd name="T13" fmla="*/ 8 h 17"/>
                <a:gd name="T14" fmla="*/ 4 w 12"/>
                <a:gd name="T15" fmla="*/ 10 h 17"/>
                <a:gd name="T16" fmla="*/ 4 w 12"/>
                <a:gd name="T17" fmla="*/ 12 h 17"/>
                <a:gd name="T18" fmla="*/ 5 w 12"/>
                <a:gd name="T19" fmla="*/ 16 h 17"/>
                <a:gd name="T20" fmla="*/ 7 w 12"/>
                <a:gd name="T21" fmla="*/ 17 h 17"/>
                <a:gd name="T22" fmla="*/ 9 w 12"/>
                <a:gd name="T23" fmla="*/ 16 h 17"/>
                <a:gd name="T24" fmla="*/ 10 w 12"/>
                <a:gd name="T25" fmla="*/ 16 h 17"/>
                <a:gd name="T26" fmla="*/ 12 w 12"/>
                <a:gd name="T27" fmla="*/ 16 h 17"/>
                <a:gd name="T28" fmla="*/ 10 w 12"/>
                <a:gd name="T29" fmla="*/ 13 h 17"/>
                <a:gd name="T30" fmla="*/ 8 w 12"/>
                <a:gd name="T31" fmla="*/ 11 h 17"/>
                <a:gd name="T32" fmla="*/ 9 w 12"/>
                <a:gd name="T33" fmla="*/ 9 h 17"/>
                <a:gd name="T34" fmla="*/ 10 w 12"/>
                <a:gd name="T35" fmla="*/ 8 h 17"/>
                <a:gd name="T36" fmla="*/ 11 w 12"/>
                <a:gd name="T37" fmla="*/ 6 h 17"/>
                <a:gd name="T38" fmla="*/ 9 w 12"/>
                <a:gd name="T39" fmla="*/ 4 h 17"/>
                <a:gd name="T40" fmla="*/ 7 w 12"/>
                <a:gd name="T41" fmla="*/ 3 h 17"/>
                <a:gd name="T42" fmla="*/ 5 w 12"/>
                <a:gd name="T43" fmla="*/ 1 h 17"/>
                <a:gd name="T44" fmla="*/ 4 w 12"/>
                <a:gd name="T45" fmla="*/ 0 h 17"/>
                <a:gd name="T46" fmla="*/ 3 w 12"/>
                <a:gd name="T4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7">
                  <a:moveTo>
                    <a:pt x="3" y="1"/>
                  </a:moveTo>
                  <a:cubicBezTo>
                    <a:pt x="3" y="2"/>
                    <a:pt x="2" y="3"/>
                    <a:pt x="3" y="3"/>
                  </a:cubicBezTo>
                  <a:cubicBezTo>
                    <a:pt x="3" y="3"/>
                    <a:pt x="3" y="4"/>
                    <a:pt x="2" y="4"/>
                  </a:cubicBezTo>
                  <a:cubicBezTo>
                    <a:pt x="1" y="4"/>
                    <a:pt x="1" y="5"/>
                    <a:pt x="1" y="5"/>
                  </a:cubicBezTo>
                  <a:cubicBezTo>
                    <a:pt x="1" y="6"/>
                    <a:pt x="0" y="6"/>
                    <a:pt x="1" y="7"/>
                  </a:cubicBezTo>
                  <a:cubicBezTo>
                    <a:pt x="1" y="7"/>
                    <a:pt x="2" y="8"/>
                    <a:pt x="2" y="9"/>
                  </a:cubicBezTo>
                  <a:cubicBezTo>
                    <a:pt x="3" y="8"/>
                    <a:pt x="3" y="8"/>
                    <a:pt x="3" y="8"/>
                  </a:cubicBezTo>
                  <a:cubicBezTo>
                    <a:pt x="4" y="8"/>
                    <a:pt x="3" y="10"/>
                    <a:pt x="4" y="10"/>
                  </a:cubicBezTo>
                  <a:cubicBezTo>
                    <a:pt x="5" y="10"/>
                    <a:pt x="5" y="12"/>
                    <a:pt x="4" y="12"/>
                  </a:cubicBezTo>
                  <a:cubicBezTo>
                    <a:pt x="4" y="12"/>
                    <a:pt x="4" y="15"/>
                    <a:pt x="5" y="16"/>
                  </a:cubicBezTo>
                  <a:cubicBezTo>
                    <a:pt x="6" y="17"/>
                    <a:pt x="7" y="17"/>
                    <a:pt x="7" y="17"/>
                  </a:cubicBezTo>
                  <a:cubicBezTo>
                    <a:pt x="8" y="17"/>
                    <a:pt x="9" y="17"/>
                    <a:pt x="9" y="16"/>
                  </a:cubicBezTo>
                  <a:cubicBezTo>
                    <a:pt x="9" y="16"/>
                    <a:pt x="10" y="16"/>
                    <a:pt x="10" y="16"/>
                  </a:cubicBezTo>
                  <a:cubicBezTo>
                    <a:pt x="10" y="15"/>
                    <a:pt x="11" y="16"/>
                    <a:pt x="12" y="16"/>
                  </a:cubicBezTo>
                  <a:cubicBezTo>
                    <a:pt x="11" y="15"/>
                    <a:pt x="11" y="14"/>
                    <a:pt x="10" y="13"/>
                  </a:cubicBezTo>
                  <a:cubicBezTo>
                    <a:pt x="10" y="12"/>
                    <a:pt x="8" y="11"/>
                    <a:pt x="8" y="11"/>
                  </a:cubicBezTo>
                  <a:cubicBezTo>
                    <a:pt x="9" y="10"/>
                    <a:pt x="9" y="9"/>
                    <a:pt x="9" y="9"/>
                  </a:cubicBezTo>
                  <a:cubicBezTo>
                    <a:pt x="10" y="9"/>
                    <a:pt x="11" y="8"/>
                    <a:pt x="10" y="8"/>
                  </a:cubicBezTo>
                  <a:cubicBezTo>
                    <a:pt x="10" y="7"/>
                    <a:pt x="11" y="7"/>
                    <a:pt x="11" y="6"/>
                  </a:cubicBezTo>
                  <a:cubicBezTo>
                    <a:pt x="10" y="6"/>
                    <a:pt x="9" y="4"/>
                    <a:pt x="9" y="4"/>
                  </a:cubicBezTo>
                  <a:cubicBezTo>
                    <a:pt x="8" y="4"/>
                    <a:pt x="7" y="4"/>
                    <a:pt x="7" y="3"/>
                  </a:cubicBezTo>
                  <a:cubicBezTo>
                    <a:pt x="8" y="2"/>
                    <a:pt x="6" y="2"/>
                    <a:pt x="5" y="1"/>
                  </a:cubicBezTo>
                  <a:cubicBezTo>
                    <a:pt x="5" y="1"/>
                    <a:pt x="5" y="0"/>
                    <a:pt x="4" y="0"/>
                  </a:cubicBezTo>
                  <a:cubicBezTo>
                    <a:pt x="4" y="1"/>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298">
              <a:extLst>
                <a:ext uri="{FF2B5EF4-FFF2-40B4-BE49-F238E27FC236}">
                  <a16:creationId xmlns:a16="http://schemas.microsoft.com/office/drawing/2014/main" id="{6FBA878D-458A-4A66-A978-6A0CBD9051F8}"/>
                </a:ext>
              </a:extLst>
            </p:cNvPr>
            <p:cNvSpPr>
              <a:spLocks/>
            </p:cNvSpPr>
            <p:nvPr/>
          </p:nvSpPr>
          <p:spPr bwMode="auto">
            <a:xfrm>
              <a:off x="-3983038" y="2184400"/>
              <a:ext cx="25400" cy="33338"/>
            </a:xfrm>
            <a:custGeom>
              <a:avLst/>
              <a:gdLst>
                <a:gd name="T0" fmla="*/ 0 w 7"/>
                <a:gd name="T1" fmla="*/ 4 h 9"/>
                <a:gd name="T2" fmla="*/ 0 w 7"/>
                <a:gd name="T3" fmla="*/ 7 h 9"/>
                <a:gd name="T4" fmla="*/ 0 w 7"/>
                <a:gd name="T5" fmla="*/ 8 h 9"/>
                <a:gd name="T6" fmla="*/ 2 w 7"/>
                <a:gd name="T7" fmla="*/ 8 h 9"/>
                <a:gd name="T8" fmla="*/ 4 w 7"/>
                <a:gd name="T9" fmla="*/ 7 h 9"/>
                <a:gd name="T10" fmla="*/ 7 w 7"/>
                <a:gd name="T11" fmla="*/ 3 h 9"/>
                <a:gd name="T12" fmla="*/ 7 w 7"/>
                <a:gd name="T13" fmla="*/ 3 h 9"/>
                <a:gd name="T14" fmla="*/ 3 w 7"/>
                <a:gd name="T15" fmla="*/ 0 h 9"/>
                <a:gd name="T16" fmla="*/ 1 w 7"/>
                <a:gd name="T17" fmla="*/ 0 h 9"/>
                <a:gd name="T18" fmla="*/ 1 w 7"/>
                <a:gd name="T19" fmla="*/ 1 h 9"/>
                <a:gd name="T20" fmla="*/ 0 w 7"/>
                <a:gd name="T2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0" y="4"/>
                  </a:moveTo>
                  <a:cubicBezTo>
                    <a:pt x="1" y="5"/>
                    <a:pt x="1" y="6"/>
                    <a:pt x="0" y="7"/>
                  </a:cubicBezTo>
                  <a:cubicBezTo>
                    <a:pt x="0" y="7"/>
                    <a:pt x="0" y="7"/>
                    <a:pt x="0" y="8"/>
                  </a:cubicBezTo>
                  <a:cubicBezTo>
                    <a:pt x="0" y="8"/>
                    <a:pt x="1" y="8"/>
                    <a:pt x="2" y="8"/>
                  </a:cubicBezTo>
                  <a:cubicBezTo>
                    <a:pt x="3" y="8"/>
                    <a:pt x="4" y="9"/>
                    <a:pt x="4" y="7"/>
                  </a:cubicBezTo>
                  <a:cubicBezTo>
                    <a:pt x="5" y="6"/>
                    <a:pt x="6" y="4"/>
                    <a:pt x="7" y="3"/>
                  </a:cubicBezTo>
                  <a:cubicBezTo>
                    <a:pt x="7" y="3"/>
                    <a:pt x="7" y="3"/>
                    <a:pt x="7" y="3"/>
                  </a:cubicBezTo>
                  <a:cubicBezTo>
                    <a:pt x="6" y="3"/>
                    <a:pt x="4" y="1"/>
                    <a:pt x="3" y="0"/>
                  </a:cubicBezTo>
                  <a:cubicBezTo>
                    <a:pt x="2" y="0"/>
                    <a:pt x="2" y="0"/>
                    <a:pt x="1" y="0"/>
                  </a:cubicBezTo>
                  <a:cubicBezTo>
                    <a:pt x="1" y="0"/>
                    <a:pt x="1" y="1"/>
                    <a:pt x="1" y="1"/>
                  </a:cubicBezTo>
                  <a:cubicBezTo>
                    <a:pt x="0" y="1"/>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299">
              <a:extLst>
                <a:ext uri="{FF2B5EF4-FFF2-40B4-BE49-F238E27FC236}">
                  <a16:creationId xmlns:a16="http://schemas.microsoft.com/office/drawing/2014/main" id="{06C2F509-5EAF-44F5-80FD-B5494AEDC51F}"/>
                </a:ext>
              </a:extLst>
            </p:cNvPr>
            <p:cNvSpPr>
              <a:spLocks/>
            </p:cNvSpPr>
            <p:nvPr/>
          </p:nvSpPr>
          <p:spPr bwMode="auto">
            <a:xfrm>
              <a:off x="-4240213" y="2030413"/>
              <a:ext cx="87312" cy="31750"/>
            </a:xfrm>
            <a:custGeom>
              <a:avLst/>
              <a:gdLst>
                <a:gd name="T0" fmla="*/ 20 w 24"/>
                <a:gd name="T1" fmla="*/ 6 h 9"/>
                <a:gd name="T2" fmla="*/ 8 w 24"/>
                <a:gd name="T3" fmla="*/ 1 h 9"/>
                <a:gd name="T4" fmla="*/ 0 w 24"/>
                <a:gd name="T5" fmla="*/ 4 h 9"/>
                <a:gd name="T6" fmla="*/ 4 w 24"/>
                <a:gd name="T7" fmla="*/ 2 h 9"/>
                <a:gd name="T8" fmla="*/ 7 w 24"/>
                <a:gd name="T9" fmla="*/ 3 h 9"/>
                <a:gd name="T10" fmla="*/ 10 w 24"/>
                <a:gd name="T11" fmla="*/ 4 h 9"/>
                <a:gd name="T12" fmla="*/ 15 w 24"/>
                <a:gd name="T13" fmla="*/ 7 h 9"/>
                <a:gd name="T14" fmla="*/ 17 w 24"/>
                <a:gd name="T15" fmla="*/ 8 h 9"/>
                <a:gd name="T16" fmla="*/ 24 w 24"/>
                <a:gd name="T17" fmla="*/ 8 h 9"/>
                <a:gd name="T18" fmla="*/ 20 w 24"/>
                <a:gd name="T1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9">
                  <a:moveTo>
                    <a:pt x="20" y="6"/>
                  </a:moveTo>
                  <a:cubicBezTo>
                    <a:pt x="18" y="6"/>
                    <a:pt x="13" y="2"/>
                    <a:pt x="8" y="1"/>
                  </a:cubicBezTo>
                  <a:cubicBezTo>
                    <a:pt x="4" y="0"/>
                    <a:pt x="0" y="3"/>
                    <a:pt x="0" y="4"/>
                  </a:cubicBezTo>
                  <a:cubicBezTo>
                    <a:pt x="1" y="5"/>
                    <a:pt x="3" y="3"/>
                    <a:pt x="4" y="2"/>
                  </a:cubicBezTo>
                  <a:cubicBezTo>
                    <a:pt x="5" y="1"/>
                    <a:pt x="6" y="3"/>
                    <a:pt x="7" y="3"/>
                  </a:cubicBezTo>
                  <a:cubicBezTo>
                    <a:pt x="7" y="4"/>
                    <a:pt x="8" y="4"/>
                    <a:pt x="10" y="4"/>
                  </a:cubicBezTo>
                  <a:cubicBezTo>
                    <a:pt x="13" y="4"/>
                    <a:pt x="13" y="6"/>
                    <a:pt x="15" y="7"/>
                  </a:cubicBezTo>
                  <a:cubicBezTo>
                    <a:pt x="18" y="7"/>
                    <a:pt x="15" y="8"/>
                    <a:pt x="17" y="8"/>
                  </a:cubicBezTo>
                  <a:cubicBezTo>
                    <a:pt x="18" y="9"/>
                    <a:pt x="24" y="9"/>
                    <a:pt x="24" y="8"/>
                  </a:cubicBezTo>
                  <a:cubicBezTo>
                    <a:pt x="24" y="8"/>
                    <a:pt x="21" y="6"/>
                    <a:pt x="20"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300">
              <a:extLst>
                <a:ext uri="{FF2B5EF4-FFF2-40B4-BE49-F238E27FC236}">
                  <a16:creationId xmlns:a16="http://schemas.microsoft.com/office/drawing/2014/main" id="{C32E4043-68A7-4207-A3AC-92EC42B29F64}"/>
                </a:ext>
              </a:extLst>
            </p:cNvPr>
            <p:cNvSpPr>
              <a:spLocks/>
            </p:cNvSpPr>
            <p:nvPr/>
          </p:nvSpPr>
          <p:spPr bwMode="auto">
            <a:xfrm>
              <a:off x="-4189413" y="2073275"/>
              <a:ext cx="22225" cy="11113"/>
            </a:xfrm>
            <a:custGeom>
              <a:avLst/>
              <a:gdLst>
                <a:gd name="T0" fmla="*/ 0 w 6"/>
                <a:gd name="T1" fmla="*/ 1 h 3"/>
                <a:gd name="T2" fmla="*/ 5 w 6"/>
                <a:gd name="T3" fmla="*/ 2 h 3"/>
                <a:gd name="T4" fmla="*/ 0 w 6"/>
                <a:gd name="T5" fmla="*/ 1 h 3"/>
              </a:gdLst>
              <a:ahLst/>
              <a:cxnLst>
                <a:cxn ang="0">
                  <a:pos x="T0" y="T1"/>
                </a:cxn>
                <a:cxn ang="0">
                  <a:pos x="T2" y="T3"/>
                </a:cxn>
                <a:cxn ang="0">
                  <a:pos x="T4" y="T5"/>
                </a:cxn>
              </a:cxnLst>
              <a:rect l="0" t="0" r="r" b="b"/>
              <a:pathLst>
                <a:path w="6" h="3">
                  <a:moveTo>
                    <a:pt x="0" y="1"/>
                  </a:moveTo>
                  <a:cubicBezTo>
                    <a:pt x="1" y="2"/>
                    <a:pt x="5" y="3"/>
                    <a:pt x="5" y="2"/>
                  </a:cubicBezTo>
                  <a:cubicBezTo>
                    <a:pt x="6" y="1"/>
                    <a:pt x="0" y="0"/>
                    <a:pt x="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301">
              <a:extLst>
                <a:ext uri="{FF2B5EF4-FFF2-40B4-BE49-F238E27FC236}">
                  <a16:creationId xmlns:a16="http://schemas.microsoft.com/office/drawing/2014/main" id="{081BA9C6-5064-448D-A3B0-E436565C05F9}"/>
                </a:ext>
              </a:extLst>
            </p:cNvPr>
            <p:cNvSpPr>
              <a:spLocks/>
            </p:cNvSpPr>
            <p:nvPr/>
          </p:nvSpPr>
          <p:spPr bwMode="auto">
            <a:xfrm>
              <a:off x="-4095750" y="2073275"/>
              <a:ext cx="19050" cy="6350"/>
            </a:xfrm>
            <a:custGeom>
              <a:avLst/>
              <a:gdLst>
                <a:gd name="T0" fmla="*/ 1 w 5"/>
                <a:gd name="T1" fmla="*/ 1 h 2"/>
                <a:gd name="T2" fmla="*/ 5 w 5"/>
                <a:gd name="T3" fmla="*/ 1 h 2"/>
                <a:gd name="T4" fmla="*/ 1 w 5"/>
                <a:gd name="T5" fmla="*/ 1 h 2"/>
              </a:gdLst>
              <a:ahLst/>
              <a:cxnLst>
                <a:cxn ang="0">
                  <a:pos x="T0" y="T1"/>
                </a:cxn>
                <a:cxn ang="0">
                  <a:pos x="T2" y="T3"/>
                </a:cxn>
                <a:cxn ang="0">
                  <a:pos x="T4" y="T5"/>
                </a:cxn>
              </a:cxnLst>
              <a:rect l="0" t="0" r="r" b="b"/>
              <a:pathLst>
                <a:path w="5" h="2">
                  <a:moveTo>
                    <a:pt x="1" y="1"/>
                  </a:moveTo>
                  <a:cubicBezTo>
                    <a:pt x="2" y="2"/>
                    <a:pt x="5" y="2"/>
                    <a:pt x="5" y="1"/>
                  </a:cubicBezTo>
                  <a:cubicBezTo>
                    <a:pt x="5" y="0"/>
                    <a:pt x="0" y="0"/>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302">
              <a:extLst>
                <a:ext uri="{FF2B5EF4-FFF2-40B4-BE49-F238E27FC236}">
                  <a16:creationId xmlns:a16="http://schemas.microsoft.com/office/drawing/2014/main" id="{0EF2B2D9-1B90-4A17-A182-1EFF95F8D1D1}"/>
                </a:ext>
              </a:extLst>
            </p:cNvPr>
            <p:cNvSpPr>
              <a:spLocks noEditPoints="1"/>
            </p:cNvSpPr>
            <p:nvPr/>
          </p:nvSpPr>
          <p:spPr bwMode="auto">
            <a:xfrm>
              <a:off x="-4041775" y="2706688"/>
              <a:ext cx="30162" cy="11113"/>
            </a:xfrm>
            <a:custGeom>
              <a:avLst/>
              <a:gdLst>
                <a:gd name="T0" fmla="*/ 8 w 8"/>
                <a:gd name="T1" fmla="*/ 1 h 3"/>
                <a:gd name="T2" fmla="*/ 4 w 8"/>
                <a:gd name="T3" fmla="*/ 3 h 3"/>
                <a:gd name="T4" fmla="*/ 8 w 8"/>
                <a:gd name="T5" fmla="*/ 1 h 3"/>
                <a:gd name="T6" fmla="*/ 3 w 8"/>
                <a:gd name="T7" fmla="*/ 0 h 3"/>
                <a:gd name="T8" fmla="*/ 1 w 8"/>
                <a:gd name="T9" fmla="*/ 3 h 3"/>
                <a:gd name="T10" fmla="*/ 3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8" y="1"/>
                  </a:moveTo>
                  <a:cubicBezTo>
                    <a:pt x="7" y="0"/>
                    <a:pt x="3" y="3"/>
                    <a:pt x="4" y="3"/>
                  </a:cubicBezTo>
                  <a:cubicBezTo>
                    <a:pt x="5" y="3"/>
                    <a:pt x="8" y="2"/>
                    <a:pt x="8" y="1"/>
                  </a:cubicBezTo>
                  <a:close/>
                  <a:moveTo>
                    <a:pt x="3" y="0"/>
                  </a:moveTo>
                  <a:cubicBezTo>
                    <a:pt x="2" y="0"/>
                    <a:pt x="0" y="2"/>
                    <a:pt x="1" y="3"/>
                  </a:cubicBezTo>
                  <a:cubicBezTo>
                    <a:pt x="2" y="3"/>
                    <a:pt x="5"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303">
              <a:extLst>
                <a:ext uri="{FF2B5EF4-FFF2-40B4-BE49-F238E27FC236}">
                  <a16:creationId xmlns:a16="http://schemas.microsoft.com/office/drawing/2014/main" id="{C0596337-E633-4DC4-BDF2-3112B8E03A1C}"/>
                </a:ext>
              </a:extLst>
            </p:cNvPr>
            <p:cNvSpPr>
              <a:spLocks noEditPoints="1"/>
            </p:cNvSpPr>
            <p:nvPr/>
          </p:nvSpPr>
          <p:spPr bwMode="auto">
            <a:xfrm>
              <a:off x="-4302125" y="2220913"/>
              <a:ext cx="141287" cy="53975"/>
            </a:xfrm>
            <a:custGeom>
              <a:avLst/>
              <a:gdLst>
                <a:gd name="T0" fmla="*/ 38 w 39"/>
                <a:gd name="T1" fmla="*/ 4 h 15"/>
                <a:gd name="T2" fmla="*/ 36 w 39"/>
                <a:gd name="T3" fmla="*/ 2 h 15"/>
                <a:gd name="T4" fmla="*/ 34 w 39"/>
                <a:gd name="T5" fmla="*/ 2 h 15"/>
                <a:gd name="T6" fmla="*/ 33 w 39"/>
                <a:gd name="T7" fmla="*/ 1 h 15"/>
                <a:gd name="T8" fmla="*/ 30 w 39"/>
                <a:gd name="T9" fmla="*/ 0 h 15"/>
                <a:gd name="T10" fmla="*/ 30 w 39"/>
                <a:gd name="T11" fmla="*/ 0 h 15"/>
                <a:gd name="T12" fmla="*/ 28 w 39"/>
                <a:gd name="T13" fmla="*/ 1 h 15"/>
                <a:gd name="T14" fmla="*/ 28 w 39"/>
                <a:gd name="T15" fmla="*/ 3 h 15"/>
                <a:gd name="T16" fmla="*/ 27 w 39"/>
                <a:gd name="T17" fmla="*/ 4 h 15"/>
                <a:gd name="T18" fmla="*/ 26 w 39"/>
                <a:gd name="T19" fmla="*/ 5 h 15"/>
                <a:gd name="T20" fmla="*/ 26 w 39"/>
                <a:gd name="T21" fmla="*/ 7 h 15"/>
                <a:gd name="T22" fmla="*/ 25 w 39"/>
                <a:gd name="T23" fmla="*/ 8 h 15"/>
                <a:gd name="T24" fmla="*/ 27 w 39"/>
                <a:gd name="T25" fmla="*/ 9 h 15"/>
                <a:gd name="T26" fmla="*/ 28 w 39"/>
                <a:gd name="T27" fmla="*/ 10 h 15"/>
                <a:gd name="T28" fmla="*/ 27 w 39"/>
                <a:gd name="T29" fmla="*/ 11 h 15"/>
                <a:gd name="T30" fmla="*/ 27 w 39"/>
                <a:gd name="T31" fmla="*/ 11 h 15"/>
                <a:gd name="T32" fmla="*/ 27 w 39"/>
                <a:gd name="T33" fmla="*/ 12 h 15"/>
                <a:gd name="T34" fmla="*/ 27 w 39"/>
                <a:gd name="T35" fmla="*/ 14 h 15"/>
                <a:gd name="T36" fmla="*/ 29 w 39"/>
                <a:gd name="T37" fmla="*/ 14 h 15"/>
                <a:gd name="T38" fmla="*/ 31 w 39"/>
                <a:gd name="T39" fmla="*/ 14 h 15"/>
                <a:gd name="T40" fmla="*/ 33 w 39"/>
                <a:gd name="T41" fmla="*/ 10 h 15"/>
                <a:gd name="T42" fmla="*/ 37 w 39"/>
                <a:gd name="T43" fmla="*/ 8 h 15"/>
                <a:gd name="T44" fmla="*/ 38 w 39"/>
                <a:gd name="T45" fmla="*/ 5 h 15"/>
                <a:gd name="T46" fmla="*/ 38 w 39"/>
                <a:gd name="T47" fmla="*/ 4 h 15"/>
                <a:gd name="T48" fmla="*/ 1 w 39"/>
                <a:gd name="T49" fmla="*/ 3 h 15"/>
                <a:gd name="T50" fmla="*/ 3 w 39"/>
                <a:gd name="T51" fmla="*/ 5 h 15"/>
                <a:gd name="T52" fmla="*/ 1 w 39"/>
                <a:gd name="T5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15">
                  <a:moveTo>
                    <a:pt x="38" y="4"/>
                  </a:moveTo>
                  <a:cubicBezTo>
                    <a:pt x="37" y="3"/>
                    <a:pt x="36" y="2"/>
                    <a:pt x="36" y="2"/>
                  </a:cubicBezTo>
                  <a:cubicBezTo>
                    <a:pt x="36" y="3"/>
                    <a:pt x="35" y="3"/>
                    <a:pt x="34" y="2"/>
                  </a:cubicBezTo>
                  <a:cubicBezTo>
                    <a:pt x="34" y="2"/>
                    <a:pt x="33" y="1"/>
                    <a:pt x="33" y="1"/>
                  </a:cubicBezTo>
                  <a:cubicBezTo>
                    <a:pt x="33" y="1"/>
                    <a:pt x="31" y="0"/>
                    <a:pt x="30" y="0"/>
                  </a:cubicBezTo>
                  <a:cubicBezTo>
                    <a:pt x="30" y="0"/>
                    <a:pt x="30" y="0"/>
                    <a:pt x="30" y="0"/>
                  </a:cubicBezTo>
                  <a:cubicBezTo>
                    <a:pt x="30" y="0"/>
                    <a:pt x="29" y="1"/>
                    <a:pt x="28" y="1"/>
                  </a:cubicBezTo>
                  <a:cubicBezTo>
                    <a:pt x="28" y="1"/>
                    <a:pt x="28" y="2"/>
                    <a:pt x="28" y="3"/>
                  </a:cubicBezTo>
                  <a:cubicBezTo>
                    <a:pt x="28" y="3"/>
                    <a:pt x="27" y="3"/>
                    <a:pt x="27" y="4"/>
                  </a:cubicBezTo>
                  <a:cubicBezTo>
                    <a:pt x="26" y="5"/>
                    <a:pt x="27" y="5"/>
                    <a:pt x="26" y="5"/>
                  </a:cubicBezTo>
                  <a:cubicBezTo>
                    <a:pt x="25" y="5"/>
                    <a:pt x="25" y="6"/>
                    <a:pt x="26" y="7"/>
                  </a:cubicBezTo>
                  <a:cubicBezTo>
                    <a:pt x="26" y="7"/>
                    <a:pt x="25" y="8"/>
                    <a:pt x="25" y="8"/>
                  </a:cubicBezTo>
                  <a:cubicBezTo>
                    <a:pt x="25" y="9"/>
                    <a:pt x="26" y="9"/>
                    <a:pt x="27" y="9"/>
                  </a:cubicBezTo>
                  <a:cubicBezTo>
                    <a:pt x="27" y="10"/>
                    <a:pt x="28" y="9"/>
                    <a:pt x="28" y="10"/>
                  </a:cubicBezTo>
                  <a:cubicBezTo>
                    <a:pt x="28" y="10"/>
                    <a:pt x="28" y="11"/>
                    <a:pt x="27" y="11"/>
                  </a:cubicBezTo>
                  <a:cubicBezTo>
                    <a:pt x="27" y="11"/>
                    <a:pt x="27" y="11"/>
                    <a:pt x="27" y="11"/>
                  </a:cubicBezTo>
                  <a:cubicBezTo>
                    <a:pt x="27" y="12"/>
                    <a:pt x="27" y="12"/>
                    <a:pt x="27" y="12"/>
                  </a:cubicBezTo>
                  <a:cubicBezTo>
                    <a:pt x="27" y="13"/>
                    <a:pt x="26" y="13"/>
                    <a:pt x="27" y="14"/>
                  </a:cubicBezTo>
                  <a:cubicBezTo>
                    <a:pt x="28" y="14"/>
                    <a:pt x="28" y="13"/>
                    <a:pt x="29" y="14"/>
                  </a:cubicBezTo>
                  <a:cubicBezTo>
                    <a:pt x="29" y="15"/>
                    <a:pt x="30" y="15"/>
                    <a:pt x="31" y="14"/>
                  </a:cubicBezTo>
                  <a:cubicBezTo>
                    <a:pt x="31" y="13"/>
                    <a:pt x="32" y="11"/>
                    <a:pt x="33" y="10"/>
                  </a:cubicBezTo>
                  <a:cubicBezTo>
                    <a:pt x="34" y="10"/>
                    <a:pt x="36" y="9"/>
                    <a:pt x="37" y="8"/>
                  </a:cubicBezTo>
                  <a:cubicBezTo>
                    <a:pt x="38" y="6"/>
                    <a:pt x="38" y="6"/>
                    <a:pt x="38" y="5"/>
                  </a:cubicBezTo>
                  <a:cubicBezTo>
                    <a:pt x="39" y="5"/>
                    <a:pt x="39" y="5"/>
                    <a:pt x="38" y="4"/>
                  </a:cubicBezTo>
                  <a:close/>
                  <a:moveTo>
                    <a:pt x="1" y="3"/>
                  </a:moveTo>
                  <a:cubicBezTo>
                    <a:pt x="0" y="5"/>
                    <a:pt x="2" y="6"/>
                    <a:pt x="3" y="5"/>
                  </a:cubicBezTo>
                  <a:cubicBezTo>
                    <a:pt x="3" y="5"/>
                    <a:pt x="2" y="1"/>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304">
              <a:extLst>
                <a:ext uri="{FF2B5EF4-FFF2-40B4-BE49-F238E27FC236}">
                  <a16:creationId xmlns:a16="http://schemas.microsoft.com/office/drawing/2014/main" id="{3CB367DD-4AC6-4465-A4D4-0FCA5418C34E}"/>
                </a:ext>
              </a:extLst>
            </p:cNvPr>
            <p:cNvSpPr>
              <a:spLocks noEditPoints="1"/>
            </p:cNvSpPr>
            <p:nvPr/>
          </p:nvSpPr>
          <p:spPr bwMode="auto">
            <a:xfrm>
              <a:off x="-4138613" y="1270000"/>
              <a:ext cx="512762" cy="384175"/>
            </a:xfrm>
            <a:custGeom>
              <a:avLst/>
              <a:gdLst>
                <a:gd name="T0" fmla="*/ 125 w 142"/>
                <a:gd name="T1" fmla="*/ 13 h 107"/>
                <a:gd name="T2" fmla="*/ 114 w 142"/>
                <a:gd name="T3" fmla="*/ 17 h 107"/>
                <a:gd name="T4" fmla="*/ 114 w 142"/>
                <a:gd name="T5" fmla="*/ 11 h 107"/>
                <a:gd name="T6" fmla="*/ 102 w 142"/>
                <a:gd name="T7" fmla="*/ 10 h 107"/>
                <a:gd name="T8" fmla="*/ 114 w 142"/>
                <a:gd name="T9" fmla="*/ 8 h 107"/>
                <a:gd name="T10" fmla="*/ 113 w 142"/>
                <a:gd name="T11" fmla="*/ 4 h 107"/>
                <a:gd name="T12" fmla="*/ 96 w 142"/>
                <a:gd name="T13" fmla="*/ 1 h 107"/>
                <a:gd name="T14" fmla="*/ 81 w 142"/>
                <a:gd name="T15" fmla="*/ 2 h 107"/>
                <a:gd name="T16" fmla="*/ 69 w 142"/>
                <a:gd name="T17" fmla="*/ 3 h 107"/>
                <a:gd name="T18" fmla="*/ 60 w 142"/>
                <a:gd name="T19" fmla="*/ 7 h 107"/>
                <a:gd name="T20" fmla="*/ 58 w 142"/>
                <a:gd name="T21" fmla="*/ 8 h 107"/>
                <a:gd name="T22" fmla="*/ 51 w 142"/>
                <a:gd name="T23" fmla="*/ 10 h 107"/>
                <a:gd name="T24" fmla="*/ 45 w 142"/>
                <a:gd name="T25" fmla="*/ 12 h 107"/>
                <a:gd name="T26" fmla="*/ 33 w 142"/>
                <a:gd name="T27" fmla="*/ 10 h 107"/>
                <a:gd name="T28" fmla="*/ 27 w 142"/>
                <a:gd name="T29" fmla="*/ 15 h 107"/>
                <a:gd name="T30" fmla="*/ 18 w 142"/>
                <a:gd name="T31" fmla="*/ 21 h 107"/>
                <a:gd name="T32" fmla="*/ 0 w 142"/>
                <a:gd name="T33" fmla="*/ 30 h 107"/>
                <a:gd name="T34" fmla="*/ 12 w 142"/>
                <a:gd name="T35" fmla="*/ 33 h 107"/>
                <a:gd name="T36" fmla="*/ 3 w 142"/>
                <a:gd name="T37" fmla="*/ 36 h 107"/>
                <a:gd name="T38" fmla="*/ 10 w 142"/>
                <a:gd name="T39" fmla="*/ 40 h 107"/>
                <a:gd name="T40" fmla="*/ 19 w 142"/>
                <a:gd name="T41" fmla="*/ 40 h 107"/>
                <a:gd name="T42" fmla="*/ 33 w 142"/>
                <a:gd name="T43" fmla="*/ 44 h 107"/>
                <a:gd name="T44" fmla="*/ 40 w 142"/>
                <a:gd name="T45" fmla="*/ 53 h 107"/>
                <a:gd name="T46" fmla="*/ 42 w 142"/>
                <a:gd name="T47" fmla="*/ 62 h 107"/>
                <a:gd name="T48" fmla="*/ 50 w 142"/>
                <a:gd name="T49" fmla="*/ 65 h 107"/>
                <a:gd name="T50" fmla="*/ 49 w 142"/>
                <a:gd name="T51" fmla="*/ 68 h 107"/>
                <a:gd name="T52" fmla="*/ 48 w 142"/>
                <a:gd name="T53" fmla="*/ 74 h 107"/>
                <a:gd name="T54" fmla="*/ 47 w 142"/>
                <a:gd name="T55" fmla="*/ 81 h 107"/>
                <a:gd name="T56" fmla="*/ 48 w 142"/>
                <a:gd name="T57" fmla="*/ 90 h 107"/>
                <a:gd name="T58" fmla="*/ 53 w 142"/>
                <a:gd name="T59" fmla="*/ 96 h 107"/>
                <a:gd name="T60" fmla="*/ 59 w 142"/>
                <a:gd name="T61" fmla="*/ 103 h 107"/>
                <a:gd name="T62" fmla="*/ 68 w 142"/>
                <a:gd name="T63" fmla="*/ 107 h 107"/>
                <a:gd name="T64" fmla="*/ 71 w 142"/>
                <a:gd name="T65" fmla="*/ 97 h 107"/>
                <a:gd name="T66" fmla="*/ 75 w 142"/>
                <a:gd name="T67" fmla="*/ 93 h 107"/>
                <a:gd name="T68" fmla="*/ 75 w 142"/>
                <a:gd name="T69" fmla="*/ 88 h 107"/>
                <a:gd name="T70" fmla="*/ 79 w 142"/>
                <a:gd name="T71" fmla="*/ 86 h 107"/>
                <a:gd name="T72" fmla="*/ 83 w 142"/>
                <a:gd name="T73" fmla="*/ 85 h 107"/>
                <a:gd name="T74" fmla="*/ 95 w 142"/>
                <a:gd name="T75" fmla="*/ 77 h 107"/>
                <a:gd name="T76" fmla="*/ 103 w 142"/>
                <a:gd name="T77" fmla="*/ 74 h 107"/>
                <a:gd name="T78" fmla="*/ 119 w 142"/>
                <a:gd name="T79" fmla="*/ 67 h 107"/>
                <a:gd name="T80" fmla="*/ 110 w 142"/>
                <a:gd name="T81" fmla="*/ 66 h 107"/>
                <a:gd name="T82" fmla="*/ 119 w 142"/>
                <a:gd name="T83" fmla="*/ 66 h 107"/>
                <a:gd name="T84" fmla="*/ 117 w 142"/>
                <a:gd name="T85" fmla="*/ 58 h 107"/>
                <a:gd name="T86" fmla="*/ 113 w 142"/>
                <a:gd name="T87" fmla="*/ 54 h 107"/>
                <a:gd name="T88" fmla="*/ 123 w 142"/>
                <a:gd name="T89" fmla="*/ 53 h 107"/>
                <a:gd name="T90" fmla="*/ 125 w 142"/>
                <a:gd name="T91" fmla="*/ 48 h 107"/>
                <a:gd name="T92" fmla="*/ 124 w 142"/>
                <a:gd name="T93" fmla="*/ 40 h 107"/>
                <a:gd name="T94" fmla="*/ 121 w 142"/>
                <a:gd name="T95" fmla="*/ 37 h 107"/>
                <a:gd name="T96" fmla="*/ 122 w 142"/>
                <a:gd name="T97" fmla="*/ 34 h 107"/>
                <a:gd name="T98" fmla="*/ 119 w 142"/>
                <a:gd name="T99" fmla="*/ 32 h 107"/>
                <a:gd name="T100" fmla="*/ 129 w 142"/>
                <a:gd name="T101" fmla="*/ 22 h 107"/>
                <a:gd name="T102" fmla="*/ 126 w 142"/>
                <a:gd name="T103" fmla="*/ 20 h 107"/>
                <a:gd name="T104" fmla="*/ 129 w 142"/>
                <a:gd name="T105" fmla="*/ 17 h 107"/>
                <a:gd name="T106" fmla="*/ 142 w 142"/>
                <a:gd name="T107" fmla="*/ 12 h 107"/>
                <a:gd name="T108" fmla="*/ 47 w 142"/>
                <a:gd name="T109" fmla="*/ 68 h 107"/>
                <a:gd name="T110" fmla="*/ 45 w 142"/>
                <a:gd name="T11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2" h="107">
                  <a:moveTo>
                    <a:pt x="134" y="10"/>
                  </a:moveTo>
                  <a:cubicBezTo>
                    <a:pt x="132" y="10"/>
                    <a:pt x="130" y="11"/>
                    <a:pt x="130" y="12"/>
                  </a:cubicBezTo>
                  <a:cubicBezTo>
                    <a:pt x="129" y="14"/>
                    <a:pt x="126" y="12"/>
                    <a:pt x="125" y="13"/>
                  </a:cubicBezTo>
                  <a:cubicBezTo>
                    <a:pt x="123" y="13"/>
                    <a:pt x="124" y="11"/>
                    <a:pt x="123" y="12"/>
                  </a:cubicBezTo>
                  <a:cubicBezTo>
                    <a:pt x="121" y="13"/>
                    <a:pt x="120" y="14"/>
                    <a:pt x="118" y="15"/>
                  </a:cubicBezTo>
                  <a:cubicBezTo>
                    <a:pt x="117" y="16"/>
                    <a:pt x="115" y="17"/>
                    <a:pt x="114" y="17"/>
                  </a:cubicBezTo>
                  <a:cubicBezTo>
                    <a:pt x="113" y="18"/>
                    <a:pt x="117" y="14"/>
                    <a:pt x="118" y="13"/>
                  </a:cubicBezTo>
                  <a:cubicBezTo>
                    <a:pt x="120" y="11"/>
                    <a:pt x="119" y="9"/>
                    <a:pt x="117" y="9"/>
                  </a:cubicBezTo>
                  <a:cubicBezTo>
                    <a:pt x="115" y="9"/>
                    <a:pt x="115" y="11"/>
                    <a:pt x="114" y="11"/>
                  </a:cubicBezTo>
                  <a:cubicBezTo>
                    <a:pt x="113" y="11"/>
                    <a:pt x="107" y="14"/>
                    <a:pt x="106" y="13"/>
                  </a:cubicBezTo>
                  <a:cubicBezTo>
                    <a:pt x="106" y="13"/>
                    <a:pt x="111" y="11"/>
                    <a:pt x="111" y="10"/>
                  </a:cubicBezTo>
                  <a:cubicBezTo>
                    <a:pt x="111" y="10"/>
                    <a:pt x="105" y="10"/>
                    <a:pt x="102" y="10"/>
                  </a:cubicBezTo>
                  <a:cubicBezTo>
                    <a:pt x="99" y="11"/>
                    <a:pt x="94" y="12"/>
                    <a:pt x="94" y="11"/>
                  </a:cubicBezTo>
                  <a:cubicBezTo>
                    <a:pt x="94" y="11"/>
                    <a:pt x="100" y="9"/>
                    <a:pt x="103" y="9"/>
                  </a:cubicBezTo>
                  <a:cubicBezTo>
                    <a:pt x="106" y="9"/>
                    <a:pt x="111" y="9"/>
                    <a:pt x="114" y="8"/>
                  </a:cubicBezTo>
                  <a:cubicBezTo>
                    <a:pt x="116" y="7"/>
                    <a:pt x="119" y="7"/>
                    <a:pt x="120" y="7"/>
                  </a:cubicBezTo>
                  <a:cubicBezTo>
                    <a:pt x="121" y="6"/>
                    <a:pt x="117" y="5"/>
                    <a:pt x="116" y="5"/>
                  </a:cubicBezTo>
                  <a:cubicBezTo>
                    <a:pt x="114" y="5"/>
                    <a:pt x="112" y="5"/>
                    <a:pt x="113" y="4"/>
                  </a:cubicBezTo>
                  <a:cubicBezTo>
                    <a:pt x="113" y="3"/>
                    <a:pt x="110" y="3"/>
                    <a:pt x="110" y="2"/>
                  </a:cubicBezTo>
                  <a:cubicBezTo>
                    <a:pt x="109" y="2"/>
                    <a:pt x="104" y="2"/>
                    <a:pt x="103" y="1"/>
                  </a:cubicBezTo>
                  <a:cubicBezTo>
                    <a:pt x="102" y="1"/>
                    <a:pt x="99" y="0"/>
                    <a:pt x="96" y="1"/>
                  </a:cubicBezTo>
                  <a:cubicBezTo>
                    <a:pt x="93" y="1"/>
                    <a:pt x="88" y="1"/>
                    <a:pt x="86" y="1"/>
                  </a:cubicBezTo>
                  <a:cubicBezTo>
                    <a:pt x="85" y="1"/>
                    <a:pt x="84" y="1"/>
                    <a:pt x="83" y="1"/>
                  </a:cubicBezTo>
                  <a:cubicBezTo>
                    <a:pt x="82" y="1"/>
                    <a:pt x="80" y="2"/>
                    <a:pt x="81" y="2"/>
                  </a:cubicBezTo>
                  <a:cubicBezTo>
                    <a:pt x="82" y="4"/>
                    <a:pt x="79" y="4"/>
                    <a:pt x="79" y="3"/>
                  </a:cubicBezTo>
                  <a:cubicBezTo>
                    <a:pt x="79" y="2"/>
                    <a:pt x="77" y="2"/>
                    <a:pt x="76" y="3"/>
                  </a:cubicBezTo>
                  <a:cubicBezTo>
                    <a:pt x="75" y="3"/>
                    <a:pt x="70" y="2"/>
                    <a:pt x="69" y="3"/>
                  </a:cubicBezTo>
                  <a:cubicBezTo>
                    <a:pt x="69" y="3"/>
                    <a:pt x="63" y="3"/>
                    <a:pt x="62" y="3"/>
                  </a:cubicBezTo>
                  <a:cubicBezTo>
                    <a:pt x="60" y="4"/>
                    <a:pt x="64" y="5"/>
                    <a:pt x="64" y="6"/>
                  </a:cubicBezTo>
                  <a:cubicBezTo>
                    <a:pt x="64" y="6"/>
                    <a:pt x="59" y="6"/>
                    <a:pt x="60" y="7"/>
                  </a:cubicBezTo>
                  <a:cubicBezTo>
                    <a:pt x="61" y="8"/>
                    <a:pt x="64" y="9"/>
                    <a:pt x="66" y="11"/>
                  </a:cubicBezTo>
                  <a:cubicBezTo>
                    <a:pt x="67" y="12"/>
                    <a:pt x="65" y="11"/>
                    <a:pt x="63" y="10"/>
                  </a:cubicBezTo>
                  <a:cubicBezTo>
                    <a:pt x="61" y="9"/>
                    <a:pt x="59" y="9"/>
                    <a:pt x="58" y="8"/>
                  </a:cubicBezTo>
                  <a:cubicBezTo>
                    <a:pt x="56" y="7"/>
                    <a:pt x="52" y="6"/>
                    <a:pt x="51" y="7"/>
                  </a:cubicBezTo>
                  <a:cubicBezTo>
                    <a:pt x="50" y="8"/>
                    <a:pt x="54" y="9"/>
                    <a:pt x="54" y="10"/>
                  </a:cubicBezTo>
                  <a:cubicBezTo>
                    <a:pt x="54" y="11"/>
                    <a:pt x="51" y="10"/>
                    <a:pt x="51" y="10"/>
                  </a:cubicBezTo>
                  <a:cubicBezTo>
                    <a:pt x="50" y="10"/>
                    <a:pt x="48" y="8"/>
                    <a:pt x="47" y="8"/>
                  </a:cubicBezTo>
                  <a:cubicBezTo>
                    <a:pt x="45" y="8"/>
                    <a:pt x="46" y="9"/>
                    <a:pt x="46" y="11"/>
                  </a:cubicBezTo>
                  <a:cubicBezTo>
                    <a:pt x="46" y="12"/>
                    <a:pt x="44" y="13"/>
                    <a:pt x="45" y="12"/>
                  </a:cubicBezTo>
                  <a:cubicBezTo>
                    <a:pt x="45" y="11"/>
                    <a:pt x="45" y="8"/>
                    <a:pt x="43" y="8"/>
                  </a:cubicBezTo>
                  <a:cubicBezTo>
                    <a:pt x="42" y="7"/>
                    <a:pt x="38" y="9"/>
                    <a:pt x="36" y="9"/>
                  </a:cubicBezTo>
                  <a:cubicBezTo>
                    <a:pt x="34" y="9"/>
                    <a:pt x="32" y="9"/>
                    <a:pt x="33" y="10"/>
                  </a:cubicBezTo>
                  <a:cubicBezTo>
                    <a:pt x="35" y="11"/>
                    <a:pt x="33" y="12"/>
                    <a:pt x="32" y="11"/>
                  </a:cubicBezTo>
                  <a:cubicBezTo>
                    <a:pt x="30" y="10"/>
                    <a:pt x="26" y="11"/>
                    <a:pt x="27" y="11"/>
                  </a:cubicBezTo>
                  <a:cubicBezTo>
                    <a:pt x="28" y="12"/>
                    <a:pt x="28" y="14"/>
                    <a:pt x="27" y="15"/>
                  </a:cubicBezTo>
                  <a:cubicBezTo>
                    <a:pt x="27" y="16"/>
                    <a:pt x="25" y="14"/>
                    <a:pt x="23" y="14"/>
                  </a:cubicBezTo>
                  <a:cubicBezTo>
                    <a:pt x="21" y="14"/>
                    <a:pt x="12" y="19"/>
                    <a:pt x="12" y="20"/>
                  </a:cubicBezTo>
                  <a:cubicBezTo>
                    <a:pt x="13" y="21"/>
                    <a:pt x="17" y="20"/>
                    <a:pt x="18" y="21"/>
                  </a:cubicBezTo>
                  <a:cubicBezTo>
                    <a:pt x="19" y="21"/>
                    <a:pt x="18" y="24"/>
                    <a:pt x="16" y="25"/>
                  </a:cubicBezTo>
                  <a:cubicBezTo>
                    <a:pt x="15" y="26"/>
                    <a:pt x="9" y="25"/>
                    <a:pt x="9" y="26"/>
                  </a:cubicBezTo>
                  <a:cubicBezTo>
                    <a:pt x="9" y="28"/>
                    <a:pt x="0" y="28"/>
                    <a:pt x="0" y="30"/>
                  </a:cubicBezTo>
                  <a:cubicBezTo>
                    <a:pt x="0" y="30"/>
                    <a:pt x="0" y="31"/>
                    <a:pt x="1" y="31"/>
                  </a:cubicBezTo>
                  <a:cubicBezTo>
                    <a:pt x="3" y="32"/>
                    <a:pt x="4" y="31"/>
                    <a:pt x="5" y="33"/>
                  </a:cubicBezTo>
                  <a:cubicBezTo>
                    <a:pt x="6" y="34"/>
                    <a:pt x="9" y="34"/>
                    <a:pt x="12" y="33"/>
                  </a:cubicBezTo>
                  <a:cubicBezTo>
                    <a:pt x="14" y="32"/>
                    <a:pt x="15" y="33"/>
                    <a:pt x="15" y="34"/>
                  </a:cubicBezTo>
                  <a:cubicBezTo>
                    <a:pt x="15" y="36"/>
                    <a:pt x="10" y="34"/>
                    <a:pt x="9" y="35"/>
                  </a:cubicBezTo>
                  <a:cubicBezTo>
                    <a:pt x="7" y="36"/>
                    <a:pt x="3" y="35"/>
                    <a:pt x="3" y="36"/>
                  </a:cubicBezTo>
                  <a:cubicBezTo>
                    <a:pt x="3" y="37"/>
                    <a:pt x="6" y="37"/>
                    <a:pt x="7" y="37"/>
                  </a:cubicBezTo>
                  <a:cubicBezTo>
                    <a:pt x="9" y="37"/>
                    <a:pt x="8" y="38"/>
                    <a:pt x="7" y="39"/>
                  </a:cubicBezTo>
                  <a:cubicBezTo>
                    <a:pt x="7" y="40"/>
                    <a:pt x="8" y="39"/>
                    <a:pt x="10" y="40"/>
                  </a:cubicBezTo>
                  <a:cubicBezTo>
                    <a:pt x="12" y="41"/>
                    <a:pt x="15" y="42"/>
                    <a:pt x="14" y="41"/>
                  </a:cubicBezTo>
                  <a:cubicBezTo>
                    <a:pt x="13" y="40"/>
                    <a:pt x="16" y="40"/>
                    <a:pt x="16" y="41"/>
                  </a:cubicBezTo>
                  <a:cubicBezTo>
                    <a:pt x="17" y="41"/>
                    <a:pt x="18" y="40"/>
                    <a:pt x="19" y="40"/>
                  </a:cubicBezTo>
                  <a:cubicBezTo>
                    <a:pt x="21" y="40"/>
                    <a:pt x="21" y="39"/>
                    <a:pt x="22" y="39"/>
                  </a:cubicBezTo>
                  <a:cubicBezTo>
                    <a:pt x="23" y="40"/>
                    <a:pt x="28" y="41"/>
                    <a:pt x="30" y="41"/>
                  </a:cubicBezTo>
                  <a:cubicBezTo>
                    <a:pt x="31" y="42"/>
                    <a:pt x="34" y="43"/>
                    <a:pt x="33" y="44"/>
                  </a:cubicBezTo>
                  <a:cubicBezTo>
                    <a:pt x="33" y="45"/>
                    <a:pt x="35" y="46"/>
                    <a:pt x="37" y="47"/>
                  </a:cubicBezTo>
                  <a:cubicBezTo>
                    <a:pt x="39" y="48"/>
                    <a:pt x="39" y="50"/>
                    <a:pt x="39" y="51"/>
                  </a:cubicBezTo>
                  <a:cubicBezTo>
                    <a:pt x="39" y="52"/>
                    <a:pt x="41" y="53"/>
                    <a:pt x="40" y="53"/>
                  </a:cubicBezTo>
                  <a:cubicBezTo>
                    <a:pt x="40" y="54"/>
                    <a:pt x="40" y="55"/>
                    <a:pt x="42" y="56"/>
                  </a:cubicBezTo>
                  <a:cubicBezTo>
                    <a:pt x="43" y="57"/>
                    <a:pt x="40" y="58"/>
                    <a:pt x="40" y="59"/>
                  </a:cubicBezTo>
                  <a:cubicBezTo>
                    <a:pt x="41" y="59"/>
                    <a:pt x="39" y="61"/>
                    <a:pt x="42" y="62"/>
                  </a:cubicBezTo>
                  <a:cubicBezTo>
                    <a:pt x="44" y="62"/>
                    <a:pt x="43" y="60"/>
                    <a:pt x="45" y="60"/>
                  </a:cubicBezTo>
                  <a:cubicBezTo>
                    <a:pt x="47" y="60"/>
                    <a:pt x="45" y="62"/>
                    <a:pt x="46" y="63"/>
                  </a:cubicBezTo>
                  <a:cubicBezTo>
                    <a:pt x="47" y="63"/>
                    <a:pt x="49" y="63"/>
                    <a:pt x="50" y="65"/>
                  </a:cubicBezTo>
                  <a:cubicBezTo>
                    <a:pt x="52" y="66"/>
                    <a:pt x="51" y="67"/>
                    <a:pt x="49" y="66"/>
                  </a:cubicBezTo>
                  <a:cubicBezTo>
                    <a:pt x="48" y="64"/>
                    <a:pt x="43" y="65"/>
                    <a:pt x="43" y="65"/>
                  </a:cubicBezTo>
                  <a:cubicBezTo>
                    <a:pt x="43" y="66"/>
                    <a:pt x="48" y="68"/>
                    <a:pt x="49" y="68"/>
                  </a:cubicBezTo>
                  <a:cubicBezTo>
                    <a:pt x="51" y="68"/>
                    <a:pt x="52" y="70"/>
                    <a:pt x="52" y="70"/>
                  </a:cubicBezTo>
                  <a:cubicBezTo>
                    <a:pt x="51" y="71"/>
                    <a:pt x="51" y="73"/>
                    <a:pt x="51" y="74"/>
                  </a:cubicBezTo>
                  <a:cubicBezTo>
                    <a:pt x="51" y="74"/>
                    <a:pt x="49" y="74"/>
                    <a:pt x="48" y="74"/>
                  </a:cubicBezTo>
                  <a:cubicBezTo>
                    <a:pt x="47" y="74"/>
                    <a:pt x="46" y="74"/>
                    <a:pt x="46" y="75"/>
                  </a:cubicBezTo>
                  <a:cubicBezTo>
                    <a:pt x="46" y="77"/>
                    <a:pt x="45" y="77"/>
                    <a:pt x="44" y="79"/>
                  </a:cubicBezTo>
                  <a:cubicBezTo>
                    <a:pt x="44" y="80"/>
                    <a:pt x="46" y="80"/>
                    <a:pt x="47" y="81"/>
                  </a:cubicBezTo>
                  <a:cubicBezTo>
                    <a:pt x="47" y="81"/>
                    <a:pt x="45" y="82"/>
                    <a:pt x="45" y="83"/>
                  </a:cubicBezTo>
                  <a:cubicBezTo>
                    <a:pt x="45" y="84"/>
                    <a:pt x="47" y="86"/>
                    <a:pt x="48" y="86"/>
                  </a:cubicBezTo>
                  <a:cubicBezTo>
                    <a:pt x="49" y="87"/>
                    <a:pt x="48" y="89"/>
                    <a:pt x="48" y="90"/>
                  </a:cubicBezTo>
                  <a:cubicBezTo>
                    <a:pt x="49" y="91"/>
                    <a:pt x="50" y="90"/>
                    <a:pt x="50" y="92"/>
                  </a:cubicBezTo>
                  <a:cubicBezTo>
                    <a:pt x="50" y="93"/>
                    <a:pt x="51" y="93"/>
                    <a:pt x="51" y="94"/>
                  </a:cubicBezTo>
                  <a:cubicBezTo>
                    <a:pt x="51" y="95"/>
                    <a:pt x="53" y="95"/>
                    <a:pt x="53" y="96"/>
                  </a:cubicBezTo>
                  <a:cubicBezTo>
                    <a:pt x="52" y="97"/>
                    <a:pt x="53" y="98"/>
                    <a:pt x="54" y="99"/>
                  </a:cubicBezTo>
                  <a:cubicBezTo>
                    <a:pt x="54" y="99"/>
                    <a:pt x="56" y="101"/>
                    <a:pt x="56" y="101"/>
                  </a:cubicBezTo>
                  <a:cubicBezTo>
                    <a:pt x="57" y="102"/>
                    <a:pt x="58" y="103"/>
                    <a:pt x="59" y="103"/>
                  </a:cubicBezTo>
                  <a:cubicBezTo>
                    <a:pt x="60" y="103"/>
                    <a:pt x="60" y="104"/>
                    <a:pt x="61" y="104"/>
                  </a:cubicBezTo>
                  <a:cubicBezTo>
                    <a:pt x="62" y="104"/>
                    <a:pt x="64" y="104"/>
                    <a:pt x="64" y="105"/>
                  </a:cubicBezTo>
                  <a:cubicBezTo>
                    <a:pt x="64" y="106"/>
                    <a:pt x="67" y="106"/>
                    <a:pt x="68" y="107"/>
                  </a:cubicBezTo>
                  <a:cubicBezTo>
                    <a:pt x="69" y="107"/>
                    <a:pt x="69" y="105"/>
                    <a:pt x="70" y="105"/>
                  </a:cubicBezTo>
                  <a:cubicBezTo>
                    <a:pt x="71" y="104"/>
                    <a:pt x="70" y="101"/>
                    <a:pt x="71" y="101"/>
                  </a:cubicBezTo>
                  <a:cubicBezTo>
                    <a:pt x="72" y="101"/>
                    <a:pt x="72" y="98"/>
                    <a:pt x="71" y="97"/>
                  </a:cubicBezTo>
                  <a:cubicBezTo>
                    <a:pt x="70" y="97"/>
                    <a:pt x="70" y="96"/>
                    <a:pt x="72" y="96"/>
                  </a:cubicBezTo>
                  <a:cubicBezTo>
                    <a:pt x="74" y="97"/>
                    <a:pt x="73" y="95"/>
                    <a:pt x="74" y="95"/>
                  </a:cubicBezTo>
                  <a:cubicBezTo>
                    <a:pt x="75" y="95"/>
                    <a:pt x="74" y="93"/>
                    <a:pt x="75" y="93"/>
                  </a:cubicBezTo>
                  <a:cubicBezTo>
                    <a:pt x="75" y="93"/>
                    <a:pt x="75" y="92"/>
                    <a:pt x="75" y="91"/>
                  </a:cubicBezTo>
                  <a:cubicBezTo>
                    <a:pt x="74" y="91"/>
                    <a:pt x="75" y="90"/>
                    <a:pt x="76" y="90"/>
                  </a:cubicBezTo>
                  <a:cubicBezTo>
                    <a:pt x="77" y="90"/>
                    <a:pt x="76" y="89"/>
                    <a:pt x="75" y="88"/>
                  </a:cubicBezTo>
                  <a:cubicBezTo>
                    <a:pt x="74" y="88"/>
                    <a:pt x="74" y="87"/>
                    <a:pt x="76" y="88"/>
                  </a:cubicBezTo>
                  <a:cubicBezTo>
                    <a:pt x="77" y="88"/>
                    <a:pt x="77" y="88"/>
                    <a:pt x="77" y="87"/>
                  </a:cubicBezTo>
                  <a:cubicBezTo>
                    <a:pt x="76" y="86"/>
                    <a:pt x="78" y="86"/>
                    <a:pt x="79" y="86"/>
                  </a:cubicBezTo>
                  <a:cubicBezTo>
                    <a:pt x="81" y="85"/>
                    <a:pt x="81" y="85"/>
                    <a:pt x="81" y="84"/>
                  </a:cubicBezTo>
                  <a:cubicBezTo>
                    <a:pt x="81" y="83"/>
                    <a:pt x="83" y="83"/>
                    <a:pt x="82" y="84"/>
                  </a:cubicBezTo>
                  <a:cubicBezTo>
                    <a:pt x="82" y="84"/>
                    <a:pt x="82" y="85"/>
                    <a:pt x="83" y="85"/>
                  </a:cubicBezTo>
                  <a:cubicBezTo>
                    <a:pt x="83" y="84"/>
                    <a:pt x="85" y="85"/>
                    <a:pt x="87" y="84"/>
                  </a:cubicBezTo>
                  <a:cubicBezTo>
                    <a:pt x="89" y="83"/>
                    <a:pt x="92" y="81"/>
                    <a:pt x="92" y="79"/>
                  </a:cubicBezTo>
                  <a:cubicBezTo>
                    <a:pt x="93" y="78"/>
                    <a:pt x="95" y="78"/>
                    <a:pt x="95" y="77"/>
                  </a:cubicBezTo>
                  <a:cubicBezTo>
                    <a:pt x="95" y="75"/>
                    <a:pt x="95" y="75"/>
                    <a:pt x="97" y="76"/>
                  </a:cubicBezTo>
                  <a:cubicBezTo>
                    <a:pt x="99" y="76"/>
                    <a:pt x="98" y="75"/>
                    <a:pt x="99" y="75"/>
                  </a:cubicBezTo>
                  <a:cubicBezTo>
                    <a:pt x="101" y="75"/>
                    <a:pt x="101" y="74"/>
                    <a:pt x="103" y="74"/>
                  </a:cubicBezTo>
                  <a:cubicBezTo>
                    <a:pt x="105" y="74"/>
                    <a:pt x="110" y="73"/>
                    <a:pt x="111" y="72"/>
                  </a:cubicBezTo>
                  <a:cubicBezTo>
                    <a:pt x="113" y="71"/>
                    <a:pt x="116" y="70"/>
                    <a:pt x="118" y="69"/>
                  </a:cubicBezTo>
                  <a:cubicBezTo>
                    <a:pt x="119" y="68"/>
                    <a:pt x="120" y="67"/>
                    <a:pt x="119" y="67"/>
                  </a:cubicBezTo>
                  <a:cubicBezTo>
                    <a:pt x="118" y="68"/>
                    <a:pt x="116" y="68"/>
                    <a:pt x="115" y="68"/>
                  </a:cubicBezTo>
                  <a:cubicBezTo>
                    <a:pt x="113" y="67"/>
                    <a:pt x="111" y="66"/>
                    <a:pt x="109" y="67"/>
                  </a:cubicBezTo>
                  <a:cubicBezTo>
                    <a:pt x="108" y="68"/>
                    <a:pt x="109" y="66"/>
                    <a:pt x="110" y="66"/>
                  </a:cubicBezTo>
                  <a:cubicBezTo>
                    <a:pt x="111" y="65"/>
                    <a:pt x="111" y="65"/>
                    <a:pt x="111" y="63"/>
                  </a:cubicBezTo>
                  <a:cubicBezTo>
                    <a:pt x="110" y="62"/>
                    <a:pt x="113" y="63"/>
                    <a:pt x="114" y="64"/>
                  </a:cubicBezTo>
                  <a:cubicBezTo>
                    <a:pt x="115" y="66"/>
                    <a:pt x="117" y="67"/>
                    <a:pt x="119" y="66"/>
                  </a:cubicBezTo>
                  <a:cubicBezTo>
                    <a:pt x="121" y="66"/>
                    <a:pt x="119" y="64"/>
                    <a:pt x="120" y="63"/>
                  </a:cubicBezTo>
                  <a:cubicBezTo>
                    <a:pt x="121" y="62"/>
                    <a:pt x="114" y="59"/>
                    <a:pt x="114" y="58"/>
                  </a:cubicBezTo>
                  <a:cubicBezTo>
                    <a:pt x="113" y="57"/>
                    <a:pt x="115" y="57"/>
                    <a:pt x="117" y="58"/>
                  </a:cubicBezTo>
                  <a:cubicBezTo>
                    <a:pt x="119" y="59"/>
                    <a:pt x="119" y="57"/>
                    <a:pt x="119" y="56"/>
                  </a:cubicBezTo>
                  <a:cubicBezTo>
                    <a:pt x="119" y="55"/>
                    <a:pt x="115" y="55"/>
                    <a:pt x="114" y="56"/>
                  </a:cubicBezTo>
                  <a:cubicBezTo>
                    <a:pt x="112" y="57"/>
                    <a:pt x="110" y="54"/>
                    <a:pt x="113" y="54"/>
                  </a:cubicBezTo>
                  <a:cubicBezTo>
                    <a:pt x="115" y="54"/>
                    <a:pt x="113" y="53"/>
                    <a:pt x="114" y="52"/>
                  </a:cubicBezTo>
                  <a:cubicBezTo>
                    <a:pt x="114" y="52"/>
                    <a:pt x="117" y="54"/>
                    <a:pt x="119" y="54"/>
                  </a:cubicBezTo>
                  <a:cubicBezTo>
                    <a:pt x="120" y="53"/>
                    <a:pt x="121" y="54"/>
                    <a:pt x="123" y="53"/>
                  </a:cubicBezTo>
                  <a:cubicBezTo>
                    <a:pt x="124" y="52"/>
                    <a:pt x="120" y="51"/>
                    <a:pt x="120" y="50"/>
                  </a:cubicBezTo>
                  <a:cubicBezTo>
                    <a:pt x="119" y="49"/>
                    <a:pt x="123" y="49"/>
                    <a:pt x="125" y="49"/>
                  </a:cubicBezTo>
                  <a:cubicBezTo>
                    <a:pt x="126" y="49"/>
                    <a:pt x="126" y="47"/>
                    <a:pt x="125" y="48"/>
                  </a:cubicBezTo>
                  <a:cubicBezTo>
                    <a:pt x="124" y="48"/>
                    <a:pt x="120" y="46"/>
                    <a:pt x="121" y="45"/>
                  </a:cubicBezTo>
                  <a:cubicBezTo>
                    <a:pt x="122" y="44"/>
                    <a:pt x="124" y="45"/>
                    <a:pt x="125" y="45"/>
                  </a:cubicBezTo>
                  <a:cubicBezTo>
                    <a:pt x="127" y="44"/>
                    <a:pt x="125" y="40"/>
                    <a:pt x="124" y="40"/>
                  </a:cubicBezTo>
                  <a:cubicBezTo>
                    <a:pt x="123" y="40"/>
                    <a:pt x="120" y="40"/>
                    <a:pt x="120" y="39"/>
                  </a:cubicBezTo>
                  <a:cubicBezTo>
                    <a:pt x="120" y="39"/>
                    <a:pt x="118" y="38"/>
                    <a:pt x="118" y="37"/>
                  </a:cubicBezTo>
                  <a:cubicBezTo>
                    <a:pt x="119" y="37"/>
                    <a:pt x="120" y="38"/>
                    <a:pt x="121" y="37"/>
                  </a:cubicBezTo>
                  <a:cubicBezTo>
                    <a:pt x="123" y="36"/>
                    <a:pt x="126" y="37"/>
                    <a:pt x="128" y="37"/>
                  </a:cubicBezTo>
                  <a:cubicBezTo>
                    <a:pt x="129" y="37"/>
                    <a:pt x="127" y="34"/>
                    <a:pt x="126" y="35"/>
                  </a:cubicBezTo>
                  <a:cubicBezTo>
                    <a:pt x="126" y="35"/>
                    <a:pt x="123" y="35"/>
                    <a:pt x="122" y="34"/>
                  </a:cubicBezTo>
                  <a:cubicBezTo>
                    <a:pt x="122" y="32"/>
                    <a:pt x="125" y="34"/>
                    <a:pt x="126" y="33"/>
                  </a:cubicBezTo>
                  <a:cubicBezTo>
                    <a:pt x="126" y="32"/>
                    <a:pt x="122" y="31"/>
                    <a:pt x="121" y="32"/>
                  </a:cubicBezTo>
                  <a:cubicBezTo>
                    <a:pt x="120" y="33"/>
                    <a:pt x="118" y="33"/>
                    <a:pt x="119" y="32"/>
                  </a:cubicBezTo>
                  <a:cubicBezTo>
                    <a:pt x="120" y="31"/>
                    <a:pt x="121" y="29"/>
                    <a:pt x="121" y="28"/>
                  </a:cubicBezTo>
                  <a:cubicBezTo>
                    <a:pt x="120" y="27"/>
                    <a:pt x="125" y="27"/>
                    <a:pt x="125" y="25"/>
                  </a:cubicBezTo>
                  <a:cubicBezTo>
                    <a:pt x="124" y="23"/>
                    <a:pt x="127" y="22"/>
                    <a:pt x="129" y="22"/>
                  </a:cubicBezTo>
                  <a:cubicBezTo>
                    <a:pt x="130" y="22"/>
                    <a:pt x="128" y="20"/>
                    <a:pt x="127" y="20"/>
                  </a:cubicBezTo>
                  <a:cubicBezTo>
                    <a:pt x="125" y="21"/>
                    <a:pt x="124" y="22"/>
                    <a:pt x="123" y="22"/>
                  </a:cubicBezTo>
                  <a:cubicBezTo>
                    <a:pt x="122" y="21"/>
                    <a:pt x="125" y="20"/>
                    <a:pt x="126" y="20"/>
                  </a:cubicBezTo>
                  <a:cubicBezTo>
                    <a:pt x="128" y="20"/>
                    <a:pt x="131" y="20"/>
                    <a:pt x="132" y="19"/>
                  </a:cubicBezTo>
                  <a:cubicBezTo>
                    <a:pt x="133" y="18"/>
                    <a:pt x="130" y="18"/>
                    <a:pt x="128" y="18"/>
                  </a:cubicBezTo>
                  <a:cubicBezTo>
                    <a:pt x="126" y="18"/>
                    <a:pt x="126" y="17"/>
                    <a:pt x="129" y="17"/>
                  </a:cubicBezTo>
                  <a:cubicBezTo>
                    <a:pt x="132" y="17"/>
                    <a:pt x="132" y="16"/>
                    <a:pt x="134" y="16"/>
                  </a:cubicBezTo>
                  <a:cubicBezTo>
                    <a:pt x="136" y="16"/>
                    <a:pt x="136" y="15"/>
                    <a:pt x="137" y="15"/>
                  </a:cubicBezTo>
                  <a:cubicBezTo>
                    <a:pt x="139" y="15"/>
                    <a:pt x="142" y="13"/>
                    <a:pt x="142" y="12"/>
                  </a:cubicBezTo>
                  <a:cubicBezTo>
                    <a:pt x="142" y="12"/>
                    <a:pt x="137" y="10"/>
                    <a:pt x="134" y="10"/>
                  </a:cubicBezTo>
                  <a:close/>
                  <a:moveTo>
                    <a:pt x="49" y="70"/>
                  </a:moveTo>
                  <a:cubicBezTo>
                    <a:pt x="49" y="69"/>
                    <a:pt x="48" y="70"/>
                    <a:pt x="47" y="68"/>
                  </a:cubicBezTo>
                  <a:cubicBezTo>
                    <a:pt x="46" y="67"/>
                    <a:pt x="43" y="66"/>
                    <a:pt x="42" y="67"/>
                  </a:cubicBezTo>
                  <a:cubicBezTo>
                    <a:pt x="42" y="68"/>
                    <a:pt x="41" y="68"/>
                    <a:pt x="42" y="69"/>
                  </a:cubicBezTo>
                  <a:cubicBezTo>
                    <a:pt x="43" y="70"/>
                    <a:pt x="43" y="70"/>
                    <a:pt x="45" y="71"/>
                  </a:cubicBezTo>
                  <a:cubicBezTo>
                    <a:pt x="46" y="72"/>
                    <a:pt x="49" y="71"/>
                    <a:pt x="49" y="7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305">
              <a:extLst>
                <a:ext uri="{FF2B5EF4-FFF2-40B4-BE49-F238E27FC236}">
                  <a16:creationId xmlns:a16="http://schemas.microsoft.com/office/drawing/2014/main" id="{3F35376E-3E59-497A-B539-4E5EF3F6C48F}"/>
                </a:ext>
              </a:extLst>
            </p:cNvPr>
            <p:cNvSpPr>
              <a:spLocks/>
            </p:cNvSpPr>
            <p:nvPr/>
          </p:nvSpPr>
          <p:spPr bwMode="auto">
            <a:xfrm>
              <a:off x="-3846513" y="2740025"/>
              <a:ext cx="22225" cy="14288"/>
            </a:xfrm>
            <a:custGeom>
              <a:avLst/>
              <a:gdLst>
                <a:gd name="T0" fmla="*/ 0 w 6"/>
                <a:gd name="T1" fmla="*/ 0 h 4"/>
                <a:gd name="T2" fmla="*/ 2 w 6"/>
                <a:gd name="T3" fmla="*/ 2 h 4"/>
                <a:gd name="T4" fmla="*/ 5 w 6"/>
                <a:gd name="T5" fmla="*/ 3 h 4"/>
                <a:gd name="T6" fmla="*/ 0 w 6"/>
                <a:gd name="T7" fmla="*/ 0 h 4"/>
              </a:gdLst>
              <a:ahLst/>
              <a:cxnLst>
                <a:cxn ang="0">
                  <a:pos x="T0" y="T1"/>
                </a:cxn>
                <a:cxn ang="0">
                  <a:pos x="T2" y="T3"/>
                </a:cxn>
                <a:cxn ang="0">
                  <a:pos x="T4" y="T5"/>
                </a:cxn>
                <a:cxn ang="0">
                  <a:pos x="T6" y="T7"/>
                </a:cxn>
              </a:cxnLst>
              <a:rect l="0" t="0" r="r" b="b"/>
              <a:pathLst>
                <a:path w="6" h="4">
                  <a:moveTo>
                    <a:pt x="0" y="0"/>
                  </a:moveTo>
                  <a:cubicBezTo>
                    <a:pt x="1" y="1"/>
                    <a:pt x="2" y="1"/>
                    <a:pt x="2" y="2"/>
                  </a:cubicBezTo>
                  <a:cubicBezTo>
                    <a:pt x="3" y="2"/>
                    <a:pt x="4" y="4"/>
                    <a:pt x="5" y="3"/>
                  </a:cubicBezTo>
                  <a:cubicBezTo>
                    <a:pt x="6" y="1"/>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306">
              <a:extLst>
                <a:ext uri="{FF2B5EF4-FFF2-40B4-BE49-F238E27FC236}">
                  <a16:creationId xmlns:a16="http://schemas.microsoft.com/office/drawing/2014/main" id="{7BD89237-21BE-4604-B4AC-2BFC08A6ADB1}"/>
                </a:ext>
              </a:extLst>
            </p:cNvPr>
            <p:cNvSpPr>
              <a:spLocks noEditPoints="1"/>
            </p:cNvSpPr>
            <p:nvPr/>
          </p:nvSpPr>
          <p:spPr bwMode="auto">
            <a:xfrm>
              <a:off x="-4716463" y="1276350"/>
              <a:ext cx="747712" cy="576263"/>
            </a:xfrm>
            <a:custGeom>
              <a:avLst/>
              <a:gdLst>
                <a:gd name="T0" fmla="*/ 42 w 207"/>
                <a:gd name="T1" fmla="*/ 141 h 160"/>
                <a:gd name="T2" fmla="*/ 39 w 207"/>
                <a:gd name="T3" fmla="*/ 47 h 160"/>
                <a:gd name="T4" fmla="*/ 80 w 207"/>
                <a:gd name="T5" fmla="*/ 52 h 160"/>
                <a:gd name="T6" fmla="*/ 53 w 207"/>
                <a:gd name="T7" fmla="*/ 56 h 160"/>
                <a:gd name="T8" fmla="*/ 80 w 207"/>
                <a:gd name="T9" fmla="*/ 69 h 160"/>
                <a:gd name="T10" fmla="*/ 49 w 207"/>
                <a:gd name="T11" fmla="*/ 40 h 160"/>
                <a:gd name="T12" fmla="*/ 43 w 207"/>
                <a:gd name="T13" fmla="*/ 38 h 160"/>
                <a:gd name="T14" fmla="*/ 76 w 207"/>
                <a:gd name="T15" fmla="*/ 44 h 160"/>
                <a:gd name="T16" fmla="*/ 61 w 207"/>
                <a:gd name="T17" fmla="*/ 30 h 160"/>
                <a:gd name="T18" fmla="*/ 85 w 207"/>
                <a:gd name="T19" fmla="*/ 25 h 160"/>
                <a:gd name="T20" fmla="*/ 86 w 207"/>
                <a:gd name="T21" fmla="*/ 33 h 160"/>
                <a:gd name="T22" fmla="*/ 87 w 207"/>
                <a:gd name="T23" fmla="*/ 38 h 160"/>
                <a:gd name="T24" fmla="*/ 112 w 207"/>
                <a:gd name="T25" fmla="*/ 31 h 160"/>
                <a:gd name="T26" fmla="*/ 102 w 207"/>
                <a:gd name="T27" fmla="*/ 48 h 160"/>
                <a:gd name="T28" fmla="*/ 142 w 207"/>
                <a:gd name="T29" fmla="*/ 46 h 160"/>
                <a:gd name="T30" fmla="*/ 120 w 207"/>
                <a:gd name="T31" fmla="*/ 31 h 160"/>
                <a:gd name="T32" fmla="*/ 123 w 207"/>
                <a:gd name="T33" fmla="*/ 17 h 160"/>
                <a:gd name="T34" fmla="*/ 121 w 207"/>
                <a:gd name="T35" fmla="*/ 14 h 160"/>
                <a:gd name="T36" fmla="*/ 131 w 207"/>
                <a:gd name="T37" fmla="*/ 25 h 160"/>
                <a:gd name="T38" fmla="*/ 144 w 207"/>
                <a:gd name="T39" fmla="*/ 37 h 160"/>
                <a:gd name="T40" fmla="*/ 164 w 207"/>
                <a:gd name="T41" fmla="*/ 18 h 160"/>
                <a:gd name="T42" fmla="*/ 157 w 207"/>
                <a:gd name="T43" fmla="*/ 2 h 160"/>
                <a:gd name="T44" fmla="*/ 117 w 207"/>
                <a:gd name="T45" fmla="*/ 10 h 160"/>
                <a:gd name="T46" fmla="*/ 129 w 207"/>
                <a:gd name="T47" fmla="*/ 91 h 160"/>
                <a:gd name="T48" fmla="*/ 171 w 207"/>
                <a:gd name="T49" fmla="*/ 70 h 160"/>
                <a:gd name="T50" fmla="*/ 154 w 207"/>
                <a:gd name="T51" fmla="*/ 56 h 160"/>
                <a:gd name="T52" fmla="*/ 129 w 207"/>
                <a:gd name="T53" fmla="*/ 52 h 160"/>
                <a:gd name="T54" fmla="*/ 145 w 207"/>
                <a:gd name="T55" fmla="*/ 64 h 160"/>
                <a:gd name="T56" fmla="*/ 152 w 207"/>
                <a:gd name="T57" fmla="*/ 85 h 160"/>
                <a:gd name="T58" fmla="*/ 175 w 207"/>
                <a:gd name="T59" fmla="*/ 87 h 160"/>
                <a:gd name="T60" fmla="*/ 141 w 207"/>
                <a:gd name="T61" fmla="*/ 50 h 160"/>
                <a:gd name="T62" fmla="*/ 199 w 207"/>
                <a:gd name="T63" fmla="*/ 132 h 160"/>
                <a:gd name="T64" fmla="*/ 23 w 207"/>
                <a:gd name="T65" fmla="*/ 130 h 160"/>
                <a:gd name="T66" fmla="*/ 169 w 207"/>
                <a:gd name="T67" fmla="*/ 142 h 160"/>
                <a:gd name="T68" fmla="*/ 199 w 207"/>
                <a:gd name="T69" fmla="*/ 126 h 160"/>
                <a:gd name="T70" fmla="*/ 185 w 207"/>
                <a:gd name="T71" fmla="*/ 116 h 160"/>
                <a:gd name="T72" fmla="*/ 174 w 207"/>
                <a:gd name="T73" fmla="*/ 109 h 160"/>
                <a:gd name="T74" fmla="*/ 157 w 207"/>
                <a:gd name="T75" fmla="*/ 96 h 160"/>
                <a:gd name="T76" fmla="*/ 150 w 207"/>
                <a:gd name="T77" fmla="*/ 112 h 160"/>
                <a:gd name="T78" fmla="*/ 137 w 207"/>
                <a:gd name="T79" fmla="*/ 128 h 160"/>
                <a:gd name="T80" fmla="*/ 111 w 207"/>
                <a:gd name="T81" fmla="*/ 109 h 160"/>
                <a:gd name="T82" fmla="*/ 119 w 207"/>
                <a:gd name="T83" fmla="*/ 89 h 160"/>
                <a:gd name="T84" fmla="*/ 134 w 207"/>
                <a:gd name="T85" fmla="*/ 80 h 160"/>
                <a:gd name="T86" fmla="*/ 131 w 207"/>
                <a:gd name="T87" fmla="*/ 70 h 160"/>
                <a:gd name="T88" fmla="*/ 120 w 207"/>
                <a:gd name="T89" fmla="*/ 71 h 160"/>
                <a:gd name="T90" fmla="*/ 111 w 207"/>
                <a:gd name="T91" fmla="*/ 56 h 160"/>
                <a:gd name="T92" fmla="*/ 107 w 207"/>
                <a:gd name="T93" fmla="*/ 60 h 160"/>
                <a:gd name="T94" fmla="*/ 105 w 207"/>
                <a:gd name="T95" fmla="*/ 75 h 160"/>
                <a:gd name="T96" fmla="*/ 102 w 207"/>
                <a:gd name="T97" fmla="*/ 72 h 160"/>
                <a:gd name="T98" fmla="*/ 82 w 207"/>
                <a:gd name="T99" fmla="*/ 72 h 160"/>
                <a:gd name="T100" fmla="*/ 55 w 207"/>
                <a:gd name="T101" fmla="*/ 70 h 160"/>
                <a:gd name="T102" fmla="*/ 20 w 207"/>
                <a:gd name="T103" fmla="*/ 70 h 160"/>
                <a:gd name="T104" fmla="*/ 10 w 207"/>
                <a:gd name="T105" fmla="*/ 71 h 160"/>
                <a:gd name="T106" fmla="*/ 26 w 207"/>
                <a:gd name="T107" fmla="*/ 121 h 160"/>
                <a:gd name="T108" fmla="*/ 38 w 207"/>
                <a:gd name="T109" fmla="*/ 136 h 160"/>
                <a:gd name="T110" fmla="*/ 129 w 207"/>
                <a:gd name="T111" fmla="*/ 142 h 160"/>
                <a:gd name="T112" fmla="*/ 145 w 207"/>
                <a:gd name="T113" fmla="*/ 158 h 160"/>
                <a:gd name="T114" fmla="*/ 179 w 207"/>
                <a:gd name="T115" fmla="*/ 149 h 160"/>
                <a:gd name="T116" fmla="*/ 50 w 207"/>
                <a:gd name="T117" fmla="*/ 84 h 160"/>
                <a:gd name="T118" fmla="*/ 50 w 207"/>
                <a:gd name="T119" fmla="*/ 81 h 160"/>
                <a:gd name="T120" fmla="*/ 104 w 207"/>
                <a:gd name="T121" fmla="*/ 1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 h="160">
                  <a:moveTo>
                    <a:pt x="41" y="140"/>
                  </a:moveTo>
                  <a:cubicBezTo>
                    <a:pt x="40" y="139"/>
                    <a:pt x="39" y="140"/>
                    <a:pt x="38" y="139"/>
                  </a:cubicBezTo>
                  <a:cubicBezTo>
                    <a:pt x="38" y="138"/>
                    <a:pt x="36" y="136"/>
                    <a:pt x="36" y="136"/>
                  </a:cubicBezTo>
                  <a:cubicBezTo>
                    <a:pt x="35" y="136"/>
                    <a:pt x="34" y="136"/>
                    <a:pt x="33" y="135"/>
                  </a:cubicBezTo>
                  <a:cubicBezTo>
                    <a:pt x="32" y="134"/>
                    <a:pt x="31" y="134"/>
                    <a:pt x="30" y="135"/>
                  </a:cubicBezTo>
                  <a:cubicBezTo>
                    <a:pt x="29" y="135"/>
                    <a:pt x="31" y="135"/>
                    <a:pt x="31" y="136"/>
                  </a:cubicBezTo>
                  <a:cubicBezTo>
                    <a:pt x="31" y="136"/>
                    <a:pt x="31" y="137"/>
                    <a:pt x="32" y="137"/>
                  </a:cubicBezTo>
                  <a:cubicBezTo>
                    <a:pt x="33" y="136"/>
                    <a:pt x="33" y="138"/>
                    <a:pt x="34" y="138"/>
                  </a:cubicBezTo>
                  <a:cubicBezTo>
                    <a:pt x="34" y="138"/>
                    <a:pt x="34" y="139"/>
                    <a:pt x="35" y="139"/>
                  </a:cubicBezTo>
                  <a:cubicBezTo>
                    <a:pt x="36" y="139"/>
                    <a:pt x="36" y="140"/>
                    <a:pt x="36" y="140"/>
                  </a:cubicBezTo>
                  <a:cubicBezTo>
                    <a:pt x="37" y="141"/>
                    <a:pt x="38" y="140"/>
                    <a:pt x="38" y="141"/>
                  </a:cubicBezTo>
                  <a:cubicBezTo>
                    <a:pt x="38" y="141"/>
                    <a:pt x="38" y="141"/>
                    <a:pt x="39" y="142"/>
                  </a:cubicBezTo>
                  <a:cubicBezTo>
                    <a:pt x="40" y="142"/>
                    <a:pt x="41" y="142"/>
                    <a:pt x="42" y="142"/>
                  </a:cubicBezTo>
                  <a:cubicBezTo>
                    <a:pt x="42" y="142"/>
                    <a:pt x="42" y="141"/>
                    <a:pt x="42" y="141"/>
                  </a:cubicBezTo>
                  <a:cubicBezTo>
                    <a:pt x="43" y="140"/>
                    <a:pt x="42" y="141"/>
                    <a:pt x="41" y="140"/>
                  </a:cubicBezTo>
                  <a:close/>
                  <a:moveTo>
                    <a:pt x="39" y="58"/>
                  </a:moveTo>
                  <a:cubicBezTo>
                    <a:pt x="41" y="59"/>
                    <a:pt x="41" y="62"/>
                    <a:pt x="43" y="62"/>
                  </a:cubicBezTo>
                  <a:cubicBezTo>
                    <a:pt x="43" y="62"/>
                    <a:pt x="43" y="61"/>
                    <a:pt x="44" y="61"/>
                  </a:cubicBezTo>
                  <a:cubicBezTo>
                    <a:pt x="45" y="61"/>
                    <a:pt x="45" y="60"/>
                    <a:pt x="46" y="60"/>
                  </a:cubicBezTo>
                  <a:cubicBezTo>
                    <a:pt x="48" y="60"/>
                    <a:pt x="49" y="60"/>
                    <a:pt x="49" y="59"/>
                  </a:cubicBezTo>
                  <a:cubicBezTo>
                    <a:pt x="49" y="57"/>
                    <a:pt x="50" y="57"/>
                    <a:pt x="51" y="56"/>
                  </a:cubicBezTo>
                  <a:cubicBezTo>
                    <a:pt x="52" y="56"/>
                    <a:pt x="51" y="54"/>
                    <a:pt x="53" y="54"/>
                  </a:cubicBezTo>
                  <a:cubicBezTo>
                    <a:pt x="54" y="54"/>
                    <a:pt x="59" y="52"/>
                    <a:pt x="60" y="51"/>
                  </a:cubicBezTo>
                  <a:cubicBezTo>
                    <a:pt x="61" y="50"/>
                    <a:pt x="59" y="49"/>
                    <a:pt x="57" y="48"/>
                  </a:cubicBezTo>
                  <a:cubicBezTo>
                    <a:pt x="55" y="47"/>
                    <a:pt x="54" y="47"/>
                    <a:pt x="52" y="48"/>
                  </a:cubicBezTo>
                  <a:cubicBezTo>
                    <a:pt x="51" y="49"/>
                    <a:pt x="52" y="47"/>
                    <a:pt x="51" y="47"/>
                  </a:cubicBezTo>
                  <a:cubicBezTo>
                    <a:pt x="50" y="48"/>
                    <a:pt x="47" y="46"/>
                    <a:pt x="46" y="46"/>
                  </a:cubicBezTo>
                  <a:cubicBezTo>
                    <a:pt x="46" y="45"/>
                    <a:pt x="40" y="47"/>
                    <a:pt x="39" y="47"/>
                  </a:cubicBezTo>
                  <a:cubicBezTo>
                    <a:pt x="38" y="47"/>
                    <a:pt x="39" y="49"/>
                    <a:pt x="40" y="49"/>
                  </a:cubicBezTo>
                  <a:cubicBezTo>
                    <a:pt x="41" y="50"/>
                    <a:pt x="38" y="52"/>
                    <a:pt x="38" y="53"/>
                  </a:cubicBezTo>
                  <a:cubicBezTo>
                    <a:pt x="39" y="53"/>
                    <a:pt x="38" y="55"/>
                    <a:pt x="36" y="56"/>
                  </a:cubicBezTo>
                  <a:cubicBezTo>
                    <a:pt x="35" y="58"/>
                    <a:pt x="37" y="58"/>
                    <a:pt x="39" y="58"/>
                  </a:cubicBezTo>
                  <a:close/>
                  <a:moveTo>
                    <a:pt x="91" y="67"/>
                  </a:moveTo>
                  <a:cubicBezTo>
                    <a:pt x="91" y="66"/>
                    <a:pt x="94" y="68"/>
                    <a:pt x="94" y="67"/>
                  </a:cubicBezTo>
                  <a:cubicBezTo>
                    <a:pt x="94" y="65"/>
                    <a:pt x="91" y="64"/>
                    <a:pt x="90" y="63"/>
                  </a:cubicBezTo>
                  <a:cubicBezTo>
                    <a:pt x="89" y="63"/>
                    <a:pt x="88" y="63"/>
                    <a:pt x="86" y="62"/>
                  </a:cubicBezTo>
                  <a:cubicBezTo>
                    <a:pt x="84" y="60"/>
                    <a:pt x="87" y="59"/>
                    <a:pt x="85" y="58"/>
                  </a:cubicBezTo>
                  <a:cubicBezTo>
                    <a:pt x="84" y="57"/>
                    <a:pt x="83" y="54"/>
                    <a:pt x="84" y="53"/>
                  </a:cubicBezTo>
                  <a:cubicBezTo>
                    <a:pt x="85" y="52"/>
                    <a:pt x="87" y="50"/>
                    <a:pt x="85" y="50"/>
                  </a:cubicBezTo>
                  <a:cubicBezTo>
                    <a:pt x="83" y="49"/>
                    <a:pt x="80" y="50"/>
                    <a:pt x="80" y="51"/>
                  </a:cubicBezTo>
                  <a:cubicBezTo>
                    <a:pt x="81" y="51"/>
                    <a:pt x="83" y="53"/>
                    <a:pt x="83" y="53"/>
                  </a:cubicBezTo>
                  <a:cubicBezTo>
                    <a:pt x="83" y="54"/>
                    <a:pt x="81" y="52"/>
                    <a:pt x="80" y="52"/>
                  </a:cubicBezTo>
                  <a:cubicBezTo>
                    <a:pt x="79" y="53"/>
                    <a:pt x="78" y="51"/>
                    <a:pt x="77" y="52"/>
                  </a:cubicBezTo>
                  <a:cubicBezTo>
                    <a:pt x="77" y="53"/>
                    <a:pt x="78" y="57"/>
                    <a:pt x="79" y="58"/>
                  </a:cubicBezTo>
                  <a:cubicBezTo>
                    <a:pt x="80" y="59"/>
                    <a:pt x="78" y="59"/>
                    <a:pt x="78" y="59"/>
                  </a:cubicBezTo>
                  <a:cubicBezTo>
                    <a:pt x="77" y="59"/>
                    <a:pt x="77" y="56"/>
                    <a:pt x="76" y="55"/>
                  </a:cubicBezTo>
                  <a:cubicBezTo>
                    <a:pt x="75" y="54"/>
                    <a:pt x="72" y="52"/>
                    <a:pt x="71" y="53"/>
                  </a:cubicBezTo>
                  <a:cubicBezTo>
                    <a:pt x="71" y="54"/>
                    <a:pt x="74" y="54"/>
                    <a:pt x="73" y="55"/>
                  </a:cubicBezTo>
                  <a:cubicBezTo>
                    <a:pt x="73" y="56"/>
                    <a:pt x="72" y="54"/>
                    <a:pt x="71" y="55"/>
                  </a:cubicBezTo>
                  <a:cubicBezTo>
                    <a:pt x="69" y="56"/>
                    <a:pt x="70" y="56"/>
                    <a:pt x="70" y="55"/>
                  </a:cubicBezTo>
                  <a:cubicBezTo>
                    <a:pt x="70" y="54"/>
                    <a:pt x="68" y="53"/>
                    <a:pt x="66" y="53"/>
                  </a:cubicBezTo>
                  <a:cubicBezTo>
                    <a:pt x="64" y="53"/>
                    <a:pt x="65" y="55"/>
                    <a:pt x="65" y="55"/>
                  </a:cubicBezTo>
                  <a:cubicBezTo>
                    <a:pt x="64" y="56"/>
                    <a:pt x="61" y="55"/>
                    <a:pt x="63" y="54"/>
                  </a:cubicBezTo>
                  <a:cubicBezTo>
                    <a:pt x="65" y="54"/>
                    <a:pt x="64" y="53"/>
                    <a:pt x="63" y="52"/>
                  </a:cubicBezTo>
                  <a:cubicBezTo>
                    <a:pt x="62" y="51"/>
                    <a:pt x="61" y="52"/>
                    <a:pt x="57" y="53"/>
                  </a:cubicBezTo>
                  <a:cubicBezTo>
                    <a:pt x="54" y="54"/>
                    <a:pt x="53" y="56"/>
                    <a:pt x="53" y="56"/>
                  </a:cubicBezTo>
                  <a:cubicBezTo>
                    <a:pt x="54" y="56"/>
                    <a:pt x="54" y="56"/>
                    <a:pt x="52" y="57"/>
                  </a:cubicBezTo>
                  <a:cubicBezTo>
                    <a:pt x="51" y="58"/>
                    <a:pt x="52" y="59"/>
                    <a:pt x="54" y="59"/>
                  </a:cubicBezTo>
                  <a:cubicBezTo>
                    <a:pt x="55" y="59"/>
                    <a:pt x="54" y="60"/>
                    <a:pt x="54" y="60"/>
                  </a:cubicBezTo>
                  <a:cubicBezTo>
                    <a:pt x="55" y="61"/>
                    <a:pt x="59" y="59"/>
                    <a:pt x="60" y="60"/>
                  </a:cubicBezTo>
                  <a:cubicBezTo>
                    <a:pt x="61" y="60"/>
                    <a:pt x="54" y="61"/>
                    <a:pt x="54" y="62"/>
                  </a:cubicBezTo>
                  <a:cubicBezTo>
                    <a:pt x="54" y="63"/>
                    <a:pt x="58" y="64"/>
                    <a:pt x="61" y="63"/>
                  </a:cubicBezTo>
                  <a:cubicBezTo>
                    <a:pt x="64" y="63"/>
                    <a:pt x="69" y="64"/>
                    <a:pt x="69" y="65"/>
                  </a:cubicBezTo>
                  <a:cubicBezTo>
                    <a:pt x="69" y="65"/>
                    <a:pt x="65" y="65"/>
                    <a:pt x="63" y="65"/>
                  </a:cubicBezTo>
                  <a:cubicBezTo>
                    <a:pt x="60" y="65"/>
                    <a:pt x="56" y="66"/>
                    <a:pt x="56" y="67"/>
                  </a:cubicBezTo>
                  <a:cubicBezTo>
                    <a:pt x="56" y="67"/>
                    <a:pt x="56" y="67"/>
                    <a:pt x="59" y="69"/>
                  </a:cubicBezTo>
                  <a:cubicBezTo>
                    <a:pt x="62" y="70"/>
                    <a:pt x="64" y="68"/>
                    <a:pt x="64" y="70"/>
                  </a:cubicBezTo>
                  <a:cubicBezTo>
                    <a:pt x="64" y="72"/>
                    <a:pt x="66" y="72"/>
                    <a:pt x="69" y="72"/>
                  </a:cubicBezTo>
                  <a:cubicBezTo>
                    <a:pt x="73" y="72"/>
                    <a:pt x="75" y="70"/>
                    <a:pt x="76" y="71"/>
                  </a:cubicBezTo>
                  <a:cubicBezTo>
                    <a:pt x="78" y="71"/>
                    <a:pt x="79" y="70"/>
                    <a:pt x="80" y="69"/>
                  </a:cubicBezTo>
                  <a:cubicBezTo>
                    <a:pt x="81" y="68"/>
                    <a:pt x="81" y="69"/>
                    <a:pt x="82" y="69"/>
                  </a:cubicBezTo>
                  <a:cubicBezTo>
                    <a:pt x="82" y="70"/>
                    <a:pt x="84" y="70"/>
                    <a:pt x="85" y="70"/>
                  </a:cubicBezTo>
                  <a:cubicBezTo>
                    <a:pt x="86" y="72"/>
                    <a:pt x="90" y="71"/>
                    <a:pt x="92" y="70"/>
                  </a:cubicBezTo>
                  <a:cubicBezTo>
                    <a:pt x="93" y="70"/>
                    <a:pt x="91" y="67"/>
                    <a:pt x="90" y="68"/>
                  </a:cubicBezTo>
                  <a:cubicBezTo>
                    <a:pt x="89" y="69"/>
                    <a:pt x="89" y="69"/>
                    <a:pt x="89" y="68"/>
                  </a:cubicBezTo>
                  <a:cubicBezTo>
                    <a:pt x="88" y="68"/>
                    <a:pt x="90" y="67"/>
                    <a:pt x="91" y="67"/>
                  </a:cubicBezTo>
                  <a:close/>
                  <a:moveTo>
                    <a:pt x="52" y="41"/>
                  </a:moveTo>
                  <a:cubicBezTo>
                    <a:pt x="54" y="42"/>
                    <a:pt x="55" y="40"/>
                    <a:pt x="55" y="39"/>
                  </a:cubicBezTo>
                  <a:cubicBezTo>
                    <a:pt x="55" y="38"/>
                    <a:pt x="51" y="41"/>
                    <a:pt x="52" y="41"/>
                  </a:cubicBezTo>
                  <a:close/>
                  <a:moveTo>
                    <a:pt x="43" y="38"/>
                  </a:moveTo>
                  <a:cubicBezTo>
                    <a:pt x="44" y="39"/>
                    <a:pt x="43" y="40"/>
                    <a:pt x="44" y="40"/>
                  </a:cubicBezTo>
                  <a:cubicBezTo>
                    <a:pt x="45" y="39"/>
                    <a:pt x="45" y="39"/>
                    <a:pt x="46" y="39"/>
                  </a:cubicBezTo>
                  <a:cubicBezTo>
                    <a:pt x="47" y="40"/>
                    <a:pt x="47" y="39"/>
                    <a:pt x="47" y="38"/>
                  </a:cubicBezTo>
                  <a:cubicBezTo>
                    <a:pt x="48" y="38"/>
                    <a:pt x="48" y="40"/>
                    <a:pt x="49" y="40"/>
                  </a:cubicBezTo>
                  <a:cubicBezTo>
                    <a:pt x="50" y="40"/>
                    <a:pt x="50" y="38"/>
                    <a:pt x="51" y="38"/>
                  </a:cubicBezTo>
                  <a:cubicBezTo>
                    <a:pt x="52" y="39"/>
                    <a:pt x="52" y="38"/>
                    <a:pt x="53" y="37"/>
                  </a:cubicBezTo>
                  <a:cubicBezTo>
                    <a:pt x="53" y="37"/>
                    <a:pt x="53" y="35"/>
                    <a:pt x="54" y="35"/>
                  </a:cubicBezTo>
                  <a:cubicBezTo>
                    <a:pt x="55" y="35"/>
                    <a:pt x="54" y="36"/>
                    <a:pt x="55" y="37"/>
                  </a:cubicBezTo>
                  <a:cubicBezTo>
                    <a:pt x="55" y="39"/>
                    <a:pt x="57" y="37"/>
                    <a:pt x="57" y="37"/>
                  </a:cubicBezTo>
                  <a:cubicBezTo>
                    <a:pt x="57" y="36"/>
                    <a:pt x="59" y="37"/>
                    <a:pt x="59" y="36"/>
                  </a:cubicBezTo>
                  <a:cubicBezTo>
                    <a:pt x="59" y="35"/>
                    <a:pt x="59" y="35"/>
                    <a:pt x="59" y="34"/>
                  </a:cubicBezTo>
                  <a:cubicBezTo>
                    <a:pt x="58" y="33"/>
                    <a:pt x="59" y="33"/>
                    <a:pt x="60" y="33"/>
                  </a:cubicBezTo>
                  <a:cubicBezTo>
                    <a:pt x="61" y="32"/>
                    <a:pt x="59" y="33"/>
                    <a:pt x="58" y="32"/>
                  </a:cubicBezTo>
                  <a:cubicBezTo>
                    <a:pt x="57" y="31"/>
                    <a:pt x="57" y="32"/>
                    <a:pt x="57" y="33"/>
                  </a:cubicBezTo>
                  <a:cubicBezTo>
                    <a:pt x="57" y="33"/>
                    <a:pt x="55" y="33"/>
                    <a:pt x="54" y="32"/>
                  </a:cubicBezTo>
                  <a:cubicBezTo>
                    <a:pt x="53" y="32"/>
                    <a:pt x="51" y="34"/>
                    <a:pt x="49" y="35"/>
                  </a:cubicBezTo>
                  <a:cubicBezTo>
                    <a:pt x="48" y="35"/>
                    <a:pt x="48" y="37"/>
                    <a:pt x="46" y="37"/>
                  </a:cubicBezTo>
                  <a:cubicBezTo>
                    <a:pt x="45" y="37"/>
                    <a:pt x="42" y="38"/>
                    <a:pt x="43" y="38"/>
                  </a:cubicBezTo>
                  <a:close/>
                  <a:moveTo>
                    <a:pt x="59" y="38"/>
                  </a:moveTo>
                  <a:cubicBezTo>
                    <a:pt x="58" y="38"/>
                    <a:pt x="58" y="39"/>
                    <a:pt x="59" y="39"/>
                  </a:cubicBezTo>
                  <a:cubicBezTo>
                    <a:pt x="61" y="39"/>
                    <a:pt x="62" y="40"/>
                    <a:pt x="59" y="40"/>
                  </a:cubicBezTo>
                  <a:cubicBezTo>
                    <a:pt x="57" y="40"/>
                    <a:pt x="56" y="42"/>
                    <a:pt x="58" y="41"/>
                  </a:cubicBezTo>
                  <a:cubicBezTo>
                    <a:pt x="59" y="41"/>
                    <a:pt x="61" y="41"/>
                    <a:pt x="60" y="41"/>
                  </a:cubicBezTo>
                  <a:cubicBezTo>
                    <a:pt x="59" y="42"/>
                    <a:pt x="55" y="42"/>
                    <a:pt x="56" y="43"/>
                  </a:cubicBezTo>
                  <a:cubicBezTo>
                    <a:pt x="56" y="43"/>
                    <a:pt x="57" y="43"/>
                    <a:pt x="59" y="44"/>
                  </a:cubicBezTo>
                  <a:cubicBezTo>
                    <a:pt x="60" y="44"/>
                    <a:pt x="61" y="44"/>
                    <a:pt x="62" y="43"/>
                  </a:cubicBezTo>
                  <a:cubicBezTo>
                    <a:pt x="63" y="42"/>
                    <a:pt x="64" y="41"/>
                    <a:pt x="64" y="43"/>
                  </a:cubicBezTo>
                  <a:cubicBezTo>
                    <a:pt x="63" y="44"/>
                    <a:pt x="65" y="43"/>
                    <a:pt x="68" y="43"/>
                  </a:cubicBezTo>
                  <a:cubicBezTo>
                    <a:pt x="71" y="43"/>
                    <a:pt x="68" y="44"/>
                    <a:pt x="65" y="45"/>
                  </a:cubicBezTo>
                  <a:cubicBezTo>
                    <a:pt x="62" y="45"/>
                    <a:pt x="62" y="46"/>
                    <a:pt x="65" y="47"/>
                  </a:cubicBezTo>
                  <a:cubicBezTo>
                    <a:pt x="67" y="47"/>
                    <a:pt x="72" y="45"/>
                    <a:pt x="73" y="44"/>
                  </a:cubicBezTo>
                  <a:cubicBezTo>
                    <a:pt x="74" y="43"/>
                    <a:pt x="75" y="45"/>
                    <a:pt x="76" y="44"/>
                  </a:cubicBezTo>
                  <a:cubicBezTo>
                    <a:pt x="77" y="43"/>
                    <a:pt x="80" y="44"/>
                    <a:pt x="82" y="44"/>
                  </a:cubicBezTo>
                  <a:cubicBezTo>
                    <a:pt x="83" y="43"/>
                    <a:pt x="84" y="40"/>
                    <a:pt x="82" y="39"/>
                  </a:cubicBezTo>
                  <a:cubicBezTo>
                    <a:pt x="81" y="38"/>
                    <a:pt x="81" y="40"/>
                    <a:pt x="80" y="40"/>
                  </a:cubicBezTo>
                  <a:cubicBezTo>
                    <a:pt x="79" y="40"/>
                    <a:pt x="78" y="39"/>
                    <a:pt x="77" y="38"/>
                  </a:cubicBezTo>
                  <a:cubicBezTo>
                    <a:pt x="76" y="37"/>
                    <a:pt x="77" y="35"/>
                    <a:pt x="75" y="35"/>
                  </a:cubicBezTo>
                  <a:cubicBezTo>
                    <a:pt x="74" y="36"/>
                    <a:pt x="71" y="38"/>
                    <a:pt x="73" y="38"/>
                  </a:cubicBezTo>
                  <a:cubicBezTo>
                    <a:pt x="75" y="38"/>
                    <a:pt x="74" y="39"/>
                    <a:pt x="73" y="39"/>
                  </a:cubicBezTo>
                  <a:cubicBezTo>
                    <a:pt x="72" y="40"/>
                    <a:pt x="75" y="41"/>
                    <a:pt x="75" y="41"/>
                  </a:cubicBezTo>
                  <a:cubicBezTo>
                    <a:pt x="75" y="42"/>
                    <a:pt x="70" y="41"/>
                    <a:pt x="70" y="40"/>
                  </a:cubicBezTo>
                  <a:cubicBezTo>
                    <a:pt x="69" y="39"/>
                    <a:pt x="66" y="37"/>
                    <a:pt x="64" y="38"/>
                  </a:cubicBezTo>
                  <a:cubicBezTo>
                    <a:pt x="63" y="38"/>
                    <a:pt x="63" y="37"/>
                    <a:pt x="62" y="36"/>
                  </a:cubicBezTo>
                  <a:cubicBezTo>
                    <a:pt x="60" y="36"/>
                    <a:pt x="61" y="38"/>
                    <a:pt x="59" y="38"/>
                  </a:cubicBezTo>
                  <a:close/>
                  <a:moveTo>
                    <a:pt x="65" y="30"/>
                  </a:moveTo>
                  <a:cubicBezTo>
                    <a:pt x="65" y="29"/>
                    <a:pt x="61" y="29"/>
                    <a:pt x="61" y="30"/>
                  </a:cubicBezTo>
                  <a:cubicBezTo>
                    <a:pt x="62" y="31"/>
                    <a:pt x="64" y="32"/>
                    <a:pt x="65" y="30"/>
                  </a:cubicBezTo>
                  <a:close/>
                  <a:moveTo>
                    <a:pt x="73" y="30"/>
                  </a:moveTo>
                  <a:cubicBezTo>
                    <a:pt x="74" y="30"/>
                    <a:pt x="74" y="29"/>
                    <a:pt x="72" y="29"/>
                  </a:cubicBezTo>
                  <a:cubicBezTo>
                    <a:pt x="69" y="29"/>
                    <a:pt x="66" y="29"/>
                    <a:pt x="66" y="31"/>
                  </a:cubicBezTo>
                  <a:cubicBezTo>
                    <a:pt x="66" y="32"/>
                    <a:pt x="66" y="33"/>
                    <a:pt x="69" y="33"/>
                  </a:cubicBezTo>
                  <a:cubicBezTo>
                    <a:pt x="71" y="33"/>
                    <a:pt x="73" y="31"/>
                    <a:pt x="72" y="31"/>
                  </a:cubicBezTo>
                  <a:cubicBezTo>
                    <a:pt x="71" y="31"/>
                    <a:pt x="72" y="30"/>
                    <a:pt x="73" y="30"/>
                  </a:cubicBezTo>
                  <a:close/>
                  <a:moveTo>
                    <a:pt x="68" y="28"/>
                  </a:moveTo>
                  <a:cubicBezTo>
                    <a:pt x="69" y="28"/>
                    <a:pt x="70" y="27"/>
                    <a:pt x="71" y="28"/>
                  </a:cubicBezTo>
                  <a:cubicBezTo>
                    <a:pt x="72" y="28"/>
                    <a:pt x="75" y="29"/>
                    <a:pt x="75" y="27"/>
                  </a:cubicBezTo>
                  <a:cubicBezTo>
                    <a:pt x="75" y="26"/>
                    <a:pt x="71" y="25"/>
                    <a:pt x="70" y="26"/>
                  </a:cubicBezTo>
                  <a:cubicBezTo>
                    <a:pt x="69" y="27"/>
                    <a:pt x="64" y="27"/>
                    <a:pt x="65" y="28"/>
                  </a:cubicBezTo>
                  <a:cubicBezTo>
                    <a:pt x="66" y="28"/>
                    <a:pt x="67" y="28"/>
                    <a:pt x="68" y="28"/>
                  </a:cubicBezTo>
                  <a:close/>
                  <a:moveTo>
                    <a:pt x="85" y="25"/>
                  </a:moveTo>
                  <a:cubicBezTo>
                    <a:pt x="86" y="24"/>
                    <a:pt x="89" y="25"/>
                    <a:pt x="88" y="26"/>
                  </a:cubicBezTo>
                  <a:cubicBezTo>
                    <a:pt x="88" y="27"/>
                    <a:pt x="84" y="26"/>
                    <a:pt x="85" y="27"/>
                  </a:cubicBezTo>
                  <a:cubicBezTo>
                    <a:pt x="85" y="27"/>
                    <a:pt x="85" y="28"/>
                    <a:pt x="88" y="28"/>
                  </a:cubicBezTo>
                  <a:cubicBezTo>
                    <a:pt x="90" y="27"/>
                    <a:pt x="92" y="27"/>
                    <a:pt x="94" y="29"/>
                  </a:cubicBezTo>
                  <a:cubicBezTo>
                    <a:pt x="95" y="30"/>
                    <a:pt x="97" y="31"/>
                    <a:pt x="98" y="29"/>
                  </a:cubicBezTo>
                  <a:cubicBezTo>
                    <a:pt x="99" y="28"/>
                    <a:pt x="97" y="28"/>
                    <a:pt x="97" y="27"/>
                  </a:cubicBezTo>
                  <a:cubicBezTo>
                    <a:pt x="98" y="26"/>
                    <a:pt x="96" y="25"/>
                    <a:pt x="94" y="25"/>
                  </a:cubicBezTo>
                  <a:cubicBezTo>
                    <a:pt x="93" y="25"/>
                    <a:pt x="93" y="23"/>
                    <a:pt x="92" y="23"/>
                  </a:cubicBezTo>
                  <a:cubicBezTo>
                    <a:pt x="91" y="24"/>
                    <a:pt x="90" y="25"/>
                    <a:pt x="90" y="23"/>
                  </a:cubicBezTo>
                  <a:cubicBezTo>
                    <a:pt x="90" y="22"/>
                    <a:pt x="85" y="22"/>
                    <a:pt x="84" y="22"/>
                  </a:cubicBezTo>
                  <a:cubicBezTo>
                    <a:pt x="82" y="23"/>
                    <a:pt x="84" y="26"/>
                    <a:pt x="85" y="25"/>
                  </a:cubicBezTo>
                  <a:close/>
                  <a:moveTo>
                    <a:pt x="86" y="33"/>
                  </a:moveTo>
                  <a:cubicBezTo>
                    <a:pt x="87" y="32"/>
                    <a:pt x="83" y="29"/>
                    <a:pt x="82" y="31"/>
                  </a:cubicBezTo>
                  <a:cubicBezTo>
                    <a:pt x="82" y="32"/>
                    <a:pt x="85" y="35"/>
                    <a:pt x="86" y="33"/>
                  </a:cubicBezTo>
                  <a:close/>
                  <a:moveTo>
                    <a:pt x="99" y="20"/>
                  </a:moveTo>
                  <a:cubicBezTo>
                    <a:pt x="100" y="19"/>
                    <a:pt x="95" y="18"/>
                    <a:pt x="96" y="19"/>
                  </a:cubicBezTo>
                  <a:cubicBezTo>
                    <a:pt x="97" y="19"/>
                    <a:pt x="99" y="21"/>
                    <a:pt x="99" y="20"/>
                  </a:cubicBezTo>
                  <a:close/>
                  <a:moveTo>
                    <a:pt x="88" y="43"/>
                  </a:moveTo>
                  <a:cubicBezTo>
                    <a:pt x="88" y="43"/>
                    <a:pt x="86" y="41"/>
                    <a:pt x="86" y="42"/>
                  </a:cubicBezTo>
                  <a:cubicBezTo>
                    <a:pt x="85" y="44"/>
                    <a:pt x="87" y="44"/>
                    <a:pt x="88" y="43"/>
                  </a:cubicBezTo>
                  <a:close/>
                  <a:moveTo>
                    <a:pt x="99" y="36"/>
                  </a:moveTo>
                  <a:cubicBezTo>
                    <a:pt x="99" y="37"/>
                    <a:pt x="97" y="36"/>
                    <a:pt x="95" y="35"/>
                  </a:cubicBezTo>
                  <a:cubicBezTo>
                    <a:pt x="93" y="34"/>
                    <a:pt x="94" y="37"/>
                    <a:pt x="96" y="38"/>
                  </a:cubicBezTo>
                  <a:cubicBezTo>
                    <a:pt x="97" y="39"/>
                    <a:pt x="95" y="39"/>
                    <a:pt x="93" y="37"/>
                  </a:cubicBezTo>
                  <a:cubicBezTo>
                    <a:pt x="91" y="36"/>
                    <a:pt x="91" y="38"/>
                    <a:pt x="92" y="39"/>
                  </a:cubicBezTo>
                  <a:cubicBezTo>
                    <a:pt x="93" y="40"/>
                    <a:pt x="92" y="41"/>
                    <a:pt x="91" y="39"/>
                  </a:cubicBezTo>
                  <a:cubicBezTo>
                    <a:pt x="90" y="37"/>
                    <a:pt x="89" y="36"/>
                    <a:pt x="87" y="35"/>
                  </a:cubicBezTo>
                  <a:cubicBezTo>
                    <a:pt x="85" y="35"/>
                    <a:pt x="86" y="37"/>
                    <a:pt x="87" y="38"/>
                  </a:cubicBezTo>
                  <a:cubicBezTo>
                    <a:pt x="88" y="40"/>
                    <a:pt x="89" y="40"/>
                    <a:pt x="90" y="41"/>
                  </a:cubicBezTo>
                  <a:cubicBezTo>
                    <a:pt x="92" y="42"/>
                    <a:pt x="95" y="40"/>
                    <a:pt x="96" y="41"/>
                  </a:cubicBezTo>
                  <a:cubicBezTo>
                    <a:pt x="97" y="41"/>
                    <a:pt x="95" y="43"/>
                    <a:pt x="95" y="44"/>
                  </a:cubicBezTo>
                  <a:cubicBezTo>
                    <a:pt x="96" y="45"/>
                    <a:pt x="99" y="44"/>
                    <a:pt x="100" y="44"/>
                  </a:cubicBezTo>
                  <a:cubicBezTo>
                    <a:pt x="102" y="44"/>
                    <a:pt x="101" y="43"/>
                    <a:pt x="102" y="42"/>
                  </a:cubicBezTo>
                  <a:cubicBezTo>
                    <a:pt x="103" y="41"/>
                    <a:pt x="101" y="41"/>
                    <a:pt x="102" y="40"/>
                  </a:cubicBezTo>
                  <a:cubicBezTo>
                    <a:pt x="103" y="38"/>
                    <a:pt x="99" y="35"/>
                    <a:pt x="99" y="36"/>
                  </a:cubicBezTo>
                  <a:close/>
                  <a:moveTo>
                    <a:pt x="104" y="30"/>
                  </a:moveTo>
                  <a:cubicBezTo>
                    <a:pt x="105" y="30"/>
                    <a:pt x="106" y="30"/>
                    <a:pt x="108" y="29"/>
                  </a:cubicBezTo>
                  <a:cubicBezTo>
                    <a:pt x="109" y="29"/>
                    <a:pt x="107" y="29"/>
                    <a:pt x="108" y="28"/>
                  </a:cubicBezTo>
                  <a:cubicBezTo>
                    <a:pt x="109" y="26"/>
                    <a:pt x="106" y="26"/>
                    <a:pt x="106" y="27"/>
                  </a:cubicBezTo>
                  <a:cubicBezTo>
                    <a:pt x="105" y="27"/>
                    <a:pt x="101" y="24"/>
                    <a:pt x="101" y="25"/>
                  </a:cubicBezTo>
                  <a:cubicBezTo>
                    <a:pt x="100" y="26"/>
                    <a:pt x="102" y="30"/>
                    <a:pt x="104" y="30"/>
                  </a:cubicBezTo>
                  <a:close/>
                  <a:moveTo>
                    <a:pt x="112" y="31"/>
                  </a:moveTo>
                  <a:cubicBezTo>
                    <a:pt x="112" y="30"/>
                    <a:pt x="104" y="31"/>
                    <a:pt x="105" y="32"/>
                  </a:cubicBezTo>
                  <a:cubicBezTo>
                    <a:pt x="107" y="33"/>
                    <a:pt x="112" y="31"/>
                    <a:pt x="112" y="31"/>
                  </a:cubicBezTo>
                  <a:close/>
                  <a:moveTo>
                    <a:pt x="111" y="46"/>
                  </a:moveTo>
                  <a:cubicBezTo>
                    <a:pt x="113" y="46"/>
                    <a:pt x="112" y="43"/>
                    <a:pt x="110" y="42"/>
                  </a:cubicBezTo>
                  <a:cubicBezTo>
                    <a:pt x="108" y="40"/>
                    <a:pt x="103" y="43"/>
                    <a:pt x="104" y="44"/>
                  </a:cubicBezTo>
                  <a:cubicBezTo>
                    <a:pt x="105" y="45"/>
                    <a:pt x="109" y="46"/>
                    <a:pt x="111" y="46"/>
                  </a:cubicBezTo>
                  <a:close/>
                  <a:moveTo>
                    <a:pt x="98" y="60"/>
                  </a:moveTo>
                  <a:cubicBezTo>
                    <a:pt x="100" y="62"/>
                    <a:pt x="99" y="59"/>
                    <a:pt x="102" y="59"/>
                  </a:cubicBezTo>
                  <a:cubicBezTo>
                    <a:pt x="104" y="59"/>
                    <a:pt x="105" y="55"/>
                    <a:pt x="105" y="53"/>
                  </a:cubicBezTo>
                  <a:cubicBezTo>
                    <a:pt x="105" y="52"/>
                    <a:pt x="103" y="52"/>
                    <a:pt x="103" y="53"/>
                  </a:cubicBezTo>
                  <a:cubicBezTo>
                    <a:pt x="104" y="54"/>
                    <a:pt x="103" y="55"/>
                    <a:pt x="103" y="54"/>
                  </a:cubicBezTo>
                  <a:cubicBezTo>
                    <a:pt x="103" y="53"/>
                    <a:pt x="101" y="54"/>
                    <a:pt x="100" y="53"/>
                  </a:cubicBezTo>
                  <a:cubicBezTo>
                    <a:pt x="100" y="52"/>
                    <a:pt x="103" y="52"/>
                    <a:pt x="103" y="50"/>
                  </a:cubicBezTo>
                  <a:cubicBezTo>
                    <a:pt x="104" y="49"/>
                    <a:pt x="101" y="49"/>
                    <a:pt x="102" y="48"/>
                  </a:cubicBezTo>
                  <a:cubicBezTo>
                    <a:pt x="102" y="47"/>
                    <a:pt x="97" y="48"/>
                    <a:pt x="99" y="49"/>
                  </a:cubicBezTo>
                  <a:cubicBezTo>
                    <a:pt x="100" y="49"/>
                    <a:pt x="99" y="50"/>
                    <a:pt x="97" y="49"/>
                  </a:cubicBezTo>
                  <a:cubicBezTo>
                    <a:pt x="96" y="48"/>
                    <a:pt x="92" y="50"/>
                    <a:pt x="93" y="51"/>
                  </a:cubicBezTo>
                  <a:cubicBezTo>
                    <a:pt x="94" y="52"/>
                    <a:pt x="98" y="50"/>
                    <a:pt x="96" y="53"/>
                  </a:cubicBezTo>
                  <a:cubicBezTo>
                    <a:pt x="94" y="56"/>
                    <a:pt x="93" y="52"/>
                    <a:pt x="91" y="53"/>
                  </a:cubicBezTo>
                  <a:cubicBezTo>
                    <a:pt x="89" y="53"/>
                    <a:pt x="90" y="55"/>
                    <a:pt x="93" y="56"/>
                  </a:cubicBezTo>
                  <a:cubicBezTo>
                    <a:pt x="96" y="57"/>
                    <a:pt x="95" y="59"/>
                    <a:pt x="98" y="60"/>
                  </a:cubicBezTo>
                  <a:close/>
                  <a:moveTo>
                    <a:pt x="115" y="44"/>
                  </a:moveTo>
                  <a:cubicBezTo>
                    <a:pt x="115" y="46"/>
                    <a:pt x="116" y="44"/>
                    <a:pt x="117" y="45"/>
                  </a:cubicBezTo>
                  <a:cubicBezTo>
                    <a:pt x="118" y="46"/>
                    <a:pt x="120" y="46"/>
                    <a:pt x="121" y="46"/>
                  </a:cubicBezTo>
                  <a:cubicBezTo>
                    <a:pt x="122" y="45"/>
                    <a:pt x="122" y="44"/>
                    <a:pt x="123" y="45"/>
                  </a:cubicBezTo>
                  <a:cubicBezTo>
                    <a:pt x="123" y="46"/>
                    <a:pt x="125" y="46"/>
                    <a:pt x="130" y="46"/>
                  </a:cubicBezTo>
                  <a:cubicBezTo>
                    <a:pt x="135" y="46"/>
                    <a:pt x="134" y="44"/>
                    <a:pt x="136" y="45"/>
                  </a:cubicBezTo>
                  <a:cubicBezTo>
                    <a:pt x="137" y="46"/>
                    <a:pt x="140" y="46"/>
                    <a:pt x="142" y="46"/>
                  </a:cubicBezTo>
                  <a:cubicBezTo>
                    <a:pt x="143" y="45"/>
                    <a:pt x="144" y="43"/>
                    <a:pt x="144" y="42"/>
                  </a:cubicBezTo>
                  <a:cubicBezTo>
                    <a:pt x="144" y="41"/>
                    <a:pt x="133" y="40"/>
                    <a:pt x="131" y="41"/>
                  </a:cubicBezTo>
                  <a:cubicBezTo>
                    <a:pt x="129" y="42"/>
                    <a:pt x="126" y="40"/>
                    <a:pt x="124" y="41"/>
                  </a:cubicBezTo>
                  <a:cubicBezTo>
                    <a:pt x="123" y="42"/>
                    <a:pt x="123" y="40"/>
                    <a:pt x="120" y="40"/>
                  </a:cubicBezTo>
                  <a:cubicBezTo>
                    <a:pt x="118" y="40"/>
                    <a:pt x="121" y="39"/>
                    <a:pt x="121" y="38"/>
                  </a:cubicBezTo>
                  <a:cubicBezTo>
                    <a:pt x="122" y="37"/>
                    <a:pt x="117" y="36"/>
                    <a:pt x="115" y="36"/>
                  </a:cubicBezTo>
                  <a:cubicBezTo>
                    <a:pt x="113" y="36"/>
                    <a:pt x="112" y="35"/>
                    <a:pt x="110" y="35"/>
                  </a:cubicBezTo>
                  <a:cubicBezTo>
                    <a:pt x="108" y="34"/>
                    <a:pt x="103" y="34"/>
                    <a:pt x="104" y="35"/>
                  </a:cubicBezTo>
                  <a:cubicBezTo>
                    <a:pt x="105" y="36"/>
                    <a:pt x="111" y="39"/>
                    <a:pt x="111" y="38"/>
                  </a:cubicBezTo>
                  <a:cubicBezTo>
                    <a:pt x="112" y="37"/>
                    <a:pt x="113" y="39"/>
                    <a:pt x="114" y="40"/>
                  </a:cubicBezTo>
                  <a:cubicBezTo>
                    <a:pt x="115" y="41"/>
                    <a:pt x="114" y="42"/>
                    <a:pt x="115" y="44"/>
                  </a:cubicBezTo>
                  <a:close/>
                  <a:moveTo>
                    <a:pt x="120" y="31"/>
                  </a:moveTo>
                  <a:cubicBezTo>
                    <a:pt x="118" y="30"/>
                    <a:pt x="116" y="32"/>
                    <a:pt x="118" y="33"/>
                  </a:cubicBezTo>
                  <a:cubicBezTo>
                    <a:pt x="119" y="34"/>
                    <a:pt x="122" y="32"/>
                    <a:pt x="120" y="31"/>
                  </a:cubicBezTo>
                  <a:close/>
                  <a:moveTo>
                    <a:pt x="105" y="20"/>
                  </a:moveTo>
                  <a:cubicBezTo>
                    <a:pt x="106" y="21"/>
                    <a:pt x="106" y="22"/>
                    <a:pt x="107" y="22"/>
                  </a:cubicBezTo>
                  <a:cubicBezTo>
                    <a:pt x="109" y="23"/>
                    <a:pt x="114" y="21"/>
                    <a:pt x="114" y="23"/>
                  </a:cubicBezTo>
                  <a:cubicBezTo>
                    <a:pt x="114" y="24"/>
                    <a:pt x="109" y="24"/>
                    <a:pt x="110" y="25"/>
                  </a:cubicBezTo>
                  <a:cubicBezTo>
                    <a:pt x="111" y="25"/>
                    <a:pt x="114" y="26"/>
                    <a:pt x="113" y="27"/>
                  </a:cubicBezTo>
                  <a:cubicBezTo>
                    <a:pt x="113" y="28"/>
                    <a:pt x="118" y="29"/>
                    <a:pt x="119" y="29"/>
                  </a:cubicBezTo>
                  <a:cubicBezTo>
                    <a:pt x="119" y="28"/>
                    <a:pt x="121" y="28"/>
                    <a:pt x="122" y="28"/>
                  </a:cubicBezTo>
                  <a:cubicBezTo>
                    <a:pt x="123" y="29"/>
                    <a:pt x="123" y="25"/>
                    <a:pt x="124" y="26"/>
                  </a:cubicBezTo>
                  <a:cubicBezTo>
                    <a:pt x="125" y="26"/>
                    <a:pt x="125" y="25"/>
                    <a:pt x="127" y="24"/>
                  </a:cubicBezTo>
                  <a:cubicBezTo>
                    <a:pt x="128" y="23"/>
                    <a:pt x="130" y="23"/>
                    <a:pt x="131" y="23"/>
                  </a:cubicBezTo>
                  <a:cubicBezTo>
                    <a:pt x="131" y="22"/>
                    <a:pt x="130" y="21"/>
                    <a:pt x="128" y="22"/>
                  </a:cubicBezTo>
                  <a:cubicBezTo>
                    <a:pt x="126" y="22"/>
                    <a:pt x="125" y="21"/>
                    <a:pt x="126" y="20"/>
                  </a:cubicBezTo>
                  <a:cubicBezTo>
                    <a:pt x="127" y="19"/>
                    <a:pt x="124" y="19"/>
                    <a:pt x="125" y="18"/>
                  </a:cubicBezTo>
                  <a:cubicBezTo>
                    <a:pt x="126" y="17"/>
                    <a:pt x="123" y="16"/>
                    <a:pt x="123" y="17"/>
                  </a:cubicBezTo>
                  <a:cubicBezTo>
                    <a:pt x="124" y="19"/>
                    <a:pt x="122" y="17"/>
                    <a:pt x="121" y="16"/>
                  </a:cubicBezTo>
                  <a:cubicBezTo>
                    <a:pt x="121" y="15"/>
                    <a:pt x="117" y="15"/>
                    <a:pt x="114" y="12"/>
                  </a:cubicBezTo>
                  <a:cubicBezTo>
                    <a:pt x="111" y="10"/>
                    <a:pt x="108" y="12"/>
                    <a:pt x="110" y="12"/>
                  </a:cubicBezTo>
                  <a:cubicBezTo>
                    <a:pt x="112" y="12"/>
                    <a:pt x="111" y="13"/>
                    <a:pt x="110" y="13"/>
                  </a:cubicBezTo>
                  <a:cubicBezTo>
                    <a:pt x="109" y="13"/>
                    <a:pt x="106" y="13"/>
                    <a:pt x="109" y="14"/>
                  </a:cubicBezTo>
                  <a:cubicBezTo>
                    <a:pt x="111" y="15"/>
                    <a:pt x="108" y="15"/>
                    <a:pt x="107" y="15"/>
                  </a:cubicBezTo>
                  <a:cubicBezTo>
                    <a:pt x="105" y="15"/>
                    <a:pt x="105" y="17"/>
                    <a:pt x="107" y="17"/>
                  </a:cubicBezTo>
                  <a:cubicBezTo>
                    <a:pt x="109" y="18"/>
                    <a:pt x="108" y="19"/>
                    <a:pt x="106" y="19"/>
                  </a:cubicBezTo>
                  <a:cubicBezTo>
                    <a:pt x="104" y="18"/>
                    <a:pt x="103" y="19"/>
                    <a:pt x="105" y="20"/>
                  </a:cubicBezTo>
                  <a:close/>
                  <a:moveTo>
                    <a:pt x="117" y="10"/>
                  </a:moveTo>
                  <a:cubicBezTo>
                    <a:pt x="119" y="9"/>
                    <a:pt x="120" y="9"/>
                    <a:pt x="119" y="10"/>
                  </a:cubicBezTo>
                  <a:cubicBezTo>
                    <a:pt x="118" y="11"/>
                    <a:pt x="118" y="11"/>
                    <a:pt x="120" y="11"/>
                  </a:cubicBezTo>
                  <a:cubicBezTo>
                    <a:pt x="121" y="11"/>
                    <a:pt x="119" y="11"/>
                    <a:pt x="119" y="12"/>
                  </a:cubicBezTo>
                  <a:cubicBezTo>
                    <a:pt x="119" y="13"/>
                    <a:pt x="121" y="13"/>
                    <a:pt x="121" y="14"/>
                  </a:cubicBezTo>
                  <a:cubicBezTo>
                    <a:pt x="121" y="15"/>
                    <a:pt x="126" y="15"/>
                    <a:pt x="127" y="14"/>
                  </a:cubicBezTo>
                  <a:cubicBezTo>
                    <a:pt x="128" y="13"/>
                    <a:pt x="128" y="14"/>
                    <a:pt x="128" y="15"/>
                  </a:cubicBezTo>
                  <a:cubicBezTo>
                    <a:pt x="128" y="16"/>
                    <a:pt x="134" y="17"/>
                    <a:pt x="134" y="16"/>
                  </a:cubicBezTo>
                  <a:cubicBezTo>
                    <a:pt x="135" y="15"/>
                    <a:pt x="136" y="15"/>
                    <a:pt x="137" y="15"/>
                  </a:cubicBezTo>
                  <a:cubicBezTo>
                    <a:pt x="138" y="16"/>
                    <a:pt x="144" y="14"/>
                    <a:pt x="144" y="13"/>
                  </a:cubicBezTo>
                  <a:cubicBezTo>
                    <a:pt x="144" y="12"/>
                    <a:pt x="146" y="14"/>
                    <a:pt x="144" y="15"/>
                  </a:cubicBezTo>
                  <a:cubicBezTo>
                    <a:pt x="142" y="16"/>
                    <a:pt x="138" y="16"/>
                    <a:pt x="137" y="17"/>
                  </a:cubicBezTo>
                  <a:cubicBezTo>
                    <a:pt x="135" y="17"/>
                    <a:pt x="138" y="18"/>
                    <a:pt x="139" y="20"/>
                  </a:cubicBezTo>
                  <a:cubicBezTo>
                    <a:pt x="141" y="21"/>
                    <a:pt x="137" y="20"/>
                    <a:pt x="136" y="19"/>
                  </a:cubicBezTo>
                  <a:cubicBezTo>
                    <a:pt x="134" y="17"/>
                    <a:pt x="130" y="17"/>
                    <a:pt x="128" y="17"/>
                  </a:cubicBezTo>
                  <a:cubicBezTo>
                    <a:pt x="126" y="17"/>
                    <a:pt x="127" y="21"/>
                    <a:pt x="128" y="21"/>
                  </a:cubicBezTo>
                  <a:cubicBezTo>
                    <a:pt x="130" y="21"/>
                    <a:pt x="131" y="21"/>
                    <a:pt x="133" y="23"/>
                  </a:cubicBezTo>
                  <a:cubicBezTo>
                    <a:pt x="134" y="26"/>
                    <a:pt x="137" y="25"/>
                    <a:pt x="137" y="26"/>
                  </a:cubicBezTo>
                  <a:cubicBezTo>
                    <a:pt x="137" y="27"/>
                    <a:pt x="133" y="25"/>
                    <a:pt x="131" y="25"/>
                  </a:cubicBezTo>
                  <a:cubicBezTo>
                    <a:pt x="129" y="25"/>
                    <a:pt x="125" y="26"/>
                    <a:pt x="125" y="28"/>
                  </a:cubicBezTo>
                  <a:cubicBezTo>
                    <a:pt x="125" y="29"/>
                    <a:pt x="128" y="29"/>
                    <a:pt x="130" y="28"/>
                  </a:cubicBezTo>
                  <a:cubicBezTo>
                    <a:pt x="133" y="26"/>
                    <a:pt x="131" y="28"/>
                    <a:pt x="130" y="29"/>
                  </a:cubicBezTo>
                  <a:cubicBezTo>
                    <a:pt x="129" y="30"/>
                    <a:pt x="133" y="31"/>
                    <a:pt x="133" y="32"/>
                  </a:cubicBezTo>
                  <a:cubicBezTo>
                    <a:pt x="133" y="34"/>
                    <a:pt x="130" y="33"/>
                    <a:pt x="130" y="32"/>
                  </a:cubicBezTo>
                  <a:cubicBezTo>
                    <a:pt x="129" y="31"/>
                    <a:pt x="128" y="30"/>
                    <a:pt x="126" y="30"/>
                  </a:cubicBezTo>
                  <a:cubicBezTo>
                    <a:pt x="123" y="30"/>
                    <a:pt x="124" y="32"/>
                    <a:pt x="125" y="32"/>
                  </a:cubicBezTo>
                  <a:cubicBezTo>
                    <a:pt x="127" y="32"/>
                    <a:pt x="127" y="34"/>
                    <a:pt x="125" y="34"/>
                  </a:cubicBezTo>
                  <a:cubicBezTo>
                    <a:pt x="123" y="34"/>
                    <a:pt x="119" y="35"/>
                    <a:pt x="120" y="36"/>
                  </a:cubicBezTo>
                  <a:cubicBezTo>
                    <a:pt x="122" y="37"/>
                    <a:pt x="127" y="36"/>
                    <a:pt x="128" y="37"/>
                  </a:cubicBezTo>
                  <a:cubicBezTo>
                    <a:pt x="129" y="38"/>
                    <a:pt x="132" y="38"/>
                    <a:pt x="132" y="37"/>
                  </a:cubicBezTo>
                  <a:cubicBezTo>
                    <a:pt x="133" y="36"/>
                    <a:pt x="135" y="37"/>
                    <a:pt x="137" y="37"/>
                  </a:cubicBezTo>
                  <a:cubicBezTo>
                    <a:pt x="139" y="37"/>
                    <a:pt x="139" y="37"/>
                    <a:pt x="140" y="38"/>
                  </a:cubicBezTo>
                  <a:cubicBezTo>
                    <a:pt x="141" y="39"/>
                    <a:pt x="143" y="38"/>
                    <a:pt x="144" y="37"/>
                  </a:cubicBezTo>
                  <a:cubicBezTo>
                    <a:pt x="145" y="37"/>
                    <a:pt x="145" y="37"/>
                    <a:pt x="147" y="37"/>
                  </a:cubicBezTo>
                  <a:cubicBezTo>
                    <a:pt x="148" y="37"/>
                    <a:pt x="148" y="36"/>
                    <a:pt x="148" y="34"/>
                  </a:cubicBezTo>
                  <a:cubicBezTo>
                    <a:pt x="147" y="33"/>
                    <a:pt x="145" y="35"/>
                    <a:pt x="145" y="34"/>
                  </a:cubicBezTo>
                  <a:cubicBezTo>
                    <a:pt x="145" y="33"/>
                    <a:pt x="143" y="33"/>
                    <a:pt x="140" y="34"/>
                  </a:cubicBezTo>
                  <a:cubicBezTo>
                    <a:pt x="137" y="34"/>
                    <a:pt x="138" y="32"/>
                    <a:pt x="140" y="32"/>
                  </a:cubicBezTo>
                  <a:cubicBezTo>
                    <a:pt x="142" y="33"/>
                    <a:pt x="144" y="33"/>
                    <a:pt x="146" y="32"/>
                  </a:cubicBezTo>
                  <a:cubicBezTo>
                    <a:pt x="148" y="32"/>
                    <a:pt x="147" y="31"/>
                    <a:pt x="147" y="30"/>
                  </a:cubicBezTo>
                  <a:cubicBezTo>
                    <a:pt x="147" y="29"/>
                    <a:pt x="149" y="29"/>
                    <a:pt x="151" y="29"/>
                  </a:cubicBezTo>
                  <a:cubicBezTo>
                    <a:pt x="153" y="29"/>
                    <a:pt x="156" y="26"/>
                    <a:pt x="156" y="25"/>
                  </a:cubicBezTo>
                  <a:cubicBezTo>
                    <a:pt x="156" y="23"/>
                    <a:pt x="152" y="23"/>
                    <a:pt x="149" y="23"/>
                  </a:cubicBezTo>
                  <a:cubicBezTo>
                    <a:pt x="147" y="23"/>
                    <a:pt x="151" y="22"/>
                    <a:pt x="155" y="22"/>
                  </a:cubicBezTo>
                  <a:cubicBezTo>
                    <a:pt x="159" y="22"/>
                    <a:pt x="157" y="20"/>
                    <a:pt x="158" y="20"/>
                  </a:cubicBezTo>
                  <a:cubicBezTo>
                    <a:pt x="158" y="19"/>
                    <a:pt x="160" y="21"/>
                    <a:pt x="162" y="20"/>
                  </a:cubicBezTo>
                  <a:cubicBezTo>
                    <a:pt x="164" y="20"/>
                    <a:pt x="163" y="18"/>
                    <a:pt x="164" y="18"/>
                  </a:cubicBezTo>
                  <a:cubicBezTo>
                    <a:pt x="165" y="18"/>
                    <a:pt x="167" y="17"/>
                    <a:pt x="171" y="14"/>
                  </a:cubicBezTo>
                  <a:cubicBezTo>
                    <a:pt x="176" y="12"/>
                    <a:pt x="179" y="12"/>
                    <a:pt x="179" y="11"/>
                  </a:cubicBezTo>
                  <a:cubicBezTo>
                    <a:pt x="179" y="10"/>
                    <a:pt x="173" y="11"/>
                    <a:pt x="172" y="11"/>
                  </a:cubicBezTo>
                  <a:cubicBezTo>
                    <a:pt x="171" y="10"/>
                    <a:pt x="176" y="9"/>
                    <a:pt x="178" y="9"/>
                  </a:cubicBezTo>
                  <a:cubicBezTo>
                    <a:pt x="179" y="10"/>
                    <a:pt x="181" y="9"/>
                    <a:pt x="185" y="7"/>
                  </a:cubicBezTo>
                  <a:cubicBezTo>
                    <a:pt x="189" y="5"/>
                    <a:pt x="187" y="5"/>
                    <a:pt x="185" y="5"/>
                  </a:cubicBezTo>
                  <a:cubicBezTo>
                    <a:pt x="184" y="5"/>
                    <a:pt x="182" y="5"/>
                    <a:pt x="182" y="4"/>
                  </a:cubicBezTo>
                  <a:cubicBezTo>
                    <a:pt x="182" y="2"/>
                    <a:pt x="179" y="3"/>
                    <a:pt x="179" y="3"/>
                  </a:cubicBezTo>
                  <a:cubicBezTo>
                    <a:pt x="179" y="2"/>
                    <a:pt x="177" y="3"/>
                    <a:pt x="174" y="4"/>
                  </a:cubicBezTo>
                  <a:cubicBezTo>
                    <a:pt x="171" y="5"/>
                    <a:pt x="174" y="3"/>
                    <a:pt x="175" y="2"/>
                  </a:cubicBezTo>
                  <a:cubicBezTo>
                    <a:pt x="176" y="2"/>
                    <a:pt x="168" y="2"/>
                    <a:pt x="167" y="1"/>
                  </a:cubicBezTo>
                  <a:cubicBezTo>
                    <a:pt x="165" y="0"/>
                    <a:pt x="164" y="3"/>
                    <a:pt x="163" y="2"/>
                  </a:cubicBezTo>
                  <a:cubicBezTo>
                    <a:pt x="161" y="0"/>
                    <a:pt x="158" y="1"/>
                    <a:pt x="159" y="2"/>
                  </a:cubicBezTo>
                  <a:cubicBezTo>
                    <a:pt x="159" y="3"/>
                    <a:pt x="158" y="3"/>
                    <a:pt x="157" y="2"/>
                  </a:cubicBezTo>
                  <a:cubicBezTo>
                    <a:pt x="156" y="1"/>
                    <a:pt x="153" y="2"/>
                    <a:pt x="151" y="2"/>
                  </a:cubicBezTo>
                  <a:cubicBezTo>
                    <a:pt x="149" y="2"/>
                    <a:pt x="150" y="4"/>
                    <a:pt x="147" y="3"/>
                  </a:cubicBezTo>
                  <a:cubicBezTo>
                    <a:pt x="145" y="2"/>
                    <a:pt x="142" y="2"/>
                    <a:pt x="143" y="2"/>
                  </a:cubicBezTo>
                  <a:cubicBezTo>
                    <a:pt x="144" y="3"/>
                    <a:pt x="143" y="3"/>
                    <a:pt x="142" y="3"/>
                  </a:cubicBezTo>
                  <a:cubicBezTo>
                    <a:pt x="141" y="3"/>
                    <a:pt x="140" y="3"/>
                    <a:pt x="140" y="4"/>
                  </a:cubicBezTo>
                  <a:cubicBezTo>
                    <a:pt x="141" y="5"/>
                    <a:pt x="137" y="4"/>
                    <a:pt x="137" y="5"/>
                  </a:cubicBezTo>
                  <a:cubicBezTo>
                    <a:pt x="137" y="6"/>
                    <a:pt x="135" y="7"/>
                    <a:pt x="134" y="6"/>
                  </a:cubicBezTo>
                  <a:cubicBezTo>
                    <a:pt x="133" y="5"/>
                    <a:pt x="129" y="4"/>
                    <a:pt x="130" y="5"/>
                  </a:cubicBezTo>
                  <a:cubicBezTo>
                    <a:pt x="131" y="6"/>
                    <a:pt x="126" y="6"/>
                    <a:pt x="128" y="7"/>
                  </a:cubicBezTo>
                  <a:cubicBezTo>
                    <a:pt x="129" y="8"/>
                    <a:pt x="126" y="8"/>
                    <a:pt x="126" y="8"/>
                  </a:cubicBezTo>
                  <a:cubicBezTo>
                    <a:pt x="126" y="7"/>
                    <a:pt x="123" y="6"/>
                    <a:pt x="122" y="7"/>
                  </a:cubicBezTo>
                  <a:cubicBezTo>
                    <a:pt x="121" y="8"/>
                    <a:pt x="121" y="9"/>
                    <a:pt x="121" y="9"/>
                  </a:cubicBezTo>
                  <a:cubicBezTo>
                    <a:pt x="120" y="8"/>
                    <a:pt x="118" y="8"/>
                    <a:pt x="116" y="9"/>
                  </a:cubicBezTo>
                  <a:cubicBezTo>
                    <a:pt x="113" y="10"/>
                    <a:pt x="116" y="11"/>
                    <a:pt x="117" y="10"/>
                  </a:cubicBezTo>
                  <a:close/>
                  <a:moveTo>
                    <a:pt x="143" y="99"/>
                  </a:moveTo>
                  <a:cubicBezTo>
                    <a:pt x="144" y="99"/>
                    <a:pt x="146" y="96"/>
                    <a:pt x="144" y="96"/>
                  </a:cubicBezTo>
                  <a:cubicBezTo>
                    <a:pt x="142" y="96"/>
                    <a:pt x="142" y="99"/>
                    <a:pt x="143" y="99"/>
                  </a:cubicBezTo>
                  <a:close/>
                  <a:moveTo>
                    <a:pt x="134" y="96"/>
                  </a:moveTo>
                  <a:cubicBezTo>
                    <a:pt x="136" y="97"/>
                    <a:pt x="138" y="95"/>
                    <a:pt x="138" y="94"/>
                  </a:cubicBezTo>
                  <a:cubicBezTo>
                    <a:pt x="138" y="93"/>
                    <a:pt x="132" y="95"/>
                    <a:pt x="134" y="96"/>
                  </a:cubicBezTo>
                  <a:close/>
                  <a:moveTo>
                    <a:pt x="142" y="91"/>
                  </a:moveTo>
                  <a:cubicBezTo>
                    <a:pt x="142" y="90"/>
                    <a:pt x="138" y="89"/>
                    <a:pt x="139" y="88"/>
                  </a:cubicBezTo>
                  <a:cubicBezTo>
                    <a:pt x="139" y="87"/>
                    <a:pt x="135" y="86"/>
                    <a:pt x="134" y="85"/>
                  </a:cubicBezTo>
                  <a:cubicBezTo>
                    <a:pt x="133" y="85"/>
                    <a:pt x="131" y="84"/>
                    <a:pt x="131" y="83"/>
                  </a:cubicBezTo>
                  <a:cubicBezTo>
                    <a:pt x="131" y="82"/>
                    <a:pt x="129" y="83"/>
                    <a:pt x="129" y="85"/>
                  </a:cubicBezTo>
                  <a:cubicBezTo>
                    <a:pt x="128" y="87"/>
                    <a:pt x="127" y="86"/>
                    <a:pt x="128" y="88"/>
                  </a:cubicBezTo>
                  <a:cubicBezTo>
                    <a:pt x="128" y="90"/>
                    <a:pt x="126" y="90"/>
                    <a:pt x="126" y="91"/>
                  </a:cubicBezTo>
                  <a:cubicBezTo>
                    <a:pt x="126" y="92"/>
                    <a:pt x="128" y="91"/>
                    <a:pt x="129" y="91"/>
                  </a:cubicBezTo>
                  <a:cubicBezTo>
                    <a:pt x="130" y="91"/>
                    <a:pt x="129" y="93"/>
                    <a:pt x="130" y="93"/>
                  </a:cubicBezTo>
                  <a:cubicBezTo>
                    <a:pt x="131" y="93"/>
                    <a:pt x="133" y="91"/>
                    <a:pt x="134" y="91"/>
                  </a:cubicBezTo>
                  <a:cubicBezTo>
                    <a:pt x="135" y="90"/>
                    <a:pt x="136" y="90"/>
                    <a:pt x="137" y="91"/>
                  </a:cubicBezTo>
                  <a:cubicBezTo>
                    <a:pt x="138" y="92"/>
                    <a:pt x="142" y="92"/>
                    <a:pt x="142" y="91"/>
                  </a:cubicBezTo>
                  <a:close/>
                  <a:moveTo>
                    <a:pt x="175" y="82"/>
                  </a:moveTo>
                  <a:cubicBezTo>
                    <a:pt x="177" y="82"/>
                    <a:pt x="177" y="83"/>
                    <a:pt x="179" y="85"/>
                  </a:cubicBezTo>
                  <a:cubicBezTo>
                    <a:pt x="181" y="87"/>
                    <a:pt x="181" y="85"/>
                    <a:pt x="181" y="84"/>
                  </a:cubicBezTo>
                  <a:cubicBezTo>
                    <a:pt x="182" y="83"/>
                    <a:pt x="184" y="84"/>
                    <a:pt x="184" y="83"/>
                  </a:cubicBezTo>
                  <a:cubicBezTo>
                    <a:pt x="184" y="82"/>
                    <a:pt x="185" y="80"/>
                    <a:pt x="187" y="80"/>
                  </a:cubicBezTo>
                  <a:cubicBezTo>
                    <a:pt x="188" y="79"/>
                    <a:pt x="186" y="78"/>
                    <a:pt x="184" y="78"/>
                  </a:cubicBezTo>
                  <a:cubicBezTo>
                    <a:pt x="182" y="78"/>
                    <a:pt x="182" y="77"/>
                    <a:pt x="182" y="77"/>
                  </a:cubicBezTo>
                  <a:cubicBezTo>
                    <a:pt x="182" y="76"/>
                    <a:pt x="179" y="74"/>
                    <a:pt x="178" y="74"/>
                  </a:cubicBezTo>
                  <a:cubicBezTo>
                    <a:pt x="177" y="75"/>
                    <a:pt x="175" y="73"/>
                    <a:pt x="174" y="73"/>
                  </a:cubicBezTo>
                  <a:cubicBezTo>
                    <a:pt x="172" y="73"/>
                    <a:pt x="170" y="72"/>
                    <a:pt x="171" y="70"/>
                  </a:cubicBezTo>
                  <a:cubicBezTo>
                    <a:pt x="171" y="69"/>
                    <a:pt x="173" y="71"/>
                    <a:pt x="174" y="70"/>
                  </a:cubicBezTo>
                  <a:cubicBezTo>
                    <a:pt x="174" y="69"/>
                    <a:pt x="171" y="69"/>
                    <a:pt x="171" y="68"/>
                  </a:cubicBezTo>
                  <a:cubicBezTo>
                    <a:pt x="171" y="67"/>
                    <a:pt x="172" y="68"/>
                    <a:pt x="173" y="67"/>
                  </a:cubicBezTo>
                  <a:cubicBezTo>
                    <a:pt x="173" y="67"/>
                    <a:pt x="172" y="66"/>
                    <a:pt x="171" y="65"/>
                  </a:cubicBezTo>
                  <a:cubicBezTo>
                    <a:pt x="171" y="65"/>
                    <a:pt x="170" y="66"/>
                    <a:pt x="170" y="66"/>
                  </a:cubicBezTo>
                  <a:cubicBezTo>
                    <a:pt x="169" y="66"/>
                    <a:pt x="170" y="65"/>
                    <a:pt x="170" y="64"/>
                  </a:cubicBezTo>
                  <a:cubicBezTo>
                    <a:pt x="171" y="64"/>
                    <a:pt x="168" y="63"/>
                    <a:pt x="166" y="63"/>
                  </a:cubicBezTo>
                  <a:cubicBezTo>
                    <a:pt x="165" y="64"/>
                    <a:pt x="165" y="63"/>
                    <a:pt x="165" y="62"/>
                  </a:cubicBezTo>
                  <a:cubicBezTo>
                    <a:pt x="165" y="61"/>
                    <a:pt x="163" y="62"/>
                    <a:pt x="162" y="63"/>
                  </a:cubicBezTo>
                  <a:cubicBezTo>
                    <a:pt x="161" y="63"/>
                    <a:pt x="160" y="62"/>
                    <a:pt x="161" y="62"/>
                  </a:cubicBezTo>
                  <a:cubicBezTo>
                    <a:pt x="162" y="62"/>
                    <a:pt x="163" y="61"/>
                    <a:pt x="163" y="60"/>
                  </a:cubicBezTo>
                  <a:cubicBezTo>
                    <a:pt x="163" y="59"/>
                    <a:pt x="160" y="59"/>
                    <a:pt x="159" y="60"/>
                  </a:cubicBezTo>
                  <a:cubicBezTo>
                    <a:pt x="159" y="61"/>
                    <a:pt x="157" y="59"/>
                    <a:pt x="157" y="58"/>
                  </a:cubicBezTo>
                  <a:cubicBezTo>
                    <a:pt x="157" y="57"/>
                    <a:pt x="153" y="58"/>
                    <a:pt x="154" y="56"/>
                  </a:cubicBezTo>
                  <a:cubicBezTo>
                    <a:pt x="154" y="55"/>
                    <a:pt x="150" y="54"/>
                    <a:pt x="149" y="54"/>
                  </a:cubicBezTo>
                  <a:cubicBezTo>
                    <a:pt x="148" y="54"/>
                    <a:pt x="146" y="55"/>
                    <a:pt x="146" y="56"/>
                  </a:cubicBezTo>
                  <a:cubicBezTo>
                    <a:pt x="147" y="57"/>
                    <a:pt x="145" y="57"/>
                    <a:pt x="145" y="56"/>
                  </a:cubicBezTo>
                  <a:cubicBezTo>
                    <a:pt x="145" y="55"/>
                    <a:pt x="142" y="57"/>
                    <a:pt x="141" y="57"/>
                  </a:cubicBezTo>
                  <a:cubicBezTo>
                    <a:pt x="140" y="57"/>
                    <a:pt x="142" y="54"/>
                    <a:pt x="141" y="53"/>
                  </a:cubicBezTo>
                  <a:cubicBezTo>
                    <a:pt x="141" y="52"/>
                    <a:pt x="140" y="52"/>
                    <a:pt x="140" y="50"/>
                  </a:cubicBezTo>
                  <a:cubicBezTo>
                    <a:pt x="139" y="49"/>
                    <a:pt x="136" y="49"/>
                    <a:pt x="135" y="50"/>
                  </a:cubicBezTo>
                  <a:cubicBezTo>
                    <a:pt x="134" y="51"/>
                    <a:pt x="132" y="51"/>
                    <a:pt x="130" y="52"/>
                  </a:cubicBezTo>
                  <a:cubicBezTo>
                    <a:pt x="129" y="54"/>
                    <a:pt x="130" y="55"/>
                    <a:pt x="131" y="56"/>
                  </a:cubicBezTo>
                  <a:cubicBezTo>
                    <a:pt x="131" y="56"/>
                    <a:pt x="129" y="57"/>
                    <a:pt x="130" y="58"/>
                  </a:cubicBezTo>
                  <a:cubicBezTo>
                    <a:pt x="130" y="59"/>
                    <a:pt x="132" y="58"/>
                    <a:pt x="132" y="60"/>
                  </a:cubicBezTo>
                  <a:cubicBezTo>
                    <a:pt x="132" y="61"/>
                    <a:pt x="129" y="59"/>
                    <a:pt x="128" y="58"/>
                  </a:cubicBezTo>
                  <a:cubicBezTo>
                    <a:pt x="128" y="57"/>
                    <a:pt x="128" y="56"/>
                    <a:pt x="128" y="55"/>
                  </a:cubicBezTo>
                  <a:cubicBezTo>
                    <a:pt x="127" y="54"/>
                    <a:pt x="128" y="53"/>
                    <a:pt x="129" y="52"/>
                  </a:cubicBezTo>
                  <a:cubicBezTo>
                    <a:pt x="130" y="50"/>
                    <a:pt x="131" y="51"/>
                    <a:pt x="131" y="50"/>
                  </a:cubicBezTo>
                  <a:cubicBezTo>
                    <a:pt x="131" y="49"/>
                    <a:pt x="125" y="49"/>
                    <a:pt x="122" y="52"/>
                  </a:cubicBezTo>
                  <a:cubicBezTo>
                    <a:pt x="119" y="55"/>
                    <a:pt x="120" y="59"/>
                    <a:pt x="120" y="60"/>
                  </a:cubicBezTo>
                  <a:cubicBezTo>
                    <a:pt x="120" y="61"/>
                    <a:pt x="123" y="60"/>
                    <a:pt x="125" y="61"/>
                  </a:cubicBezTo>
                  <a:cubicBezTo>
                    <a:pt x="127" y="62"/>
                    <a:pt x="126" y="62"/>
                    <a:pt x="124" y="62"/>
                  </a:cubicBezTo>
                  <a:cubicBezTo>
                    <a:pt x="123" y="62"/>
                    <a:pt x="121" y="61"/>
                    <a:pt x="121" y="62"/>
                  </a:cubicBezTo>
                  <a:cubicBezTo>
                    <a:pt x="121" y="63"/>
                    <a:pt x="124" y="65"/>
                    <a:pt x="125" y="65"/>
                  </a:cubicBezTo>
                  <a:cubicBezTo>
                    <a:pt x="127" y="64"/>
                    <a:pt x="127" y="64"/>
                    <a:pt x="128" y="65"/>
                  </a:cubicBezTo>
                  <a:cubicBezTo>
                    <a:pt x="128" y="66"/>
                    <a:pt x="130" y="66"/>
                    <a:pt x="132" y="66"/>
                  </a:cubicBezTo>
                  <a:cubicBezTo>
                    <a:pt x="134" y="66"/>
                    <a:pt x="137" y="67"/>
                    <a:pt x="138" y="67"/>
                  </a:cubicBezTo>
                  <a:cubicBezTo>
                    <a:pt x="138" y="67"/>
                    <a:pt x="140" y="66"/>
                    <a:pt x="140" y="66"/>
                  </a:cubicBezTo>
                  <a:cubicBezTo>
                    <a:pt x="140" y="65"/>
                    <a:pt x="144" y="67"/>
                    <a:pt x="145" y="66"/>
                  </a:cubicBezTo>
                  <a:cubicBezTo>
                    <a:pt x="146" y="66"/>
                    <a:pt x="146" y="65"/>
                    <a:pt x="145" y="65"/>
                  </a:cubicBezTo>
                  <a:cubicBezTo>
                    <a:pt x="144" y="65"/>
                    <a:pt x="144" y="63"/>
                    <a:pt x="145" y="64"/>
                  </a:cubicBezTo>
                  <a:cubicBezTo>
                    <a:pt x="146" y="64"/>
                    <a:pt x="148" y="65"/>
                    <a:pt x="148" y="66"/>
                  </a:cubicBezTo>
                  <a:cubicBezTo>
                    <a:pt x="148" y="66"/>
                    <a:pt x="149" y="66"/>
                    <a:pt x="149" y="67"/>
                  </a:cubicBezTo>
                  <a:cubicBezTo>
                    <a:pt x="149" y="67"/>
                    <a:pt x="153" y="68"/>
                    <a:pt x="153" y="69"/>
                  </a:cubicBezTo>
                  <a:cubicBezTo>
                    <a:pt x="153" y="70"/>
                    <a:pt x="150" y="70"/>
                    <a:pt x="151" y="71"/>
                  </a:cubicBezTo>
                  <a:cubicBezTo>
                    <a:pt x="152" y="72"/>
                    <a:pt x="153" y="70"/>
                    <a:pt x="154" y="70"/>
                  </a:cubicBezTo>
                  <a:cubicBezTo>
                    <a:pt x="155" y="70"/>
                    <a:pt x="155" y="73"/>
                    <a:pt x="156" y="72"/>
                  </a:cubicBezTo>
                  <a:cubicBezTo>
                    <a:pt x="158" y="72"/>
                    <a:pt x="159" y="73"/>
                    <a:pt x="160" y="75"/>
                  </a:cubicBezTo>
                  <a:cubicBezTo>
                    <a:pt x="161" y="76"/>
                    <a:pt x="160" y="78"/>
                    <a:pt x="160" y="79"/>
                  </a:cubicBezTo>
                  <a:cubicBezTo>
                    <a:pt x="160" y="79"/>
                    <a:pt x="162" y="79"/>
                    <a:pt x="164" y="78"/>
                  </a:cubicBezTo>
                  <a:cubicBezTo>
                    <a:pt x="165" y="78"/>
                    <a:pt x="166" y="79"/>
                    <a:pt x="167" y="80"/>
                  </a:cubicBezTo>
                  <a:cubicBezTo>
                    <a:pt x="168" y="81"/>
                    <a:pt x="163" y="83"/>
                    <a:pt x="164" y="82"/>
                  </a:cubicBezTo>
                  <a:cubicBezTo>
                    <a:pt x="164" y="81"/>
                    <a:pt x="161" y="78"/>
                    <a:pt x="158" y="80"/>
                  </a:cubicBezTo>
                  <a:cubicBezTo>
                    <a:pt x="155" y="81"/>
                    <a:pt x="157" y="82"/>
                    <a:pt x="157" y="83"/>
                  </a:cubicBezTo>
                  <a:cubicBezTo>
                    <a:pt x="158" y="84"/>
                    <a:pt x="155" y="86"/>
                    <a:pt x="152" y="85"/>
                  </a:cubicBezTo>
                  <a:cubicBezTo>
                    <a:pt x="149" y="84"/>
                    <a:pt x="150" y="85"/>
                    <a:pt x="149" y="85"/>
                  </a:cubicBezTo>
                  <a:cubicBezTo>
                    <a:pt x="148" y="85"/>
                    <a:pt x="146" y="87"/>
                    <a:pt x="148" y="88"/>
                  </a:cubicBezTo>
                  <a:cubicBezTo>
                    <a:pt x="149" y="89"/>
                    <a:pt x="151" y="88"/>
                    <a:pt x="153" y="88"/>
                  </a:cubicBezTo>
                  <a:cubicBezTo>
                    <a:pt x="155" y="88"/>
                    <a:pt x="155" y="89"/>
                    <a:pt x="155" y="88"/>
                  </a:cubicBezTo>
                  <a:cubicBezTo>
                    <a:pt x="155" y="87"/>
                    <a:pt x="157" y="87"/>
                    <a:pt x="158" y="88"/>
                  </a:cubicBezTo>
                  <a:cubicBezTo>
                    <a:pt x="160" y="88"/>
                    <a:pt x="159" y="90"/>
                    <a:pt x="161" y="90"/>
                  </a:cubicBezTo>
                  <a:cubicBezTo>
                    <a:pt x="163" y="90"/>
                    <a:pt x="161" y="92"/>
                    <a:pt x="162" y="93"/>
                  </a:cubicBezTo>
                  <a:cubicBezTo>
                    <a:pt x="163" y="94"/>
                    <a:pt x="167" y="94"/>
                    <a:pt x="168" y="95"/>
                  </a:cubicBezTo>
                  <a:cubicBezTo>
                    <a:pt x="169" y="96"/>
                    <a:pt x="174" y="98"/>
                    <a:pt x="175" y="98"/>
                  </a:cubicBezTo>
                  <a:cubicBezTo>
                    <a:pt x="176" y="97"/>
                    <a:pt x="171" y="92"/>
                    <a:pt x="169" y="91"/>
                  </a:cubicBezTo>
                  <a:cubicBezTo>
                    <a:pt x="168" y="91"/>
                    <a:pt x="171" y="90"/>
                    <a:pt x="173" y="92"/>
                  </a:cubicBezTo>
                  <a:cubicBezTo>
                    <a:pt x="175" y="94"/>
                    <a:pt x="178" y="94"/>
                    <a:pt x="179" y="92"/>
                  </a:cubicBezTo>
                  <a:cubicBezTo>
                    <a:pt x="180" y="91"/>
                    <a:pt x="178" y="91"/>
                    <a:pt x="178" y="90"/>
                  </a:cubicBezTo>
                  <a:cubicBezTo>
                    <a:pt x="178" y="88"/>
                    <a:pt x="177" y="87"/>
                    <a:pt x="175" y="87"/>
                  </a:cubicBezTo>
                  <a:cubicBezTo>
                    <a:pt x="174" y="87"/>
                    <a:pt x="170" y="84"/>
                    <a:pt x="172" y="83"/>
                  </a:cubicBezTo>
                  <a:cubicBezTo>
                    <a:pt x="173" y="82"/>
                    <a:pt x="171" y="82"/>
                    <a:pt x="172" y="80"/>
                  </a:cubicBezTo>
                  <a:cubicBezTo>
                    <a:pt x="173" y="79"/>
                    <a:pt x="174" y="82"/>
                    <a:pt x="175" y="82"/>
                  </a:cubicBezTo>
                  <a:close/>
                  <a:moveTo>
                    <a:pt x="154" y="77"/>
                  </a:moveTo>
                  <a:cubicBezTo>
                    <a:pt x="155" y="76"/>
                    <a:pt x="155" y="75"/>
                    <a:pt x="154" y="74"/>
                  </a:cubicBezTo>
                  <a:cubicBezTo>
                    <a:pt x="153" y="73"/>
                    <a:pt x="152" y="73"/>
                    <a:pt x="151" y="73"/>
                  </a:cubicBezTo>
                  <a:cubicBezTo>
                    <a:pt x="150" y="73"/>
                    <a:pt x="148" y="75"/>
                    <a:pt x="149" y="76"/>
                  </a:cubicBezTo>
                  <a:cubicBezTo>
                    <a:pt x="150" y="78"/>
                    <a:pt x="152" y="77"/>
                    <a:pt x="154" y="77"/>
                  </a:cubicBezTo>
                  <a:close/>
                  <a:moveTo>
                    <a:pt x="141" y="50"/>
                  </a:moveTo>
                  <a:cubicBezTo>
                    <a:pt x="140" y="51"/>
                    <a:pt x="142" y="51"/>
                    <a:pt x="142" y="53"/>
                  </a:cubicBezTo>
                  <a:cubicBezTo>
                    <a:pt x="142" y="54"/>
                    <a:pt x="144" y="55"/>
                    <a:pt x="146" y="54"/>
                  </a:cubicBezTo>
                  <a:cubicBezTo>
                    <a:pt x="147" y="53"/>
                    <a:pt x="151" y="54"/>
                    <a:pt x="151" y="53"/>
                  </a:cubicBezTo>
                  <a:cubicBezTo>
                    <a:pt x="151" y="52"/>
                    <a:pt x="147" y="50"/>
                    <a:pt x="145" y="50"/>
                  </a:cubicBezTo>
                  <a:cubicBezTo>
                    <a:pt x="144" y="50"/>
                    <a:pt x="141" y="49"/>
                    <a:pt x="141" y="50"/>
                  </a:cubicBezTo>
                  <a:close/>
                  <a:moveTo>
                    <a:pt x="179" y="138"/>
                  </a:moveTo>
                  <a:cubicBezTo>
                    <a:pt x="180" y="138"/>
                    <a:pt x="186" y="141"/>
                    <a:pt x="186" y="140"/>
                  </a:cubicBezTo>
                  <a:cubicBezTo>
                    <a:pt x="186" y="139"/>
                    <a:pt x="179" y="137"/>
                    <a:pt x="179" y="138"/>
                  </a:cubicBezTo>
                  <a:close/>
                  <a:moveTo>
                    <a:pt x="206" y="144"/>
                  </a:moveTo>
                  <a:cubicBezTo>
                    <a:pt x="205" y="144"/>
                    <a:pt x="205" y="143"/>
                    <a:pt x="205" y="142"/>
                  </a:cubicBezTo>
                  <a:cubicBezTo>
                    <a:pt x="206" y="142"/>
                    <a:pt x="205" y="142"/>
                    <a:pt x="205" y="142"/>
                  </a:cubicBezTo>
                  <a:cubicBezTo>
                    <a:pt x="204" y="142"/>
                    <a:pt x="204" y="140"/>
                    <a:pt x="205" y="140"/>
                  </a:cubicBezTo>
                  <a:cubicBezTo>
                    <a:pt x="205" y="139"/>
                    <a:pt x="203" y="138"/>
                    <a:pt x="203" y="139"/>
                  </a:cubicBezTo>
                  <a:cubicBezTo>
                    <a:pt x="203" y="140"/>
                    <a:pt x="201" y="139"/>
                    <a:pt x="201" y="139"/>
                  </a:cubicBezTo>
                  <a:cubicBezTo>
                    <a:pt x="201" y="138"/>
                    <a:pt x="199" y="138"/>
                    <a:pt x="200" y="137"/>
                  </a:cubicBezTo>
                  <a:cubicBezTo>
                    <a:pt x="200" y="137"/>
                    <a:pt x="198" y="137"/>
                    <a:pt x="198" y="137"/>
                  </a:cubicBezTo>
                  <a:cubicBezTo>
                    <a:pt x="198" y="138"/>
                    <a:pt x="197" y="137"/>
                    <a:pt x="198" y="136"/>
                  </a:cubicBezTo>
                  <a:cubicBezTo>
                    <a:pt x="199" y="135"/>
                    <a:pt x="199" y="134"/>
                    <a:pt x="200" y="133"/>
                  </a:cubicBezTo>
                  <a:cubicBezTo>
                    <a:pt x="201" y="133"/>
                    <a:pt x="200" y="132"/>
                    <a:pt x="199" y="132"/>
                  </a:cubicBezTo>
                  <a:cubicBezTo>
                    <a:pt x="198" y="133"/>
                    <a:pt x="195" y="137"/>
                    <a:pt x="195" y="138"/>
                  </a:cubicBezTo>
                  <a:cubicBezTo>
                    <a:pt x="195" y="139"/>
                    <a:pt x="195" y="140"/>
                    <a:pt x="194" y="140"/>
                  </a:cubicBezTo>
                  <a:cubicBezTo>
                    <a:pt x="193" y="140"/>
                    <a:pt x="192" y="141"/>
                    <a:pt x="193" y="141"/>
                  </a:cubicBezTo>
                  <a:cubicBezTo>
                    <a:pt x="193" y="142"/>
                    <a:pt x="191" y="143"/>
                    <a:pt x="192" y="144"/>
                  </a:cubicBezTo>
                  <a:cubicBezTo>
                    <a:pt x="193" y="145"/>
                    <a:pt x="194" y="144"/>
                    <a:pt x="195" y="144"/>
                  </a:cubicBezTo>
                  <a:cubicBezTo>
                    <a:pt x="197" y="144"/>
                    <a:pt x="198" y="144"/>
                    <a:pt x="199" y="143"/>
                  </a:cubicBezTo>
                  <a:cubicBezTo>
                    <a:pt x="200" y="143"/>
                    <a:pt x="200" y="144"/>
                    <a:pt x="201" y="144"/>
                  </a:cubicBezTo>
                  <a:cubicBezTo>
                    <a:pt x="202" y="144"/>
                    <a:pt x="200" y="145"/>
                    <a:pt x="200" y="146"/>
                  </a:cubicBezTo>
                  <a:cubicBezTo>
                    <a:pt x="200" y="146"/>
                    <a:pt x="201" y="145"/>
                    <a:pt x="202" y="145"/>
                  </a:cubicBezTo>
                  <a:cubicBezTo>
                    <a:pt x="203" y="144"/>
                    <a:pt x="204" y="145"/>
                    <a:pt x="204" y="146"/>
                  </a:cubicBezTo>
                  <a:cubicBezTo>
                    <a:pt x="203" y="146"/>
                    <a:pt x="206" y="147"/>
                    <a:pt x="207" y="146"/>
                  </a:cubicBezTo>
                  <a:cubicBezTo>
                    <a:pt x="207" y="145"/>
                    <a:pt x="206" y="143"/>
                    <a:pt x="206" y="144"/>
                  </a:cubicBezTo>
                  <a:close/>
                  <a:moveTo>
                    <a:pt x="19" y="125"/>
                  </a:moveTo>
                  <a:cubicBezTo>
                    <a:pt x="17" y="126"/>
                    <a:pt x="22" y="130"/>
                    <a:pt x="23" y="130"/>
                  </a:cubicBezTo>
                  <a:cubicBezTo>
                    <a:pt x="23" y="129"/>
                    <a:pt x="22" y="128"/>
                    <a:pt x="22" y="126"/>
                  </a:cubicBezTo>
                  <a:cubicBezTo>
                    <a:pt x="22" y="125"/>
                    <a:pt x="21" y="124"/>
                    <a:pt x="19" y="125"/>
                  </a:cubicBezTo>
                  <a:close/>
                  <a:moveTo>
                    <a:pt x="189" y="148"/>
                  </a:moveTo>
                  <a:cubicBezTo>
                    <a:pt x="188" y="148"/>
                    <a:pt x="189" y="147"/>
                    <a:pt x="189" y="147"/>
                  </a:cubicBezTo>
                  <a:cubicBezTo>
                    <a:pt x="189" y="146"/>
                    <a:pt x="188" y="147"/>
                    <a:pt x="187" y="148"/>
                  </a:cubicBezTo>
                  <a:cubicBezTo>
                    <a:pt x="187" y="148"/>
                    <a:pt x="186" y="149"/>
                    <a:pt x="186" y="149"/>
                  </a:cubicBezTo>
                  <a:cubicBezTo>
                    <a:pt x="186" y="150"/>
                    <a:pt x="186" y="150"/>
                    <a:pt x="185" y="150"/>
                  </a:cubicBezTo>
                  <a:cubicBezTo>
                    <a:pt x="185" y="150"/>
                    <a:pt x="181" y="150"/>
                    <a:pt x="181" y="149"/>
                  </a:cubicBezTo>
                  <a:cubicBezTo>
                    <a:pt x="181" y="148"/>
                    <a:pt x="179" y="148"/>
                    <a:pt x="179" y="147"/>
                  </a:cubicBezTo>
                  <a:cubicBezTo>
                    <a:pt x="179" y="146"/>
                    <a:pt x="177" y="146"/>
                    <a:pt x="178" y="145"/>
                  </a:cubicBezTo>
                  <a:cubicBezTo>
                    <a:pt x="179" y="144"/>
                    <a:pt x="178" y="143"/>
                    <a:pt x="177" y="144"/>
                  </a:cubicBezTo>
                  <a:cubicBezTo>
                    <a:pt x="176" y="145"/>
                    <a:pt x="176" y="144"/>
                    <a:pt x="177" y="143"/>
                  </a:cubicBezTo>
                  <a:cubicBezTo>
                    <a:pt x="178" y="143"/>
                    <a:pt x="181" y="142"/>
                    <a:pt x="179" y="140"/>
                  </a:cubicBezTo>
                  <a:cubicBezTo>
                    <a:pt x="178" y="138"/>
                    <a:pt x="171" y="141"/>
                    <a:pt x="169" y="142"/>
                  </a:cubicBezTo>
                  <a:cubicBezTo>
                    <a:pt x="168" y="143"/>
                    <a:pt x="165" y="146"/>
                    <a:pt x="164" y="146"/>
                  </a:cubicBezTo>
                  <a:cubicBezTo>
                    <a:pt x="163" y="146"/>
                    <a:pt x="166" y="144"/>
                    <a:pt x="166" y="144"/>
                  </a:cubicBezTo>
                  <a:cubicBezTo>
                    <a:pt x="167" y="143"/>
                    <a:pt x="166" y="142"/>
                    <a:pt x="167" y="143"/>
                  </a:cubicBezTo>
                  <a:cubicBezTo>
                    <a:pt x="167" y="143"/>
                    <a:pt x="169" y="140"/>
                    <a:pt x="170" y="140"/>
                  </a:cubicBezTo>
                  <a:cubicBezTo>
                    <a:pt x="171" y="139"/>
                    <a:pt x="172" y="139"/>
                    <a:pt x="173" y="139"/>
                  </a:cubicBezTo>
                  <a:cubicBezTo>
                    <a:pt x="173" y="138"/>
                    <a:pt x="173" y="138"/>
                    <a:pt x="174" y="137"/>
                  </a:cubicBezTo>
                  <a:cubicBezTo>
                    <a:pt x="175" y="136"/>
                    <a:pt x="188" y="136"/>
                    <a:pt x="189" y="136"/>
                  </a:cubicBezTo>
                  <a:cubicBezTo>
                    <a:pt x="190" y="136"/>
                    <a:pt x="192" y="134"/>
                    <a:pt x="193" y="133"/>
                  </a:cubicBezTo>
                  <a:cubicBezTo>
                    <a:pt x="194" y="132"/>
                    <a:pt x="195" y="132"/>
                    <a:pt x="196" y="133"/>
                  </a:cubicBezTo>
                  <a:cubicBezTo>
                    <a:pt x="198" y="133"/>
                    <a:pt x="199" y="131"/>
                    <a:pt x="199" y="131"/>
                  </a:cubicBezTo>
                  <a:cubicBezTo>
                    <a:pt x="200" y="130"/>
                    <a:pt x="200" y="130"/>
                    <a:pt x="199" y="130"/>
                  </a:cubicBezTo>
                  <a:cubicBezTo>
                    <a:pt x="198" y="129"/>
                    <a:pt x="198" y="129"/>
                    <a:pt x="199" y="129"/>
                  </a:cubicBezTo>
                  <a:cubicBezTo>
                    <a:pt x="199" y="129"/>
                    <a:pt x="200" y="128"/>
                    <a:pt x="200" y="128"/>
                  </a:cubicBezTo>
                  <a:cubicBezTo>
                    <a:pt x="200" y="127"/>
                    <a:pt x="200" y="127"/>
                    <a:pt x="199" y="126"/>
                  </a:cubicBezTo>
                  <a:cubicBezTo>
                    <a:pt x="198" y="124"/>
                    <a:pt x="197" y="126"/>
                    <a:pt x="196" y="126"/>
                  </a:cubicBezTo>
                  <a:cubicBezTo>
                    <a:pt x="195" y="126"/>
                    <a:pt x="197" y="125"/>
                    <a:pt x="196" y="124"/>
                  </a:cubicBezTo>
                  <a:cubicBezTo>
                    <a:pt x="195" y="124"/>
                    <a:pt x="194" y="124"/>
                    <a:pt x="192" y="125"/>
                  </a:cubicBezTo>
                  <a:cubicBezTo>
                    <a:pt x="191" y="126"/>
                    <a:pt x="191" y="125"/>
                    <a:pt x="190" y="126"/>
                  </a:cubicBezTo>
                  <a:cubicBezTo>
                    <a:pt x="189" y="127"/>
                    <a:pt x="189" y="126"/>
                    <a:pt x="190" y="125"/>
                  </a:cubicBezTo>
                  <a:cubicBezTo>
                    <a:pt x="190" y="125"/>
                    <a:pt x="191" y="125"/>
                    <a:pt x="191" y="125"/>
                  </a:cubicBezTo>
                  <a:cubicBezTo>
                    <a:pt x="191" y="124"/>
                    <a:pt x="192" y="125"/>
                    <a:pt x="193" y="124"/>
                  </a:cubicBezTo>
                  <a:cubicBezTo>
                    <a:pt x="194" y="123"/>
                    <a:pt x="195" y="123"/>
                    <a:pt x="196" y="123"/>
                  </a:cubicBezTo>
                  <a:cubicBezTo>
                    <a:pt x="196" y="122"/>
                    <a:pt x="195" y="121"/>
                    <a:pt x="194" y="122"/>
                  </a:cubicBezTo>
                  <a:cubicBezTo>
                    <a:pt x="193" y="122"/>
                    <a:pt x="192" y="120"/>
                    <a:pt x="191" y="121"/>
                  </a:cubicBezTo>
                  <a:cubicBezTo>
                    <a:pt x="191" y="121"/>
                    <a:pt x="191" y="120"/>
                    <a:pt x="190" y="120"/>
                  </a:cubicBezTo>
                  <a:cubicBezTo>
                    <a:pt x="189" y="121"/>
                    <a:pt x="189" y="120"/>
                    <a:pt x="188" y="119"/>
                  </a:cubicBezTo>
                  <a:cubicBezTo>
                    <a:pt x="188" y="118"/>
                    <a:pt x="186" y="117"/>
                    <a:pt x="184" y="116"/>
                  </a:cubicBezTo>
                  <a:cubicBezTo>
                    <a:pt x="183" y="116"/>
                    <a:pt x="184" y="115"/>
                    <a:pt x="185" y="116"/>
                  </a:cubicBezTo>
                  <a:cubicBezTo>
                    <a:pt x="185" y="116"/>
                    <a:pt x="186" y="115"/>
                    <a:pt x="187" y="115"/>
                  </a:cubicBezTo>
                  <a:cubicBezTo>
                    <a:pt x="187" y="114"/>
                    <a:pt x="186" y="114"/>
                    <a:pt x="186" y="114"/>
                  </a:cubicBezTo>
                  <a:cubicBezTo>
                    <a:pt x="185" y="114"/>
                    <a:pt x="185" y="113"/>
                    <a:pt x="185" y="112"/>
                  </a:cubicBezTo>
                  <a:cubicBezTo>
                    <a:pt x="185" y="112"/>
                    <a:pt x="184" y="111"/>
                    <a:pt x="184" y="111"/>
                  </a:cubicBezTo>
                  <a:cubicBezTo>
                    <a:pt x="184" y="110"/>
                    <a:pt x="183" y="110"/>
                    <a:pt x="183" y="109"/>
                  </a:cubicBezTo>
                  <a:cubicBezTo>
                    <a:pt x="183" y="109"/>
                    <a:pt x="182" y="108"/>
                    <a:pt x="182" y="108"/>
                  </a:cubicBezTo>
                  <a:cubicBezTo>
                    <a:pt x="182" y="107"/>
                    <a:pt x="180" y="106"/>
                    <a:pt x="180" y="105"/>
                  </a:cubicBezTo>
                  <a:cubicBezTo>
                    <a:pt x="180" y="104"/>
                    <a:pt x="180" y="104"/>
                    <a:pt x="179" y="103"/>
                  </a:cubicBezTo>
                  <a:cubicBezTo>
                    <a:pt x="179" y="102"/>
                    <a:pt x="179" y="102"/>
                    <a:pt x="178" y="104"/>
                  </a:cubicBezTo>
                  <a:cubicBezTo>
                    <a:pt x="178" y="105"/>
                    <a:pt x="177" y="105"/>
                    <a:pt x="177" y="105"/>
                  </a:cubicBezTo>
                  <a:cubicBezTo>
                    <a:pt x="178" y="106"/>
                    <a:pt x="177" y="106"/>
                    <a:pt x="177" y="107"/>
                  </a:cubicBezTo>
                  <a:cubicBezTo>
                    <a:pt x="176" y="107"/>
                    <a:pt x="177" y="108"/>
                    <a:pt x="176" y="108"/>
                  </a:cubicBezTo>
                  <a:cubicBezTo>
                    <a:pt x="176" y="108"/>
                    <a:pt x="176" y="110"/>
                    <a:pt x="176" y="109"/>
                  </a:cubicBezTo>
                  <a:cubicBezTo>
                    <a:pt x="175" y="108"/>
                    <a:pt x="174" y="108"/>
                    <a:pt x="174" y="109"/>
                  </a:cubicBezTo>
                  <a:cubicBezTo>
                    <a:pt x="174" y="110"/>
                    <a:pt x="173" y="110"/>
                    <a:pt x="172" y="110"/>
                  </a:cubicBezTo>
                  <a:cubicBezTo>
                    <a:pt x="171" y="110"/>
                    <a:pt x="171" y="109"/>
                    <a:pt x="171" y="109"/>
                  </a:cubicBezTo>
                  <a:cubicBezTo>
                    <a:pt x="170" y="110"/>
                    <a:pt x="170" y="108"/>
                    <a:pt x="169" y="108"/>
                  </a:cubicBezTo>
                  <a:cubicBezTo>
                    <a:pt x="168" y="108"/>
                    <a:pt x="168" y="108"/>
                    <a:pt x="168" y="107"/>
                  </a:cubicBezTo>
                  <a:cubicBezTo>
                    <a:pt x="168" y="107"/>
                    <a:pt x="167" y="106"/>
                    <a:pt x="167" y="106"/>
                  </a:cubicBezTo>
                  <a:cubicBezTo>
                    <a:pt x="168" y="105"/>
                    <a:pt x="167" y="104"/>
                    <a:pt x="167" y="103"/>
                  </a:cubicBezTo>
                  <a:cubicBezTo>
                    <a:pt x="167" y="102"/>
                    <a:pt x="168" y="102"/>
                    <a:pt x="168" y="101"/>
                  </a:cubicBezTo>
                  <a:cubicBezTo>
                    <a:pt x="168" y="101"/>
                    <a:pt x="167" y="101"/>
                    <a:pt x="166" y="101"/>
                  </a:cubicBezTo>
                  <a:cubicBezTo>
                    <a:pt x="166" y="101"/>
                    <a:pt x="166" y="101"/>
                    <a:pt x="165" y="101"/>
                  </a:cubicBezTo>
                  <a:cubicBezTo>
                    <a:pt x="164" y="101"/>
                    <a:pt x="162" y="101"/>
                    <a:pt x="162" y="100"/>
                  </a:cubicBezTo>
                  <a:cubicBezTo>
                    <a:pt x="162" y="99"/>
                    <a:pt x="162" y="99"/>
                    <a:pt x="161" y="98"/>
                  </a:cubicBezTo>
                  <a:cubicBezTo>
                    <a:pt x="161" y="97"/>
                    <a:pt x="160" y="98"/>
                    <a:pt x="160" y="97"/>
                  </a:cubicBezTo>
                  <a:cubicBezTo>
                    <a:pt x="160" y="97"/>
                    <a:pt x="160" y="97"/>
                    <a:pt x="159" y="96"/>
                  </a:cubicBezTo>
                  <a:cubicBezTo>
                    <a:pt x="158" y="96"/>
                    <a:pt x="158" y="96"/>
                    <a:pt x="157" y="96"/>
                  </a:cubicBezTo>
                  <a:cubicBezTo>
                    <a:pt x="157" y="96"/>
                    <a:pt x="156" y="96"/>
                    <a:pt x="155" y="96"/>
                  </a:cubicBezTo>
                  <a:cubicBezTo>
                    <a:pt x="155" y="97"/>
                    <a:pt x="153" y="96"/>
                    <a:pt x="153" y="96"/>
                  </a:cubicBezTo>
                  <a:cubicBezTo>
                    <a:pt x="153" y="96"/>
                    <a:pt x="152" y="96"/>
                    <a:pt x="151" y="95"/>
                  </a:cubicBezTo>
                  <a:cubicBezTo>
                    <a:pt x="150" y="95"/>
                    <a:pt x="148" y="95"/>
                    <a:pt x="148" y="95"/>
                  </a:cubicBezTo>
                  <a:cubicBezTo>
                    <a:pt x="148" y="96"/>
                    <a:pt x="147" y="96"/>
                    <a:pt x="147" y="97"/>
                  </a:cubicBezTo>
                  <a:cubicBezTo>
                    <a:pt x="147" y="98"/>
                    <a:pt x="148" y="98"/>
                    <a:pt x="149" y="99"/>
                  </a:cubicBezTo>
                  <a:cubicBezTo>
                    <a:pt x="149" y="99"/>
                    <a:pt x="148" y="99"/>
                    <a:pt x="148" y="100"/>
                  </a:cubicBezTo>
                  <a:cubicBezTo>
                    <a:pt x="148" y="101"/>
                    <a:pt x="147" y="101"/>
                    <a:pt x="147" y="101"/>
                  </a:cubicBezTo>
                  <a:cubicBezTo>
                    <a:pt x="147" y="101"/>
                    <a:pt x="148" y="101"/>
                    <a:pt x="148" y="102"/>
                  </a:cubicBezTo>
                  <a:cubicBezTo>
                    <a:pt x="148" y="103"/>
                    <a:pt x="149" y="103"/>
                    <a:pt x="149" y="104"/>
                  </a:cubicBezTo>
                  <a:cubicBezTo>
                    <a:pt x="149" y="106"/>
                    <a:pt x="149" y="105"/>
                    <a:pt x="148" y="106"/>
                  </a:cubicBezTo>
                  <a:cubicBezTo>
                    <a:pt x="148" y="106"/>
                    <a:pt x="148" y="106"/>
                    <a:pt x="147" y="107"/>
                  </a:cubicBezTo>
                  <a:cubicBezTo>
                    <a:pt x="147" y="108"/>
                    <a:pt x="146" y="109"/>
                    <a:pt x="147" y="109"/>
                  </a:cubicBezTo>
                  <a:cubicBezTo>
                    <a:pt x="147" y="110"/>
                    <a:pt x="149" y="111"/>
                    <a:pt x="150" y="112"/>
                  </a:cubicBezTo>
                  <a:cubicBezTo>
                    <a:pt x="151" y="114"/>
                    <a:pt x="151" y="116"/>
                    <a:pt x="151" y="117"/>
                  </a:cubicBezTo>
                  <a:cubicBezTo>
                    <a:pt x="150" y="119"/>
                    <a:pt x="149" y="119"/>
                    <a:pt x="147" y="120"/>
                  </a:cubicBezTo>
                  <a:cubicBezTo>
                    <a:pt x="146" y="122"/>
                    <a:pt x="145" y="122"/>
                    <a:pt x="144" y="122"/>
                  </a:cubicBezTo>
                  <a:cubicBezTo>
                    <a:pt x="143" y="122"/>
                    <a:pt x="144" y="123"/>
                    <a:pt x="145" y="124"/>
                  </a:cubicBezTo>
                  <a:cubicBezTo>
                    <a:pt x="146" y="125"/>
                    <a:pt x="145" y="125"/>
                    <a:pt x="145" y="126"/>
                  </a:cubicBezTo>
                  <a:cubicBezTo>
                    <a:pt x="146" y="127"/>
                    <a:pt x="145" y="128"/>
                    <a:pt x="146" y="129"/>
                  </a:cubicBezTo>
                  <a:cubicBezTo>
                    <a:pt x="147" y="130"/>
                    <a:pt x="146" y="130"/>
                    <a:pt x="145" y="131"/>
                  </a:cubicBezTo>
                  <a:cubicBezTo>
                    <a:pt x="145" y="132"/>
                    <a:pt x="146" y="131"/>
                    <a:pt x="146" y="132"/>
                  </a:cubicBezTo>
                  <a:cubicBezTo>
                    <a:pt x="146" y="133"/>
                    <a:pt x="145" y="133"/>
                    <a:pt x="145" y="132"/>
                  </a:cubicBezTo>
                  <a:cubicBezTo>
                    <a:pt x="144" y="132"/>
                    <a:pt x="143" y="133"/>
                    <a:pt x="143" y="134"/>
                  </a:cubicBezTo>
                  <a:cubicBezTo>
                    <a:pt x="143" y="134"/>
                    <a:pt x="142" y="133"/>
                    <a:pt x="142" y="133"/>
                  </a:cubicBezTo>
                  <a:cubicBezTo>
                    <a:pt x="141" y="133"/>
                    <a:pt x="142" y="132"/>
                    <a:pt x="141" y="131"/>
                  </a:cubicBezTo>
                  <a:cubicBezTo>
                    <a:pt x="140" y="130"/>
                    <a:pt x="139" y="130"/>
                    <a:pt x="139" y="130"/>
                  </a:cubicBezTo>
                  <a:cubicBezTo>
                    <a:pt x="139" y="129"/>
                    <a:pt x="137" y="128"/>
                    <a:pt x="137" y="128"/>
                  </a:cubicBezTo>
                  <a:cubicBezTo>
                    <a:pt x="137" y="127"/>
                    <a:pt x="138" y="125"/>
                    <a:pt x="137" y="124"/>
                  </a:cubicBezTo>
                  <a:cubicBezTo>
                    <a:pt x="137" y="123"/>
                    <a:pt x="137" y="123"/>
                    <a:pt x="138" y="122"/>
                  </a:cubicBezTo>
                  <a:cubicBezTo>
                    <a:pt x="138" y="122"/>
                    <a:pt x="137" y="121"/>
                    <a:pt x="136" y="121"/>
                  </a:cubicBezTo>
                  <a:cubicBezTo>
                    <a:pt x="135" y="121"/>
                    <a:pt x="134" y="120"/>
                    <a:pt x="133" y="120"/>
                  </a:cubicBezTo>
                  <a:cubicBezTo>
                    <a:pt x="131" y="121"/>
                    <a:pt x="131" y="120"/>
                    <a:pt x="130" y="120"/>
                  </a:cubicBezTo>
                  <a:cubicBezTo>
                    <a:pt x="130" y="120"/>
                    <a:pt x="129" y="119"/>
                    <a:pt x="127" y="118"/>
                  </a:cubicBezTo>
                  <a:cubicBezTo>
                    <a:pt x="126" y="118"/>
                    <a:pt x="125" y="117"/>
                    <a:pt x="125" y="117"/>
                  </a:cubicBezTo>
                  <a:cubicBezTo>
                    <a:pt x="125" y="116"/>
                    <a:pt x="123" y="116"/>
                    <a:pt x="123" y="115"/>
                  </a:cubicBezTo>
                  <a:cubicBezTo>
                    <a:pt x="122" y="115"/>
                    <a:pt x="121" y="115"/>
                    <a:pt x="120" y="115"/>
                  </a:cubicBezTo>
                  <a:cubicBezTo>
                    <a:pt x="119" y="115"/>
                    <a:pt x="118" y="114"/>
                    <a:pt x="117" y="114"/>
                  </a:cubicBezTo>
                  <a:cubicBezTo>
                    <a:pt x="116" y="114"/>
                    <a:pt x="114" y="115"/>
                    <a:pt x="113" y="115"/>
                  </a:cubicBezTo>
                  <a:cubicBezTo>
                    <a:pt x="113" y="115"/>
                    <a:pt x="114" y="114"/>
                    <a:pt x="114" y="114"/>
                  </a:cubicBezTo>
                  <a:cubicBezTo>
                    <a:pt x="114" y="113"/>
                    <a:pt x="113" y="112"/>
                    <a:pt x="113" y="111"/>
                  </a:cubicBezTo>
                  <a:cubicBezTo>
                    <a:pt x="113" y="110"/>
                    <a:pt x="112" y="108"/>
                    <a:pt x="111" y="109"/>
                  </a:cubicBezTo>
                  <a:cubicBezTo>
                    <a:pt x="110" y="109"/>
                    <a:pt x="109" y="108"/>
                    <a:pt x="108" y="108"/>
                  </a:cubicBezTo>
                  <a:cubicBezTo>
                    <a:pt x="108" y="108"/>
                    <a:pt x="108" y="105"/>
                    <a:pt x="108" y="104"/>
                  </a:cubicBezTo>
                  <a:cubicBezTo>
                    <a:pt x="109" y="102"/>
                    <a:pt x="110" y="100"/>
                    <a:pt x="110" y="100"/>
                  </a:cubicBezTo>
                  <a:cubicBezTo>
                    <a:pt x="110" y="99"/>
                    <a:pt x="111" y="99"/>
                    <a:pt x="112" y="98"/>
                  </a:cubicBezTo>
                  <a:cubicBezTo>
                    <a:pt x="112" y="98"/>
                    <a:pt x="112" y="97"/>
                    <a:pt x="113" y="97"/>
                  </a:cubicBezTo>
                  <a:cubicBezTo>
                    <a:pt x="113" y="96"/>
                    <a:pt x="113" y="96"/>
                    <a:pt x="114" y="96"/>
                  </a:cubicBezTo>
                  <a:cubicBezTo>
                    <a:pt x="114" y="95"/>
                    <a:pt x="115" y="95"/>
                    <a:pt x="114" y="95"/>
                  </a:cubicBezTo>
                  <a:cubicBezTo>
                    <a:pt x="114" y="94"/>
                    <a:pt x="114" y="94"/>
                    <a:pt x="115" y="94"/>
                  </a:cubicBezTo>
                  <a:cubicBezTo>
                    <a:pt x="116" y="94"/>
                    <a:pt x="118" y="94"/>
                    <a:pt x="118" y="93"/>
                  </a:cubicBezTo>
                  <a:cubicBezTo>
                    <a:pt x="118" y="91"/>
                    <a:pt x="115" y="92"/>
                    <a:pt x="115" y="91"/>
                  </a:cubicBezTo>
                  <a:cubicBezTo>
                    <a:pt x="115" y="90"/>
                    <a:pt x="111" y="90"/>
                    <a:pt x="111" y="90"/>
                  </a:cubicBezTo>
                  <a:cubicBezTo>
                    <a:pt x="111" y="89"/>
                    <a:pt x="115" y="90"/>
                    <a:pt x="116" y="91"/>
                  </a:cubicBezTo>
                  <a:cubicBezTo>
                    <a:pt x="117" y="91"/>
                    <a:pt x="118" y="91"/>
                    <a:pt x="119" y="91"/>
                  </a:cubicBezTo>
                  <a:cubicBezTo>
                    <a:pt x="120" y="91"/>
                    <a:pt x="119" y="90"/>
                    <a:pt x="119" y="89"/>
                  </a:cubicBezTo>
                  <a:cubicBezTo>
                    <a:pt x="120" y="88"/>
                    <a:pt x="122" y="90"/>
                    <a:pt x="123" y="90"/>
                  </a:cubicBezTo>
                  <a:cubicBezTo>
                    <a:pt x="124" y="89"/>
                    <a:pt x="125" y="87"/>
                    <a:pt x="126" y="86"/>
                  </a:cubicBezTo>
                  <a:cubicBezTo>
                    <a:pt x="127" y="85"/>
                    <a:pt x="126" y="85"/>
                    <a:pt x="124" y="85"/>
                  </a:cubicBezTo>
                  <a:cubicBezTo>
                    <a:pt x="123" y="85"/>
                    <a:pt x="121" y="84"/>
                    <a:pt x="120" y="84"/>
                  </a:cubicBezTo>
                  <a:cubicBezTo>
                    <a:pt x="119" y="83"/>
                    <a:pt x="119" y="82"/>
                    <a:pt x="121" y="82"/>
                  </a:cubicBezTo>
                  <a:cubicBezTo>
                    <a:pt x="122" y="82"/>
                    <a:pt x="124" y="85"/>
                    <a:pt x="125" y="85"/>
                  </a:cubicBezTo>
                  <a:cubicBezTo>
                    <a:pt x="126" y="85"/>
                    <a:pt x="128" y="83"/>
                    <a:pt x="129" y="82"/>
                  </a:cubicBezTo>
                  <a:cubicBezTo>
                    <a:pt x="130" y="82"/>
                    <a:pt x="128" y="81"/>
                    <a:pt x="127" y="81"/>
                  </a:cubicBezTo>
                  <a:cubicBezTo>
                    <a:pt x="127" y="80"/>
                    <a:pt x="128" y="80"/>
                    <a:pt x="129" y="80"/>
                  </a:cubicBezTo>
                  <a:cubicBezTo>
                    <a:pt x="130" y="80"/>
                    <a:pt x="130" y="81"/>
                    <a:pt x="131" y="81"/>
                  </a:cubicBezTo>
                  <a:cubicBezTo>
                    <a:pt x="131" y="81"/>
                    <a:pt x="132" y="81"/>
                    <a:pt x="133" y="81"/>
                  </a:cubicBezTo>
                  <a:cubicBezTo>
                    <a:pt x="134" y="81"/>
                    <a:pt x="133" y="80"/>
                    <a:pt x="132" y="79"/>
                  </a:cubicBezTo>
                  <a:cubicBezTo>
                    <a:pt x="131" y="79"/>
                    <a:pt x="132" y="78"/>
                    <a:pt x="132" y="79"/>
                  </a:cubicBezTo>
                  <a:cubicBezTo>
                    <a:pt x="133" y="79"/>
                    <a:pt x="133" y="79"/>
                    <a:pt x="134" y="80"/>
                  </a:cubicBezTo>
                  <a:cubicBezTo>
                    <a:pt x="134" y="81"/>
                    <a:pt x="135" y="80"/>
                    <a:pt x="136" y="80"/>
                  </a:cubicBezTo>
                  <a:cubicBezTo>
                    <a:pt x="137" y="80"/>
                    <a:pt x="137" y="79"/>
                    <a:pt x="138" y="78"/>
                  </a:cubicBezTo>
                  <a:cubicBezTo>
                    <a:pt x="139" y="78"/>
                    <a:pt x="139" y="79"/>
                    <a:pt x="139" y="78"/>
                  </a:cubicBezTo>
                  <a:cubicBezTo>
                    <a:pt x="140" y="77"/>
                    <a:pt x="139" y="76"/>
                    <a:pt x="138" y="75"/>
                  </a:cubicBezTo>
                  <a:cubicBezTo>
                    <a:pt x="137" y="74"/>
                    <a:pt x="138" y="74"/>
                    <a:pt x="137" y="73"/>
                  </a:cubicBezTo>
                  <a:cubicBezTo>
                    <a:pt x="137" y="73"/>
                    <a:pt x="136" y="72"/>
                    <a:pt x="137" y="72"/>
                  </a:cubicBezTo>
                  <a:cubicBezTo>
                    <a:pt x="138" y="73"/>
                    <a:pt x="139" y="72"/>
                    <a:pt x="140" y="72"/>
                  </a:cubicBezTo>
                  <a:cubicBezTo>
                    <a:pt x="140" y="71"/>
                    <a:pt x="138" y="71"/>
                    <a:pt x="139" y="70"/>
                  </a:cubicBezTo>
                  <a:cubicBezTo>
                    <a:pt x="140" y="70"/>
                    <a:pt x="139" y="69"/>
                    <a:pt x="138" y="69"/>
                  </a:cubicBezTo>
                  <a:cubicBezTo>
                    <a:pt x="137" y="69"/>
                    <a:pt x="137" y="69"/>
                    <a:pt x="137" y="68"/>
                  </a:cubicBezTo>
                  <a:cubicBezTo>
                    <a:pt x="137" y="67"/>
                    <a:pt x="135" y="68"/>
                    <a:pt x="134" y="67"/>
                  </a:cubicBezTo>
                  <a:cubicBezTo>
                    <a:pt x="133" y="67"/>
                    <a:pt x="131" y="67"/>
                    <a:pt x="130" y="67"/>
                  </a:cubicBezTo>
                  <a:cubicBezTo>
                    <a:pt x="130" y="67"/>
                    <a:pt x="130" y="69"/>
                    <a:pt x="131" y="69"/>
                  </a:cubicBezTo>
                  <a:cubicBezTo>
                    <a:pt x="131" y="69"/>
                    <a:pt x="132" y="70"/>
                    <a:pt x="131" y="70"/>
                  </a:cubicBezTo>
                  <a:cubicBezTo>
                    <a:pt x="131" y="70"/>
                    <a:pt x="131" y="71"/>
                    <a:pt x="131" y="71"/>
                  </a:cubicBezTo>
                  <a:cubicBezTo>
                    <a:pt x="130" y="71"/>
                    <a:pt x="130" y="71"/>
                    <a:pt x="129" y="72"/>
                  </a:cubicBezTo>
                  <a:cubicBezTo>
                    <a:pt x="129" y="74"/>
                    <a:pt x="129" y="74"/>
                    <a:pt x="128" y="75"/>
                  </a:cubicBezTo>
                  <a:cubicBezTo>
                    <a:pt x="127" y="75"/>
                    <a:pt x="128" y="73"/>
                    <a:pt x="127" y="73"/>
                  </a:cubicBezTo>
                  <a:cubicBezTo>
                    <a:pt x="126" y="73"/>
                    <a:pt x="126" y="75"/>
                    <a:pt x="127" y="75"/>
                  </a:cubicBezTo>
                  <a:cubicBezTo>
                    <a:pt x="128" y="75"/>
                    <a:pt x="128" y="76"/>
                    <a:pt x="128" y="76"/>
                  </a:cubicBezTo>
                  <a:cubicBezTo>
                    <a:pt x="128" y="77"/>
                    <a:pt x="127" y="77"/>
                    <a:pt x="126" y="78"/>
                  </a:cubicBezTo>
                  <a:cubicBezTo>
                    <a:pt x="126" y="78"/>
                    <a:pt x="126" y="77"/>
                    <a:pt x="125" y="77"/>
                  </a:cubicBezTo>
                  <a:cubicBezTo>
                    <a:pt x="124" y="76"/>
                    <a:pt x="123" y="75"/>
                    <a:pt x="123" y="74"/>
                  </a:cubicBezTo>
                  <a:cubicBezTo>
                    <a:pt x="123" y="73"/>
                    <a:pt x="124" y="73"/>
                    <a:pt x="124" y="73"/>
                  </a:cubicBezTo>
                  <a:cubicBezTo>
                    <a:pt x="125" y="73"/>
                    <a:pt x="124" y="72"/>
                    <a:pt x="124" y="72"/>
                  </a:cubicBezTo>
                  <a:cubicBezTo>
                    <a:pt x="124" y="71"/>
                    <a:pt x="123" y="71"/>
                    <a:pt x="123" y="70"/>
                  </a:cubicBezTo>
                  <a:cubicBezTo>
                    <a:pt x="122" y="69"/>
                    <a:pt x="121" y="69"/>
                    <a:pt x="121" y="69"/>
                  </a:cubicBezTo>
                  <a:cubicBezTo>
                    <a:pt x="120" y="70"/>
                    <a:pt x="120" y="71"/>
                    <a:pt x="120" y="71"/>
                  </a:cubicBezTo>
                  <a:cubicBezTo>
                    <a:pt x="119" y="71"/>
                    <a:pt x="119" y="73"/>
                    <a:pt x="119" y="73"/>
                  </a:cubicBezTo>
                  <a:cubicBezTo>
                    <a:pt x="118" y="73"/>
                    <a:pt x="118" y="70"/>
                    <a:pt x="118" y="70"/>
                  </a:cubicBezTo>
                  <a:cubicBezTo>
                    <a:pt x="117" y="70"/>
                    <a:pt x="117" y="69"/>
                    <a:pt x="118" y="69"/>
                  </a:cubicBezTo>
                  <a:cubicBezTo>
                    <a:pt x="119" y="69"/>
                    <a:pt x="119" y="68"/>
                    <a:pt x="119" y="68"/>
                  </a:cubicBezTo>
                  <a:cubicBezTo>
                    <a:pt x="118" y="68"/>
                    <a:pt x="117" y="67"/>
                    <a:pt x="116" y="67"/>
                  </a:cubicBezTo>
                  <a:cubicBezTo>
                    <a:pt x="116" y="67"/>
                    <a:pt x="115" y="68"/>
                    <a:pt x="115" y="68"/>
                  </a:cubicBezTo>
                  <a:cubicBezTo>
                    <a:pt x="114" y="67"/>
                    <a:pt x="115" y="66"/>
                    <a:pt x="115" y="66"/>
                  </a:cubicBezTo>
                  <a:cubicBezTo>
                    <a:pt x="115" y="65"/>
                    <a:pt x="116" y="66"/>
                    <a:pt x="116" y="65"/>
                  </a:cubicBezTo>
                  <a:cubicBezTo>
                    <a:pt x="117" y="65"/>
                    <a:pt x="115" y="65"/>
                    <a:pt x="115" y="64"/>
                  </a:cubicBezTo>
                  <a:cubicBezTo>
                    <a:pt x="115" y="63"/>
                    <a:pt x="113" y="63"/>
                    <a:pt x="113" y="63"/>
                  </a:cubicBezTo>
                  <a:cubicBezTo>
                    <a:pt x="112" y="62"/>
                    <a:pt x="113" y="61"/>
                    <a:pt x="113" y="60"/>
                  </a:cubicBezTo>
                  <a:cubicBezTo>
                    <a:pt x="112" y="60"/>
                    <a:pt x="111" y="58"/>
                    <a:pt x="110" y="58"/>
                  </a:cubicBezTo>
                  <a:cubicBezTo>
                    <a:pt x="109" y="59"/>
                    <a:pt x="109" y="57"/>
                    <a:pt x="109" y="57"/>
                  </a:cubicBezTo>
                  <a:cubicBezTo>
                    <a:pt x="110" y="57"/>
                    <a:pt x="110" y="57"/>
                    <a:pt x="111" y="56"/>
                  </a:cubicBezTo>
                  <a:cubicBezTo>
                    <a:pt x="112" y="55"/>
                    <a:pt x="112" y="55"/>
                    <a:pt x="111" y="55"/>
                  </a:cubicBezTo>
                  <a:cubicBezTo>
                    <a:pt x="111" y="54"/>
                    <a:pt x="110" y="54"/>
                    <a:pt x="111" y="54"/>
                  </a:cubicBezTo>
                  <a:cubicBezTo>
                    <a:pt x="112" y="54"/>
                    <a:pt x="114" y="55"/>
                    <a:pt x="115" y="54"/>
                  </a:cubicBezTo>
                  <a:cubicBezTo>
                    <a:pt x="116" y="54"/>
                    <a:pt x="118" y="51"/>
                    <a:pt x="118" y="50"/>
                  </a:cubicBezTo>
                  <a:cubicBezTo>
                    <a:pt x="119" y="49"/>
                    <a:pt x="118" y="48"/>
                    <a:pt x="116" y="49"/>
                  </a:cubicBezTo>
                  <a:cubicBezTo>
                    <a:pt x="114" y="49"/>
                    <a:pt x="114" y="48"/>
                    <a:pt x="112" y="48"/>
                  </a:cubicBezTo>
                  <a:cubicBezTo>
                    <a:pt x="111" y="48"/>
                    <a:pt x="108" y="48"/>
                    <a:pt x="107" y="49"/>
                  </a:cubicBezTo>
                  <a:cubicBezTo>
                    <a:pt x="107" y="49"/>
                    <a:pt x="108" y="49"/>
                    <a:pt x="108" y="50"/>
                  </a:cubicBezTo>
                  <a:cubicBezTo>
                    <a:pt x="108" y="50"/>
                    <a:pt x="107" y="50"/>
                    <a:pt x="106" y="50"/>
                  </a:cubicBezTo>
                  <a:cubicBezTo>
                    <a:pt x="106" y="50"/>
                    <a:pt x="106" y="51"/>
                    <a:pt x="106" y="52"/>
                  </a:cubicBezTo>
                  <a:cubicBezTo>
                    <a:pt x="106" y="54"/>
                    <a:pt x="107" y="54"/>
                    <a:pt x="107" y="55"/>
                  </a:cubicBezTo>
                  <a:cubicBezTo>
                    <a:pt x="108" y="56"/>
                    <a:pt x="108" y="57"/>
                    <a:pt x="108" y="58"/>
                  </a:cubicBezTo>
                  <a:cubicBezTo>
                    <a:pt x="108" y="59"/>
                    <a:pt x="107" y="59"/>
                    <a:pt x="106" y="59"/>
                  </a:cubicBezTo>
                  <a:cubicBezTo>
                    <a:pt x="106" y="59"/>
                    <a:pt x="107" y="60"/>
                    <a:pt x="107" y="60"/>
                  </a:cubicBezTo>
                  <a:cubicBezTo>
                    <a:pt x="107" y="61"/>
                    <a:pt x="106" y="60"/>
                    <a:pt x="105" y="60"/>
                  </a:cubicBezTo>
                  <a:cubicBezTo>
                    <a:pt x="104" y="60"/>
                    <a:pt x="104" y="62"/>
                    <a:pt x="105" y="63"/>
                  </a:cubicBezTo>
                  <a:cubicBezTo>
                    <a:pt x="105" y="63"/>
                    <a:pt x="105" y="63"/>
                    <a:pt x="105" y="64"/>
                  </a:cubicBezTo>
                  <a:cubicBezTo>
                    <a:pt x="104" y="65"/>
                    <a:pt x="104" y="66"/>
                    <a:pt x="105" y="67"/>
                  </a:cubicBezTo>
                  <a:cubicBezTo>
                    <a:pt x="106" y="67"/>
                    <a:pt x="109" y="67"/>
                    <a:pt x="110" y="68"/>
                  </a:cubicBezTo>
                  <a:cubicBezTo>
                    <a:pt x="111" y="69"/>
                    <a:pt x="109" y="68"/>
                    <a:pt x="110" y="69"/>
                  </a:cubicBezTo>
                  <a:cubicBezTo>
                    <a:pt x="110" y="70"/>
                    <a:pt x="109" y="71"/>
                    <a:pt x="109" y="71"/>
                  </a:cubicBezTo>
                  <a:cubicBezTo>
                    <a:pt x="109" y="72"/>
                    <a:pt x="110" y="72"/>
                    <a:pt x="110" y="70"/>
                  </a:cubicBezTo>
                  <a:cubicBezTo>
                    <a:pt x="111" y="69"/>
                    <a:pt x="111" y="71"/>
                    <a:pt x="111" y="72"/>
                  </a:cubicBezTo>
                  <a:cubicBezTo>
                    <a:pt x="111" y="73"/>
                    <a:pt x="110" y="72"/>
                    <a:pt x="110" y="73"/>
                  </a:cubicBezTo>
                  <a:cubicBezTo>
                    <a:pt x="109" y="74"/>
                    <a:pt x="108" y="74"/>
                    <a:pt x="107" y="74"/>
                  </a:cubicBezTo>
                  <a:cubicBezTo>
                    <a:pt x="106" y="74"/>
                    <a:pt x="107" y="75"/>
                    <a:pt x="107" y="76"/>
                  </a:cubicBezTo>
                  <a:cubicBezTo>
                    <a:pt x="108" y="77"/>
                    <a:pt x="107" y="77"/>
                    <a:pt x="106" y="77"/>
                  </a:cubicBezTo>
                  <a:cubicBezTo>
                    <a:pt x="105" y="77"/>
                    <a:pt x="104" y="76"/>
                    <a:pt x="105" y="75"/>
                  </a:cubicBezTo>
                  <a:cubicBezTo>
                    <a:pt x="105" y="74"/>
                    <a:pt x="106" y="73"/>
                    <a:pt x="105" y="73"/>
                  </a:cubicBezTo>
                  <a:cubicBezTo>
                    <a:pt x="104" y="74"/>
                    <a:pt x="103" y="73"/>
                    <a:pt x="102" y="73"/>
                  </a:cubicBezTo>
                  <a:cubicBezTo>
                    <a:pt x="102" y="72"/>
                    <a:pt x="103" y="72"/>
                    <a:pt x="104" y="72"/>
                  </a:cubicBezTo>
                  <a:cubicBezTo>
                    <a:pt x="106" y="73"/>
                    <a:pt x="104" y="71"/>
                    <a:pt x="105" y="71"/>
                  </a:cubicBezTo>
                  <a:cubicBezTo>
                    <a:pt x="106" y="71"/>
                    <a:pt x="107" y="72"/>
                    <a:pt x="108" y="71"/>
                  </a:cubicBezTo>
                  <a:cubicBezTo>
                    <a:pt x="109" y="70"/>
                    <a:pt x="108" y="69"/>
                    <a:pt x="107" y="69"/>
                  </a:cubicBezTo>
                  <a:cubicBezTo>
                    <a:pt x="106" y="69"/>
                    <a:pt x="105" y="70"/>
                    <a:pt x="105" y="69"/>
                  </a:cubicBezTo>
                  <a:cubicBezTo>
                    <a:pt x="105" y="68"/>
                    <a:pt x="106" y="69"/>
                    <a:pt x="107" y="69"/>
                  </a:cubicBezTo>
                  <a:cubicBezTo>
                    <a:pt x="108" y="69"/>
                    <a:pt x="106" y="68"/>
                    <a:pt x="105" y="68"/>
                  </a:cubicBezTo>
                  <a:cubicBezTo>
                    <a:pt x="104" y="68"/>
                    <a:pt x="104" y="68"/>
                    <a:pt x="103" y="67"/>
                  </a:cubicBezTo>
                  <a:cubicBezTo>
                    <a:pt x="102" y="66"/>
                    <a:pt x="101" y="66"/>
                    <a:pt x="100" y="68"/>
                  </a:cubicBezTo>
                  <a:cubicBezTo>
                    <a:pt x="100" y="70"/>
                    <a:pt x="98" y="69"/>
                    <a:pt x="98" y="70"/>
                  </a:cubicBezTo>
                  <a:cubicBezTo>
                    <a:pt x="97" y="70"/>
                    <a:pt x="98" y="71"/>
                    <a:pt x="100" y="71"/>
                  </a:cubicBezTo>
                  <a:cubicBezTo>
                    <a:pt x="101" y="71"/>
                    <a:pt x="102" y="72"/>
                    <a:pt x="102" y="72"/>
                  </a:cubicBezTo>
                  <a:cubicBezTo>
                    <a:pt x="101" y="72"/>
                    <a:pt x="101" y="73"/>
                    <a:pt x="101" y="73"/>
                  </a:cubicBezTo>
                  <a:cubicBezTo>
                    <a:pt x="100" y="72"/>
                    <a:pt x="99" y="73"/>
                    <a:pt x="100" y="73"/>
                  </a:cubicBezTo>
                  <a:cubicBezTo>
                    <a:pt x="100" y="74"/>
                    <a:pt x="99" y="74"/>
                    <a:pt x="99" y="75"/>
                  </a:cubicBezTo>
                  <a:cubicBezTo>
                    <a:pt x="100" y="75"/>
                    <a:pt x="98" y="75"/>
                    <a:pt x="97" y="75"/>
                  </a:cubicBezTo>
                  <a:cubicBezTo>
                    <a:pt x="96" y="75"/>
                    <a:pt x="94" y="75"/>
                    <a:pt x="93" y="75"/>
                  </a:cubicBezTo>
                  <a:cubicBezTo>
                    <a:pt x="91" y="76"/>
                    <a:pt x="90" y="75"/>
                    <a:pt x="89" y="74"/>
                  </a:cubicBezTo>
                  <a:cubicBezTo>
                    <a:pt x="88" y="74"/>
                    <a:pt x="88" y="74"/>
                    <a:pt x="87" y="74"/>
                  </a:cubicBezTo>
                  <a:cubicBezTo>
                    <a:pt x="86" y="74"/>
                    <a:pt x="86" y="73"/>
                    <a:pt x="85" y="73"/>
                  </a:cubicBezTo>
                  <a:cubicBezTo>
                    <a:pt x="83" y="73"/>
                    <a:pt x="84" y="72"/>
                    <a:pt x="83" y="71"/>
                  </a:cubicBezTo>
                  <a:cubicBezTo>
                    <a:pt x="83" y="70"/>
                    <a:pt x="81" y="71"/>
                    <a:pt x="80" y="71"/>
                  </a:cubicBezTo>
                  <a:cubicBezTo>
                    <a:pt x="79" y="72"/>
                    <a:pt x="77" y="72"/>
                    <a:pt x="76" y="73"/>
                  </a:cubicBezTo>
                  <a:cubicBezTo>
                    <a:pt x="76" y="74"/>
                    <a:pt x="77" y="74"/>
                    <a:pt x="77" y="74"/>
                  </a:cubicBezTo>
                  <a:cubicBezTo>
                    <a:pt x="78" y="74"/>
                    <a:pt x="78" y="73"/>
                    <a:pt x="79" y="73"/>
                  </a:cubicBezTo>
                  <a:cubicBezTo>
                    <a:pt x="81" y="73"/>
                    <a:pt x="82" y="71"/>
                    <a:pt x="82" y="72"/>
                  </a:cubicBezTo>
                  <a:cubicBezTo>
                    <a:pt x="83" y="73"/>
                    <a:pt x="80" y="74"/>
                    <a:pt x="79" y="74"/>
                  </a:cubicBezTo>
                  <a:cubicBezTo>
                    <a:pt x="77" y="74"/>
                    <a:pt x="78" y="75"/>
                    <a:pt x="79" y="77"/>
                  </a:cubicBezTo>
                  <a:cubicBezTo>
                    <a:pt x="80" y="79"/>
                    <a:pt x="78" y="78"/>
                    <a:pt x="78" y="79"/>
                  </a:cubicBezTo>
                  <a:cubicBezTo>
                    <a:pt x="78" y="80"/>
                    <a:pt x="76" y="79"/>
                    <a:pt x="77" y="78"/>
                  </a:cubicBezTo>
                  <a:cubicBezTo>
                    <a:pt x="78" y="78"/>
                    <a:pt x="77" y="77"/>
                    <a:pt x="77" y="76"/>
                  </a:cubicBezTo>
                  <a:cubicBezTo>
                    <a:pt x="76" y="76"/>
                    <a:pt x="75" y="76"/>
                    <a:pt x="75" y="76"/>
                  </a:cubicBezTo>
                  <a:cubicBezTo>
                    <a:pt x="76" y="75"/>
                    <a:pt x="75" y="76"/>
                    <a:pt x="74" y="75"/>
                  </a:cubicBezTo>
                  <a:cubicBezTo>
                    <a:pt x="73" y="75"/>
                    <a:pt x="73" y="74"/>
                    <a:pt x="72" y="75"/>
                  </a:cubicBezTo>
                  <a:cubicBezTo>
                    <a:pt x="71" y="75"/>
                    <a:pt x="70" y="75"/>
                    <a:pt x="68" y="75"/>
                  </a:cubicBezTo>
                  <a:cubicBezTo>
                    <a:pt x="65" y="76"/>
                    <a:pt x="61" y="76"/>
                    <a:pt x="61" y="75"/>
                  </a:cubicBezTo>
                  <a:cubicBezTo>
                    <a:pt x="60" y="74"/>
                    <a:pt x="63" y="73"/>
                    <a:pt x="63" y="73"/>
                  </a:cubicBezTo>
                  <a:cubicBezTo>
                    <a:pt x="64" y="73"/>
                    <a:pt x="64" y="72"/>
                    <a:pt x="62" y="71"/>
                  </a:cubicBezTo>
                  <a:cubicBezTo>
                    <a:pt x="61" y="71"/>
                    <a:pt x="59" y="70"/>
                    <a:pt x="59" y="71"/>
                  </a:cubicBezTo>
                  <a:cubicBezTo>
                    <a:pt x="59" y="71"/>
                    <a:pt x="57" y="71"/>
                    <a:pt x="55" y="70"/>
                  </a:cubicBezTo>
                  <a:cubicBezTo>
                    <a:pt x="53" y="70"/>
                    <a:pt x="53" y="69"/>
                    <a:pt x="52" y="69"/>
                  </a:cubicBezTo>
                  <a:cubicBezTo>
                    <a:pt x="51" y="69"/>
                    <a:pt x="49" y="69"/>
                    <a:pt x="47" y="68"/>
                  </a:cubicBezTo>
                  <a:cubicBezTo>
                    <a:pt x="46" y="66"/>
                    <a:pt x="43" y="67"/>
                    <a:pt x="42" y="68"/>
                  </a:cubicBezTo>
                  <a:cubicBezTo>
                    <a:pt x="42" y="69"/>
                    <a:pt x="41" y="69"/>
                    <a:pt x="39" y="69"/>
                  </a:cubicBezTo>
                  <a:cubicBezTo>
                    <a:pt x="38" y="69"/>
                    <a:pt x="40" y="67"/>
                    <a:pt x="40" y="67"/>
                  </a:cubicBezTo>
                  <a:cubicBezTo>
                    <a:pt x="39" y="67"/>
                    <a:pt x="40" y="66"/>
                    <a:pt x="39" y="65"/>
                  </a:cubicBezTo>
                  <a:cubicBezTo>
                    <a:pt x="38" y="65"/>
                    <a:pt x="37" y="69"/>
                    <a:pt x="36" y="69"/>
                  </a:cubicBezTo>
                  <a:cubicBezTo>
                    <a:pt x="34" y="69"/>
                    <a:pt x="33" y="65"/>
                    <a:pt x="32" y="64"/>
                  </a:cubicBezTo>
                  <a:cubicBezTo>
                    <a:pt x="31" y="63"/>
                    <a:pt x="30" y="63"/>
                    <a:pt x="31" y="65"/>
                  </a:cubicBezTo>
                  <a:cubicBezTo>
                    <a:pt x="32" y="66"/>
                    <a:pt x="30" y="65"/>
                    <a:pt x="30" y="66"/>
                  </a:cubicBezTo>
                  <a:cubicBezTo>
                    <a:pt x="30" y="67"/>
                    <a:pt x="28" y="68"/>
                    <a:pt x="28" y="67"/>
                  </a:cubicBezTo>
                  <a:cubicBezTo>
                    <a:pt x="28" y="67"/>
                    <a:pt x="27" y="66"/>
                    <a:pt x="26" y="68"/>
                  </a:cubicBezTo>
                  <a:cubicBezTo>
                    <a:pt x="25" y="69"/>
                    <a:pt x="24" y="69"/>
                    <a:pt x="24" y="68"/>
                  </a:cubicBezTo>
                  <a:cubicBezTo>
                    <a:pt x="24" y="68"/>
                    <a:pt x="20" y="70"/>
                    <a:pt x="20" y="70"/>
                  </a:cubicBezTo>
                  <a:cubicBezTo>
                    <a:pt x="20" y="71"/>
                    <a:pt x="20" y="72"/>
                    <a:pt x="19" y="71"/>
                  </a:cubicBezTo>
                  <a:cubicBezTo>
                    <a:pt x="18" y="71"/>
                    <a:pt x="18" y="71"/>
                    <a:pt x="19" y="70"/>
                  </a:cubicBezTo>
                  <a:cubicBezTo>
                    <a:pt x="20" y="70"/>
                    <a:pt x="22" y="68"/>
                    <a:pt x="24" y="68"/>
                  </a:cubicBezTo>
                  <a:cubicBezTo>
                    <a:pt x="25" y="67"/>
                    <a:pt x="27" y="66"/>
                    <a:pt x="27" y="66"/>
                  </a:cubicBezTo>
                  <a:cubicBezTo>
                    <a:pt x="27" y="65"/>
                    <a:pt x="26" y="66"/>
                    <a:pt x="25" y="66"/>
                  </a:cubicBezTo>
                  <a:cubicBezTo>
                    <a:pt x="24" y="65"/>
                    <a:pt x="23" y="66"/>
                    <a:pt x="22" y="67"/>
                  </a:cubicBezTo>
                  <a:cubicBezTo>
                    <a:pt x="20" y="68"/>
                    <a:pt x="19" y="67"/>
                    <a:pt x="19" y="68"/>
                  </a:cubicBezTo>
                  <a:cubicBezTo>
                    <a:pt x="19" y="69"/>
                    <a:pt x="18" y="68"/>
                    <a:pt x="17" y="69"/>
                  </a:cubicBezTo>
                  <a:cubicBezTo>
                    <a:pt x="17" y="69"/>
                    <a:pt x="16" y="69"/>
                    <a:pt x="17" y="68"/>
                  </a:cubicBezTo>
                  <a:cubicBezTo>
                    <a:pt x="17" y="68"/>
                    <a:pt x="16" y="67"/>
                    <a:pt x="16" y="68"/>
                  </a:cubicBezTo>
                  <a:cubicBezTo>
                    <a:pt x="16" y="68"/>
                    <a:pt x="15" y="69"/>
                    <a:pt x="14" y="69"/>
                  </a:cubicBezTo>
                  <a:cubicBezTo>
                    <a:pt x="13" y="69"/>
                    <a:pt x="12" y="69"/>
                    <a:pt x="12" y="70"/>
                  </a:cubicBezTo>
                  <a:cubicBezTo>
                    <a:pt x="13" y="71"/>
                    <a:pt x="14" y="71"/>
                    <a:pt x="13" y="71"/>
                  </a:cubicBezTo>
                  <a:cubicBezTo>
                    <a:pt x="13" y="72"/>
                    <a:pt x="12" y="70"/>
                    <a:pt x="10" y="71"/>
                  </a:cubicBezTo>
                  <a:cubicBezTo>
                    <a:pt x="8" y="71"/>
                    <a:pt x="4" y="69"/>
                    <a:pt x="4" y="68"/>
                  </a:cubicBezTo>
                  <a:cubicBezTo>
                    <a:pt x="4" y="68"/>
                    <a:pt x="2" y="68"/>
                    <a:pt x="0" y="68"/>
                  </a:cubicBezTo>
                  <a:cubicBezTo>
                    <a:pt x="0" y="103"/>
                    <a:pt x="0" y="103"/>
                    <a:pt x="0" y="103"/>
                  </a:cubicBezTo>
                  <a:cubicBezTo>
                    <a:pt x="0" y="103"/>
                    <a:pt x="1" y="104"/>
                    <a:pt x="1" y="104"/>
                  </a:cubicBezTo>
                  <a:cubicBezTo>
                    <a:pt x="2" y="103"/>
                    <a:pt x="2" y="104"/>
                    <a:pt x="4" y="103"/>
                  </a:cubicBezTo>
                  <a:cubicBezTo>
                    <a:pt x="5" y="103"/>
                    <a:pt x="5" y="104"/>
                    <a:pt x="5" y="104"/>
                  </a:cubicBezTo>
                  <a:cubicBezTo>
                    <a:pt x="5" y="105"/>
                    <a:pt x="7" y="106"/>
                    <a:pt x="7" y="107"/>
                  </a:cubicBezTo>
                  <a:cubicBezTo>
                    <a:pt x="8" y="108"/>
                    <a:pt x="8" y="108"/>
                    <a:pt x="9" y="108"/>
                  </a:cubicBezTo>
                  <a:cubicBezTo>
                    <a:pt x="10" y="107"/>
                    <a:pt x="11" y="107"/>
                    <a:pt x="11" y="106"/>
                  </a:cubicBezTo>
                  <a:cubicBezTo>
                    <a:pt x="11" y="105"/>
                    <a:pt x="15" y="105"/>
                    <a:pt x="15" y="106"/>
                  </a:cubicBezTo>
                  <a:cubicBezTo>
                    <a:pt x="15" y="107"/>
                    <a:pt x="18" y="109"/>
                    <a:pt x="20" y="112"/>
                  </a:cubicBezTo>
                  <a:cubicBezTo>
                    <a:pt x="21" y="115"/>
                    <a:pt x="21" y="116"/>
                    <a:pt x="24" y="117"/>
                  </a:cubicBezTo>
                  <a:cubicBezTo>
                    <a:pt x="26" y="118"/>
                    <a:pt x="26" y="118"/>
                    <a:pt x="26" y="119"/>
                  </a:cubicBezTo>
                  <a:cubicBezTo>
                    <a:pt x="26" y="120"/>
                    <a:pt x="27" y="121"/>
                    <a:pt x="26" y="121"/>
                  </a:cubicBezTo>
                  <a:cubicBezTo>
                    <a:pt x="26" y="122"/>
                    <a:pt x="25" y="122"/>
                    <a:pt x="25" y="123"/>
                  </a:cubicBezTo>
                  <a:cubicBezTo>
                    <a:pt x="25" y="123"/>
                    <a:pt x="25" y="123"/>
                    <a:pt x="26" y="124"/>
                  </a:cubicBezTo>
                  <a:cubicBezTo>
                    <a:pt x="26" y="124"/>
                    <a:pt x="25" y="124"/>
                    <a:pt x="25" y="125"/>
                  </a:cubicBezTo>
                  <a:cubicBezTo>
                    <a:pt x="26" y="125"/>
                    <a:pt x="25" y="126"/>
                    <a:pt x="26" y="126"/>
                  </a:cubicBezTo>
                  <a:cubicBezTo>
                    <a:pt x="26" y="127"/>
                    <a:pt x="27" y="127"/>
                    <a:pt x="28" y="126"/>
                  </a:cubicBezTo>
                  <a:cubicBezTo>
                    <a:pt x="28" y="126"/>
                    <a:pt x="29" y="127"/>
                    <a:pt x="28" y="128"/>
                  </a:cubicBezTo>
                  <a:cubicBezTo>
                    <a:pt x="28" y="129"/>
                    <a:pt x="29" y="129"/>
                    <a:pt x="29" y="129"/>
                  </a:cubicBezTo>
                  <a:cubicBezTo>
                    <a:pt x="29" y="128"/>
                    <a:pt x="30" y="129"/>
                    <a:pt x="31" y="130"/>
                  </a:cubicBezTo>
                  <a:cubicBezTo>
                    <a:pt x="31" y="130"/>
                    <a:pt x="32" y="131"/>
                    <a:pt x="31" y="131"/>
                  </a:cubicBezTo>
                  <a:cubicBezTo>
                    <a:pt x="30" y="131"/>
                    <a:pt x="30" y="132"/>
                    <a:pt x="31" y="132"/>
                  </a:cubicBezTo>
                  <a:cubicBezTo>
                    <a:pt x="32" y="132"/>
                    <a:pt x="31" y="133"/>
                    <a:pt x="31" y="133"/>
                  </a:cubicBezTo>
                  <a:cubicBezTo>
                    <a:pt x="31" y="134"/>
                    <a:pt x="33" y="134"/>
                    <a:pt x="34" y="134"/>
                  </a:cubicBezTo>
                  <a:cubicBezTo>
                    <a:pt x="35" y="134"/>
                    <a:pt x="35" y="135"/>
                    <a:pt x="36" y="135"/>
                  </a:cubicBezTo>
                  <a:cubicBezTo>
                    <a:pt x="36" y="136"/>
                    <a:pt x="37" y="136"/>
                    <a:pt x="38" y="136"/>
                  </a:cubicBezTo>
                  <a:cubicBezTo>
                    <a:pt x="38" y="136"/>
                    <a:pt x="38" y="137"/>
                    <a:pt x="38" y="137"/>
                  </a:cubicBezTo>
                  <a:cubicBezTo>
                    <a:pt x="39" y="138"/>
                    <a:pt x="40" y="138"/>
                    <a:pt x="40" y="138"/>
                  </a:cubicBezTo>
                  <a:cubicBezTo>
                    <a:pt x="41" y="137"/>
                    <a:pt x="41" y="138"/>
                    <a:pt x="42" y="138"/>
                  </a:cubicBezTo>
                  <a:cubicBezTo>
                    <a:pt x="43" y="138"/>
                    <a:pt x="43" y="139"/>
                    <a:pt x="43" y="140"/>
                  </a:cubicBezTo>
                  <a:cubicBezTo>
                    <a:pt x="107" y="140"/>
                    <a:pt x="107" y="140"/>
                    <a:pt x="107" y="140"/>
                  </a:cubicBezTo>
                  <a:cubicBezTo>
                    <a:pt x="107" y="140"/>
                    <a:pt x="107" y="138"/>
                    <a:pt x="108" y="139"/>
                  </a:cubicBezTo>
                  <a:cubicBezTo>
                    <a:pt x="109" y="140"/>
                    <a:pt x="108" y="140"/>
                    <a:pt x="109" y="141"/>
                  </a:cubicBezTo>
                  <a:cubicBezTo>
                    <a:pt x="110" y="141"/>
                    <a:pt x="111" y="142"/>
                    <a:pt x="111" y="141"/>
                  </a:cubicBezTo>
                  <a:cubicBezTo>
                    <a:pt x="112" y="141"/>
                    <a:pt x="112" y="141"/>
                    <a:pt x="113" y="142"/>
                  </a:cubicBezTo>
                  <a:cubicBezTo>
                    <a:pt x="114" y="142"/>
                    <a:pt x="115" y="142"/>
                    <a:pt x="115" y="142"/>
                  </a:cubicBezTo>
                  <a:cubicBezTo>
                    <a:pt x="116" y="143"/>
                    <a:pt x="117" y="143"/>
                    <a:pt x="117" y="143"/>
                  </a:cubicBezTo>
                  <a:cubicBezTo>
                    <a:pt x="118" y="142"/>
                    <a:pt x="120" y="143"/>
                    <a:pt x="121" y="143"/>
                  </a:cubicBezTo>
                  <a:cubicBezTo>
                    <a:pt x="122" y="142"/>
                    <a:pt x="123" y="140"/>
                    <a:pt x="124" y="140"/>
                  </a:cubicBezTo>
                  <a:cubicBezTo>
                    <a:pt x="125" y="140"/>
                    <a:pt x="128" y="141"/>
                    <a:pt x="129" y="142"/>
                  </a:cubicBezTo>
                  <a:cubicBezTo>
                    <a:pt x="129" y="144"/>
                    <a:pt x="131" y="142"/>
                    <a:pt x="131" y="144"/>
                  </a:cubicBezTo>
                  <a:cubicBezTo>
                    <a:pt x="131" y="145"/>
                    <a:pt x="133" y="147"/>
                    <a:pt x="132" y="147"/>
                  </a:cubicBezTo>
                  <a:cubicBezTo>
                    <a:pt x="133" y="148"/>
                    <a:pt x="133" y="148"/>
                    <a:pt x="134" y="148"/>
                  </a:cubicBezTo>
                  <a:cubicBezTo>
                    <a:pt x="134" y="148"/>
                    <a:pt x="136" y="148"/>
                    <a:pt x="137" y="149"/>
                  </a:cubicBezTo>
                  <a:cubicBezTo>
                    <a:pt x="139" y="149"/>
                    <a:pt x="141" y="148"/>
                    <a:pt x="142" y="150"/>
                  </a:cubicBezTo>
                  <a:cubicBezTo>
                    <a:pt x="142" y="152"/>
                    <a:pt x="144" y="153"/>
                    <a:pt x="142" y="153"/>
                  </a:cubicBezTo>
                  <a:cubicBezTo>
                    <a:pt x="141" y="153"/>
                    <a:pt x="139" y="151"/>
                    <a:pt x="139" y="152"/>
                  </a:cubicBezTo>
                  <a:cubicBezTo>
                    <a:pt x="139" y="153"/>
                    <a:pt x="139" y="153"/>
                    <a:pt x="139" y="154"/>
                  </a:cubicBezTo>
                  <a:cubicBezTo>
                    <a:pt x="139" y="156"/>
                    <a:pt x="138" y="158"/>
                    <a:pt x="137" y="158"/>
                  </a:cubicBezTo>
                  <a:cubicBezTo>
                    <a:pt x="137" y="158"/>
                    <a:pt x="137" y="158"/>
                    <a:pt x="137" y="158"/>
                  </a:cubicBezTo>
                  <a:cubicBezTo>
                    <a:pt x="137" y="159"/>
                    <a:pt x="137" y="159"/>
                    <a:pt x="137" y="160"/>
                  </a:cubicBezTo>
                  <a:cubicBezTo>
                    <a:pt x="138" y="159"/>
                    <a:pt x="139" y="158"/>
                    <a:pt x="140" y="158"/>
                  </a:cubicBezTo>
                  <a:cubicBezTo>
                    <a:pt x="142" y="158"/>
                    <a:pt x="142" y="159"/>
                    <a:pt x="143" y="159"/>
                  </a:cubicBezTo>
                  <a:cubicBezTo>
                    <a:pt x="144" y="158"/>
                    <a:pt x="144" y="158"/>
                    <a:pt x="145" y="158"/>
                  </a:cubicBezTo>
                  <a:cubicBezTo>
                    <a:pt x="145" y="158"/>
                    <a:pt x="145" y="158"/>
                    <a:pt x="145" y="158"/>
                  </a:cubicBezTo>
                  <a:cubicBezTo>
                    <a:pt x="145" y="158"/>
                    <a:pt x="145" y="158"/>
                    <a:pt x="145" y="158"/>
                  </a:cubicBezTo>
                  <a:cubicBezTo>
                    <a:pt x="145" y="157"/>
                    <a:pt x="145" y="157"/>
                    <a:pt x="145" y="157"/>
                  </a:cubicBezTo>
                  <a:cubicBezTo>
                    <a:pt x="144" y="157"/>
                    <a:pt x="144" y="157"/>
                    <a:pt x="143" y="156"/>
                  </a:cubicBezTo>
                  <a:cubicBezTo>
                    <a:pt x="143" y="155"/>
                    <a:pt x="147" y="154"/>
                    <a:pt x="148" y="154"/>
                  </a:cubicBezTo>
                  <a:cubicBezTo>
                    <a:pt x="150" y="155"/>
                    <a:pt x="151" y="154"/>
                    <a:pt x="151" y="154"/>
                  </a:cubicBezTo>
                  <a:cubicBezTo>
                    <a:pt x="152" y="153"/>
                    <a:pt x="154" y="152"/>
                    <a:pt x="155" y="152"/>
                  </a:cubicBezTo>
                  <a:cubicBezTo>
                    <a:pt x="155" y="152"/>
                    <a:pt x="163" y="152"/>
                    <a:pt x="163" y="152"/>
                  </a:cubicBezTo>
                  <a:cubicBezTo>
                    <a:pt x="163" y="152"/>
                    <a:pt x="165" y="150"/>
                    <a:pt x="165" y="149"/>
                  </a:cubicBezTo>
                  <a:cubicBezTo>
                    <a:pt x="166" y="147"/>
                    <a:pt x="167" y="144"/>
                    <a:pt x="168" y="145"/>
                  </a:cubicBezTo>
                  <a:cubicBezTo>
                    <a:pt x="169" y="145"/>
                    <a:pt x="171" y="145"/>
                    <a:pt x="171" y="146"/>
                  </a:cubicBezTo>
                  <a:cubicBezTo>
                    <a:pt x="172" y="146"/>
                    <a:pt x="171" y="149"/>
                    <a:pt x="173" y="152"/>
                  </a:cubicBezTo>
                  <a:cubicBezTo>
                    <a:pt x="174" y="151"/>
                    <a:pt x="175" y="151"/>
                    <a:pt x="176" y="151"/>
                  </a:cubicBezTo>
                  <a:cubicBezTo>
                    <a:pt x="177" y="151"/>
                    <a:pt x="178" y="150"/>
                    <a:pt x="179" y="149"/>
                  </a:cubicBezTo>
                  <a:cubicBezTo>
                    <a:pt x="179" y="148"/>
                    <a:pt x="180" y="150"/>
                    <a:pt x="179" y="150"/>
                  </a:cubicBezTo>
                  <a:cubicBezTo>
                    <a:pt x="178" y="150"/>
                    <a:pt x="179" y="151"/>
                    <a:pt x="181" y="151"/>
                  </a:cubicBezTo>
                  <a:cubicBezTo>
                    <a:pt x="182" y="151"/>
                    <a:pt x="180" y="151"/>
                    <a:pt x="179" y="151"/>
                  </a:cubicBezTo>
                  <a:cubicBezTo>
                    <a:pt x="178" y="151"/>
                    <a:pt x="178" y="151"/>
                    <a:pt x="176" y="153"/>
                  </a:cubicBezTo>
                  <a:cubicBezTo>
                    <a:pt x="175" y="154"/>
                    <a:pt x="175" y="155"/>
                    <a:pt x="176" y="155"/>
                  </a:cubicBezTo>
                  <a:cubicBezTo>
                    <a:pt x="177" y="156"/>
                    <a:pt x="178" y="156"/>
                    <a:pt x="179" y="155"/>
                  </a:cubicBezTo>
                  <a:cubicBezTo>
                    <a:pt x="180" y="154"/>
                    <a:pt x="180" y="153"/>
                    <a:pt x="181" y="153"/>
                  </a:cubicBezTo>
                  <a:cubicBezTo>
                    <a:pt x="182" y="153"/>
                    <a:pt x="185" y="152"/>
                    <a:pt x="186" y="152"/>
                  </a:cubicBezTo>
                  <a:cubicBezTo>
                    <a:pt x="188" y="151"/>
                    <a:pt x="187" y="151"/>
                    <a:pt x="187" y="150"/>
                  </a:cubicBezTo>
                  <a:cubicBezTo>
                    <a:pt x="187" y="150"/>
                    <a:pt x="189" y="150"/>
                    <a:pt x="190" y="149"/>
                  </a:cubicBezTo>
                  <a:cubicBezTo>
                    <a:pt x="191" y="149"/>
                    <a:pt x="190" y="148"/>
                    <a:pt x="189" y="148"/>
                  </a:cubicBezTo>
                  <a:close/>
                  <a:moveTo>
                    <a:pt x="55" y="81"/>
                  </a:moveTo>
                  <a:cubicBezTo>
                    <a:pt x="54" y="83"/>
                    <a:pt x="53" y="83"/>
                    <a:pt x="52" y="83"/>
                  </a:cubicBezTo>
                  <a:cubicBezTo>
                    <a:pt x="50" y="83"/>
                    <a:pt x="50" y="84"/>
                    <a:pt x="50" y="84"/>
                  </a:cubicBezTo>
                  <a:cubicBezTo>
                    <a:pt x="51" y="85"/>
                    <a:pt x="51" y="85"/>
                    <a:pt x="50" y="85"/>
                  </a:cubicBezTo>
                  <a:cubicBezTo>
                    <a:pt x="48" y="86"/>
                    <a:pt x="47" y="87"/>
                    <a:pt x="47" y="87"/>
                  </a:cubicBezTo>
                  <a:cubicBezTo>
                    <a:pt x="46" y="87"/>
                    <a:pt x="49" y="84"/>
                    <a:pt x="48" y="84"/>
                  </a:cubicBezTo>
                  <a:cubicBezTo>
                    <a:pt x="48" y="83"/>
                    <a:pt x="46" y="85"/>
                    <a:pt x="46" y="85"/>
                  </a:cubicBezTo>
                  <a:cubicBezTo>
                    <a:pt x="46" y="86"/>
                    <a:pt x="44" y="86"/>
                    <a:pt x="43" y="86"/>
                  </a:cubicBezTo>
                  <a:cubicBezTo>
                    <a:pt x="43" y="86"/>
                    <a:pt x="42" y="85"/>
                    <a:pt x="42" y="85"/>
                  </a:cubicBezTo>
                  <a:cubicBezTo>
                    <a:pt x="43" y="85"/>
                    <a:pt x="43" y="84"/>
                    <a:pt x="44" y="84"/>
                  </a:cubicBezTo>
                  <a:cubicBezTo>
                    <a:pt x="45" y="84"/>
                    <a:pt x="44" y="83"/>
                    <a:pt x="44" y="82"/>
                  </a:cubicBezTo>
                  <a:cubicBezTo>
                    <a:pt x="44" y="82"/>
                    <a:pt x="46" y="83"/>
                    <a:pt x="46" y="82"/>
                  </a:cubicBezTo>
                  <a:cubicBezTo>
                    <a:pt x="46" y="81"/>
                    <a:pt x="44" y="81"/>
                    <a:pt x="43" y="81"/>
                  </a:cubicBezTo>
                  <a:cubicBezTo>
                    <a:pt x="43" y="82"/>
                    <a:pt x="41" y="83"/>
                    <a:pt x="39" y="82"/>
                  </a:cubicBezTo>
                  <a:cubicBezTo>
                    <a:pt x="38" y="82"/>
                    <a:pt x="44" y="81"/>
                    <a:pt x="45" y="80"/>
                  </a:cubicBezTo>
                  <a:cubicBezTo>
                    <a:pt x="46" y="79"/>
                    <a:pt x="51" y="78"/>
                    <a:pt x="51" y="79"/>
                  </a:cubicBezTo>
                  <a:cubicBezTo>
                    <a:pt x="51" y="80"/>
                    <a:pt x="48" y="80"/>
                    <a:pt x="50" y="81"/>
                  </a:cubicBezTo>
                  <a:cubicBezTo>
                    <a:pt x="51" y="82"/>
                    <a:pt x="53" y="81"/>
                    <a:pt x="54" y="80"/>
                  </a:cubicBezTo>
                  <a:cubicBezTo>
                    <a:pt x="54" y="80"/>
                    <a:pt x="56" y="80"/>
                    <a:pt x="55" y="81"/>
                  </a:cubicBezTo>
                  <a:close/>
                  <a:moveTo>
                    <a:pt x="68" y="98"/>
                  </a:moveTo>
                  <a:cubicBezTo>
                    <a:pt x="66" y="99"/>
                    <a:pt x="67" y="99"/>
                    <a:pt x="65" y="99"/>
                  </a:cubicBezTo>
                  <a:cubicBezTo>
                    <a:pt x="64" y="100"/>
                    <a:pt x="65" y="101"/>
                    <a:pt x="63" y="101"/>
                  </a:cubicBezTo>
                  <a:cubicBezTo>
                    <a:pt x="62" y="101"/>
                    <a:pt x="57" y="101"/>
                    <a:pt x="57" y="100"/>
                  </a:cubicBezTo>
                  <a:cubicBezTo>
                    <a:pt x="57" y="100"/>
                    <a:pt x="59" y="100"/>
                    <a:pt x="59" y="100"/>
                  </a:cubicBezTo>
                  <a:cubicBezTo>
                    <a:pt x="59" y="99"/>
                    <a:pt x="60" y="98"/>
                    <a:pt x="61" y="98"/>
                  </a:cubicBezTo>
                  <a:cubicBezTo>
                    <a:pt x="62" y="98"/>
                    <a:pt x="62" y="96"/>
                    <a:pt x="60" y="96"/>
                  </a:cubicBezTo>
                  <a:cubicBezTo>
                    <a:pt x="59" y="95"/>
                    <a:pt x="63" y="94"/>
                    <a:pt x="64" y="96"/>
                  </a:cubicBezTo>
                  <a:cubicBezTo>
                    <a:pt x="65" y="97"/>
                    <a:pt x="66" y="98"/>
                    <a:pt x="67" y="97"/>
                  </a:cubicBezTo>
                  <a:cubicBezTo>
                    <a:pt x="68" y="96"/>
                    <a:pt x="74" y="93"/>
                    <a:pt x="74" y="95"/>
                  </a:cubicBezTo>
                  <a:cubicBezTo>
                    <a:pt x="74" y="96"/>
                    <a:pt x="70" y="97"/>
                    <a:pt x="68" y="98"/>
                  </a:cubicBezTo>
                  <a:close/>
                  <a:moveTo>
                    <a:pt x="104" y="136"/>
                  </a:moveTo>
                  <a:cubicBezTo>
                    <a:pt x="103" y="136"/>
                    <a:pt x="104" y="133"/>
                    <a:pt x="102" y="131"/>
                  </a:cubicBezTo>
                  <a:cubicBezTo>
                    <a:pt x="100" y="130"/>
                    <a:pt x="98" y="128"/>
                    <a:pt x="98" y="126"/>
                  </a:cubicBezTo>
                  <a:cubicBezTo>
                    <a:pt x="98" y="125"/>
                    <a:pt x="101" y="124"/>
                    <a:pt x="101" y="125"/>
                  </a:cubicBezTo>
                  <a:cubicBezTo>
                    <a:pt x="102" y="126"/>
                    <a:pt x="103" y="131"/>
                    <a:pt x="104" y="132"/>
                  </a:cubicBezTo>
                  <a:cubicBezTo>
                    <a:pt x="105" y="133"/>
                    <a:pt x="105" y="135"/>
                    <a:pt x="104" y="13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307">
              <a:extLst>
                <a:ext uri="{FF2B5EF4-FFF2-40B4-BE49-F238E27FC236}">
                  <a16:creationId xmlns:a16="http://schemas.microsoft.com/office/drawing/2014/main" id="{B29CDEA9-21DC-4235-8547-3EE669C635BF}"/>
                </a:ext>
              </a:extLst>
            </p:cNvPr>
            <p:cNvSpPr>
              <a:spLocks noEditPoints="1"/>
            </p:cNvSpPr>
            <p:nvPr/>
          </p:nvSpPr>
          <p:spPr bwMode="auto">
            <a:xfrm>
              <a:off x="-4945063" y="1497013"/>
              <a:ext cx="852487" cy="576263"/>
            </a:xfrm>
            <a:custGeom>
              <a:avLst/>
              <a:gdLst>
                <a:gd name="T0" fmla="*/ 72 w 236"/>
                <a:gd name="T1" fmla="*/ 47 h 160"/>
                <a:gd name="T2" fmla="*/ 63 w 236"/>
                <a:gd name="T3" fmla="*/ 7 h 160"/>
                <a:gd name="T4" fmla="*/ 38 w 236"/>
                <a:gd name="T5" fmla="*/ 4 h 160"/>
                <a:gd name="T6" fmla="*/ 28 w 236"/>
                <a:gd name="T7" fmla="*/ 2 h 160"/>
                <a:gd name="T8" fmla="*/ 19 w 236"/>
                <a:gd name="T9" fmla="*/ 4 h 160"/>
                <a:gd name="T10" fmla="*/ 4 w 236"/>
                <a:gd name="T11" fmla="*/ 12 h 160"/>
                <a:gd name="T12" fmla="*/ 15 w 236"/>
                <a:gd name="T13" fmla="*/ 21 h 160"/>
                <a:gd name="T14" fmla="*/ 4 w 236"/>
                <a:gd name="T15" fmla="*/ 21 h 160"/>
                <a:gd name="T16" fmla="*/ 12 w 236"/>
                <a:gd name="T17" fmla="*/ 28 h 160"/>
                <a:gd name="T18" fmla="*/ 9 w 236"/>
                <a:gd name="T19" fmla="*/ 32 h 160"/>
                <a:gd name="T20" fmla="*/ 9 w 236"/>
                <a:gd name="T21" fmla="*/ 45 h 160"/>
                <a:gd name="T22" fmla="*/ 20 w 236"/>
                <a:gd name="T23" fmla="*/ 48 h 160"/>
                <a:gd name="T24" fmla="*/ 21 w 236"/>
                <a:gd name="T25" fmla="*/ 55 h 160"/>
                <a:gd name="T26" fmla="*/ 17 w 236"/>
                <a:gd name="T27" fmla="*/ 59 h 160"/>
                <a:gd name="T28" fmla="*/ 30 w 236"/>
                <a:gd name="T29" fmla="*/ 51 h 160"/>
                <a:gd name="T30" fmla="*/ 36 w 236"/>
                <a:gd name="T31" fmla="*/ 43 h 160"/>
                <a:gd name="T32" fmla="*/ 39 w 236"/>
                <a:gd name="T33" fmla="*/ 41 h 160"/>
                <a:gd name="T34" fmla="*/ 47 w 236"/>
                <a:gd name="T35" fmla="*/ 44 h 160"/>
                <a:gd name="T36" fmla="*/ 51 w 236"/>
                <a:gd name="T37" fmla="*/ 41 h 160"/>
                <a:gd name="T38" fmla="*/ 57 w 236"/>
                <a:gd name="T39" fmla="*/ 43 h 160"/>
                <a:gd name="T40" fmla="*/ 70 w 236"/>
                <a:gd name="T41" fmla="*/ 47 h 160"/>
                <a:gd name="T42" fmla="*/ 77 w 236"/>
                <a:gd name="T43" fmla="*/ 51 h 160"/>
                <a:gd name="T44" fmla="*/ 78 w 236"/>
                <a:gd name="T45" fmla="*/ 53 h 160"/>
                <a:gd name="T46" fmla="*/ 80 w 236"/>
                <a:gd name="T47" fmla="*/ 54 h 160"/>
                <a:gd name="T48" fmla="*/ 83 w 236"/>
                <a:gd name="T49" fmla="*/ 56 h 160"/>
                <a:gd name="T50" fmla="*/ 82 w 236"/>
                <a:gd name="T51" fmla="*/ 61 h 160"/>
                <a:gd name="T52" fmla="*/ 87 w 236"/>
                <a:gd name="T53" fmla="*/ 61 h 160"/>
                <a:gd name="T54" fmla="*/ 3 w 236"/>
                <a:gd name="T55" fmla="*/ 64 h 160"/>
                <a:gd name="T56" fmla="*/ 37 w 236"/>
                <a:gd name="T57" fmla="*/ 49 h 160"/>
                <a:gd name="T58" fmla="*/ 36 w 236"/>
                <a:gd name="T59" fmla="*/ 52 h 160"/>
                <a:gd name="T60" fmla="*/ 5 w 236"/>
                <a:gd name="T61" fmla="*/ 45 h 160"/>
                <a:gd name="T62" fmla="*/ 29 w 236"/>
                <a:gd name="T63" fmla="*/ 157 h 160"/>
                <a:gd name="T64" fmla="*/ 19 w 236"/>
                <a:gd name="T65" fmla="*/ 152 h 160"/>
                <a:gd name="T66" fmla="*/ 228 w 236"/>
                <a:gd name="T67" fmla="*/ 88 h 160"/>
                <a:gd name="T68" fmla="*/ 208 w 236"/>
                <a:gd name="T69" fmla="*/ 96 h 160"/>
                <a:gd name="T70" fmla="*/ 200 w 236"/>
                <a:gd name="T71" fmla="*/ 99 h 160"/>
                <a:gd name="T72" fmla="*/ 192 w 236"/>
                <a:gd name="T73" fmla="*/ 92 h 160"/>
                <a:gd name="T74" fmla="*/ 196 w 236"/>
                <a:gd name="T75" fmla="*/ 87 h 160"/>
                <a:gd name="T76" fmla="*/ 187 w 236"/>
                <a:gd name="T77" fmla="*/ 85 h 160"/>
                <a:gd name="T78" fmla="*/ 180 w 236"/>
                <a:gd name="T79" fmla="*/ 82 h 160"/>
                <a:gd name="T80" fmla="*/ 170 w 236"/>
                <a:gd name="T81" fmla="*/ 79 h 160"/>
                <a:gd name="T82" fmla="*/ 106 w 236"/>
                <a:gd name="T83" fmla="*/ 82 h 160"/>
                <a:gd name="T84" fmla="*/ 104 w 236"/>
                <a:gd name="T85" fmla="*/ 87 h 160"/>
                <a:gd name="T86" fmla="*/ 104 w 236"/>
                <a:gd name="T87" fmla="*/ 108 h 160"/>
                <a:gd name="T88" fmla="*/ 112 w 236"/>
                <a:gd name="T89" fmla="*/ 120 h 160"/>
                <a:gd name="T90" fmla="*/ 127 w 236"/>
                <a:gd name="T91" fmla="*/ 126 h 160"/>
                <a:gd name="T92" fmla="*/ 149 w 236"/>
                <a:gd name="T93" fmla="*/ 131 h 160"/>
                <a:gd name="T94" fmla="*/ 161 w 236"/>
                <a:gd name="T95" fmla="*/ 139 h 160"/>
                <a:gd name="T96" fmla="*/ 167 w 236"/>
                <a:gd name="T97" fmla="*/ 136 h 160"/>
                <a:gd name="T98" fmla="*/ 176 w 236"/>
                <a:gd name="T99" fmla="*/ 132 h 160"/>
                <a:gd name="T100" fmla="*/ 184 w 236"/>
                <a:gd name="T101" fmla="*/ 133 h 160"/>
                <a:gd name="T102" fmla="*/ 193 w 236"/>
                <a:gd name="T103" fmla="*/ 132 h 160"/>
                <a:gd name="T104" fmla="*/ 201 w 236"/>
                <a:gd name="T105" fmla="*/ 142 h 160"/>
                <a:gd name="T106" fmla="*/ 202 w 236"/>
                <a:gd name="T107" fmla="*/ 130 h 160"/>
                <a:gd name="T108" fmla="*/ 213 w 236"/>
                <a:gd name="T109" fmla="*/ 118 h 160"/>
                <a:gd name="T110" fmla="*/ 214 w 236"/>
                <a:gd name="T111" fmla="*/ 112 h 160"/>
                <a:gd name="T112" fmla="*/ 215 w 236"/>
                <a:gd name="T113" fmla="*/ 112 h 160"/>
                <a:gd name="T114" fmla="*/ 221 w 236"/>
                <a:gd name="T115" fmla="*/ 103 h 160"/>
                <a:gd name="T116" fmla="*/ 227 w 236"/>
                <a:gd name="T117" fmla="*/ 98 h 160"/>
                <a:gd name="T118" fmla="*/ 236 w 236"/>
                <a:gd name="T119"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 h="160">
                  <a:moveTo>
                    <a:pt x="89" y="58"/>
                  </a:moveTo>
                  <a:cubicBezTo>
                    <a:pt x="89" y="57"/>
                    <a:pt x="89" y="57"/>
                    <a:pt x="87" y="56"/>
                  </a:cubicBezTo>
                  <a:cubicBezTo>
                    <a:pt x="84" y="55"/>
                    <a:pt x="84" y="54"/>
                    <a:pt x="83" y="51"/>
                  </a:cubicBezTo>
                  <a:cubicBezTo>
                    <a:pt x="81" y="48"/>
                    <a:pt x="78" y="46"/>
                    <a:pt x="78" y="45"/>
                  </a:cubicBezTo>
                  <a:cubicBezTo>
                    <a:pt x="78" y="44"/>
                    <a:pt x="74" y="44"/>
                    <a:pt x="74" y="45"/>
                  </a:cubicBezTo>
                  <a:cubicBezTo>
                    <a:pt x="74" y="46"/>
                    <a:pt x="73" y="46"/>
                    <a:pt x="72" y="47"/>
                  </a:cubicBezTo>
                  <a:cubicBezTo>
                    <a:pt x="71" y="47"/>
                    <a:pt x="71" y="47"/>
                    <a:pt x="70" y="46"/>
                  </a:cubicBezTo>
                  <a:cubicBezTo>
                    <a:pt x="70" y="45"/>
                    <a:pt x="68" y="44"/>
                    <a:pt x="68" y="43"/>
                  </a:cubicBezTo>
                  <a:cubicBezTo>
                    <a:pt x="68" y="43"/>
                    <a:pt x="68" y="42"/>
                    <a:pt x="67" y="42"/>
                  </a:cubicBezTo>
                  <a:cubicBezTo>
                    <a:pt x="65" y="43"/>
                    <a:pt x="65" y="42"/>
                    <a:pt x="64" y="43"/>
                  </a:cubicBezTo>
                  <a:cubicBezTo>
                    <a:pt x="64" y="43"/>
                    <a:pt x="63" y="42"/>
                    <a:pt x="63" y="42"/>
                  </a:cubicBezTo>
                  <a:cubicBezTo>
                    <a:pt x="63" y="7"/>
                    <a:pt x="63" y="7"/>
                    <a:pt x="63" y="7"/>
                  </a:cubicBezTo>
                  <a:cubicBezTo>
                    <a:pt x="63" y="7"/>
                    <a:pt x="62" y="7"/>
                    <a:pt x="62" y="6"/>
                  </a:cubicBezTo>
                  <a:cubicBezTo>
                    <a:pt x="61" y="6"/>
                    <a:pt x="58" y="5"/>
                    <a:pt x="57" y="5"/>
                  </a:cubicBezTo>
                  <a:cubicBezTo>
                    <a:pt x="56" y="5"/>
                    <a:pt x="54" y="6"/>
                    <a:pt x="53" y="5"/>
                  </a:cubicBezTo>
                  <a:cubicBezTo>
                    <a:pt x="52" y="5"/>
                    <a:pt x="51" y="4"/>
                    <a:pt x="49" y="5"/>
                  </a:cubicBezTo>
                  <a:cubicBezTo>
                    <a:pt x="47" y="5"/>
                    <a:pt x="46" y="4"/>
                    <a:pt x="44" y="3"/>
                  </a:cubicBezTo>
                  <a:cubicBezTo>
                    <a:pt x="42" y="3"/>
                    <a:pt x="39" y="3"/>
                    <a:pt x="38" y="4"/>
                  </a:cubicBezTo>
                  <a:cubicBezTo>
                    <a:pt x="38" y="4"/>
                    <a:pt x="38" y="3"/>
                    <a:pt x="37" y="3"/>
                  </a:cubicBezTo>
                  <a:cubicBezTo>
                    <a:pt x="36" y="3"/>
                    <a:pt x="37" y="3"/>
                    <a:pt x="36" y="2"/>
                  </a:cubicBezTo>
                  <a:cubicBezTo>
                    <a:pt x="36" y="1"/>
                    <a:pt x="33" y="2"/>
                    <a:pt x="32" y="2"/>
                  </a:cubicBezTo>
                  <a:cubicBezTo>
                    <a:pt x="31" y="2"/>
                    <a:pt x="31" y="1"/>
                    <a:pt x="31" y="1"/>
                  </a:cubicBezTo>
                  <a:cubicBezTo>
                    <a:pt x="31" y="1"/>
                    <a:pt x="30" y="1"/>
                    <a:pt x="30" y="1"/>
                  </a:cubicBezTo>
                  <a:cubicBezTo>
                    <a:pt x="29" y="2"/>
                    <a:pt x="28" y="2"/>
                    <a:pt x="28" y="2"/>
                  </a:cubicBezTo>
                  <a:cubicBezTo>
                    <a:pt x="28" y="1"/>
                    <a:pt x="29" y="1"/>
                    <a:pt x="29" y="1"/>
                  </a:cubicBezTo>
                  <a:cubicBezTo>
                    <a:pt x="29" y="0"/>
                    <a:pt x="28" y="0"/>
                    <a:pt x="27" y="0"/>
                  </a:cubicBezTo>
                  <a:cubicBezTo>
                    <a:pt x="26" y="0"/>
                    <a:pt x="26" y="0"/>
                    <a:pt x="25" y="1"/>
                  </a:cubicBezTo>
                  <a:cubicBezTo>
                    <a:pt x="23" y="2"/>
                    <a:pt x="22" y="2"/>
                    <a:pt x="21" y="2"/>
                  </a:cubicBezTo>
                  <a:cubicBezTo>
                    <a:pt x="20" y="2"/>
                    <a:pt x="19" y="2"/>
                    <a:pt x="19" y="3"/>
                  </a:cubicBezTo>
                  <a:cubicBezTo>
                    <a:pt x="19" y="3"/>
                    <a:pt x="20" y="3"/>
                    <a:pt x="19" y="4"/>
                  </a:cubicBezTo>
                  <a:cubicBezTo>
                    <a:pt x="19" y="5"/>
                    <a:pt x="18" y="3"/>
                    <a:pt x="18" y="4"/>
                  </a:cubicBezTo>
                  <a:cubicBezTo>
                    <a:pt x="17" y="4"/>
                    <a:pt x="15" y="4"/>
                    <a:pt x="14" y="4"/>
                  </a:cubicBezTo>
                  <a:cubicBezTo>
                    <a:pt x="14" y="4"/>
                    <a:pt x="12" y="6"/>
                    <a:pt x="11" y="7"/>
                  </a:cubicBezTo>
                  <a:cubicBezTo>
                    <a:pt x="11" y="7"/>
                    <a:pt x="12" y="8"/>
                    <a:pt x="10" y="9"/>
                  </a:cubicBezTo>
                  <a:cubicBezTo>
                    <a:pt x="9" y="11"/>
                    <a:pt x="5" y="10"/>
                    <a:pt x="5" y="10"/>
                  </a:cubicBezTo>
                  <a:cubicBezTo>
                    <a:pt x="4" y="10"/>
                    <a:pt x="4" y="11"/>
                    <a:pt x="4" y="12"/>
                  </a:cubicBezTo>
                  <a:cubicBezTo>
                    <a:pt x="4" y="12"/>
                    <a:pt x="4" y="13"/>
                    <a:pt x="7" y="13"/>
                  </a:cubicBezTo>
                  <a:cubicBezTo>
                    <a:pt x="9" y="14"/>
                    <a:pt x="10" y="17"/>
                    <a:pt x="10" y="17"/>
                  </a:cubicBezTo>
                  <a:cubicBezTo>
                    <a:pt x="11" y="18"/>
                    <a:pt x="13" y="17"/>
                    <a:pt x="14" y="17"/>
                  </a:cubicBezTo>
                  <a:cubicBezTo>
                    <a:pt x="15" y="18"/>
                    <a:pt x="14" y="19"/>
                    <a:pt x="15" y="19"/>
                  </a:cubicBezTo>
                  <a:cubicBezTo>
                    <a:pt x="16" y="20"/>
                    <a:pt x="17" y="19"/>
                    <a:pt x="18" y="20"/>
                  </a:cubicBezTo>
                  <a:cubicBezTo>
                    <a:pt x="18" y="21"/>
                    <a:pt x="16" y="20"/>
                    <a:pt x="15" y="21"/>
                  </a:cubicBezTo>
                  <a:cubicBezTo>
                    <a:pt x="14" y="21"/>
                    <a:pt x="13" y="22"/>
                    <a:pt x="13" y="21"/>
                  </a:cubicBezTo>
                  <a:cubicBezTo>
                    <a:pt x="12" y="21"/>
                    <a:pt x="11" y="21"/>
                    <a:pt x="10" y="21"/>
                  </a:cubicBezTo>
                  <a:cubicBezTo>
                    <a:pt x="9" y="21"/>
                    <a:pt x="10" y="20"/>
                    <a:pt x="10" y="20"/>
                  </a:cubicBezTo>
                  <a:cubicBezTo>
                    <a:pt x="10" y="19"/>
                    <a:pt x="9" y="19"/>
                    <a:pt x="7" y="20"/>
                  </a:cubicBezTo>
                  <a:cubicBezTo>
                    <a:pt x="5" y="21"/>
                    <a:pt x="6" y="20"/>
                    <a:pt x="6" y="21"/>
                  </a:cubicBezTo>
                  <a:cubicBezTo>
                    <a:pt x="5" y="22"/>
                    <a:pt x="5" y="21"/>
                    <a:pt x="4" y="21"/>
                  </a:cubicBezTo>
                  <a:cubicBezTo>
                    <a:pt x="3" y="22"/>
                    <a:pt x="1" y="22"/>
                    <a:pt x="0" y="23"/>
                  </a:cubicBezTo>
                  <a:cubicBezTo>
                    <a:pt x="0" y="24"/>
                    <a:pt x="3" y="24"/>
                    <a:pt x="4" y="24"/>
                  </a:cubicBezTo>
                  <a:cubicBezTo>
                    <a:pt x="5" y="25"/>
                    <a:pt x="3" y="25"/>
                    <a:pt x="3" y="26"/>
                  </a:cubicBezTo>
                  <a:cubicBezTo>
                    <a:pt x="4" y="26"/>
                    <a:pt x="4" y="27"/>
                    <a:pt x="5" y="27"/>
                  </a:cubicBezTo>
                  <a:cubicBezTo>
                    <a:pt x="6" y="28"/>
                    <a:pt x="9" y="27"/>
                    <a:pt x="10" y="27"/>
                  </a:cubicBezTo>
                  <a:cubicBezTo>
                    <a:pt x="11" y="27"/>
                    <a:pt x="12" y="28"/>
                    <a:pt x="12" y="28"/>
                  </a:cubicBezTo>
                  <a:cubicBezTo>
                    <a:pt x="13" y="27"/>
                    <a:pt x="15" y="25"/>
                    <a:pt x="16" y="26"/>
                  </a:cubicBezTo>
                  <a:cubicBezTo>
                    <a:pt x="18" y="27"/>
                    <a:pt x="15" y="27"/>
                    <a:pt x="16" y="28"/>
                  </a:cubicBezTo>
                  <a:cubicBezTo>
                    <a:pt x="16" y="28"/>
                    <a:pt x="17" y="30"/>
                    <a:pt x="16" y="31"/>
                  </a:cubicBezTo>
                  <a:cubicBezTo>
                    <a:pt x="15" y="32"/>
                    <a:pt x="14" y="31"/>
                    <a:pt x="13" y="31"/>
                  </a:cubicBezTo>
                  <a:cubicBezTo>
                    <a:pt x="12" y="31"/>
                    <a:pt x="13" y="32"/>
                    <a:pt x="12" y="33"/>
                  </a:cubicBezTo>
                  <a:cubicBezTo>
                    <a:pt x="11" y="34"/>
                    <a:pt x="10" y="32"/>
                    <a:pt x="9" y="32"/>
                  </a:cubicBezTo>
                  <a:cubicBezTo>
                    <a:pt x="8" y="32"/>
                    <a:pt x="8" y="34"/>
                    <a:pt x="8" y="34"/>
                  </a:cubicBezTo>
                  <a:cubicBezTo>
                    <a:pt x="8" y="35"/>
                    <a:pt x="6" y="34"/>
                    <a:pt x="6" y="36"/>
                  </a:cubicBezTo>
                  <a:cubicBezTo>
                    <a:pt x="5" y="38"/>
                    <a:pt x="3" y="36"/>
                    <a:pt x="5" y="38"/>
                  </a:cubicBezTo>
                  <a:cubicBezTo>
                    <a:pt x="6" y="40"/>
                    <a:pt x="6" y="39"/>
                    <a:pt x="7" y="40"/>
                  </a:cubicBezTo>
                  <a:cubicBezTo>
                    <a:pt x="8" y="40"/>
                    <a:pt x="5" y="42"/>
                    <a:pt x="7" y="42"/>
                  </a:cubicBezTo>
                  <a:cubicBezTo>
                    <a:pt x="8" y="42"/>
                    <a:pt x="9" y="44"/>
                    <a:pt x="9" y="45"/>
                  </a:cubicBezTo>
                  <a:cubicBezTo>
                    <a:pt x="10" y="45"/>
                    <a:pt x="11" y="44"/>
                    <a:pt x="12" y="44"/>
                  </a:cubicBezTo>
                  <a:cubicBezTo>
                    <a:pt x="13" y="44"/>
                    <a:pt x="13" y="43"/>
                    <a:pt x="13" y="43"/>
                  </a:cubicBezTo>
                  <a:cubicBezTo>
                    <a:pt x="14" y="44"/>
                    <a:pt x="15" y="45"/>
                    <a:pt x="14" y="46"/>
                  </a:cubicBezTo>
                  <a:cubicBezTo>
                    <a:pt x="14" y="46"/>
                    <a:pt x="14" y="47"/>
                    <a:pt x="14" y="48"/>
                  </a:cubicBezTo>
                  <a:cubicBezTo>
                    <a:pt x="14" y="49"/>
                    <a:pt x="16" y="48"/>
                    <a:pt x="17" y="48"/>
                  </a:cubicBezTo>
                  <a:cubicBezTo>
                    <a:pt x="17" y="47"/>
                    <a:pt x="19" y="47"/>
                    <a:pt x="20" y="48"/>
                  </a:cubicBezTo>
                  <a:cubicBezTo>
                    <a:pt x="21" y="49"/>
                    <a:pt x="21" y="49"/>
                    <a:pt x="21" y="48"/>
                  </a:cubicBezTo>
                  <a:cubicBezTo>
                    <a:pt x="21" y="48"/>
                    <a:pt x="22" y="47"/>
                    <a:pt x="22" y="47"/>
                  </a:cubicBezTo>
                  <a:cubicBezTo>
                    <a:pt x="22" y="48"/>
                    <a:pt x="23" y="48"/>
                    <a:pt x="25" y="48"/>
                  </a:cubicBezTo>
                  <a:cubicBezTo>
                    <a:pt x="26" y="47"/>
                    <a:pt x="26" y="48"/>
                    <a:pt x="25" y="49"/>
                  </a:cubicBezTo>
                  <a:cubicBezTo>
                    <a:pt x="24" y="50"/>
                    <a:pt x="25" y="52"/>
                    <a:pt x="24" y="52"/>
                  </a:cubicBezTo>
                  <a:cubicBezTo>
                    <a:pt x="23" y="53"/>
                    <a:pt x="22" y="55"/>
                    <a:pt x="21" y="55"/>
                  </a:cubicBezTo>
                  <a:cubicBezTo>
                    <a:pt x="20" y="55"/>
                    <a:pt x="18" y="58"/>
                    <a:pt x="17" y="58"/>
                  </a:cubicBezTo>
                  <a:cubicBezTo>
                    <a:pt x="17" y="58"/>
                    <a:pt x="14" y="57"/>
                    <a:pt x="14" y="58"/>
                  </a:cubicBezTo>
                  <a:cubicBezTo>
                    <a:pt x="13" y="59"/>
                    <a:pt x="11" y="60"/>
                    <a:pt x="12" y="61"/>
                  </a:cubicBezTo>
                  <a:cubicBezTo>
                    <a:pt x="12" y="61"/>
                    <a:pt x="15" y="60"/>
                    <a:pt x="15" y="59"/>
                  </a:cubicBezTo>
                  <a:cubicBezTo>
                    <a:pt x="15" y="59"/>
                    <a:pt x="15" y="59"/>
                    <a:pt x="15" y="59"/>
                  </a:cubicBezTo>
                  <a:cubicBezTo>
                    <a:pt x="16" y="60"/>
                    <a:pt x="17" y="59"/>
                    <a:pt x="17" y="59"/>
                  </a:cubicBezTo>
                  <a:cubicBezTo>
                    <a:pt x="18" y="58"/>
                    <a:pt x="19" y="58"/>
                    <a:pt x="19" y="58"/>
                  </a:cubicBezTo>
                  <a:cubicBezTo>
                    <a:pt x="20" y="58"/>
                    <a:pt x="20" y="58"/>
                    <a:pt x="21" y="58"/>
                  </a:cubicBezTo>
                  <a:cubicBezTo>
                    <a:pt x="23" y="57"/>
                    <a:pt x="22" y="57"/>
                    <a:pt x="23" y="56"/>
                  </a:cubicBezTo>
                  <a:cubicBezTo>
                    <a:pt x="23" y="55"/>
                    <a:pt x="26" y="54"/>
                    <a:pt x="27" y="54"/>
                  </a:cubicBezTo>
                  <a:cubicBezTo>
                    <a:pt x="27" y="54"/>
                    <a:pt x="27" y="53"/>
                    <a:pt x="28" y="53"/>
                  </a:cubicBezTo>
                  <a:cubicBezTo>
                    <a:pt x="28" y="53"/>
                    <a:pt x="29" y="52"/>
                    <a:pt x="30" y="51"/>
                  </a:cubicBezTo>
                  <a:cubicBezTo>
                    <a:pt x="31" y="50"/>
                    <a:pt x="31" y="51"/>
                    <a:pt x="32" y="50"/>
                  </a:cubicBezTo>
                  <a:cubicBezTo>
                    <a:pt x="33" y="50"/>
                    <a:pt x="32" y="49"/>
                    <a:pt x="33" y="49"/>
                  </a:cubicBezTo>
                  <a:cubicBezTo>
                    <a:pt x="34" y="48"/>
                    <a:pt x="34" y="48"/>
                    <a:pt x="34" y="47"/>
                  </a:cubicBezTo>
                  <a:cubicBezTo>
                    <a:pt x="34" y="47"/>
                    <a:pt x="32" y="47"/>
                    <a:pt x="32" y="46"/>
                  </a:cubicBezTo>
                  <a:cubicBezTo>
                    <a:pt x="32" y="46"/>
                    <a:pt x="34" y="45"/>
                    <a:pt x="34" y="45"/>
                  </a:cubicBezTo>
                  <a:cubicBezTo>
                    <a:pt x="35" y="45"/>
                    <a:pt x="36" y="44"/>
                    <a:pt x="36" y="43"/>
                  </a:cubicBezTo>
                  <a:cubicBezTo>
                    <a:pt x="36" y="43"/>
                    <a:pt x="37" y="42"/>
                    <a:pt x="37" y="42"/>
                  </a:cubicBezTo>
                  <a:cubicBezTo>
                    <a:pt x="38" y="41"/>
                    <a:pt x="38" y="40"/>
                    <a:pt x="38" y="40"/>
                  </a:cubicBezTo>
                  <a:cubicBezTo>
                    <a:pt x="39" y="40"/>
                    <a:pt x="40" y="39"/>
                    <a:pt x="40" y="39"/>
                  </a:cubicBezTo>
                  <a:cubicBezTo>
                    <a:pt x="41" y="39"/>
                    <a:pt x="40" y="39"/>
                    <a:pt x="42" y="40"/>
                  </a:cubicBezTo>
                  <a:cubicBezTo>
                    <a:pt x="43" y="40"/>
                    <a:pt x="43" y="41"/>
                    <a:pt x="42" y="40"/>
                  </a:cubicBezTo>
                  <a:cubicBezTo>
                    <a:pt x="41" y="40"/>
                    <a:pt x="40" y="40"/>
                    <a:pt x="39" y="41"/>
                  </a:cubicBezTo>
                  <a:cubicBezTo>
                    <a:pt x="38" y="42"/>
                    <a:pt x="39" y="42"/>
                    <a:pt x="38" y="43"/>
                  </a:cubicBezTo>
                  <a:cubicBezTo>
                    <a:pt x="38" y="44"/>
                    <a:pt x="38" y="45"/>
                    <a:pt x="39" y="45"/>
                  </a:cubicBezTo>
                  <a:cubicBezTo>
                    <a:pt x="40" y="45"/>
                    <a:pt x="39" y="45"/>
                    <a:pt x="38" y="46"/>
                  </a:cubicBezTo>
                  <a:cubicBezTo>
                    <a:pt x="37" y="46"/>
                    <a:pt x="38" y="46"/>
                    <a:pt x="39" y="46"/>
                  </a:cubicBezTo>
                  <a:cubicBezTo>
                    <a:pt x="40" y="46"/>
                    <a:pt x="42" y="45"/>
                    <a:pt x="43" y="44"/>
                  </a:cubicBezTo>
                  <a:cubicBezTo>
                    <a:pt x="45" y="43"/>
                    <a:pt x="46" y="44"/>
                    <a:pt x="47" y="44"/>
                  </a:cubicBezTo>
                  <a:cubicBezTo>
                    <a:pt x="47" y="44"/>
                    <a:pt x="46" y="43"/>
                    <a:pt x="47" y="43"/>
                  </a:cubicBezTo>
                  <a:cubicBezTo>
                    <a:pt x="47" y="42"/>
                    <a:pt x="46" y="42"/>
                    <a:pt x="46" y="41"/>
                  </a:cubicBezTo>
                  <a:cubicBezTo>
                    <a:pt x="45" y="40"/>
                    <a:pt x="46" y="41"/>
                    <a:pt x="46" y="40"/>
                  </a:cubicBezTo>
                  <a:cubicBezTo>
                    <a:pt x="47" y="39"/>
                    <a:pt x="47" y="40"/>
                    <a:pt x="48" y="40"/>
                  </a:cubicBezTo>
                  <a:cubicBezTo>
                    <a:pt x="48" y="40"/>
                    <a:pt x="49" y="40"/>
                    <a:pt x="49" y="41"/>
                  </a:cubicBezTo>
                  <a:cubicBezTo>
                    <a:pt x="50" y="42"/>
                    <a:pt x="50" y="40"/>
                    <a:pt x="51" y="41"/>
                  </a:cubicBezTo>
                  <a:cubicBezTo>
                    <a:pt x="52" y="42"/>
                    <a:pt x="51" y="42"/>
                    <a:pt x="50" y="42"/>
                  </a:cubicBezTo>
                  <a:cubicBezTo>
                    <a:pt x="49" y="42"/>
                    <a:pt x="50" y="43"/>
                    <a:pt x="50" y="43"/>
                  </a:cubicBezTo>
                  <a:cubicBezTo>
                    <a:pt x="51" y="42"/>
                    <a:pt x="52" y="42"/>
                    <a:pt x="52" y="42"/>
                  </a:cubicBezTo>
                  <a:cubicBezTo>
                    <a:pt x="53" y="43"/>
                    <a:pt x="53" y="43"/>
                    <a:pt x="54" y="42"/>
                  </a:cubicBezTo>
                  <a:cubicBezTo>
                    <a:pt x="54" y="42"/>
                    <a:pt x="54" y="42"/>
                    <a:pt x="54" y="43"/>
                  </a:cubicBezTo>
                  <a:cubicBezTo>
                    <a:pt x="54" y="43"/>
                    <a:pt x="55" y="43"/>
                    <a:pt x="57" y="43"/>
                  </a:cubicBezTo>
                  <a:cubicBezTo>
                    <a:pt x="58" y="44"/>
                    <a:pt x="61" y="43"/>
                    <a:pt x="62" y="43"/>
                  </a:cubicBezTo>
                  <a:cubicBezTo>
                    <a:pt x="63" y="43"/>
                    <a:pt x="62" y="44"/>
                    <a:pt x="64" y="45"/>
                  </a:cubicBezTo>
                  <a:cubicBezTo>
                    <a:pt x="66" y="45"/>
                    <a:pt x="66" y="43"/>
                    <a:pt x="67" y="44"/>
                  </a:cubicBezTo>
                  <a:cubicBezTo>
                    <a:pt x="68" y="44"/>
                    <a:pt x="67" y="45"/>
                    <a:pt x="66" y="45"/>
                  </a:cubicBezTo>
                  <a:cubicBezTo>
                    <a:pt x="66" y="46"/>
                    <a:pt x="67" y="46"/>
                    <a:pt x="67" y="46"/>
                  </a:cubicBezTo>
                  <a:cubicBezTo>
                    <a:pt x="68" y="46"/>
                    <a:pt x="70" y="47"/>
                    <a:pt x="70" y="47"/>
                  </a:cubicBezTo>
                  <a:cubicBezTo>
                    <a:pt x="71" y="48"/>
                    <a:pt x="71" y="49"/>
                    <a:pt x="73" y="49"/>
                  </a:cubicBezTo>
                  <a:cubicBezTo>
                    <a:pt x="75" y="50"/>
                    <a:pt x="73" y="47"/>
                    <a:pt x="74" y="48"/>
                  </a:cubicBezTo>
                  <a:cubicBezTo>
                    <a:pt x="76" y="49"/>
                    <a:pt x="75" y="48"/>
                    <a:pt x="76" y="49"/>
                  </a:cubicBezTo>
                  <a:cubicBezTo>
                    <a:pt x="77" y="50"/>
                    <a:pt x="77" y="49"/>
                    <a:pt x="76" y="47"/>
                  </a:cubicBezTo>
                  <a:cubicBezTo>
                    <a:pt x="76" y="46"/>
                    <a:pt x="77" y="47"/>
                    <a:pt x="77" y="48"/>
                  </a:cubicBezTo>
                  <a:cubicBezTo>
                    <a:pt x="78" y="48"/>
                    <a:pt x="78" y="50"/>
                    <a:pt x="77" y="51"/>
                  </a:cubicBezTo>
                  <a:cubicBezTo>
                    <a:pt x="77" y="52"/>
                    <a:pt x="76" y="51"/>
                    <a:pt x="76" y="50"/>
                  </a:cubicBezTo>
                  <a:cubicBezTo>
                    <a:pt x="76" y="50"/>
                    <a:pt x="74" y="50"/>
                    <a:pt x="74" y="51"/>
                  </a:cubicBezTo>
                  <a:cubicBezTo>
                    <a:pt x="74" y="51"/>
                    <a:pt x="75" y="53"/>
                    <a:pt x="76" y="53"/>
                  </a:cubicBezTo>
                  <a:cubicBezTo>
                    <a:pt x="77" y="53"/>
                    <a:pt x="76" y="54"/>
                    <a:pt x="77" y="55"/>
                  </a:cubicBezTo>
                  <a:cubicBezTo>
                    <a:pt x="77" y="55"/>
                    <a:pt x="77" y="56"/>
                    <a:pt x="78" y="56"/>
                  </a:cubicBezTo>
                  <a:cubicBezTo>
                    <a:pt x="78" y="56"/>
                    <a:pt x="78" y="54"/>
                    <a:pt x="78" y="53"/>
                  </a:cubicBezTo>
                  <a:cubicBezTo>
                    <a:pt x="77" y="53"/>
                    <a:pt x="77" y="52"/>
                    <a:pt x="78" y="52"/>
                  </a:cubicBezTo>
                  <a:cubicBezTo>
                    <a:pt x="79" y="52"/>
                    <a:pt x="78" y="53"/>
                    <a:pt x="78" y="53"/>
                  </a:cubicBezTo>
                  <a:cubicBezTo>
                    <a:pt x="79" y="54"/>
                    <a:pt x="79" y="53"/>
                    <a:pt x="80" y="53"/>
                  </a:cubicBezTo>
                  <a:cubicBezTo>
                    <a:pt x="80" y="52"/>
                    <a:pt x="79" y="51"/>
                    <a:pt x="80" y="50"/>
                  </a:cubicBezTo>
                  <a:cubicBezTo>
                    <a:pt x="80" y="50"/>
                    <a:pt x="81" y="51"/>
                    <a:pt x="81" y="52"/>
                  </a:cubicBezTo>
                  <a:cubicBezTo>
                    <a:pt x="81" y="53"/>
                    <a:pt x="80" y="53"/>
                    <a:pt x="80" y="54"/>
                  </a:cubicBezTo>
                  <a:cubicBezTo>
                    <a:pt x="80" y="54"/>
                    <a:pt x="79" y="54"/>
                    <a:pt x="79" y="54"/>
                  </a:cubicBezTo>
                  <a:cubicBezTo>
                    <a:pt x="79" y="55"/>
                    <a:pt x="79" y="57"/>
                    <a:pt x="79" y="57"/>
                  </a:cubicBezTo>
                  <a:cubicBezTo>
                    <a:pt x="80" y="57"/>
                    <a:pt x="80" y="55"/>
                    <a:pt x="80" y="56"/>
                  </a:cubicBezTo>
                  <a:cubicBezTo>
                    <a:pt x="80" y="57"/>
                    <a:pt x="81" y="55"/>
                    <a:pt x="82" y="56"/>
                  </a:cubicBezTo>
                  <a:cubicBezTo>
                    <a:pt x="82" y="56"/>
                    <a:pt x="83" y="57"/>
                    <a:pt x="84" y="57"/>
                  </a:cubicBezTo>
                  <a:cubicBezTo>
                    <a:pt x="84" y="57"/>
                    <a:pt x="83" y="56"/>
                    <a:pt x="83" y="56"/>
                  </a:cubicBezTo>
                  <a:cubicBezTo>
                    <a:pt x="82" y="56"/>
                    <a:pt x="82" y="55"/>
                    <a:pt x="83" y="55"/>
                  </a:cubicBezTo>
                  <a:cubicBezTo>
                    <a:pt x="83" y="55"/>
                    <a:pt x="85" y="56"/>
                    <a:pt x="85" y="57"/>
                  </a:cubicBezTo>
                  <a:cubicBezTo>
                    <a:pt x="85" y="58"/>
                    <a:pt x="84" y="58"/>
                    <a:pt x="83" y="58"/>
                  </a:cubicBezTo>
                  <a:cubicBezTo>
                    <a:pt x="83" y="59"/>
                    <a:pt x="82" y="57"/>
                    <a:pt x="81" y="57"/>
                  </a:cubicBezTo>
                  <a:cubicBezTo>
                    <a:pt x="81" y="57"/>
                    <a:pt x="81" y="58"/>
                    <a:pt x="82" y="59"/>
                  </a:cubicBezTo>
                  <a:cubicBezTo>
                    <a:pt x="82" y="60"/>
                    <a:pt x="81" y="61"/>
                    <a:pt x="82" y="61"/>
                  </a:cubicBezTo>
                  <a:cubicBezTo>
                    <a:pt x="83" y="62"/>
                    <a:pt x="82" y="61"/>
                    <a:pt x="82" y="60"/>
                  </a:cubicBezTo>
                  <a:cubicBezTo>
                    <a:pt x="83" y="60"/>
                    <a:pt x="83" y="61"/>
                    <a:pt x="84" y="61"/>
                  </a:cubicBezTo>
                  <a:cubicBezTo>
                    <a:pt x="84" y="61"/>
                    <a:pt x="84" y="60"/>
                    <a:pt x="84" y="60"/>
                  </a:cubicBezTo>
                  <a:cubicBezTo>
                    <a:pt x="84" y="59"/>
                    <a:pt x="85" y="59"/>
                    <a:pt x="85" y="60"/>
                  </a:cubicBezTo>
                  <a:cubicBezTo>
                    <a:pt x="86" y="61"/>
                    <a:pt x="86" y="59"/>
                    <a:pt x="87" y="60"/>
                  </a:cubicBezTo>
                  <a:cubicBezTo>
                    <a:pt x="87" y="60"/>
                    <a:pt x="87" y="61"/>
                    <a:pt x="87" y="61"/>
                  </a:cubicBezTo>
                  <a:cubicBezTo>
                    <a:pt x="87" y="62"/>
                    <a:pt x="88" y="61"/>
                    <a:pt x="88" y="61"/>
                  </a:cubicBezTo>
                  <a:cubicBezTo>
                    <a:pt x="88" y="61"/>
                    <a:pt x="88" y="61"/>
                    <a:pt x="88" y="62"/>
                  </a:cubicBezTo>
                  <a:cubicBezTo>
                    <a:pt x="88" y="61"/>
                    <a:pt x="89" y="61"/>
                    <a:pt x="89" y="60"/>
                  </a:cubicBezTo>
                  <a:cubicBezTo>
                    <a:pt x="90" y="60"/>
                    <a:pt x="89" y="59"/>
                    <a:pt x="89" y="58"/>
                  </a:cubicBezTo>
                  <a:close/>
                  <a:moveTo>
                    <a:pt x="2" y="66"/>
                  </a:moveTo>
                  <a:cubicBezTo>
                    <a:pt x="3" y="65"/>
                    <a:pt x="4" y="65"/>
                    <a:pt x="3" y="64"/>
                  </a:cubicBezTo>
                  <a:cubicBezTo>
                    <a:pt x="3" y="63"/>
                    <a:pt x="1" y="66"/>
                    <a:pt x="2" y="66"/>
                  </a:cubicBezTo>
                  <a:close/>
                  <a:moveTo>
                    <a:pt x="11" y="61"/>
                  </a:moveTo>
                  <a:cubicBezTo>
                    <a:pt x="10" y="61"/>
                    <a:pt x="7" y="62"/>
                    <a:pt x="8" y="63"/>
                  </a:cubicBezTo>
                  <a:cubicBezTo>
                    <a:pt x="8" y="63"/>
                    <a:pt x="9" y="62"/>
                    <a:pt x="9" y="62"/>
                  </a:cubicBezTo>
                  <a:cubicBezTo>
                    <a:pt x="10" y="62"/>
                    <a:pt x="12" y="61"/>
                    <a:pt x="11" y="61"/>
                  </a:cubicBezTo>
                  <a:close/>
                  <a:moveTo>
                    <a:pt x="37" y="49"/>
                  </a:moveTo>
                  <a:cubicBezTo>
                    <a:pt x="37" y="48"/>
                    <a:pt x="36" y="48"/>
                    <a:pt x="35" y="50"/>
                  </a:cubicBezTo>
                  <a:cubicBezTo>
                    <a:pt x="34" y="51"/>
                    <a:pt x="33" y="51"/>
                    <a:pt x="33" y="52"/>
                  </a:cubicBezTo>
                  <a:cubicBezTo>
                    <a:pt x="33" y="53"/>
                    <a:pt x="32" y="52"/>
                    <a:pt x="31" y="53"/>
                  </a:cubicBezTo>
                  <a:cubicBezTo>
                    <a:pt x="31" y="53"/>
                    <a:pt x="31" y="55"/>
                    <a:pt x="32" y="54"/>
                  </a:cubicBezTo>
                  <a:cubicBezTo>
                    <a:pt x="33" y="54"/>
                    <a:pt x="33" y="54"/>
                    <a:pt x="33" y="54"/>
                  </a:cubicBezTo>
                  <a:cubicBezTo>
                    <a:pt x="34" y="54"/>
                    <a:pt x="36" y="53"/>
                    <a:pt x="36" y="52"/>
                  </a:cubicBezTo>
                  <a:cubicBezTo>
                    <a:pt x="37" y="51"/>
                    <a:pt x="36" y="51"/>
                    <a:pt x="36" y="51"/>
                  </a:cubicBezTo>
                  <a:cubicBezTo>
                    <a:pt x="36" y="50"/>
                    <a:pt x="37" y="50"/>
                    <a:pt x="37" y="50"/>
                  </a:cubicBezTo>
                  <a:cubicBezTo>
                    <a:pt x="38" y="50"/>
                    <a:pt x="37" y="49"/>
                    <a:pt x="37" y="49"/>
                  </a:cubicBezTo>
                  <a:close/>
                  <a:moveTo>
                    <a:pt x="4" y="43"/>
                  </a:moveTo>
                  <a:cubicBezTo>
                    <a:pt x="4" y="42"/>
                    <a:pt x="2" y="43"/>
                    <a:pt x="2" y="44"/>
                  </a:cubicBezTo>
                  <a:cubicBezTo>
                    <a:pt x="2" y="44"/>
                    <a:pt x="4" y="45"/>
                    <a:pt x="5" y="45"/>
                  </a:cubicBezTo>
                  <a:cubicBezTo>
                    <a:pt x="6" y="44"/>
                    <a:pt x="6" y="43"/>
                    <a:pt x="6" y="43"/>
                  </a:cubicBezTo>
                  <a:cubicBezTo>
                    <a:pt x="5" y="42"/>
                    <a:pt x="4" y="44"/>
                    <a:pt x="4" y="43"/>
                  </a:cubicBezTo>
                  <a:close/>
                  <a:moveTo>
                    <a:pt x="29" y="157"/>
                  </a:moveTo>
                  <a:cubicBezTo>
                    <a:pt x="28" y="157"/>
                    <a:pt x="28" y="160"/>
                    <a:pt x="29" y="159"/>
                  </a:cubicBezTo>
                  <a:cubicBezTo>
                    <a:pt x="30" y="159"/>
                    <a:pt x="31" y="159"/>
                    <a:pt x="31" y="159"/>
                  </a:cubicBezTo>
                  <a:cubicBezTo>
                    <a:pt x="31" y="158"/>
                    <a:pt x="30" y="156"/>
                    <a:pt x="29" y="157"/>
                  </a:cubicBezTo>
                  <a:close/>
                  <a:moveTo>
                    <a:pt x="27" y="155"/>
                  </a:moveTo>
                  <a:cubicBezTo>
                    <a:pt x="27" y="155"/>
                    <a:pt x="27" y="156"/>
                    <a:pt x="28" y="156"/>
                  </a:cubicBezTo>
                  <a:cubicBezTo>
                    <a:pt x="28" y="155"/>
                    <a:pt x="28" y="155"/>
                    <a:pt x="27" y="155"/>
                  </a:cubicBezTo>
                  <a:close/>
                  <a:moveTo>
                    <a:pt x="19" y="152"/>
                  </a:moveTo>
                  <a:cubicBezTo>
                    <a:pt x="20" y="153"/>
                    <a:pt x="20" y="153"/>
                    <a:pt x="21" y="152"/>
                  </a:cubicBezTo>
                  <a:cubicBezTo>
                    <a:pt x="21" y="151"/>
                    <a:pt x="19" y="151"/>
                    <a:pt x="19" y="152"/>
                  </a:cubicBezTo>
                  <a:close/>
                  <a:moveTo>
                    <a:pt x="23" y="154"/>
                  </a:moveTo>
                  <a:cubicBezTo>
                    <a:pt x="23" y="154"/>
                    <a:pt x="24" y="154"/>
                    <a:pt x="24" y="154"/>
                  </a:cubicBezTo>
                  <a:cubicBezTo>
                    <a:pt x="25" y="153"/>
                    <a:pt x="22" y="153"/>
                    <a:pt x="23" y="154"/>
                  </a:cubicBezTo>
                  <a:close/>
                  <a:moveTo>
                    <a:pt x="234" y="85"/>
                  </a:moveTo>
                  <a:cubicBezTo>
                    <a:pt x="234" y="84"/>
                    <a:pt x="232" y="84"/>
                    <a:pt x="231" y="84"/>
                  </a:cubicBezTo>
                  <a:cubicBezTo>
                    <a:pt x="230" y="83"/>
                    <a:pt x="229" y="86"/>
                    <a:pt x="228" y="88"/>
                  </a:cubicBezTo>
                  <a:cubicBezTo>
                    <a:pt x="228" y="89"/>
                    <a:pt x="226" y="91"/>
                    <a:pt x="226" y="91"/>
                  </a:cubicBezTo>
                  <a:cubicBezTo>
                    <a:pt x="226" y="91"/>
                    <a:pt x="218" y="91"/>
                    <a:pt x="218" y="91"/>
                  </a:cubicBezTo>
                  <a:cubicBezTo>
                    <a:pt x="217" y="91"/>
                    <a:pt x="215" y="92"/>
                    <a:pt x="214" y="93"/>
                  </a:cubicBezTo>
                  <a:cubicBezTo>
                    <a:pt x="214" y="93"/>
                    <a:pt x="214" y="93"/>
                    <a:pt x="215" y="93"/>
                  </a:cubicBezTo>
                  <a:cubicBezTo>
                    <a:pt x="215" y="95"/>
                    <a:pt x="213" y="96"/>
                    <a:pt x="210" y="96"/>
                  </a:cubicBezTo>
                  <a:cubicBezTo>
                    <a:pt x="209" y="96"/>
                    <a:pt x="209" y="96"/>
                    <a:pt x="208" y="96"/>
                  </a:cubicBezTo>
                  <a:cubicBezTo>
                    <a:pt x="208" y="96"/>
                    <a:pt x="208" y="96"/>
                    <a:pt x="208" y="97"/>
                  </a:cubicBezTo>
                  <a:cubicBezTo>
                    <a:pt x="208" y="97"/>
                    <a:pt x="208" y="97"/>
                    <a:pt x="208" y="97"/>
                  </a:cubicBezTo>
                  <a:cubicBezTo>
                    <a:pt x="207" y="98"/>
                    <a:pt x="204" y="100"/>
                    <a:pt x="202" y="101"/>
                  </a:cubicBezTo>
                  <a:cubicBezTo>
                    <a:pt x="200" y="102"/>
                    <a:pt x="198" y="101"/>
                    <a:pt x="198" y="100"/>
                  </a:cubicBezTo>
                  <a:cubicBezTo>
                    <a:pt x="198" y="98"/>
                    <a:pt x="199" y="98"/>
                    <a:pt x="199" y="99"/>
                  </a:cubicBezTo>
                  <a:cubicBezTo>
                    <a:pt x="199" y="99"/>
                    <a:pt x="200" y="99"/>
                    <a:pt x="200" y="99"/>
                  </a:cubicBezTo>
                  <a:cubicBezTo>
                    <a:pt x="200" y="98"/>
                    <a:pt x="200" y="98"/>
                    <a:pt x="200" y="97"/>
                  </a:cubicBezTo>
                  <a:cubicBezTo>
                    <a:pt x="199" y="97"/>
                    <a:pt x="200" y="94"/>
                    <a:pt x="199" y="94"/>
                  </a:cubicBezTo>
                  <a:cubicBezTo>
                    <a:pt x="198" y="94"/>
                    <a:pt x="196" y="96"/>
                    <a:pt x="197" y="94"/>
                  </a:cubicBezTo>
                  <a:cubicBezTo>
                    <a:pt x="197" y="93"/>
                    <a:pt x="199" y="92"/>
                    <a:pt x="198" y="90"/>
                  </a:cubicBezTo>
                  <a:cubicBezTo>
                    <a:pt x="196" y="88"/>
                    <a:pt x="194" y="88"/>
                    <a:pt x="194" y="90"/>
                  </a:cubicBezTo>
                  <a:cubicBezTo>
                    <a:pt x="193" y="91"/>
                    <a:pt x="192" y="90"/>
                    <a:pt x="192" y="92"/>
                  </a:cubicBezTo>
                  <a:cubicBezTo>
                    <a:pt x="191" y="93"/>
                    <a:pt x="191" y="95"/>
                    <a:pt x="191" y="96"/>
                  </a:cubicBezTo>
                  <a:cubicBezTo>
                    <a:pt x="191" y="98"/>
                    <a:pt x="191" y="99"/>
                    <a:pt x="189" y="100"/>
                  </a:cubicBezTo>
                  <a:cubicBezTo>
                    <a:pt x="188" y="101"/>
                    <a:pt x="187" y="98"/>
                    <a:pt x="188" y="95"/>
                  </a:cubicBezTo>
                  <a:cubicBezTo>
                    <a:pt x="188" y="93"/>
                    <a:pt x="189" y="91"/>
                    <a:pt x="188" y="91"/>
                  </a:cubicBezTo>
                  <a:cubicBezTo>
                    <a:pt x="187" y="91"/>
                    <a:pt x="189" y="89"/>
                    <a:pt x="192" y="88"/>
                  </a:cubicBezTo>
                  <a:cubicBezTo>
                    <a:pt x="194" y="88"/>
                    <a:pt x="196" y="88"/>
                    <a:pt x="196" y="87"/>
                  </a:cubicBezTo>
                  <a:cubicBezTo>
                    <a:pt x="196" y="87"/>
                    <a:pt x="196" y="87"/>
                    <a:pt x="197" y="87"/>
                  </a:cubicBezTo>
                  <a:cubicBezTo>
                    <a:pt x="196" y="87"/>
                    <a:pt x="196" y="87"/>
                    <a:pt x="195" y="86"/>
                  </a:cubicBezTo>
                  <a:cubicBezTo>
                    <a:pt x="195" y="86"/>
                    <a:pt x="195" y="87"/>
                    <a:pt x="195" y="87"/>
                  </a:cubicBezTo>
                  <a:cubicBezTo>
                    <a:pt x="194" y="87"/>
                    <a:pt x="194" y="86"/>
                    <a:pt x="193" y="86"/>
                  </a:cubicBezTo>
                  <a:cubicBezTo>
                    <a:pt x="191" y="86"/>
                    <a:pt x="190" y="87"/>
                    <a:pt x="189" y="87"/>
                  </a:cubicBezTo>
                  <a:cubicBezTo>
                    <a:pt x="187" y="86"/>
                    <a:pt x="188" y="85"/>
                    <a:pt x="187" y="85"/>
                  </a:cubicBezTo>
                  <a:cubicBezTo>
                    <a:pt x="186" y="85"/>
                    <a:pt x="188" y="83"/>
                    <a:pt x="186" y="84"/>
                  </a:cubicBezTo>
                  <a:cubicBezTo>
                    <a:pt x="184" y="85"/>
                    <a:pt x="182" y="87"/>
                    <a:pt x="181" y="86"/>
                  </a:cubicBezTo>
                  <a:cubicBezTo>
                    <a:pt x="180" y="85"/>
                    <a:pt x="179" y="86"/>
                    <a:pt x="178" y="86"/>
                  </a:cubicBezTo>
                  <a:cubicBezTo>
                    <a:pt x="177" y="85"/>
                    <a:pt x="181" y="82"/>
                    <a:pt x="182" y="83"/>
                  </a:cubicBezTo>
                  <a:cubicBezTo>
                    <a:pt x="183" y="83"/>
                    <a:pt x="183" y="82"/>
                    <a:pt x="184" y="82"/>
                  </a:cubicBezTo>
                  <a:cubicBezTo>
                    <a:pt x="183" y="82"/>
                    <a:pt x="181" y="81"/>
                    <a:pt x="180" y="82"/>
                  </a:cubicBezTo>
                  <a:cubicBezTo>
                    <a:pt x="180" y="82"/>
                    <a:pt x="179" y="82"/>
                    <a:pt x="178" y="81"/>
                  </a:cubicBezTo>
                  <a:cubicBezTo>
                    <a:pt x="178" y="81"/>
                    <a:pt x="177" y="81"/>
                    <a:pt x="176" y="81"/>
                  </a:cubicBezTo>
                  <a:cubicBezTo>
                    <a:pt x="175" y="80"/>
                    <a:pt x="175" y="80"/>
                    <a:pt x="174" y="80"/>
                  </a:cubicBezTo>
                  <a:cubicBezTo>
                    <a:pt x="174" y="81"/>
                    <a:pt x="173" y="80"/>
                    <a:pt x="172" y="80"/>
                  </a:cubicBezTo>
                  <a:cubicBezTo>
                    <a:pt x="171" y="79"/>
                    <a:pt x="172" y="79"/>
                    <a:pt x="171" y="78"/>
                  </a:cubicBezTo>
                  <a:cubicBezTo>
                    <a:pt x="170" y="77"/>
                    <a:pt x="170" y="79"/>
                    <a:pt x="170" y="79"/>
                  </a:cubicBezTo>
                  <a:cubicBezTo>
                    <a:pt x="106" y="79"/>
                    <a:pt x="106" y="79"/>
                    <a:pt x="106" y="79"/>
                  </a:cubicBezTo>
                  <a:cubicBezTo>
                    <a:pt x="106" y="79"/>
                    <a:pt x="107" y="80"/>
                    <a:pt x="107" y="80"/>
                  </a:cubicBezTo>
                  <a:cubicBezTo>
                    <a:pt x="107" y="80"/>
                    <a:pt x="107" y="81"/>
                    <a:pt x="107" y="82"/>
                  </a:cubicBezTo>
                  <a:cubicBezTo>
                    <a:pt x="107" y="83"/>
                    <a:pt x="107" y="84"/>
                    <a:pt x="106" y="84"/>
                  </a:cubicBezTo>
                  <a:cubicBezTo>
                    <a:pt x="106" y="84"/>
                    <a:pt x="105" y="84"/>
                    <a:pt x="106" y="83"/>
                  </a:cubicBezTo>
                  <a:cubicBezTo>
                    <a:pt x="107" y="83"/>
                    <a:pt x="106" y="82"/>
                    <a:pt x="106" y="82"/>
                  </a:cubicBezTo>
                  <a:cubicBezTo>
                    <a:pt x="105" y="82"/>
                    <a:pt x="105" y="81"/>
                    <a:pt x="105" y="81"/>
                  </a:cubicBezTo>
                  <a:cubicBezTo>
                    <a:pt x="104" y="81"/>
                    <a:pt x="103" y="81"/>
                    <a:pt x="102" y="81"/>
                  </a:cubicBezTo>
                  <a:cubicBezTo>
                    <a:pt x="102" y="81"/>
                    <a:pt x="102" y="81"/>
                    <a:pt x="102" y="81"/>
                  </a:cubicBezTo>
                  <a:cubicBezTo>
                    <a:pt x="102" y="82"/>
                    <a:pt x="102" y="83"/>
                    <a:pt x="103" y="84"/>
                  </a:cubicBezTo>
                  <a:cubicBezTo>
                    <a:pt x="104" y="85"/>
                    <a:pt x="103" y="86"/>
                    <a:pt x="104" y="86"/>
                  </a:cubicBezTo>
                  <a:cubicBezTo>
                    <a:pt x="105" y="87"/>
                    <a:pt x="105" y="87"/>
                    <a:pt x="104" y="87"/>
                  </a:cubicBezTo>
                  <a:cubicBezTo>
                    <a:pt x="103" y="87"/>
                    <a:pt x="104" y="88"/>
                    <a:pt x="103" y="89"/>
                  </a:cubicBezTo>
                  <a:cubicBezTo>
                    <a:pt x="103" y="91"/>
                    <a:pt x="103" y="94"/>
                    <a:pt x="103" y="95"/>
                  </a:cubicBezTo>
                  <a:cubicBezTo>
                    <a:pt x="103" y="96"/>
                    <a:pt x="102" y="98"/>
                    <a:pt x="102" y="99"/>
                  </a:cubicBezTo>
                  <a:cubicBezTo>
                    <a:pt x="103" y="100"/>
                    <a:pt x="104" y="101"/>
                    <a:pt x="103" y="102"/>
                  </a:cubicBezTo>
                  <a:cubicBezTo>
                    <a:pt x="103" y="104"/>
                    <a:pt x="103" y="104"/>
                    <a:pt x="103" y="105"/>
                  </a:cubicBezTo>
                  <a:cubicBezTo>
                    <a:pt x="104" y="106"/>
                    <a:pt x="104" y="108"/>
                    <a:pt x="104" y="108"/>
                  </a:cubicBezTo>
                  <a:cubicBezTo>
                    <a:pt x="105" y="109"/>
                    <a:pt x="105" y="110"/>
                    <a:pt x="106" y="110"/>
                  </a:cubicBezTo>
                  <a:cubicBezTo>
                    <a:pt x="106" y="111"/>
                    <a:pt x="107" y="111"/>
                    <a:pt x="107" y="112"/>
                  </a:cubicBezTo>
                  <a:cubicBezTo>
                    <a:pt x="107" y="113"/>
                    <a:pt x="107" y="113"/>
                    <a:pt x="108" y="113"/>
                  </a:cubicBezTo>
                  <a:cubicBezTo>
                    <a:pt x="109" y="114"/>
                    <a:pt x="108" y="115"/>
                    <a:pt x="108" y="115"/>
                  </a:cubicBezTo>
                  <a:cubicBezTo>
                    <a:pt x="108" y="116"/>
                    <a:pt x="109" y="116"/>
                    <a:pt x="111" y="118"/>
                  </a:cubicBezTo>
                  <a:cubicBezTo>
                    <a:pt x="112" y="119"/>
                    <a:pt x="111" y="120"/>
                    <a:pt x="112" y="120"/>
                  </a:cubicBezTo>
                  <a:cubicBezTo>
                    <a:pt x="113" y="120"/>
                    <a:pt x="114" y="120"/>
                    <a:pt x="115" y="121"/>
                  </a:cubicBezTo>
                  <a:cubicBezTo>
                    <a:pt x="116" y="122"/>
                    <a:pt x="116" y="121"/>
                    <a:pt x="117" y="121"/>
                  </a:cubicBezTo>
                  <a:cubicBezTo>
                    <a:pt x="117" y="122"/>
                    <a:pt x="119" y="123"/>
                    <a:pt x="119" y="124"/>
                  </a:cubicBezTo>
                  <a:cubicBezTo>
                    <a:pt x="119" y="124"/>
                    <a:pt x="119" y="125"/>
                    <a:pt x="119" y="125"/>
                  </a:cubicBezTo>
                  <a:cubicBezTo>
                    <a:pt x="125" y="125"/>
                    <a:pt x="125" y="125"/>
                    <a:pt x="125" y="125"/>
                  </a:cubicBezTo>
                  <a:cubicBezTo>
                    <a:pt x="125" y="125"/>
                    <a:pt x="126" y="126"/>
                    <a:pt x="127" y="126"/>
                  </a:cubicBezTo>
                  <a:cubicBezTo>
                    <a:pt x="128" y="126"/>
                    <a:pt x="133" y="128"/>
                    <a:pt x="133" y="128"/>
                  </a:cubicBezTo>
                  <a:cubicBezTo>
                    <a:pt x="140" y="128"/>
                    <a:pt x="140" y="128"/>
                    <a:pt x="140" y="128"/>
                  </a:cubicBezTo>
                  <a:cubicBezTo>
                    <a:pt x="141" y="127"/>
                    <a:pt x="141" y="127"/>
                    <a:pt x="141" y="127"/>
                  </a:cubicBezTo>
                  <a:cubicBezTo>
                    <a:pt x="144" y="127"/>
                    <a:pt x="144" y="127"/>
                    <a:pt x="144" y="127"/>
                  </a:cubicBezTo>
                  <a:cubicBezTo>
                    <a:pt x="144" y="127"/>
                    <a:pt x="147" y="129"/>
                    <a:pt x="147" y="130"/>
                  </a:cubicBezTo>
                  <a:cubicBezTo>
                    <a:pt x="147" y="130"/>
                    <a:pt x="149" y="131"/>
                    <a:pt x="149" y="131"/>
                  </a:cubicBezTo>
                  <a:cubicBezTo>
                    <a:pt x="149" y="132"/>
                    <a:pt x="149" y="133"/>
                    <a:pt x="149" y="133"/>
                  </a:cubicBezTo>
                  <a:cubicBezTo>
                    <a:pt x="150" y="133"/>
                    <a:pt x="152" y="134"/>
                    <a:pt x="152" y="134"/>
                  </a:cubicBezTo>
                  <a:cubicBezTo>
                    <a:pt x="152" y="134"/>
                    <a:pt x="153" y="132"/>
                    <a:pt x="154" y="132"/>
                  </a:cubicBezTo>
                  <a:cubicBezTo>
                    <a:pt x="155" y="132"/>
                    <a:pt x="158" y="133"/>
                    <a:pt x="158" y="134"/>
                  </a:cubicBezTo>
                  <a:cubicBezTo>
                    <a:pt x="158" y="136"/>
                    <a:pt x="160" y="137"/>
                    <a:pt x="160" y="138"/>
                  </a:cubicBezTo>
                  <a:cubicBezTo>
                    <a:pt x="161" y="138"/>
                    <a:pt x="160" y="139"/>
                    <a:pt x="161" y="139"/>
                  </a:cubicBezTo>
                  <a:cubicBezTo>
                    <a:pt x="161" y="140"/>
                    <a:pt x="161" y="141"/>
                    <a:pt x="161" y="141"/>
                  </a:cubicBezTo>
                  <a:cubicBezTo>
                    <a:pt x="162" y="141"/>
                    <a:pt x="164" y="142"/>
                    <a:pt x="165" y="142"/>
                  </a:cubicBezTo>
                  <a:cubicBezTo>
                    <a:pt x="165" y="142"/>
                    <a:pt x="165" y="142"/>
                    <a:pt x="166" y="142"/>
                  </a:cubicBezTo>
                  <a:cubicBezTo>
                    <a:pt x="166" y="140"/>
                    <a:pt x="164" y="140"/>
                    <a:pt x="165" y="139"/>
                  </a:cubicBezTo>
                  <a:cubicBezTo>
                    <a:pt x="166" y="138"/>
                    <a:pt x="165" y="137"/>
                    <a:pt x="166" y="137"/>
                  </a:cubicBezTo>
                  <a:cubicBezTo>
                    <a:pt x="166" y="137"/>
                    <a:pt x="167" y="136"/>
                    <a:pt x="167" y="136"/>
                  </a:cubicBezTo>
                  <a:cubicBezTo>
                    <a:pt x="167" y="135"/>
                    <a:pt x="168" y="135"/>
                    <a:pt x="169" y="135"/>
                  </a:cubicBezTo>
                  <a:cubicBezTo>
                    <a:pt x="169" y="135"/>
                    <a:pt x="171" y="134"/>
                    <a:pt x="171" y="133"/>
                  </a:cubicBezTo>
                  <a:cubicBezTo>
                    <a:pt x="171" y="133"/>
                    <a:pt x="171" y="133"/>
                    <a:pt x="172" y="133"/>
                  </a:cubicBezTo>
                  <a:cubicBezTo>
                    <a:pt x="173" y="133"/>
                    <a:pt x="173" y="132"/>
                    <a:pt x="173" y="132"/>
                  </a:cubicBezTo>
                  <a:cubicBezTo>
                    <a:pt x="174" y="132"/>
                    <a:pt x="175" y="132"/>
                    <a:pt x="175" y="132"/>
                  </a:cubicBezTo>
                  <a:cubicBezTo>
                    <a:pt x="175" y="131"/>
                    <a:pt x="175" y="132"/>
                    <a:pt x="176" y="132"/>
                  </a:cubicBezTo>
                  <a:cubicBezTo>
                    <a:pt x="176" y="133"/>
                    <a:pt x="178" y="133"/>
                    <a:pt x="178" y="132"/>
                  </a:cubicBezTo>
                  <a:cubicBezTo>
                    <a:pt x="178" y="132"/>
                    <a:pt x="179" y="132"/>
                    <a:pt x="179" y="133"/>
                  </a:cubicBezTo>
                  <a:cubicBezTo>
                    <a:pt x="180" y="134"/>
                    <a:pt x="180" y="133"/>
                    <a:pt x="181" y="134"/>
                  </a:cubicBezTo>
                  <a:cubicBezTo>
                    <a:pt x="182" y="134"/>
                    <a:pt x="182" y="133"/>
                    <a:pt x="182" y="133"/>
                  </a:cubicBezTo>
                  <a:cubicBezTo>
                    <a:pt x="182" y="132"/>
                    <a:pt x="183" y="134"/>
                    <a:pt x="184" y="134"/>
                  </a:cubicBezTo>
                  <a:cubicBezTo>
                    <a:pt x="185" y="134"/>
                    <a:pt x="184" y="134"/>
                    <a:pt x="184" y="133"/>
                  </a:cubicBezTo>
                  <a:cubicBezTo>
                    <a:pt x="183" y="132"/>
                    <a:pt x="184" y="132"/>
                    <a:pt x="183" y="132"/>
                  </a:cubicBezTo>
                  <a:cubicBezTo>
                    <a:pt x="183" y="131"/>
                    <a:pt x="184" y="131"/>
                    <a:pt x="185" y="131"/>
                  </a:cubicBezTo>
                  <a:cubicBezTo>
                    <a:pt x="187" y="131"/>
                    <a:pt x="186" y="131"/>
                    <a:pt x="187" y="130"/>
                  </a:cubicBezTo>
                  <a:cubicBezTo>
                    <a:pt x="187" y="130"/>
                    <a:pt x="188" y="130"/>
                    <a:pt x="188" y="131"/>
                  </a:cubicBezTo>
                  <a:cubicBezTo>
                    <a:pt x="188" y="132"/>
                    <a:pt x="190" y="131"/>
                    <a:pt x="191" y="131"/>
                  </a:cubicBezTo>
                  <a:cubicBezTo>
                    <a:pt x="192" y="131"/>
                    <a:pt x="193" y="131"/>
                    <a:pt x="193" y="132"/>
                  </a:cubicBezTo>
                  <a:cubicBezTo>
                    <a:pt x="193" y="133"/>
                    <a:pt x="194" y="133"/>
                    <a:pt x="195" y="132"/>
                  </a:cubicBezTo>
                  <a:cubicBezTo>
                    <a:pt x="196" y="132"/>
                    <a:pt x="196" y="131"/>
                    <a:pt x="197" y="132"/>
                  </a:cubicBezTo>
                  <a:cubicBezTo>
                    <a:pt x="198" y="132"/>
                    <a:pt x="198" y="133"/>
                    <a:pt x="199" y="134"/>
                  </a:cubicBezTo>
                  <a:cubicBezTo>
                    <a:pt x="200" y="135"/>
                    <a:pt x="199" y="136"/>
                    <a:pt x="199" y="137"/>
                  </a:cubicBezTo>
                  <a:cubicBezTo>
                    <a:pt x="200" y="137"/>
                    <a:pt x="199" y="138"/>
                    <a:pt x="200" y="139"/>
                  </a:cubicBezTo>
                  <a:cubicBezTo>
                    <a:pt x="201" y="140"/>
                    <a:pt x="200" y="141"/>
                    <a:pt x="201" y="142"/>
                  </a:cubicBezTo>
                  <a:cubicBezTo>
                    <a:pt x="202" y="142"/>
                    <a:pt x="203" y="143"/>
                    <a:pt x="203" y="144"/>
                  </a:cubicBezTo>
                  <a:cubicBezTo>
                    <a:pt x="203" y="144"/>
                    <a:pt x="204" y="145"/>
                    <a:pt x="205" y="144"/>
                  </a:cubicBezTo>
                  <a:cubicBezTo>
                    <a:pt x="205" y="143"/>
                    <a:pt x="205" y="142"/>
                    <a:pt x="206" y="141"/>
                  </a:cubicBezTo>
                  <a:cubicBezTo>
                    <a:pt x="206" y="140"/>
                    <a:pt x="205" y="137"/>
                    <a:pt x="204" y="136"/>
                  </a:cubicBezTo>
                  <a:cubicBezTo>
                    <a:pt x="204" y="136"/>
                    <a:pt x="204" y="135"/>
                    <a:pt x="204" y="134"/>
                  </a:cubicBezTo>
                  <a:cubicBezTo>
                    <a:pt x="203" y="133"/>
                    <a:pt x="202" y="131"/>
                    <a:pt x="202" y="130"/>
                  </a:cubicBezTo>
                  <a:cubicBezTo>
                    <a:pt x="202" y="128"/>
                    <a:pt x="204" y="126"/>
                    <a:pt x="205" y="125"/>
                  </a:cubicBezTo>
                  <a:cubicBezTo>
                    <a:pt x="206" y="124"/>
                    <a:pt x="207" y="125"/>
                    <a:pt x="207" y="124"/>
                  </a:cubicBezTo>
                  <a:cubicBezTo>
                    <a:pt x="207" y="123"/>
                    <a:pt x="208" y="122"/>
                    <a:pt x="209" y="122"/>
                  </a:cubicBezTo>
                  <a:cubicBezTo>
                    <a:pt x="210" y="122"/>
                    <a:pt x="210" y="122"/>
                    <a:pt x="210" y="121"/>
                  </a:cubicBezTo>
                  <a:cubicBezTo>
                    <a:pt x="211" y="121"/>
                    <a:pt x="212" y="120"/>
                    <a:pt x="213" y="120"/>
                  </a:cubicBezTo>
                  <a:cubicBezTo>
                    <a:pt x="214" y="119"/>
                    <a:pt x="213" y="119"/>
                    <a:pt x="213" y="118"/>
                  </a:cubicBezTo>
                  <a:cubicBezTo>
                    <a:pt x="213" y="117"/>
                    <a:pt x="213" y="117"/>
                    <a:pt x="214" y="117"/>
                  </a:cubicBezTo>
                  <a:cubicBezTo>
                    <a:pt x="214" y="118"/>
                    <a:pt x="215" y="118"/>
                    <a:pt x="215" y="117"/>
                  </a:cubicBezTo>
                  <a:cubicBezTo>
                    <a:pt x="216" y="117"/>
                    <a:pt x="217" y="116"/>
                    <a:pt x="216" y="116"/>
                  </a:cubicBezTo>
                  <a:cubicBezTo>
                    <a:pt x="215" y="116"/>
                    <a:pt x="214" y="115"/>
                    <a:pt x="215" y="115"/>
                  </a:cubicBezTo>
                  <a:cubicBezTo>
                    <a:pt x="216" y="115"/>
                    <a:pt x="215" y="114"/>
                    <a:pt x="214" y="114"/>
                  </a:cubicBezTo>
                  <a:cubicBezTo>
                    <a:pt x="213" y="113"/>
                    <a:pt x="214" y="113"/>
                    <a:pt x="214" y="112"/>
                  </a:cubicBezTo>
                  <a:cubicBezTo>
                    <a:pt x="215" y="112"/>
                    <a:pt x="213" y="111"/>
                    <a:pt x="213" y="110"/>
                  </a:cubicBezTo>
                  <a:cubicBezTo>
                    <a:pt x="212" y="110"/>
                    <a:pt x="213" y="110"/>
                    <a:pt x="214" y="110"/>
                  </a:cubicBezTo>
                  <a:cubicBezTo>
                    <a:pt x="214" y="110"/>
                    <a:pt x="214" y="107"/>
                    <a:pt x="214" y="107"/>
                  </a:cubicBezTo>
                  <a:cubicBezTo>
                    <a:pt x="214" y="106"/>
                    <a:pt x="215" y="106"/>
                    <a:pt x="215" y="107"/>
                  </a:cubicBezTo>
                  <a:cubicBezTo>
                    <a:pt x="214" y="107"/>
                    <a:pt x="214" y="108"/>
                    <a:pt x="215" y="109"/>
                  </a:cubicBezTo>
                  <a:cubicBezTo>
                    <a:pt x="215" y="110"/>
                    <a:pt x="215" y="110"/>
                    <a:pt x="215" y="112"/>
                  </a:cubicBezTo>
                  <a:cubicBezTo>
                    <a:pt x="215" y="113"/>
                    <a:pt x="215" y="113"/>
                    <a:pt x="216" y="111"/>
                  </a:cubicBezTo>
                  <a:cubicBezTo>
                    <a:pt x="217" y="109"/>
                    <a:pt x="217" y="108"/>
                    <a:pt x="217" y="108"/>
                  </a:cubicBezTo>
                  <a:cubicBezTo>
                    <a:pt x="216" y="108"/>
                    <a:pt x="216" y="106"/>
                    <a:pt x="217" y="107"/>
                  </a:cubicBezTo>
                  <a:cubicBezTo>
                    <a:pt x="217" y="108"/>
                    <a:pt x="217" y="108"/>
                    <a:pt x="218" y="107"/>
                  </a:cubicBezTo>
                  <a:cubicBezTo>
                    <a:pt x="219" y="106"/>
                    <a:pt x="220" y="104"/>
                    <a:pt x="220" y="104"/>
                  </a:cubicBezTo>
                  <a:cubicBezTo>
                    <a:pt x="219" y="104"/>
                    <a:pt x="220" y="103"/>
                    <a:pt x="221" y="103"/>
                  </a:cubicBezTo>
                  <a:cubicBezTo>
                    <a:pt x="222" y="103"/>
                    <a:pt x="224" y="103"/>
                    <a:pt x="224" y="102"/>
                  </a:cubicBezTo>
                  <a:cubicBezTo>
                    <a:pt x="225" y="101"/>
                    <a:pt x="221" y="103"/>
                    <a:pt x="221" y="102"/>
                  </a:cubicBezTo>
                  <a:cubicBezTo>
                    <a:pt x="221" y="102"/>
                    <a:pt x="223" y="101"/>
                    <a:pt x="224" y="101"/>
                  </a:cubicBezTo>
                  <a:cubicBezTo>
                    <a:pt x="226" y="101"/>
                    <a:pt x="225" y="99"/>
                    <a:pt x="226" y="100"/>
                  </a:cubicBezTo>
                  <a:cubicBezTo>
                    <a:pt x="226" y="101"/>
                    <a:pt x="227" y="101"/>
                    <a:pt x="228" y="100"/>
                  </a:cubicBezTo>
                  <a:cubicBezTo>
                    <a:pt x="228" y="100"/>
                    <a:pt x="228" y="99"/>
                    <a:pt x="227" y="98"/>
                  </a:cubicBezTo>
                  <a:cubicBezTo>
                    <a:pt x="226" y="98"/>
                    <a:pt x="228" y="98"/>
                    <a:pt x="227" y="97"/>
                  </a:cubicBezTo>
                  <a:cubicBezTo>
                    <a:pt x="227" y="97"/>
                    <a:pt x="228" y="95"/>
                    <a:pt x="229" y="95"/>
                  </a:cubicBezTo>
                  <a:cubicBezTo>
                    <a:pt x="230" y="95"/>
                    <a:pt x="229" y="94"/>
                    <a:pt x="230" y="94"/>
                  </a:cubicBezTo>
                  <a:cubicBezTo>
                    <a:pt x="231" y="94"/>
                    <a:pt x="231" y="93"/>
                    <a:pt x="232" y="92"/>
                  </a:cubicBezTo>
                  <a:cubicBezTo>
                    <a:pt x="233" y="92"/>
                    <a:pt x="234" y="93"/>
                    <a:pt x="235" y="92"/>
                  </a:cubicBezTo>
                  <a:cubicBezTo>
                    <a:pt x="235" y="92"/>
                    <a:pt x="236" y="91"/>
                    <a:pt x="236" y="91"/>
                  </a:cubicBezTo>
                  <a:cubicBezTo>
                    <a:pt x="234" y="88"/>
                    <a:pt x="235" y="85"/>
                    <a:pt x="234" y="8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308">
              <a:extLst>
                <a:ext uri="{FF2B5EF4-FFF2-40B4-BE49-F238E27FC236}">
                  <a16:creationId xmlns:a16="http://schemas.microsoft.com/office/drawing/2014/main" id="{D13C6AFB-AD23-455D-BABB-E38422AA4E6E}"/>
                </a:ext>
              </a:extLst>
            </p:cNvPr>
            <p:cNvSpPr>
              <a:spLocks noEditPoints="1"/>
            </p:cNvSpPr>
            <p:nvPr/>
          </p:nvSpPr>
          <p:spPr bwMode="auto">
            <a:xfrm>
              <a:off x="-3603625" y="1835150"/>
              <a:ext cx="107950" cy="79375"/>
            </a:xfrm>
            <a:custGeom>
              <a:avLst/>
              <a:gdLst>
                <a:gd name="T0" fmla="*/ 30 w 30"/>
                <a:gd name="T1" fmla="*/ 4 h 22"/>
                <a:gd name="T2" fmla="*/ 28 w 30"/>
                <a:gd name="T3" fmla="*/ 4 h 22"/>
                <a:gd name="T4" fmla="*/ 25 w 30"/>
                <a:gd name="T5" fmla="*/ 3 h 22"/>
                <a:gd name="T6" fmla="*/ 24 w 30"/>
                <a:gd name="T7" fmla="*/ 3 h 22"/>
                <a:gd name="T8" fmla="*/ 22 w 30"/>
                <a:gd name="T9" fmla="*/ 3 h 22"/>
                <a:gd name="T10" fmla="*/ 20 w 30"/>
                <a:gd name="T11" fmla="*/ 2 h 22"/>
                <a:gd name="T12" fmla="*/ 18 w 30"/>
                <a:gd name="T13" fmla="*/ 2 h 22"/>
                <a:gd name="T14" fmla="*/ 14 w 30"/>
                <a:gd name="T15" fmla="*/ 1 h 22"/>
                <a:gd name="T16" fmla="*/ 7 w 30"/>
                <a:gd name="T17" fmla="*/ 1 h 22"/>
                <a:gd name="T18" fmla="*/ 4 w 30"/>
                <a:gd name="T19" fmla="*/ 0 h 22"/>
                <a:gd name="T20" fmla="*/ 2 w 30"/>
                <a:gd name="T21" fmla="*/ 2 h 22"/>
                <a:gd name="T22" fmla="*/ 1 w 30"/>
                <a:gd name="T23" fmla="*/ 3 h 22"/>
                <a:gd name="T24" fmla="*/ 2 w 30"/>
                <a:gd name="T25" fmla="*/ 6 h 22"/>
                <a:gd name="T26" fmla="*/ 3 w 30"/>
                <a:gd name="T27" fmla="*/ 5 h 22"/>
                <a:gd name="T28" fmla="*/ 3 w 30"/>
                <a:gd name="T29" fmla="*/ 5 h 22"/>
                <a:gd name="T30" fmla="*/ 5 w 30"/>
                <a:gd name="T31" fmla="*/ 6 h 22"/>
                <a:gd name="T32" fmla="*/ 6 w 30"/>
                <a:gd name="T33" fmla="*/ 6 h 22"/>
                <a:gd name="T34" fmla="*/ 7 w 30"/>
                <a:gd name="T35" fmla="*/ 6 h 22"/>
                <a:gd name="T36" fmla="*/ 8 w 30"/>
                <a:gd name="T37" fmla="*/ 7 h 22"/>
                <a:gd name="T38" fmla="*/ 6 w 30"/>
                <a:gd name="T39" fmla="*/ 8 h 22"/>
                <a:gd name="T40" fmla="*/ 6 w 30"/>
                <a:gd name="T41" fmla="*/ 10 h 22"/>
                <a:gd name="T42" fmla="*/ 6 w 30"/>
                <a:gd name="T43" fmla="*/ 12 h 22"/>
                <a:gd name="T44" fmla="*/ 5 w 30"/>
                <a:gd name="T45" fmla="*/ 13 h 22"/>
                <a:gd name="T46" fmla="*/ 6 w 30"/>
                <a:gd name="T47" fmla="*/ 14 h 22"/>
                <a:gd name="T48" fmla="*/ 5 w 30"/>
                <a:gd name="T49" fmla="*/ 15 h 22"/>
                <a:gd name="T50" fmla="*/ 6 w 30"/>
                <a:gd name="T51" fmla="*/ 17 h 22"/>
                <a:gd name="T52" fmla="*/ 5 w 30"/>
                <a:gd name="T53" fmla="*/ 18 h 22"/>
                <a:gd name="T54" fmla="*/ 5 w 30"/>
                <a:gd name="T55" fmla="*/ 19 h 22"/>
                <a:gd name="T56" fmla="*/ 7 w 30"/>
                <a:gd name="T57" fmla="*/ 19 h 22"/>
                <a:gd name="T58" fmla="*/ 9 w 30"/>
                <a:gd name="T59" fmla="*/ 22 h 22"/>
                <a:gd name="T60" fmla="*/ 10 w 30"/>
                <a:gd name="T61" fmla="*/ 21 h 22"/>
                <a:gd name="T62" fmla="*/ 11 w 30"/>
                <a:gd name="T63" fmla="*/ 21 h 22"/>
                <a:gd name="T64" fmla="*/ 13 w 30"/>
                <a:gd name="T65" fmla="*/ 20 h 22"/>
                <a:gd name="T66" fmla="*/ 16 w 30"/>
                <a:gd name="T67" fmla="*/ 20 h 22"/>
                <a:gd name="T68" fmla="*/ 18 w 30"/>
                <a:gd name="T69" fmla="*/ 19 h 22"/>
                <a:gd name="T70" fmla="*/ 20 w 30"/>
                <a:gd name="T71" fmla="*/ 18 h 22"/>
                <a:gd name="T72" fmla="*/ 21 w 30"/>
                <a:gd name="T73" fmla="*/ 16 h 22"/>
                <a:gd name="T74" fmla="*/ 22 w 30"/>
                <a:gd name="T75" fmla="*/ 14 h 22"/>
                <a:gd name="T76" fmla="*/ 22 w 30"/>
                <a:gd name="T77" fmla="*/ 11 h 22"/>
                <a:gd name="T78" fmla="*/ 24 w 30"/>
                <a:gd name="T79" fmla="*/ 9 h 22"/>
                <a:gd name="T80" fmla="*/ 27 w 30"/>
                <a:gd name="T81" fmla="*/ 8 h 22"/>
                <a:gd name="T82" fmla="*/ 29 w 30"/>
                <a:gd name="T83" fmla="*/ 6 h 22"/>
                <a:gd name="T84" fmla="*/ 30 w 30"/>
                <a:gd name="T85" fmla="*/ 4 h 22"/>
                <a:gd name="T86" fmla="*/ 30 w 30"/>
                <a:gd name="T87" fmla="*/ 12 h 22"/>
                <a:gd name="T88" fmla="*/ 28 w 30"/>
                <a:gd name="T89" fmla="*/ 12 h 22"/>
                <a:gd name="T90" fmla="*/ 30 w 30"/>
                <a:gd name="T91"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22">
                  <a:moveTo>
                    <a:pt x="30" y="4"/>
                  </a:moveTo>
                  <a:cubicBezTo>
                    <a:pt x="29" y="4"/>
                    <a:pt x="28" y="4"/>
                    <a:pt x="28" y="4"/>
                  </a:cubicBezTo>
                  <a:cubicBezTo>
                    <a:pt x="27" y="4"/>
                    <a:pt x="25" y="4"/>
                    <a:pt x="25" y="3"/>
                  </a:cubicBezTo>
                  <a:cubicBezTo>
                    <a:pt x="24" y="3"/>
                    <a:pt x="24" y="3"/>
                    <a:pt x="24" y="3"/>
                  </a:cubicBezTo>
                  <a:cubicBezTo>
                    <a:pt x="24" y="4"/>
                    <a:pt x="23" y="4"/>
                    <a:pt x="22" y="3"/>
                  </a:cubicBezTo>
                  <a:cubicBezTo>
                    <a:pt x="21" y="3"/>
                    <a:pt x="20" y="3"/>
                    <a:pt x="20" y="2"/>
                  </a:cubicBezTo>
                  <a:cubicBezTo>
                    <a:pt x="19" y="2"/>
                    <a:pt x="19" y="2"/>
                    <a:pt x="18" y="2"/>
                  </a:cubicBezTo>
                  <a:cubicBezTo>
                    <a:pt x="18" y="2"/>
                    <a:pt x="16" y="1"/>
                    <a:pt x="14" y="1"/>
                  </a:cubicBezTo>
                  <a:cubicBezTo>
                    <a:pt x="13" y="1"/>
                    <a:pt x="8" y="1"/>
                    <a:pt x="7" y="1"/>
                  </a:cubicBezTo>
                  <a:cubicBezTo>
                    <a:pt x="5" y="1"/>
                    <a:pt x="5" y="0"/>
                    <a:pt x="4" y="0"/>
                  </a:cubicBezTo>
                  <a:cubicBezTo>
                    <a:pt x="3" y="0"/>
                    <a:pt x="3" y="2"/>
                    <a:pt x="2" y="2"/>
                  </a:cubicBezTo>
                  <a:cubicBezTo>
                    <a:pt x="1" y="2"/>
                    <a:pt x="0" y="3"/>
                    <a:pt x="1" y="3"/>
                  </a:cubicBezTo>
                  <a:cubicBezTo>
                    <a:pt x="2" y="4"/>
                    <a:pt x="2" y="5"/>
                    <a:pt x="2" y="6"/>
                  </a:cubicBezTo>
                  <a:cubicBezTo>
                    <a:pt x="2" y="6"/>
                    <a:pt x="2" y="5"/>
                    <a:pt x="3" y="5"/>
                  </a:cubicBezTo>
                  <a:cubicBezTo>
                    <a:pt x="3" y="5"/>
                    <a:pt x="3" y="5"/>
                    <a:pt x="3" y="5"/>
                  </a:cubicBezTo>
                  <a:cubicBezTo>
                    <a:pt x="3" y="6"/>
                    <a:pt x="4" y="6"/>
                    <a:pt x="5" y="6"/>
                  </a:cubicBezTo>
                  <a:cubicBezTo>
                    <a:pt x="5" y="6"/>
                    <a:pt x="5" y="6"/>
                    <a:pt x="6" y="6"/>
                  </a:cubicBezTo>
                  <a:cubicBezTo>
                    <a:pt x="6" y="5"/>
                    <a:pt x="7" y="6"/>
                    <a:pt x="7" y="6"/>
                  </a:cubicBezTo>
                  <a:cubicBezTo>
                    <a:pt x="7" y="7"/>
                    <a:pt x="8" y="6"/>
                    <a:pt x="8" y="7"/>
                  </a:cubicBezTo>
                  <a:cubicBezTo>
                    <a:pt x="7" y="8"/>
                    <a:pt x="6" y="8"/>
                    <a:pt x="6" y="8"/>
                  </a:cubicBezTo>
                  <a:cubicBezTo>
                    <a:pt x="6" y="9"/>
                    <a:pt x="7" y="10"/>
                    <a:pt x="6" y="10"/>
                  </a:cubicBezTo>
                  <a:cubicBezTo>
                    <a:pt x="6" y="11"/>
                    <a:pt x="7" y="12"/>
                    <a:pt x="6" y="12"/>
                  </a:cubicBezTo>
                  <a:cubicBezTo>
                    <a:pt x="5" y="12"/>
                    <a:pt x="5" y="12"/>
                    <a:pt x="5" y="13"/>
                  </a:cubicBezTo>
                  <a:cubicBezTo>
                    <a:pt x="6" y="14"/>
                    <a:pt x="7" y="14"/>
                    <a:pt x="6" y="14"/>
                  </a:cubicBezTo>
                  <a:cubicBezTo>
                    <a:pt x="6" y="14"/>
                    <a:pt x="5" y="15"/>
                    <a:pt x="5" y="15"/>
                  </a:cubicBezTo>
                  <a:cubicBezTo>
                    <a:pt x="6" y="16"/>
                    <a:pt x="7" y="16"/>
                    <a:pt x="6" y="17"/>
                  </a:cubicBezTo>
                  <a:cubicBezTo>
                    <a:pt x="5" y="17"/>
                    <a:pt x="5" y="18"/>
                    <a:pt x="5" y="18"/>
                  </a:cubicBezTo>
                  <a:cubicBezTo>
                    <a:pt x="5" y="18"/>
                    <a:pt x="5" y="19"/>
                    <a:pt x="5" y="19"/>
                  </a:cubicBezTo>
                  <a:cubicBezTo>
                    <a:pt x="6" y="19"/>
                    <a:pt x="6" y="19"/>
                    <a:pt x="7" y="19"/>
                  </a:cubicBezTo>
                  <a:cubicBezTo>
                    <a:pt x="8" y="19"/>
                    <a:pt x="8" y="22"/>
                    <a:pt x="9" y="22"/>
                  </a:cubicBezTo>
                  <a:cubicBezTo>
                    <a:pt x="10" y="21"/>
                    <a:pt x="10" y="21"/>
                    <a:pt x="10" y="21"/>
                  </a:cubicBezTo>
                  <a:cubicBezTo>
                    <a:pt x="10" y="21"/>
                    <a:pt x="11" y="21"/>
                    <a:pt x="11" y="21"/>
                  </a:cubicBezTo>
                  <a:cubicBezTo>
                    <a:pt x="12" y="21"/>
                    <a:pt x="12" y="20"/>
                    <a:pt x="13" y="20"/>
                  </a:cubicBezTo>
                  <a:cubicBezTo>
                    <a:pt x="15" y="20"/>
                    <a:pt x="16" y="20"/>
                    <a:pt x="16" y="20"/>
                  </a:cubicBezTo>
                  <a:cubicBezTo>
                    <a:pt x="17" y="20"/>
                    <a:pt x="18" y="20"/>
                    <a:pt x="18" y="19"/>
                  </a:cubicBezTo>
                  <a:cubicBezTo>
                    <a:pt x="18" y="18"/>
                    <a:pt x="19" y="18"/>
                    <a:pt x="20" y="18"/>
                  </a:cubicBezTo>
                  <a:cubicBezTo>
                    <a:pt x="21" y="18"/>
                    <a:pt x="21" y="17"/>
                    <a:pt x="21" y="16"/>
                  </a:cubicBezTo>
                  <a:cubicBezTo>
                    <a:pt x="21" y="16"/>
                    <a:pt x="22" y="15"/>
                    <a:pt x="22" y="14"/>
                  </a:cubicBezTo>
                  <a:cubicBezTo>
                    <a:pt x="23" y="14"/>
                    <a:pt x="22" y="12"/>
                    <a:pt x="22" y="11"/>
                  </a:cubicBezTo>
                  <a:cubicBezTo>
                    <a:pt x="23" y="10"/>
                    <a:pt x="24" y="9"/>
                    <a:pt x="24" y="9"/>
                  </a:cubicBezTo>
                  <a:cubicBezTo>
                    <a:pt x="24" y="8"/>
                    <a:pt x="25" y="8"/>
                    <a:pt x="27" y="8"/>
                  </a:cubicBezTo>
                  <a:cubicBezTo>
                    <a:pt x="28" y="7"/>
                    <a:pt x="28" y="7"/>
                    <a:pt x="29" y="6"/>
                  </a:cubicBezTo>
                  <a:cubicBezTo>
                    <a:pt x="30" y="6"/>
                    <a:pt x="30" y="5"/>
                    <a:pt x="30" y="4"/>
                  </a:cubicBezTo>
                  <a:close/>
                  <a:moveTo>
                    <a:pt x="30" y="12"/>
                  </a:moveTo>
                  <a:cubicBezTo>
                    <a:pt x="30" y="11"/>
                    <a:pt x="28" y="12"/>
                    <a:pt x="28" y="12"/>
                  </a:cubicBezTo>
                  <a:cubicBezTo>
                    <a:pt x="29" y="13"/>
                    <a:pt x="30" y="13"/>
                    <a:pt x="30"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309">
              <a:extLst>
                <a:ext uri="{FF2B5EF4-FFF2-40B4-BE49-F238E27FC236}">
                  <a16:creationId xmlns:a16="http://schemas.microsoft.com/office/drawing/2014/main" id="{785E3A8B-0644-4C8D-81ED-E06BBA39BBBB}"/>
                </a:ext>
              </a:extLst>
            </p:cNvPr>
            <p:cNvSpPr>
              <a:spLocks/>
            </p:cNvSpPr>
            <p:nvPr/>
          </p:nvSpPr>
          <p:spPr bwMode="auto">
            <a:xfrm>
              <a:off x="-3416300" y="1803400"/>
              <a:ext cx="28575" cy="17463"/>
            </a:xfrm>
            <a:custGeom>
              <a:avLst/>
              <a:gdLst>
                <a:gd name="T0" fmla="*/ 0 w 8"/>
                <a:gd name="T1" fmla="*/ 4 h 5"/>
                <a:gd name="T2" fmla="*/ 2 w 8"/>
                <a:gd name="T3" fmla="*/ 4 h 5"/>
                <a:gd name="T4" fmla="*/ 2 w 8"/>
                <a:gd name="T5" fmla="*/ 5 h 5"/>
                <a:gd name="T6" fmla="*/ 4 w 8"/>
                <a:gd name="T7" fmla="*/ 4 h 5"/>
                <a:gd name="T8" fmla="*/ 5 w 8"/>
                <a:gd name="T9" fmla="*/ 4 h 5"/>
                <a:gd name="T10" fmla="*/ 6 w 8"/>
                <a:gd name="T11" fmla="*/ 3 h 5"/>
                <a:gd name="T12" fmla="*/ 7 w 8"/>
                <a:gd name="T13" fmla="*/ 2 h 5"/>
                <a:gd name="T14" fmla="*/ 8 w 8"/>
                <a:gd name="T15" fmla="*/ 1 h 5"/>
                <a:gd name="T16" fmla="*/ 8 w 8"/>
                <a:gd name="T17" fmla="*/ 0 h 5"/>
                <a:gd name="T18" fmla="*/ 6 w 8"/>
                <a:gd name="T19" fmla="*/ 1 h 5"/>
                <a:gd name="T20" fmla="*/ 4 w 8"/>
                <a:gd name="T21" fmla="*/ 2 h 5"/>
                <a:gd name="T22" fmla="*/ 2 w 8"/>
                <a:gd name="T23" fmla="*/ 1 h 5"/>
                <a:gd name="T24" fmla="*/ 1 w 8"/>
                <a:gd name="T25" fmla="*/ 1 h 5"/>
                <a:gd name="T26" fmla="*/ 0 w 8"/>
                <a:gd name="T2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0" y="4"/>
                  </a:moveTo>
                  <a:cubicBezTo>
                    <a:pt x="1" y="4"/>
                    <a:pt x="2" y="4"/>
                    <a:pt x="2" y="4"/>
                  </a:cubicBezTo>
                  <a:cubicBezTo>
                    <a:pt x="2" y="4"/>
                    <a:pt x="2" y="4"/>
                    <a:pt x="2" y="5"/>
                  </a:cubicBezTo>
                  <a:cubicBezTo>
                    <a:pt x="3" y="4"/>
                    <a:pt x="4" y="4"/>
                    <a:pt x="4" y="4"/>
                  </a:cubicBezTo>
                  <a:cubicBezTo>
                    <a:pt x="4" y="4"/>
                    <a:pt x="5" y="5"/>
                    <a:pt x="5" y="4"/>
                  </a:cubicBezTo>
                  <a:cubicBezTo>
                    <a:pt x="6" y="4"/>
                    <a:pt x="6" y="3"/>
                    <a:pt x="6" y="3"/>
                  </a:cubicBezTo>
                  <a:cubicBezTo>
                    <a:pt x="7" y="3"/>
                    <a:pt x="6" y="2"/>
                    <a:pt x="7" y="2"/>
                  </a:cubicBezTo>
                  <a:cubicBezTo>
                    <a:pt x="7" y="2"/>
                    <a:pt x="8" y="1"/>
                    <a:pt x="8" y="1"/>
                  </a:cubicBezTo>
                  <a:cubicBezTo>
                    <a:pt x="8" y="1"/>
                    <a:pt x="8" y="0"/>
                    <a:pt x="8" y="0"/>
                  </a:cubicBezTo>
                  <a:cubicBezTo>
                    <a:pt x="8" y="0"/>
                    <a:pt x="7" y="1"/>
                    <a:pt x="6" y="1"/>
                  </a:cubicBezTo>
                  <a:cubicBezTo>
                    <a:pt x="5" y="1"/>
                    <a:pt x="5" y="2"/>
                    <a:pt x="4" y="2"/>
                  </a:cubicBezTo>
                  <a:cubicBezTo>
                    <a:pt x="4" y="2"/>
                    <a:pt x="2" y="1"/>
                    <a:pt x="2" y="1"/>
                  </a:cubicBezTo>
                  <a:cubicBezTo>
                    <a:pt x="1" y="1"/>
                    <a:pt x="1" y="1"/>
                    <a:pt x="1" y="1"/>
                  </a:cubicBezTo>
                  <a:cubicBezTo>
                    <a:pt x="1" y="2"/>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310">
              <a:extLst>
                <a:ext uri="{FF2B5EF4-FFF2-40B4-BE49-F238E27FC236}">
                  <a16:creationId xmlns:a16="http://schemas.microsoft.com/office/drawing/2014/main" id="{14DBB3B2-17C3-4594-B053-E23C5E93CDEB}"/>
                </a:ext>
              </a:extLst>
            </p:cNvPr>
            <p:cNvSpPr>
              <a:spLocks noEditPoints="1"/>
            </p:cNvSpPr>
            <p:nvPr/>
          </p:nvSpPr>
          <p:spPr bwMode="auto">
            <a:xfrm>
              <a:off x="-3354388" y="1857375"/>
              <a:ext cx="50800" cy="63500"/>
            </a:xfrm>
            <a:custGeom>
              <a:avLst/>
              <a:gdLst>
                <a:gd name="T0" fmla="*/ 14 w 14"/>
                <a:gd name="T1" fmla="*/ 0 h 18"/>
                <a:gd name="T2" fmla="*/ 13 w 14"/>
                <a:gd name="T3" fmla="*/ 1 h 18"/>
                <a:gd name="T4" fmla="*/ 12 w 14"/>
                <a:gd name="T5" fmla="*/ 1 h 18"/>
                <a:gd name="T6" fmla="*/ 10 w 14"/>
                <a:gd name="T7" fmla="*/ 1 h 18"/>
                <a:gd name="T8" fmla="*/ 6 w 14"/>
                <a:gd name="T9" fmla="*/ 1 h 18"/>
                <a:gd name="T10" fmla="*/ 6 w 14"/>
                <a:gd name="T11" fmla="*/ 1 h 18"/>
                <a:gd name="T12" fmla="*/ 4 w 14"/>
                <a:gd name="T13" fmla="*/ 2 h 18"/>
                <a:gd name="T14" fmla="*/ 3 w 14"/>
                <a:gd name="T15" fmla="*/ 2 h 18"/>
                <a:gd name="T16" fmla="*/ 2 w 14"/>
                <a:gd name="T17" fmla="*/ 3 h 18"/>
                <a:gd name="T18" fmla="*/ 1 w 14"/>
                <a:gd name="T19" fmla="*/ 4 h 18"/>
                <a:gd name="T20" fmla="*/ 0 w 14"/>
                <a:gd name="T21" fmla="*/ 5 h 18"/>
                <a:gd name="T22" fmla="*/ 0 w 14"/>
                <a:gd name="T23" fmla="*/ 6 h 18"/>
                <a:gd name="T24" fmla="*/ 0 w 14"/>
                <a:gd name="T25" fmla="*/ 6 h 18"/>
                <a:gd name="T26" fmla="*/ 1 w 14"/>
                <a:gd name="T27" fmla="*/ 8 h 18"/>
                <a:gd name="T28" fmla="*/ 3 w 14"/>
                <a:gd name="T29" fmla="*/ 9 h 18"/>
                <a:gd name="T30" fmla="*/ 5 w 14"/>
                <a:gd name="T31" fmla="*/ 9 h 18"/>
                <a:gd name="T32" fmla="*/ 2 w 14"/>
                <a:gd name="T33" fmla="*/ 10 h 18"/>
                <a:gd name="T34" fmla="*/ 3 w 14"/>
                <a:gd name="T35" fmla="*/ 12 h 18"/>
                <a:gd name="T36" fmla="*/ 4 w 14"/>
                <a:gd name="T37" fmla="*/ 13 h 18"/>
                <a:gd name="T38" fmla="*/ 6 w 14"/>
                <a:gd name="T39" fmla="*/ 14 h 18"/>
                <a:gd name="T40" fmla="*/ 6 w 14"/>
                <a:gd name="T41" fmla="*/ 12 h 18"/>
                <a:gd name="T42" fmla="*/ 7 w 14"/>
                <a:gd name="T43" fmla="*/ 12 h 18"/>
                <a:gd name="T44" fmla="*/ 6 w 14"/>
                <a:gd name="T45" fmla="*/ 11 h 18"/>
                <a:gd name="T46" fmla="*/ 7 w 14"/>
                <a:gd name="T47" fmla="*/ 10 h 18"/>
                <a:gd name="T48" fmla="*/ 9 w 14"/>
                <a:gd name="T49" fmla="*/ 10 h 18"/>
                <a:gd name="T50" fmla="*/ 8 w 14"/>
                <a:gd name="T51" fmla="*/ 8 h 18"/>
                <a:gd name="T52" fmla="*/ 6 w 14"/>
                <a:gd name="T53" fmla="*/ 8 h 18"/>
                <a:gd name="T54" fmla="*/ 7 w 14"/>
                <a:gd name="T55" fmla="*/ 7 h 18"/>
                <a:gd name="T56" fmla="*/ 5 w 14"/>
                <a:gd name="T57" fmla="*/ 5 h 18"/>
                <a:gd name="T58" fmla="*/ 6 w 14"/>
                <a:gd name="T59" fmla="*/ 4 h 18"/>
                <a:gd name="T60" fmla="*/ 8 w 14"/>
                <a:gd name="T61" fmla="*/ 4 h 18"/>
                <a:gd name="T62" fmla="*/ 8 w 14"/>
                <a:gd name="T63" fmla="*/ 2 h 18"/>
                <a:gd name="T64" fmla="*/ 10 w 14"/>
                <a:gd name="T65" fmla="*/ 3 h 18"/>
                <a:gd name="T66" fmla="*/ 11 w 14"/>
                <a:gd name="T67" fmla="*/ 2 h 18"/>
                <a:gd name="T68" fmla="*/ 13 w 14"/>
                <a:gd name="T69" fmla="*/ 3 h 18"/>
                <a:gd name="T70" fmla="*/ 14 w 14"/>
                <a:gd name="T71" fmla="*/ 2 h 18"/>
                <a:gd name="T72" fmla="*/ 14 w 14"/>
                <a:gd name="T73" fmla="*/ 1 h 18"/>
                <a:gd name="T74" fmla="*/ 14 w 14"/>
                <a:gd name="T75" fmla="*/ 0 h 18"/>
                <a:gd name="T76" fmla="*/ 12 w 14"/>
                <a:gd name="T77" fmla="*/ 17 h 18"/>
                <a:gd name="T78" fmla="*/ 8 w 14"/>
                <a:gd name="T79" fmla="*/ 17 h 18"/>
                <a:gd name="T80" fmla="*/ 7 w 14"/>
                <a:gd name="T81" fmla="*/ 17 h 18"/>
                <a:gd name="T82" fmla="*/ 10 w 14"/>
                <a:gd name="T83" fmla="*/ 18 h 18"/>
                <a:gd name="T84" fmla="*/ 14 w 14"/>
                <a:gd name="T85" fmla="*/ 17 h 18"/>
                <a:gd name="T86" fmla="*/ 12 w 14"/>
                <a:gd name="T87"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 h="18">
                  <a:moveTo>
                    <a:pt x="14" y="0"/>
                  </a:moveTo>
                  <a:cubicBezTo>
                    <a:pt x="14" y="0"/>
                    <a:pt x="13" y="0"/>
                    <a:pt x="13" y="1"/>
                  </a:cubicBezTo>
                  <a:cubicBezTo>
                    <a:pt x="13" y="1"/>
                    <a:pt x="13" y="1"/>
                    <a:pt x="12" y="1"/>
                  </a:cubicBezTo>
                  <a:cubicBezTo>
                    <a:pt x="12" y="1"/>
                    <a:pt x="10" y="1"/>
                    <a:pt x="10" y="1"/>
                  </a:cubicBezTo>
                  <a:cubicBezTo>
                    <a:pt x="9" y="0"/>
                    <a:pt x="7" y="1"/>
                    <a:pt x="6" y="1"/>
                  </a:cubicBezTo>
                  <a:cubicBezTo>
                    <a:pt x="6" y="1"/>
                    <a:pt x="6" y="1"/>
                    <a:pt x="6" y="1"/>
                  </a:cubicBezTo>
                  <a:cubicBezTo>
                    <a:pt x="6" y="1"/>
                    <a:pt x="5" y="2"/>
                    <a:pt x="4" y="2"/>
                  </a:cubicBezTo>
                  <a:cubicBezTo>
                    <a:pt x="4" y="2"/>
                    <a:pt x="4" y="2"/>
                    <a:pt x="3" y="2"/>
                  </a:cubicBezTo>
                  <a:cubicBezTo>
                    <a:pt x="3" y="3"/>
                    <a:pt x="2" y="2"/>
                    <a:pt x="2" y="3"/>
                  </a:cubicBezTo>
                  <a:cubicBezTo>
                    <a:pt x="2" y="3"/>
                    <a:pt x="1" y="4"/>
                    <a:pt x="1" y="4"/>
                  </a:cubicBezTo>
                  <a:cubicBezTo>
                    <a:pt x="0" y="4"/>
                    <a:pt x="1" y="5"/>
                    <a:pt x="0" y="5"/>
                  </a:cubicBezTo>
                  <a:cubicBezTo>
                    <a:pt x="0" y="5"/>
                    <a:pt x="0" y="6"/>
                    <a:pt x="0" y="6"/>
                  </a:cubicBezTo>
                  <a:cubicBezTo>
                    <a:pt x="0" y="6"/>
                    <a:pt x="0" y="6"/>
                    <a:pt x="0" y="6"/>
                  </a:cubicBezTo>
                  <a:cubicBezTo>
                    <a:pt x="0" y="6"/>
                    <a:pt x="1" y="7"/>
                    <a:pt x="1" y="8"/>
                  </a:cubicBezTo>
                  <a:cubicBezTo>
                    <a:pt x="1" y="9"/>
                    <a:pt x="2" y="9"/>
                    <a:pt x="3" y="9"/>
                  </a:cubicBezTo>
                  <a:cubicBezTo>
                    <a:pt x="3" y="8"/>
                    <a:pt x="5" y="9"/>
                    <a:pt x="5" y="9"/>
                  </a:cubicBezTo>
                  <a:cubicBezTo>
                    <a:pt x="5" y="10"/>
                    <a:pt x="3" y="9"/>
                    <a:pt x="2" y="10"/>
                  </a:cubicBezTo>
                  <a:cubicBezTo>
                    <a:pt x="1" y="10"/>
                    <a:pt x="3" y="11"/>
                    <a:pt x="3" y="12"/>
                  </a:cubicBezTo>
                  <a:cubicBezTo>
                    <a:pt x="2" y="12"/>
                    <a:pt x="3" y="13"/>
                    <a:pt x="4" y="13"/>
                  </a:cubicBezTo>
                  <a:cubicBezTo>
                    <a:pt x="5" y="13"/>
                    <a:pt x="6" y="14"/>
                    <a:pt x="6" y="14"/>
                  </a:cubicBezTo>
                  <a:cubicBezTo>
                    <a:pt x="6" y="14"/>
                    <a:pt x="5" y="12"/>
                    <a:pt x="6" y="12"/>
                  </a:cubicBezTo>
                  <a:cubicBezTo>
                    <a:pt x="6" y="12"/>
                    <a:pt x="7" y="12"/>
                    <a:pt x="7" y="12"/>
                  </a:cubicBezTo>
                  <a:cubicBezTo>
                    <a:pt x="8" y="11"/>
                    <a:pt x="7" y="11"/>
                    <a:pt x="6" y="11"/>
                  </a:cubicBezTo>
                  <a:cubicBezTo>
                    <a:pt x="5" y="11"/>
                    <a:pt x="6" y="10"/>
                    <a:pt x="7" y="10"/>
                  </a:cubicBezTo>
                  <a:cubicBezTo>
                    <a:pt x="8" y="11"/>
                    <a:pt x="8" y="10"/>
                    <a:pt x="9" y="10"/>
                  </a:cubicBezTo>
                  <a:cubicBezTo>
                    <a:pt x="9" y="10"/>
                    <a:pt x="9" y="9"/>
                    <a:pt x="8" y="8"/>
                  </a:cubicBezTo>
                  <a:cubicBezTo>
                    <a:pt x="7" y="8"/>
                    <a:pt x="7" y="9"/>
                    <a:pt x="6" y="8"/>
                  </a:cubicBezTo>
                  <a:cubicBezTo>
                    <a:pt x="5" y="8"/>
                    <a:pt x="7" y="8"/>
                    <a:pt x="7" y="7"/>
                  </a:cubicBezTo>
                  <a:cubicBezTo>
                    <a:pt x="7" y="6"/>
                    <a:pt x="5" y="5"/>
                    <a:pt x="5" y="5"/>
                  </a:cubicBezTo>
                  <a:cubicBezTo>
                    <a:pt x="4" y="4"/>
                    <a:pt x="6" y="3"/>
                    <a:pt x="6" y="4"/>
                  </a:cubicBezTo>
                  <a:cubicBezTo>
                    <a:pt x="6" y="5"/>
                    <a:pt x="7" y="4"/>
                    <a:pt x="8" y="4"/>
                  </a:cubicBezTo>
                  <a:cubicBezTo>
                    <a:pt x="8" y="4"/>
                    <a:pt x="7" y="3"/>
                    <a:pt x="8" y="2"/>
                  </a:cubicBezTo>
                  <a:cubicBezTo>
                    <a:pt x="9" y="2"/>
                    <a:pt x="9" y="3"/>
                    <a:pt x="10" y="3"/>
                  </a:cubicBezTo>
                  <a:cubicBezTo>
                    <a:pt x="10" y="3"/>
                    <a:pt x="10" y="2"/>
                    <a:pt x="11" y="2"/>
                  </a:cubicBezTo>
                  <a:cubicBezTo>
                    <a:pt x="12" y="2"/>
                    <a:pt x="13" y="2"/>
                    <a:pt x="13" y="3"/>
                  </a:cubicBezTo>
                  <a:cubicBezTo>
                    <a:pt x="13" y="2"/>
                    <a:pt x="14" y="2"/>
                    <a:pt x="14" y="2"/>
                  </a:cubicBezTo>
                  <a:cubicBezTo>
                    <a:pt x="14" y="2"/>
                    <a:pt x="14" y="1"/>
                    <a:pt x="14" y="1"/>
                  </a:cubicBezTo>
                  <a:cubicBezTo>
                    <a:pt x="14" y="1"/>
                    <a:pt x="14" y="0"/>
                    <a:pt x="14" y="0"/>
                  </a:cubicBezTo>
                  <a:close/>
                  <a:moveTo>
                    <a:pt x="12" y="17"/>
                  </a:moveTo>
                  <a:cubicBezTo>
                    <a:pt x="12" y="17"/>
                    <a:pt x="9" y="18"/>
                    <a:pt x="8" y="17"/>
                  </a:cubicBezTo>
                  <a:cubicBezTo>
                    <a:pt x="8" y="16"/>
                    <a:pt x="6" y="17"/>
                    <a:pt x="7" y="17"/>
                  </a:cubicBezTo>
                  <a:cubicBezTo>
                    <a:pt x="8" y="18"/>
                    <a:pt x="9" y="18"/>
                    <a:pt x="10" y="18"/>
                  </a:cubicBezTo>
                  <a:cubicBezTo>
                    <a:pt x="12" y="18"/>
                    <a:pt x="14" y="18"/>
                    <a:pt x="14" y="17"/>
                  </a:cubicBezTo>
                  <a:cubicBezTo>
                    <a:pt x="14" y="17"/>
                    <a:pt x="13" y="18"/>
                    <a:pt x="12"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311">
              <a:extLst>
                <a:ext uri="{FF2B5EF4-FFF2-40B4-BE49-F238E27FC236}">
                  <a16:creationId xmlns:a16="http://schemas.microsoft.com/office/drawing/2014/main" id="{6099F86D-748F-4C22-8DD2-3C288802C736}"/>
                </a:ext>
              </a:extLst>
            </p:cNvPr>
            <p:cNvSpPr>
              <a:spLocks/>
            </p:cNvSpPr>
            <p:nvPr/>
          </p:nvSpPr>
          <p:spPr bwMode="auto">
            <a:xfrm>
              <a:off x="-3257550" y="1914525"/>
              <a:ext cx="22225" cy="14288"/>
            </a:xfrm>
            <a:custGeom>
              <a:avLst/>
              <a:gdLst>
                <a:gd name="T0" fmla="*/ 4 w 6"/>
                <a:gd name="T1" fmla="*/ 2 h 4"/>
                <a:gd name="T2" fmla="*/ 5 w 6"/>
                <a:gd name="T3" fmla="*/ 1 h 4"/>
                <a:gd name="T4" fmla="*/ 5 w 6"/>
                <a:gd name="T5" fmla="*/ 0 h 4"/>
                <a:gd name="T6" fmla="*/ 2 w 6"/>
                <a:gd name="T7" fmla="*/ 1 h 4"/>
                <a:gd name="T8" fmla="*/ 1 w 6"/>
                <a:gd name="T9" fmla="*/ 3 h 4"/>
                <a:gd name="T10" fmla="*/ 4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4" y="2"/>
                  </a:moveTo>
                  <a:cubicBezTo>
                    <a:pt x="4" y="2"/>
                    <a:pt x="4" y="1"/>
                    <a:pt x="5" y="1"/>
                  </a:cubicBezTo>
                  <a:cubicBezTo>
                    <a:pt x="6" y="0"/>
                    <a:pt x="6" y="0"/>
                    <a:pt x="5" y="0"/>
                  </a:cubicBezTo>
                  <a:cubicBezTo>
                    <a:pt x="5" y="1"/>
                    <a:pt x="3" y="1"/>
                    <a:pt x="2" y="1"/>
                  </a:cubicBezTo>
                  <a:cubicBezTo>
                    <a:pt x="0" y="1"/>
                    <a:pt x="0" y="2"/>
                    <a:pt x="1" y="3"/>
                  </a:cubicBezTo>
                  <a:cubicBezTo>
                    <a:pt x="2" y="4"/>
                    <a:pt x="4" y="3"/>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312">
              <a:extLst>
                <a:ext uri="{FF2B5EF4-FFF2-40B4-BE49-F238E27FC236}">
                  <a16:creationId xmlns:a16="http://schemas.microsoft.com/office/drawing/2014/main" id="{3CF3D90F-9C80-4AEF-A88C-8396E2940B4A}"/>
                </a:ext>
              </a:extLst>
            </p:cNvPr>
            <p:cNvSpPr>
              <a:spLocks/>
            </p:cNvSpPr>
            <p:nvPr/>
          </p:nvSpPr>
          <p:spPr bwMode="auto">
            <a:xfrm>
              <a:off x="-3727450" y="1565275"/>
              <a:ext cx="90487" cy="42863"/>
            </a:xfrm>
            <a:custGeom>
              <a:avLst/>
              <a:gdLst>
                <a:gd name="T0" fmla="*/ 21 w 25"/>
                <a:gd name="T1" fmla="*/ 9 h 12"/>
                <a:gd name="T2" fmla="*/ 23 w 25"/>
                <a:gd name="T3" fmla="*/ 7 h 12"/>
                <a:gd name="T4" fmla="*/ 25 w 25"/>
                <a:gd name="T5" fmla="*/ 6 h 12"/>
                <a:gd name="T6" fmla="*/ 23 w 25"/>
                <a:gd name="T7" fmla="*/ 4 h 12"/>
                <a:gd name="T8" fmla="*/ 22 w 25"/>
                <a:gd name="T9" fmla="*/ 3 h 12"/>
                <a:gd name="T10" fmla="*/ 22 w 25"/>
                <a:gd name="T11" fmla="*/ 1 h 12"/>
                <a:gd name="T12" fmla="*/ 20 w 25"/>
                <a:gd name="T13" fmla="*/ 1 h 12"/>
                <a:gd name="T14" fmla="*/ 18 w 25"/>
                <a:gd name="T15" fmla="*/ 0 h 12"/>
                <a:gd name="T16" fmla="*/ 18 w 25"/>
                <a:gd name="T17" fmla="*/ 2 h 12"/>
                <a:gd name="T18" fmla="*/ 16 w 25"/>
                <a:gd name="T19" fmla="*/ 2 h 12"/>
                <a:gd name="T20" fmla="*/ 15 w 25"/>
                <a:gd name="T21" fmla="*/ 2 h 12"/>
                <a:gd name="T22" fmla="*/ 14 w 25"/>
                <a:gd name="T23" fmla="*/ 2 h 12"/>
                <a:gd name="T24" fmla="*/ 13 w 25"/>
                <a:gd name="T25" fmla="*/ 2 h 12"/>
                <a:gd name="T26" fmla="*/ 11 w 25"/>
                <a:gd name="T27" fmla="*/ 3 h 12"/>
                <a:gd name="T28" fmla="*/ 10 w 25"/>
                <a:gd name="T29" fmla="*/ 2 h 12"/>
                <a:gd name="T30" fmla="*/ 9 w 25"/>
                <a:gd name="T31" fmla="*/ 3 h 12"/>
                <a:gd name="T32" fmla="*/ 9 w 25"/>
                <a:gd name="T33" fmla="*/ 4 h 12"/>
                <a:gd name="T34" fmla="*/ 7 w 25"/>
                <a:gd name="T35" fmla="*/ 5 h 12"/>
                <a:gd name="T36" fmla="*/ 7 w 25"/>
                <a:gd name="T37" fmla="*/ 3 h 12"/>
                <a:gd name="T38" fmla="*/ 3 w 25"/>
                <a:gd name="T39" fmla="*/ 0 h 12"/>
                <a:gd name="T40" fmla="*/ 4 w 25"/>
                <a:gd name="T41" fmla="*/ 2 h 12"/>
                <a:gd name="T42" fmla="*/ 3 w 25"/>
                <a:gd name="T43" fmla="*/ 2 h 12"/>
                <a:gd name="T44" fmla="*/ 1 w 25"/>
                <a:gd name="T45" fmla="*/ 2 h 12"/>
                <a:gd name="T46" fmla="*/ 0 w 25"/>
                <a:gd name="T47" fmla="*/ 4 h 12"/>
                <a:gd name="T48" fmla="*/ 2 w 25"/>
                <a:gd name="T49" fmla="*/ 4 h 12"/>
                <a:gd name="T50" fmla="*/ 5 w 25"/>
                <a:gd name="T51" fmla="*/ 4 h 12"/>
                <a:gd name="T52" fmla="*/ 5 w 25"/>
                <a:gd name="T53" fmla="*/ 5 h 12"/>
                <a:gd name="T54" fmla="*/ 3 w 25"/>
                <a:gd name="T55" fmla="*/ 6 h 12"/>
                <a:gd name="T56" fmla="*/ 1 w 25"/>
                <a:gd name="T57" fmla="*/ 7 h 12"/>
                <a:gd name="T58" fmla="*/ 4 w 25"/>
                <a:gd name="T59" fmla="*/ 7 h 12"/>
                <a:gd name="T60" fmla="*/ 5 w 25"/>
                <a:gd name="T61" fmla="*/ 8 h 12"/>
                <a:gd name="T62" fmla="*/ 6 w 25"/>
                <a:gd name="T63" fmla="*/ 9 h 12"/>
                <a:gd name="T64" fmla="*/ 5 w 25"/>
                <a:gd name="T65" fmla="*/ 10 h 12"/>
                <a:gd name="T66" fmla="*/ 4 w 25"/>
                <a:gd name="T67" fmla="*/ 10 h 12"/>
                <a:gd name="T68" fmla="*/ 7 w 25"/>
                <a:gd name="T69" fmla="*/ 10 h 12"/>
                <a:gd name="T70" fmla="*/ 11 w 25"/>
                <a:gd name="T71" fmla="*/ 12 h 12"/>
                <a:gd name="T72" fmla="*/ 15 w 25"/>
                <a:gd name="T73" fmla="*/ 11 h 12"/>
                <a:gd name="T74" fmla="*/ 18 w 25"/>
                <a:gd name="T75" fmla="*/ 10 h 12"/>
                <a:gd name="T76" fmla="*/ 21 w 25"/>
                <a:gd name="T77"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12">
                  <a:moveTo>
                    <a:pt x="21" y="9"/>
                  </a:moveTo>
                  <a:cubicBezTo>
                    <a:pt x="22" y="9"/>
                    <a:pt x="22" y="7"/>
                    <a:pt x="23" y="7"/>
                  </a:cubicBezTo>
                  <a:cubicBezTo>
                    <a:pt x="23" y="7"/>
                    <a:pt x="24" y="6"/>
                    <a:pt x="25" y="6"/>
                  </a:cubicBezTo>
                  <a:cubicBezTo>
                    <a:pt x="25" y="5"/>
                    <a:pt x="24" y="4"/>
                    <a:pt x="23" y="4"/>
                  </a:cubicBezTo>
                  <a:cubicBezTo>
                    <a:pt x="23" y="4"/>
                    <a:pt x="22" y="3"/>
                    <a:pt x="22" y="3"/>
                  </a:cubicBezTo>
                  <a:cubicBezTo>
                    <a:pt x="22" y="2"/>
                    <a:pt x="22" y="1"/>
                    <a:pt x="22" y="1"/>
                  </a:cubicBezTo>
                  <a:cubicBezTo>
                    <a:pt x="22" y="1"/>
                    <a:pt x="21" y="1"/>
                    <a:pt x="20" y="1"/>
                  </a:cubicBezTo>
                  <a:cubicBezTo>
                    <a:pt x="20" y="1"/>
                    <a:pt x="18" y="0"/>
                    <a:pt x="18" y="0"/>
                  </a:cubicBezTo>
                  <a:cubicBezTo>
                    <a:pt x="17" y="0"/>
                    <a:pt x="18" y="1"/>
                    <a:pt x="18" y="2"/>
                  </a:cubicBezTo>
                  <a:cubicBezTo>
                    <a:pt x="17" y="2"/>
                    <a:pt x="16" y="1"/>
                    <a:pt x="16" y="2"/>
                  </a:cubicBezTo>
                  <a:cubicBezTo>
                    <a:pt x="16" y="2"/>
                    <a:pt x="16" y="2"/>
                    <a:pt x="15" y="2"/>
                  </a:cubicBezTo>
                  <a:cubicBezTo>
                    <a:pt x="15" y="1"/>
                    <a:pt x="14" y="2"/>
                    <a:pt x="14" y="2"/>
                  </a:cubicBezTo>
                  <a:cubicBezTo>
                    <a:pt x="14" y="2"/>
                    <a:pt x="14" y="2"/>
                    <a:pt x="13" y="2"/>
                  </a:cubicBezTo>
                  <a:cubicBezTo>
                    <a:pt x="12" y="1"/>
                    <a:pt x="11" y="2"/>
                    <a:pt x="11" y="3"/>
                  </a:cubicBezTo>
                  <a:cubicBezTo>
                    <a:pt x="11" y="3"/>
                    <a:pt x="11" y="3"/>
                    <a:pt x="10" y="2"/>
                  </a:cubicBezTo>
                  <a:cubicBezTo>
                    <a:pt x="10" y="1"/>
                    <a:pt x="9" y="2"/>
                    <a:pt x="9" y="3"/>
                  </a:cubicBezTo>
                  <a:cubicBezTo>
                    <a:pt x="10" y="3"/>
                    <a:pt x="9" y="4"/>
                    <a:pt x="9" y="4"/>
                  </a:cubicBezTo>
                  <a:cubicBezTo>
                    <a:pt x="8" y="4"/>
                    <a:pt x="8" y="4"/>
                    <a:pt x="7" y="5"/>
                  </a:cubicBezTo>
                  <a:cubicBezTo>
                    <a:pt x="7" y="5"/>
                    <a:pt x="6" y="3"/>
                    <a:pt x="7" y="3"/>
                  </a:cubicBezTo>
                  <a:cubicBezTo>
                    <a:pt x="8" y="2"/>
                    <a:pt x="4" y="0"/>
                    <a:pt x="3" y="0"/>
                  </a:cubicBezTo>
                  <a:cubicBezTo>
                    <a:pt x="2" y="0"/>
                    <a:pt x="3" y="1"/>
                    <a:pt x="4" y="2"/>
                  </a:cubicBezTo>
                  <a:cubicBezTo>
                    <a:pt x="4" y="2"/>
                    <a:pt x="3" y="2"/>
                    <a:pt x="3" y="2"/>
                  </a:cubicBezTo>
                  <a:cubicBezTo>
                    <a:pt x="2" y="1"/>
                    <a:pt x="2" y="2"/>
                    <a:pt x="1" y="2"/>
                  </a:cubicBezTo>
                  <a:cubicBezTo>
                    <a:pt x="1" y="3"/>
                    <a:pt x="0" y="3"/>
                    <a:pt x="0" y="4"/>
                  </a:cubicBezTo>
                  <a:cubicBezTo>
                    <a:pt x="0" y="4"/>
                    <a:pt x="1" y="5"/>
                    <a:pt x="2" y="4"/>
                  </a:cubicBezTo>
                  <a:cubicBezTo>
                    <a:pt x="3" y="4"/>
                    <a:pt x="5" y="4"/>
                    <a:pt x="5" y="4"/>
                  </a:cubicBezTo>
                  <a:cubicBezTo>
                    <a:pt x="6" y="5"/>
                    <a:pt x="4" y="5"/>
                    <a:pt x="5" y="5"/>
                  </a:cubicBezTo>
                  <a:cubicBezTo>
                    <a:pt x="5" y="6"/>
                    <a:pt x="5" y="6"/>
                    <a:pt x="3" y="6"/>
                  </a:cubicBezTo>
                  <a:cubicBezTo>
                    <a:pt x="2" y="6"/>
                    <a:pt x="1" y="6"/>
                    <a:pt x="1" y="7"/>
                  </a:cubicBezTo>
                  <a:cubicBezTo>
                    <a:pt x="1" y="7"/>
                    <a:pt x="4" y="6"/>
                    <a:pt x="4" y="7"/>
                  </a:cubicBezTo>
                  <a:cubicBezTo>
                    <a:pt x="4" y="7"/>
                    <a:pt x="4" y="8"/>
                    <a:pt x="5" y="8"/>
                  </a:cubicBezTo>
                  <a:cubicBezTo>
                    <a:pt x="6" y="7"/>
                    <a:pt x="5" y="8"/>
                    <a:pt x="6" y="9"/>
                  </a:cubicBezTo>
                  <a:cubicBezTo>
                    <a:pt x="6" y="9"/>
                    <a:pt x="6" y="10"/>
                    <a:pt x="5" y="10"/>
                  </a:cubicBezTo>
                  <a:cubicBezTo>
                    <a:pt x="4" y="10"/>
                    <a:pt x="3" y="10"/>
                    <a:pt x="4" y="10"/>
                  </a:cubicBezTo>
                  <a:cubicBezTo>
                    <a:pt x="4" y="11"/>
                    <a:pt x="6" y="11"/>
                    <a:pt x="7" y="10"/>
                  </a:cubicBezTo>
                  <a:cubicBezTo>
                    <a:pt x="8" y="10"/>
                    <a:pt x="10" y="11"/>
                    <a:pt x="11" y="12"/>
                  </a:cubicBezTo>
                  <a:cubicBezTo>
                    <a:pt x="12" y="12"/>
                    <a:pt x="15" y="12"/>
                    <a:pt x="15" y="11"/>
                  </a:cubicBezTo>
                  <a:cubicBezTo>
                    <a:pt x="15" y="10"/>
                    <a:pt x="17" y="11"/>
                    <a:pt x="18" y="10"/>
                  </a:cubicBezTo>
                  <a:cubicBezTo>
                    <a:pt x="19" y="10"/>
                    <a:pt x="20" y="9"/>
                    <a:pt x="2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313">
              <a:extLst>
                <a:ext uri="{FF2B5EF4-FFF2-40B4-BE49-F238E27FC236}">
                  <a16:creationId xmlns:a16="http://schemas.microsoft.com/office/drawing/2014/main" id="{42C9C2B5-F1DC-4E09-8104-44220DDBB17F}"/>
                </a:ext>
              </a:extLst>
            </p:cNvPr>
            <p:cNvSpPr>
              <a:spLocks/>
            </p:cNvSpPr>
            <p:nvPr/>
          </p:nvSpPr>
          <p:spPr bwMode="auto">
            <a:xfrm>
              <a:off x="-3611563" y="1712913"/>
              <a:ext cx="39687" cy="39688"/>
            </a:xfrm>
            <a:custGeom>
              <a:avLst/>
              <a:gdLst>
                <a:gd name="T0" fmla="*/ 9 w 11"/>
                <a:gd name="T1" fmla="*/ 3 h 11"/>
                <a:gd name="T2" fmla="*/ 9 w 11"/>
                <a:gd name="T3" fmla="*/ 3 h 11"/>
                <a:gd name="T4" fmla="*/ 7 w 11"/>
                <a:gd name="T5" fmla="*/ 3 h 11"/>
                <a:gd name="T6" fmla="*/ 6 w 11"/>
                <a:gd name="T7" fmla="*/ 3 h 11"/>
                <a:gd name="T8" fmla="*/ 6 w 11"/>
                <a:gd name="T9" fmla="*/ 1 h 11"/>
                <a:gd name="T10" fmla="*/ 7 w 11"/>
                <a:gd name="T11" fmla="*/ 0 h 11"/>
                <a:gd name="T12" fmla="*/ 7 w 11"/>
                <a:gd name="T13" fmla="*/ 0 h 11"/>
                <a:gd name="T14" fmla="*/ 4 w 11"/>
                <a:gd name="T15" fmla="*/ 0 h 11"/>
                <a:gd name="T16" fmla="*/ 5 w 11"/>
                <a:gd name="T17" fmla="*/ 2 h 11"/>
                <a:gd name="T18" fmla="*/ 4 w 11"/>
                <a:gd name="T19" fmla="*/ 2 h 11"/>
                <a:gd name="T20" fmla="*/ 1 w 11"/>
                <a:gd name="T21" fmla="*/ 3 h 11"/>
                <a:gd name="T22" fmla="*/ 1 w 11"/>
                <a:gd name="T23" fmla="*/ 4 h 11"/>
                <a:gd name="T24" fmla="*/ 2 w 11"/>
                <a:gd name="T25" fmla="*/ 6 h 11"/>
                <a:gd name="T26" fmla="*/ 2 w 11"/>
                <a:gd name="T27" fmla="*/ 8 h 11"/>
                <a:gd name="T28" fmla="*/ 0 w 11"/>
                <a:gd name="T29" fmla="*/ 9 h 11"/>
                <a:gd name="T30" fmla="*/ 3 w 11"/>
                <a:gd name="T31" fmla="*/ 11 h 11"/>
                <a:gd name="T32" fmla="*/ 7 w 11"/>
                <a:gd name="T33" fmla="*/ 10 h 11"/>
                <a:gd name="T34" fmla="*/ 9 w 11"/>
                <a:gd name="T35" fmla="*/ 9 h 11"/>
                <a:gd name="T36" fmla="*/ 9 w 11"/>
                <a:gd name="T37" fmla="*/ 4 h 11"/>
                <a:gd name="T38" fmla="*/ 9 w 11"/>
                <a:gd name="T3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1">
                  <a:moveTo>
                    <a:pt x="9" y="3"/>
                  </a:moveTo>
                  <a:cubicBezTo>
                    <a:pt x="9" y="3"/>
                    <a:pt x="9" y="3"/>
                    <a:pt x="9" y="3"/>
                  </a:cubicBezTo>
                  <a:cubicBezTo>
                    <a:pt x="8" y="2"/>
                    <a:pt x="7" y="2"/>
                    <a:pt x="7" y="3"/>
                  </a:cubicBezTo>
                  <a:cubicBezTo>
                    <a:pt x="7" y="4"/>
                    <a:pt x="6" y="3"/>
                    <a:pt x="6" y="3"/>
                  </a:cubicBezTo>
                  <a:cubicBezTo>
                    <a:pt x="5" y="3"/>
                    <a:pt x="6" y="2"/>
                    <a:pt x="6" y="1"/>
                  </a:cubicBezTo>
                  <a:cubicBezTo>
                    <a:pt x="7" y="1"/>
                    <a:pt x="7" y="1"/>
                    <a:pt x="7" y="0"/>
                  </a:cubicBezTo>
                  <a:cubicBezTo>
                    <a:pt x="7" y="0"/>
                    <a:pt x="7" y="0"/>
                    <a:pt x="7" y="0"/>
                  </a:cubicBezTo>
                  <a:cubicBezTo>
                    <a:pt x="6" y="0"/>
                    <a:pt x="4" y="0"/>
                    <a:pt x="4" y="0"/>
                  </a:cubicBezTo>
                  <a:cubicBezTo>
                    <a:pt x="4" y="1"/>
                    <a:pt x="5" y="1"/>
                    <a:pt x="5" y="2"/>
                  </a:cubicBezTo>
                  <a:cubicBezTo>
                    <a:pt x="5" y="2"/>
                    <a:pt x="4" y="2"/>
                    <a:pt x="4" y="2"/>
                  </a:cubicBezTo>
                  <a:cubicBezTo>
                    <a:pt x="3" y="3"/>
                    <a:pt x="2" y="2"/>
                    <a:pt x="1" y="3"/>
                  </a:cubicBezTo>
                  <a:cubicBezTo>
                    <a:pt x="0" y="3"/>
                    <a:pt x="2" y="3"/>
                    <a:pt x="1" y="4"/>
                  </a:cubicBezTo>
                  <a:cubicBezTo>
                    <a:pt x="1" y="5"/>
                    <a:pt x="1" y="5"/>
                    <a:pt x="2" y="6"/>
                  </a:cubicBezTo>
                  <a:cubicBezTo>
                    <a:pt x="3" y="7"/>
                    <a:pt x="2" y="7"/>
                    <a:pt x="2" y="8"/>
                  </a:cubicBezTo>
                  <a:cubicBezTo>
                    <a:pt x="2" y="9"/>
                    <a:pt x="1" y="9"/>
                    <a:pt x="0" y="9"/>
                  </a:cubicBezTo>
                  <a:cubicBezTo>
                    <a:pt x="0" y="10"/>
                    <a:pt x="1" y="11"/>
                    <a:pt x="3" y="11"/>
                  </a:cubicBezTo>
                  <a:cubicBezTo>
                    <a:pt x="3" y="11"/>
                    <a:pt x="5" y="11"/>
                    <a:pt x="7" y="10"/>
                  </a:cubicBezTo>
                  <a:cubicBezTo>
                    <a:pt x="8" y="8"/>
                    <a:pt x="8" y="10"/>
                    <a:pt x="9" y="9"/>
                  </a:cubicBezTo>
                  <a:cubicBezTo>
                    <a:pt x="11" y="8"/>
                    <a:pt x="10" y="4"/>
                    <a:pt x="9" y="4"/>
                  </a:cubicBezTo>
                  <a:cubicBezTo>
                    <a:pt x="9" y="3"/>
                    <a:pt x="9" y="3"/>
                    <a:pt x="9"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314">
              <a:extLst>
                <a:ext uri="{FF2B5EF4-FFF2-40B4-BE49-F238E27FC236}">
                  <a16:creationId xmlns:a16="http://schemas.microsoft.com/office/drawing/2014/main" id="{29DB2FD7-3991-4738-9B64-E7A8CC85D733}"/>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315">
              <a:extLst>
                <a:ext uri="{FF2B5EF4-FFF2-40B4-BE49-F238E27FC236}">
                  <a16:creationId xmlns:a16="http://schemas.microsoft.com/office/drawing/2014/main" id="{38EEBB04-B0F0-4152-AEAC-67B10A38D22E}"/>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316">
              <a:extLst>
                <a:ext uri="{FF2B5EF4-FFF2-40B4-BE49-F238E27FC236}">
                  <a16:creationId xmlns:a16="http://schemas.microsoft.com/office/drawing/2014/main" id="{6CE8C1BF-C094-4D88-B600-9967E05BB818}"/>
                </a:ext>
              </a:extLst>
            </p:cNvPr>
            <p:cNvSpPr>
              <a:spLocks noEditPoints="1"/>
            </p:cNvSpPr>
            <p:nvPr/>
          </p:nvSpPr>
          <p:spPr bwMode="auto">
            <a:xfrm>
              <a:off x="-3455988" y="1679575"/>
              <a:ext cx="39687" cy="36513"/>
            </a:xfrm>
            <a:custGeom>
              <a:avLst/>
              <a:gdLst>
                <a:gd name="T0" fmla="*/ 6 w 11"/>
                <a:gd name="T1" fmla="*/ 4 h 10"/>
                <a:gd name="T2" fmla="*/ 6 w 11"/>
                <a:gd name="T3" fmla="*/ 2 h 10"/>
                <a:gd name="T4" fmla="*/ 6 w 11"/>
                <a:gd name="T5" fmla="*/ 0 h 10"/>
                <a:gd name="T6" fmla="*/ 4 w 11"/>
                <a:gd name="T7" fmla="*/ 1 h 10"/>
                <a:gd name="T8" fmla="*/ 3 w 11"/>
                <a:gd name="T9" fmla="*/ 2 h 10"/>
                <a:gd name="T10" fmla="*/ 3 w 11"/>
                <a:gd name="T11" fmla="*/ 3 h 10"/>
                <a:gd name="T12" fmla="*/ 2 w 11"/>
                <a:gd name="T13" fmla="*/ 2 h 10"/>
                <a:gd name="T14" fmla="*/ 0 w 11"/>
                <a:gd name="T15" fmla="*/ 4 h 10"/>
                <a:gd name="T16" fmla="*/ 0 w 11"/>
                <a:gd name="T17" fmla="*/ 7 h 10"/>
                <a:gd name="T18" fmla="*/ 1 w 11"/>
                <a:gd name="T19" fmla="*/ 9 h 10"/>
                <a:gd name="T20" fmla="*/ 2 w 11"/>
                <a:gd name="T21" fmla="*/ 10 h 10"/>
                <a:gd name="T22" fmla="*/ 4 w 11"/>
                <a:gd name="T23" fmla="*/ 10 h 10"/>
                <a:gd name="T24" fmla="*/ 5 w 11"/>
                <a:gd name="T25" fmla="*/ 10 h 10"/>
                <a:gd name="T26" fmla="*/ 4 w 11"/>
                <a:gd name="T27" fmla="*/ 9 h 10"/>
                <a:gd name="T28" fmla="*/ 5 w 11"/>
                <a:gd name="T29" fmla="*/ 9 h 10"/>
                <a:gd name="T30" fmla="*/ 7 w 11"/>
                <a:gd name="T31" fmla="*/ 9 h 10"/>
                <a:gd name="T32" fmla="*/ 6 w 11"/>
                <a:gd name="T33" fmla="*/ 7 h 10"/>
                <a:gd name="T34" fmla="*/ 5 w 11"/>
                <a:gd name="T35" fmla="*/ 7 h 10"/>
                <a:gd name="T36" fmla="*/ 5 w 11"/>
                <a:gd name="T37" fmla="*/ 6 h 10"/>
                <a:gd name="T38" fmla="*/ 7 w 11"/>
                <a:gd name="T39" fmla="*/ 5 h 10"/>
                <a:gd name="T40" fmla="*/ 6 w 11"/>
                <a:gd name="T41" fmla="*/ 4 h 10"/>
                <a:gd name="T42" fmla="*/ 11 w 11"/>
                <a:gd name="T43" fmla="*/ 6 h 10"/>
                <a:gd name="T44" fmla="*/ 10 w 11"/>
                <a:gd name="T45" fmla="*/ 6 h 10"/>
                <a:gd name="T46" fmla="*/ 9 w 11"/>
                <a:gd name="T47" fmla="*/ 6 h 10"/>
                <a:gd name="T48" fmla="*/ 8 w 11"/>
                <a:gd name="T49" fmla="*/ 7 h 10"/>
                <a:gd name="T50" fmla="*/ 9 w 11"/>
                <a:gd name="T51" fmla="*/ 9 h 10"/>
                <a:gd name="T52" fmla="*/ 8 w 11"/>
                <a:gd name="T53" fmla="*/ 9 h 10"/>
                <a:gd name="T54" fmla="*/ 9 w 11"/>
                <a:gd name="T55" fmla="*/ 10 h 10"/>
                <a:gd name="T56" fmla="*/ 10 w 11"/>
                <a:gd name="T57" fmla="*/ 8 h 10"/>
                <a:gd name="T58" fmla="*/ 11 w 11"/>
                <a:gd name="T5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0">
                  <a:moveTo>
                    <a:pt x="6" y="4"/>
                  </a:moveTo>
                  <a:cubicBezTo>
                    <a:pt x="5" y="4"/>
                    <a:pt x="5" y="3"/>
                    <a:pt x="6" y="2"/>
                  </a:cubicBezTo>
                  <a:cubicBezTo>
                    <a:pt x="6" y="2"/>
                    <a:pt x="6" y="1"/>
                    <a:pt x="6" y="0"/>
                  </a:cubicBezTo>
                  <a:cubicBezTo>
                    <a:pt x="6" y="0"/>
                    <a:pt x="4" y="0"/>
                    <a:pt x="4" y="1"/>
                  </a:cubicBezTo>
                  <a:cubicBezTo>
                    <a:pt x="4" y="2"/>
                    <a:pt x="3" y="2"/>
                    <a:pt x="3" y="2"/>
                  </a:cubicBezTo>
                  <a:cubicBezTo>
                    <a:pt x="3" y="2"/>
                    <a:pt x="3" y="2"/>
                    <a:pt x="3" y="3"/>
                  </a:cubicBezTo>
                  <a:cubicBezTo>
                    <a:pt x="3" y="3"/>
                    <a:pt x="2" y="2"/>
                    <a:pt x="2" y="2"/>
                  </a:cubicBezTo>
                  <a:cubicBezTo>
                    <a:pt x="1" y="2"/>
                    <a:pt x="1" y="3"/>
                    <a:pt x="0" y="4"/>
                  </a:cubicBezTo>
                  <a:cubicBezTo>
                    <a:pt x="0" y="4"/>
                    <a:pt x="0" y="6"/>
                    <a:pt x="0" y="7"/>
                  </a:cubicBezTo>
                  <a:cubicBezTo>
                    <a:pt x="1" y="7"/>
                    <a:pt x="2" y="8"/>
                    <a:pt x="1" y="9"/>
                  </a:cubicBezTo>
                  <a:cubicBezTo>
                    <a:pt x="1" y="9"/>
                    <a:pt x="2" y="9"/>
                    <a:pt x="2" y="10"/>
                  </a:cubicBezTo>
                  <a:cubicBezTo>
                    <a:pt x="3" y="10"/>
                    <a:pt x="3" y="10"/>
                    <a:pt x="4" y="10"/>
                  </a:cubicBezTo>
                  <a:cubicBezTo>
                    <a:pt x="4" y="10"/>
                    <a:pt x="4" y="10"/>
                    <a:pt x="5" y="10"/>
                  </a:cubicBezTo>
                  <a:cubicBezTo>
                    <a:pt x="4" y="9"/>
                    <a:pt x="4" y="9"/>
                    <a:pt x="4" y="9"/>
                  </a:cubicBezTo>
                  <a:cubicBezTo>
                    <a:pt x="4" y="8"/>
                    <a:pt x="5" y="8"/>
                    <a:pt x="5" y="9"/>
                  </a:cubicBezTo>
                  <a:cubicBezTo>
                    <a:pt x="5" y="9"/>
                    <a:pt x="7" y="9"/>
                    <a:pt x="7" y="9"/>
                  </a:cubicBezTo>
                  <a:cubicBezTo>
                    <a:pt x="7" y="8"/>
                    <a:pt x="6" y="7"/>
                    <a:pt x="6" y="7"/>
                  </a:cubicBezTo>
                  <a:cubicBezTo>
                    <a:pt x="5" y="8"/>
                    <a:pt x="5" y="7"/>
                    <a:pt x="5" y="7"/>
                  </a:cubicBezTo>
                  <a:cubicBezTo>
                    <a:pt x="5" y="7"/>
                    <a:pt x="5" y="6"/>
                    <a:pt x="5" y="6"/>
                  </a:cubicBezTo>
                  <a:cubicBezTo>
                    <a:pt x="6" y="5"/>
                    <a:pt x="7" y="5"/>
                    <a:pt x="7" y="5"/>
                  </a:cubicBezTo>
                  <a:cubicBezTo>
                    <a:pt x="7" y="4"/>
                    <a:pt x="6" y="4"/>
                    <a:pt x="6" y="4"/>
                  </a:cubicBezTo>
                  <a:close/>
                  <a:moveTo>
                    <a:pt x="11" y="6"/>
                  </a:moveTo>
                  <a:cubicBezTo>
                    <a:pt x="11" y="6"/>
                    <a:pt x="10" y="6"/>
                    <a:pt x="10" y="6"/>
                  </a:cubicBezTo>
                  <a:cubicBezTo>
                    <a:pt x="10" y="7"/>
                    <a:pt x="10" y="5"/>
                    <a:pt x="9" y="6"/>
                  </a:cubicBezTo>
                  <a:cubicBezTo>
                    <a:pt x="9" y="7"/>
                    <a:pt x="9" y="6"/>
                    <a:pt x="8" y="7"/>
                  </a:cubicBezTo>
                  <a:cubicBezTo>
                    <a:pt x="7" y="8"/>
                    <a:pt x="8" y="8"/>
                    <a:pt x="9" y="9"/>
                  </a:cubicBezTo>
                  <a:cubicBezTo>
                    <a:pt x="9" y="9"/>
                    <a:pt x="9" y="9"/>
                    <a:pt x="8" y="9"/>
                  </a:cubicBezTo>
                  <a:cubicBezTo>
                    <a:pt x="8" y="9"/>
                    <a:pt x="8" y="10"/>
                    <a:pt x="9" y="10"/>
                  </a:cubicBezTo>
                  <a:cubicBezTo>
                    <a:pt x="10" y="10"/>
                    <a:pt x="11" y="9"/>
                    <a:pt x="10" y="8"/>
                  </a:cubicBezTo>
                  <a:cubicBezTo>
                    <a:pt x="10" y="8"/>
                    <a:pt x="11" y="6"/>
                    <a:pt x="1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317">
              <a:extLst>
                <a:ext uri="{FF2B5EF4-FFF2-40B4-BE49-F238E27FC236}">
                  <a16:creationId xmlns:a16="http://schemas.microsoft.com/office/drawing/2014/main" id="{FEF6B89D-F9AF-4600-BD81-B380A6A3DE56}"/>
                </a:ext>
              </a:extLst>
            </p:cNvPr>
            <p:cNvSpPr>
              <a:spLocks noEditPoints="1"/>
            </p:cNvSpPr>
            <p:nvPr/>
          </p:nvSpPr>
          <p:spPr bwMode="auto">
            <a:xfrm>
              <a:off x="-3427413" y="1525588"/>
              <a:ext cx="104775" cy="184150"/>
            </a:xfrm>
            <a:custGeom>
              <a:avLst/>
              <a:gdLst>
                <a:gd name="T0" fmla="*/ 28 w 29"/>
                <a:gd name="T1" fmla="*/ 11 h 51"/>
                <a:gd name="T2" fmla="*/ 28 w 29"/>
                <a:gd name="T3" fmla="*/ 7 h 51"/>
                <a:gd name="T4" fmla="*/ 24 w 29"/>
                <a:gd name="T5" fmla="*/ 3 h 51"/>
                <a:gd name="T6" fmla="*/ 20 w 29"/>
                <a:gd name="T7" fmla="*/ 3 h 51"/>
                <a:gd name="T8" fmla="*/ 16 w 29"/>
                <a:gd name="T9" fmla="*/ 3 h 51"/>
                <a:gd name="T10" fmla="*/ 14 w 29"/>
                <a:gd name="T11" fmla="*/ 5 h 51"/>
                <a:gd name="T12" fmla="*/ 11 w 29"/>
                <a:gd name="T13" fmla="*/ 8 h 51"/>
                <a:gd name="T14" fmla="*/ 10 w 29"/>
                <a:gd name="T15" fmla="*/ 11 h 51"/>
                <a:gd name="T16" fmla="*/ 7 w 29"/>
                <a:gd name="T17" fmla="*/ 13 h 51"/>
                <a:gd name="T18" fmla="*/ 6 w 29"/>
                <a:gd name="T19" fmla="*/ 18 h 51"/>
                <a:gd name="T20" fmla="*/ 6 w 29"/>
                <a:gd name="T21" fmla="*/ 20 h 51"/>
                <a:gd name="T22" fmla="*/ 2 w 29"/>
                <a:gd name="T23" fmla="*/ 22 h 51"/>
                <a:gd name="T24" fmla="*/ 2 w 29"/>
                <a:gd name="T25" fmla="*/ 27 h 51"/>
                <a:gd name="T26" fmla="*/ 4 w 29"/>
                <a:gd name="T27" fmla="*/ 30 h 51"/>
                <a:gd name="T28" fmla="*/ 3 w 29"/>
                <a:gd name="T29" fmla="*/ 33 h 51"/>
                <a:gd name="T30" fmla="*/ 1 w 29"/>
                <a:gd name="T31" fmla="*/ 36 h 51"/>
                <a:gd name="T32" fmla="*/ 0 w 29"/>
                <a:gd name="T33" fmla="*/ 39 h 51"/>
                <a:gd name="T34" fmla="*/ 0 w 29"/>
                <a:gd name="T35" fmla="*/ 39 h 51"/>
                <a:gd name="T36" fmla="*/ 2 w 29"/>
                <a:gd name="T37" fmla="*/ 44 h 51"/>
                <a:gd name="T38" fmla="*/ 3 w 29"/>
                <a:gd name="T39" fmla="*/ 48 h 51"/>
                <a:gd name="T40" fmla="*/ 4 w 29"/>
                <a:gd name="T41" fmla="*/ 51 h 51"/>
                <a:gd name="T42" fmla="*/ 7 w 29"/>
                <a:gd name="T43" fmla="*/ 49 h 51"/>
                <a:gd name="T44" fmla="*/ 9 w 29"/>
                <a:gd name="T45" fmla="*/ 48 h 51"/>
                <a:gd name="T46" fmla="*/ 11 w 29"/>
                <a:gd name="T47" fmla="*/ 48 h 51"/>
                <a:gd name="T48" fmla="*/ 12 w 29"/>
                <a:gd name="T49" fmla="*/ 46 h 51"/>
                <a:gd name="T50" fmla="*/ 12 w 29"/>
                <a:gd name="T51" fmla="*/ 41 h 51"/>
                <a:gd name="T52" fmla="*/ 16 w 29"/>
                <a:gd name="T53" fmla="*/ 37 h 51"/>
                <a:gd name="T54" fmla="*/ 15 w 29"/>
                <a:gd name="T55" fmla="*/ 33 h 51"/>
                <a:gd name="T56" fmla="*/ 13 w 29"/>
                <a:gd name="T57" fmla="*/ 30 h 51"/>
                <a:gd name="T58" fmla="*/ 14 w 29"/>
                <a:gd name="T59" fmla="*/ 26 h 51"/>
                <a:gd name="T60" fmla="*/ 17 w 29"/>
                <a:gd name="T61" fmla="*/ 23 h 51"/>
                <a:gd name="T62" fmla="*/ 23 w 29"/>
                <a:gd name="T63" fmla="*/ 19 h 51"/>
                <a:gd name="T64" fmla="*/ 24 w 29"/>
                <a:gd name="T65" fmla="*/ 15 h 51"/>
                <a:gd name="T66" fmla="*/ 27 w 29"/>
                <a:gd name="T67" fmla="*/ 13 h 51"/>
                <a:gd name="T68" fmla="*/ 28 w 29"/>
                <a:gd name="T69" fmla="*/ 12 h 51"/>
                <a:gd name="T70" fmla="*/ 15 w 29"/>
                <a:gd name="T71" fmla="*/ 4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 h="51">
                  <a:moveTo>
                    <a:pt x="28" y="12"/>
                  </a:moveTo>
                  <a:cubicBezTo>
                    <a:pt x="28" y="12"/>
                    <a:pt x="27" y="11"/>
                    <a:pt x="28" y="11"/>
                  </a:cubicBezTo>
                  <a:cubicBezTo>
                    <a:pt x="29" y="11"/>
                    <a:pt x="29" y="10"/>
                    <a:pt x="28" y="9"/>
                  </a:cubicBezTo>
                  <a:cubicBezTo>
                    <a:pt x="27" y="9"/>
                    <a:pt x="28" y="7"/>
                    <a:pt x="28" y="7"/>
                  </a:cubicBezTo>
                  <a:cubicBezTo>
                    <a:pt x="27" y="7"/>
                    <a:pt x="27" y="6"/>
                    <a:pt x="27" y="5"/>
                  </a:cubicBezTo>
                  <a:cubicBezTo>
                    <a:pt x="28" y="4"/>
                    <a:pt x="25" y="3"/>
                    <a:pt x="24" y="3"/>
                  </a:cubicBezTo>
                  <a:cubicBezTo>
                    <a:pt x="23" y="2"/>
                    <a:pt x="22" y="1"/>
                    <a:pt x="21" y="1"/>
                  </a:cubicBezTo>
                  <a:cubicBezTo>
                    <a:pt x="20" y="0"/>
                    <a:pt x="20" y="2"/>
                    <a:pt x="20" y="3"/>
                  </a:cubicBezTo>
                  <a:cubicBezTo>
                    <a:pt x="20" y="4"/>
                    <a:pt x="19" y="4"/>
                    <a:pt x="18" y="3"/>
                  </a:cubicBezTo>
                  <a:cubicBezTo>
                    <a:pt x="18" y="3"/>
                    <a:pt x="17" y="3"/>
                    <a:pt x="16" y="3"/>
                  </a:cubicBezTo>
                  <a:cubicBezTo>
                    <a:pt x="15" y="2"/>
                    <a:pt x="15" y="4"/>
                    <a:pt x="15" y="4"/>
                  </a:cubicBezTo>
                  <a:cubicBezTo>
                    <a:pt x="15" y="5"/>
                    <a:pt x="14" y="5"/>
                    <a:pt x="14" y="5"/>
                  </a:cubicBezTo>
                  <a:cubicBezTo>
                    <a:pt x="13" y="5"/>
                    <a:pt x="12" y="6"/>
                    <a:pt x="12" y="6"/>
                  </a:cubicBezTo>
                  <a:cubicBezTo>
                    <a:pt x="12" y="7"/>
                    <a:pt x="11" y="8"/>
                    <a:pt x="11" y="8"/>
                  </a:cubicBezTo>
                  <a:cubicBezTo>
                    <a:pt x="12" y="8"/>
                    <a:pt x="11" y="9"/>
                    <a:pt x="11" y="9"/>
                  </a:cubicBezTo>
                  <a:cubicBezTo>
                    <a:pt x="10" y="10"/>
                    <a:pt x="10" y="11"/>
                    <a:pt x="10" y="11"/>
                  </a:cubicBezTo>
                  <a:cubicBezTo>
                    <a:pt x="9" y="11"/>
                    <a:pt x="10" y="12"/>
                    <a:pt x="9" y="12"/>
                  </a:cubicBezTo>
                  <a:cubicBezTo>
                    <a:pt x="8" y="13"/>
                    <a:pt x="8" y="12"/>
                    <a:pt x="7" y="13"/>
                  </a:cubicBezTo>
                  <a:cubicBezTo>
                    <a:pt x="7" y="13"/>
                    <a:pt x="7" y="14"/>
                    <a:pt x="7" y="15"/>
                  </a:cubicBezTo>
                  <a:cubicBezTo>
                    <a:pt x="7" y="16"/>
                    <a:pt x="6" y="17"/>
                    <a:pt x="6" y="18"/>
                  </a:cubicBezTo>
                  <a:cubicBezTo>
                    <a:pt x="5" y="19"/>
                    <a:pt x="6" y="19"/>
                    <a:pt x="6" y="19"/>
                  </a:cubicBezTo>
                  <a:cubicBezTo>
                    <a:pt x="7" y="19"/>
                    <a:pt x="7" y="20"/>
                    <a:pt x="6" y="20"/>
                  </a:cubicBezTo>
                  <a:cubicBezTo>
                    <a:pt x="6" y="21"/>
                    <a:pt x="5" y="21"/>
                    <a:pt x="5" y="20"/>
                  </a:cubicBezTo>
                  <a:cubicBezTo>
                    <a:pt x="4" y="20"/>
                    <a:pt x="3" y="21"/>
                    <a:pt x="2" y="22"/>
                  </a:cubicBezTo>
                  <a:cubicBezTo>
                    <a:pt x="2" y="23"/>
                    <a:pt x="2" y="24"/>
                    <a:pt x="2" y="24"/>
                  </a:cubicBezTo>
                  <a:cubicBezTo>
                    <a:pt x="2" y="25"/>
                    <a:pt x="2" y="26"/>
                    <a:pt x="2" y="27"/>
                  </a:cubicBezTo>
                  <a:cubicBezTo>
                    <a:pt x="3" y="28"/>
                    <a:pt x="2" y="28"/>
                    <a:pt x="2" y="29"/>
                  </a:cubicBezTo>
                  <a:cubicBezTo>
                    <a:pt x="2" y="30"/>
                    <a:pt x="3" y="30"/>
                    <a:pt x="4" y="30"/>
                  </a:cubicBezTo>
                  <a:cubicBezTo>
                    <a:pt x="4" y="31"/>
                    <a:pt x="3" y="32"/>
                    <a:pt x="3" y="32"/>
                  </a:cubicBezTo>
                  <a:cubicBezTo>
                    <a:pt x="2" y="32"/>
                    <a:pt x="2" y="33"/>
                    <a:pt x="3" y="33"/>
                  </a:cubicBezTo>
                  <a:cubicBezTo>
                    <a:pt x="3" y="33"/>
                    <a:pt x="3" y="35"/>
                    <a:pt x="3" y="35"/>
                  </a:cubicBezTo>
                  <a:cubicBezTo>
                    <a:pt x="3" y="35"/>
                    <a:pt x="1" y="35"/>
                    <a:pt x="1" y="36"/>
                  </a:cubicBezTo>
                  <a:cubicBezTo>
                    <a:pt x="1" y="36"/>
                    <a:pt x="1" y="37"/>
                    <a:pt x="1" y="37"/>
                  </a:cubicBezTo>
                  <a:cubicBezTo>
                    <a:pt x="1" y="38"/>
                    <a:pt x="1" y="39"/>
                    <a:pt x="0" y="39"/>
                  </a:cubicBezTo>
                  <a:cubicBezTo>
                    <a:pt x="0" y="39"/>
                    <a:pt x="0" y="39"/>
                    <a:pt x="0" y="39"/>
                  </a:cubicBezTo>
                  <a:cubicBezTo>
                    <a:pt x="0" y="39"/>
                    <a:pt x="0" y="39"/>
                    <a:pt x="0" y="39"/>
                  </a:cubicBezTo>
                  <a:cubicBezTo>
                    <a:pt x="0" y="40"/>
                    <a:pt x="0" y="41"/>
                    <a:pt x="1" y="41"/>
                  </a:cubicBezTo>
                  <a:cubicBezTo>
                    <a:pt x="2" y="42"/>
                    <a:pt x="1" y="43"/>
                    <a:pt x="2" y="44"/>
                  </a:cubicBezTo>
                  <a:cubicBezTo>
                    <a:pt x="2" y="45"/>
                    <a:pt x="2" y="45"/>
                    <a:pt x="3" y="46"/>
                  </a:cubicBezTo>
                  <a:cubicBezTo>
                    <a:pt x="3" y="47"/>
                    <a:pt x="4" y="47"/>
                    <a:pt x="3" y="48"/>
                  </a:cubicBezTo>
                  <a:cubicBezTo>
                    <a:pt x="3" y="48"/>
                    <a:pt x="4" y="48"/>
                    <a:pt x="4" y="49"/>
                  </a:cubicBezTo>
                  <a:cubicBezTo>
                    <a:pt x="4" y="49"/>
                    <a:pt x="4" y="50"/>
                    <a:pt x="4" y="51"/>
                  </a:cubicBezTo>
                  <a:cubicBezTo>
                    <a:pt x="4" y="51"/>
                    <a:pt x="5" y="51"/>
                    <a:pt x="6" y="51"/>
                  </a:cubicBezTo>
                  <a:cubicBezTo>
                    <a:pt x="7" y="51"/>
                    <a:pt x="7" y="50"/>
                    <a:pt x="7" y="49"/>
                  </a:cubicBezTo>
                  <a:cubicBezTo>
                    <a:pt x="7" y="49"/>
                    <a:pt x="7" y="49"/>
                    <a:pt x="7" y="49"/>
                  </a:cubicBezTo>
                  <a:cubicBezTo>
                    <a:pt x="7" y="48"/>
                    <a:pt x="8" y="48"/>
                    <a:pt x="9" y="48"/>
                  </a:cubicBezTo>
                  <a:cubicBezTo>
                    <a:pt x="10" y="49"/>
                    <a:pt x="10" y="48"/>
                    <a:pt x="11" y="47"/>
                  </a:cubicBezTo>
                  <a:cubicBezTo>
                    <a:pt x="11" y="46"/>
                    <a:pt x="11" y="47"/>
                    <a:pt x="11" y="48"/>
                  </a:cubicBezTo>
                  <a:cubicBezTo>
                    <a:pt x="12" y="48"/>
                    <a:pt x="12" y="46"/>
                    <a:pt x="13" y="45"/>
                  </a:cubicBezTo>
                  <a:cubicBezTo>
                    <a:pt x="13" y="45"/>
                    <a:pt x="13" y="45"/>
                    <a:pt x="12" y="46"/>
                  </a:cubicBezTo>
                  <a:cubicBezTo>
                    <a:pt x="11" y="46"/>
                    <a:pt x="12" y="45"/>
                    <a:pt x="12" y="44"/>
                  </a:cubicBezTo>
                  <a:cubicBezTo>
                    <a:pt x="12" y="43"/>
                    <a:pt x="12" y="41"/>
                    <a:pt x="12" y="41"/>
                  </a:cubicBezTo>
                  <a:cubicBezTo>
                    <a:pt x="12" y="40"/>
                    <a:pt x="13" y="39"/>
                    <a:pt x="14" y="39"/>
                  </a:cubicBezTo>
                  <a:cubicBezTo>
                    <a:pt x="15" y="39"/>
                    <a:pt x="16" y="38"/>
                    <a:pt x="16" y="37"/>
                  </a:cubicBezTo>
                  <a:cubicBezTo>
                    <a:pt x="15" y="37"/>
                    <a:pt x="17" y="36"/>
                    <a:pt x="17" y="35"/>
                  </a:cubicBezTo>
                  <a:cubicBezTo>
                    <a:pt x="17" y="35"/>
                    <a:pt x="15" y="33"/>
                    <a:pt x="15" y="33"/>
                  </a:cubicBezTo>
                  <a:cubicBezTo>
                    <a:pt x="14" y="33"/>
                    <a:pt x="13" y="33"/>
                    <a:pt x="13" y="33"/>
                  </a:cubicBezTo>
                  <a:cubicBezTo>
                    <a:pt x="13" y="32"/>
                    <a:pt x="13" y="31"/>
                    <a:pt x="13" y="30"/>
                  </a:cubicBezTo>
                  <a:cubicBezTo>
                    <a:pt x="13" y="29"/>
                    <a:pt x="14" y="28"/>
                    <a:pt x="14" y="28"/>
                  </a:cubicBezTo>
                  <a:cubicBezTo>
                    <a:pt x="14" y="27"/>
                    <a:pt x="14" y="26"/>
                    <a:pt x="14" y="26"/>
                  </a:cubicBezTo>
                  <a:cubicBezTo>
                    <a:pt x="15" y="26"/>
                    <a:pt x="15" y="25"/>
                    <a:pt x="15" y="25"/>
                  </a:cubicBezTo>
                  <a:cubicBezTo>
                    <a:pt x="16" y="25"/>
                    <a:pt x="16" y="23"/>
                    <a:pt x="17" y="23"/>
                  </a:cubicBezTo>
                  <a:cubicBezTo>
                    <a:pt x="18" y="23"/>
                    <a:pt x="18" y="22"/>
                    <a:pt x="19" y="22"/>
                  </a:cubicBezTo>
                  <a:cubicBezTo>
                    <a:pt x="20" y="21"/>
                    <a:pt x="23" y="20"/>
                    <a:pt x="23" y="19"/>
                  </a:cubicBezTo>
                  <a:cubicBezTo>
                    <a:pt x="23" y="18"/>
                    <a:pt x="22" y="18"/>
                    <a:pt x="23" y="17"/>
                  </a:cubicBezTo>
                  <a:cubicBezTo>
                    <a:pt x="24" y="16"/>
                    <a:pt x="23" y="15"/>
                    <a:pt x="24" y="15"/>
                  </a:cubicBezTo>
                  <a:cubicBezTo>
                    <a:pt x="24" y="15"/>
                    <a:pt x="25" y="14"/>
                    <a:pt x="25" y="14"/>
                  </a:cubicBezTo>
                  <a:cubicBezTo>
                    <a:pt x="26" y="13"/>
                    <a:pt x="26" y="14"/>
                    <a:pt x="27" y="13"/>
                  </a:cubicBezTo>
                  <a:cubicBezTo>
                    <a:pt x="28" y="13"/>
                    <a:pt x="28" y="13"/>
                    <a:pt x="29" y="14"/>
                  </a:cubicBezTo>
                  <a:cubicBezTo>
                    <a:pt x="29" y="13"/>
                    <a:pt x="29" y="13"/>
                    <a:pt x="28" y="12"/>
                  </a:cubicBezTo>
                  <a:close/>
                  <a:moveTo>
                    <a:pt x="17" y="43"/>
                  </a:moveTo>
                  <a:cubicBezTo>
                    <a:pt x="15" y="43"/>
                    <a:pt x="15" y="45"/>
                    <a:pt x="15" y="46"/>
                  </a:cubicBezTo>
                  <a:cubicBezTo>
                    <a:pt x="15" y="46"/>
                    <a:pt x="18" y="43"/>
                    <a:pt x="17" y="4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318">
              <a:extLst>
                <a:ext uri="{FF2B5EF4-FFF2-40B4-BE49-F238E27FC236}">
                  <a16:creationId xmlns:a16="http://schemas.microsoft.com/office/drawing/2014/main" id="{141C2471-EC84-469C-9872-D0E7F30FD443}"/>
                </a:ext>
              </a:extLst>
            </p:cNvPr>
            <p:cNvSpPr>
              <a:spLocks noEditPoints="1"/>
            </p:cNvSpPr>
            <p:nvPr/>
          </p:nvSpPr>
          <p:spPr bwMode="auto">
            <a:xfrm>
              <a:off x="-3340100" y="1654175"/>
              <a:ext cx="50800" cy="25400"/>
            </a:xfrm>
            <a:custGeom>
              <a:avLst/>
              <a:gdLst>
                <a:gd name="T0" fmla="*/ 13 w 14"/>
                <a:gd name="T1" fmla="*/ 2 h 7"/>
                <a:gd name="T2" fmla="*/ 14 w 14"/>
                <a:gd name="T3" fmla="*/ 1 h 7"/>
                <a:gd name="T4" fmla="*/ 13 w 14"/>
                <a:gd name="T5" fmla="*/ 1 h 7"/>
                <a:gd name="T6" fmla="*/ 9 w 14"/>
                <a:gd name="T7" fmla="*/ 0 h 7"/>
                <a:gd name="T8" fmla="*/ 4 w 14"/>
                <a:gd name="T9" fmla="*/ 1 h 7"/>
                <a:gd name="T10" fmla="*/ 3 w 14"/>
                <a:gd name="T11" fmla="*/ 3 h 7"/>
                <a:gd name="T12" fmla="*/ 3 w 14"/>
                <a:gd name="T13" fmla="*/ 4 h 7"/>
                <a:gd name="T14" fmla="*/ 5 w 14"/>
                <a:gd name="T15" fmla="*/ 5 h 7"/>
                <a:gd name="T16" fmla="*/ 5 w 14"/>
                <a:gd name="T17" fmla="*/ 6 h 7"/>
                <a:gd name="T18" fmla="*/ 5 w 14"/>
                <a:gd name="T19" fmla="*/ 6 h 7"/>
                <a:gd name="T20" fmla="*/ 8 w 14"/>
                <a:gd name="T21" fmla="*/ 6 h 7"/>
                <a:gd name="T22" fmla="*/ 10 w 14"/>
                <a:gd name="T23" fmla="*/ 7 h 7"/>
                <a:gd name="T24" fmla="*/ 12 w 14"/>
                <a:gd name="T25" fmla="*/ 7 h 7"/>
                <a:gd name="T26" fmla="*/ 12 w 14"/>
                <a:gd name="T27" fmla="*/ 7 h 7"/>
                <a:gd name="T28" fmla="*/ 13 w 14"/>
                <a:gd name="T29" fmla="*/ 6 h 7"/>
                <a:gd name="T30" fmla="*/ 13 w 14"/>
                <a:gd name="T31" fmla="*/ 5 h 7"/>
                <a:gd name="T32" fmla="*/ 12 w 14"/>
                <a:gd name="T33" fmla="*/ 3 h 7"/>
                <a:gd name="T34" fmla="*/ 13 w 14"/>
                <a:gd name="T35" fmla="*/ 2 h 7"/>
                <a:gd name="T36" fmla="*/ 1 w 14"/>
                <a:gd name="T37" fmla="*/ 4 h 7"/>
                <a:gd name="T38" fmla="*/ 0 w 14"/>
                <a:gd name="T39" fmla="*/ 6 h 7"/>
                <a:gd name="T40" fmla="*/ 2 w 14"/>
                <a:gd name="T41" fmla="*/ 4 h 7"/>
                <a:gd name="T42" fmla="*/ 1 w 14"/>
                <a:gd name="T43" fmla="*/ 4 h 7"/>
                <a:gd name="T44" fmla="*/ 2 w 14"/>
                <a:gd name="T45" fmla="*/ 3 h 7"/>
                <a:gd name="T46" fmla="*/ 1 w 14"/>
                <a:gd name="T47" fmla="*/ 3 h 7"/>
                <a:gd name="T48" fmla="*/ 2 w 14"/>
                <a:gd name="T4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7">
                  <a:moveTo>
                    <a:pt x="13" y="2"/>
                  </a:moveTo>
                  <a:cubicBezTo>
                    <a:pt x="13" y="2"/>
                    <a:pt x="14" y="1"/>
                    <a:pt x="14" y="1"/>
                  </a:cubicBezTo>
                  <a:cubicBezTo>
                    <a:pt x="14" y="1"/>
                    <a:pt x="13" y="1"/>
                    <a:pt x="13" y="1"/>
                  </a:cubicBezTo>
                  <a:cubicBezTo>
                    <a:pt x="12" y="1"/>
                    <a:pt x="10" y="0"/>
                    <a:pt x="9" y="0"/>
                  </a:cubicBezTo>
                  <a:cubicBezTo>
                    <a:pt x="7" y="1"/>
                    <a:pt x="5" y="1"/>
                    <a:pt x="4" y="1"/>
                  </a:cubicBezTo>
                  <a:cubicBezTo>
                    <a:pt x="4" y="2"/>
                    <a:pt x="2" y="2"/>
                    <a:pt x="3" y="3"/>
                  </a:cubicBezTo>
                  <a:cubicBezTo>
                    <a:pt x="4" y="3"/>
                    <a:pt x="3" y="4"/>
                    <a:pt x="3" y="4"/>
                  </a:cubicBezTo>
                  <a:cubicBezTo>
                    <a:pt x="4" y="5"/>
                    <a:pt x="4" y="5"/>
                    <a:pt x="5" y="5"/>
                  </a:cubicBezTo>
                  <a:cubicBezTo>
                    <a:pt x="5" y="5"/>
                    <a:pt x="6" y="5"/>
                    <a:pt x="5" y="6"/>
                  </a:cubicBezTo>
                  <a:cubicBezTo>
                    <a:pt x="5" y="6"/>
                    <a:pt x="5" y="6"/>
                    <a:pt x="5" y="6"/>
                  </a:cubicBezTo>
                  <a:cubicBezTo>
                    <a:pt x="6" y="6"/>
                    <a:pt x="8" y="6"/>
                    <a:pt x="8" y="6"/>
                  </a:cubicBezTo>
                  <a:cubicBezTo>
                    <a:pt x="8" y="6"/>
                    <a:pt x="10" y="7"/>
                    <a:pt x="10" y="7"/>
                  </a:cubicBezTo>
                  <a:cubicBezTo>
                    <a:pt x="10" y="7"/>
                    <a:pt x="12" y="7"/>
                    <a:pt x="12" y="7"/>
                  </a:cubicBezTo>
                  <a:cubicBezTo>
                    <a:pt x="12" y="7"/>
                    <a:pt x="12" y="7"/>
                    <a:pt x="12" y="7"/>
                  </a:cubicBezTo>
                  <a:cubicBezTo>
                    <a:pt x="13" y="6"/>
                    <a:pt x="13" y="6"/>
                    <a:pt x="13" y="6"/>
                  </a:cubicBezTo>
                  <a:cubicBezTo>
                    <a:pt x="13" y="5"/>
                    <a:pt x="13" y="5"/>
                    <a:pt x="13" y="5"/>
                  </a:cubicBezTo>
                  <a:cubicBezTo>
                    <a:pt x="12" y="4"/>
                    <a:pt x="12" y="4"/>
                    <a:pt x="12" y="3"/>
                  </a:cubicBezTo>
                  <a:cubicBezTo>
                    <a:pt x="12" y="3"/>
                    <a:pt x="13" y="3"/>
                    <a:pt x="13" y="2"/>
                  </a:cubicBezTo>
                  <a:close/>
                  <a:moveTo>
                    <a:pt x="1" y="4"/>
                  </a:moveTo>
                  <a:cubicBezTo>
                    <a:pt x="0" y="4"/>
                    <a:pt x="0" y="6"/>
                    <a:pt x="0" y="6"/>
                  </a:cubicBezTo>
                  <a:cubicBezTo>
                    <a:pt x="1" y="6"/>
                    <a:pt x="2" y="5"/>
                    <a:pt x="2" y="4"/>
                  </a:cubicBezTo>
                  <a:cubicBezTo>
                    <a:pt x="3" y="4"/>
                    <a:pt x="2" y="4"/>
                    <a:pt x="1" y="4"/>
                  </a:cubicBezTo>
                  <a:close/>
                  <a:moveTo>
                    <a:pt x="2" y="3"/>
                  </a:moveTo>
                  <a:cubicBezTo>
                    <a:pt x="2" y="2"/>
                    <a:pt x="0" y="3"/>
                    <a:pt x="1" y="3"/>
                  </a:cubicBezTo>
                  <a:cubicBezTo>
                    <a:pt x="1" y="3"/>
                    <a:pt x="2" y="3"/>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319">
              <a:extLst>
                <a:ext uri="{FF2B5EF4-FFF2-40B4-BE49-F238E27FC236}">
                  <a16:creationId xmlns:a16="http://schemas.microsoft.com/office/drawing/2014/main" id="{0628BF31-A0F1-4CA6-B3A9-CEDF11B07A5F}"/>
                </a:ext>
              </a:extLst>
            </p:cNvPr>
            <p:cNvSpPr>
              <a:spLocks/>
            </p:cNvSpPr>
            <p:nvPr/>
          </p:nvSpPr>
          <p:spPr bwMode="auto">
            <a:xfrm>
              <a:off x="-3246438" y="2187575"/>
              <a:ext cx="68262" cy="84138"/>
            </a:xfrm>
            <a:custGeom>
              <a:avLst/>
              <a:gdLst>
                <a:gd name="T0" fmla="*/ 17 w 19"/>
                <a:gd name="T1" fmla="*/ 6 h 23"/>
                <a:gd name="T2" fmla="*/ 18 w 19"/>
                <a:gd name="T3" fmla="*/ 4 h 23"/>
                <a:gd name="T4" fmla="*/ 19 w 19"/>
                <a:gd name="T5" fmla="*/ 2 h 23"/>
                <a:gd name="T6" fmla="*/ 18 w 19"/>
                <a:gd name="T7" fmla="*/ 3 h 23"/>
                <a:gd name="T8" fmla="*/ 17 w 19"/>
                <a:gd name="T9" fmla="*/ 2 h 23"/>
                <a:gd name="T10" fmla="*/ 15 w 19"/>
                <a:gd name="T11" fmla="*/ 3 h 23"/>
                <a:gd name="T12" fmla="*/ 13 w 19"/>
                <a:gd name="T13" fmla="*/ 4 h 23"/>
                <a:gd name="T14" fmla="*/ 11 w 19"/>
                <a:gd name="T15" fmla="*/ 3 h 23"/>
                <a:gd name="T16" fmla="*/ 8 w 19"/>
                <a:gd name="T17" fmla="*/ 2 h 23"/>
                <a:gd name="T18" fmla="*/ 6 w 19"/>
                <a:gd name="T19" fmla="*/ 1 h 23"/>
                <a:gd name="T20" fmla="*/ 4 w 19"/>
                <a:gd name="T21" fmla="*/ 1 h 23"/>
                <a:gd name="T22" fmla="*/ 3 w 19"/>
                <a:gd name="T23" fmla="*/ 0 h 23"/>
                <a:gd name="T24" fmla="*/ 1 w 19"/>
                <a:gd name="T25" fmla="*/ 2 h 23"/>
                <a:gd name="T26" fmla="*/ 1 w 19"/>
                <a:gd name="T27" fmla="*/ 2 h 23"/>
                <a:gd name="T28" fmla="*/ 2 w 19"/>
                <a:gd name="T29" fmla="*/ 3 h 23"/>
                <a:gd name="T30" fmla="*/ 2 w 19"/>
                <a:gd name="T31" fmla="*/ 5 h 23"/>
                <a:gd name="T32" fmla="*/ 3 w 19"/>
                <a:gd name="T33" fmla="*/ 6 h 23"/>
                <a:gd name="T34" fmla="*/ 3 w 19"/>
                <a:gd name="T35" fmla="*/ 7 h 23"/>
                <a:gd name="T36" fmla="*/ 1 w 19"/>
                <a:gd name="T37" fmla="*/ 10 h 23"/>
                <a:gd name="T38" fmla="*/ 1 w 19"/>
                <a:gd name="T39" fmla="*/ 12 h 23"/>
                <a:gd name="T40" fmla="*/ 2 w 19"/>
                <a:gd name="T41" fmla="*/ 12 h 23"/>
                <a:gd name="T42" fmla="*/ 1 w 19"/>
                <a:gd name="T43" fmla="*/ 14 h 23"/>
                <a:gd name="T44" fmla="*/ 0 w 19"/>
                <a:gd name="T45" fmla="*/ 14 h 23"/>
                <a:gd name="T46" fmla="*/ 9 w 19"/>
                <a:gd name="T47" fmla="*/ 19 h 23"/>
                <a:gd name="T48" fmla="*/ 9 w 19"/>
                <a:gd name="T49" fmla="*/ 20 h 23"/>
                <a:gd name="T50" fmla="*/ 13 w 19"/>
                <a:gd name="T51" fmla="*/ 23 h 23"/>
                <a:gd name="T52" fmla="*/ 15 w 19"/>
                <a:gd name="T53" fmla="*/ 18 h 23"/>
                <a:gd name="T54" fmla="*/ 17 w 19"/>
                <a:gd name="T55" fmla="*/ 17 h 23"/>
                <a:gd name="T56" fmla="*/ 18 w 19"/>
                <a:gd name="T57" fmla="*/ 16 h 23"/>
                <a:gd name="T58" fmla="*/ 18 w 19"/>
                <a:gd name="T59" fmla="*/ 16 h 23"/>
                <a:gd name="T60" fmla="*/ 17 w 19"/>
                <a:gd name="T61" fmla="*/ 14 h 23"/>
                <a:gd name="T62" fmla="*/ 17 w 19"/>
                <a:gd name="T63"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 h="23">
                  <a:moveTo>
                    <a:pt x="17" y="6"/>
                  </a:moveTo>
                  <a:cubicBezTo>
                    <a:pt x="18" y="4"/>
                    <a:pt x="18" y="4"/>
                    <a:pt x="18" y="4"/>
                  </a:cubicBezTo>
                  <a:cubicBezTo>
                    <a:pt x="19" y="2"/>
                    <a:pt x="19" y="2"/>
                    <a:pt x="19" y="2"/>
                  </a:cubicBezTo>
                  <a:cubicBezTo>
                    <a:pt x="19" y="2"/>
                    <a:pt x="18" y="3"/>
                    <a:pt x="18" y="3"/>
                  </a:cubicBezTo>
                  <a:cubicBezTo>
                    <a:pt x="18" y="3"/>
                    <a:pt x="17" y="2"/>
                    <a:pt x="17" y="2"/>
                  </a:cubicBezTo>
                  <a:cubicBezTo>
                    <a:pt x="17" y="2"/>
                    <a:pt x="16" y="2"/>
                    <a:pt x="15" y="3"/>
                  </a:cubicBezTo>
                  <a:cubicBezTo>
                    <a:pt x="14" y="3"/>
                    <a:pt x="14" y="4"/>
                    <a:pt x="13" y="4"/>
                  </a:cubicBezTo>
                  <a:cubicBezTo>
                    <a:pt x="13" y="4"/>
                    <a:pt x="11" y="3"/>
                    <a:pt x="11" y="3"/>
                  </a:cubicBezTo>
                  <a:cubicBezTo>
                    <a:pt x="10" y="3"/>
                    <a:pt x="8" y="2"/>
                    <a:pt x="8" y="2"/>
                  </a:cubicBezTo>
                  <a:cubicBezTo>
                    <a:pt x="7" y="1"/>
                    <a:pt x="6" y="2"/>
                    <a:pt x="6" y="1"/>
                  </a:cubicBezTo>
                  <a:cubicBezTo>
                    <a:pt x="5" y="1"/>
                    <a:pt x="5" y="1"/>
                    <a:pt x="4" y="1"/>
                  </a:cubicBezTo>
                  <a:cubicBezTo>
                    <a:pt x="4" y="0"/>
                    <a:pt x="3" y="0"/>
                    <a:pt x="3" y="0"/>
                  </a:cubicBezTo>
                  <a:cubicBezTo>
                    <a:pt x="2" y="1"/>
                    <a:pt x="1" y="1"/>
                    <a:pt x="1" y="2"/>
                  </a:cubicBezTo>
                  <a:cubicBezTo>
                    <a:pt x="1" y="2"/>
                    <a:pt x="1" y="2"/>
                    <a:pt x="1" y="2"/>
                  </a:cubicBezTo>
                  <a:cubicBezTo>
                    <a:pt x="2" y="3"/>
                    <a:pt x="2" y="3"/>
                    <a:pt x="2" y="3"/>
                  </a:cubicBezTo>
                  <a:cubicBezTo>
                    <a:pt x="2" y="5"/>
                    <a:pt x="2" y="5"/>
                    <a:pt x="2" y="5"/>
                  </a:cubicBezTo>
                  <a:cubicBezTo>
                    <a:pt x="3" y="6"/>
                    <a:pt x="3" y="6"/>
                    <a:pt x="3" y="6"/>
                  </a:cubicBezTo>
                  <a:cubicBezTo>
                    <a:pt x="3" y="6"/>
                    <a:pt x="3" y="7"/>
                    <a:pt x="3" y="7"/>
                  </a:cubicBezTo>
                  <a:cubicBezTo>
                    <a:pt x="3" y="8"/>
                    <a:pt x="2" y="10"/>
                    <a:pt x="1" y="10"/>
                  </a:cubicBezTo>
                  <a:cubicBezTo>
                    <a:pt x="1" y="10"/>
                    <a:pt x="1" y="11"/>
                    <a:pt x="1" y="12"/>
                  </a:cubicBezTo>
                  <a:cubicBezTo>
                    <a:pt x="2" y="12"/>
                    <a:pt x="2" y="12"/>
                    <a:pt x="2" y="12"/>
                  </a:cubicBezTo>
                  <a:cubicBezTo>
                    <a:pt x="2" y="13"/>
                    <a:pt x="1" y="13"/>
                    <a:pt x="1" y="14"/>
                  </a:cubicBezTo>
                  <a:cubicBezTo>
                    <a:pt x="1" y="14"/>
                    <a:pt x="1" y="14"/>
                    <a:pt x="0" y="14"/>
                  </a:cubicBezTo>
                  <a:cubicBezTo>
                    <a:pt x="9" y="19"/>
                    <a:pt x="9" y="19"/>
                    <a:pt x="9" y="19"/>
                  </a:cubicBezTo>
                  <a:cubicBezTo>
                    <a:pt x="9" y="20"/>
                    <a:pt x="9" y="20"/>
                    <a:pt x="9" y="20"/>
                  </a:cubicBezTo>
                  <a:cubicBezTo>
                    <a:pt x="9" y="20"/>
                    <a:pt x="11" y="22"/>
                    <a:pt x="13" y="23"/>
                  </a:cubicBezTo>
                  <a:cubicBezTo>
                    <a:pt x="14" y="21"/>
                    <a:pt x="15" y="18"/>
                    <a:pt x="15" y="18"/>
                  </a:cubicBezTo>
                  <a:cubicBezTo>
                    <a:pt x="16" y="17"/>
                    <a:pt x="16" y="17"/>
                    <a:pt x="17" y="17"/>
                  </a:cubicBezTo>
                  <a:cubicBezTo>
                    <a:pt x="17" y="16"/>
                    <a:pt x="17" y="17"/>
                    <a:pt x="18" y="16"/>
                  </a:cubicBezTo>
                  <a:cubicBezTo>
                    <a:pt x="18" y="16"/>
                    <a:pt x="18" y="16"/>
                    <a:pt x="18" y="16"/>
                  </a:cubicBezTo>
                  <a:cubicBezTo>
                    <a:pt x="17" y="14"/>
                    <a:pt x="17" y="14"/>
                    <a:pt x="17" y="14"/>
                  </a:cubicBezTo>
                  <a:lnTo>
                    <a:pt x="17" y="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320">
              <a:extLst>
                <a:ext uri="{FF2B5EF4-FFF2-40B4-BE49-F238E27FC236}">
                  <a16:creationId xmlns:a16="http://schemas.microsoft.com/office/drawing/2014/main" id="{9E537395-6FA2-4D9F-9F4C-62424429B933}"/>
                </a:ext>
              </a:extLst>
            </p:cNvPr>
            <p:cNvSpPr>
              <a:spLocks/>
            </p:cNvSpPr>
            <p:nvPr/>
          </p:nvSpPr>
          <p:spPr bwMode="auto">
            <a:xfrm>
              <a:off x="-3282950" y="2195513"/>
              <a:ext cx="47625" cy="46038"/>
            </a:xfrm>
            <a:custGeom>
              <a:avLst/>
              <a:gdLst>
                <a:gd name="T0" fmla="*/ 12 w 13"/>
                <a:gd name="T1" fmla="*/ 3 h 13"/>
                <a:gd name="T2" fmla="*/ 12 w 13"/>
                <a:gd name="T3" fmla="*/ 1 h 13"/>
                <a:gd name="T4" fmla="*/ 11 w 13"/>
                <a:gd name="T5" fmla="*/ 0 h 13"/>
                <a:gd name="T6" fmla="*/ 10 w 13"/>
                <a:gd name="T7" fmla="*/ 1 h 13"/>
                <a:gd name="T8" fmla="*/ 8 w 13"/>
                <a:gd name="T9" fmla="*/ 1 h 13"/>
                <a:gd name="T10" fmla="*/ 7 w 13"/>
                <a:gd name="T11" fmla="*/ 2 h 13"/>
                <a:gd name="T12" fmla="*/ 5 w 13"/>
                <a:gd name="T13" fmla="*/ 1 h 13"/>
                <a:gd name="T14" fmla="*/ 4 w 13"/>
                <a:gd name="T15" fmla="*/ 2 h 13"/>
                <a:gd name="T16" fmla="*/ 3 w 13"/>
                <a:gd name="T17" fmla="*/ 4 h 13"/>
                <a:gd name="T18" fmla="*/ 4 w 13"/>
                <a:gd name="T19" fmla="*/ 5 h 13"/>
                <a:gd name="T20" fmla="*/ 3 w 13"/>
                <a:gd name="T21" fmla="*/ 6 h 13"/>
                <a:gd name="T22" fmla="*/ 3 w 13"/>
                <a:gd name="T23" fmla="*/ 7 h 13"/>
                <a:gd name="T24" fmla="*/ 2 w 13"/>
                <a:gd name="T25" fmla="*/ 8 h 13"/>
                <a:gd name="T26" fmla="*/ 1 w 13"/>
                <a:gd name="T27" fmla="*/ 9 h 13"/>
                <a:gd name="T28" fmla="*/ 1 w 13"/>
                <a:gd name="T29" fmla="*/ 11 h 13"/>
                <a:gd name="T30" fmla="*/ 0 w 13"/>
                <a:gd name="T31" fmla="*/ 13 h 13"/>
                <a:gd name="T32" fmla="*/ 1 w 13"/>
                <a:gd name="T33" fmla="*/ 13 h 13"/>
                <a:gd name="T34" fmla="*/ 4 w 13"/>
                <a:gd name="T35" fmla="*/ 12 h 13"/>
                <a:gd name="T36" fmla="*/ 6 w 13"/>
                <a:gd name="T37" fmla="*/ 12 h 13"/>
                <a:gd name="T38" fmla="*/ 8 w 13"/>
                <a:gd name="T39" fmla="*/ 10 h 13"/>
                <a:gd name="T40" fmla="*/ 11 w 13"/>
                <a:gd name="T41" fmla="*/ 10 h 13"/>
                <a:gd name="T42" fmla="*/ 11 w 13"/>
                <a:gd name="T43" fmla="*/ 8 h 13"/>
                <a:gd name="T44" fmla="*/ 13 w 13"/>
                <a:gd name="T45" fmla="*/ 5 h 13"/>
                <a:gd name="T46" fmla="*/ 13 w 13"/>
                <a:gd name="T47" fmla="*/ 4 h 13"/>
                <a:gd name="T48" fmla="*/ 12 w 13"/>
                <a:gd name="T4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3">
                  <a:moveTo>
                    <a:pt x="12" y="3"/>
                  </a:moveTo>
                  <a:cubicBezTo>
                    <a:pt x="12" y="1"/>
                    <a:pt x="12" y="1"/>
                    <a:pt x="12" y="1"/>
                  </a:cubicBezTo>
                  <a:cubicBezTo>
                    <a:pt x="11" y="0"/>
                    <a:pt x="11" y="0"/>
                    <a:pt x="11" y="0"/>
                  </a:cubicBezTo>
                  <a:cubicBezTo>
                    <a:pt x="10" y="0"/>
                    <a:pt x="10" y="1"/>
                    <a:pt x="10" y="1"/>
                  </a:cubicBezTo>
                  <a:cubicBezTo>
                    <a:pt x="10" y="1"/>
                    <a:pt x="9" y="1"/>
                    <a:pt x="8" y="1"/>
                  </a:cubicBezTo>
                  <a:cubicBezTo>
                    <a:pt x="8" y="1"/>
                    <a:pt x="7" y="1"/>
                    <a:pt x="7" y="2"/>
                  </a:cubicBezTo>
                  <a:cubicBezTo>
                    <a:pt x="7" y="2"/>
                    <a:pt x="6" y="1"/>
                    <a:pt x="5" y="1"/>
                  </a:cubicBezTo>
                  <a:cubicBezTo>
                    <a:pt x="5" y="1"/>
                    <a:pt x="4" y="2"/>
                    <a:pt x="4" y="2"/>
                  </a:cubicBezTo>
                  <a:cubicBezTo>
                    <a:pt x="4" y="2"/>
                    <a:pt x="3" y="3"/>
                    <a:pt x="3" y="4"/>
                  </a:cubicBezTo>
                  <a:cubicBezTo>
                    <a:pt x="3" y="4"/>
                    <a:pt x="4" y="4"/>
                    <a:pt x="4" y="5"/>
                  </a:cubicBezTo>
                  <a:cubicBezTo>
                    <a:pt x="4" y="5"/>
                    <a:pt x="4" y="6"/>
                    <a:pt x="3" y="6"/>
                  </a:cubicBezTo>
                  <a:cubicBezTo>
                    <a:pt x="3" y="6"/>
                    <a:pt x="3" y="6"/>
                    <a:pt x="3" y="7"/>
                  </a:cubicBezTo>
                  <a:cubicBezTo>
                    <a:pt x="2" y="7"/>
                    <a:pt x="2" y="7"/>
                    <a:pt x="2" y="8"/>
                  </a:cubicBezTo>
                  <a:cubicBezTo>
                    <a:pt x="1" y="8"/>
                    <a:pt x="1" y="9"/>
                    <a:pt x="1" y="9"/>
                  </a:cubicBezTo>
                  <a:cubicBezTo>
                    <a:pt x="1" y="10"/>
                    <a:pt x="1" y="11"/>
                    <a:pt x="1" y="11"/>
                  </a:cubicBezTo>
                  <a:cubicBezTo>
                    <a:pt x="1" y="12"/>
                    <a:pt x="1" y="13"/>
                    <a:pt x="0" y="13"/>
                  </a:cubicBezTo>
                  <a:cubicBezTo>
                    <a:pt x="1" y="13"/>
                    <a:pt x="1" y="13"/>
                    <a:pt x="1" y="13"/>
                  </a:cubicBezTo>
                  <a:cubicBezTo>
                    <a:pt x="2" y="13"/>
                    <a:pt x="4" y="12"/>
                    <a:pt x="4" y="12"/>
                  </a:cubicBezTo>
                  <a:cubicBezTo>
                    <a:pt x="6" y="12"/>
                    <a:pt x="6" y="12"/>
                    <a:pt x="6" y="12"/>
                  </a:cubicBezTo>
                  <a:cubicBezTo>
                    <a:pt x="6" y="11"/>
                    <a:pt x="7" y="10"/>
                    <a:pt x="8" y="10"/>
                  </a:cubicBezTo>
                  <a:cubicBezTo>
                    <a:pt x="8" y="9"/>
                    <a:pt x="10" y="9"/>
                    <a:pt x="11" y="10"/>
                  </a:cubicBezTo>
                  <a:cubicBezTo>
                    <a:pt x="11" y="9"/>
                    <a:pt x="11" y="8"/>
                    <a:pt x="11" y="8"/>
                  </a:cubicBezTo>
                  <a:cubicBezTo>
                    <a:pt x="12" y="8"/>
                    <a:pt x="13" y="6"/>
                    <a:pt x="13" y="5"/>
                  </a:cubicBezTo>
                  <a:cubicBezTo>
                    <a:pt x="13" y="5"/>
                    <a:pt x="13" y="4"/>
                    <a:pt x="13" y="4"/>
                  </a:cubicBezTo>
                  <a:lnTo>
                    <a:pt x="12" y="3"/>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321">
              <a:extLst>
                <a:ext uri="{FF2B5EF4-FFF2-40B4-BE49-F238E27FC236}">
                  <a16:creationId xmlns:a16="http://schemas.microsoft.com/office/drawing/2014/main" id="{323D6B99-3C28-4EFF-8DCC-A7B31B56F542}"/>
                </a:ext>
              </a:extLst>
            </p:cNvPr>
            <p:cNvSpPr>
              <a:spLocks/>
            </p:cNvSpPr>
            <p:nvPr/>
          </p:nvSpPr>
          <p:spPr bwMode="auto">
            <a:xfrm>
              <a:off x="-3054350" y="1817688"/>
              <a:ext cx="147637" cy="85725"/>
            </a:xfrm>
            <a:custGeom>
              <a:avLst/>
              <a:gdLst>
                <a:gd name="T0" fmla="*/ 40 w 41"/>
                <a:gd name="T1" fmla="*/ 14 h 24"/>
                <a:gd name="T2" fmla="*/ 37 w 41"/>
                <a:gd name="T3" fmla="*/ 12 h 24"/>
                <a:gd name="T4" fmla="*/ 35 w 41"/>
                <a:gd name="T5" fmla="*/ 12 h 24"/>
                <a:gd name="T6" fmla="*/ 33 w 41"/>
                <a:gd name="T7" fmla="*/ 12 h 24"/>
                <a:gd name="T8" fmla="*/ 30 w 41"/>
                <a:gd name="T9" fmla="*/ 14 h 24"/>
                <a:gd name="T10" fmla="*/ 29 w 41"/>
                <a:gd name="T11" fmla="*/ 14 h 24"/>
                <a:gd name="T12" fmla="*/ 27 w 41"/>
                <a:gd name="T13" fmla="*/ 13 h 24"/>
                <a:gd name="T14" fmla="*/ 25 w 41"/>
                <a:gd name="T15" fmla="*/ 12 h 24"/>
                <a:gd name="T16" fmla="*/ 24 w 41"/>
                <a:gd name="T17" fmla="*/ 10 h 24"/>
                <a:gd name="T18" fmla="*/ 23 w 41"/>
                <a:gd name="T19" fmla="*/ 8 h 24"/>
                <a:gd name="T20" fmla="*/ 22 w 41"/>
                <a:gd name="T21" fmla="*/ 6 h 24"/>
                <a:gd name="T22" fmla="*/ 17 w 41"/>
                <a:gd name="T23" fmla="*/ 6 h 24"/>
                <a:gd name="T24" fmla="*/ 14 w 41"/>
                <a:gd name="T25" fmla="*/ 6 h 24"/>
                <a:gd name="T26" fmla="*/ 11 w 41"/>
                <a:gd name="T27" fmla="*/ 3 h 24"/>
                <a:gd name="T28" fmla="*/ 10 w 41"/>
                <a:gd name="T29" fmla="*/ 4 h 24"/>
                <a:gd name="T30" fmla="*/ 8 w 41"/>
                <a:gd name="T31" fmla="*/ 4 h 24"/>
                <a:gd name="T32" fmla="*/ 7 w 41"/>
                <a:gd name="T33" fmla="*/ 1 h 24"/>
                <a:gd name="T34" fmla="*/ 6 w 41"/>
                <a:gd name="T35" fmla="*/ 4 h 24"/>
                <a:gd name="T36" fmla="*/ 6 w 41"/>
                <a:gd name="T37" fmla="*/ 0 h 24"/>
                <a:gd name="T38" fmla="*/ 0 w 41"/>
                <a:gd name="T39" fmla="*/ 2 h 24"/>
                <a:gd name="T40" fmla="*/ 0 w 41"/>
                <a:gd name="T41" fmla="*/ 12 h 24"/>
                <a:gd name="T42" fmla="*/ 0 w 41"/>
                <a:gd name="T43" fmla="*/ 12 h 24"/>
                <a:gd name="T44" fmla="*/ 2 w 41"/>
                <a:gd name="T45" fmla="*/ 13 h 24"/>
                <a:gd name="T46" fmla="*/ 2 w 41"/>
                <a:gd name="T47" fmla="*/ 11 h 24"/>
                <a:gd name="T48" fmla="*/ 4 w 41"/>
                <a:gd name="T49" fmla="*/ 10 h 24"/>
                <a:gd name="T50" fmla="*/ 5 w 41"/>
                <a:gd name="T51" fmla="*/ 9 h 24"/>
                <a:gd name="T52" fmla="*/ 6 w 41"/>
                <a:gd name="T53" fmla="*/ 9 h 24"/>
                <a:gd name="T54" fmla="*/ 7 w 41"/>
                <a:gd name="T55" fmla="*/ 9 h 24"/>
                <a:gd name="T56" fmla="*/ 9 w 41"/>
                <a:gd name="T57" fmla="*/ 10 h 24"/>
                <a:gd name="T58" fmla="*/ 10 w 41"/>
                <a:gd name="T59" fmla="*/ 12 h 24"/>
                <a:gd name="T60" fmla="*/ 13 w 41"/>
                <a:gd name="T61" fmla="*/ 13 h 24"/>
                <a:gd name="T62" fmla="*/ 14 w 41"/>
                <a:gd name="T63" fmla="*/ 14 h 24"/>
                <a:gd name="T64" fmla="*/ 15 w 41"/>
                <a:gd name="T65" fmla="*/ 16 h 24"/>
                <a:gd name="T66" fmla="*/ 18 w 41"/>
                <a:gd name="T67" fmla="*/ 18 h 24"/>
                <a:gd name="T68" fmla="*/ 20 w 41"/>
                <a:gd name="T69" fmla="*/ 19 h 24"/>
                <a:gd name="T70" fmla="*/ 23 w 41"/>
                <a:gd name="T71" fmla="*/ 21 h 24"/>
                <a:gd name="T72" fmla="*/ 25 w 41"/>
                <a:gd name="T73" fmla="*/ 22 h 24"/>
                <a:gd name="T74" fmla="*/ 25 w 41"/>
                <a:gd name="T75" fmla="*/ 23 h 24"/>
                <a:gd name="T76" fmla="*/ 25 w 41"/>
                <a:gd name="T77" fmla="*/ 23 h 24"/>
                <a:gd name="T78" fmla="*/ 27 w 41"/>
                <a:gd name="T79" fmla="*/ 24 h 24"/>
                <a:gd name="T80" fmla="*/ 28 w 41"/>
                <a:gd name="T81" fmla="*/ 24 h 24"/>
                <a:gd name="T82" fmla="*/ 29 w 41"/>
                <a:gd name="T83" fmla="*/ 22 h 24"/>
                <a:gd name="T84" fmla="*/ 29 w 41"/>
                <a:gd name="T85" fmla="*/ 20 h 24"/>
                <a:gd name="T86" fmla="*/ 27 w 41"/>
                <a:gd name="T87" fmla="*/ 18 h 24"/>
                <a:gd name="T88" fmla="*/ 30 w 41"/>
                <a:gd name="T89" fmla="*/ 17 h 24"/>
                <a:gd name="T90" fmla="*/ 30 w 41"/>
                <a:gd name="T91" fmla="*/ 16 h 24"/>
                <a:gd name="T92" fmla="*/ 31 w 41"/>
                <a:gd name="T93" fmla="*/ 15 h 24"/>
                <a:gd name="T94" fmla="*/ 33 w 41"/>
                <a:gd name="T95" fmla="*/ 14 h 24"/>
                <a:gd name="T96" fmla="*/ 35 w 41"/>
                <a:gd name="T97" fmla="*/ 14 h 24"/>
                <a:gd name="T98" fmla="*/ 34 w 41"/>
                <a:gd name="T99" fmla="*/ 16 h 24"/>
                <a:gd name="T100" fmla="*/ 37 w 41"/>
                <a:gd name="T101" fmla="*/ 15 h 24"/>
                <a:gd name="T102" fmla="*/ 39 w 41"/>
                <a:gd name="T103" fmla="*/ 15 h 24"/>
                <a:gd name="T104" fmla="*/ 40 w 41"/>
                <a:gd name="T10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 h="24">
                  <a:moveTo>
                    <a:pt x="40" y="14"/>
                  </a:moveTo>
                  <a:cubicBezTo>
                    <a:pt x="39" y="13"/>
                    <a:pt x="37" y="12"/>
                    <a:pt x="37" y="12"/>
                  </a:cubicBezTo>
                  <a:cubicBezTo>
                    <a:pt x="37" y="13"/>
                    <a:pt x="35" y="13"/>
                    <a:pt x="35" y="12"/>
                  </a:cubicBezTo>
                  <a:cubicBezTo>
                    <a:pt x="34" y="12"/>
                    <a:pt x="34" y="11"/>
                    <a:pt x="33" y="12"/>
                  </a:cubicBezTo>
                  <a:cubicBezTo>
                    <a:pt x="31" y="12"/>
                    <a:pt x="30" y="13"/>
                    <a:pt x="30" y="14"/>
                  </a:cubicBezTo>
                  <a:cubicBezTo>
                    <a:pt x="30" y="14"/>
                    <a:pt x="29" y="15"/>
                    <a:pt x="29" y="14"/>
                  </a:cubicBezTo>
                  <a:cubicBezTo>
                    <a:pt x="29" y="13"/>
                    <a:pt x="28" y="13"/>
                    <a:pt x="27" y="13"/>
                  </a:cubicBezTo>
                  <a:cubicBezTo>
                    <a:pt x="27" y="13"/>
                    <a:pt x="25" y="13"/>
                    <a:pt x="25" y="12"/>
                  </a:cubicBezTo>
                  <a:cubicBezTo>
                    <a:pt x="25" y="11"/>
                    <a:pt x="24" y="11"/>
                    <a:pt x="24" y="10"/>
                  </a:cubicBezTo>
                  <a:cubicBezTo>
                    <a:pt x="24" y="9"/>
                    <a:pt x="24" y="8"/>
                    <a:pt x="23" y="8"/>
                  </a:cubicBezTo>
                  <a:cubicBezTo>
                    <a:pt x="23" y="7"/>
                    <a:pt x="22" y="6"/>
                    <a:pt x="22" y="6"/>
                  </a:cubicBezTo>
                  <a:cubicBezTo>
                    <a:pt x="21" y="6"/>
                    <a:pt x="17" y="6"/>
                    <a:pt x="17" y="6"/>
                  </a:cubicBezTo>
                  <a:cubicBezTo>
                    <a:pt x="16" y="6"/>
                    <a:pt x="14" y="7"/>
                    <a:pt x="14" y="6"/>
                  </a:cubicBezTo>
                  <a:cubicBezTo>
                    <a:pt x="14" y="6"/>
                    <a:pt x="12" y="4"/>
                    <a:pt x="11" y="3"/>
                  </a:cubicBezTo>
                  <a:cubicBezTo>
                    <a:pt x="11" y="4"/>
                    <a:pt x="11" y="4"/>
                    <a:pt x="10" y="4"/>
                  </a:cubicBezTo>
                  <a:cubicBezTo>
                    <a:pt x="9" y="6"/>
                    <a:pt x="7" y="5"/>
                    <a:pt x="8" y="4"/>
                  </a:cubicBezTo>
                  <a:cubicBezTo>
                    <a:pt x="8" y="2"/>
                    <a:pt x="8" y="1"/>
                    <a:pt x="7" y="1"/>
                  </a:cubicBezTo>
                  <a:cubicBezTo>
                    <a:pt x="6" y="1"/>
                    <a:pt x="7" y="4"/>
                    <a:pt x="6" y="4"/>
                  </a:cubicBezTo>
                  <a:cubicBezTo>
                    <a:pt x="6" y="4"/>
                    <a:pt x="6" y="2"/>
                    <a:pt x="6" y="0"/>
                  </a:cubicBezTo>
                  <a:cubicBezTo>
                    <a:pt x="0" y="2"/>
                    <a:pt x="0" y="2"/>
                    <a:pt x="0" y="2"/>
                  </a:cubicBezTo>
                  <a:cubicBezTo>
                    <a:pt x="0" y="12"/>
                    <a:pt x="0" y="12"/>
                    <a:pt x="0" y="12"/>
                  </a:cubicBezTo>
                  <a:cubicBezTo>
                    <a:pt x="0" y="12"/>
                    <a:pt x="0" y="12"/>
                    <a:pt x="0" y="12"/>
                  </a:cubicBezTo>
                  <a:cubicBezTo>
                    <a:pt x="0" y="12"/>
                    <a:pt x="1" y="13"/>
                    <a:pt x="2" y="13"/>
                  </a:cubicBezTo>
                  <a:cubicBezTo>
                    <a:pt x="2" y="13"/>
                    <a:pt x="2" y="12"/>
                    <a:pt x="2" y="11"/>
                  </a:cubicBezTo>
                  <a:cubicBezTo>
                    <a:pt x="2" y="11"/>
                    <a:pt x="3" y="10"/>
                    <a:pt x="4" y="10"/>
                  </a:cubicBezTo>
                  <a:cubicBezTo>
                    <a:pt x="5" y="10"/>
                    <a:pt x="5" y="9"/>
                    <a:pt x="5" y="9"/>
                  </a:cubicBezTo>
                  <a:cubicBezTo>
                    <a:pt x="5" y="9"/>
                    <a:pt x="6" y="9"/>
                    <a:pt x="6" y="9"/>
                  </a:cubicBezTo>
                  <a:cubicBezTo>
                    <a:pt x="6" y="8"/>
                    <a:pt x="7" y="9"/>
                    <a:pt x="7" y="9"/>
                  </a:cubicBezTo>
                  <a:cubicBezTo>
                    <a:pt x="8" y="10"/>
                    <a:pt x="9" y="10"/>
                    <a:pt x="9" y="10"/>
                  </a:cubicBezTo>
                  <a:cubicBezTo>
                    <a:pt x="10" y="10"/>
                    <a:pt x="10" y="12"/>
                    <a:pt x="10" y="12"/>
                  </a:cubicBezTo>
                  <a:cubicBezTo>
                    <a:pt x="10" y="13"/>
                    <a:pt x="13" y="13"/>
                    <a:pt x="13" y="13"/>
                  </a:cubicBezTo>
                  <a:cubicBezTo>
                    <a:pt x="14" y="13"/>
                    <a:pt x="14" y="14"/>
                    <a:pt x="14" y="14"/>
                  </a:cubicBezTo>
                  <a:cubicBezTo>
                    <a:pt x="15" y="15"/>
                    <a:pt x="15" y="16"/>
                    <a:pt x="15" y="16"/>
                  </a:cubicBezTo>
                  <a:cubicBezTo>
                    <a:pt x="16" y="17"/>
                    <a:pt x="17" y="17"/>
                    <a:pt x="18" y="18"/>
                  </a:cubicBezTo>
                  <a:cubicBezTo>
                    <a:pt x="18" y="19"/>
                    <a:pt x="20" y="19"/>
                    <a:pt x="20" y="19"/>
                  </a:cubicBezTo>
                  <a:cubicBezTo>
                    <a:pt x="21" y="20"/>
                    <a:pt x="22" y="21"/>
                    <a:pt x="23" y="21"/>
                  </a:cubicBezTo>
                  <a:cubicBezTo>
                    <a:pt x="23" y="21"/>
                    <a:pt x="25" y="22"/>
                    <a:pt x="25" y="22"/>
                  </a:cubicBezTo>
                  <a:cubicBezTo>
                    <a:pt x="25" y="23"/>
                    <a:pt x="25" y="23"/>
                    <a:pt x="25" y="23"/>
                  </a:cubicBezTo>
                  <a:cubicBezTo>
                    <a:pt x="25" y="23"/>
                    <a:pt x="25" y="23"/>
                    <a:pt x="25" y="23"/>
                  </a:cubicBezTo>
                  <a:cubicBezTo>
                    <a:pt x="26" y="23"/>
                    <a:pt x="27" y="24"/>
                    <a:pt x="27" y="24"/>
                  </a:cubicBezTo>
                  <a:cubicBezTo>
                    <a:pt x="28" y="24"/>
                    <a:pt x="28" y="24"/>
                    <a:pt x="28" y="24"/>
                  </a:cubicBezTo>
                  <a:cubicBezTo>
                    <a:pt x="28" y="23"/>
                    <a:pt x="29" y="22"/>
                    <a:pt x="29" y="22"/>
                  </a:cubicBezTo>
                  <a:cubicBezTo>
                    <a:pt x="30" y="21"/>
                    <a:pt x="29" y="21"/>
                    <a:pt x="29" y="20"/>
                  </a:cubicBezTo>
                  <a:cubicBezTo>
                    <a:pt x="29" y="19"/>
                    <a:pt x="27" y="19"/>
                    <a:pt x="27" y="18"/>
                  </a:cubicBezTo>
                  <a:cubicBezTo>
                    <a:pt x="28" y="17"/>
                    <a:pt x="29" y="17"/>
                    <a:pt x="30" y="17"/>
                  </a:cubicBezTo>
                  <a:cubicBezTo>
                    <a:pt x="30" y="17"/>
                    <a:pt x="30" y="16"/>
                    <a:pt x="30" y="16"/>
                  </a:cubicBezTo>
                  <a:cubicBezTo>
                    <a:pt x="31" y="16"/>
                    <a:pt x="31" y="15"/>
                    <a:pt x="31" y="15"/>
                  </a:cubicBezTo>
                  <a:cubicBezTo>
                    <a:pt x="32" y="14"/>
                    <a:pt x="33" y="15"/>
                    <a:pt x="33" y="14"/>
                  </a:cubicBezTo>
                  <a:cubicBezTo>
                    <a:pt x="34" y="14"/>
                    <a:pt x="35" y="14"/>
                    <a:pt x="35" y="14"/>
                  </a:cubicBezTo>
                  <a:cubicBezTo>
                    <a:pt x="35" y="14"/>
                    <a:pt x="34" y="15"/>
                    <a:pt x="34" y="16"/>
                  </a:cubicBezTo>
                  <a:cubicBezTo>
                    <a:pt x="35" y="16"/>
                    <a:pt x="36" y="16"/>
                    <a:pt x="37" y="15"/>
                  </a:cubicBezTo>
                  <a:cubicBezTo>
                    <a:pt x="37" y="15"/>
                    <a:pt x="38" y="16"/>
                    <a:pt x="39" y="15"/>
                  </a:cubicBezTo>
                  <a:cubicBezTo>
                    <a:pt x="39" y="14"/>
                    <a:pt x="41" y="15"/>
                    <a:pt x="40" y="1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322">
              <a:extLst>
                <a:ext uri="{FF2B5EF4-FFF2-40B4-BE49-F238E27FC236}">
                  <a16:creationId xmlns:a16="http://schemas.microsoft.com/office/drawing/2014/main" id="{FA43A524-2304-4A86-8333-C2CE60AA2BCF}"/>
                </a:ext>
              </a:extLst>
            </p:cNvPr>
            <p:cNvSpPr>
              <a:spLocks noEditPoints="1"/>
            </p:cNvSpPr>
            <p:nvPr/>
          </p:nvSpPr>
          <p:spPr bwMode="auto">
            <a:xfrm>
              <a:off x="-3481388" y="1333500"/>
              <a:ext cx="217487" cy="342900"/>
            </a:xfrm>
            <a:custGeom>
              <a:avLst/>
              <a:gdLst>
                <a:gd name="T0" fmla="*/ 57 w 60"/>
                <a:gd name="T1" fmla="*/ 50 h 95"/>
                <a:gd name="T2" fmla="*/ 57 w 60"/>
                <a:gd name="T3" fmla="*/ 47 h 95"/>
                <a:gd name="T4" fmla="*/ 54 w 60"/>
                <a:gd name="T5" fmla="*/ 46 h 95"/>
                <a:gd name="T6" fmla="*/ 50 w 60"/>
                <a:gd name="T7" fmla="*/ 46 h 95"/>
                <a:gd name="T8" fmla="*/ 48 w 60"/>
                <a:gd name="T9" fmla="*/ 46 h 95"/>
                <a:gd name="T10" fmla="*/ 45 w 60"/>
                <a:gd name="T11" fmla="*/ 47 h 95"/>
                <a:gd name="T12" fmla="*/ 42 w 60"/>
                <a:gd name="T13" fmla="*/ 50 h 95"/>
                <a:gd name="T14" fmla="*/ 42 w 60"/>
                <a:gd name="T15" fmla="*/ 46 h 95"/>
                <a:gd name="T16" fmla="*/ 37 w 60"/>
                <a:gd name="T17" fmla="*/ 49 h 95"/>
                <a:gd name="T18" fmla="*/ 36 w 60"/>
                <a:gd name="T19" fmla="*/ 50 h 95"/>
                <a:gd name="T20" fmla="*/ 34 w 60"/>
                <a:gd name="T21" fmla="*/ 49 h 95"/>
                <a:gd name="T22" fmla="*/ 31 w 60"/>
                <a:gd name="T23" fmla="*/ 52 h 95"/>
                <a:gd name="T24" fmla="*/ 29 w 60"/>
                <a:gd name="T25" fmla="*/ 53 h 95"/>
                <a:gd name="T26" fmla="*/ 26 w 60"/>
                <a:gd name="T27" fmla="*/ 54 h 95"/>
                <a:gd name="T28" fmla="*/ 23 w 60"/>
                <a:gd name="T29" fmla="*/ 55 h 95"/>
                <a:gd name="T30" fmla="*/ 22 w 60"/>
                <a:gd name="T31" fmla="*/ 57 h 95"/>
                <a:gd name="T32" fmla="*/ 26 w 60"/>
                <a:gd name="T33" fmla="*/ 57 h 95"/>
                <a:gd name="T34" fmla="*/ 23 w 60"/>
                <a:gd name="T35" fmla="*/ 60 h 95"/>
                <a:gd name="T36" fmla="*/ 18 w 60"/>
                <a:gd name="T37" fmla="*/ 66 h 95"/>
                <a:gd name="T38" fmla="*/ 14 w 60"/>
                <a:gd name="T39" fmla="*/ 70 h 95"/>
                <a:gd name="T40" fmla="*/ 11 w 60"/>
                <a:gd name="T41" fmla="*/ 74 h 95"/>
                <a:gd name="T42" fmla="*/ 7 w 60"/>
                <a:gd name="T43" fmla="*/ 77 h 95"/>
                <a:gd name="T44" fmla="*/ 3 w 60"/>
                <a:gd name="T45" fmla="*/ 80 h 95"/>
                <a:gd name="T46" fmla="*/ 1 w 60"/>
                <a:gd name="T47" fmla="*/ 83 h 95"/>
                <a:gd name="T48" fmla="*/ 0 w 60"/>
                <a:gd name="T49" fmla="*/ 87 h 95"/>
                <a:gd name="T50" fmla="*/ 2 w 60"/>
                <a:gd name="T51" fmla="*/ 89 h 95"/>
                <a:gd name="T52" fmla="*/ 2 w 60"/>
                <a:gd name="T53" fmla="*/ 90 h 95"/>
                <a:gd name="T54" fmla="*/ 4 w 60"/>
                <a:gd name="T55" fmla="*/ 94 h 95"/>
                <a:gd name="T56" fmla="*/ 13 w 60"/>
                <a:gd name="T57" fmla="*/ 90 h 95"/>
                <a:gd name="T58" fmla="*/ 16 w 60"/>
                <a:gd name="T59" fmla="*/ 90 h 95"/>
                <a:gd name="T60" fmla="*/ 18 w 60"/>
                <a:gd name="T61" fmla="*/ 85 h 95"/>
                <a:gd name="T62" fmla="*/ 17 w 60"/>
                <a:gd name="T63" fmla="*/ 77 h 95"/>
                <a:gd name="T64" fmla="*/ 21 w 60"/>
                <a:gd name="T65" fmla="*/ 72 h 95"/>
                <a:gd name="T66" fmla="*/ 24 w 60"/>
                <a:gd name="T67" fmla="*/ 65 h 95"/>
                <a:gd name="T68" fmla="*/ 27 w 60"/>
                <a:gd name="T69" fmla="*/ 59 h 95"/>
                <a:gd name="T70" fmla="*/ 33 w 60"/>
                <a:gd name="T71" fmla="*/ 56 h 95"/>
                <a:gd name="T72" fmla="*/ 38 w 60"/>
                <a:gd name="T73" fmla="*/ 53 h 95"/>
                <a:gd name="T74" fmla="*/ 46 w 60"/>
                <a:gd name="T75" fmla="*/ 55 h 95"/>
                <a:gd name="T76" fmla="*/ 51 w 60"/>
                <a:gd name="T77" fmla="*/ 50 h 95"/>
                <a:gd name="T78" fmla="*/ 57 w 60"/>
                <a:gd name="T79" fmla="*/ 52 h 95"/>
                <a:gd name="T80" fmla="*/ 17 w 60"/>
                <a:gd name="T81" fmla="*/ 7 h 95"/>
                <a:gd name="T82" fmla="*/ 22 w 60"/>
                <a:gd name="T83" fmla="*/ 10 h 95"/>
                <a:gd name="T84" fmla="*/ 27 w 60"/>
                <a:gd name="T85" fmla="*/ 11 h 95"/>
                <a:gd name="T86" fmla="*/ 27 w 60"/>
                <a:gd name="T87" fmla="*/ 14 h 95"/>
                <a:gd name="T88" fmla="*/ 23 w 60"/>
                <a:gd name="T89" fmla="*/ 18 h 95"/>
                <a:gd name="T90" fmla="*/ 27 w 60"/>
                <a:gd name="T91" fmla="*/ 19 h 95"/>
                <a:gd name="T92" fmla="*/ 33 w 60"/>
                <a:gd name="T93" fmla="*/ 11 h 95"/>
                <a:gd name="T94" fmla="*/ 37 w 60"/>
                <a:gd name="T95" fmla="*/ 13 h 95"/>
                <a:gd name="T96" fmla="*/ 43 w 60"/>
                <a:gd name="T97" fmla="*/ 15 h 95"/>
                <a:gd name="T98" fmla="*/ 41 w 60"/>
                <a:gd name="T99" fmla="*/ 12 h 95"/>
                <a:gd name="T100" fmla="*/ 36 w 60"/>
                <a:gd name="T101" fmla="*/ 8 h 95"/>
                <a:gd name="T102" fmla="*/ 31 w 60"/>
                <a:gd name="T103" fmla="*/ 5 h 95"/>
                <a:gd name="T104" fmla="*/ 26 w 60"/>
                <a:gd name="T105" fmla="*/ 2 h 95"/>
                <a:gd name="T106" fmla="*/ 24 w 60"/>
                <a:gd name="T107" fmla="*/ 5 h 95"/>
                <a:gd name="T108" fmla="*/ 19 w 60"/>
                <a:gd name="T109" fmla="*/ 5 h 95"/>
                <a:gd name="T110" fmla="*/ 16 w 60"/>
                <a:gd name="T111" fmla="*/ 4 h 95"/>
                <a:gd name="T112" fmla="*/ 15 w 60"/>
                <a:gd name="T113" fmla="*/ 11 h 95"/>
                <a:gd name="T114" fmla="*/ 15 w 60"/>
                <a:gd name="T115" fmla="*/ 11 h 95"/>
                <a:gd name="T116" fmla="*/ 34 w 60"/>
                <a:gd name="T117" fmla="*/ 5 h 95"/>
                <a:gd name="T118" fmla="*/ 48 w 60"/>
                <a:gd name="T119" fmla="*/ 5 h 95"/>
                <a:gd name="T120" fmla="*/ 42 w 60"/>
                <a:gd name="T121" fmla="*/ 2 h 95"/>
                <a:gd name="T122" fmla="*/ 36 w 60"/>
                <a:gd name="T123" fmla="*/ 1 h 95"/>
                <a:gd name="T124" fmla="*/ 32 w 60"/>
                <a:gd name="T125"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 h="95">
                  <a:moveTo>
                    <a:pt x="58" y="51"/>
                  </a:moveTo>
                  <a:cubicBezTo>
                    <a:pt x="58" y="51"/>
                    <a:pt x="57" y="51"/>
                    <a:pt x="57" y="51"/>
                  </a:cubicBezTo>
                  <a:cubicBezTo>
                    <a:pt x="57" y="50"/>
                    <a:pt x="56" y="50"/>
                    <a:pt x="56" y="49"/>
                  </a:cubicBezTo>
                  <a:cubicBezTo>
                    <a:pt x="56" y="49"/>
                    <a:pt x="56" y="49"/>
                    <a:pt x="57" y="50"/>
                  </a:cubicBezTo>
                  <a:cubicBezTo>
                    <a:pt x="57" y="50"/>
                    <a:pt x="58" y="50"/>
                    <a:pt x="58" y="49"/>
                  </a:cubicBezTo>
                  <a:cubicBezTo>
                    <a:pt x="59" y="48"/>
                    <a:pt x="60" y="49"/>
                    <a:pt x="60" y="48"/>
                  </a:cubicBezTo>
                  <a:cubicBezTo>
                    <a:pt x="60" y="48"/>
                    <a:pt x="59" y="48"/>
                    <a:pt x="59" y="47"/>
                  </a:cubicBezTo>
                  <a:cubicBezTo>
                    <a:pt x="59" y="47"/>
                    <a:pt x="58" y="47"/>
                    <a:pt x="57" y="47"/>
                  </a:cubicBezTo>
                  <a:cubicBezTo>
                    <a:pt x="56" y="47"/>
                    <a:pt x="56" y="47"/>
                    <a:pt x="56" y="46"/>
                  </a:cubicBezTo>
                  <a:cubicBezTo>
                    <a:pt x="55" y="46"/>
                    <a:pt x="54" y="46"/>
                    <a:pt x="54" y="47"/>
                  </a:cubicBezTo>
                  <a:cubicBezTo>
                    <a:pt x="54" y="48"/>
                    <a:pt x="53" y="48"/>
                    <a:pt x="53" y="48"/>
                  </a:cubicBezTo>
                  <a:cubicBezTo>
                    <a:pt x="54" y="47"/>
                    <a:pt x="53" y="46"/>
                    <a:pt x="54" y="46"/>
                  </a:cubicBezTo>
                  <a:cubicBezTo>
                    <a:pt x="54" y="46"/>
                    <a:pt x="54" y="45"/>
                    <a:pt x="53" y="45"/>
                  </a:cubicBezTo>
                  <a:cubicBezTo>
                    <a:pt x="51" y="45"/>
                    <a:pt x="51" y="46"/>
                    <a:pt x="51" y="46"/>
                  </a:cubicBezTo>
                  <a:cubicBezTo>
                    <a:pt x="52" y="47"/>
                    <a:pt x="50" y="48"/>
                    <a:pt x="50" y="48"/>
                  </a:cubicBezTo>
                  <a:cubicBezTo>
                    <a:pt x="49" y="48"/>
                    <a:pt x="50" y="47"/>
                    <a:pt x="50" y="46"/>
                  </a:cubicBezTo>
                  <a:cubicBezTo>
                    <a:pt x="50" y="45"/>
                    <a:pt x="49" y="46"/>
                    <a:pt x="48" y="47"/>
                  </a:cubicBezTo>
                  <a:cubicBezTo>
                    <a:pt x="47" y="48"/>
                    <a:pt x="47" y="49"/>
                    <a:pt x="46" y="49"/>
                  </a:cubicBezTo>
                  <a:cubicBezTo>
                    <a:pt x="46" y="49"/>
                    <a:pt x="46" y="48"/>
                    <a:pt x="47" y="48"/>
                  </a:cubicBezTo>
                  <a:cubicBezTo>
                    <a:pt x="48" y="47"/>
                    <a:pt x="48" y="46"/>
                    <a:pt x="48" y="46"/>
                  </a:cubicBezTo>
                  <a:cubicBezTo>
                    <a:pt x="49" y="46"/>
                    <a:pt x="49" y="45"/>
                    <a:pt x="48" y="45"/>
                  </a:cubicBezTo>
                  <a:cubicBezTo>
                    <a:pt x="47" y="45"/>
                    <a:pt x="47" y="46"/>
                    <a:pt x="47" y="46"/>
                  </a:cubicBezTo>
                  <a:cubicBezTo>
                    <a:pt x="46" y="46"/>
                    <a:pt x="45" y="45"/>
                    <a:pt x="45" y="46"/>
                  </a:cubicBezTo>
                  <a:cubicBezTo>
                    <a:pt x="45" y="46"/>
                    <a:pt x="44" y="46"/>
                    <a:pt x="45" y="47"/>
                  </a:cubicBezTo>
                  <a:cubicBezTo>
                    <a:pt x="45" y="47"/>
                    <a:pt x="44" y="48"/>
                    <a:pt x="44" y="47"/>
                  </a:cubicBezTo>
                  <a:cubicBezTo>
                    <a:pt x="44" y="46"/>
                    <a:pt x="43" y="47"/>
                    <a:pt x="42" y="48"/>
                  </a:cubicBezTo>
                  <a:cubicBezTo>
                    <a:pt x="42" y="48"/>
                    <a:pt x="41" y="48"/>
                    <a:pt x="42" y="48"/>
                  </a:cubicBezTo>
                  <a:cubicBezTo>
                    <a:pt x="42" y="49"/>
                    <a:pt x="42" y="50"/>
                    <a:pt x="42" y="50"/>
                  </a:cubicBezTo>
                  <a:cubicBezTo>
                    <a:pt x="41" y="50"/>
                    <a:pt x="41" y="48"/>
                    <a:pt x="41" y="48"/>
                  </a:cubicBezTo>
                  <a:cubicBezTo>
                    <a:pt x="40" y="48"/>
                    <a:pt x="41" y="47"/>
                    <a:pt x="41" y="47"/>
                  </a:cubicBezTo>
                  <a:cubicBezTo>
                    <a:pt x="42" y="47"/>
                    <a:pt x="43" y="46"/>
                    <a:pt x="42" y="46"/>
                  </a:cubicBezTo>
                  <a:cubicBezTo>
                    <a:pt x="42" y="46"/>
                    <a:pt x="42" y="46"/>
                    <a:pt x="42" y="46"/>
                  </a:cubicBezTo>
                  <a:cubicBezTo>
                    <a:pt x="42" y="47"/>
                    <a:pt x="41" y="47"/>
                    <a:pt x="40" y="47"/>
                  </a:cubicBezTo>
                  <a:cubicBezTo>
                    <a:pt x="39" y="47"/>
                    <a:pt x="39" y="48"/>
                    <a:pt x="40" y="48"/>
                  </a:cubicBezTo>
                  <a:cubicBezTo>
                    <a:pt x="41" y="49"/>
                    <a:pt x="40" y="49"/>
                    <a:pt x="39" y="49"/>
                  </a:cubicBezTo>
                  <a:cubicBezTo>
                    <a:pt x="39" y="48"/>
                    <a:pt x="38" y="49"/>
                    <a:pt x="37" y="49"/>
                  </a:cubicBezTo>
                  <a:cubicBezTo>
                    <a:pt x="37" y="49"/>
                    <a:pt x="39" y="50"/>
                    <a:pt x="39" y="50"/>
                  </a:cubicBezTo>
                  <a:cubicBezTo>
                    <a:pt x="39" y="50"/>
                    <a:pt x="38" y="50"/>
                    <a:pt x="38" y="50"/>
                  </a:cubicBezTo>
                  <a:cubicBezTo>
                    <a:pt x="37" y="50"/>
                    <a:pt x="37" y="50"/>
                    <a:pt x="36" y="49"/>
                  </a:cubicBezTo>
                  <a:cubicBezTo>
                    <a:pt x="36" y="48"/>
                    <a:pt x="35" y="49"/>
                    <a:pt x="36" y="50"/>
                  </a:cubicBezTo>
                  <a:cubicBezTo>
                    <a:pt x="37" y="50"/>
                    <a:pt x="36" y="50"/>
                    <a:pt x="36" y="51"/>
                  </a:cubicBezTo>
                  <a:cubicBezTo>
                    <a:pt x="36" y="52"/>
                    <a:pt x="35" y="51"/>
                    <a:pt x="35" y="51"/>
                  </a:cubicBezTo>
                  <a:cubicBezTo>
                    <a:pt x="36" y="50"/>
                    <a:pt x="35" y="50"/>
                    <a:pt x="34" y="50"/>
                  </a:cubicBezTo>
                  <a:cubicBezTo>
                    <a:pt x="33" y="51"/>
                    <a:pt x="34" y="50"/>
                    <a:pt x="34" y="49"/>
                  </a:cubicBezTo>
                  <a:cubicBezTo>
                    <a:pt x="34" y="49"/>
                    <a:pt x="33" y="49"/>
                    <a:pt x="32" y="49"/>
                  </a:cubicBezTo>
                  <a:cubicBezTo>
                    <a:pt x="32" y="49"/>
                    <a:pt x="31" y="49"/>
                    <a:pt x="32" y="50"/>
                  </a:cubicBezTo>
                  <a:cubicBezTo>
                    <a:pt x="32" y="50"/>
                    <a:pt x="32" y="51"/>
                    <a:pt x="32" y="51"/>
                  </a:cubicBezTo>
                  <a:cubicBezTo>
                    <a:pt x="31" y="51"/>
                    <a:pt x="31" y="51"/>
                    <a:pt x="31" y="52"/>
                  </a:cubicBezTo>
                  <a:cubicBezTo>
                    <a:pt x="31" y="52"/>
                    <a:pt x="30" y="52"/>
                    <a:pt x="30" y="52"/>
                  </a:cubicBezTo>
                  <a:cubicBezTo>
                    <a:pt x="30" y="51"/>
                    <a:pt x="29" y="51"/>
                    <a:pt x="28" y="52"/>
                  </a:cubicBezTo>
                  <a:cubicBezTo>
                    <a:pt x="28" y="52"/>
                    <a:pt x="27" y="53"/>
                    <a:pt x="27" y="53"/>
                  </a:cubicBezTo>
                  <a:cubicBezTo>
                    <a:pt x="27" y="54"/>
                    <a:pt x="28" y="53"/>
                    <a:pt x="29" y="53"/>
                  </a:cubicBezTo>
                  <a:cubicBezTo>
                    <a:pt x="29" y="54"/>
                    <a:pt x="29" y="54"/>
                    <a:pt x="29" y="54"/>
                  </a:cubicBezTo>
                  <a:cubicBezTo>
                    <a:pt x="29" y="54"/>
                    <a:pt x="29" y="55"/>
                    <a:pt x="29" y="55"/>
                  </a:cubicBezTo>
                  <a:cubicBezTo>
                    <a:pt x="28" y="54"/>
                    <a:pt x="28" y="54"/>
                    <a:pt x="28" y="55"/>
                  </a:cubicBezTo>
                  <a:cubicBezTo>
                    <a:pt x="27" y="56"/>
                    <a:pt x="27" y="55"/>
                    <a:pt x="26" y="54"/>
                  </a:cubicBezTo>
                  <a:cubicBezTo>
                    <a:pt x="26" y="54"/>
                    <a:pt x="26" y="55"/>
                    <a:pt x="25" y="55"/>
                  </a:cubicBezTo>
                  <a:cubicBezTo>
                    <a:pt x="25" y="55"/>
                    <a:pt x="26" y="53"/>
                    <a:pt x="26" y="53"/>
                  </a:cubicBezTo>
                  <a:cubicBezTo>
                    <a:pt x="25" y="52"/>
                    <a:pt x="25" y="53"/>
                    <a:pt x="24" y="54"/>
                  </a:cubicBezTo>
                  <a:cubicBezTo>
                    <a:pt x="24" y="55"/>
                    <a:pt x="23" y="55"/>
                    <a:pt x="23" y="55"/>
                  </a:cubicBezTo>
                  <a:cubicBezTo>
                    <a:pt x="23" y="56"/>
                    <a:pt x="22" y="56"/>
                    <a:pt x="22" y="56"/>
                  </a:cubicBezTo>
                  <a:cubicBezTo>
                    <a:pt x="22" y="57"/>
                    <a:pt x="20" y="57"/>
                    <a:pt x="19" y="58"/>
                  </a:cubicBezTo>
                  <a:cubicBezTo>
                    <a:pt x="18" y="59"/>
                    <a:pt x="19" y="59"/>
                    <a:pt x="20" y="58"/>
                  </a:cubicBezTo>
                  <a:cubicBezTo>
                    <a:pt x="20" y="57"/>
                    <a:pt x="21" y="58"/>
                    <a:pt x="22" y="57"/>
                  </a:cubicBezTo>
                  <a:cubicBezTo>
                    <a:pt x="23" y="57"/>
                    <a:pt x="24" y="56"/>
                    <a:pt x="24" y="56"/>
                  </a:cubicBezTo>
                  <a:cubicBezTo>
                    <a:pt x="24" y="57"/>
                    <a:pt x="25" y="57"/>
                    <a:pt x="25" y="56"/>
                  </a:cubicBezTo>
                  <a:cubicBezTo>
                    <a:pt x="26" y="56"/>
                    <a:pt x="26" y="56"/>
                    <a:pt x="27" y="56"/>
                  </a:cubicBezTo>
                  <a:cubicBezTo>
                    <a:pt x="27" y="56"/>
                    <a:pt x="26" y="57"/>
                    <a:pt x="26" y="57"/>
                  </a:cubicBezTo>
                  <a:cubicBezTo>
                    <a:pt x="27" y="58"/>
                    <a:pt x="26" y="58"/>
                    <a:pt x="26" y="58"/>
                  </a:cubicBezTo>
                  <a:cubicBezTo>
                    <a:pt x="26" y="57"/>
                    <a:pt x="25" y="57"/>
                    <a:pt x="25" y="57"/>
                  </a:cubicBezTo>
                  <a:cubicBezTo>
                    <a:pt x="25" y="58"/>
                    <a:pt x="24" y="58"/>
                    <a:pt x="24" y="58"/>
                  </a:cubicBezTo>
                  <a:cubicBezTo>
                    <a:pt x="23" y="58"/>
                    <a:pt x="23" y="59"/>
                    <a:pt x="23" y="60"/>
                  </a:cubicBezTo>
                  <a:cubicBezTo>
                    <a:pt x="23" y="61"/>
                    <a:pt x="22" y="60"/>
                    <a:pt x="22" y="61"/>
                  </a:cubicBezTo>
                  <a:cubicBezTo>
                    <a:pt x="22" y="61"/>
                    <a:pt x="21" y="63"/>
                    <a:pt x="20" y="64"/>
                  </a:cubicBezTo>
                  <a:cubicBezTo>
                    <a:pt x="19" y="64"/>
                    <a:pt x="20" y="65"/>
                    <a:pt x="19" y="65"/>
                  </a:cubicBezTo>
                  <a:cubicBezTo>
                    <a:pt x="19" y="66"/>
                    <a:pt x="18" y="65"/>
                    <a:pt x="18" y="66"/>
                  </a:cubicBezTo>
                  <a:cubicBezTo>
                    <a:pt x="17" y="66"/>
                    <a:pt x="18" y="67"/>
                    <a:pt x="17" y="68"/>
                  </a:cubicBezTo>
                  <a:cubicBezTo>
                    <a:pt x="17" y="68"/>
                    <a:pt x="17" y="69"/>
                    <a:pt x="17" y="69"/>
                  </a:cubicBezTo>
                  <a:cubicBezTo>
                    <a:pt x="17" y="70"/>
                    <a:pt x="16" y="69"/>
                    <a:pt x="16" y="69"/>
                  </a:cubicBezTo>
                  <a:cubicBezTo>
                    <a:pt x="16" y="70"/>
                    <a:pt x="15" y="70"/>
                    <a:pt x="14" y="70"/>
                  </a:cubicBezTo>
                  <a:cubicBezTo>
                    <a:pt x="14" y="70"/>
                    <a:pt x="15" y="71"/>
                    <a:pt x="16" y="71"/>
                  </a:cubicBezTo>
                  <a:cubicBezTo>
                    <a:pt x="16" y="72"/>
                    <a:pt x="15" y="72"/>
                    <a:pt x="15" y="72"/>
                  </a:cubicBezTo>
                  <a:cubicBezTo>
                    <a:pt x="15" y="71"/>
                    <a:pt x="14" y="72"/>
                    <a:pt x="13" y="73"/>
                  </a:cubicBezTo>
                  <a:cubicBezTo>
                    <a:pt x="12" y="73"/>
                    <a:pt x="12" y="74"/>
                    <a:pt x="11" y="74"/>
                  </a:cubicBezTo>
                  <a:cubicBezTo>
                    <a:pt x="11" y="74"/>
                    <a:pt x="11" y="75"/>
                    <a:pt x="10" y="76"/>
                  </a:cubicBezTo>
                  <a:cubicBezTo>
                    <a:pt x="10" y="76"/>
                    <a:pt x="10" y="75"/>
                    <a:pt x="9" y="75"/>
                  </a:cubicBezTo>
                  <a:cubicBezTo>
                    <a:pt x="8" y="75"/>
                    <a:pt x="8" y="75"/>
                    <a:pt x="9" y="76"/>
                  </a:cubicBezTo>
                  <a:cubicBezTo>
                    <a:pt x="9" y="77"/>
                    <a:pt x="8" y="76"/>
                    <a:pt x="7" y="77"/>
                  </a:cubicBezTo>
                  <a:cubicBezTo>
                    <a:pt x="7" y="78"/>
                    <a:pt x="6" y="77"/>
                    <a:pt x="5" y="78"/>
                  </a:cubicBezTo>
                  <a:cubicBezTo>
                    <a:pt x="5" y="78"/>
                    <a:pt x="6" y="78"/>
                    <a:pt x="6" y="79"/>
                  </a:cubicBezTo>
                  <a:cubicBezTo>
                    <a:pt x="7" y="79"/>
                    <a:pt x="5" y="79"/>
                    <a:pt x="4" y="79"/>
                  </a:cubicBezTo>
                  <a:cubicBezTo>
                    <a:pt x="4" y="79"/>
                    <a:pt x="4" y="80"/>
                    <a:pt x="3" y="80"/>
                  </a:cubicBezTo>
                  <a:cubicBezTo>
                    <a:pt x="3" y="79"/>
                    <a:pt x="2" y="80"/>
                    <a:pt x="2" y="81"/>
                  </a:cubicBezTo>
                  <a:cubicBezTo>
                    <a:pt x="3" y="81"/>
                    <a:pt x="2" y="81"/>
                    <a:pt x="1" y="81"/>
                  </a:cubicBezTo>
                  <a:cubicBezTo>
                    <a:pt x="1" y="81"/>
                    <a:pt x="0" y="81"/>
                    <a:pt x="0" y="82"/>
                  </a:cubicBezTo>
                  <a:cubicBezTo>
                    <a:pt x="0" y="82"/>
                    <a:pt x="1" y="83"/>
                    <a:pt x="1" y="83"/>
                  </a:cubicBezTo>
                  <a:cubicBezTo>
                    <a:pt x="1" y="83"/>
                    <a:pt x="0" y="84"/>
                    <a:pt x="1" y="84"/>
                  </a:cubicBezTo>
                  <a:cubicBezTo>
                    <a:pt x="1" y="84"/>
                    <a:pt x="1" y="85"/>
                    <a:pt x="1" y="85"/>
                  </a:cubicBezTo>
                  <a:cubicBezTo>
                    <a:pt x="0" y="85"/>
                    <a:pt x="0" y="85"/>
                    <a:pt x="1" y="86"/>
                  </a:cubicBezTo>
                  <a:cubicBezTo>
                    <a:pt x="1" y="86"/>
                    <a:pt x="0" y="86"/>
                    <a:pt x="0" y="87"/>
                  </a:cubicBezTo>
                  <a:cubicBezTo>
                    <a:pt x="1" y="88"/>
                    <a:pt x="1" y="87"/>
                    <a:pt x="2" y="88"/>
                  </a:cubicBezTo>
                  <a:cubicBezTo>
                    <a:pt x="2" y="88"/>
                    <a:pt x="3" y="88"/>
                    <a:pt x="3" y="87"/>
                  </a:cubicBezTo>
                  <a:cubicBezTo>
                    <a:pt x="4" y="86"/>
                    <a:pt x="4" y="88"/>
                    <a:pt x="4" y="88"/>
                  </a:cubicBezTo>
                  <a:cubicBezTo>
                    <a:pt x="3" y="88"/>
                    <a:pt x="2" y="88"/>
                    <a:pt x="2" y="89"/>
                  </a:cubicBezTo>
                  <a:cubicBezTo>
                    <a:pt x="3" y="89"/>
                    <a:pt x="2" y="89"/>
                    <a:pt x="2" y="88"/>
                  </a:cubicBezTo>
                  <a:cubicBezTo>
                    <a:pt x="2" y="88"/>
                    <a:pt x="0" y="89"/>
                    <a:pt x="1" y="89"/>
                  </a:cubicBezTo>
                  <a:cubicBezTo>
                    <a:pt x="1" y="90"/>
                    <a:pt x="1" y="90"/>
                    <a:pt x="1" y="91"/>
                  </a:cubicBezTo>
                  <a:cubicBezTo>
                    <a:pt x="1" y="91"/>
                    <a:pt x="2" y="91"/>
                    <a:pt x="2" y="90"/>
                  </a:cubicBezTo>
                  <a:cubicBezTo>
                    <a:pt x="2" y="90"/>
                    <a:pt x="3" y="90"/>
                    <a:pt x="3" y="90"/>
                  </a:cubicBezTo>
                  <a:cubicBezTo>
                    <a:pt x="3" y="91"/>
                    <a:pt x="3" y="91"/>
                    <a:pt x="3" y="91"/>
                  </a:cubicBezTo>
                  <a:cubicBezTo>
                    <a:pt x="3" y="92"/>
                    <a:pt x="2" y="92"/>
                    <a:pt x="2" y="92"/>
                  </a:cubicBezTo>
                  <a:cubicBezTo>
                    <a:pt x="1" y="93"/>
                    <a:pt x="3" y="94"/>
                    <a:pt x="4" y="94"/>
                  </a:cubicBezTo>
                  <a:cubicBezTo>
                    <a:pt x="5" y="94"/>
                    <a:pt x="5" y="95"/>
                    <a:pt x="7" y="95"/>
                  </a:cubicBezTo>
                  <a:cubicBezTo>
                    <a:pt x="8" y="95"/>
                    <a:pt x="11" y="92"/>
                    <a:pt x="11" y="92"/>
                  </a:cubicBezTo>
                  <a:cubicBezTo>
                    <a:pt x="11" y="91"/>
                    <a:pt x="12" y="92"/>
                    <a:pt x="13" y="91"/>
                  </a:cubicBezTo>
                  <a:cubicBezTo>
                    <a:pt x="13" y="91"/>
                    <a:pt x="13" y="90"/>
                    <a:pt x="13" y="90"/>
                  </a:cubicBezTo>
                  <a:cubicBezTo>
                    <a:pt x="14" y="89"/>
                    <a:pt x="14" y="91"/>
                    <a:pt x="14" y="91"/>
                  </a:cubicBezTo>
                  <a:cubicBezTo>
                    <a:pt x="15" y="91"/>
                    <a:pt x="15" y="91"/>
                    <a:pt x="15" y="92"/>
                  </a:cubicBezTo>
                  <a:cubicBezTo>
                    <a:pt x="15" y="92"/>
                    <a:pt x="15" y="92"/>
                    <a:pt x="15" y="92"/>
                  </a:cubicBezTo>
                  <a:cubicBezTo>
                    <a:pt x="16" y="92"/>
                    <a:pt x="16" y="91"/>
                    <a:pt x="16" y="90"/>
                  </a:cubicBezTo>
                  <a:cubicBezTo>
                    <a:pt x="16" y="90"/>
                    <a:pt x="16" y="89"/>
                    <a:pt x="16" y="89"/>
                  </a:cubicBezTo>
                  <a:cubicBezTo>
                    <a:pt x="16" y="88"/>
                    <a:pt x="18" y="88"/>
                    <a:pt x="18" y="88"/>
                  </a:cubicBezTo>
                  <a:cubicBezTo>
                    <a:pt x="18" y="88"/>
                    <a:pt x="18" y="86"/>
                    <a:pt x="18" y="86"/>
                  </a:cubicBezTo>
                  <a:cubicBezTo>
                    <a:pt x="17" y="86"/>
                    <a:pt x="17" y="85"/>
                    <a:pt x="18" y="85"/>
                  </a:cubicBezTo>
                  <a:cubicBezTo>
                    <a:pt x="18" y="85"/>
                    <a:pt x="19" y="84"/>
                    <a:pt x="19" y="83"/>
                  </a:cubicBezTo>
                  <a:cubicBezTo>
                    <a:pt x="18" y="83"/>
                    <a:pt x="17" y="83"/>
                    <a:pt x="17" y="82"/>
                  </a:cubicBezTo>
                  <a:cubicBezTo>
                    <a:pt x="17" y="81"/>
                    <a:pt x="18" y="81"/>
                    <a:pt x="17" y="80"/>
                  </a:cubicBezTo>
                  <a:cubicBezTo>
                    <a:pt x="17" y="79"/>
                    <a:pt x="17" y="78"/>
                    <a:pt x="17" y="77"/>
                  </a:cubicBezTo>
                  <a:cubicBezTo>
                    <a:pt x="17" y="77"/>
                    <a:pt x="17" y="76"/>
                    <a:pt x="17" y="75"/>
                  </a:cubicBezTo>
                  <a:cubicBezTo>
                    <a:pt x="18" y="74"/>
                    <a:pt x="19" y="73"/>
                    <a:pt x="20" y="73"/>
                  </a:cubicBezTo>
                  <a:cubicBezTo>
                    <a:pt x="20" y="74"/>
                    <a:pt x="21" y="74"/>
                    <a:pt x="21" y="73"/>
                  </a:cubicBezTo>
                  <a:cubicBezTo>
                    <a:pt x="22" y="73"/>
                    <a:pt x="22" y="72"/>
                    <a:pt x="21" y="72"/>
                  </a:cubicBezTo>
                  <a:cubicBezTo>
                    <a:pt x="21" y="72"/>
                    <a:pt x="20" y="72"/>
                    <a:pt x="21" y="71"/>
                  </a:cubicBezTo>
                  <a:cubicBezTo>
                    <a:pt x="21" y="70"/>
                    <a:pt x="22" y="69"/>
                    <a:pt x="22" y="68"/>
                  </a:cubicBezTo>
                  <a:cubicBezTo>
                    <a:pt x="22" y="67"/>
                    <a:pt x="22" y="66"/>
                    <a:pt x="22" y="66"/>
                  </a:cubicBezTo>
                  <a:cubicBezTo>
                    <a:pt x="23" y="65"/>
                    <a:pt x="23" y="66"/>
                    <a:pt x="24" y="65"/>
                  </a:cubicBezTo>
                  <a:cubicBezTo>
                    <a:pt x="25" y="65"/>
                    <a:pt x="24" y="64"/>
                    <a:pt x="25" y="64"/>
                  </a:cubicBezTo>
                  <a:cubicBezTo>
                    <a:pt x="25" y="64"/>
                    <a:pt x="25" y="63"/>
                    <a:pt x="26" y="62"/>
                  </a:cubicBezTo>
                  <a:cubicBezTo>
                    <a:pt x="26" y="62"/>
                    <a:pt x="27" y="61"/>
                    <a:pt x="26" y="61"/>
                  </a:cubicBezTo>
                  <a:cubicBezTo>
                    <a:pt x="26" y="61"/>
                    <a:pt x="27" y="60"/>
                    <a:pt x="27" y="59"/>
                  </a:cubicBezTo>
                  <a:cubicBezTo>
                    <a:pt x="27" y="59"/>
                    <a:pt x="28" y="58"/>
                    <a:pt x="29" y="58"/>
                  </a:cubicBezTo>
                  <a:cubicBezTo>
                    <a:pt x="29" y="58"/>
                    <a:pt x="30" y="58"/>
                    <a:pt x="30" y="57"/>
                  </a:cubicBezTo>
                  <a:cubicBezTo>
                    <a:pt x="30" y="57"/>
                    <a:pt x="30" y="55"/>
                    <a:pt x="31" y="56"/>
                  </a:cubicBezTo>
                  <a:cubicBezTo>
                    <a:pt x="32" y="56"/>
                    <a:pt x="33" y="56"/>
                    <a:pt x="33" y="56"/>
                  </a:cubicBezTo>
                  <a:cubicBezTo>
                    <a:pt x="34" y="57"/>
                    <a:pt x="35" y="57"/>
                    <a:pt x="35" y="56"/>
                  </a:cubicBezTo>
                  <a:cubicBezTo>
                    <a:pt x="35" y="55"/>
                    <a:pt x="35" y="53"/>
                    <a:pt x="36" y="54"/>
                  </a:cubicBezTo>
                  <a:cubicBezTo>
                    <a:pt x="36" y="54"/>
                    <a:pt x="36" y="54"/>
                    <a:pt x="37" y="54"/>
                  </a:cubicBezTo>
                  <a:cubicBezTo>
                    <a:pt x="37" y="53"/>
                    <a:pt x="38" y="53"/>
                    <a:pt x="38" y="53"/>
                  </a:cubicBezTo>
                  <a:cubicBezTo>
                    <a:pt x="39" y="53"/>
                    <a:pt x="40" y="55"/>
                    <a:pt x="41" y="55"/>
                  </a:cubicBezTo>
                  <a:cubicBezTo>
                    <a:pt x="42" y="55"/>
                    <a:pt x="43" y="55"/>
                    <a:pt x="43" y="55"/>
                  </a:cubicBezTo>
                  <a:cubicBezTo>
                    <a:pt x="44" y="54"/>
                    <a:pt x="44" y="55"/>
                    <a:pt x="45" y="55"/>
                  </a:cubicBezTo>
                  <a:cubicBezTo>
                    <a:pt x="46" y="55"/>
                    <a:pt x="46" y="56"/>
                    <a:pt x="46" y="55"/>
                  </a:cubicBezTo>
                  <a:cubicBezTo>
                    <a:pt x="47" y="54"/>
                    <a:pt x="46" y="54"/>
                    <a:pt x="47" y="54"/>
                  </a:cubicBezTo>
                  <a:cubicBezTo>
                    <a:pt x="48" y="54"/>
                    <a:pt x="48" y="53"/>
                    <a:pt x="48" y="52"/>
                  </a:cubicBezTo>
                  <a:cubicBezTo>
                    <a:pt x="48" y="51"/>
                    <a:pt x="49" y="51"/>
                    <a:pt x="49" y="50"/>
                  </a:cubicBezTo>
                  <a:cubicBezTo>
                    <a:pt x="49" y="50"/>
                    <a:pt x="51" y="50"/>
                    <a:pt x="51" y="50"/>
                  </a:cubicBezTo>
                  <a:cubicBezTo>
                    <a:pt x="52" y="49"/>
                    <a:pt x="53" y="49"/>
                    <a:pt x="53" y="50"/>
                  </a:cubicBezTo>
                  <a:cubicBezTo>
                    <a:pt x="54" y="51"/>
                    <a:pt x="56" y="51"/>
                    <a:pt x="56" y="52"/>
                  </a:cubicBezTo>
                  <a:cubicBezTo>
                    <a:pt x="56" y="52"/>
                    <a:pt x="56" y="52"/>
                    <a:pt x="56" y="53"/>
                  </a:cubicBezTo>
                  <a:cubicBezTo>
                    <a:pt x="56" y="53"/>
                    <a:pt x="56" y="52"/>
                    <a:pt x="57" y="52"/>
                  </a:cubicBezTo>
                  <a:cubicBezTo>
                    <a:pt x="58" y="52"/>
                    <a:pt x="58" y="51"/>
                    <a:pt x="59" y="51"/>
                  </a:cubicBezTo>
                  <a:cubicBezTo>
                    <a:pt x="59" y="52"/>
                    <a:pt x="60" y="51"/>
                    <a:pt x="60" y="51"/>
                  </a:cubicBezTo>
                  <a:cubicBezTo>
                    <a:pt x="59" y="50"/>
                    <a:pt x="58" y="50"/>
                    <a:pt x="58" y="51"/>
                  </a:cubicBezTo>
                  <a:close/>
                  <a:moveTo>
                    <a:pt x="17" y="7"/>
                  </a:moveTo>
                  <a:cubicBezTo>
                    <a:pt x="18" y="7"/>
                    <a:pt x="16" y="8"/>
                    <a:pt x="15" y="9"/>
                  </a:cubicBezTo>
                  <a:cubicBezTo>
                    <a:pt x="15" y="10"/>
                    <a:pt x="17" y="11"/>
                    <a:pt x="18" y="11"/>
                  </a:cubicBezTo>
                  <a:cubicBezTo>
                    <a:pt x="18" y="12"/>
                    <a:pt x="20" y="12"/>
                    <a:pt x="21" y="12"/>
                  </a:cubicBezTo>
                  <a:cubicBezTo>
                    <a:pt x="22" y="11"/>
                    <a:pt x="21" y="10"/>
                    <a:pt x="22" y="10"/>
                  </a:cubicBezTo>
                  <a:cubicBezTo>
                    <a:pt x="23" y="10"/>
                    <a:pt x="23" y="9"/>
                    <a:pt x="23" y="9"/>
                  </a:cubicBezTo>
                  <a:cubicBezTo>
                    <a:pt x="24" y="9"/>
                    <a:pt x="24" y="10"/>
                    <a:pt x="24" y="10"/>
                  </a:cubicBezTo>
                  <a:cubicBezTo>
                    <a:pt x="23" y="11"/>
                    <a:pt x="25" y="11"/>
                    <a:pt x="26" y="10"/>
                  </a:cubicBezTo>
                  <a:cubicBezTo>
                    <a:pt x="27" y="9"/>
                    <a:pt x="27" y="10"/>
                    <a:pt x="27" y="11"/>
                  </a:cubicBezTo>
                  <a:cubicBezTo>
                    <a:pt x="26" y="12"/>
                    <a:pt x="24" y="11"/>
                    <a:pt x="24" y="12"/>
                  </a:cubicBezTo>
                  <a:cubicBezTo>
                    <a:pt x="23" y="13"/>
                    <a:pt x="21" y="12"/>
                    <a:pt x="20" y="13"/>
                  </a:cubicBezTo>
                  <a:cubicBezTo>
                    <a:pt x="19" y="14"/>
                    <a:pt x="21" y="14"/>
                    <a:pt x="22" y="14"/>
                  </a:cubicBezTo>
                  <a:cubicBezTo>
                    <a:pt x="24" y="14"/>
                    <a:pt x="26" y="14"/>
                    <a:pt x="27" y="14"/>
                  </a:cubicBezTo>
                  <a:cubicBezTo>
                    <a:pt x="28" y="14"/>
                    <a:pt x="26" y="14"/>
                    <a:pt x="25" y="14"/>
                  </a:cubicBezTo>
                  <a:cubicBezTo>
                    <a:pt x="23" y="14"/>
                    <a:pt x="23" y="15"/>
                    <a:pt x="23" y="15"/>
                  </a:cubicBezTo>
                  <a:cubicBezTo>
                    <a:pt x="23" y="16"/>
                    <a:pt x="21" y="15"/>
                    <a:pt x="20" y="16"/>
                  </a:cubicBezTo>
                  <a:cubicBezTo>
                    <a:pt x="20" y="17"/>
                    <a:pt x="23" y="17"/>
                    <a:pt x="23" y="18"/>
                  </a:cubicBezTo>
                  <a:cubicBezTo>
                    <a:pt x="23" y="18"/>
                    <a:pt x="24" y="18"/>
                    <a:pt x="25" y="18"/>
                  </a:cubicBezTo>
                  <a:cubicBezTo>
                    <a:pt x="26" y="18"/>
                    <a:pt x="24" y="19"/>
                    <a:pt x="24" y="19"/>
                  </a:cubicBezTo>
                  <a:cubicBezTo>
                    <a:pt x="24" y="19"/>
                    <a:pt x="26" y="19"/>
                    <a:pt x="26" y="20"/>
                  </a:cubicBezTo>
                  <a:cubicBezTo>
                    <a:pt x="26" y="20"/>
                    <a:pt x="27" y="20"/>
                    <a:pt x="27" y="19"/>
                  </a:cubicBezTo>
                  <a:cubicBezTo>
                    <a:pt x="27" y="19"/>
                    <a:pt x="29" y="16"/>
                    <a:pt x="30" y="15"/>
                  </a:cubicBezTo>
                  <a:cubicBezTo>
                    <a:pt x="32" y="15"/>
                    <a:pt x="31" y="14"/>
                    <a:pt x="31" y="13"/>
                  </a:cubicBezTo>
                  <a:cubicBezTo>
                    <a:pt x="31" y="12"/>
                    <a:pt x="32" y="13"/>
                    <a:pt x="32" y="12"/>
                  </a:cubicBezTo>
                  <a:cubicBezTo>
                    <a:pt x="32" y="12"/>
                    <a:pt x="32" y="11"/>
                    <a:pt x="33" y="11"/>
                  </a:cubicBezTo>
                  <a:cubicBezTo>
                    <a:pt x="34" y="10"/>
                    <a:pt x="34" y="10"/>
                    <a:pt x="36" y="10"/>
                  </a:cubicBezTo>
                  <a:cubicBezTo>
                    <a:pt x="37" y="9"/>
                    <a:pt x="37" y="10"/>
                    <a:pt x="36" y="10"/>
                  </a:cubicBezTo>
                  <a:cubicBezTo>
                    <a:pt x="35" y="10"/>
                    <a:pt x="36" y="12"/>
                    <a:pt x="36" y="12"/>
                  </a:cubicBezTo>
                  <a:cubicBezTo>
                    <a:pt x="37" y="12"/>
                    <a:pt x="37" y="13"/>
                    <a:pt x="37" y="13"/>
                  </a:cubicBezTo>
                  <a:cubicBezTo>
                    <a:pt x="38" y="13"/>
                    <a:pt x="38" y="14"/>
                    <a:pt x="37" y="15"/>
                  </a:cubicBezTo>
                  <a:cubicBezTo>
                    <a:pt x="36" y="16"/>
                    <a:pt x="37" y="16"/>
                    <a:pt x="39" y="15"/>
                  </a:cubicBezTo>
                  <a:cubicBezTo>
                    <a:pt x="41" y="15"/>
                    <a:pt x="40" y="16"/>
                    <a:pt x="40" y="17"/>
                  </a:cubicBezTo>
                  <a:cubicBezTo>
                    <a:pt x="41" y="17"/>
                    <a:pt x="42" y="16"/>
                    <a:pt x="43" y="15"/>
                  </a:cubicBezTo>
                  <a:cubicBezTo>
                    <a:pt x="44" y="14"/>
                    <a:pt x="45" y="14"/>
                    <a:pt x="45" y="14"/>
                  </a:cubicBezTo>
                  <a:cubicBezTo>
                    <a:pt x="45" y="13"/>
                    <a:pt x="44" y="13"/>
                    <a:pt x="44" y="13"/>
                  </a:cubicBezTo>
                  <a:cubicBezTo>
                    <a:pt x="43" y="14"/>
                    <a:pt x="41" y="14"/>
                    <a:pt x="42" y="13"/>
                  </a:cubicBezTo>
                  <a:cubicBezTo>
                    <a:pt x="42" y="12"/>
                    <a:pt x="42" y="12"/>
                    <a:pt x="41" y="12"/>
                  </a:cubicBezTo>
                  <a:cubicBezTo>
                    <a:pt x="40" y="12"/>
                    <a:pt x="39" y="12"/>
                    <a:pt x="40" y="11"/>
                  </a:cubicBezTo>
                  <a:cubicBezTo>
                    <a:pt x="40" y="11"/>
                    <a:pt x="39" y="10"/>
                    <a:pt x="38" y="10"/>
                  </a:cubicBezTo>
                  <a:cubicBezTo>
                    <a:pt x="38" y="10"/>
                    <a:pt x="38" y="9"/>
                    <a:pt x="38" y="9"/>
                  </a:cubicBezTo>
                  <a:cubicBezTo>
                    <a:pt x="38" y="8"/>
                    <a:pt x="36" y="8"/>
                    <a:pt x="36" y="8"/>
                  </a:cubicBezTo>
                  <a:cubicBezTo>
                    <a:pt x="37" y="8"/>
                    <a:pt x="35" y="7"/>
                    <a:pt x="35" y="8"/>
                  </a:cubicBezTo>
                  <a:cubicBezTo>
                    <a:pt x="35" y="8"/>
                    <a:pt x="34" y="8"/>
                    <a:pt x="34" y="7"/>
                  </a:cubicBezTo>
                  <a:cubicBezTo>
                    <a:pt x="34" y="7"/>
                    <a:pt x="32" y="7"/>
                    <a:pt x="32" y="7"/>
                  </a:cubicBezTo>
                  <a:cubicBezTo>
                    <a:pt x="31" y="7"/>
                    <a:pt x="32" y="5"/>
                    <a:pt x="31" y="5"/>
                  </a:cubicBezTo>
                  <a:cubicBezTo>
                    <a:pt x="30" y="5"/>
                    <a:pt x="29" y="6"/>
                    <a:pt x="29" y="6"/>
                  </a:cubicBezTo>
                  <a:cubicBezTo>
                    <a:pt x="29" y="6"/>
                    <a:pt x="29" y="5"/>
                    <a:pt x="30" y="4"/>
                  </a:cubicBezTo>
                  <a:cubicBezTo>
                    <a:pt x="30" y="4"/>
                    <a:pt x="27" y="3"/>
                    <a:pt x="27" y="3"/>
                  </a:cubicBezTo>
                  <a:cubicBezTo>
                    <a:pt x="27" y="4"/>
                    <a:pt x="26" y="2"/>
                    <a:pt x="26" y="2"/>
                  </a:cubicBezTo>
                  <a:cubicBezTo>
                    <a:pt x="25" y="2"/>
                    <a:pt x="26" y="3"/>
                    <a:pt x="25" y="3"/>
                  </a:cubicBezTo>
                  <a:cubicBezTo>
                    <a:pt x="25" y="4"/>
                    <a:pt x="24" y="4"/>
                    <a:pt x="25" y="4"/>
                  </a:cubicBezTo>
                  <a:cubicBezTo>
                    <a:pt x="26" y="5"/>
                    <a:pt x="27" y="8"/>
                    <a:pt x="27" y="8"/>
                  </a:cubicBezTo>
                  <a:cubicBezTo>
                    <a:pt x="26" y="8"/>
                    <a:pt x="24" y="6"/>
                    <a:pt x="24" y="5"/>
                  </a:cubicBezTo>
                  <a:cubicBezTo>
                    <a:pt x="24" y="4"/>
                    <a:pt x="23" y="3"/>
                    <a:pt x="22" y="4"/>
                  </a:cubicBezTo>
                  <a:cubicBezTo>
                    <a:pt x="22" y="5"/>
                    <a:pt x="21" y="5"/>
                    <a:pt x="21" y="6"/>
                  </a:cubicBezTo>
                  <a:cubicBezTo>
                    <a:pt x="22" y="6"/>
                    <a:pt x="21" y="7"/>
                    <a:pt x="21" y="6"/>
                  </a:cubicBezTo>
                  <a:cubicBezTo>
                    <a:pt x="21" y="6"/>
                    <a:pt x="20" y="5"/>
                    <a:pt x="19" y="5"/>
                  </a:cubicBezTo>
                  <a:cubicBezTo>
                    <a:pt x="19" y="5"/>
                    <a:pt x="20" y="4"/>
                    <a:pt x="21" y="4"/>
                  </a:cubicBezTo>
                  <a:cubicBezTo>
                    <a:pt x="22" y="4"/>
                    <a:pt x="20" y="3"/>
                    <a:pt x="20" y="4"/>
                  </a:cubicBezTo>
                  <a:cubicBezTo>
                    <a:pt x="19" y="4"/>
                    <a:pt x="18" y="3"/>
                    <a:pt x="18" y="4"/>
                  </a:cubicBezTo>
                  <a:cubicBezTo>
                    <a:pt x="17" y="4"/>
                    <a:pt x="17" y="4"/>
                    <a:pt x="16" y="4"/>
                  </a:cubicBezTo>
                  <a:cubicBezTo>
                    <a:pt x="15" y="4"/>
                    <a:pt x="15" y="5"/>
                    <a:pt x="14" y="5"/>
                  </a:cubicBezTo>
                  <a:cubicBezTo>
                    <a:pt x="14" y="4"/>
                    <a:pt x="13" y="6"/>
                    <a:pt x="14" y="7"/>
                  </a:cubicBezTo>
                  <a:cubicBezTo>
                    <a:pt x="15" y="8"/>
                    <a:pt x="16" y="6"/>
                    <a:pt x="17" y="7"/>
                  </a:cubicBezTo>
                  <a:close/>
                  <a:moveTo>
                    <a:pt x="15" y="11"/>
                  </a:moveTo>
                  <a:cubicBezTo>
                    <a:pt x="15" y="11"/>
                    <a:pt x="16" y="12"/>
                    <a:pt x="16" y="12"/>
                  </a:cubicBezTo>
                  <a:cubicBezTo>
                    <a:pt x="16" y="12"/>
                    <a:pt x="15" y="11"/>
                    <a:pt x="15" y="10"/>
                  </a:cubicBezTo>
                  <a:cubicBezTo>
                    <a:pt x="14" y="9"/>
                    <a:pt x="14" y="9"/>
                    <a:pt x="13" y="9"/>
                  </a:cubicBezTo>
                  <a:cubicBezTo>
                    <a:pt x="12" y="9"/>
                    <a:pt x="14" y="11"/>
                    <a:pt x="15" y="11"/>
                  </a:cubicBezTo>
                  <a:close/>
                  <a:moveTo>
                    <a:pt x="31" y="2"/>
                  </a:moveTo>
                  <a:cubicBezTo>
                    <a:pt x="31" y="3"/>
                    <a:pt x="30" y="3"/>
                    <a:pt x="31" y="3"/>
                  </a:cubicBezTo>
                  <a:cubicBezTo>
                    <a:pt x="32" y="5"/>
                    <a:pt x="38" y="3"/>
                    <a:pt x="39" y="4"/>
                  </a:cubicBezTo>
                  <a:cubicBezTo>
                    <a:pt x="40" y="4"/>
                    <a:pt x="34" y="5"/>
                    <a:pt x="34" y="5"/>
                  </a:cubicBezTo>
                  <a:cubicBezTo>
                    <a:pt x="35" y="6"/>
                    <a:pt x="39" y="6"/>
                    <a:pt x="40" y="6"/>
                  </a:cubicBezTo>
                  <a:cubicBezTo>
                    <a:pt x="40" y="6"/>
                    <a:pt x="41" y="7"/>
                    <a:pt x="43" y="7"/>
                  </a:cubicBezTo>
                  <a:cubicBezTo>
                    <a:pt x="44" y="7"/>
                    <a:pt x="44" y="6"/>
                    <a:pt x="45" y="6"/>
                  </a:cubicBezTo>
                  <a:cubicBezTo>
                    <a:pt x="46" y="6"/>
                    <a:pt x="48" y="6"/>
                    <a:pt x="48" y="5"/>
                  </a:cubicBezTo>
                  <a:cubicBezTo>
                    <a:pt x="48" y="4"/>
                    <a:pt x="52" y="3"/>
                    <a:pt x="51" y="2"/>
                  </a:cubicBezTo>
                  <a:cubicBezTo>
                    <a:pt x="51" y="1"/>
                    <a:pt x="48" y="2"/>
                    <a:pt x="47" y="1"/>
                  </a:cubicBezTo>
                  <a:cubicBezTo>
                    <a:pt x="46" y="1"/>
                    <a:pt x="44" y="0"/>
                    <a:pt x="43" y="1"/>
                  </a:cubicBezTo>
                  <a:cubicBezTo>
                    <a:pt x="43" y="2"/>
                    <a:pt x="42" y="2"/>
                    <a:pt x="42" y="2"/>
                  </a:cubicBezTo>
                  <a:cubicBezTo>
                    <a:pt x="42" y="1"/>
                    <a:pt x="42" y="0"/>
                    <a:pt x="41" y="0"/>
                  </a:cubicBezTo>
                  <a:cubicBezTo>
                    <a:pt x="39" y="1"/>
                    <a:pt x="41" y="2"/>
                    <a:pt x="40" y="3"/>
                  </a:cubicBezTo>
                  <a:cubicBezTo>
                    <a:pt x="40" y="3"/>
                    <a:pt x="39" y="2"/>
                    <a:pt x="38" y="1"/>
                  </a:cubicBezTo>
                  <a:cubicBezTo>
                    <a:pt x="38" y="1"/>
                    <a:pt x="37" y="2"/>
                    <a:pt x="36" y="1"/>
                  </a:cubicBezTo>
                  <a:cubicBezTo>
                    <a:pt x="36" y="1"/>
                    <a:pt x="34" y="0"/>
                    <a:pt x="34" y="0"/>
                  </a:cubicBezTo>
                  <a:cubicBezTo>
                    <a:pt x="34" y="0"/>
                    <a:pt x="34" y="1"/>
                    <a:pt x="34" y="1"/>
                  </a:cubicBezTo>
                  <a:cubicBezTo>
                    <a:pt x="34" y="1"/>
                    <a:pt x="33" y="1"/>
                    <a:pt x="32" y="1"/>
                  </a:cubicBezTo>
                  <a:cubicBezTo>
                    <a:pt x="32" y="0"/>
                    <a:pt x="33" y="1"/>
                    <a:pt x="32" y="2"/>
                  </a:cubicBezTo>
                  <a:cubicBezTo>
                    <a:pt x="32" y="2"/>
                    <a:pt x="31" y="1"/>
                    <a:pt x="31" y="1"/>
                  </a:cubicBezTo>
                  <a:cubicBezTo>
                    <a:pt x="30" y="1"/>
                    <a:pt x="30" y="1"/>
                    <a:pt x="30" y="1"/>
                  </a:cubicBezTo>
                  <a:cubicBezTo>
                    <a:pt x="29" y="1"/>
                    <a:pt x="30" y="2"/>
                    <a:pt x="3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323">
              <a:extLst>
                <a:ext uri="{FF2B5EF4-FFF2-40B4-BE49-F238E27FC236}">
                  <a16:creationId xmlns:a16="http://schemas.microsoft.com/office/drawing/2014/main" id="{7C1C5343-0604-45F5-A9A1-E03AA8D5D4C7}"/>
                </a:ext>
              </a:extLst>
            </p:cNvPr>
            <p:cNvSpPr>
              <a:spLocks/>
            </p:cNvSpPr>
            <p:nvPr/>
          </p:nvSpPr>
          <p:spPr bwMode="auto">
            <a:xfrm>
              <a:off x="-1944688" y="1608138"/>
              <a:ext cx="28575" cy="11113"/>
            </a:xfrm>
            <a:custGeom>
              <a:avLst/>
              <a:gdLst>
                <a:gd name="T0" fmla="*/ 3 w 8"/>
                <a:gd name="T1" fmla="*/ 0 h 3"/>
                <a:gd name="T2" fmla="*/ 0 w 8"/>
                <a:gd name="T3" fmla="*/ 1 h 3"/>
                <a:gd name="T4" fmla="*/ 5 w 8"/>
                <a:gd name="T5" fmla="*/ 2 h 3"/>
                <a:gd name="T6" fmla="*/ 8 w 8"/>
                <a:gd name="T7" fmla="*/ 2 h 3"/>
                <a:gd name="T8" fmla="*/ 3 w 8"/>
                <a:gd name="T9" fmla="*/ 0 h 3"/>
              </a:gdLst>
              <a:ahLst/>
              <a:cxnLst>
                <a:cxn ang="0">
                  <a:pos x="T0" y="T1"/>
                </a:cxn>
                <a:cxn ang="0">
                  <a:pos x="T2" y="T3"/>
                </a:cxn>
                <a:cxn ang="0">
                  <a:pos x="T4" y="T5"/>
                </a:cxn>
                <a:cxn ang="0">
                  <a:pos x="T6" y="T7"/>
                </a:cxn>
                <a:cxn ang="0">
                  <a:pos x="T8" y="T9"/>
                </a:cxn>
              </a:cxnLst>
              <a:rect l="0" t="0" r="r" b="b"/>
              <a:pathLst>
                <a:path w="8" h="3">
                  <a:moveTo>
                    <a:pt x="3" y="0"/>
                  </a:moveTo>
                  <a:cubicBezTo>
                    <a:pt x="3" y="0"/>
                    <a:pt x="0" y="0"/>
                    <a:pt x="0" y="1"/>
                  </a:cubicBezTo>
                  <a:cubicBezTo>
                    <a:pt x="1" y="2"/>
                    <a:pt x="4" y="1"/>
                    <a:pt x="5" y="2"/>
                  </a:cubicBezTo>
                  <a:cubicBezTo>
                    <a:pt x="6" y="3"/>
                    <a:pt x="8" y="2"/>
                    <a:pt x="8" y="2"/>
                  </a:cubicBezTo>
                  <a:cubicBezTo>
                    <a:pt x="8" y="1"/>
                    <a:pt x="4"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324">
              <a:extLst>
                <a:ext uri="{FF2B5EF4-FFF2-40B4-BE49-F238E27FC236}">
                  <a16:creationId xmlns:a16="http://schemas.microsoft.com/office/drawing/2014/main" id="{12EEA278-7FBD-4DD0-8E3D-722F34F48362}"/>
                </a:ext>
              </a:extLst>
            </p:cNvPr>
            <p:cNvSpPr>
              <a:spLocks noEditPoints="1"/>
            </p:cNvSpPr>
            <p:nvPr/>
          </p:nvSpPr>
          <p:spPr bwMode="auto">
            <a:xfrm>
              <a:off x="-2444750" y="1817688"/>
              <a:ext cx="146050" cy="142875"/>
            </a:xfrm>
            <a:custGeom>
              <a:avLst/>
              <a:gdLst>
                <a:gd name="T0" fmla="*/ 35 w 40"/>
                <a:gd name="T1" fmla="*/ 5 h 40"/>
                <a:gd name="T2" fmla="*/ 29 w 40"/>
                <a:gd name="T3" fmla="*/ 2 h 40"/>
                <a:gd name="T4" fmla="*/ 28 w 40"/>
                <a:gd name="T5" fmla="*/ 7 h 40"/>
                <a:gd name="T6" fmla="*/ 25 w 40"/>
                <a:gd name="T7" fmla="*/ 9 h 40"/>
                <a:gd name="T8" fmla="*/ 25 w 40"/>
                <a:gd name="T9" fmla="*/ 12 h 40"/>
                <a:gd name="T10" fmla="*/ 27 w 40"/>
                <a:gd name="T11" fmla="*/ 11 h 40"/>
                <a:gd name="T12" fmla="*/ 28 w 40"/>
                <a:gd name="T13" fmla="*/ 10 h 40"/>
                <a:gd name="T14" fmla="*/ 33 w 40"/>
                <a:gd name="T15" fmla="*/ 10 h 40"/>
                <a:gd name="T16" fmla="*/ 37 w 40"/>
                <a:gd name="T17" fmla="*/ 7 h 40"/>
                <a:gd name="T18" fmla="*/ 38 w 40"/>
                <a:gd name="T19" fmla="*/ 5 h 40"/>
                <a:gd name="T20" fmla="*/ 25 w 40"/>
                <a:gd name="T21" fmla="*/ 17 h 40"/>
                <a:gd name="T22" fmla="*/ 22 w 40"/>
                <a:gd name="T23" fmla="*/ 23 h 40"/>
                <a:gd name="T24" fmla="*/ 18 w 40"/>
                <a:gd name="T25" fmla="*/ 24 h 40"/>
                <a:gd name="T26" fmla="*/ 15 w 40"/>
                <a:gd name="T27" fmla="*/ 28 h 40"/>
                <a:gd name="T28" fmla="*/ 11 w 40"/>
                <a:gd name="T29" fmla="*/ 29 h 40"/>
                <a:gd name="T30" fmla="*/ 4 w 40"/>
                <a:gd name="T31" fmla="*/ 32 h 40"/>
                <a:gd name="T32" fmla="*/ 6 w 40"/>
                <a:gd name="T33" fmla="*/ 32 h 40"/>
                <a:gd name="T34" fmla="*/ 13 w 40"/>
                <a:gd name="T35" fmla="*/ 33 h 40"/>
                <a:gd name="T36" fmla="*/ 17 w 40"/>
                <a:gd name="T37" fmla="*/ 31 h 40"/>
                <a:gd name="T38" fmla="*/ 21 w 40"/>
                <a:gd name="T39" fmla="*/ 31 h 40"/>
                <a:gd name="T40" fmla="*/ 24 w 40"/>
                <a:gd name="T41" fmla="*/ 29 h 40"/>
                <a:gd name="T42" fmla="*/ 26 w 40"/>
                <a:gd name="T43" fmla="*/ 26 h 40"/>
                <a:gd name="T44" fmla="*/ 29 w 40"/>
                <a:gd name="T45" fmla="*/ 20 h 40"/>
                <a:gd name="T46" fmla="*/ 25 w 40"/>
                <a:gd name="T47" fmla="*/ 14 h 40"/>
                <a:gd name="T48" fmla="*/ 8 w 40"/>
                <a:gd name="T49" fmla="*/ 33 h 40"/>
                <a:gd name="T50" fmla="*/ 9 w 40"/>
                <a:gd name="T51" fmla="*/ 35 h 40"/>
                <a:gd name="T52" fmla="*/ 12 w 40"/>
                <a:gd name="T53" fmla="*/ 32 h 40"/>
                <a:gd name="T54" fmla="*/ 5 w 40"/>
                <a:gd name="T55" fmla="*/ 35 h 40"/>
                <a:gd name="T56" fmla="*/ 1 w 40"/>
                <a:gd name="T57" fmla="*/ 34 h 40"/>
                <a:gd name="T58" fmla="*/ 2 w 40"/>
                <a:gd name="T59" fmla="*/ 35 h 40"/>
                <a:gd name="T60" fmla="*/ 3 w 40"/>
                <a:gd name="T61" fmla="*/ 40 h 40"/>
                <a:gd name="T62" fmla="*/ 5 w 40"/>
                <a:gd name="T63"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0">
                  <a:moveTo>
                    <a:pt x="38" y="5"/>
                  </a:moveTo>
                  <a:cubicBezTo>
                    <a:pt x="37" y="4"/>
                    <a:pt x="36" y="5"/>
                    <a:pt x="35" y="5"/>
                  </a:cubicBezTo>
                  <a:cubicBezTo>
                    <a:pt x="34" y="6"/>
                    <a:pt x="31" y="3"/>
                    <a:pt x="30" y="2"/>
                  </a:cubicBezTo>
                  <a:cubicBezTo>
                    <a:pt x="29" y="0"/>
                    <a:pt x="28" y="1"/>
                    <a:pt x="29" y="2"/>
                  </a:cubicBezTo>
                  <a:cubicBezTo>
                    <a:pt x="29" y="3"/>
                    <a:pt x="29" y="4"/>
                    <a:pt x="29" y="5"/>
                  </a:cubicBezTo>
                  <a:cubicBezTo>
                    <a:pt x="29" y="6"/>
                    <a:pt x="28" y="6"/>
                    <a:pt x="28" y="7"/>
                  </a:cubicBezTo>
                  <a:cubicBezTo>
                    <a:pt x="28" y="8"/>
                    <a:pt x="27" y="8"/>
                    <a:pt x="26" y="8"/>
                  </a:cubicBezTo>
                  <a:cubicBezTo>
                    <a:pt x="25" y="8"/>
                    <a:pt x="26" y="9"/>
                    <a:pt x="25" y="9"/>
                  </a:cubicBezTo>
                  <a:cubicBezTo>
                    <a:pt x="24" y="9"/>
                    <a:pt x="24" y="10"/>
                    <a:pt x="25" y="10"/>
                  </a:cubicBezTo>
                  <a:cubicBezTo>
                    <a:pt x="25" y="11"/>
                    <a:pt x="25" y="12"/>
                    <a:pt x="25" y="12"/>
                  </a:cubicBezTo>
                  <a:cubicBezTo>
                    <a:pt x="25" y="13"/>
                    <a:pt x="25" y="12"/>
                    <a:pt x="26" y="12"/>
                  </a:cubicBezTo>
                  <a:cubicBezTo>
                    <a:pt x="26" y="11"/>
                    <a:pt x="27" y="12"/>
                    <a:pt x="27" y="11"/>
                  </a:cubicBezTo>
                  <a:cubicBezTo>
                    <a:pt x="27" y="11"/>
                    <a:pt x="26" y="10"/>
                    <a:pt x="26" y="10"/>
                  </a:cubicBezTo>
                  <a:cubicBezTo>
                    <a:pt x="26" y="9"/>
                    <a:pt x="27" y="10"/>
                    <a:pt x="28" y="10"/>
                  </a:cubicBezTo>
                  <a:cubicBezTo>
                    <a:pt x="28" y="9"/>
                    <a:pt x="30" y="9"/>
                    <a:pt x="31" y="10"/>
                  </a:cubicBezTo>
                  <a:cubicBezTo>
                    <a:pt x="32" y="11"/>
                    <a:pt x="32" y="11"/>
                    <a:pt x="33" y="10"/>
                  </a:cubicBezTo>
                  <a:cubicBezTo>
                    <a:pt x="33" y="9"/>
                    <a:pt x="34" y="8"/>
                    <a:pt x="36" y="8"/>
                  </a:cubicBezTo>
                  <a:cubicBezTo>
                    <a:pt x="38" y="8"/>
                    <a:pt x="38" y="7"/>
                    <a:pt x="37" y="7"/>
                  </a:cubicBezTo>
                  <a:cubicBezTo>
                    <a:pt x="37" y="7"/>
                    <a:pt x="40" y="5"/>
                    <a:pt x="40" y="4"/>
                  </a:cubicBezTo>
                  <a:cubicBezTo>
                    <a:pt x="40" y="4"/>
                    <a:pt x="38" y="5"/>
                    <a:pt x="38" y="5"/>
                  </a:cubicBezTo>
                  <a:close/>
                  <a:moveTo>
                    <a:pt x="25" y="14"/>
                  </a:moveTo>
                  <a:cubicBezTo>
                    <a:pt x="24" y="15"/>
                    <a:pt x="24" y="17"/>
                    <a:pt x="25" y="17"/>
                  </a:cubicBezTo>
                  <a:cubicBezTo>
                    <a:pt x="25" y="18"/>
                    <a:pt x="23" y="19"/>
                    <a:pt x="23" y="20"/>
                  </a:cubicBezTo>
                  <a:cubicBezTo>
                    <a:pt x="24" y="22"/>
                    <a:pt x="22" y="22"/>
                    <a:pt x="22" y="23"/>
                  </a:cubicBezTo>
                  <a:cubicBezTo>
                    <a:pt x="22" y="24"/>
                    <a:pt x="21" y="23"/>
                    <a:pt x="20" y="24"/>
                  </a:cubicBezTo>
                  <a:cubicBezTo>
                    <a:pt x="19" y="25"/>
                    <a:pt x="18" y="24"/>
                    <a:pt x="18" y="24"/>
                  </a:cubicBezTo>
                  <a:cubicBezTo>
                    <a:pt x="19" y="23"/>
                    <a:pt x="17" y="24"/>
                    <a:pt x="17" y="25"/>
                  </a:cubicBezTo>
                  <a:cubicBezTo>
                    <a:pt x="17" y="27"/>
                    <a:pt x="15" y="27"/>
                    <a:pt x="15" y="28"/>
                  </a:cubicBezTo>
                  <a:cubicBezTo>
                    <a:pt x="16" y="28"/>
                    <a:pt x="14" y="29"/>
                    <a:pt x="14" y="28"/>
                  </a:cubicBezTo>
                  <a:cubicBezTo>
                    <a:pt x="14" y="28"/>
                    <a:pt x="13" y="28"/>
                    <a:pt x="11" y="29"/>
                  </a:cubicBezTo>
                  <a:cubicBezTo>
                    <a:pt x="9" y="29"/>
                    <a:pt x="8" y="28"/>
                    <a:pt x="8" y="29"/>
                  </a:cubicBezTo>
                  <a:cubicBezTo>
                    <a:pt x="7" y="30"/>
                    <a:pt x="5" y="31"/>
                    <a:pt x="4" y="32"/>
                  </a:cubicBezTo>
                  <a:cubicBezTo>
                    <a:pt x="3" y="32"/>
                    <a:pt x="3" y="33"/>
                    <a:pt x="4" y="33"/>
                  </a:cubicBezTo>
                  <a:cubicBezTo>
                    <a:pt x="5" y="32"/>
                    <a:pt x="6" y="33"/>
                    <a:pt x="6" y="32"/>
                  </a:cubicBezTo>
                  <a:cubicBezTo>
                    <a:pt x="7" y="32"/>
                    <a:pt x="10" y="31"/>
                    <a:pt x="12" y="31"/>
                  </a:cubicBezTo>
                  <a:cubicBezTo>
                    <a:pt x="14" y="31"/>
                    <a:pt x="13" y="32"/>
                    <a:pt x="13" y="33"/>
                  </a:cubicBezTo>
                  <a:cubicBezTo>
                    <a:pt x="13" y="34"/>
                    <a:pt x="15" y="34"/>
                    <a:pt x="16" y="33"/>
                  </a:cubicBezTo>
                  <a:cubicBezTo>
                    <a:pt x="17" y="32"/>
                    <a:pt x="18" y="32"/>
                    <a:pt x="17" y="31"/>
                  </a:cubicBezTo>
                  <a:cubicBezTo>
                    <a:pt x="16" y="31"/>
                    <a:pt x="17" y="30"/>
                    <a:pt x="18" y="31"/>
                  </a:cubicBezTo>
                  <a:cubicBezTo>
                    <a:pt x="18" y="32"/>
                    <a:pt x="20" y="32"/>
                    <a:pt x="21" y="31"/>
                  </a:cubicBezTo>
                  <a:cubicBezTo>
                    <a:pt x="21" y="30"/>
                    <a:pt x="21" y="31"/>
                    <a:pt x="22" y="31"/>
                  </a:cubicBezTo>
                  <a:cubicBezTo>
                    <a:pt x="23" y="31"/>
                    <a:pt x="24" y="29"/>
                    <a:pt x="24" y="29"/>
                  </a:cubicBezTo>
                  <a:cubicBezTo>
                    <a:pt x="24" y="30"/>
                    <a:pt x="25" y="30"/>
                    <a:pt x="26" y="29"/>
                  </a:cubicBezTo>
                  <a:cubicBezTo>
                    <a:pt x="27" y="28"/>
                    <a:pt x="26" y="27"/>
                    <a:pt x="26" y="26"/>
                  </a:cubicBezTo>
                  <a:cubicBezTo>
                    <a:pt x="27" y="25"/>
                    <a:pt x="28" y="23"/>
                    <a:pt x="27" y="22"/>
                  </a:cubicBezTo>
                  <a:cubicBezTo>
                    <a:pt x="26" y="21"/>
                    <a:pt x="28" y="20"/>
                    <a:pt x="29" y="20"/>
                  </a:cubicBezTo>
                  <a:cubicBezTo>
                    <a:pt x="30" y="19"/>
                    <a:pt x="28" y="15"/>
                    <a:pt x="28" y="13"/>
                  </a:cubicBezTo>
                  <a:cubicBezTo>
                    <a:pt x="28" y="12"/>
                    <a:pt x="26" y="14"/>
                    <a:pt x="25" y="14"/>
                  </a:cubicBezTo>
                  <a:close/>
                  <a:moveTo>
                    <a:pt x="10" y="32"/>
                  </a:moveTo>
                  <a:cubicBezTo>
                    <a:pt x="10" y="33"/>
                    <a:pt x="9" y="33"/>
                    <a:pt x="8" y="33"/>
                  </a:cubicBezTo>
                  <a:cubicBezTo>
                    <a:pt x="7" y="33"/>
                    <a:pt x="7" y="36"/>
                    <a:pt x="7" y="36"/>
                  </a:cubicBezTo>
                  <a:cubicBezTo>
                    <a:pt x="8" y="36"/>
                    <a:pt x="8" y="36"/>
                    <a:pt x="9" y="35"/>
                  </a:cubicBezTo>
                  <a:cubicBezTo>
                    <a:pt x="9" y="34"/>
                    <a:pt x="10" y="34"/>
                    <a:pt x="11" y="34"/>
                  </a:cubicBezTo>
                  <a:cubicBezTo>
                    <a:pt x="11" y="35"/>
                    <a:pt x="12" y="33"/>
                    <a:pt x="12" y="32"/>
                  </a:cubicBezTo>
                  <a:cubicBezTo>
                    <a:pt x="12" y="31"/>
                    <a:pt x="10" y="31"/>
                    <a:pt x="10" y="32"/>
                  </a:cubicBezTo>
                  <a:close/>
                  <a:moveTo>
                    <a:pt x="5" y="35"/>
                  </a:moveTo>
                  <a:cubicBezTo>
                    <a:pt x="5" y="34"/>
                    <a:pt x="4" y="34"/>
                    <a:pt x="4" y="34"/>
                  </a:cubicBezTo>
                  <a:cubicBezTo>
                    <a:pt x="4" y="33"/>
                    <a:pt x="3" y="33"/>
                    <a:pt x="1" y="34"/>
                  </a:cubicBezTo>
                  <a:cubicBezTo>
                    <a:pt x="0" y="35"/>
                    <a:pt x="0" y="35"/>
                    <a:pt x="1" y="36"/>
                  </a:cubicBezTo>
                  <a:cubicBezTo>
                    <a:pt x="1" y="37"/>
                    <a:pt x="2" y="36"/>
                    <a:pt x="2" y="35"/>
                  </a:cubicBezTo>
                  <a:cubicBezTo>
                    <a:pt x="2" y="34"/>
                    <a:pt x="3" y="36"/>
                    <a:pt x="2" y="37"/>
                  </a:cubicBezTo>
                  <a:cubicBezTo>
                    <a:pt x="2" y="39"/>
                    <a:pt x="2" y="40"/>
                    <a:pt x="3" y="40"/>
                  </a:cubicBezTo>
                  <a:cubicBezTo>
                    <a:pt x="4" y="40"/>
                    <a:pt x="5" y="38"/>
                    <a:pt x="6" y="36"/>
                  </a:cubicBezTo>
                  <a:cubicBezTo>
                    <a:pt x="7" y="35"/>
                    <a:pt x="5" y="36"/>
                    <a:pt x="5" y="3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325">
              <a:extLst>
                <a:ext uri="{FF2B5EF4-FFF2-40B4-BE49-F238E27FC236}">
                  <a16:creationId xmlns:a16="http://schemas.microsoft.com/office/drawing/2014/main" id="{C6A6637D-B08A-44F9-95C0-DC90801E3226}"/>
                </a:ext>
              </a:extLst>
            </p:cNvPr>
            <p:cNvSpPr>
              <a:spLocks noEditPoints="1"/>
            </p:cNvSpPr>
            <p:nvPr/>
          </p:nvSpPr>
          <p:spPr bwMode="auto">
            <a:xfrm>
              <a:off x="-2903538" y="1730375"/>
              <a:ext cx="506412" cy="349250"/>
            </a:xfrm>
            <a:custGeom>
              <a:avLst/>
              <a:gdLst>
                <a:gd name="T0" fmla="*/ 133 w 140"/>
                <a:gd name="T1" fmla="*/ 18 h 97"/>
                <a:gd name="T2" fmla="*/ 126 w 140"/>
                <a:gd name="T3" fmla="*/ 13 h 97"/>
                <a:gd name="T4" fmla="*/ 120 w 140"/>
                <a:gd name="T5" fmla="*/ 6 h 97"/>
                <a:gd name="T6" fmla="*/ 112 w 140"/>
                <a:gd name="T7" fmla="*/ 1 h 97"/>
                <a:gd name="T8" fmla="*/ 107 w 140"/>
                <a:gd name="T9" fmla="*/ 5 h 97"/>
                <a:gd name="T10" fmla="*/ 102 w 140"/>
                <a:gd name="T11" fmla="*/ 12 h 97"/>
                <a:gd name="T12" fmla="*/ 95 w 140"/>
                <a:gd name="T13" fmla="*/ 15 h 97"/>
                <a:gd name="T14" fmla="*/ 99 w 140"/>
                <a:gd name="T15" fmla="*/ 18 h 97"/>
                <a:gd name="T16" fmla="*/ 99 w 140"/>
                <a:gd name="T17" fmla="*/ 22 h 97"/>
                <a:gd name="T18" fmla="*/ 87 w 140"/>
                <a:gd name="T19" fmla="*/ 26 h 97"/>
                <a:gd name="T20" fmla="*/ 78 w 140"/>
                <a:gd name="T21" fmla="*/ 34 h 97"/>
                <a:gd name="T22" fmla="*/ 65 w 140"/>
                <a:gd name="T23" fmla="*/ 35 h 97"/>
                <a:gd name="T24" fmla="*/ 50 w 140"/>
                <a:gd name="T25" fmla="*/ 33 h 97"/>
                <a:gd name="T26" fmla="*/ 43 w 140"/>
                <a:gd name="T27" fmla="*/ 26 h 97"/>
                <a:gd name="T28" fmla="*/ 38 w 140"/>
                <a:gd name="T29" fmla="*/ 19 h 97"/>
                <a:gd name="T30" fmla="*/ 32 w 140"/>
                <a:gd name="T31" fmla="*/ 14 h 97"/>
                <a:gd name="T32" fmla="*/ 28 w 140"/>
                <a:gd name="T33" fmla="*/ 16 h 97"/>
                <a:gd name="T34" fmla="*/ 23 w 140"/>
                <a:gd name="T35" fmla="*/ 20 h 97"/>
                <a:gd name="T36" fmla="*/ 18 w 140"/>
                <a:gd name="T37" fmla="*/ 25 h 97"/>
                <a:gd name="T38" fmla="*/ 16 w 140"/>
                <a:gd name="T39" fmla="*/ 31 h 97"/>
                <a:gd name="T40" fmla="*/ 11 w 140"/>
                <a:gd name="T41" fmla="*/ 37 h 97"/>
                <a:gd name="T42" fmla="*/ 4 w 140"/>
                <a:gd name="T43" fmla="*/ 39 h 97"/>
                <a:gd name="T44" fmla="*/ 0 w 140"/>
                <a:gd name="T45" fmla="*/ 42 h 97"/>
                <a:gd name="T46" fmla="*/ 3 w 140"/>
                <a:gd name="T47" fmla="*/ 48 h 97"/>
                <a:gd name="T48" fmla="*/ 8 w 140"/>
                <a:gd name="T49" fmla="*/ 53 h 97"/>
                <a:gd name="T50" fmla="*/ 12 w 140"/>
                <a:gd name="T51" fmla="*/ 51 h 97"/>
                <a:gd name="T52" fmla="*/ 12 w 140"/>
                <a:gd name="T53" fmla="*/ 57 h 97"/>
                <a:gd name="T54" fmla="*/ 12 w 140"/>
                <a:gd name="T55" fmla="*/ 63 h 97"/>
                <a:gd name="T56" fmla="*/ 16 w 140"/>
                <a:gd name="T57" fmla="*/ 67 h 97"/>
                <a:gd name="T58" fmla="*/ 29 w 140"/>
                <a:gd name="T59" fmla="*/ 72 h 97"/>
                <a:gd name="T60" fmla="*/ 34 w 140"/>
                <a:gd name="T61" fmla="*/ 73 h 97"/>
                <a:gd name="T62" fmla="*/ 38 w 140"/>
                <a:gd name="T63" fmla="*/ 72 h 97"/>
                <a:gd name="T64" fmla="*/ 43 w 140"/>
                <a:gd name="T65" fmla="*/ 71 h 97"/>
                <a:gd name="T66" fmla="*/ 50 w 140"/>
                <a:gd name="T67" fmla="*/ 71 h 97"/>
                <a:gd name="T68" fmla="*/ 54 w 140"/>
                <a:gd name="T69" fmla="*/ 73 h 97"/>
                <a:gd name="T70" fmla="*/ 53 w 140"/>
                <a:gd name="T71" fmla="*/ 82 h 97"/>
                <a:gd name="T72" fmla="*/ 57 w 140"/>
                <a:gd name="T73" fmla="*/ 87 h 97"/>
                <a:gd name="T74" fmla="*/ 61 w 140"/>
                <a:gd name="T75" fmla="*/ 89 h 97"/>
                <a:gd name="T76" fmla="*/ 65 w 140"/>
                <a:gd name="T77" fmla="*/ 85 h 97"/>
                <a:gd name="T78" fmla="*/ 73 w 140"/>
                <a:gd name="T79" fmla="*/ 85 h 97"/>
                <a:gd name="T80" fmla="*/ 77 w 140"/>
                <a:gd name="T81" fmla="*/ 88 h 97"/>
                <a:gd name="T82" fmla="*/ 81 w 140"/>
                <a:gd name="T83" fmla="*/ 91 h 97"/>
                <a:gd name="T84" fmla="*/ 92 w 140"/>
                <a:gd name="T85" fmla="*/ 86 h 97"/>
                <a:gd name="T86" fmla="*/ 100 w 140"/>
                <a:gd name="T87" fmla="*/ 81 h 97"/>
                <a:gd name="T88" fmla="*/ 104 w 140"/>
                <a:gd name="T89" fmla="*/ 76 h 97"/>
                <a:gd name="T90" fmla="*/ 108 w 140"/>
                <a:gd name="T91" fmla="*/ 71 h 97"/>
                <a:gd name="T92" fmla="*/ 109 w 140"/>
                <a:gd name="T93" fmla="*/ 67 h 97"/>
                <a:gd name="T94" fmla="*/ 108 w 140"/>
                <a:gd name="T95" fmla="*/ 64 h 97"/>
                <a:gd name="T96" fmla="*/ 107 w 140"/>
                <a:gd name="T97" fmla="*/ 60 h 97"/>
                <a:gd name="T98" fmla="*/ 104 w 140"/>
                <a:gd name="T99" fmla="*/ 52 h 97"/>
                <a:gd name="T100" fmla="*/ 111 w 140"/>
                <a:gd name="T101" fmla="*/ 49 h 97"/>
                <a:gd name="T102" fmla="*/ 102 w 140"/>
                <a:gd name="T103" fmla="*/ 46 h 97"/>
                <a:gd name="T104" fmla="*/ 106 w 140"/>
                <a:gd name="T105" fmla="*/ 40 h 97"/>
                <a:gd name="T106" fmla="*/ 109 w 140"/>
                <a:gd name="T107" fmla="*/ 43 h 97"/>
                <a:gd name="T108" fmla="*/ 120 w 140"/>
                <a:gd name="T109" fmla="*/ 37 h 97"/>
                <a:gd name="T110" fmla="*/ 125 w 140"/>
                <a:gd name="T111" fmla="*/ 35 h 97"/>
                <a:gd name="T112" fmla="*/ 131 w 140"/>
                <a:gd name="T113" fmla="*/ 33 h 97"/>
                <a:gd name="T114" fmla="*/ 131 w 140"/>
                <a:gd name="T115" fmla="*/ 27 h 97"/>
                <a:gd name="T116" fmla="*/ 138 w 140"/>
                <a:gd name="T117" fmla="*/ 22 h 97"/>
                <a:gd name="T118" fmla="*/ 106 w 140"/>
                <a:gd name="T119" fmla="*/ 87 h 97"/>
                <a:gd name="T120" fmla="*/ 78 w 140"/>
                <a:gd name="T121" fmla="*/ 9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0" h="97">
                  <a:moveTo>
                    <a:pt x="139" y="18"/>
                  </a:moveTo>
                  <a:cubicBezTo>
                    <a:pt x="139" y="16"/>
                    <a:pt x="137" y="17"/>
                    <a:pt x="137" y="17"/>
                  </a:cubicBezTo>
                  <a:cubicBezTo>
                    <a:pt x="137" y="17"/>
                    <a:pt x="135" y="17"/>
                    <a:pt x="135" y="18"/>
                  </a:cubicBezTo>
                  <a:cubicBezTo>
                    <a:pt x="134" y="19"/>
                    <a:pt x="134" y="18"/>
                    <a:pt x="133" y="18"/>
                  </a:cubicBezTo>
                  <a:cubicBezTo>
                    <a:pt x="132" y="19"/>
                    <a:pt x="130" y="18"/>
                    <a:pt x="130" y="18"/>
                  </a:cubicBezTo>
                  <a:cubicBezTo>
                    <a:pt x="130" y="17"/>
                    <a:pt x="130" y="16"/>
                    <a:pt x="130" y="16"/>
                  </a:cubicBezTo>
                  <a:cubicBezTo>
                    <a:pt x="130" y="15"/>
                    <a:pt x="129" y="15"/>
                    <a:pt x="128" y="14"/>
                  </a:cubicBezTo>
                  <a:cubicBezTo>
                    <a:pt x="128" y="14"/>
                    <a:pt x="126" y="13"/>
                    <a:pt x="126" y="13"/>
                  </a:cubicBezTo>
                  <a:cubicBezTo>
                    <a:pt x="126" y="14"/>
                    <a:pt x="125" y="13"/>
                    <a:pt x="124" y="13"/>
                  </a:cubicBezTo>
                  <a:cubicBezTo>
                    <a:pt x="122" y="12"/>
                    <a:pt x="123" y="12"/>
                    <a:pt x="123" y="11"/>
                  </a:cubicBezTo>
                  <a:cubicBezTo>
                    <a:pt x="123" y="11"/>
                    <a:pt x="122" y="9"/>
                    <a:pt x="122" y="8"/>
                  </a:cubicBezTo>
                  <a:cubicBezTo>
                    <a:pt x="121" y="8"/>
                    <a:pt x="121" y="7"/>
                    <a:pt x="120" y="6"/>
                  </a:cubicBezTo>
                  <a:cubicBezTo>
                    <a:pt x="120" y="4"/>
                    <a:pt x="119" y="4"/>
                    <a:pt x="119" y="4"/>
                  </a:cubicBezTo>
                  <a:cubicBezTo>
                    <a:pt x="119" y="3"/>
                    <a:pt x="118" y="2"/>
                    <a:pt x="118" y="2"/>
                  </a:cubicBezTo>
                  <a:cubicBezTo>
                    <a:pt x="117" y="1"/>
                    <a:pt x="116" y="2"/>
                    <a:pt x="115" y="1"/>
                  </a:cubicBezTo>
                  <a:cubicBezTo>
                    <a:pt x="114" y="0"/>
                    <a:pt x="113" y="1"/>
                    <a:pt x="112" y="1"/>
                  </a:cubicBezTo>
                  <a:cubicBezTo>
                    <a:pt x="111" y="0"/>
                    <a:pt x="109" y="1"/>
                    <a:pt x="109" y="1"/>
                  </a:cubicBezTo>
                  <a:cubicBezTo>
                    <a:pt x="108" y="1"/>
                    <a:pt x="107" y="1"/>
                    <a:pt x="106" y="2"/>
                  </a:cubicBezTo>
                  <a:cubicBezTo>
                    <a:pt x="105" y="3"/>
                    <a:pt x="106" y="3"/>
                    <a:pt x="106" y="3"/>
                  </a:cubicBezTo>
                  <a:cubicBezTo>
                    <a:pt x="106" y="3"/>
                    <a:pt x="107" y="4"/>
                    <a:pt x="107" y="5"/>
                  </a:cubicBezTo>
                  <a:cubicBezTo>
                    <a:pt x="107" y="5"/>
                    <a:pt x="106" y="6"/>
                    <a:pt x="106" y="6"/>
                  </a:cubicBezTo>
                  <a:cubicBezTo>
                    <a:pt x="105" y="6"/>
                    <a:pt x="104" y="8"/>
                    <a:pt x="104" y="8"/>
                  </a:cubicBezTo>
                  <a:cubicBezTo>
                    <a:pt x="104" y="9"/>
                    <a:pt x="103" y="10"/>
                    <a:pt x="103" y="11"/>
                  </a:cubicBezTo>
                  <a:cubicBezTo>
                    <a:pt x="103" y="11"/>
                    <a:pt x="103" y="11"/>
                    <a:pt x="102" y="12"/>
                  </a:cubicBezTo>
                  <a:cubicBezTo>
                    <a:pt x="102" y="12"/>
                    <a:pt x="100" y="13"/>
                    <a:pt x="100" y="13"/>
                  </a:cubicBezTo>
                  <a:cubicBezTo>
                    <a:pt x="99" y="13"/>
                    <a:pt x="98" y="13"/>
                    <a:pt x="98" y="12"/>
                  </a:cubicBezTo>
                  <a:cubicBezTo>
                    <a:pt x="98" y="12"/>
                    <a:pt x="97" y="12"/>
                    <a:pt x="97" y="12"/>
                  </a:cubicBezTo>
                  <a:cubicBezTo>
                    <a:pt x="95" y="15"/>
                    <a:pt x="95" y="15"/>
                    <a:pt x="95" y="15"/>
                  </a:cubicBezTo>
                  <a:cubicBezTo>
                    <a:pt x="95" y="17"/>
                    <a:pt x="95" y="17"/>
                    <a:pt x="95" y="17"/>
                  </a:cubicBezTo>
                  <a:cubicBezTo>
                    <a:pt x="95" y="17"/>
                    <a:pt x="94" y="17"/>
                    <a:pt x="95" y="18"/>
                  </a:cubicBezTo>
                  <a:cubicBezTo>
                    <a:pt x="96" y="19"/>
                    <a:pt x="96" y="18"/>
                    <a:pt x="97" y="18"/>
                  </a:cubicBezTo>
                  <a:cubicBezTo>
                    <a:pt x="99" y="18"/>
                    <a:pt x="99" y="19"/>
                    <a:pt x="99" y="18"/>
                  </a:cubicBezTo>
                  <a:cubicBezTo>
                    <a:pt x="100" y="18"/>
                    <a:pt x="101" y="17"/>
                    <a:pt x="102" y="18"/>
                  </a:cubicBezTo>
                  <a:cubicBezTo>
                    <a:pt x="102" y="19"/>
                    <a:pt x="105" y="20"/>
                    <a:pt x="105" y="21"/>
                  </a:cubicBezTo>
                  <a:cubicBezTo>
                    <a:pt x="105" y="22"/>
                    <a:pt x="103" y="22"/>
                    <a:pt x="102" y="21"/>
                  </a:cubicBezTo>
                  <a:cubicBezTo>
                    <a:pt x="101" y="21"/>
                    <a:pt x="100" y="22"/>
                    <a:pt x="99" y="22"/>
                  </a:cubicBezTo>
                  <a:cubicBezTo>
                    <a:pt x="98" y="22"/>
                    <a:pt x="97" y="22"/>
                    <a:pt x="96" y="23"/>
                  </a:cubicBezTo>
                  <a:cubicBezTo>
                    <a:pt x="96" y="24"/>
                    <a:pt x="96" y="25"/>
                    <a:pt x="94" y="25"/>
                  </a:cubicBezTo>
                  <a:cubicBezTo>
                    <a:pt x="93" y="25"/>
                    <a:pt x="92" y="25"/>
                    <a:pt x="91" y="26"/>
                  </a:cubicBezTo>
                  <a:cubicBezTo>
                    <a:pt x="89" y="27"/>
                    <a:pt x="88" y="27"/>
                    <a:pt x="87" y="26"/>
                  </a:cubicBezTo>
                  <a:cubicBezTo>
                    <a:pt x="87" y="26"/>
                    <a:pt x="86" y="26"/>
                    <a:pt x="85" y="27"/>
                  </a:cubicBezTo>
                  <a:cubicBezTo>
                    <a:pt x="84" y="28"/>
                    <a:pt x="86" y="29"/>
                    <a:pt x="86" y="30"/>
                  </a:cubicBezTo>
                  <a:cubicBezTo>
                    <a:pt x="85" y="31"/>
                    <a:pt x="84" y="31"/>
                    <a:pt x="83" y="32"/>
                  </a:cubicBezTo>
                  <a:cubicBezTo>
                    <a:pt x="81" y="33"/>
                    <a:pt x="80" y="34"/>
                    <a:pt x="78" y="34"/>
                  </a:cubicBezTo>
                  <a:cubicBezTo>
                    <a:pt x="77" y="34"/>
                    <a:pt x="75" y="33"/>
                    <a:pt x="73" y="34"/>
                  </a:cubicBezTo>
                  <a:cubicBezTo>
                    <a:pt x="71" y="35"/>
                    <a:pt x="70" y="36"/>
                    <a:pt x="69" y="36"/>
                  </a:cubicBezTo>
                  <a:cubicBezTo>
                    <a:pt x="68" y="36"/>
                    <a:pt x="68" y="35"/>
                    <a:pt x="67" y="35"/>
                  </a:cubicBezTo>
                  <a:cubicBezTo>
                    <a:pt x="66" y="35"/>
                    <a:pt x="66" y="35"/>
                    <a:pt x="65" y="35"/>
                  </a:cubicBezTo>
                  <a:cubicBezTo>
                    <a:pt x="64" y="34"/>
                    <a:pt x="64" y="35"/>
                    <a:pt x="62" y="34"/>
                  </a:cubicBezTo>
                  <a:cubicBezTo>
                    <a:pt x="61" y="33"/>
                    <a:pt x="59" y="33"/>
                    <a:pt x="58" y="33"/>
                  </a:cubicBezTo>
                  <a:cubicBezTo>
                    <a:pt x="57" y="33"/>
                    <a:pt x="54" y="33"/>
                    <a:pt x="53" y="33"/>
                  </a:cubicBezTo>
                  <a:cubicBezTo>
                    <a:pt x="52" y="33"/>
                    <a:pt x="50" y="33"/>
                    <a:pt x="50" y="33"/>
                  </a:cubicBezTo>
                  <a:cubicBezTo>
                    <a:pt x="50" y="32"/>
                    <a:pt x="49" y="32"/>
                    <a:pt x="48" y="30"/>
                  </a:cubicBezTo>
                  <a:cubicBezTo>
                    <a:pt x="48" y="29"/>
                    <a:pt x="47" y="28"/>
                    <a:pt x="47" y="28"/>
                  </a:cubicBezTo>
                  <a:cubicBezTo>
                    <a:pt x="46" y="28"/>
                    <a:pt x="46" y="27"/>
                    <a:pt x="45" y="27"/>
                  </a:cubicBezTo>
                  <a:cubicBezTo>
                    <a:pt x="45" y="27"/>
                    <a:pt x="44" y="26"/>
                    <a:pt x="43" y="26"/>
                  </a:cubicBezTo>
                  <a:cubicBezTo>
                    <a:pt x="42" y="26"/>
                    <a:pt x="39" y="26"/>
                    <a:pt x="38" y="25"/>
                  </a:cubicBezTo>
                  <a:cubicBezTo>
                    <a:pt x="38" y="24"/>
                    <a:pt x="39" y="24"/>
                    <a:pt x="39" y="23"/>
                  </a:cubicBezTo>
                  <a:cubicBezTo>
                    <a:pt x="39" y="22"/>
                    <a:pt x="39" y="21"/>
                    <a:pt x="39" y="21"/>
                  </a:cubicBezTo>
                  <a:cubicBezTo>
                    <a:pt x="38" y="20"/>
                    <a:pt x="38" y="20"/>
                    <a:pt x="38" y="19"/>
                  </a:cubicBezTo>
                  <a:cubicBezTo>
                    <a:pt x="37" y="18"/>
                    <a:pt x="36" y="17"/>
                    <a:pt x="36" y="17"/>
                  </a:cubicBezTo>
                  <a:cubicBezTo>
                    <a:pt x="35" y="17"/>
                    <a:pt x="34" y="17"/>
                    <a:pt x="33" y="16"/>
                  </a:cubicBezTo>
                  <a:cubicBezTo>
                    <a:pt x="33" y="16"/>
                    <a:pt x="32" y="16"/>
                    <a:pt x="32" y="14"/>
                  </a:cubicBezTo>
                  <a:cubicBezTo>
                    <a:pt x="32" y="14"/>
                    <a:pt x="32" y="14"/>
                    <a:pt x="32" y="14"/>
                  </a:cubicBezTo>
                  <a:cubicBezTo>
                    <a:pt x="31" y="14"/>
                    <a:pt x="31" y="14"/>
                    <a:pt x="31" y="14"/>
                  </a:cubicBezTo>
                  <a:cubicBezTo>
                    <a:pt x="31" y="14"/>
                    <a:pt x="30" y="13"/>
                    <a:pt x="30" y="13"/>
                  </a:cubicBezTo>
                  <a:cubicBezTo>
                    <a:pt x="30" y="14"/>
                    <a:pt x="29" y="14"/>
                    <a:pt x="29" y="15"/>
                  </a:cubicBezTo>
                  <a:cubicBezTo>
                    <a:pt x="29" y="15"/>
                    <a:pt x="29" y="16"/>
                    <a:pt x="28" y="16"/>
                  </a:cubicBezTo>
                  <a:cubicBezTo>
                    <a:pt x="28" y="16"/>
                    <a:pt x="27" y="17"/>
                    <a:pt x="27" y="18"/>
                  </a:cubicBezTo>
                  <a:cubicBezTo>
                    <a:pt x="27" y="19"/>
                    <a:pt x="28" y="19"/>
                    <a:pt x="27" y="20"/>
                  </a:cubicBezTo>
                  <a:cubicBezTo>
                    <a:pt x="27" y="20"/>
                    <a:pt x="26" y="21"/>
                    <a:pt x="25" y="20"/>
                  </a:cubicBezTo>
                  <a:cubicBezTo>
                    <a:pt x="25" y="20"/>
                    <a:pt x="24" y="20"/>
                    <a:pt x="23" y="20"/>
                  </a:cubicBezTo>
                  <a:cubicBezTo>
                    <a:pt x="22" y="20"/>
                    <a:pt x="22" y="19"/>
                    <a:pt x="21" y="20"/>
                  </a:cubicBezTo>
                  <a:cubicBezTo>
                    <a:pt x="21" y="21"/>
                    <a:pt x="20" y="24"/>
                    <a:pt x="20" y="25"/>
                  </a:cubicBezTo>
                  <a:cubicBezTo>
                    <a:pt x="20" y="25"/>
                    <a:pt x="21" y="26"/>
                    <a:pt x="20" y="26"/>
                  </a:cubicBezTo>
                  <a:cubicBezTo>
                    <a:pt x="19" y="26"/>
                    <a:pt x="19" y="26"/>
                    <a:pt x="18" y="25"/>
                  </a:cubicBezTo>
                  <a:cubicBezTo>
                    <a:pt x="18" y="25"/>
                    <a:pt x="17" y="26"/>
                    <a:pt x="16" y="26"/>
                  </a:cubicBezTo>
                  <a:cubicBezTo>
                    <a:pt x="16" y="26"/>
                    <a:pt x="14" y="26"/>
                    <a:pt x="15" y="27"/>
                  </a:cubicBezTo>
                  <a:cubicBezTo>
                    <a:pt x="15" y="27"/>
                    <a:pt x="15" y="28"/>
                    <a:pt x="15" y="29"/>
                  </a:cubicBezTo>
                  <a:cubicBezTo>
                    <a:pt x="15" y="29"/>
                    <a:pt x="16" y="31"/>
                    <a:pt x="16" y="31"/>
                  </a:cubicBezTo>
                  <a:cubicBezTo>
                    <a:pt x="16" y="32"/>
                    <a:pt x="15" y="32"/>
                    <a:pt x="15" y="33"/>
                  </a:cubicBezTo>
                  <a:cubicBezTo>
                    <a:pt x="15" y="34"/>
                    <a:pt x="15" y="34"/>
                    <a:pt x="15" y="35"/>
                  </a:cubicBezTo>
                  <a:cubicBezTo>
                    <a:pt x="14" y="35"/>
                    <a:pt x="13" y="35"/>
                    <a:pt x="13" y="36"/>
                  </a:cubicBezTo>
                  <a:cubicBezTo>
                    <a:pt x="12" y="36"/>
                    <a:pt x="11" y="36"/>
                    <a:pt x="11" y="37"/>
                  </a:cubicBezTo>
                  <a:cubicBezTo>
                    <a:pt x="11" y="37"/>
                    <a:pt x="10" y="38"/>
                    <a:pt x="9" y="38"/>
                  </a:cubicBezTo>
                  <a:cubicBezTo>
                    <a:pt x="8" y="37"/>
                    <a:pt x="8" y="37"/>
                    <a:pt x="7" y="38"/>
                  </a:cubicBezTo>
                  <a:cubicBezTo>
                    <a:pt x="6" y="39"/>
                    <a:pt x="6" y="39"/>
                    <a:pt x="6" y="39"/>
                  </a:cubicBezTo>
                  <a:cubicBezTo>
                    <a:pt x="5" y="40"/>
                    <a:pt x="5" y="39"/>
                    <a:pt x="4" y="39"/>
                  </a:cubicBezTo>
                  <a:cubicBezTo>
                    <a:pt x="4" y="39"/>
                    <a:pt x="3" y="39"/>
                    <a:pt x="3" y="39"/>
                  </a:cubicBezTo>
                  <a:cubicBezTo>
                    <a:pt x="2" y="39"/>
                    <a:pt x="2" y="40"/>
                    <a:pt x="1" y="40"/>
                  </a:cubicBezTo>
                  <a:cubicBezTo>
                    <a:pt x="1" y="40"/>
                    <a:pt x="0" y="40"/>
                    <a:pt x="0" y="41"/>
                  </a:cubicBezTo>
                  <a:cubicBezTo>
                    <a:pt x="0" y="41"/>
                    <a:pt x="0" y="41"/>
                    <a:pt x="0" y="42"/>
                  </a:cubicBezTo>
                  <a:cubicBezTo>
                    <a:pt x="0" y="42"/>
                    <a:pt x="0" y="42"/>
                    <a:pt x="0" y="42"/>
                  </a:cubicBezTo>
                  <a:cubicBezTo>
                    <a:pt x="0" y="44"/>
                    <a:pt x="0" y="44"/>
                    <a:pt x="0" y="44"/>
                  </a:cubicBezTo>
                  <a:cubicBezTo>
                    <a:pt x="0" y="44"/>
                    <a:pt x="3" y="44"/>
                    <a:pt x="3" y="45"/>
                  </a:cubicBezTo>
                  <a:cubicBezTo>
                    <a:pt x="3" y="46"/>
                    <a:pt x="3" y="48"/>
                    <a:pt x="3" y="48"/>
                  </a:cubicBezTo>
                  <a:cubicBezTo>
                    <a:pt x="3" y="48"/>
                    <a:pt x="3" y="48"/>
                    <a:pt x="3" y="48"/>
                  </a:cubicBezTo>
                  <a:cubicBezTo>
                    <a:pt x="4" y="49"/>
                    <a:pt x="5" y="50"/>
                    <a:pt x="5" y="50"/>
                  </a:cubicBezTo>
                  <a:cubicBezTo>
                    <a:pt x="5" y="50"/>
                    <a:pt x="5" y="51"/>
                    <a:pt x="6" y="52"/>
                  </a:cubicBezTo>
                  <a:cubicBezTo>
                    <a:pt x="7" y="52"/>
                    <a:pt x="8" y="52"/>
                    <a:pt x="8" y="53"/>
                  </a:cubicBezTo>
                  <a:cubicBezTo>
                    <a:pt x="8" y="53"/>
                    <a:pt x="8" y="53"/>
                    <a:pt x="8" y="53"/>
                  </a:cubicBezTo>
                  <a:cubicBezTo>
                    <a:pt x="9" y="52"/>
                    <a:pt x="9" y="52"/>
                    <a:pt x="9" y="52"/>
                  </a:cubicBezTo>
                  <a:cubicBezTo>
                    <a:pt x="9" y="52"/>
                    <a:pt x="9" y="53"/>
                    <a:pt x="10" y="53"/>
                  </a:cubicBezTo>
                  <a:cubicBezTo>
                    <a:pt x="10" y="52"/>
                    <a:pt x="12" y="51"/>
                    <a:pt x="12" y="51"/>
                  </a:cubicBezTo>
                  <a:cubicBezTo>
                    <a:pt x="13" y="51"/>
                    <a:pt x="15" y="53"/>
                    <a:pt x="15" y="54"/>
                  </a:cubicBezTo>
                  <a:cubicBezTo>
                    <a:pt x="15" y="54"/>
                    <a:pt x="13" y="56"/>
                    <a:pt x="13" y="56"/>
                  </a:cubicBezTo>
                  <a:cubicBezTo>
                    <a:pt x="12" y="56"/>
                    <a:pt x="12" y="56"/>
                    <a:pt x="12" y="57"/>
                  </a:cubicBezTo>
                  <a:cubicBezTo>
                    <a:pt x="12" y="57"/>
                    <a:pt x="12" y="57"/>
                    <a:pt x="12" y="57"/>
                  </a:cubicBezTo>
                  <a:cubicBezTo>
                    <a:pt x="12" y="58"/>
                    <a:pt x="12" y="59"/>
                    <a:pt x="13" y="59"/>
                  </a:cubicBezTo>
                  <a:cubicBezTo>
                    <a:pt x="13" y="60"/>
                    <a:pt x="12" y="61"/>
                    <a:pt x="11" y="60"/>
                  </a:cubicBezTo>
                  <a:cubicBezTo>
                    <a:pt x="11" y="60"/>
                    <a:pt x="11" y="61"/>
                    <a:pt x="11" y="61"/>
                  </a:cubicBezTo>
                  <a:cubicBezTo>
                    <a:pt x="11" y="62"/>
                    <a:pt x="11" y="63"/>
                    <a:pt x="12" y="63"/>
                  </a:cubicBezTo>
                  <a:cubicBezTo>
                    <a:pt x="12" y="63"/>
                    <a:pt x="13" y="64"/>
                    <a:pt x="14" y="64"/>
                  </a:cubicBezTo>
                  <a:cubicBezTo>
                    <a:pt x="14" y="64"/>
                    <a:pt x="15" y="66"/>
                    <a:pt x="15" y="66"/>
                  </a:cubicBezTo>
                  <a:cubicBezTo>
                    <a:pt x="15" y="66"/>
                    <a:pt x="16" y="66"/>
                    <a:pt x="16" y="67"/>
                  </a:cubicBezTo>
                  <a:cubicBezTo>
                    <a:pt x="16" y="67"/>
                    <a:pt x="16" y="67"/>
                    <a:pt x="16" y="67"/>
                  </a:cubicBezTo>
                  <a:cubicBezTo>
                    <a:pt x="17" y="67"/>
                    <a:pt x="17" y="67"/>
                    <a:pt x="17" y="66"/>
                  </a:cubicBezTo>
                  <a:cubicBezTo>
                    <a:pt x="18" y="66"/>
                    <a:pt x="19" y="66"/>
                    <a:pt x="19" y="67"/>
                  </a:cubicBezTo>
                  <a:cubicBezTo>
                    <a:pt x="20" y="67"/>
                    <a:pt x="23" y="69"/>
                    <a:pt x="24" y="70"/>
                  </a:cubicBezTo>
                  <a:cubicBezTo>
                    <a:pt x="25" y="71"/>
                    <a:pt x="28" y="72"/>
                    <a:pt x="29" y="72"/>
                  </a:cubicBezTo>
                  <a:cubicBezTo>
                    <a:pt x="29" y="72"/>
                    <a:pt x="30" y="73"/>
                    <a:pt x="32" y="72"/>
                  </a:cubicBezTo>
                  <a:cubicBezTo>
                    <a:pt x="32" y="72"/>
                    <a:pt x="32" y="72"/>
                    <a:pt x="32" y="73"/>
                  </a:cubicBezTo>
                  <a:cubicBezTo>
                    <a:pt x="32" y="72"/>
                    <a:pt x="33" y="72"/>
                    <a:pt x="33" y="72"/>
                  </a:cubicBezTo>
                  <a:cubicBezTo>
                    <a:pt x="33" y="71"/>
                    <a:pt x="34" y="72"/>
                    <a:pt x="34" y="73"/>
                  </a:cubicBezTo>
                  <a:cubicBezTo>
                    <a:pt x="34" y="73"/>
                    <a:pt x="34" y="74"/>
                    <a:pt x="34" y="74"/>
                  </a:cubicBezTo>
                  <a:cubicBezTo>
                    <a:pt x="34" y="74"/>
                    <a:pt x="34" y="74"/>
                    <a:pt x="34" y="73"/>
                  </a:cubicBezTo>
                  <a:cubicBezTo>
                    <a:pt x="35" y="72"/>
                    <a:pt x="35" y="72"/>
                    <a:pt x="36" y="72"/>
                  </a:cubicBezTo>
                  <a:cubicBezTo>
                    <a:pt x="36" y="71"/>
                    <a:pt x="37" y="72"/>
                    <a:pt x="38" y="72"/>
                  </a:cubicBezTo>
                  <a:cubicBezTo>
                    <a:pt x="39" y="73"/>
                    <a:pt x="39" y="71"/>
                    <a:pt x="40" y="73"/>
                  </a:cubicBezTo>
                  <a:cubicBezTo>
                    <a:pt x="41" y="73"/>
                    <a:pt x="41" y="72"/>
                    <a:pt x="41" y="72"/>
                  </a:cubicBezTo>
                  <a:cubicBezTo>
                    <a:pt x="42" y="72"/>
                    <a:pt x="42" y="72"/>
                    <a:pt x="42" y="71"/>
                  </a:cubicBezTo>
                  <a:cubicBezTo>
                    <a:pt x="43" y="71"/>
                    <a:pt x="43" y="70"/>
                    <a:pt x="43" y="71"/>
                  </a:cubicBezTo>
                  <a:cubicBezTo>
                    <a:pt x="44" y="71"/>
                    <a:pt x="44" y="70"/>
                    <a:pt x="45" y="69"/>
                  </a:cubicBezTo>
                  <a:cubicBezTo>
                    <a:pt x="47" y="69"/>
                    <a:pt x="48" y="70"/>
                    <a:pt x="48" y="69"/>
                  </a:cubicBezTo>
                  <a:cubicBezTo>
                    <a:pt x="49" y="69"/>
                    <a:pt x="49" y="69"/>
                    <a:pt x="49" y="69"/>
                  </a:cubicBezTo>
                  <a:cubicBezTo>
                    <a:pt x="49" y="69"/>
                    <a:pt x="50" y="70"/>
                    <a:pt x="50" y="71"/>
                  </a:cubicBezTo>
                  <a:cubicBezTo>
                    <a:pt x="50" y="71"/>
                    <a:pt x="51" y="71"/>
                    <a:pt x="52" y="71"/>
                  </a:cubicBezTo>
                  <a:cubicBezTo>
                    <a:pt x="52" y="71"/>
                    <a:pt x="52" y="71"/>
                    <a:pt x="52" y="71"/>
                  </a:cubicBezTo>
                  <a:cubicBezTo>
                    <a:pt x="52" y="71"/>
                    <a:pt x="53" y="71"/>
                    <a:pt x="53" y="72"/>
                  </a:cubicBezTo>
                  <a:cubicBezTo>
                    <a:pt x="53" y="72"/>
                    <a:pt x="54" y="73"/>
                    <a:pt x="54" y="73"/>
                  </a:cubicBezTo>
                  <a:cubicBezTo>
                    <a:pt x="54" y="73"/>
                    <a:pt x="55" y="73"/>
                    <a:pt x="55" y="74"/>
                  </a:cubicBezTo>
                  <a:cubicBezTo>
                    <a:pt x="55" y="75"/>
                    <a:pt x="55" y="77"/>
                    <a:pt x="54" y="78"/>
                  </a:cubicBezTo>
                  <a:cubicBezTo>
                    <a:pt x="53" y="79"/>
                    <a:pt x="52" y="80"/>
                    <a:pt x="52" y="81"/>
                  </a:cubicBezTo>
                  <a:cubicBezTo>
                    <a:pt x="53" y="81"/>
                    <a:pt x="52" y="82"/>
                    <a:pt x="53" y="82"/>
                  </a:cubicBezTo>
                  <a:cubicBezTo>
                    <a:pt x="54" y="82"/>
                    <a:pt x="55" y="82"/>
                    <a:pt x="55" y="82"/>
                  </a:cubicBezTo>
                  <a:cubicBezTo>
                    <a:pt x="55" y="83"/>
                    <a:pt x="55" y="84"/>
                    <a:pt x="56" y="84"/>
                  </a:cubicBezTo>
                  <a:cubicBezTo>
                    <a:pt x="56" y="84"/>
                    <a:pt x="57" y="85"/>
                    <a:pt x="57" y="85"/>
                  </a:cubicBezTo>
                  <a:cubicBezTo>
                    <a:pt x="56" y="86"/>
                    <a:pt x="56" y="87"/>
                    <a:pt x="57" y="87"/>
                  </a:cubicBezTo>
                  <a:cubicBezTo>
                    <a:pt x="57" y="87"/>
                    <a:pt x="58" y="87"/>
                    <a:pt x="58" y="87"/>
                  </a:cubicBezTo>
                  <a:cubicBezTo>
                    <a:pt x="58" y="88"/>
                    <a:pt x="58" y="89"/>
                    <a:pt x="59" y="88"/>
                  </a:cubicBezTo>
                  <a:cubicBezTo>
                    <a:pt x="60" y="88"/>
                    <a:pt x="60" y="88"/>
                    <a:pt x="60" y="88"/>
                  </a:cubicBezTo>
                  <a:cubicBezTo>
                    <a:pt x="61" y="88"/>
                    <a:pt x="61" y="89"/>
                    <a:pt x="61" y="89"/>
                  </a:cubicBezTo>
                  <a:cubicBezTo>
                    <a:pt x="62" y="89"/>
                    <a:pt x="62" y="88"/>
                    <a:pt x="62" y="87"/>
                  </a:cubicBezTo>
                  <a:cubicBezTo>
                    <a:pt x="61" y="87"/>
                    <a:pt x="62" y="86"/>
                    <a:pt x="62" y="86"/>
                  </a:cubicBezTo>
                  <a:cubicBezTo>
                    <a:pt x="62" y="86"/>
                    <a:pt x="63" y="86"/>
                    <a:pt x="64" y="86"/>
                  </a:cubicBezTo>
                  <a:cubicBezTo>
                    <a:pt x="64" y="85"/>
                    <a:pt x="65" y="86"/>
                    <a:pt x="65" y="85"/>
                  </a:cubicBezTo>
                  <a:cubicBezTo>
                    <a:pt x="66" y="85"/>
                    <a:pt x="66" y="86"/>
                    <a:pt x="67" y="85"/>
                  </a:cubicBezTo>
                  <a:cubicBezTo>
                    <a:pt x="68" y="85"/>
                    <a:pt x="68" y="86"/>
                    <a:pt x="69" y="85"/>
                  </a:cubicBezTo>
                  <a:cubicBezTo>
                    <a:pt x="69" y="84"/>
                    <a:pt x="70" y="84"/>
                    <a:pt x="71" y="84"/>
                  </a:cubicBezTo>
                  <a:cubicBezTo>
                    <a:pt x="71" y="84"/>
                    <a:pt x="71" y="85"/>
                    <a:pt x="73" y="85"/>
                  </a:cubicBezTo>
                  <a:cubicBezTo>
                    <a:pt x="74" y="85"/>
                    <a:pt x="73" y="86"/>
                    <a:pt x="73" y="86"/>
                  </a:cubicBezTo>
                  <a:cubicBezTo>
                    <a:pt x="73" y="87"/>
                    <a:pt x="75" y="88"/>
                    <a:pt x="76" y="88"/>
                  </a:cubicBezTo>
                  <a:cubicBezTo>
                    <a:pt x="76" y="88"/>
                    <a:pt x="76" y="88"/>
                    <a:pt x="76" y="88"/>
                  </a:cubicBezTo>
                  <a:cubicBezTo>
                    <a:pt x="76" y="88"/>
                    <a:pt x="77" y="89"/>
                    <a:pt x="77" y="88"/>
                  </a:cubicBezTo>
                  <a:cubicBezTo>
                    <a:pt x="78" y="87"/>
                    <a:pt x="78" y="88"/>
                    <a:pt x="79" y="88"/>
                  </a:cubicBezTo>
                  <a:cubicBezTo>
                    <a:pt x="79" y="89"/>
                    <a:pt x="79" y="89"/>
                    <a:pt x="80" y="88"/>
                  </a:cubicBezTo>
                  <a:cubicBezTo>
                    <a:pt x="81" y="87"/>
                    <a:pt x="81" y="89"/>
                    <a:pt x="81" y="89"/>
                  </a:cubicBezTo>
                  <a:cubicBezTo>
                    <a:pt x="80" y="89"/>
                    <a:pt x="81" y="90"/>
                    <a:pt x="81" y="91"/>
                  </a:cubicBezTo>
                  <a:cubicBezTo>
                    <a:pt x="82" y="92"/>
                    <a:pt x="82" y="91"/>
                    <a:pt x="82" y="90"/>
                  </a:cubicBezTo>
                  <a:cubicBezTo>
                    <a:pt x="82" y="89"/>
                    <a:pt x="83" y="89"/>
                    <a:pt x="85" y="88"/>
                  </a:cubicBezTo>
                  <a:cubicBezTo>
                    <a:pt x="87" y="87"/>
                    <a:pt x="90" y="86"/>
                    <a:pt x="90" y="85"/>
                  </a:cubicBezTo>
                  <a:cubicBezTo>
                    <a:pt x="90" y="85"/>
                    <a:pt x="91" y="86"/>
                    <a:pt x="92" y="86"/>
                  </a:cubicBezTo>
                  <a:cubicBezTo>
                    <a:pt x="93" y="85"/>
                    <a:pt x="95" y="85"/>
                    <a:pt x="96" y="85"/>
                  </a:cubicBezTo>
                  <a:cubicBezTo>
                    <a:pt x="97" y="85"/>
                    <a:pt x="97" y="84"/>
                    <a:pt x="97" y="84"/>
                  </a:cubicBezTo>
                  <a:cubicBezTo>
                    <a:pt x="98" y="83"/>
                    <a:pt x="98" y="83"/>
                    <a:pt x="99" y="83"/>
                  </a:cubicBezTo>
                  <a:cubicBezTo>
                    <a:pt x="99" y="82"/>
                    <a:pt x="100" y="82"/>
                    <a:pt x="100" y="81"/>
                  </a:cubicBezTo>
                  <a:cubicBezTo>
                    <a:pt x="100" y="81"/>
                    <a:pt x="102" y="81"/>
                    <a:pt x="102" y="80"/>
                  </a:cubicBezTo>
                  <a:cubicBezTo>
                    <a:pt x="102" y="80"/>
                    <a:pt x="103" y="80"/>
                    <a:pt x="103" y="79"/>
                  </a:cubicBezTo>
                  <a:cubicBezTo>
                    <a:pt x="103" y="78"/>
                    <a:pt x="103" y="79"/>
                    <a:pt x="104" y="78"/>
                  </a:cubicBezTo>
                  <a:cubicBezTo>
                    <a:pt x="104" y="78"/>
                    <a:pt x="103" y="77"/>
                    <a:pt x="104" y="76"/>
                  </a:cubicBezTo>
                  <a:cubicBezTo>
                    <a:pt x="105" y="76"/>
                    <a:pt x="104" y="76"/>
                    <a:pt x="104" y="75"/>
                  </a:cubicBezTo>
                  <a:cubicBezTo>
                    <a:pt x="104" y="75"/>
                    <a:pt x="105" y="75"/>
                    <a:pt x="105" y="74"/>
                  </a:cubicBezTo>
                  <a:cubicBezTo>
                    <a:pt x="106" y="74"/>
                    <a:pt x="106" y="74"/>
                    <a:pt x="106" y="73"/>
                  </a:cubicBezTo>
                  <a:cubicBezTo>
                    <a:pt x="106" y="72"/>
                    <a:pt x="107" y="72"/>
                    <a:pt x="108" y="71"/>
                  </a:cubicBezTo>
                  <a:cubicBezTo>
                    <a:pt x="108" y="71"/>
                    <a:pt x="109" y="70"/>
                    <a:pt x="108" y="70"/>
                  </a:cubicBezTo>
                  <a:cubicBezTo>
                    <a:pt x="108" y="69"/>
                    <a:pt x="109" y="69"/>
                    <a:pt x="109" y="69"/>
                  </a:cubicBezTo>
                  <a:cubicBezTo>
                    <a:pt x="108" y="68"/>
                    <a:pt x="109" y="68"/>
                    <a:pt x="110" y="67"/>
                  </a:cubicBezTo>
                  <a:cubicBezTo>
                    <a:pt x="111" y="67"/>
                    <a:pt x="109" y="67"/>
                    <a:pt x="109" y="67"/>
                  </a:cubicBezTo>
                  <a:cubicBezTo>
                    <a:pt x="108" y="67"/>
                    <a:pt x="108" y="66"/>
                    <a:pt x="107" y="67"/>
                  </a:cubicBezTo>
                  <a:cubicBezTo>
                    <a:pt x="107" y="67"/>
                    <a:pt x="106" y="66"/>
                    <a:pt x="107" y="66"/>
                  </a:cubicBezTo>
                  <a:cubicBezTo>
                    <a:pt x="107" y="66"/>
                    <a:pt x="109" y="65"/>
                    <a:pt x="109" y="65"/>
                  </a:cubicBezTo>
                  <a:cubicBezTo>
                    <a:pt x="110" y="65"/>
                    <a:pt x="108" y="64"/>
                    <a:pt x="108" y="64"/>
                  </a:cubicBezTo>
                  <a:cubicBezTo>
                    <a:pt x="107" y="64"/>
                    <a:pt x="106" y="62"/>
                    <a:pt x="106" y="62"/>
                  </a:cubicBezTo>
                  <a:cubicBezTo>
                    <a:pt x="105" y="62"/>
                    <a:pt x="106" y="62"/>
                    <a:pt x="107" y="62"/>
                  </a:cubicBezTo>
                  <a:cubicBezTo>
                    <a:pt x="108" y="62"/>
                    <a:pt x="109" y="63"/>
                    <a:pt x="109" y="62"/>
                  </a:cubicBezTo>
                  <a:cubicBezTo>
                    <a:pt x="109" y="62"/>
                    <a:pt x="108" y="61"/>
                    <a:pt x="107" y="60"/>
                  </a:cubicBezTo>
                  <a:cubicBezTo>
                    <a:pt x="106" y="60"/>
                    <a:pt x="107" y="59"/>
                    <a:pt x="107" y="59"/>
                  </a:cubicBezTo>
                  <a:cubicBezTo>
                    <a:pt x="106" y="59"/>
                    <a:pt x="105" y="57"/>
                    <a:pt x="105" y="56"/>
                  </a:cubicBezTo>
                  <a:cubicBezTo>
                    <a:pt x="105" y="55"/>
                    <a:pt x="103" y="55"/>
                    <a:pt x="103" y="55"/>
                  </a:cubicBezTo>
                  <a:cubicBezTo>
                    <a:pt x="103" y="54"/>
                    <a:pt x="103" y="53"/>
                    <a:pt x="104" y="52"/>
                  </a:cubicBezTo>
                  <a:cubicBezTo>
                    <a:pt x="105" y="52"/>
                    <a:pt x="105" y="51"/>
                    <a:pt x="105" y="51"/>
                  </a:cubicBezTo>
                  <a:cubicBezTo>
                    <a:pt x="106" y="51"/>
                    <a:pt x="106" y="51"/>
                    <a:pt x="107" y="50"/>
                  </a:cubicBezTo>
                  <a:cubicBezTo>
                    <a:pt x="107" y="49"/>
                    <a:pt x="108" y="50"/>
                    <a:pt x="108" y="50"/>
                  </a:cubicBezTo>
                  <a:cubicBezTo>
                    <a:pt x="108" y="49"/>
                    <a:pt x="110" y="49"/>
                    <a:pt x="111" y="49"/>
                  </a:cubicBezTo>
                  <a:cubicBezTo>
                    <a:pt x="111" y="48"/>
                    <a:pt x="110" y="47"/>
                    <a:pt x="109" y="47"/>
                  </a:cubicBezTo>
                  <a:cubicBezTo>
                    <a:pt x="108" y="47"/>
                    <a:pt x="108" y="47"/>
                    <a:pt x="107" y="46"/>
                  </a:cubicBezTo>
                  <a:cubicBezTo>
                    <a:pt x="106" y="45"/>
                    <a:pt x="105" y="48"/>
                    <a:pt x="104" y="48"/>
                  </a:cubicBezTo>
                  <a:cubicBezTo>
                    <a:pt x="103" y="49"/>
                    <a:pt x="102" y="47"/>
                    <a:pt x="102" y="46"/>
                  </a:cubicBezTo>
                  <a:cubicBezTo>
                    <a:pt x="103" y="46"/>
                    <a:pt x="102" y="46"/>
                    <a:pt x="100" y="46"/>
                  </a:cubicBezTo>
                  <a:cubicBezTo>
                    <a:pt x="98" y="46"/>
                    <a:pt x="99" y="43"/>
                    <a:pt x="100" y="43"/>
                  </a:cubicBezTo>
                  <a:cubicBezTo>
                    <a:pt x="101" y="43"/>
                    <a:pt x="102" y="44"/>
                    <a:pt x="103" y="42"/>
                  </a:cubicBezTo>
                  <a:cubicBezTo>
                    <a:pt x="103" y="40"/>
                    <a:pt x="104" y="42"/>
                    <a:pt x="106" y="40"/>
                  </a:cubicBezTo>
                  <a:cubicBezTo>
                    <a:pt x="107" y="39"/>
                    <a:pt x="108" y="38"/>
                    <a:pt x="110" y="38"/>
                  </a:cubicBezTo>
                  <a:cubicBezTo>
                    <a:pt x="111" y="39"/>
                    <a:pt x="108" y="41"/>
                    <a:pt x="108" y="42"/>
                  </a:cubicBezTo>
                  <a:cubicBezTo>
                    <a:pt x="108" y="42"/>
                    <a:pt x="108" y="43"/>
                    <a:pt x="108" y="43"/>
                  </a:cubicBezTo>
                  <a:cubicBezTo>
                    <a:pt x="107" y="44"/>
                    <a:pt x="108" y="44"/>
                    <a:pt x="109" y="43"/>
                  </a:cubicBezTo>
                  <a:cubicBezTo>
                    <a:pt x="111" y="43"/>
                    <a:pt x="112" y="41"/>
                    <a:pt x="114" y="41"/>
                  </a:cubicBezTo>
                  <a:cubicBezTo>
                    <a:pt x="114" y="41"/>
                    <a:pt x="114" y="41"/>
                    <a:pt x="115" y="41"/>
                  </a:cubicBezTo>
                  <a:cubicBezTo>
                    <a:pt x="115" y="40"/>
                    <a:pt x="115" y="40"/>
                    <a:pt x="115" y="40"/>
                  </a:cubicBezTo>
                  <a:cubicBezTo>
                    <a:pt x="116" y="39"/>
                    <a:pt x="119" y="38"/>
                    <a:pt x="120" y="37"/>
                  </a:cubicBezTo>
                  <a:cubicBezTo>
                    <a:pt x="120" y="37"/>
                    <a:pt x="121" y="36"/>
                    <a:pt x="121" y="36"/>
                  </a:cubicBezTo>
                  <a:cubicBezTo>
                    <a:pt x="122" y="36"/>
                    <a:pt x="122" y="36"/>
                    <a:pt x="123" y="36"/>
                  </a:cubicBezTo>
                  <a:cubicBezTo>
                    <a:pt x="124" y="36"/>
                    <a:pt x="125" y="37"/>
                    <a:pt x="124" y="36"/>
                  </a:cubicBezTo>
                  <a:cubicBezTo>
                    <a:pt x="124" y="35"/>
                    <a:pt x="124" y="35"/>
                    <a:pt x="125" y="35"/>
                  </a:cubicBezTo>
                  <a:cubicBezTo>
                    <a:pt x="126" y="35"/>
                    <a:pt x="126" y="34"/>
                    <a:pt x="127" y="34"/>
                  </a:cubicBezTo>
                  <a:cubicBezTo>
                    <a:pt x="127" y="34"/>
                    <a:pt x="127" y="32"/>
                    <a:pt x="128" y="32"/>
                  </a:cubicBezTo>
                  <a:cubicBezTo>
                    <a:pt x="129" y="32"/>
                    <a:pt x="129" y="33"/>
                    <a:pt x="130" y="33"/>
                  </a:cubicBezTo>
                  <a:cubicBezTo>
                    <a:pt x="130" y="33"/>
                    <a:pt x="130" y="33"/>
                    <a:pt x="131" y="33"/>
                  </a:cubicBezTo>
                  <a:cubicBezTo>
                    <a:pt x="131" y="33"/>
                    <a:pt x="131" y="33"/>
                    <a:pt x="131" y="32"/>
                  </a:cubicBezTo>
                  <a:cubicBezTo>
                    <a:pt x="131" y="32"/>
                    <a:pt x="131" y="31"/>
                    <a:pt x="131" y="30"/>
                  </a:cubicBezTo>
                  <a:cubicBezTo>
                    <a:pt x="131" y="29"/>
                    <a:pt x="131" y="29"/>
                    <a:pt x="131" y="28"/>
                  </a:cubicBezTo>
                  <a:cubicBezTo>
                    <a:pt x="131" y="28"/>
                    <a:pt x="131" y="27"/>
                    <a:pt x="131" y="27"/>
                  </a:cubicBezTo>
                  <a:cubicBezTo>
                    <a:pt x="132" y="27"/>
                    <a:pt x="132" y="25"/>
                    <a:pt x="133" y="26"/>
                  </a:cubicBezTo>
                  <a:cubicBezTo>
                    <a:pt x="134" y="26"/>
                    <a:pt x="135" y="26"/>
                    <a:pt x="135" y="26"/>
                  </a:cubicBezTo>
                  <a:cubicBezTo>
                    <a:pt x="135" y="25"/>
                    <a:pt x="136" y="25"/>
                    <a:pt x="136" y="24"/>
                  </a:cubicBezTo>
                  <a:cubicBezTo>
                    <a:pt x="136" y="23"/>
                    <a:pt x="137" y="23"/>
                    <a:pt x="138" y="22"/>
                  </a:cubicBezTo>
                  <a:cubicBezTo>
                    <a:pt x="138" y="22"/>
                    <a:pt x="138" y="20"/>
                    <a:pt x="139" y="20"/>
                  </a:cubicBezTo>
                  <a:cubicBezTo>
                    <a:pt x="140" y="19"/>
                    <a:pt x="139" y="19"/>
                    <a:pt x="139" y="18"/>
                  </a:cubicBezTo>
                  <a:close/>
                  <a:moveTo>
                    <a:pt x="105" y="83"/>
                  </a:moveTo>
                  <a:cubicBezTo>
                    <a:pt x="104" y="85"/>
                    <a:pt x="106" y="87"/>
                    <a:pt x="106" y="87"/>
                  </a:cubicBezTo>
                  <a:cubicBezTo>
                    <a:pt x="107" y="86"/>
                    <a:pt x="110" y="80"/>
                    <a:pt x="109" y="79"/>
                  </a:cubicBezTo>
                  <a:cubicBezTo>
                    <a:pt x="109" y="79"/>
                    <a:pt x="106" y="80"/>
                    <a:pt x="105" y="83"/>
                  </a:cubicBezTo>
                  <a:close/>
                  <a:moveTo>
                    <a:pt x="81" y="92"/>
                  </a:moveTo>
                  <a:cubicBezTo>
                    <a:pt x="80" y="92"/>
                    <a:pt x="77" y="93"/>
                    <a:pt x="78" y="95"/>
                  </a:cubicBezTo>
                  <a:cubicBezTo>
                    <a:pt x="79" y="97"/>
                    <a:pt x="82" y="96"/>
                    <a:pt x="82" y="95"/>
                  </a:cubicBezTo>
                  <a:cubicBezTo>
                    <a:pt x="82" y="94"/>
                    <a:pt x="84" y="93"/>
                    <a:pt x="84" y="92"/>
                  </a:cubicBezTo>
                  <a:cubicBezTo>
                    <a:pt x="83" y="92"/>
                    <a:pt x="82" y="92"/>
                    <a:pt x="81" y="9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326">
              <a:extLst>
                <a:ext uri="{FF2B5EF4-FFF2-40B4-BE49-F238E27FC236}">
                  <a16:creationId xmlns:a16="http://schemas.microsoft.com/office/drawing/2014/main" id="{4E17598C-6494-47D3-9CB5-CC8959F9FAF1}"/>
                </a:ext>
              </a:extLst>
            </p:cNvPr>
            <p:cNvSpPr>
              <a:spLocks noEditPoints="1"/>
            </p:cNvSpPr>
            <p:nvPr/>
          </p:nvSpPr>
          <p:spPr bwMode="auto">
            <a:xfrm>
              <a:off x="-2549525" y="2073275"/>
              <a:ext cx="84137" cy="114300"/>
            </a:xfrm>
            <a:custGeom>
              <a:avLst/>
              <a:gdLst>
                <a:gd name="T0" fmla="*/ 12 w 23"/>
                <a:gd name="T1" fmla="*/ 12 h 32"/>
                <a:gd name="T2" fmla="*/ 15 w 23"/>
                <a:gd name="T3" fmla="*/ 14 h 32"/>
                <a:gd name="T4" fmla="*/ 15 w 23"/>
                <a:gd name="T5" fmla="*/ 17 h 32"/>
                <a:gd name="T6" fmla="*/ 16 w 23"/>
                <a:gd name="T7" fmla="*/ 18 h 32"/>
                <a:gd name="T8" fmla="*/ 18 w 23"/>
                <a:gd name="T9" fmla="*/ 20 h 32"/>
                <a:gd name="T10" fmla="*/ 18 w 23"/>
                <a:gd name="T11" fmla="*/ 20 h 32"/>
                <a:gd name="T12" fmla="*/ 19 w 23"/>
                <a:gd name="T13" fmla="*/ 18 h 32"/>
                <a:gd name="T14" fmla="*/ 19 w 23"/>
                <a:gd name="T15" fmla="*/ 16 h 32"/>
                <a:gd name="T16" fmla="*/ 16 w 23"/>
                <a:gd name="T17" fmla="*/ 14 h 32"/>
                <a:gd name="T18" fmla="*/ 15 w 23"/>
                <a:gd name="T19" fmla="*/ 12 h 32"/>
                <a:gd name="T20" fmla="*/ 11 w 23"/>
                <a:gd name="T21" fmla="*/ 11 h 32"/>
                <a:gd name="T22" fmla="*/ 10 w 23"/>
                <a:gd name="T23" fmla="*/ 9 h 32"/>
                <a:gd name="T24" fmla="*/ 12 w 23"/>
                <a:gd name="T25" fmla="*/ 6 h 32"/>
                <a:gd name="T26" fmla="*/ 12 w 23"/>
                <a:gd name="T27" fmla="*/ 2 h 32"/>
                <a:gd name="T28" fmla="*/ 11 w 23"/>
                <a:gd name="T29" fmla="*/ 1 h 32"/>
                <a:gd name="T30" fmla="*/ 8 w 23"/>
                <a:gd name="T31" fmla="*/ 1 h 32"/>
                <a:gd name="T32" fmla="*/ 7 w 23"/>
                <a:gd name="T33" fmla="*/ 6 h 32"/>
                <a:gd name="T34" fmla="*/ 6 w 23"/>
                <a:gd name="T35" fmla="*/ 6 h 32"/>
                <a:gd name="T36" fmla="*/ 7 w 23"/>
                <a:gd name="T37" fmla="*/ 9 h 32"/>
                <a:gd name="T38" fmla="*/ 8 w 23"/>
                <a:gd name="T39" fmla="*/ 11 h 32"/>
                <a:gd name="T40" fmla="*/ 10 w 23"/>
                <a:gd name="T41" fmla="*/ 12 h 32"/>
                <a:gd name="T42" fmla="*/ 12 w 23"/>
                <a:gd name="T43" fmla="*/ 12 h 32"/>
                <a:gd name="T44" fmla="*/ 8 w 23"/>
                <a:gd name="T45" fmla="*/ 13 h 32"/>
                <a:gd name="T46" fmla="*/ 10 w 23"/>
                <a:gd name="T47" fmla="*/ 15 h 32"/>
                <a:gd name="T48" fmla="*/ 8 w 23"/>
                <a:gd name="T49" fmla="*/ 13 h 32"/>
                <a:gd name="T50" fmla="*/ 11 w 23"/>
                <a:gd name="T51" fmla="*/ 20 h 32"/>
                <a:gd name="T52" fmla="*/ 13 w 23"/>
                <a:gd name="T53" fmla="*/ 19 h 32"/>
                <a:gd name="T54" fmla="*/ 13 w 23"/>
                <a:gd name="T55" fmla="*/ 21 h 32"/>
                <a:gd name="T56" fmla="*/ 13 w 23"/>
                <a:gd name="T57" fmla="*/ 23 h 32"/>
                <a:gd name="T58" fmla="*/ 16 w 23"/>
                <a:gd name="T59" fmla="*/ 20 h 32"/>
                <a:gd name="T60" fmla="*/ 15 w 23"/>
                <a:gd name="T61" fmla="*/ 19 h 32"/>
                <a:gd name="T62" fmla="*/ 11 w 23"/>
                <a:gd name="T63" fmla="*/ 17 h 32"/>
                <a:gd name="T64" fmla="*/ 11 w 23"/>
                <a:gd name="T65" fmla="*/ 20 h 32"/>
                <a:gd name="T66" fmla="*/ 3 w 23"/>
                <a:gd name="T67" fmla="*/ 21 h 32"/>
                <a:gd name="T68" fmla="*/ 0 w 23"/>
                <a:gd name="T69" fmla="*/ 25 h 32"/>
                <a:gd name="T70" fmla="*/ 5 w 23"/>
                <a:gd name="T71" fmla="*/ 21 h 32"/>
                <a:gd name="T72" fmla="*/ 5 w 23"/>
                <a:gd name="T73" fmla="*/ 18 h 32"/>
                <a:gd name="T74" fmla="*/ 3 w 23"/>
                <a:gd name="T75" fmla="*/ 21 h 32"/>
                <a:gd name="T76" fmla="*/ 16 w 23"/>
                <a:gd name="T77" fmla="*/ 22 h 32"/>
                <a:gd name="T78" fmla="*/ 17 w 23"/>
                <a:gd name="T79" fmla="*/ 21 h 32"/>
                <a:gd name="T80" fmla="*/ 16 w 23"/>
                <a:gd name="T81" fmla="*/ 22 h 32"/>
                <a:gd name="T82" fmla="*/ 22 w 23"/>
                <a:gd name="T83" fmla="*/ 28 h 32"/>
                <a:gd name="T84" fmla="*/ 21 w 23"/>
                <a:gd name="T85" fmla="*/ 23 h 32"/>
                <a:gd name="T86" fmla="*/ 20 w 23"/>
                <a:gd name="T87" fmla="*/ 22 h 32"/>
                <a:gd name="T88" fmla="*/ 18 w 23"/>
                <a:gd name="T89" fmla="*/ 24 h 32"/>
                <a:gd name="T90" fmla="*/ 17 w 23"/>
                <a:gd name="T91" fmla="*/ 25 h 32"/>
                <a:gd name="T92" fmla="*/ 15 w 23"/>
                <a:gd name="T93" fmla="*/ 24 h 32"/>
                <a:gd name="T94" fmla="*/ 12 w 23"/>
                <a:gd name="T95" fmla="*/ 26 h 32"/>
                <a:gd name="T96" fmla="*/ 11 w 23"/>
                <a:gd name="T97" fmla="*/ 28 h 32"/>
                <a:gd name="T98" fmla="*/ 13 w 23"/>
                <a:gd name="T99" fmla="*/ 27 h 32"/>
                <a:gd name="T100" fmla="*/ 15 w 23"/>
                <a:gd name="T101" fmla="*/ 26 h 32"/>
                <a:gd name="T102" fmla="*/ 17 w 23"/>
                <a:gd name="T103" fmla="*/ 30 h 32"/>
                <a:gd name="T104" fmla="*/ 19 w 23"/>
                <a:gd name="T105" fmla="*/ 32 h 32"/>
                <a:gd name="T106" fmla="*/ 19 w 23"/>
                <a:gd name="T107" fmla="*/ 29 h 32"/>
                <a:gd name="T108" fmla="*/ 22 w 23"/>
                <a:gd name="T10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 h="32">
                  <a:moveTo>
                    <a:pt x="12" y="12"/>
                  </a:moveTo>
                  <a:cubicBezTo>
                    <a:pt x="13" y="12"/>
                    <a:pt x="15" y="14"/>
                    <a:pt x="15" y="14"/>
                  </a:cubicBezTo>
                  <a:cubicBezTo>
                    <a:pt x="15" y="15"/>
                    <a:pt x="15" y="17"/>
                    <a:pt x="15" y="17"/>
                  </a:cubicBezTo>
                  <a:cubicBezTo>
                    <a:pt x="16" y="16"/>
                    <a:pt x="17" y="17"/>
                    <a:pt x="16" y="18"/>
                  </a:cubicBezTo>
                  <a:cubicBezTo>
                    <a:pt x="16" y="18"/>
                    <a:pt x="17" y="19"/>
                    <a:pt x="18" y="20"/>
                  </a:cubicBezTo>
                  <a:cubicBezTo>
                    <a:pt x="18" y="22"/>
                    <a:pt x="19" y="21"/>
                    <a:pt x="18" y="20"/>
                  </a:cubicBezTo>
                  <a:cubicBezTo>
                    <a:pt x="18" y="19"/>
                    <a:pt x="19" y="19"/>
                    <a:pt x="19" y="18"/>
                  </a:cubicBezTo>
                  <a:cubicBezTo>
                    <a:pt x="20" y="18"/>
                    <a:pt x="19" y="17"/>
                    <a:pt x="19" y="16"/>
                  </a:cubicBezTo>
                  <a:cubicBezTo>
                    <a:pt x="18" y="14"/>
                    <a:pt x="16" y="15"/>
                    <a:pt x="16" y="14"/>
                  </a:cubicBezTo>
                  <a:cubicBezTo>
                    <a:pt x="16" y="13"/>
                    <a:pt x="15" y="12"/>
                    <a:pt x="15" y="12"/>
                  </a:cubicBezTo>
                  <a:cubicBezTo>
                    <a:pt x="15" y="11"/>
                    <a:pt x="13" y="10"/>
                    <a:pt x="11" y="11"/>
                  </a:cubicBezTo>
                  <a:cubicBezTo>
                    <a:pt x="10" y="12"/>
                    <a:pt x="11" y="10"/>
                    <a:pt x="10" y="9"/>
                  </a:cubicBezTo>
                  <a:cubicBezTo>
                    <a:pt x="9" y="8"/>
                    <a:pt x="11" y="7"/>
                    <a:pt x="12" y="6"/>
                  </a:cubicBezTo>
                  <a:cubicBezTo>
                    <a:pt x="13" y="5"/>
                    <a:pt x="12" y="3"/>
                    <a:pt x="12" y="2"/>
                  </a:cubicBezTo>
                  <a:cubicBezTo>
                    <a:pt x="12" y="1"/>
                    <a:pt x="12" y="1"/>
                    <a:pt x="11" y="1"/>
                  </a:cubicBezTo>
                  <a:cubicBezTo>
                    <a:pt x="11" y="1"/>
                    <a:pt x="9" y="0"/>
                    <a:pt x="8" y="1"/>
                  </a:cubicBezTo>
                  <a:cubicBezTo>
                    <a:pt x="7" y="1"/>
                    <a:pt x="8" y="6"/>
                    <a:pt x="7" y="6"/>
                  </a:cubicBezTo>
                  <a:cubicBezTo>
                    <a:pt x="7" y="7"/>
                    <a:pt x="6" y="6"/>
                    <a:pt x="6" y="6"/>
                  </a:cubicBezTo>
                  <a:cubicBezTo>
                    <a:pt x="6" y="7"/>
                    <a:pt x="6" y="9"/>
                    <a:pt x="7" y="9"/>
                  </a:cubicBezTo>
                  <a:cubicBezTo>
                    <a:pt x="7" y="9"/>
                    <a:pt x="8" y="10"/>
                    <a:pt x="8" y="11"/>
                  </a:cubicBezTo>
                  <a:cubicBezTo>
                    <a:pt x="7" y="12"/>
                    <a:pt x="9" y="12"/>
                    <a:pt x="10" y="12"/>
                  </a:cubicBezTo>
                  <a:cubicBezTo>
                    <a:pt x="11" y="11"/>
                    <a:pt x="11" y="13"/>
                    <a:pt x="12" y="12"/>
                  </a:cubicBezTo>
                  <a:close/>
                  <a:moveTo>
                    <a:pt x="8" y="13"/>
                  </a:moveTo>
                  <a:cubicBezTo>
                    <a:pt x="8" y="14"/>
                    <a:pt x="8" y="16"/>
                    <a:pt x="10" y="15"/>
                  </a:cubicBezTo>
                  <a:cubicBezTo>
                    <a:pt x="11" y="15"/>
                    <a:pt x="7" y="12"/>
                    <a:pt x="8" y="13"/>
                  </a:cubicBezTo>
                  <a:close/>
                  <a:moveTo>
                    <a:pt x="11" y="20"/>
                  </a:moveTo>
                  <a:cubicBezTo>
                    <a:pt x="12" y="20"/>
                    <a:pt x="13" y="20"/>
                    <a:pt x="13" y="19"/>
                  </a:cubicBezTo>
                  <a:cubicBezTo>
                    <a:pt x="13" y="18"/>
                    <a:pt x="13" y="20"/>
                    <a:pt x="13" y="21"/>
                  </a:cubicBezTo>
                  <a:cubicBezTo>
                    <a:pt x="12" y="21"/>
                    <a:pt x="12" y="23"/>
                    <a:pt x="13" y="23"/>
                  </a:cubicBezTo>
                  <a:cubicBezTo>
                    <a:pt x="14" y="24"/>
                    <a:pt x="16" y="20"/>
                    <a:pt x="16" y="20"/>
                  </a:cubicBezTo>
                  <a:cubicBezTo>
                    <a:pt x="15" y="19"/>
                    <a:pt x="15" y="20"/>
                    <a:pt x="15" y="19"/>
                  </a:cubicBezTo>
                  <a:cubicBezTo>
                    <a:pt x="15" y="18"/>
                    <a:pt x="12" y="16"/>
                    <a:pt x="11" y="17"/>
                  </a:cubicBezTo>
                  <a:cubicBezTo>
                    <a:pt x="10" y="17"/>
                    <a:pt x="11" y="20"/>
                    <a:pt x="11" y="20"/>
                  </a:cubicBezTo>
                  <a:close/>
                  <a:moveTo>
                    <a:pt x="3" y="21"/>
                  </a:moveTo>
                  <a:cubicBezTo>
                    <a:pt x="2" y="22"/>
                    <a:pt x="0" y="24"/>
                    <a:pt x="0" y="25"/>
                  </a:cubicBezTo>
                  <a:cubicBezTo>
                    <a:pt x="1" y="26"/>
                    <a:pt x="3" y="22"/>
                    <a:pt x="5" y="21"/>
                  </a:cubicBezTo>
                  <a:cubicBezTo>
                    <a:pt x="6" y="20"/>
                    <a:pt x="6" y="19"/>
                    <a:pt x="5" y="18"/>
                  </a:cubicBezTo>
                  <a:cubicBezTo>
                    <a:pt x="5" y="18"/>
                    <a:pt x="4" y="20"/>
                    <a:pt x="3" y="21"/>
                  </a:cubicBezTo>
                  <a:close/>
                  <a:moveTo>
                    <a:pt x="16" y="22"/>
                  </a:moveTo>
                  <a:cubicBezTo>
                    <a:pt x="16" y="23"/>
                    <a:pt x="18" y="22"/>
                    <a:pt x="17" y="21"/>
                  </a:cubicBezTo>
                  <a:cubicBezTo>
                    <a:pt x="17" y="21"/>
                    <a:pt x="15" y="22"/>
                    <a:pt x="16" y="22"/>
                  </a:cubicBezTo>
                  <a:close/>
                  <a:moveTo>
                    <a:pt x="22" y="28"/>
                  </a:moveTo>
                  <a:cubicBezTo>
                    <a:pt x="23" y="27"/>
                    <a:pt x="21" y="24"/>
                    <a:pt x="21" y="23"/>
                  </a:cubicBezTo>
                  <a:cubicBezTo>
                    <a:pt x="21" y="21"/>
                    <a:pt x="19" y="21"/>
                    <a:pt x="20" y="22"/>
                  </a:cubicBezTo>
                  <a:cubicBezTo>
                    <a:pt x="20" y="23"/>
                    <a:pt x="18" y="23"/>
                    <a:pt x="18" y="24"/>
                  </a:cubicBezTo>
                  <a:cubicBezTo>
                    <a:pt x="18" y="25"/>
                    <a:pt x="17" y="24"/>
                    <a:pt x="17" y="25"/>
                  </a:cubicBezTo>
                  <a:cubicBezTo>
                    <a:pt x="17" y="26"/>
                    <a:pt x="15" y="25"/>
                    <a:pt x="15" y="24"/>
                  </a:cubicBezTo>
                  <a:cubicBezTo>
                    <a:pt x="14" y="24"/>
                    <a:pt x="13" y="26"/>
                    <a:pt x="12" y="26"/>
                  </a:cubicBezTo>
                  <a:cubicBezTo>
                    <a:pt x="11" y="26"/>
                    <a:pt x="11" y="28"/>
                    <a:pt x="11" y="28"/>
                  </a:cubicBezTo>
                  <a:cubicBezTo>
                    <a:pt x="12" y="28"/>
                    <a:pt x="12" y="27"/>
                    <a:pt x="13" y="27"/>
                  </a:cubicBezTo>
                  <a:cubicBezTo>
                    <a:pt x="14" y="27"/>
                    <a:pt x="14" y="26"/>
                    <a:pt x="15" y="26"/>
                  </a:cubicBezTo>
                  <a:cubicBezTo>
                    <a:pt x="16" y="27"/>
                    <a:pt x="15" y="30"/>
                    <a:pt x="17" y="30"/>
                  </a:cubicBezTo>
                  <a:cubicBezTo>
                    <a:pt x="19" y="31"/>
                    <a:pt x="19" y="32"/>
                    <a:pt x="19" y="32"/>
                  </a:cubicBezTo>
                  <a:cubicBezTo>
                    <a:pt x="20" y="32"/>
                    <a:pt x="19" y="30"/>
                    <a:pt x="19" y="29"/>
                  </a:cubicBezTo>
                  <a:cubicBezTo>
                    <a:pt x="19" y="28"/>
                    <a:pt x="21" y="29"/>
                    <a:pt x="22"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327">
              <a:extLst>
                <a:ext uri="{FF2B5EF4-FFF2-40B4-BE49-F238E27FC236}">
                  <a16:creationId xmlns:a16="http://schemas.microsoft.com/office/drawing/2014/main" id="{104EEBBE-46C6-40DF-8D2E-530FB84652E6}"/>
                </a:ext>
              </a:extLst>
            </p:cNvPr>
            <p:cNvSpPr>
              <a:spLocks noEditPoints="1"/>
            </p:cNvSpPr>
            <p:nvPr/>
          </p:nvSpPr>
          <p:spPr bwMode="auto">
            <a:xfrm>
              <a:off x="-2346325" y="2257425"/>
              <a:ext cx="104775" cy="68263"/>
            </a:xfrm>
            <a:custGeom>
              <a:avLst/>
              <a:gdLst>
                <a:gd name="T0" fmla="*/ 21 w 29"/>
                <a:gd name="T1" fmla="*/ 17 h 19"/>
                <a:gd name="T2" fmla="*/ 19 w 29"/>
                <a:gd name="T3" fmla="*/ 16 h 19"/>
                <a:gd name="T4" fmla="*/ 17 w 29"/>
                <a:gd name="T5" fmla="*/ 15 h 19"/>
                <a:gd name="T6" fmla="*/ 15 w 29"/>
                <a:gd name="T7" fmla="*/ 11 h 19"/>
                <a:gd name="T8" fmla="*/ 15 w 29"/>
                <a:gd name="T9" fmla="*/ 10 h 19"/>
                <a:gd name="T10" fmla="*/ 15 w 29"/>
                <a:gd name="T11" fmla="*/ 8 h 19"/>
                <a:gd name="T12" fmla="*/ 10 w 29"/>
                <a:gd name="T13" fmla="*/ 6 h 19"/>
                <a:gd name="T14" fmla="*/ 1 w 29"/>
                <a:gd name="T15" fmla="*/ 0 h 19"/>
                <a:gd name="T16" fmla="*/ 0 w 29"/>
                <a:gd name="T17" fmla="*/ 0 h 19"/>
                <a:gd name="T18" fmla="*/ 0 w 29"/>
                <a:gd name="T19" fmla="*/ 15 h 19"/>
                <a:gd name="T20" fmla="*/ 2 w 29"/>
                <a:gd name="T21" fmla="*/ 15 h 19"/>
                <a:gd name="T22" fmla="*/ 5 w 29"/>
                <a:gd name="T23" fmla="*/ 14 h 19"/>
                <a:gd name="T24" fmla="*/ 6 w 29"/>
                <a:gd name="T25" fmla="*/ 12 h 19"/>
                <a:gd name="T26" fmla="*/ 11 w 29"/>
                <a:gd name="T27" fmla="*/ 13 h 19"/>
                <a:gd name="T28" fmla="*/ 16 w 29"/>
                <a:gd name="T29" fmla="*/ 18 h 19"/>
                <a:gd name="T30" fmla="*/ 21 w 29"/>
                <a:gd name="T31" fmla="*/ 19 h 19"/>
                <a:gd name="T32" fmla="*/ 21 w 29"/>
                <a:gd name="T33" fmla="*/ 17 h 19"/>
                <a:gd name="T34" fmla="*/ 25 w 29"/>
                <a:gd name="T35" fmla="*/ 5 h 19"/>
                <a:gd name="T36" fmla="*/ 22 w 29"/>
                <a:gd name="T37" fmla="*/ 7 h 19"/>
                <a:gd name="T38" fmla="*/ 17 w 29"/>
                <a:gd name="T39" fmla="*/ 7 h 19"/>
                <a:gd name="T40" fmla="*/ 21 w 29"/>
                <a:gd name="T41" fmla="*/ 9 h 19"/>
                <a:gd name="T42" fmla="*/ 26 w 29"/>
                <a:gd name="T43" fmla="*/ 6 h 19"/>
                <a:gd name="T44" fmla="*/ 26 w 29"/>
                <a:gd name="T45" fmla="*/ 4 h 19"/>
                <a:gd name="T46" fmla="*/ 25 w 29"/>
                <a:gd name="T47" fmla="*/ 5 h 19"/>
                <a:gd name="T48" fmla="*/ 27 w 29"/>
                <a:gd name="T49" fmla="*/ 2 h 19"/>
                <a:gd name="T50" fmla="*/ 26 w 29"/>
                <a:gd name="T51" fmla="*/ 3 h 19"/>
                <a:gd name="T52" fmla="*/ 28 w 29"/>
                <a:gd name="T53" fmla="*/ 5 h 19"/>
                <a:gd name="T54" fmla="*/ 27 w 29"/>
                <a:gd name="T5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19">
                  <a:moveTo>
                    <a:pt x="21" y="17"/>
                  </a:moveTo>
                  <a:cubicBezTo>
                    <a:pt x="20" y="17"/>
                    <a:pt x="19" y="16"/>
                    <a:pt x="19" y="16"/>
                  </a:cubicBezTo>
                  <a:cubicBezTo>
                    <a:pt x="19" y="15"/>
                    <a:pt x="18" y="15"/>
                    <a:pt x="17" y="15"/>
                  </a:cubicBezTo>
                  <a:cubicBezTo>
                    <a:pt x="16" y="14"/>
                    <a:pt x="16" y="12"/>
                    <a:pt x="15" y="11"/>
                  </a:cubicBezTo>
                  <a:cubicBezTo>
                    <a:pt x="14" y="11"/>
                    <a:pt x="13" y="9"/>
                    <a:pt x="15" y="10"/>
                  </a:cubicBezTo>
                  <a:cubicBezTo>
                    <a:pt x="16" y="10"/>
                    <a:pt x="16" y="9"/>
                    <a:pt x="15" y="8"/>
                  </a:cubicBezTo>
                  <a:cubicBezTo>
                    <a:pt x="14" y="7"/>
                    <a:pt x="11" y="7"/>
                    <a:pt x="10" y="6"/>
                  </a:cubicBezTo>
                  <a:cubicBezTo>
                    <a:pt x="10" y="4"/>
                    <a:pt x="4" y="1"/>
                    <a:pt x="1" y="0"/>
                  </a:cubicBezTo>
                  <a:cubicBezTo>
                    <a:pt x="1" y="0"/>
                    <a:pt x="0" y="0"/>
                    <a:pt x="0" y="0"/>
                  </a:cubicBezTo>
                  <a:cubicBezTo>
                    <a:pt x="0" y="15"/>
                    <a:pt x="0" y="15"/>
                    <a:pt x="0" y="15"/>
                  </a:cubicBezTo>
                  <a:cubicBezTo>
                    <a:pt x="0" y="15"/>
                    <a:pt x="1" y="15"/>
                    <a:pt x="2" y="15"/>
                  </a:cubicBezTo>
                  <a:cubicBezTo>
                    <a:pt x="5" y="16"/>
                    <a:pt x="4" y="14"/>
                    <a:pt x="5" y="14"/>
                  </a:cubicBezTo>
                  <a:cubicBezTo>
                    <a:pt x="5" y="14"/>
                    <a:pt x="6" y="13"/>
                    <a:pt x="6" y="12"/>
                  </a:cubicBezTo>
                  <a:cubicBezTo>
                    <a:pt x="7" y="11"/>
                    <a:pt x="10" y="12"/>
                    <a:pt x="11" y="13"/>
                  </a:cubicBezTo>
                  <a:cubicBezTo>
                    <a:pt x="13" y="15"/>
                    <a:pt x="15" y="18"/>
                    <a:pt x="16" y="18"/>
                  </a:cubicBezTo>
                  <a:cubicBezTo>
                    <a:pt x="18" y="17"/>
                    <a:pt x="20" y="19"/>
                    <a:pt x="21" y="19"/>
                  </a:cubicBezTo>
                  <a:cubicBezTo>
                    <a:pt x="23" y="19"/>
                    <a:pt x="21" y="17"/>
                    <a:pt x="21" y="17"/>
                  </a:cubicBezTo>
                  <a:close/>
                  <a:moveTo>
                    <a:pt x="25" y="5"/>
                  </a:moveTo>
                  <a:cubicBezTo>
                    <a:pt x="25" y="6"/>
                    <a:pt x="24" y="6"/>
                    <a:pt x="22" y="7"/>
                  </a:cubicBezTo>
                  <a:cubicBezTo>
                    <a:pt x="20" y="7"/>
                    <a:pt x="17" y="6"/>
                    <a:pt x="17" y="7"/>
                  </a:cubicBezTo>
                  <a:cubicBezTo>
                    <a:pt x="17" y="8"/>
                    <a:pt x="19" y="9"/>
                    <a:pt x="21" y="9"/>
                  </a:cubicBezTo>
                  <a:cubicBezTo>
                    <a:pt x="23" y="9"/>
                    <a:pt x="26" y="7"/>
                    <a:pt x="26" y="6"/>
                  </a:cubicBezTo>
                  <a:cubicBezTo>
                    <a:pt x="26" y="6"/>
                    <a:pt x="27" y="5"/>
                    <a:pt x="26" y="4"/>
                  </a:cubicBezTo>
                  <a:cubicBezTo>
                    <a:pt x="26" y="4"/>
                    <a:pt x="25" y="4"/>
                    <a:pt x="25" y="5"/>
                  </a:cubicBezTo>
                  <a:close/>
                  <a:moveTo>
                    <a:pt x="27" y="2"/>
                  </a:moveTo>
                  <a:cubicBezTo>
                    <a:pt x="26" y="2"/>
                    <a:pt x="25" y="1"/>
                    <a:pt x="26" y="3"/>
                  </a:cubicBezTo>
                  <a:cubicBezTo>
                    <a:pt x="28" y="4"/>
                    <a:pt x="27" y="5"/>
                    <a:pt x="28" y="5"/>
                  </a:cubicBezTo>
                  <a:cubicBezTo>
                    <a:pt x="29" y="4"/>
                    <a:pt x="28" y="3"/>
                    <a:pt x="27"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328">
              <a:extLst>
                <a:ext uri="{FF2B5EF4-FFF2-40B4-BE49-F238E27FC236}">
                  <a16:creationId xmlns:a16="http://schemas.microsoft.com/office/drawing/2014/main" id="{FF77F2C9-DF64-4CCF-BB41-0BB588A24A10}"/>
                </a:ext>
              </a:extLst>
            </p:cNvPr>
            <p:cNvSpPr>
              <a:spLocks/>
            </p:cNvSpPr>
            <p:nvPr/>
          </p:nvSpPr>
          <p:spPr bwMode="auto">
            <a:xfrm>
              <a:off x="-2855913" y="2152650"/>
              <a:ext cx="17462" cy="31750"/>
            </a:xfrm>
            <a:custGeom>
              <a:avLst/>
              <a:gdLst>
                <a:gd name="T0" fmla="*/ 1 w 5"/>
                <a:gd name="T1" fmla="*/ 0 h 9"/>
                <a:gd name="T2" fmla="*/ 1 w 5"/>
                <a:gd name="T3" fmla="*/ 2 h 9"/>
                <a:gd name="T4" fmla="*/ 0 w 5"/>
                <a:gd name="T5" fmla="*/ 5 h 9"/>
                <a:gd name="T6" fmla="*/ 2 w 5"/>
                <a:gd name="T7" fmla="*/ 8 h 9"/>
                <a:gd name="T8" fmla="*/ 5 w 5"/>
                <a:gd name="T9" fmla="*/ 5 h 9"/>
                <a:gd name="T10" fmla="*/ 1 w 5"/>
                <a:gd name="T11" fmla="*/ 0 h 9"/>
              </a:gdLst>
              <a:ahLst/>
              <a:cxnLst>
                <a:cxn ang="0">
                  <a:pos x="T0" y="T1"/>
                </a:cxn>
                <a:cxn ang="0">
                  <a:pos x="T2" y="T3"/>
                </a:cxn>
                <a:cxn ang="0">
                  <a:pos x="T4" y="T5"/>
                </a:cxn>
                <a:cxn ang="0">
                  <a:pos x="T6" y="T7"/>
                </a:cxn>
                <a:cxn ang="0">
                  <a:pos x="T8" y="T9"/>
                </a:cxn>
                <a:cxn ang="0">
                  <a:pos x="T10" y="T11"/>
                </a:cxn>
              </a:cxnLst>
              <a:rect l="0" t="0" r="r" b="b"/>
              <a:pathLst>
                <a:path w="5" h="9">
                  <a:moveTo>
                    <a:pt x="1" y="0"/>
                  </a:moveTo>
                  <a:cubicBezTo>
                    <a:pt x="1" y="0"/>
                    <a:pt x="1" y="1"/>
                    <a:pt x="1" y="2"/>
                  </a:cubicBezTo>
                  <a:cubicBezTo>
                    <a:pt x="0" y="3"/>
                    <a:pt x="0" y="4"/>
                    <a:pt x="0" y="5"/>
                  </a:cubicBezTo>
                  <a:cubicBezTo>
                    <a:pt x="1" y="6"/>
                    <a:pt x="0" y="8"/>
                    <a:pt x="2" y="8"/>
                  </a:cubicBezTo>
                  <a:cubicBezTo>
                    <a:pt x="3" y="9"/>
                    <a:pt x="5" y="7"/>
                    <a:pt x="5" y="5"/>
                  </a:cubicBezTo>
                  <a:cubicBezTo>
                    <a:pt x="5" y="3"/>
                    <a:pt x="2" y="0"/>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329">
              <a:extLst>
                <a:ext uri="{FF2B5EF4-FFF2-40B4-BE49-F238E27FC236}">
                  <a16:creationId xmlns:a16="http://schemas.microsoft.com/office/drawing/2014/main" id="{75B3F1DF-39A0-4EC1-987C-365CD6BB7BDA}"/>
                </a:ext>
              </a:extLst>
            </p:cNvPr>
            <p:cNvSpPr>
              <a:spLocks/>
            </p:cNvSpPr>
            <p:nvPr/>
          </p:nvSpPr>
          <p:spPr bwMode="auto">
            <a:xfrm>
              <a:off x="-3167063" y="2328863"/>
              <a:ext cx="61912" cy="125413"/>
            </a:xfrm>
            <a:custGeom>
              <a:avLst/>
              <a:gdLst>
                <a:gd name="T0" fmla="*/ 14 w 17"/>
                <a:gd name="T1" fmla="*/ 1 h 35"/>
                <a:gd name="T2" fmla="*/ 14 w 17"/>
                <a:gd name="T3" fmla="*/ 2 h 35"/>
                <a:gd name="T4" fmla="*/ 13 w 17"/>
                <a:gd name="T5" fmla="*/ 4 h 35"/>
                <a:gd name="T6" fmla="*/ 12 w 17"/>
                <a:gd name="T7" fmla="*/ 5 h 35"/>
                <a:gd name="T8" fmla="*/ 11 w 17"/>
                <a:gd name="T9" fmla="*/ 6 h 35"/>
                <a:gd name="T10" fmla="*/ 11 w 17"/>
                <a:gd name="T11" fmla="*/ 7 h 35"/>
                <a:gd name="T12" fmla="*/ 9 w 17"/>
                <a:gd name="T13" fmla="*/ 9 h 35"/>
                <a:gd name="T14" fmla="*/ 6 w 17"/>
                <a:gd name="T15" fmla="*/ 10 h 35"/>
                <a:gd name="T16" fmla="*/ 3 w 17"/>
                <a:gd name="T17" fmla="*/ 11 h 35"/>
                <a:gd name="T18" fmla="*/ 2 w 17"/>
                <a:gd name="T19" fmla="*/ 14 h 35"/>
                <a:gd name="T20" fmla="*/ 2 w 17"/>
                <a:gd name="T21" fmla="*/ 18 h 35"/>
                <a:gd name="T22" fmla="*/ 1 w 17"/>
                <a:gd name="T23" fmla="*/ 23 h 35"/>
                <a:gd name="T24" fmla="*/ 1 w 17"/>
                <a:gd name="T25" fmla="*/ 28 h 35"/>
                <a:gd name="T26" fmla="*/ 2 w 17"/>
                <a:gd name="T27" fmla="*/ 33 h 35"/>
                <a:gd name="T28" fmla="*/ 6 w 17"/>
                <a:gd name="T29" fmla="*/ 34 h 35"/>
                <a:gd name="T30" fmla="*/ 9 w 17"/>
                <a:gd name="T31" fmla="*/ 33 h 35"/>
                <a:gd name="T32" fmla="*/ 12 w 17"/>
                <a:gd name="T33" fmla="*/ 23 h 35"/>
                <a:gd name="T34" fmla="*/ 14 w 17"/>
                <a:gd name="T35" fmla="*/ 14 h 35"/>
                <a:gd name="T36" fmla="*/ 15 w 17"/>
                <a:gd name="T37" fmla="*/ 11 h 35"/>
                <a:gd name="T38" fmla="*/ 16 w 17"/>
                <a:gd name="T39" fmla="*/ 10 h 35"/>
                <a:gd name="T40" fmla="*/ 17 w 17"/>
                <a:gd name="T41" fmla="*/ 10 h 35"/>
                <a:gd name="T42" fmla="*/ 16 w 17"/>
                <a:gd name="T43" fmla="*/ 5 h 35"/>
                <a:gd name="T44" fmla="*/ 14 w 17"/>
                <a:gd name="T45"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35">
                  <a:moveTo>
                    <a:pt x="14" y="1"/>
                  </a:moveTo>
                  <a:cubicBezTo>
                    <a:pt x="14" y="0"/>
                    <a:pt x="14" y="2"/>
                    <a:pt x="14" y="2"/>
                  </a:cubicBezTo>
                  <a:cubicBezTo>
                    <a:pt x="13" y="2"/>
                    <a:pt x="13" y="3"/>
                    <a:pt x="13" y="4"/>
                  </a:cubicBezTo>
                  <a:cubicBezTo>
                    <a:pt x="13" y="4"/>
                    <a:pt x="12" y="5"/>
                    <a:pt x="12" y="5"/>
                  </a:cubicBezTo>
                  <a:cubicBezTo>
                    <a:pt x="11" y="5"/>
                    <a:pt x="10" y="5"/>
                    <a:pt x="11" y="6"/>
                  </a:cubicBezTo>
                  <a:cubicBezTo>
                    <a:pt x="11" y="7"/>
                    <a:pt x="10" y="6"/>
                    <a:pt x="11" y="7"/>
                  </a:cubicBezTo>
                  <a:cubicBezTo>
                    <a:pt x="11" y="8"/>
                    <a:pt x="10" y="8"/>
                    <a:pt x="9" y="9"/>
                  </a:cubicBezTo>
                  <a:cubicBezTo>
                    <a:pt x="8" y="9"/>
                    <a:pt x="7" y="10"/>
                    <a:pt x="6" y="10"/>
                  </a:cubicBezTo>
                  <a:cubicBezTo>
                    <a:pt x="5" y="10"/>
                    <a:pt x="4" y="11"/>
                    <a:pt x="3" y="11"/>
                  </a:cubicBezTo>
                  <a:cubicBezTo>
                    <a:pt x="2" y="11"/>
                    <a:pt x="2" y="13"/>
                    <a:pt x="2" y="14"/>
                  </a:cubicBezTo>
                  <a:cubicBezTo>
                    <a:pt x="1" y="15"/>
                    <a:pt x="1" y="17"/>
                    <a:pt x="2" y="18"/>
                  </a:cubicBezTo>
                  <a:cubicBezTo>
                    <a:pt x="3" y="20"/>
                    <a:pt x="3" y="21"/>
                    <a:pt x="1" y="23"/>
                  </a:cubicBezTo>
                  <a:cubicBezTo>
                    <a:pt x="0" y="25"/>
                    <a:pt x="0" y="27"/>
                    <a:pt x="1" y="28"/>
                  </a:cubicBezTo>
                  <a:cubicBezTo>
                    <a:pt x="1" y="30"/>
                    <a:pt x="1" y="32"/>
                    <a:pt x="2" y="33"/>
                  </a:cubicBezTo>
                  <a:cubicBezTo>
                    <a:pt x="3" y="34"/>
                    <a:pt x="5" y="35"/>
                    <a:pt x="6" y="34"/>
                  </a:cubicBezTo>
                  <a:cubicBezTo>
                    <a:pt x="7" y="33"/>
                    <a:pt x="8" y="34"/>
                    <a:pt x="9" y="33"/>
                  </a:cubicBezTo>
                  <a:cubicBezTo>
                    <a:pt x="9" y="32"/>
                    <a:pt x="11" y="27"/>
                    <a:pt x="12" y="23"/>
                  </a:cubicBezTo>
                  <a:cubicBezTo>
                    <a:pt x="13" y="20"/>
                    <a:pt x="15" y="15"/>
                    <a:pt x="14" y="14"/>
                  </a:cubicBezTo>
                  <a:cubicBezTo>
                    <a:pt x="14" y="13"/>
                    <a:pt x="15" y="12"/>
                    <a:pt x="15" y="11"/>
                  </a:cubicBezTo>
                  <a:cubicBezTo>
                    <a:pt x="14" y="10"/>
                    <a:pt x="15" y="9"/>
                    <a:pt x="16" y="10"/>
                  </a:cubicBezTo>
                  <a:cubicBezTo>
                    <a:pt x="16" y="11"/>
                    <a:pt x="17" y="11"/>
                    <a:pt x="17" y="10"/>
                  </a:cubicBezTo>
                  <a:cubicBezTo>
                    <a:pt x="17" y="9"/>
                    <a:pt x="16" y="7"/>
                    <a:pt x="16" y="5"/>
                  </a:cubicBezTo>
                  <a:cubicBezTo>
                    <a:pt x="16" y="4"/>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330">
              <a:extLst>
                <a:ext uri="{FF2B5EF4-FFF2-40B4-BE49-F238E27FC236}">
                  <a16:creationId xmlns:a16="http://schemas.microsoft.com/office/drawing/2014/main" id="{E8B50F38-8C41-4B3E-A461-438FBCD088F7}"/>
                </a:ext>
              </a:extLst>
            </p:cNvPr>
            <p:cNvSpPr>
              <a:spLocks noEditPoints="1"/>
            </p:cNvSpPr>
            <p:nvPr/>
          </p:nvSpPr>
          <p:spPr bwMode="auto">
            <a:xfrm>
              <a:off x="-3170238" y="2068513"/>
              <a:ext cx="101600" cy="61913"/>
            </a:xfrm>
            <a:custGeom>
              <a:avLst/>
              <a:gdLst>
                <a:gd name="T0" fmla="*/ 20 w 28"/>
                <a:gd name="T1" fmla="*/ 1 h 17"/>
                <a:gd name="T2" fmla="*/ 15 w 28"/>
                <a:gd name="T3" fmla="*/ 1 h 17"/>
                <a:gd name="T4" fmla="*/ 12 w 28"/>
                <a:gd name="T5" fmla="*/ 4 h 17"/>
                <a:gd name="T6" fmla="*/ 10 w 28"/>
                <a:gd name="T7" fmla="*/ 5 h 17"/>
                <a:gd name="T8" fmla="*/ 7 w 28"/>
                <a:gd name="T9" fmla="*/ 4 h 17"/>
                <a:gd name="T10" fmla="*/ 4 w 28"/>
                <a:gd name="T11" fmla="*/ 4 h 17"/>
                <a:gd name="T12" fmla="*/ 2 w 28"/>
                <a:gd name="T13" fmla="*/ 4 h 17"/>
                <a:gd name="T14" fmla="*/ 1 w 28"/>
                <a:gd name="T15" fmla="*/ 4 h 17"/>
                <a:gd name="T16" fmla="*/ 1 w 28"/>
                <a:gd name="T17" fmla="*/ 6 h 17"/>
                <a:gd name="T18" fmla="*/ 0 w 28"/>
                <a:gd name="T19" fmla="*/ 6 h 17"/>
                <a:gd name="T20" fmla="*/ 0 w 28"/>
                <a:gd name="T21" fmla="*/ 8 h 17"/>
                <a:gd name="T22" fmla="*/ 1 w 28"/>
                <a:gd name="T23" fmla="*/ 11 h 17"/>
                <a:gd name="T24" fmla="*/ 2 w 28"/>
                <a:gd name="T25" fmla="*/ 15 h 17"/>
                <a:gd name="T26" fmla="*/ 6 w 28"/>
                <a:gd name="T27" fmla="*/ 14 h 17"/>
                <a:gd name="T28" fmla="*/ 9 w 28"/>
                <a:gd name="T29" fmla="*/ 13 h 17"/>
                <a:gd name="T30" fmla="*/ 12 w 28"/>
                <a:gd name="T31" fmla="*/ 12 h 17"/>
                <a:gd name="T32" fmla="*/ 14 w 28"/>
                <a:gd name="T33" fmla="*/ 12 h 17"/>
                <a:gd name="T34" fmla="*/ 16 w 28"/>
                <a:gd name="T35" fmla="*/ 11 h 17"/>
                <a:gd name="T36" fmla="*/ 21 w 28"/>
                <a:gd name="T37" fmla="*/ 9 h 17"/>
                <a:gd name="T38" fmla="*/ 23 w 28"/>
                <a:gd name="T39" fmla="*/ 7 h 17"/>
                <a:gd name="T40" fmla="*/ 25 w 28"/>
                <a:gd name="T41" fmla="*/ 6 h 17"/>
                <a:gd name="T42" fmla="*/ 22 w 28"/>
                <a:gd name="T43" fmla="*/ 0 h 17"/>
                <a:gd name="T44" fmla="*/ 20 w 28"/>
                <a:gd name="T45" fmla="*/ 1 h 17"/>
                <a:gd name="T46" fmla="*/ 25 w 28"/>
                <a:gd name="T47" fmla="*/ 16 h 17"/>
                <a:gd name="T48" fmla="*/ 28 w 28"/>
                <a:gd name="T49" fmla="*/ 16 h 17"/>
                <a:gd name="T50" fmla="*/ 25 w 28"/>
                <a:gd name="T5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17">
                  <a:moveTo>
                    <a:pt x="20" y="1"/>
                  </a:moveTo>
                  <a:cubicBezTo>
                    <a:pt x="19" y="1"/>
                    <a:pt x="16" y="1"/>
                    <a:pt x="15" y="1"/>
                  </a:cubicBezTo>
                  <a:cubicBezTo>
                    <a:pt x="15" y="1"/>
                    <a:pt x="12" y="3"/>
                    <a:pt x="12" y="4"/>
                  </a:cubicBezTo>
                  <a:cubicBezTo>
                    <a:pt x="11" y="5"/>
                    <a:pt x="11" y="5"/>
                    <a:pt x="10" y="5"/>
                  </a:cubicBezTo>
                  <a:cubicBezTo>
                    <a:pt x="9" y="4"/>
                    <a:pt x="7" y="4"/>
                    <a:pt x="7" y="4"/>
                  </a:cubicBezTo>
                  <a:cubicBezTo>
                    <a:pt x="7" y="4"/>
                    <a:pt x="5" y="4"/>
                    <a:pt x="4" y="4"/>
                  </a:cubicBezTo>
                  <a:cubicBezTo>
                    <a:pt x="3" y="4"/>
                    <a:pt x="3" y="3"/>
                    <a:pt x="2" y="4"/>
                  </a:cubicBezTo>
                  <a:cubicBezTo>
                    <a:pt x="2" y="4"/>
                    <a:pt x="1" y="4"/>
                    <a:pt x="1" y="4"/>
                  </a:cubicBezTo>
                  <a:cubicBezTo>
                    <a:pt x="1" y="5"/>
                    <a:pt x="1" y="5"/>
                    <a:pt x="1" y="6"/>
                  </a:cubicBezTo>
                  <a:cubicBezTo>
                    <a:pt x="1" y="6"/>
                    <a:pt x="1" y="6"/>
                    <a:pt x="0" y="6"/>
                  </a:cubicBezTo>
                  <a:cubicBezTo>
                    <a:pt x="0" y="7"/>
                    <a:pt x="1" y="7"/>
                    <a:pt x="0" y="8"/>
                  </a:cubicBezTo>
                  <a:cubicBezTo>
                    <a:pt x="0" y="9"/>
                    <a:pt x="0" y="10"/>
                    <a:pt x="1" y="11"/>
                  </a:cubicBezTo>
                  <a:cubicBezTo>
                    <a:pt x="2" y="13"/>
                    <a:pt x="2" y="14"/>
                    <a:pt x="2" y="15"/>
                  </a:cubicBezTo>
                  <a:cubicBezTo>
                    <a:pt x="2" y="15"/>
                    <a:pt x="5" y="15"/>
                    <a:pt x="6" y="14"/>
                  </a:cubicBezTo>
                  <a:cubicBezTo>
                    <a:pt x="7" y="14"/>
                    <a:pt x="8" y="13"/>
                    <a:pt x="9" y="13"/>
                  </a:cubicBezTo>
                  <a:cubicBezTo>
                    <a:pt x="10" y="13"/>
                    <a:pt x="11" y="13"/>
                    <a:pt x="12" y="12"/>
                  </a:cubicBezTo>
                  <a:cubicBezTo>
                    <a:pt x="12" y="12"/>
                    <a:pt x="13" y="12"/>
                    <a:pt x="14" y="12"/>
                  </a:cubicBezTo>
                  <a:cubicBezTo>
                    <a:pt x="15" y="12"/>
                    <a:pt x="15" y="11"/>
                    <a:pt x="16" y="11"/>
                  </a:cubicBezTo>
                  <a:cubicBezTo>
                    <a:pt x="16" y="10"/>
                    <a:pt x="18" y="10"/>
                    <a:pt x="21" y="9"/>
                  </a:cubicBezTo>
                  <a:cubicBezTo>
                    <a:pt x="23" y="8"/>
                    <a:pt x="22" y="7"/>
                    <a:pt x="23" y="7"/>
                  </a:cubicBezTo>
                  <a:cubicBezTo>
                    <a:pt x="23" y="6"/>
                    <a:pt x="24" y="6"/>
                    <a:pt x="25" y="6"/>
                  </a:cubicBezTo>
                  <a:cubicBezTo>
                    <a:pt x="24" y="4"/>
                    <a:pt x="23" y="1"/>
                    <a:pt x="22" y="0"/>
                  </a:cubicBezTo>
                  <a:cubicBezTo>
                    <a:pt x="21" y="0"/>
                    <a:pt x="20" y="1"/>
                    <a:pt x="20" y="1"/>
                  </a:cubicBezTo>
                  <a:close/>
                  <a:moveTo>
                    <a:pt x="25" y="16"/>
                  </a:moveTo>
                  <a:cubicBezTo>
                    <a:pt x="26" y="17"/>
                    <a:pt x="28" y="16"/>
                    <a:pt x="28" y="16"/>
                  </a:cubicBezTo>
                  <a:cubicBezTo>
                    <a:pt x="28" y="15"/>
                    <a:pt x="25" y="15"/>
                    <a:pt x="25"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331">
              <a:extLst>
                <a:ext uri="{FF2B5EF4-FFF2-40B4-BE49-F238E27FC236}">
                  <a16:creationId xmlns:a16="http://schemas.microsoft.com/office/drawing/2014/main" id="{821DCC81-4BED-4CD6-BB25-C11BC9776B10}"/>
                </a:ext>
              </a:extLst>
            </p:cNvPr>
            <p:cNvSpPr>
              <a:spLocks/>
            </p:cNvSpPr>
            <p:nvPr/>
          </p:nvSpPr>
          <p:spPr bwMode="auto">
            <a:xfrm>
              <a:off x="-2957513" y="2678113"/>
              <a:ext cx="22225" cy="14288"/>
            </a:xfrm>
            <a:custGeom>
              <a:avLst/>
              <a:gdLst>
                <a:gd name="T0" fmla="*/ 3 w 6"/>
                <a:gd name="T1" fmla="*/ 1 h 4"/>
                <a:gd name="T2" fmla="*/ 2 w 6"/>
                <a:gd name="T3" fmla="*/ 4 h 4"/>
                <a:gd name="T4" fmla="*/ 4 w 6"/>
                <a:gd name="T5" fmla="*/ 4 h 4"/>
                <a:gd name="T6" fmla="*/ 6 w 6"/>
                <a:gd name="T7" fmla="*/ 3 h 4"/>
                <a:gd name="T8" fmla="*/ 3 w 6"/>
                <a:gd name="T9" fmla="*/ 1 h 4"/>
              </a:gdLst>
              <a:ahLst/>
              <a:cxnLst>
                <a:cxn ang="0">
                  <a:pos x="T0" y="T1"/>
                </a:cxn>
                <a:cxn ang="0">
                  <a:pos x="T2" y="T3"/>
                </a:cxn>
                <a:cxn ang="0">
                  <a:pos x="T4" y="T5"/>
                </a:cxn>
                <a:cxn ang="0">
                  <a:pos x="T6" y="T7"/>
                </a:cxn>
                <a:cxn ang="0">
                  <a:pos x="T8" y="T9"/>
                </a:cxn>
              </a:cxnLst>
              <a:rect l="0" t="0" r="r" b="b"/>
              <a:pathLst>
                <a:path w="6" h="4">
                  <a:moveTo>
                    <a:pt x="3" y="1"/>
                  </a:moveTo>
                  <a:cubicBezTo>
                    <a:pt x="3" y="0"/>
                    <a:pt x="0" y="3"/>
                    <a:pt x="2" y="4"/>
                  </a:cubicBezTo>
                  <a:cubicBezTo>
                    <a:pt x="3" y="4"/>
                    <a:pt x="3" y="3"/>
                    <a:pt x="4" y="4"/>
                  </a:cubicBezTo>
                  <a:cubicBezTo>
                    <a:pt x="5" y="4"/>
                    <a:pt x="6" y="4"/>
                    <a:pt x="6" y="3"/>
                  </a:cubicBezTo>
                  <a:cubicBezTo>
                    <a:pt x="6" y="2"/>
                    <a:pt x="3"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332">
              <a:extLst>
                <a:ext uri="{FF2B5EF4-FFF2-40B4-BE49-F238E27FC236}">
                  <a16:creationId xmlns:a16="http://schemas.microsoft.com/office/drawing/2014/main" id="{15B55D28-C39B-49B8-B461-5F75F9A12796}"/>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333">
              <a:extLst>
                <a:ext uri="{FF2B5EF4-FFF2-40B4-BE49-F238E27FC236}">
                  <a16:creationId xmlns:a16="http://schemas.microsoft.com/office/drawing/2014/main" id="{E4A835A6-E0D2-4B84-8A3E-04A096E2CCB5}"/>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334">
              <a:extLst>
                <a:ext uri="{FF2B5EF4-FFF2-40B4-BE49-F238E27FC236}">
                  <a16:creationId xmlns:a16="http://schemas.microsoft.com/office/drawing/2014/main" id="{D5E20C77-BB1B-456D-B86A-E3D770ABCC72}"/>
                </a:ext>
              </a:extLst>
            </p:cNvPr>
            <p:cNvSpPr>
              <a:spLocks noEditPoints="1"/>
            </p:cNvSpPr>
            <p:nvPr/>
          </p:nvSpPr>
          <p:spPr bwMode="auto">
            <a:xfrm>
              <a:off x="-2584450" y="2325688"/>
              <a:ext cx="342900" cy="301625"/>
            </a:xfrm>
            <a:custGeom>
              <a:avLst/>
              <a:gdLst>
                <a:gd name="T0" fmla="*/ 94 w 95"/>
                <a:gd name="T1" fmla="*/ 37 h 84"/>
                <a:gd name="T2" fmla="*/ 90 w 95"/>
                <a:gd name="T3" fmla="*/ 33 h 84"/>
                <a:gd name="T4" fmla="*/ 87 w 95"/>
                <a:gd name="T5" fmla="*/ 28 h 84"/>
                <a:gd name="T6" fmla="*/ 85 w 95"/>
                <a:gd name="T7" fmla="*/ 25 h 84"/>
                <a:gd name="T8" fmla="*/ 78 w 95"/>
                <a:gd name="T9" fmla="*/ 19 h 84"/>
                <a:gd name="T10" fmla="*/ 76 w 95"/>
                <a:gd name="T11" fmla="*/ 11 h 84"/>
                <a:gd name="T12" fmla="*/ 71 w 95"/>
                <a:gd name="T13" fmla="*/ 6 h 84"/>
                <a:gd name="T14" fmla="*/ 68 w 95"/>
                <a:gd name="T15" fmla="*/ 2 h 84"/>
                <a:gd name="T16" fmla="*/ 67 w 95"/>
                <a:gd name="T17" fmla="*/ 10 h 84"/>
                <a:gd name="T18" fmla="*/ 61 w 95"/>
                <a:gd name="T19" fmla="*/ 15 h 84"/>
                <a:gd name="T20" fmla="*/ 54 w 95"/>
                <a:gd name="T21" fmla="*/ 12 h 84"/>
                <a:gd name="T22" fmla="*/ 53 w 95"/>
                <a:gd name="T23" fmla="*/ 7 h 84"/>
                <a:gd name="T24" fmla="*/ 55 w 95"/>
                <a:gd name="T25" fmla="*/ 3 h 84"/>
                <a:gd name="T26" fmla="*/ 52 w 95"/>
                <a:gd name="T27" fmla="*/ 3 h 84"/>
                <a:gd name="T28" fmla="*/ 46 w 95"/>
                <a:gd name="T29" fmla="*/ 2 h 84"/>
                <a:gd name="T30" fmla="*/ 40 w 95"/>
                <a:gd name="T31" fmla="*/ 6 h 84"/>
                <a:gd name="T32" fmla="*/ 38 w 95"/>
                <a:gd name="T33" fmla="*/ 10 h 84"/>
                <a:gd name="T34" fmla="*/ 34 w 95"/>
                <a:gd name="T35" fmla="*/ 8 h 84"/>
                <a:gd name="T36" fmla="*/ 30 w 95"/>
                <a:gd name="T37" fmla="*/ 9 h 84"/>
                <a:gd name="T38" fmla="*/ 27 w 95"/>
                <a:gd name="T39" fmla="*/ 11 h 84"/>
                <a:gd name="T40" fmla="*/ 25 w 95"/>
                <a:gd name="T41" fmla="*/ 15 h 84"/>
                <a:gd name="T42" fmla="*/ 22 w 95"/>
                <a:gd name="T43" fmla="*/ 15 h 84"/>
                <a:gd name="T44" fmla="*/ 14 w 95"/>
                <a:gd name="T45" fmla="*/ 22 h 84"/>
                <a:gd name="T46" fmla="*/ 7 w 95"/>
                <a:gd name="T47" fmla="*/ 25 h 84"/>
                <a:gd name="T48" fmla="*/ 3 w 95"/>
                <a:gd name="T49" fmla="*/ 26 h 84"/>
                <a:gd name="T50" fmla="*/ 1 w 95"/>
                <a:gd name="T51" fmla="*/ 34 h 84"/>
                <a:gd name="T52" fmla="*/ 2 w 95"/>
                <a:gd name="T53" fmla="*/ 38 h 84"/>
                <a:gd name="T54" fmla="*/ 4 w 95"/>
                <a:gd name="T55" fmla="*/ 46 h 84"/>
                <a:gd name="T56" fmla="*/ 5 w 95"/>
                <a:gd name="T57" fmla="*/ 57 h 84"/>
                <a:gd name="T58" fmla="*/ 11 w 95"/>
                <a:gd name="T59" fmla="*/ 60 h 84"/>
                <a:gd name="T60" fmla="*/ 21 w 95"/>
                <a:gd name="T61" fmla="*/ 57 h 84"/>
                <a:gd name="T62" fmla="*/ 32 w 95"/>
                <a:gd name="T63" fmla="*/ 53 h 84"/>
                <a:gd name="T64" fmla="*/ 45 w 95"/>
                <a:gd name="T65" fmla="*/ 52 h 84"/>
                <a:gd name="T66" fmla="*/ 49 w 95"/>
                <a:gd name="T67" fmla="*/ 55 h 84"/>
                <a:gd name="T68" fmla="*/ 54 w 95"/>
                <a:gd name="T69" fmla="*/ 59 h 84"/>
                <a:gd name="T70" fmla="*/ 57 w 95"/>
                <a:gd name="T71" fmla="*/ 58 h 84"/>
                <a:gd name="T72" fmla="*/ 59 w 95"/>
                <a:gd name="T73" fmla="*/ 59 h 84"/>
                <a:gd name="T74" fmla="*/ 63 w 95"/>
                <a:gd name="T75" fmla="*/ 65 h 84"/>
                <a:gd name="T76" fmla="*/ 71 w 95"/>
                <a:gd name="T77" fmla="*/ 70 h 84"/>
                <a:gd name="T78" fmla="*/ 75 w 95"/>
                <a:gd name="T79" fmla="*/ 70 h 84"/>
                <a:gd name="T80" fmla="*/ 78 w 95"/>
                <a:gd name="T81" fmla="*/ 71 h 84"/>
                <a:gd name="T82" fmla="*/ 86 w 95"/>
                <a:gd name="T83" fmla="*/ 68 h 84"/>
                <a:gd name="T84" fmla="*/ 91 w 95"/>
                <a:gd name="T85" fmla="*/ 54 h 84"/>
                <a:gd name="T86" fmla="*/ 94 w 95"/>
                <a:gd name="T87" fmla="*/ 47 h 84"/>
                <a:gd name="T88" fmla="*/ 43 w 95"/>
                <a:gd name="T89" fmla="*/ 2 h 84"/>
                <a:gd name="T90" fmla="*/ 55 w 95"/>
                <a:gd name="T91" fmla="*/ 63 h 84"/>
                <a:gd name="T92" fmla="*/ 78 w 95"/>
                <a:gd name="T93" fmla="*/ 77 h 84"/>
                <a:gd name="T94" fmla="*/ 78 w 95"/>
                <a:gd name="T95" fmla="*/ 84 h 84"/>
                <a:gd name="T96" fmla="*/ 81 w 95"/>
                <a:gd name="T97" fmla="*/ 82 h 84"/>
                <a:gd name="T98" fmla="*/ 78 w 95"/>
                <a:gd name="T99"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 h="84">
                  <a:moveTo>
                    <a:pt x="95" y="42"/>
                  </a:moveTo>
                  <a:cubicBezTo>
                    <a:pt x="95" y="42"/>
                    <a:pt x="95" y="40"/>
                    <a:pt x="94" y="40"/>
                  </a:cubicBezTo>
                  <a:cubicBezTo>
                    <a:pt x="94" y="41"/>
                    <a:pt x="94" y="38"/>
                    <a:pt x="94" y="37"/>
                  </a:cubicBezTo>
                  <a:cubicBezTo>
                    <a:pt x="94" y="35"/>
                    <a:pt x="94" y="35"/>
                    <a:pt x="94" y="36"/>
                  </a:cubicBezTo>
                  <a:cubicBezTo>
                    <a:pt x="93" y="37"/>
                    <a:pt x="92" y="35"/>
                    <a:pt x="92" y="34"/>
                  </a:cubicBezTo>
                  <a:cubicBezTo>
                    <a:pt x="92" y="34"/>
                    <a:pt x="91" y="32"/>
                    <a:pt x="90" y="33"/>
                  </a:cubicBezTo>
                  <a:cubicBezTo>
                    <a:pt x="89" y="33"/>
                    <a:pt x="90" y="31"/>
                    <a:pt x="89" y="31"/>
                  </a:cubicBezTo>
                  <a:cubicBezTo>
                    <a:pt x="88" y="32"/>
                    <a:pt x="88" y="30"/>
                    <a:pt x="88" y="29"/>
                  </a:cubicBezTo>
                  <a:cubicBezTo>
                    <a:pt x="88" y="28"/>
                    <a:pt x="88" y="29"/>
                    <a:pt x="87" y="28"/>
                  </a:cubicBezTo>
                  <a:cubicBezTo>
                    <a:pt x="87" y="28"/>
                    <a:pt x="87" y="28"/>
                    <a:pt x="86" y="28"/>
                  </a:cubicBezTo>
                  <a:cubicBezTo>
                    <a:pt x="85" y="29"/>
                    <a:pt x="85" y="27"/>
                    <a:pt x="85" y="27"/>
                  </a:cubicBezTo>
                  <a:cubicBezTo>
                    <a:pt x="86" y="26"/>
                    <a:pt x="85" y="26"/>
                    <a:pt x="85" y="25"/>
                  </a:cubicBezTo>
                  <a:cubicBezTo>
                    <a:pt x="84" y="24"/>
                    <a:pt x="84" y="24"/>
                    <a:pt x="84" y="23"/>
                  </a:cubicBezTo>
                  <a:cubicBezTo>
                    <a:pt x="84" y="23"/>
                    <a:pt x="79" y="20"/>
                    <a:pt x="78" y="20"/>
                  </a:cubicBezTo>
                  <a:cubicBezTo>
                    <a:pt x="77" y="20"/>
                    <a:pt x="78" y="19"/>
                    <a:pt x="78" y="19"/>
                  </a:cubicBezTo>
                  <a:cubicBezTo>
                    <a:pt x="77" y="18"/>
                    <a:pt x="77" y="17"/>
                    <a:pt x="77" y="16"/>
                  </a:cubicBezTo>
                  <a:cubicBezTo>
                    <a:pt x="77" y="15"/>
                    <a:pt x="76" y="14"/>
                    <a:pt x="76" y="13"/>
                  </a:cubicBezTo>
                  <a:cubicBezTo>
                    <a:pt x="76" y="12"/>
                    <a:pt x="75" y="12"/>
                    <a:pt x="76" y="11"/>
                  </a:cubicBezTo>
                  <a:cubicBezTo>
                    <a:pt x="76" y="9"/>
                    <a:pt x="74" y="9"/>
                    <a:pt x="74" y="9"/>
                  </a:cubicBezTo>
                  <a:cubicBezTo>
                    <a:pt x="74" y="8"/>
                    <a:pt x="73" y="9"/>
                    <a:pt x="72" y="9"/>
                  </a:cubicBezTo>
                  <a:cubicBezTo>
                    <a:pt x="71" y="9"/>
                    <a:pt x="71" y="8"/>
                    <a:pt x="71" y="6"/>
                  </a:cubicBezTo>
                  <a:cubicBezTo>
                    <a:pt x="72" y="5"/>
                    <a:pt x="71" y="3"/>
                    <a:pt x="70" y="3"/>
                  </a:cubicBezTo>
                  <a:cubicBezTo>
                    <a:pt x="70" y="2"/>
                    <a:pt x="70" y="0"/>
                    <a:pt x="69" y="0"/>
                  </a:cubicBezTo>
                  <a:cubicBezTo>
                    <a:pt x="69" y="0"/>
                    <a:pt x="68" y="1"/>
                    <a:pt x="68" y="2"/>
                  </a:cubicBezTo>
                  <a:cubicBezTo>
                    <a:pt x="68" y="2"/>
                    <a:pt x="68" y="3"/>
                    <a:pt x="67" y="3"/>
                  </a:cubicBezTo>
                  <a:cubicBezTo>
                    <a:pt x="67" y="4"/>
                    <a:pt x="68" y="5"/>
                    <a:pt x="67" y="6"/>
                  </a:cubicBezTo>
                  <a:cubicBezTo>
                    <a:pt x="66" y="7"/>
                    <a:pt x="67" y="9"/>
                    <a:pt x="67" y="10"/>
                  </a:cubicBezTo>
                  <a:cubicBezTo>
                    <a:pt x="67" y="11"/>
                    <a:pt x="67" y="13"/>
                    <a:pt x="66" y="14"/>
                  </a:cubicBezTo>
                  <a:cubicBezTo>
                    <a:pt x="65" y="15"/>
                    <a:pt x="65" y="16"/>
                    <a:pt x="64" y="16"/>
                  </a:cubicBezTo>
                  <a:cubicBezTo>
                    <a:pt x="63" y="17"/>
                    <a:pt x="61" y="16"/>
                    <a:pt x="61" y="15"/>
                  </a:cubicBezTo>
                  <a:cubicBezTo>
                    <a:pt x="61" y="15"/>
                    <a:pt x="60" y="14"/>
                    <a:pt x="59" y="14"/>
                  </a:cubicBezTo>
                  <a:cubicBezTo>
                    <a:pt x="58" y="14"/>
                    <a:pt x="58" y="13"/>
                    <a:pt x="57" y="12"/>
                  </a:cubicBezTo>
                  <a:cubicBezTo>
                    <a:pt x="56" y="12"/>
                    <a:pt x="55" y="13"/>
                    <a:pt x="54" y="12"/>
                  </a:cubicBezTo>
                  <a:cubicBezTo>
                    <a:pt x="54" y="11"/>
                    <a:pt x="54" y="10"/>
                    <a:pt x="53" y="10"/>
                  </a:cubicBezTo>
                  <a:cubicBezTo>
                    <a:pt x="52" y="9"/>
                    <a:pt x="52" y="9"/>
                    <a:pt x="53" y="9"/>
                  </a:cubicBezTo>
                  <a:cubicBezTo>
                    <a:pt x="54" y="8"/>
                    <a:pt x="54" y="7"/>
                    <a:pt x="53" y="7"/>
                  </a:cubicBezTo>
                  <a:cubicBezTo>
                    <a:pt x="53" y="6"/>
                    <a:pt x="54" y="6"/>
                    <a:pt x="55" y="6"/>
                  </a:cubicBezTo>
                  <a:cubicBezTo>
                    <a:pt x="56" y="5"/>
                    <a:pt x="55" y="4"/>
                    <a:pt x="56" y="4"/>
                  </a:cubicBezTo>
                  <a:cubicBezTo>
                    <a:pt x="56" y="4"/>
                    <a:pt x="56" y="3"/>
                    <a:pt x="55" y="3"/>
                  </a:cubicBezTo>
                  <a:cubicBezTo>
                    <a:pt x="54" y="3"/>
                    <a:pt x="55" y="4"/>
                    <a:pt x="54" y="4"/>
                  </a:cubicBezTo>
                  <a:cubicBezTo>
                    <a:pt x="54" y="4"/>
                    <a:pt x="54" y="3"/>
                    <a:pt x="53" y="3"/>
                  </a:cubicBezTo>
                  <a:cubicBezTo>
                    <a:pt x="53" y="3"/>
                    <a:pt x="52" y="4"/>
                    <a:pt x="52" y="3"/>
                  </a:cubicBezTo>
                  <a:cubicBezTo>
                    <a:pt x="51" y="3"/>
                    <a:pt x="48" y="2"/>
                    <a:pt x="47" y="2"/>
                  </a:cubicBezTo>
                  <a:cubicBezTo>
                    <a:pt x="46" y="2"/>
                    <a:pt x="46" y="0"/>
                    <a:pt x="45" y="1"/>
                  </a:cubicBezTo>
                  <a:cubicBezTo>
                    <a:pt x="44" y="1"/>
                    <a:pt x="45" y="1"/>
                    <a:pt x="46" y="2"/>
                  </a:cubicBezTo>
                  <a:cubicBezTo>
                    <a:pt x="47" y="3"/>
                    <a:pt x="43" y="4"/>
                    <a:pt x="42" y="3"/>
                  </a:cubicBezTo>
                  <a:cubicBezTo>
                    <a:pt x="41" y="3"/>
                    <a:pt x="42" y="4"/>
                    <a:pt x="42" y="4"/>
                  </a:cubicBezTo>
                  <a:cubicBezTo>
                    <a:pt x="41" y="4"/>
                    <a:pt x="41" y="5"/>
                    <a:pt x="40" y="6"/>
                  </a:cubicBezTo>
                  <a:cubicBezTo>
                    <a:pt x="39" y="7"/>
                    <a:pt x="40" y="7"/>
                    <a:pt x="39" y="8"/>
                  </a:cubicBezTo>
                  <a:cubicBezTo>
                    <a:pt x="38" y="8"/>
                    <a:pt x="38" y="9"/>
                    <a:pt x="39" y="10"/>
                  </a:cubicBezTo>
                  <a:cubicBezTo>
                    <a:pt x="40" y="11"/>
                    <a:pt x="39" y="11"/>
                    <a:pt x="38" y="10"/>
                  </a:cubicBezTo>
                  <a:cubicBezTo>
                    <a:pt x="37" y="9"/>
                    <a:pt x="36" y="9"/>
                    <a:pt x="36" y="10"/>
                  </a:cubicBezTo>
                  <a:cubicBezTo>
                    <a:pt x="36" y="11"/>
                    <a:pt x="35" y="11"/>
                    <a:pt x="36" y="10"/>
                  </a:cubicBezTo>
                  <a:cubicBezTo>
                    <a:pt x="36" y="9"/>
                    <a:pt x="35" y="9"/>
                    <a:pt x="34" y="8"/>
                  </a:cubicBezTo>
                  <a:cubicBezTo>
                    <a:pt x="34" y="8"/>
                    <a:pt x="33" y="7"/>
                    <a:pt x="32" y="7"/>
                  </a:cubicBezTo>
                  <a:cubicBezTo>
                    <a:pt x="32" y="7"/>
                    <a:pt x="32" y="8"/>
                    <a:pt x="31" y="8"/>
                  </a:cubicBezTo>
                  <a:cubicBezTo>
                    <a:pt x="30" y="8"/>
                    <a:pt x="30" y="8"/>
                    <a:pt x="30" y="9"/>
                  </a:cubicBezTo>
                  <a:cubicBezTo>
                    <a:pt x="30" y="10"/>
                    <a:pt x="29" y="9"/>
                    <a:pt x="28" y="9"/>
                  </a:cubicBezTo>
                  <a:cubicBezTo>
                    <a:pt x="28" y="9"/>
                    <a:pt x="28" y="10"/>
                    <a:pt x="28" y="10"/>
                  </a:cubicBezTo>
                  <a:cubicBezTo>
                    <a:pt x="28" y="10"/>
                    <a:pt x="28" y="11"/>
                    <a:pt x="27" y="11"/>
                  </a:cubicBezTo>
                  <a:cubicBezTo>
                    <a:pt x="26" y="11"/>
                    <a:pt x="26" y="12"/>
                    <a:pt x="27" y="13"/>
                  </a:cubicBezTo>
                  <a:cubicBezTo>
                    <a:pt x="27" y="14"/>
                    <a:pt x="26" y="13"/>
                    <a:pt x="25" y="13"/>
                  </a:cubicBezTo>
                  <a:cubicBezTo>
                    <a:pt x="24" y="13"/>
                    <a:pt x="25" y="14"/>
                    <a:pt x="25" y="15"/>
                  </a:cubicBezTo>
                  <a:cubicBezTo>
                    <a:pt x="25" y="16"/>
                    <a:pt x="25" y="15"/>
                    <a:pt x="24" y="16"/>
                  </a:cubicBezTo>
                  <a:cubicBezTo>
                    <a:pt x="24" y="16"/>
                    <a:pt x="24" y="15"/>
                    <a:pt x="24" y="14"/>
                  </a:cubicBezTo>
                  <a:cubicBezTo>
                    <a:pt x="24" y="13"/>
                    <a:pt x="23" y="14"/>
                    <a:pt x="22" y="15"/>
                  </a:cubicBezTo>
                  <a:cubicBezTo>
                    <a:pt x="21" y="16"/>
                    <a:pt x="22" y="17"/>
                    <a:pt x="22" y="18"/>
                  </a:cubicBezTo>
                  <a:cubicBezTo>
                    <a:pt x="21" y="18"/>
                    <a:pt x="19" y="20"/>
                    <a:pt x="18" y="21"/>
                  </a:cubicBezTo>
                  <a:cubicBezTo>
                    <a:pt x="17" y="22"/>
                    <a:pt x="15" y="22"/>
                    <a:pt x="14" y="22"/>
                  </a:cubicBezTo>
                  <a:cubicBezTo>
                    <a:pt x="13" y="23"/>
                    <a:pt x="13" y="22"/>
                    <a:pt x="12" y="23"/>
                  </a:cubicBezTo>
                  <a:cubicBezTo>
                    <a:pt x="11" y="23"/>
                    <a:pt x="10" y="25"/>
                    <a:pt x="10" y="24"/>
                  </a:cubicBezTo>
                  <a:cubicBezTo>
                    <a:pt x="10" y="23"/>
                    <a:pt x="8" y="24"/>
                    <a:pt x="7" y="25"/>
                  </a:cubicBezTo>
                  <a:cubicBezTo>
                    <a:pt x="6" y="25"/>
                    <a:pt x="5" y="26"/>
                    <a:pt x="4" y="26"/>
                  </a:cubicBezTo>
                  <a:cubicBezTo>
                    <a:pt x="3" y="26"/>
                    <a:pt x="3" y="28"/>
                    <a:pt x="3" y="28"/>
                  </a:cubicBezTo>
                  <a:cubicBezTo>
                    <a:pt x="2" y="28"/>
                    <a:pt x="3" y="27"/>
                    <a:pt x="3" y="26"/>
                  </a:cubicBezTo>
                  <a:cubicBezTo>
                    <a:pt x="3" y="26"/>
                    <a:pt x="2" y="27"/>
                    <a:pt x="1" y="28"/>
                  </a:cubicBezTo>
                  <a:cubicBezTo>
                    <a:pt x="1" y="29"/>
                    <a:pt x="2" y="30"/>
                    <a:pt x="1" y="31"/>
                  </a:cubicBezTo>
                  <a:cubicBezTo>
                    <a:pt x="1" y="32"/>
                    <a:pt x="0" y="33"/>
                    <a:pt x="1" y="34"/>
                  </a:cubicBezTo>
                  <a:cubicBezTo>
                    <a:pt x="2" y="36"/>
                    <a:pt x="3" y="37"/>
                    <a:pt x="2" y="38"/>
                  </a:cubicBezTo>
                  <a:cubicBezTo>
                    <a:pt x="2" y="38"/>
                    <a:pt x="1" y="36"/>
                    <a:pt x="1" y="36"/>
                  </a:cubicBezTo>
                  <a:cubicBezTo>
                    <a:pt x="1" y="37"/>
                    <a:pt x="2" y="38"/>
                    <a:pt x="2" y="38"/>
                  </a:cubicBezTo>
                  <a:cubicBezTo>
                    <a:pt x="1" y="38"/>
                    <a:pt x="0" y="36"/>
                    <a:pt x="0" y="37"/>
                  </a:cubicBezTo>
                  <a:cubicBezTo>
                    <a:pt x="0" y="37"/>
                    <a:pt x="2" y="41"/>
                    <a:pt x="2" y="42"/>
                  </a:cubicBezTo>
                  <a:cubicBezTo>
                    <a:pt x="2" y="43"/>
                    <a:pt x="4" y="45"/>
                    <a:pt x="4" y="46"/>
                  </a:cubicBezTo>
                  <a:cubicBezTo>
                    <a:pt x="4" y="48"/>
                    <a:pt x="6" y="51"/>
                    <a:pt x="6" y="52"/>
                  </a:cubicBezTo>
                  <a:cubicBezTo>
                    <a:pt x="7" y="52"/>
                    <a:pt x="6" y="53"/>
                    <a:pt x="6" y="55"/>
                  </a:cubicBezTo>
                  <a:cubicBezTo>
                    <a:pt x="6" y="56"/>
                    <a:pt x="5" y="57"/>
                    <a:pt x="5" y="57"/>
                  </a:cubicBezTo>
                  <a:cubicBezTo>
                    <a:pt x="4" y="57"/>
                    <a:pt x="4" y="58"/>
                    <a:pt x="5" y="58"/>
                  </a:cubicBezTo>
                  <a:cubicBezTo>
                    <a:pt x="6" y="58"/>
                    <a:pt x="6" y="59"/>
                    <a:pt x="7" y="60"/>
                  </a:cubicBezTo>
                  <a:cubicBezTo>
                    <a:pt x="8" y="60"/>
                    <a:pt x="11" y="60"/>
                    <a:pt x="11" y="60"/>
                  </a:cubicBezTo>
                  <a:cubicBezTo>
                    <a:pt x="12" y="60"/>
                    <a:pt x="13" y="59"/>
                    <a:pt x="14" y="59"/>
                  </a:cubicBezTo>
                  <a:cubicBezTo>
                    <a:pt x="15" y="59"/>
                    <a:pt x="15" y="58"/>
                    <a:pt x="15" y="58"/>
                  </a:cubicBezTo>
                  <a:cubicBezTo>
                    <a:pt x="16" y="57"/>
                    <a:pt x="19" y="57"/>
                    <a:pt x="21" y="57"/>
                  </a:cubicBezTo>
                  <a:cubicBezTo>
                    <a:pt x="24" y="57"/>
                    <a:pt x="25" y="57"/>
                    <a:pt x="26" y="56"/>
                  </a:cubicBezTo>
                  <a:cubicBezTo>
                    <a:pt x="26" y="55"/>
                    <a:pt x="28" y="54"/>
                    <a:pt x="29" y="54"/>
                  </a:cubicBezTo>
                  <a:cubicBezTo>
                    <a:pt x="30" y="53"/>
                    <a:pt x="30" y="53"/>
                    <a:pt x="32" y="53"/>
                  </a:cubicBezTo>
                  <a:cubicBezTo>
                    <a:pt x="34" y="53"/>
                    <a:pt x="36" y="52"/>
                    <a:pt x="37" y="52"/>
                  </a:cubicBezTo>
                  <a:cubicBezTo>
                    <a:pt x="39" y="51"/>
                    <a:pt x="41" y="51"/>
                    <a:pt x="42" y="51"/>
                  </a:cubicBezTo>
                  <a:cubicBezTo>
                    <a:pt x="44" y="51"/>
                    <a:pt x="44" y="53"/>
                    <a:pt x="45" y="52"/>
                  </a:cubicBezTo>
                  <a:cubicBezTo>
                    <a:pt x="47" y="52"/>
                    <a:pt x="47" y="53"/>
                    <a:pt x="48" y="53"/>
                  </a:cubicBezTo>
                  <a:cubicBezTo>
                    <a:pt x="49" y="53"/>
                    <a:pt x="48" y="53"/>
                    <a:pt x="49" y="53"/>
                  </a:cubicBezTo>
                  <a:cubicBezTo>
                    <a:pt x="50" y="54"/>
                    <a:pt x="50" y="54"/>
                    <a:pt x="49" y="55"/>
                  </a:cubicBezTo>
                  <a:cubicBezTo>
                    <a:pt x="49" y="56"/>
                    <a:pt x="50" y="55"/>
                    <a:pt x="51" y="57"/>
                  </a:cubicBezTo>
                  <a:cubicBezTo>
                    <a:pt x="52" y="58"/>
                    <a:pt x="51" y="58"/>
                    <a:pt x="52" y="59"/>
                  </a:cubicBezTo>
                  <a:cubicBezTo>
                    <a:pt x="53" y="60"/>
                    <a:pt x="53" y="60"/>
                    <a:pt x="54" y="59"/>
                  </a:cubicBezTo>
                  <a:cubicBezTo>
                    <a:pt x="55" y="57"/>
                    <a:pt x="56" y="58"/>
                    <a:pt x="56" y="57"/>
                  </a:cubicBezTo>
                  <a:cubicBezTo>
                    <a:pt x="56" y="56"/>
                    <a:pt x="57" y="54"/>
                    <a:pt x="58" y="55"/>
                  </a:cubicBezTo>
                  <a:cubicBezTo>
                    <a:pt x="59" y="56"/>
                    <a:pt x="58" y="56"/>
                    <a:pt x="57" y="58"/>
                  </a:cubicBezTo>
                  <a:cubicBezTo>
                    <a:pt x="57" y="61"/>
                    <a:pt x="56" y="59"/>
                    <a:pt x="56" y="60"/>
                  </a:cubicBezTo>
                  <a:cubicBezTo>
                    <a:pt x="56" y="61"/>
                    <a:pt x="58" y="61"/>
                    <a:pt x="58" y="60"/>
                  </a:cubicBezTo>
                  <a:cubicBezTo>
                    <a:pt x="58" y="59"/>
                    <a:pt x="58" y="58"/>
                    <a:pt x="59" y="59"/>
                  </a:cubicBezTo>
                  <a:cubicBezTo>
                    <a:pt x="60" y="60"/>
                    <a:pt x="59" y="61"/>
                    <a:pt x="59" y="62"/>
                  </a:cubicBezTo>
                  <a:cubicBezTo>
                    <a:pt x="59" y="62"/>
                    <a:pt x="60" y="62"/>
                    <a:pt x="61" y="62"/>
                  </a:cubicBezTo>
                  <a:cubicBezTo>
                    <a:pt x="62" y="62"/>
                    <a:pt x="63" y="64"/>
                    <a:pt x="63" y="65"/>
                  </a:cubicBezTo>
                  <a:cubicBezTo>
                    <a:pt x="62" y="66"/>
                    <a:pt x="62" y="67"/>
                    <a:pt x="64" y="68"/>
                  </a:cubicBezTo>
                  <a:cubicBezTo>
                    <a:pt x="66" y="69"/>
                    <a:pt x="65" y="69"/>
                    <a:pt x="66" y="69"/>
                  </a:cubicBezTo>
                  <a:cubicBezTo>
                    <a:pt x="67" y="69"/>
                    <a:pt x="70" y="70"/>
                    <a:pt x="71" y="70"/>
                  </a:cubicBezTo>
                  <a:cubicBezTo>
                    <a:pt x="72" y="71"/>
                    <a:pt x="73" y="70"/>
                    <a:pt x="74" y="69"/>
                  </a:cubicBezTo>
                  <a:cubicBezTo>
                    <a:pt x="74" y="68"/>
                    <a:pt x="75" y="69"/>
                    <a:pt x="75" y="69"/>
                  </a:cubicBezTo>
                  <a:cubicBezTo>
                    <a:pt x="74" y="70"/>
                    <a:pt x="75" y="70"/>
                    <a:pt x="75" y="70"/>
                  </a:cubicBezTo>
                  <a:cubicBezTo>
                    <a:pt x="75" y="69"/>
                    <a:pt x="76" y="69"/>
                    <a:pt x="76" y="69"/>
                  </a:cubicBezTo>
                  <a:cubicBezTo>
                    <a:pt x="76" y="70"/>
                    <a:pt x="77" y="70"/>
                    <a:pt x="77" y="71"/>
                  </a:cubicBezTo>
                  <a:cubicBezTo>
                    <a:pt x="78" y="71"/>
                    <a:pt x="78" y="72"/>
                    <a:pt x="78" y="71"/>
                  </a:cubicBezTo>
                  <a:cubicBezTo>
                    <a:pt x="78" y="71"/>
                    <a:pt x="78" y="70"/>
                    <a:pt x="79" y="70"/>
                  </a:cubicBezTo>
                  <a:cubicBezTo>
                    <a:pt x="80" y="70"/>
                    <a:pt x="80" y="69"/>
                    <a:pt x="81" y="68"/>
                  </a:cubicBezTo>
                  <a:cubicBezTo>
                    <a:pt x="82" y="68"/>
                    <a:pt x="86" y="68"/>
                    <a:pt x="86" y="68"/>
                  </a:cubicBezTo>
                  <a:cubicBezTo>
                    <a:pt x="87" y="68"/>
                    <a:pt x="87" y="64"/>
                    <a:pt x="87" y="63"/>
                  </a:cubicBezTo>
                  <a:cubicBezTo>
                    <a:pt x="87" y="61"/>
                    <a:pt x="89" y="61"/>
                    <a:pt x="89" y="59"/>
                  </a:cubicBezTo>
                  <a:cubicBezTo>
                    <a:pt x="89" y="58"/>
                    <a:pt x="91" y="54"/>
                    <a:pt x="91" y="54"/>
                  </a:cubicBezTo>
                  <a:cubicBezTo>
                    <a:pt x="92" y="54"/>
                    <a:pt x="93" y="54"/>
                    <a:pt x="93" y="53"/>
                  </a:cubicBezTo>
                  <a:cubicBezTo>
                    <a:pt x="93" y="52"/>
                    <a:pt x="94" y="51"/>
                    <a:pt x="94" y="49"/>
                  </a:cubicBezTo>
                  <a:cubicBezTo>
                    <a:pt x="94" y="48"/>
                    <a:pt x="95" y="47"/>
                    <a:pt x="94" y="47"/>
                  </a:cubicBezTo>
                  <a:cubicBezTo>
                    <a:pt x="94" y="46"/>
                    <a:pt x="94" y="45"/>
                    <a:pt x="95" y="44"/>
                  </a:cubicBezTo>
                  <a:cubicBezTo>
                    <a:pt x="95" y="43"/>
                    <a:pt x="94" y="42"/>
                    <a:pt x="95" y="42"/>
                  </a:cubicBezTo>
                  <a:close/>
                  <a:moveTo>
                    <a:pt x="43" y="2"/>
                  </a:moveTo>
                  <a:cubicBezTo>
                    <a:pt x="43" y="1"/>
                    <a:pt x="39" y="2"/>
                    <a:pt x="40" y="2"/>
                  </a:cubicBezTo>
                  <a:cubicBezTo>
                    <a:pt x="41" y="3"/>
                    <a:pt x="43" y="2"/>
                    <a:pt x="43" y="2"/>
                  </a:cubicBezTo>
                  <a:close/>
                  <a:moveTo>
                    <a:pt x="55" y="63"/>
                  </a:moveTo>
                  <a:cubicBezTo>
                    <a:pt x="55" y="63"/>
                    <a:pt x="57" y="63"/>
                    <a:pt x="58" y="62"/>
                  </a:cubicBezTo>
                  <a:cubicBezTo>
                    <a:pt x="58" y="62"/>
                    <a:pt x="54" y="62"/>
                    <a:pt x="55" y="63"/>
                  </a:cubicBezTo>
                  <a:close/>
                  <a:moveTo>
                    <a:pt x="78" y="77"/>
                  </a:moveTo>
                  <a:cubicBezTo>
                    <a:pt x="77" y="77"/>
                    <a:pt x="75" y="76"/>
                    <a:pt x="74" y="76"/>
                  </a:cubicBezTo>
                  <a:cubicBezTo>
                    <a:pt x="73" y="76"/>
                    <a:pt x="76" y="80"/>
                    <a:pt x="75" y="81"/>
                  </a:cubicBezTo>
                  <a:cubicBezTo>
                    <a:pt x="74" y="82"/>
                    <a:pt x="77" y="84"/>
                    <a:pt x="78" y="84"/>
                  </a:cubicBezTo>
                  <a:cubicBezTo>
                    <a:pt x="79" y="84"/>
                    <a:pt x="79" y="83"/>
                    <a:pt x="80" y="83"/>
                  </a:cubicBezTo>
                  <a:cubicBezTo>
                    <a:pt x="80" y="83"/>
                    <a:pt x="80" y="83"/>
                    <a:pt x="80" y="82"/>
                  </a:cubicBezTo>
                  <a:cubicBezTo>
                    <a:pt x="80" y="82"/>
                    <a:pt x="81" y="83"/>
                    <a:pt x="81" y="82"/>
                  </a:cubicBezTo>
                  <a:cubicBezTo>
                    <a:pt x="82" y="82"/>
                    <a:pt x="81" y="80"/>
                    <a:pt x="82" y="80"/>
                  </a:cubicBezTo>
                  <a:cubicBezTo>
                    <a:pt x="83" y="80"/>
                    <a:pt x="82" y="77"/>
                    <a:pt x="82" y="76"/>
                  </a:cubicBezTo>
                  <a:cubicBezTo>
                    <a:pt x="82" y="75"/>
                    <a:pt x="79" y="77"/>
                    <a:pt x="78" y="7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335">
              <a:extLst>
                <a:ext uri="{FF2B5EF4-FFF2-40B4-BE49-F238E27FC236}">
                  <a16:creationId xmlns:a16="http://schemas.microsoft.com/office/drawing/2014/main" id="{2AC45065-2B66-4157-BCBF-01E9969E5C5F}"/>
                </a:ext>
              </a:extLst>
            </p:cNvPr>
            <p:cNvSpPr>
              <a:spLocks noEditPoints="1"/>
            </p:cNvSpPr>
            <p:nvPr/>
          </p:nvSpPr>
          <p:spPr bwMode="auto">
            <a:xfrm>
              <a:off x="-2133600" y="2541588"/>
              <a:ext cx="104775" cy="125413"/>
            </a:xfrm>
            <a:custGeom>
              <a:avLst/>
              <a:gdLst>
                <a:gd name="T0" fmla="*/ 18 w 29"/>
                <a:gd name="T1" fmla="*/ 17 h 35"/>
                <a:gd name="T2" fmla="*/ 16 w 29"/>
                <a:gd name="T3" fmla="*/ 17 h 35"/>
                <a:gd name="T4" fmla="*/ 14 w 29"/>
                <a:gd name="T5" fmla="*/ 16 h 35"/>
                <a:gd name="T6" fmla="*/ 12 w 29"/>
                <a:gd name="T7" fmla="*/ 18 h 35"/>
                <a:gd name="T8" fmla="*/ 11 w 29"/>
                <a:gd name="T9" fmla="*/ 22 h 35"/>
                <a:gd name="T10" fmla="*/ 4 w 29"/>
                <a:gd name="T11" fmla="*/ 26 h 35"/>
                <a:gd name="T12" fmla="*/ 1 w 29"/>
                <a:gd name="T13" fmla="*/ 29 h 35"/>
                <a:gd name="T14" fmla="*/ 1 w 29"/>
                <a:gd name="T15" fmla="*/ 31 h 35"/>
                <a:gd name="T16" fmla="*/ 3 w 29"/>
                <a:gd name="T17" fmla="*/ 32 h 35"/>
                <a:gd name="T18" fmla="*/ 4 w 29"/>
                <a:gd name="T19" fmla="*/ 33 h 35"/>
                <a:gd name="T20" fmla="*/ 9 w 29"/>
                <a:gd name="T21" fmla="*/ 32 h 35"/>
                <a:gd name="T22" fmla="*/ 10 w 29"/>
                <a:gd name="T23" fmla="*/ 29 h 35"/>
                <a:gd name="T24" fmla="*/ 11 w 29"/>
                <a:gd name="T25" fmla="*/ 27 h 35"/>
                <a:gd name="T26" fmla="*/ 14 w 29"/>
                <a:gd name="T27" fmla="*/ 25 h 35"/>
                <a:gd name="T28" fmla="*/ 15 w 29"/>
                <a:gd name="T29" fmla="*/ 24 h 35"/>
                <a:gd name="T30" fmla="*/ 16 w 29"/>
                <a:gd name="T31" fmla="*/ 22 h 35"/>
                <a:gd name="T32" fmla="*/ 18 w 29"/>
                <a:gd name="T33" fmla="*/ 19 h 35"/>
                <a:gd name="T34" fmla="*/ 18 w 29"/>
                <a:gd name="T35" fmla="*/ 17 h 35"/>
                <a:gd name="T36" fmla="*/ 3 w 29"/>
                <a:gd name="T37" fmla="*/ 34 h 35"/>
                <a:gd name="T38" fmla="*/ 4 w 29"/>
                <a:gd name="T39" fmla="*/ 33 h 35"/>
                <a:gd name="T40" fmla="*/ 3 w 29"/>
                <a:gd name="T41" fmla="*/ 34 h 35"/>
                <a:gd name="T42" fmla="*/ 26 w 29"/>
                <a:gd name="T43" fmla="*/ 8 h 35"/>
                <a:gd name="T44" fmla="*/ 24 w 29"/>
                <a:gd name="T45" fmla="*/ 8 h 35"/>
                <a:gd name="T46" fmla="*/ 23 w 29"/>
                <a:gd name="T47" fmla="*/ 7 h 35"/>
                <a:gd name="T48" fmla="*/ 22 w 29"/>
                <a:gd name="T49" fmla="*/ 5 h 35"/>
                <a:gd name="T50" fmla="*/ 21 w 29"/>
                <a:gd name="T51" fmla="*/ 6 h 35"/>
                <a:gd name="T52" fmla="*/ 21 w 29"/>
                <a:gd name="T53" fmla="*/ 6 h 35"/>
                <a:gd name="T54" fmla="*/ 20 w 29"/>
                <a:gd name="T55" fmla="*/ 4 h 35"/>
                <a:gd name="T56" fmla="*/ 19 w 29"/>
                <a:gd name="T57" fmla="*/ 2 h 35"/>
                <a:gd name="T58" fmla="*/ 16 w 29"/>
                <a:gd name="T59" fmla="*/ 0 h 35"/>
                <a:gd name="T60" fmla="*/ 17 w 29"/>
                <a:gd name="T61" fmla="*/ 2 h 35"/>
                <a:gd name="T62" fmla="*/ 18 w 29"/>
                <a:gd name="T63" fmla="*/ 4 h 35"/>
                <a:gd name="T64" fmla="*/ 20 w 29"/>
                <a:gd name="T65" fmla="*/ 6 h 35"/>
                <a:gd name="T66" fmla="*/ 19 w 29"/>
                <a:gd name="T67" fmla="*/ 9 h 35"/>
                <a:gd name="T68" fmla="*/ 17 w 29"/>
                <a:gd name="T69" fmla="*/ 11 h 35"/>
                <a:gd name="T70" fmla="*/ 20 w 29"/>
                <a:gd name="T71" fmla="*/ 14 h 35"/>
                <a:gd name="T72" fmla="*/ 20 w 29"/>
                <a:gd name="T73" fmla="*/ 18 h 35"/>
                <a:gd name="T74" fmla="*/ 22 w 29"/>
                <a:gd name="T75" fmla="*/ 18 h 35"/>
                <a:gd name="T76" fmla="*/ 24 w 29"/>
                <a:gd name="T77" fmla="*/ 15 h 35"/>
                <a:gd name="T78" fmla="*/ 25 w 29"/>
                <a:gd name="T79" fmla="*/ 12 h 35"/>
                <a:gd name="T80" fmla="*/ 27 w 29"/>
                <a:gd name="T81" fmla="*/ 12 h 35"/>
                <a:gd name="T82" fmla="*/ 28 w 29"/>
                <a:gd name="T83" fmla="*/ 10 h 35"/>
                <a:gd name="T84" fmla="*/ 28 w 29"/>
                <a:gd name="T85" fmla="*/ 8 h 35"/>
                <a:gd name="T86" fmla="*/ 26 w 29"/>
                <a:gd name="T87"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 h="35">
                  <a:moveTo>
                    <a:pt x="18" y="17"/>
                  </a:moveTo>
                  <a:cubicBezTo>
                    <a:pt x="17" y="16"/>
                    <a:pt x="17" y="17"/>
                    <a:pt x="16" y="17"/>
                  </a:cubicBezTo>
                  <a:cubicBezTo>
                    <a:pt x="15" y="18"/>
                    <a:pt x="15" y="15"/>
                    <a:pt x="14" y="16"/>
                  </a:cubicBezTo>
                  <a:cubicBezTo>
                    <a:pt x="13" y="17"/>
                    <a:pt x="14" y="17"/>
                    <a:pt x="12" y="18"/>
                  </a:cubicBezTo>
                  <a:cubicBezTo>
                    <a:pt x="11" y="19"/>
                    <a:pt x="12" y="20"/>
                    <a:pt x="11" y="22"/>
                  </a:cubicBezTo>
                  <a:cubicBezTo>
                    <a:pt x="9" y="24"/>
                    <a:pt x="5" y="25"/>
                    <a:pt x="4" y="26"/>
                  </a:cubicBezTo>
                  <a:cubicBezTo>
                    <a:pt x="4" y="27"/>
                    <a:pt x="1" y="28"/>
                    <a:pt x="1" y="29"/>
                  </a:cubicBezTo>
                  <a:cubicBezTo>
                    <a:pt x="1" y="29"/>
                    <a:pt x="0" y="30"/>
                    <a:pt x="1" y="31"/>
                  </a:cubicBezTo>
                  <a:cubicBezTo>
                    <a:pt x="1" y="32"/>
                    <a:pt x="2" y="31"/>
                    <a:pt x="3" y="32"/>
                  </a:cubicBezTo>
                  <a:cubicBezTo>
                    <a:pt x="3" y="33"/>
                    <a:pt x="4" y="32"/>
                    <a:pt x="4" y="33"/>
                  </a:cubicBezTo>
                  <a:cubicBezTo>
                    <a:pt x="5" y="33"/>
                    <a:pt x="7" y="33"/>
                    <a:pt x="9" y="32"/>
                  </a:cubicBezTo>
                  <a:cubicBezTo>
                    <a:pt x="10" y="30"/>
                    <a:pt x="10" y="29"/>
                    <a:pt x="10" y="29"/>
                  </a:cubicBezTo>
                  <a:cubicBezTo>
                    <a:pt x="11" y="29"/>
                    <a:pt x="11" y="27"/>
                    <a:pt x="11" y="27"/>
                  </a:cubicBezTo>
                  <a:cubicBezTo>
                    <a:pt x="12" y="26"/>
                    <a:pt x="12" y="25"/>
                    <a:pt x="14" y="25"/>
                  </a:cubicBezTo>
                  <a:cubicBezTo>
                    <a:pt x="16" y="25"/>
                    <a:pt x="15" y="25"/>
                    <a:pt x="15" y="24"/>
                  </a:cubicBezTo>
                  <a:cubicBezTo>
                    <a:pt x="15" y="23"/>
                    <a:pt x="16" y="23"/>
                    <a:pt x="16" y="22"/>
                  </a:cubicBezTo>
                  <a:cubicBezTo>
                    <a:pt x="16" y="20"/>
                    <a:pt x="19" y="19"/>
                    <a:pt x="18" y="19"/>
                  </a:cubicBezTo>
                  <a:cubicBezTo>
                    <a:pt x="18" y="18"/>
                    <a:pt x="19" y="17"/>
                    <a:pt x="18" y="17"/>
                  </a:cubicBezTo>
                  <a:close/>
                  <a:moveTo>
                    <a:pt x="3" y="34"/>
                  </a:moveTo>
                  <a:cubicBezTo>
                    <a:pt x="3" y="35"/>
                    <a:pt x="4" y="34"/>
                    <a:pt x="4" y="33"/>
                  </a:cubicBezTo>
                  <a:cubicBezTo>
                    <a:pt x="3" y="33"/>
                    <a:pt x="2" y="34"/>
                    <a:pt x="3" y="34"/>
                  </a:cubicBezTo>
                  <a:close/>
                  <a:moveTo>
                    <a:pt x="26" y="8"/>
                  </a:moveTo>
                  <a:cubicBezTo>
                    <a:pt x="26" y="9"/>
                    <a:pt x="25" y="8"/>
                    <a:pt x="24" y="8"/>
                  </a:cubicBezTo>
                  <a:cubicBezTo>
                    <a:pt x="23" y="8"/>
                    <a:pt x="23" y="8"/>
                    <a:pt x="23" y="7"/>
                  </a:cubicBezTo>
                  <a:cubicBezTo>
                    <a:pt x="23" y="6"/>
                    <a:pt x="22" y="5"/>
                    <a:pt x="22" y="5"/>
                  </a:cubicBezTo>
                  <a:cubicBezTo>
                    <a:pt x="21" y="5"/>
                    <a:pt x="22" y="6"/>
                    <a:pt x="21" y="6"/>
                  </a:cubicBezTo>
                  <a:cubicBezTo>
                    <a:pt x="21" y="7"/>
                    <a:pt x="21" y="6"/>
                    <a:pt x="21" y="6"/>
                  </a:cubicBezTo>
                  <a:cubicBezTo>
                    <a:pt x="20" y="6"/>
                    <a:pt x="20" y="5"/>
                    <a:pt x="20" y="4"/>
                  </a:cubicBezTo>
                  <a:cubicBezTo>
                    <a:pt x="20" y="3"/>
                    <a:pt x="19" y="3"/>
                    <a:pt x="19" y="2"/>
                  </a:cubicBezTo>
                  <a:cubicBezTo>
                    <a:pt x="19" y="1"/>
                    <a:pt x="17" y="0"/>
                    <a:pt x="16" y="0"/>
                  </a:cubicBezTo>
                  <a:cubicBezTo>
                    <a:pt x="15" y="0"/>
                    <a:pt x="16" y="2"/>
                    <a:pt x="17" y="2"/>
                  </a:cubicBezTo>
                  <a:cubicBezTo>
                    <a:pt x="17" y="3"/>
                    <a:pt x="18" y="4"/>
                    <a:pt x="18" y="4"/>
                  </a:cubicBezTo>
                  <a:cubicBezTo>
                    <a:pt x="18" y="4"/>
                    <a:pt x="19" y="6"/>
                    <a:pt x="20" y="6"/>
                  </a:cubicBezTo>
                  <a:cubicBezTo>
                    <a:pt x="20" y="6"/>
                    <a:pt x="19" y="8"/>
                    <a:pt x="19" y="9"/>
                  </a:cubicBezTo>
                  <a:cubicBezTo>
                    <a:pt x="19" y="11"/>
                    <a:pt x="18" y="10"/>
                    <a:pt x="17" y="11"/>
                  </a:cubicBezTo>
                  <a:cubicBezTo>
                    <a:pt x="17" y="12"/>
                    <a:pt x="19" y="13"/>
                    <a:pt x="20" y="14"/>
                  </a:cubicBezTo>
                  <a:cubicBezTo>
                    <a:pt x="22" y="15"/>
                    <a:pt x="19" y="17"/>
                    <a:pt x="20" y="18"/>
                  </a:cubicBezTo>
                  <a:cubicBezTo>
                    <a:pt x="20" y="18"/>
                    <a:pt x="21" y="19"/>
                    <a:pt x="22" y="18"/>
                  </a:cubicBezTo>
                  <a:cubicBezTo>
                    <a:pt x="23" y="18"/>
                    <a:pt x="24" y="15"/>
                    <a:pt x="24" y="15"/>
                  </a:cubicBezTo>
                  <a:cubicBezTo>
                    <a:pt x="25" y="14"/>
                    <a:pt x="25" y="13"/>
                    <a:pt x="25" y="12"/>
                  </a:cubicBezTo>
                  <a:cubicBezTo>
                    <a:pt x="26" y="12"/>
                    <a:pt x="26" y="12"/>
                    <a:pt x="27" y="12"/>
                  </a:cubicBezTo>
                  <a:cubicBezTo>
                    <a:pt x="27" y="12"/>
                    <a:pt x="27" y="10"/>
                    <a:pt x="28" y="10"/>
                  </a:cubicBezTo>
                  <a:cubicBezTo>
                    <a:pt x="28" y="10"/>
                    <a:pt x="28" y="9"/>
                    <a:pt x="28" y="8"/>
                  </a:cubicBezTo>
                  <a:cubicBezTo>
                    <a:pt x="29" y="7"/>
                    <a:pt x="27" y="8"/>
                    <a:pt x="26"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336">
              <a:extLst>
                <a:ext uri="{FF2B5EF4-FFF2-40B4-BE49-F238E27FC236}">
                  <a16:creationId xmlns:a16="http://schemas.microsoft.com/office/drawing/2014/main" id="{C382FAFE-9071-45FE-B78C-B10F34B5B1F6}"/>
                </a:ext>
              </a:extLst>
            </p:cNvPr>
            <p:cNvSpPr>
              <a:spLocks noEditPoints="1"/>
            </p:cNvSpPr>
            <p:nvPr/>
          </p:nvSpPr>
          <p:spPr bwMode="auto">
            <a:xfrm>
              <a:off x="-2043113" y="2371725"/>
              <a:ext cx="25400" cy="22225"/>
            </a:xfrm>
            <a:custGeom>
              <a:avLst/>
              <a:gdLst>
                <a:gd name="T0" fmla="*/ 1 w 7"/>
                <a:gd name="T1" fmla="*/ 5 h 6"/>
                <a:gd name="T2" fmla="*/ 4 w 7"/>
                <a:gd name="T3" fmla="*/ 4 h 6"/>
                <a:gd name="T4" fmla="*/ 1 w 7"/>
                <a:gd name="T5" fmla="*/ 5 h 6"/>
                <a:gd name="T6" fmla="*/ 4 w 7"/>
                <a:gd name="T7" fmla="*/ 2 h 6"/>
                <a:gd name="T8" fmla="*/ 7 w 7"/>
                <a:gd name="T9" fmla="*/ 1 h 6"/>
                <a:gd name="T10" fmla="*/ 4 w 7"/>
                <a:gd name="T11" fmla="*/ 2 h 6"/>
              </a:gdLst>
              <a:ahLst/>
              <a:cxnLst>
                <a:cxn ang="0">
                  <a:pos x="T0" y="T1"/>
                </a:cxn>
                <a:cxn ang="0">
                  <a:pos x="T2" y="T3"/>
                </a:cxn>
                <a:cxn ang="0">
                  <a:pos x="T4" y="T5"/>
                </a:cxn>
                <a:cxn ang="0">
                  <a:pos x="T6" y="T7"/>
                </a:cxn>
                <a:cxn ang="0">
                  <a:pos x="T8" y="T9"/>
                </a:cxn>
                <a:cxn ang="0">
                  <a:pos x="T10" y="T11"/>
                </a:cxn>
              </a:cxnLst>
              <a:rect l="0" t="0" r="r" b="b"/>
              <a:pathLst>
                <a:path w="7" h="6">
                  <a:moveTo>
                    <a:pt x="1" y="5"/>
                  </a:moveTo>
                  <a:cubicBezTo>
                    <a:pt x="2" y="6"/>
                    <a:pt x="4" y="6"/>
                    <a:pt x="4" y="4"/>
                  </a:cubicBezTo>
                  <a:cubicBezTo>
                    <a:pt x="4" y="3"/>
                    <a:pt x="0" y="4"/>
                    <a:pt x="1" y="5"/>
                  </a:cubicBezTo>
                  <a:close/>
                  <a:moveTo>
                    <a:pt x="4" y="2"/>
                  </a:moveTo>
                  <a:cubicBezTo>
                    <a:pt x="5" y="2"/>
                    <a:pt x="7" y="2"/>
                    <a:pt x="7" y="1"/>
                  </a:cubicBezTo>
                  <a:cubicBezTo>
                    <a:pt x="7" y="0"/>
                    <a:pt x="3" y="2"/>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337">
              <a:extLst>
                <a:ext uri="{FF2B5EF4-FFF2-40B4-BE49-F238E27FC236}">
                  <a16:creationId xmlns:a16="http://schemas.microsoft.com/office/drawing/2014/main" id="{068EECB1-9421-4259-93BE-E2B21734DDC2}"/>
                </a:ext>
              </a:extLst>
            </p:cNvPr>
            <p:cNvSpPr>
              <a:spLocks/>
            </p:cNvSpPr>
            <p:nvPr/>
          </p:nvSpPr>
          <p:spPr bwMode="auto">
            <a:xfrm>
              <a:off x="-3082925" y="1846263"/>
              <a:ext cx="119062" cy="79375"/>
            </a:xfrm>
            <a:custGeom>
              <a:avLst/>
              <a:gdLst>
                <a:gd name="T0" fmla="*/ 33 w 33"/>
                <a:gd name="T1" fmla="*/ 14 h 22"/>
                <a:gd name="T2" fmla="*/ 31 w 33"/>
                <a:gd name="T3" fmla="*/ 13 h 22"/>
                <a:gd name="T4" fmla="*/ 28 w 33"/>
                <a:gd name="T5" fmla="*/ 11 h 22"/>
                <a:gd name="T6" fmla="*/ 26 w 33"/>
                <a:gd name="T7" fmla="*/ 10 h 22"/>
                <a:gd name="T8" fmla="*/ 23 w 33"/>
                <a:gd name="T9" fmla="*/ 8 h 22"/>
                <a:gd name="T10" fmla="*/ 22 w 33"/>
                <a:gd name="T11" fmla="*/ 6 h 22"/>
                <a:gd name="T12" fmla="*/ 21 w 33"/>
                <a:gd name="T13" fmla="*/ 5 h 22"/>
                <a:gd name="T14" fmla="*/ 18 w 33"/>
                <a:gd name="T15" fmla="*/ 4 h 22"/>
                <a:gd name="T16" fmla="*/ 17 w 33"/>
                <a:gd name="T17" fmla="*/ 2 h 22"/>
                <a:gd name="T18" fmla="*/ 15 w 33"/>
                <a:gd name="T19" fmla="*/ 1 h 22"/>
                <a:gd name="T20" fmla="*/ 14 w 33"/>
                <a:gd name="T21" fmla="*/ 1 h 22"/>
                <a:gd name="T22" fmla="*/ 13 w 33"/>
                <a:gd name="T23" fmla="*/ 1 h 22"/>
                <a:gd name="T24" fmla="*/ 12 w 33"/>
                <a:gd name="T25" fmla="*/ 2 h 22"/>
                <a:gd name="T26" fmla="*/ 10 w 33"/>
                <a:gd name="T27" fmla="*/ 3 h 22"/>
                <a:gd name="T28" fmla="*/ 10 w 33"/>
                <a:gd name="T29" fmla="*/ 5 h 22"/>
                <a:gd name="T30" fmla="*/ 8 w 33"/>
                <a:gd name="T31" fmla="*/ 4 h 22"/>
                <a:gd name="T32" fmla="*/ 6 w 33"/>
                <a:gd name="T33" fmla="*/ 4 h 22"/>
                <a:gd name="T34" fmla="*/ 3 w 33"/>
                <a:gd name="T35" fmla="*/ 2 h 22"/>
                <a:gd name="T36" fmla="*/ 1 w 33"/>
                <a:gd name="T37" fmla="*/ 3 h 22"/>
                <a:gd name="T38" fmla="*/ 2 w 33"/>
                <a:gd name="T39" fmla="*/ 2 h 22"/>
                <a:gd name="T40" fmla="*/ 4 w 33"/>
                <a:gd name="T41" fmla="*/ 5 h 22"/>
                <a:gd name="T42" fmla="*/ 5 w 33"/>
                <a:gd name="T43" fmla="*/ 6 h 22"/>
                <a:gd name="T44" fmla="*/ 3 w 33"/>
                <a:gd name="T45" fmla="*/ 6 h 22"/>
                <a:gd name="T46" fmla="*/ 0 w 33"/>
                <a:gd name="T47" fmla="*/ 6 h 22"/>
                <a:gd name="T48" fmla="*/ 1 w 33"/>
                <a:gd name="T49" fmla="*/ 8 h 22"/>
                <a:gd name="T50" fmla="*/ 1 w 33"/>
                <a:gd name="T51" fmla="*/ 10 h 22"/>
                <a:gd name="T52" fmla="*/ 2 w 33"/>
                <a:gd name="T53" fmla="*/ 10 h 22"/>
                <a:gd name="T54" fmla="*/ 3 w 33"/>
                <a:gd name="T55" fmla="*/ 12 h 22"/>
                <a:gd name="T56" fmla="*/ 3 w 33"/>
                <a:gd name="T57" fmla="*/ 15 h 22"/>
                <a:gd name="T58" fmla="*/ 5 w 33"/>
                <a:gd name="T59" fmla="*/ 15 h 22"/>
                <a:gd name="T60" fmla="*/ 7 w 33"/>
                <a:gd name="T61" fmla="*/ 13 h 22"/>
                <a:gd name="T62" fmla="*/ 9 w 33"/>
                <a:gd name="T63" fmla="*/ 13 h 22"/>
                <a:gd name="T64" fmla="*/ 11 w 33"/>
                <a:gd name="T65" fmla="*/ 13 h 22"/>
                <a:gd name="T66" fmla="*/ 13 w 33"/>
                <a:gd name="T67" fmla="*/ 14 h 22"/>
                <a:gd name="T68" fmla="*/ 14 w 33"/>
                <a:gd name="T69" fmla="*/ 15 h 22"/>
                <a:gd name="T70" fmla="*/ 16 w 33"/>
                <a:gd name="T71" fmla="*/ 15 h 22"/>
                <a:gd name="T72" fmla="*/ 17 w 33"/>
                <a:gd name="T73" fmla="*/ 16 h 22"/>
                <a:gd name="T74" fmla="*/ 19 w 33"/>
                <a:gd name="T75" fmla="*/ 17 h 22"/>
                <a:gd name="T76" fmla="*/ 20 w 33"/>
                <a:gd name="T77" fmla="*/ 18 h 22"/>
                <a:gd name="T78" fmla="*/ 21 w 33"/>
                <a:gd name="T79" fmla="*/ 21 h 22"/>
                <a:gd name="T80" fmla="*/ 21 w 33"/>
                <a:gd name="T81" fmla="*/ 20 h 22"/>
                <a:gd name="T82" fmla="*/ 23 w 33"/>
                <a:gd name="T83" fmla="*/ 21 h 22"/>
                <a:gd name="T84" fmla="*/ 25 w 33"/>
                <a:gd name="T85" fmla="*/ 20 h 22"/>
                <a:gd name="T86" fmla="*/ 28 w 33"/>
                <a:gd name="T87" fmla="*/ 18 h 22"/>
                <a:gd name="T88" fmla="*/ 30 w 33"/>
                <a:gd name="T89" fmla="*/ 16 h 22"/>
                <a:gd name="T90" fmla="*/ 31 w 33"/>
                <a:gd name="T91" fmla="*/ 15 h 22"/>
                <a:gd name="T92" fmla="*/ 33 w 33"/>
                <a:gd name="T93" fmla="*/ 15 h 22"/>
                <a:gd name="T94" fmla="*/ 33 w 33"/>
                <a:gd name="T9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 h="22">
                  <a:moveTo>
                    <a:pt x="33" y="14"/>
                  </a:moveTo>
                  <a:cubicBezTo>
                    <a:pt x="33" y="14"/>
                    <a:pt x="31" y="13"/>
                    <a:pt x="31" y="13"/>
                  </a:cubicBezTo>
                  <a:cubicBezTo>
                    <a:pt x="30" y="13"/>
                    <a:pt x="29" y="12"/>
                    <a:pt x="28" y="11"/>
                  </a:cubicBezTo>
                  <a:cubicBezTo>
                    <a:pt x="28" y="11"/>
                    <a:pt x="26" y="11"/>
                    <a:pt x="26" y="10"/>
                  </a:cubicBezTo>
                  <a:cubicBezTo>
                    <a:pt x="25" y="9"/>
                    <a:pt x="24" y="9"/>
                    <a:pt x="23" y="8"/>
                  </a:cubicBezTo>
                  <a:cubicBezTo>
                    <a:pt x="23" y="8"/>
                    <a:pt x="23" y="7"/>
                    <a:pt x="22" y="6"/>
                  </a:cubicBezTo>
                  <a:cubicBezTo>
                    <a:pt x="22" y="6"/>
                    <a:pt x="22" y="5"/>
                    <a:pt x="21" y="5"/>
                  </a:cubicBezTo>
                  <a:cubicBezTo>
                    <a:pt x="21" y="5"/>
                    <a:pt x="18" y="5"/>
                    <a:pt x="18" y="4"/>
                  </a:cubicBezTo>
                  <a:cubicBezTo>
                    <a:pt x="18" y="4"/>
                    <a:pt x="18" y="2"/>
                    <a:pt x="17" y="2"/>
                  </a:cubicBezTo>
                  <a:cubicBezTo>
                    <a:pt x="17" y="2"/>
                    <a:pt x="16" y="2"/>
                    <a:pt x="15" y="1"/>
                  </a:cubicBezTo>
                  <a:cubicBezTo>
                    <a:pt x="15" y="1"/>
                    <a:pt x="14" y="0"/>
                    <a:pt x="14" y="1"/>
                  </a:cubicBezTo>
                  <a:cubicBezTo>
                    <a:pt x="14" y="1"/>
                    <a:pt x="13" y="1"/>
                    <a:pt x="13" y="1"/>
                  </a:cubicBezTo>
                  <a:cubicBezTo>
                    <a:pt x="13" y="1"/>
                    <a:pt x="13" y="2"/>
                    <a:pt x="12" y="2"/>
                  </a:cubicBezTo>
                  <a:cubicBezTo>
                    <a:pt x="11" y="2"/>
                    <a:pt x="10" y="3"/>
                    <a:pt x="10" y="3"/>
                  </a:cubicBezTo>
                  <a:cubicBezTo>
                    <a:pt x="10" y="4"/>
                    <a:pt x="10" y="5"/>
                    <a:pt x="10" y="5"/>
                  </a:cubicBezTo>
                  <a:cubicBezTo>
                    <a:pt x="9" y="5"/>
                    <a:pt x="8" y="4"/>
                    <a:pt x="8" y="4"/>
                  </a:cubicBezTo>
                  <a:cubicBezTo>
                    <a:pt x="8" y="4"/>
                    <a:pt x="7" y="5"/>
                    <a:pt x="6" y="4"/>
                  </a:cubicBezTo>
                  <a:cubicBezTo>
                    <a:pt x="5" y="3"/>
                    <a:pt x="4" y="2"/>
                    <a:pt x="3" y="2"/>
                  </a:cubicBezTo>
                  <a:cubicBezTo>
                    <a:pt x="3" y="2"/>
                    <a:pt x="0" y="2"/>
                    <a:pt x="1" y="3"/>
                  </a:cubicBezTo>
                  <a:cubicBezTo>
                    <a:pt x="1" y="3"/>
                    <a:pt x="1" y="2"/>
                    <a:pt x="2" y="2"/>
                  </a:cubicBezTo>
                  <a:cubicBezTo>
                    <a:pt x="4" y="3"/>
                    <a:pt x="3" y="4"/>
                    <a:pt x="4" y="5"/>
                  </a:cubicBezTo>
                  <a:cubicBezTo>
                    <a:pt x="5" y="5"/>
                    <a:pt x="6" y="6"/>
                    <a:pt x="5" y="6"/>
                  </a:cubicBezTo>
                  <a:cubicBezTo>
                    <a:pt x="4" y="6"/>
                    <a:pt x="3" y="7"/>
                    <a:pt x="3" y="6"/>
                  </a:cubicBezTo>
                  <a:cubicBezTo>
                    <a:pt x="2" y="6"/>
                    <a:pt x="1" y="5"/>
                    <a:pt x="0" y="6"/>
                  </a:cubicBezTo>
                  <a:cubicBezTo>
                    <a:pt x="0" y="7"/>
                    <a:pt x="0" y="8"/>
                    <a:pt x="1" y="8"/>
                  </a:cubicBezTo>
                  <a:cubicBezTo>
                    <a:pt x="2" y="8"/>
                    <a:pt x="2" y="9"/>
                    <a:pt x="1" y="10"/>
                  </a:cubicBezTo>
                  <a:cubicBezTo>
                    <a:pt x="0" y="11"/>
                    <a:pt x="2" y="10"/>
                    <a:pt x="2" y="10"/>
                  </a:cubicBezTo>
                  <a:cubicBezTo>
                    <a:pt x="3" y="11"/>
                    <a:pt x="3" y="11"/>
                    <a:pt x="3" y="12"/>
                  </a:cubicBezTo>
                  <a:cubicBezTo>
                    <a:pt x="3" y="13"/>
                    <a:pt x="3" y="14"/>
                    <a:pt x="3" y="15"/>
                  </a:cubicBezTo>
                  <a:cubicBezTo>
                    <a:pt x="4" y="15"/>
                    <a:pt x="5" y="15"/>
                    <a:pt x="5" y="15"/>
                  </a:cubicBezTo>
                  <a:cubicBezTo>
                    <a:pt x="5" y="14"/>
                    <a:pt x="6" y="13"/>
                    <a:pt x="7" y="13"/>
                  </a:cubicBezTo>
                  <a:cubicBezTo>
                    <a:pt x="8" y="13"/>
                    <a:pt x="8" y="14"/>
                    <a:pt x="9" y="13"/>
                  </a:cubicBezTo>
                  <a:cubicBezTo>
                    <a:pt x="9" y="13"/>
                    <a:pt x="11" y="13"/>
                    <a:pt x="11" y="13"/>
                  </a:cubicBezTo>
                  <a:cubicBezTo>
                    <a:pt x="12" y="14"/>
                    <a:pt x="13" y="14"/>
                    <a:pt x="13" y="14"/>
                  </a:cubicBezTo>
                  <a:cubicBezTo>
                    <a:pt x="13" y="14"/>
                    <a:pt x="13" y="15"/>
                    <a:pt x="14" y="15"/>
                  </a:cubicBezTo>
                  <a:cubicBezTo>
                    <a:pt x="15" y="15"/>
                    <a:pt x="16" y="15"/>
                    <a:pt x="16" y="15"/>
                  </a:cubicBezTo>
                  <a:cubicBezTo>
                    <a:pt x="16" y="16"/>
                    <a:pt x="17" y="16"/>
                    <a:pt x="17" y="16"/>
                  </a:cubicBezTo>
                  <a:cubicBezTo>
                    <a:pt x="18" y="16"/>
                    <a:pt x="18" y="17"/>
                    <a:pt x="19" y="17"/>
                  </a:cubicBezTo>
                  <a:cubicBezTo>
                    <a:pt x="19" y="17"/>
                    <a:pt x="20" y="17"/>
                    <a:pt x="20" y="18"/>
                  </a:cubicBezTo>
                  <a:cubicBezTo>
                    <a:pt x="20" y="18"/>
                    <a:pt x="20" y="20"/>
                    <a:pt x="21" y="21"/>
                  </a:cubicBezTo>
                  <a:cubicBezTo>
                    <a:pt x="21" y="20"/>
                    <a:pt x="21" y="20"/>
                    <a:pt x="21" y="20"/>
                  </a:cubicBezTo>
                  <a:cubicBezTo>
                    <a:pt x="21" y="21"/>
                    <a:pt x="23" y="20"/>
                    <a:pt x="23" y="21"/>
                  </a:cubicBezTo>
                  <a:cubicBezTo>
                    <a:pt x="23" y="22"/>
                    <a:pt x="25" y="21"/>
                    <a:pt x="25" y="20"/>
                  </a:cubicBezTo>
                  <a:cubicBezTo>
                    <a:pt x="25" y="19"/>
                    <a:pt x="28" y="19"/>
                    <a:pt x="28" y="18"/>
                  </a:cubicBezTo>
                  <a:cubicBezTo>
                    <a:pt x="28" y="17"/>
                    <a:pt x="29" y="16"/>
                    <a:pt x="30" y="16"/>
                  </a:cubicBezTo>
                  <a:cubicBezTo>
                    <a:pt x="30" y="16"/>
                    <a:pt x="31" y="15"/>
                    <a:pt x="31" y="15"/>
                  </a:cubicBezTo>
                  <a:cubicBezTo>
                    <a:pt x="32" y="15"/>
                    <a:pt x="32" y="15"/>
                    <a:pt x="33" y="15"/>
                  </a:cubicBezTo>
                  <a:lnTo>
                    <a:pt x="33" y="14"/>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338">
              <a:extLst>
                <a:ext uri="{FF2B5EF4-FFF2-40B4-BE49-F238E27FC236}">
                  <a16:creationId xmlns:a16="http://schemas.microsoft.com/office/drawing/2014/main" id="{BDFE5364-66B4-441A-AA4F-E52F5A0F2DE5}"/>
                </a:ext>
              </a:extLst>
            </p:cNvPr>
            <p:cNvSpPr>
              <a:spLocks/>
            </p:cNvSpPr>
            <p:nvPr/>
          </p:nvSpPr>
          <p:spPr bwMode="auto">
            <a:xfrm>
              <a:off x="-3155950" y="1874838"/>
              <a:ext cx="166687" cy="139700"/>
            </a:xfrm>
            <a:custGeom>
              <a:avLst/>
              <a:gdLst>
                <a:gd name="T0" fmla="*/ 44 w 46"/>
                <a:gd name="T1" fmla="*/ 34 h 39"/>
                <a:gd name="T2" fmla="*/ 43 w 46"/>
                <a:gd name="T3" fmla="*/ 31 h 39"/>
                <a:gd name="T4" fmla="*/ 41 w 46"/>
                <a:gd name="T5" fmla="*/ 29 h 39"/>
                <a:gd name="T6" fmla="*/ 39 w 46"/>
                <a:gd name="T7" fmla="*/ 27 h 39"/>
                <a:gd name="T8" fmla="*/ 42 w 46"/>
                <a:gd name="T9" fmla="*/ 24 h 39"/>
                <a:gd name="T10" fmla="*/ 39 w 46"/>
                <a:gd name="T11" fmla="*/ 23 h 39"/>
                <a:gd name="T12" fmla="*/ 39 w 46"/>
                <a:gd name="T13" fmla="*/ 20 h 39"/>
                <a:gd name="T14" fmla="*/ 39 w 46"/>
                <a:gd name="T15" fmla="*/ 17 h 39"/>
                <a:gd name="T16" fmla="*/ 39 w 46"/>
                <a:gd name="T17" fmla="*/ 15 h 39"/>
                <a:gd name="T18" fmla="*/ 40 w 46"/>
                <a:gd name="T19" fmla="*/ 14 h 39"/>
                <a:gd name="T20" fmla="*/ 41 w 46"/>
                <a:gd name="T21" fmla="*/ 13 h 39"/>
                <a:gd name="T22" fmla="*/ 40 w 46"/>
                <a:gd name="T23" fmla="*/ 10 h 39"/>
                <a:gd name="T24" fmla="*/ 39 w 46"/>
                <a:gd name="T25" fmla="*/ 9 h 39"/>
                <a:gd name="T26" fmla="*/ 37 w 46"/>
                <a:gd name="T27" fmla="*/ 8 h 39"/>
                <a:gd name="T28" fmla="*/ 36 w 46"/>
                <a:gd name="T29" fmla="*/ 7 h 39"/>
                <a:gd name="T30" fmla="*/ 34 w 46"/>
                <a:gd name="T31" fmla="*/ 7 h 39"/>
                <a:gd name="T32" fmla="*/ 33 w 46"/>
                <a:gd name="T33" fmla="*/ 6 h 39"/>
                <a:gd name="T34" fmla="*/ 31 w 46"/>
                <a:gd name="T35" fmla="*/ 5 h 39"/>
                <a:gd name="T36" fmla="*/ 29 w 46"/>
                <a:gd name="T37" fmla="*/ 5 h 39"/>
                <a:gd name="T38" fmla="*/ 27 w 46"/>
                <a:gd name="T39" fmla="*/ 5 h 39"/>
                <a:gd name="T40" fmla="*/ 25 w 46"/>
                <a:gd name="T41" fmla="*/ 7 h 39"/>
                <a:gd name="T42" fmla="*/ 23 w 46"/>
                <a:gd name="T43" fmla="*/ 7 h 39"/>
                <a:gd name="T44" fmla="*/ 23 w 46"/>
                <a:gd name="T45" fmla="*/ 9 h 39"/>
                <a:gd name="T46" fmla="*/ 18 w 46"/>
                <a:gd name="T47" fmla="*/ 10 h 39"/>
                <a:gd name="T48" fmla="*/ 14 w 46"/>
                <a:gd name="T49" fmla="*/ 7 h 39"/>
                <a:gd name="T50" fmla="*/ 11 w 46"/>
                <a:gd name="T51" fmla="*/ 4 h 39"/>
                <a:gd name="T52" fmla="*/ 9 w 46"/>
                <a:gd name="T53" fmla="*/ 3 h 39"/>
                <a:gd name="T54" fmla="*/ 9 w 46"/>
                <a:gd name="T55" fmla="*/ 1 h 39"/>
                <a:gd name="T56" fmla="*/ 4 w 46"/>
                <a:gd name="T57" fmla="*/ 3 h 39"/>
                <a:gd name="T58" fmla="*/ 2 w 46"/>
                <a:gd name="T59" fmla="*/ 2 h 39"/>
                <a:gd name="T60" fmla="*/ 1 w 46"/>
                <a:gd name="T61" fmla="*/ 0 h 39"/>
                <a:gd name="T62" fmla="*/ 0 w 46"/>
                <a:gd name="T63" fmla="*/ 2 h 39"/>
                <a:gd name="T64" fmla="*/ 0 w 46"/>
                <a:gd name="T65" fmla="*/ 3 h 39"/>
                <a:gd name="T66" fmla="*/ 0 w 46"/>
                <a:gd name="T67" fmla="*/ 6 h 39"/>
                <a:gd name="T68" fmla="*/ 1 w 46"/>
                <a:gd name="T69" fmla="*/ 8 h 39"/>
                <a:gd name="T70" fmla="*/ 2 w 46"/>
                <a:gd name="T71" fmla="*/ 10 h 39"/>
                <a:gd name="T72" fmla="*/ 3 w 46"/>
                <a:gd name="T73" fmla="*/ 11 h 39"/>
                <a:gd name="T74" fmla="*/ 4 w 46"/>
                <a:gd name="T75" fmla="*/ 12 h 39"/>
                <a:gd name="T76" fmla="*/ 4 w 46"/>
                <a:gd name="T77" fmla="*/ 13 h 39"/>
                <a:gd name="T78" fmla="*/ 3 w 46"/>
                <a:gd name="T79" fmla="*/ 15 h 39"/>
                <a:gd name="T80" fmla="*/ 3 w 46"/>
                <a:gd name="T81" fmla="*/ 17 h 39"/>
                <a:gd name="T82" fmla="*/ 5 w 46"/>
                <a:gd name="T83" fmla="*/ 18 h 39"/>
                <a:gd name="T84" fmla="*/ 7 w 46"/>
                <a:gd name="T85" fmla="*/ 20 h 39"/>
                <a:gd name="T86" fmla="*/ 8 w 46"/>
                <a:gd name="T87" fmla="*/ 22 h 39"/>
                <a:gd name="T88" fmla="*/ 8 w 46"/>
                <a:gd name="T89" fmla="*/ 23 h 39"/>
                <a:gd name="T90" fmla="*/ 9 w 46"/>
                <a:gd name="T91" fmla="*/ 25 h 39"/>
                <a:gd name="T92" fmla="*/ 10 w 46"/>
                <a:gd name="T93" fmla="*/ 27 h 39"/>
                <a:gd name="T94" fmla="*/ 11 w 46"/>
                <a:gd name="T95" fmla="*/ 26 h 39"/>
                <a:gd name="T96" fmla="*/ 12 w 46"/>
                <a:gd name="T97" fmla="*/ 26 h 39"/>
                <a:gd name="T98" fmla="*/ 13 w 46"/>
                <a:gd name="T99" fmla="*/ 26 h 39"/>
                <a:gd name="T100" fmla="*/ 16 w 46"/>
                <a:gd name="T101" fmla="*/ 30 h 39"/>
                <a:gd name="T102" fmla="*/ 17 w 46"/>
                <a:gd name="T103" fmla="*/ 32 h 39"/>
                <a:gd name="T104" fmla="*/ 20 w 46"/>
                <a:gd name="T105" fmla="*/ 33 h 39"/>
                <a:gd name="T106" fmla="*/ 25 w 46"/>
                <a:gd name="T107" fmla="*/ 35 h 39"/>
                <a:gd name="T108" fmla="*/ 29 w 46"/>
                <a:gd name="T109" fmla="*/ 34 h 39"/>
                <a:gd name="T110" fmla="*/ 31 w 46"/>
                <a:gd name="T111" fmla="*/ 37 h 39"/>
                <a:gd name="T112" fmla="*/ 39 w 46"/>
                <a:gd name="T113" fmla="*/ 39 h 39"/>
                <a:gd name="T114" fmla="*/ 41 w 46"/>
                <a:gd name="T115" fmla="*/ 39 h 39"/>
                <a:gd name="T116" fmla="*/ 41 w 46"/>
                <a:gd name="T117" fmla="*/ 38 h 39"/>
                <a:gd name="T118" fmla="*/ 43 w 46"/>
                <a:gd name="T119" fmla="*/ 36 h 39"/>
                <a:gd name="T120" fmla="*/ 45 w 46"/>
                <a:gd name="T121" fmla="*/ 35 h 39"/>
                <a:gd name="T122" fmla="*/ 44 w 46"/>
                <a:gd name="T123"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39">
                  <a:moveTo>
                    <a:pt x="44" y="34"/>
                  </a:moveTo>
                  <a:cubicBezTo>
                    <a:pt x="44" y="33"/>
                    <a:pt x="44" y="32"/>
                    <a:pt x="43" y="31"/>
                  </a:cubicBezTo>
                  <a:cubicBezTo>
                    <a:pt x="42" y="31"/>
                    <a:pt x="41" y="30"/>
                    <a:pt x="41" y="29"/>
                  </a:cubicBezTo>
                  <a:cubicBezTo>
                    <a:pt x="41" y="28"/>
                    <a:pt x="39" y="28"/>
                    <a:pt x="39" y="27"/>
                  </a:cubicBezTo>
                  <a:cubicBezTo>
                    <a:pt x="39" y="27"/>
                    <a:pt x="42" y="25"/>
                    <a:pt x="42" y="24"/>
                  </a:cubicBezTo>
                  <a:cubicBezTo>
                    <a:pt x="41" y="23"/>
                    <a:pt x="40" y="23"/>
                    <a:pt x="39" y="23"/>
                  </a:cubicBezTo>
                  <a:cubicBezTo>
                    <a:pt x="39" y="22"/>
                    <a:pt x="39" y="21"/>
                    <a:pt x="39" y="20"/>
                  </a:cubicBezTo>
                  <a:cubicBezTo>
                    <a:pt x="39" y="19"/>
                    <a:pt x="39" y="18"/>
                    <a:pt x="39" y="17"/>
                  </a:cubicBezTo>
                  <a:cubicBezTo>
                    <a:pt x="39" y="17"/>
                    <a:pt x="39" y="16"/>
                    <a:pt x="39" y="15"/>
                  </a:cubicBezTo>
                  <a:cubicBezTo>
                    <a:pt x="39" y="15"/>
                    <a:pt x="40" y="14"/>
                    <a:pt x="40" y="14"/>
                  </a:cubicBezTo>
                  <a:cubicBezTo>
                    <a:pt x="40" y="13"/>
                    <a:pt x="40" y="13"/>
                    <a:pt x="41" y="13"/>
                  </a:cubicBezTo>
                  <a:cubicBezTo>
                    <a:pt x="40" y="12"/>
                    <a:pt x="40" y="10"/>
                    <a:pt x="40" y="10"/>
                  </a:cubicBezTo>
                  <a:cubicBezTo>
                    <a:pt x="40" y="9"/>
                    <a:pt x="39" y="9"/>
                    <a:pt x="39" y="9"/>
                  </a:cubicBezTo>
                  <a:cubicBezTo>
                    <a:pt x="38" y="9"/>
                    <a:pt x="38" y="8"/>
                    <a:pt x="37" y="8"/>
                  </a:cubicBezTo>
                  <a:cubicBezTo>
                    <a:pt x="37" y="8"/>
                    <a:pt x="36" y="8"/>
                    <a:pt x="36" y="7"/>
                  </a:cubicBezTo>
                  <a:cubicBezTo>
                    <a:pt x="36" y="7"/>
                    <a:pt x="35" y="7"/>
                    <a:pt x="34" y="7"/>
                  </a:cubicBezTo>
                  <a:cubicBezTo>
                    <a:pt x="33" y="7"/>
                    <a:pt x="33" y="6"/>
                    <a:pt x="33" y="6"/>
                  </a:cubicBezTo>
                  <a:cubicBezTo>
                    <a:pt x="33" y="6"/>
                    <a:pt x="32" y="6"/>
                    <a:pt x="31" y="5"/>
                  </a:cubicBezTo>
                  <a:cubicBezTo>
                    <a:pt x="31" y="5"/>
                    <a:pt x="29" y="5"/>
                    <a:pt x="29" y="5"/>
                  </a:cubicBezTo>
                  <a:cubicBezTo>
                    <a:pt x="28" y="6"/>
                    <a:pt x="28" y="5"/>
                    <a:pt x="27" y="5"/>
                  </a:cubicBezTo>
                  <a:cubicBezTo>
                    <a:pt x="26" y="5"/>
                    <a:pt x="25" y="6"/>
                    <a:pt x="25" y="7"/>
                  </a:cubicBezTo>
                  <a:cubicBezTo>
                    <a:pt x="25" y="7"/>
                    <a:pt x="24" y="7"/>
                    <a:pt x="23" y="7"/>
                  </a:cubicBezTo>
                  <a:cubicBezTo>
                    <a:pt x="23" y="8"/>
                    <a:pt x="23" y="8"/>
                    <a:pt x="23" y="9"/>
                  </a:cubicBezTo>
                  <a:cubicBezTo>
                    <a:pt x="22" y="9"/>
                    <a:pt x="20" y="10"/>
                    <a:pt x="18" y="10"/>
                  </a:cubicBezTo>
                  <a:cubicBezTo>
                    <a:pt x="16" y="10"/>
                    <a:pt x="16" y="7"/>
                    <a:pt x="14" y="7"/>
                  </a:cubicBezTo>
                  <a:cubicBezTo>
                    <a:pt x="12" y="7"/>
                    <a:pt x="11" y="6"/>
                    <a:pt x="11" y="4"/>
                  </a:cubicBezTo>
                  <a:cubicBezTo>
                    <a:pt x="10" y="4"/>
                    <a:pt x="9" y="3"/>
                    <a:pt x="9" y="3"/>
                  </a:cubicBezTo>
                  <a:cubicBezTo>
                    <a:pt x="9" y="3"/>
                    <a:pt x="10" y="0"/>
                    <a:pt x="9" y="1"/>
                  </a:cubicBezTo>
                  <a:cubicBezTo>
                    <a:pt x="8" y="2"/>
                    <a:pt x="6" y="3"/>
                    <a:pt x="4" y="3"/>
                  </a:cubicBezTo>
                  <a:cubicBezTo>
                    <a:pt x="2" y="3"/>
                    <a:pt x="3" y="3"/>
                    <a:pt x="2" y="2"/>
                  </a:cubicBezTo>
                  <a:cubicBezTo>
                    <a:pt x="1" y="2"/>
                    <a:pt x="2" y="1"/>
                    <a:pt x="1" y="0"/>
                  </a:cubicBezTo>
                  <a:cubicBezTo>
                    <a:pt x="0" y="0"/>
                    <a:pt x="1" y="2"/>
                    <a:pt x="0" y="2"/>
                  </a:cubicBezTo>
                  <a:cubicBezTo>
                    <a:pt x="0" y="2"/>
                    <a:pt x="0" y="3"/>
                    <a:pt x="0" y="3"/>
                  </a:cubicBezTo>
                  <a:cubicBezTo>
                    <a:pt x="0" y="4"/>
                    <a:pt x="0" y="6"/>
                    <a:pt x="0" y="6"/>
                  </a:cubicBezTo>
                  <a:cubicBezTo>
                    <a:pt x="1" y="6"/>
                    <a:pt x="1" y="8"/>
                    <a:pt x="1" y="8"/>
                  </a:cubicBezTo>
                  <a:cubicBezTo>
                    <a:pt x="1" y="8"/>
                    <a:pt x="2" y="9"/>
                    <a:pt x="2" y="10"/>
                  </a:cubicBezTo>
                  <a:cubicBezTo>
                    <a:pt x="2" y="10"/>
                    <a:pt x="3" y="11"/>
                    <a:pt x="3" y="11"/>
                  </a:cubicBezTo>
                  <a:cubicBezTo>
                    <a:pt x="4" y="11"/>
                    <a:pt x="5" y="11"/>
                    <a:pt x="4" y="12"/>
                  </a:cubicBezTo>
                  <a:cubicBezTo>
                    <a:pt x="4" y="12"/>
                    <a:pt x="5" y="13"/>
                    <a:pt x="4" y="13"/>
                  </a:cubicBezTo>
                  <a:cubicBezTo>
                    <a:pt x="4" y="13"/>
                    <a:pt x="4" y="15"/>
                    <a:pt x="3" y="15"/>
                  </a:cubicBezTo>
                  <a:cubicBezTo>
                    <a:pt x="3" y="15"/>
                    <a:pt x="3" y="17"/>
                    <a:pt x="3" y="17"/>
                  </a:cubicBezTo>
                  <a:cubicBezTo>
                    <a:pt x="4" y="17"/>
                    <a:pt x="5" y="18"/>
                    <a:pt x="5" y="18"/>
                  </a:cubicBezTo>
                  <a:cubicBezTo>
                    <a:pt x="4" y="19"/>
                    <a:pt x="7" y="20"/>
                    <a:pt x="7" y="20"/>
                  </a:cubicBezTo>
                  <a:cubicBezTo>
                    <a:pt x="8" y="20"/>
                    <a:pt x="8" y="21"/>
                    <a:pt x="8" y="22"/>
                  </a:cubicBezTo>
                  <a:cubicBezTo>
                    <a:pt x="9" y="22"/>
                    <a:pt x="8" y="23"/>
                    <a:pt x="8" y="23"/>
                  </a:cubicBezTo>
                  <a:cubicBezTo>
                    <a:pt x="8" y="24"/>
                    <a:pt x="9" y="24"/>
                    <a:pt x="9" y="25"/>
                  </a:cubicBezTo>
                  <a:cubicBezTo>
                    <a:pt x="9" y="25"/>
                    <a:pt x="10" y="26"/>
                    <a:pt x="10" y="27"/>
                  </a:cubicBezTo>
                  <a:cubicBezTo>
                    <a:pt x="10" y="26"/>
                    <a:pt x="11" y="26"/>
                    <a:pt x="11" y="26"/>
                  </a:cubicBezTo>
                  <a:cubicBezTo>
                    <a:pt x="11" y="26"/>
                    <a:pt x="11" y="26"/>
                    <a:pt x="12" y="26"/>
                  </a:cubicBezTo>
                  <a:cubicBezTo>
                    <a:pt x="12" y="27"/>
                    <a:pt x="13" y="26"/>
                    <a:pt x="13" y="26"/>
                  </a:cubicBezTo>
                  <a:cubicBezTo>
                    <a:pt x="14" y="26"/>
                    <a:pt x="15" y="29"/>
                    <a:pt x="16" y="30"/>
                  </a:cubicBezTo>
                  <a:cubicBezTo>
                    <a:pt x="16" y="31"/>
                    <a:pt x="16" y="31"/>
                    <a:pt x="17" y="32"/>
                  </a:cubicBezTo>
                  <a:cubicBezTo>
                    <a:pt x="18" y="32"/>
                    <a:pt x="19" y="32"/>
                    <a:pt x="20" y="33"/>
                  </a:cubicBezTo>
                  <a:cubicBezTo>
                    <a:pt x="21" y="34"/>
                    <a:pt x="24" y="35"/>
                    <a:pt x="25" y="35"/>
                  </a:cubicBezTo>
                  <a:cubicBezTo>
                    <a:pt x="27" y="35"/>
                    <a:pt x="27" y="34"/>
                    <a:pt x="29" y="34"/>
                  </a:cubicBezTo>
                  <a:cubicBezTo>
                    <a:pt x="31" y="35"/>
                    <a:pt x="30" y="37"/>
                    <a:pt x="31" y="37"/>
                  </a:cubicBezTo>
                  <a:cubicBezTo>
                    <a:pt x="31" y="38"/>
                    <a:pt x="38" y="39"/>
                    <a:pt x="39" y="39"/>
                  </a:cubicBezTo>
                  <a:cubicBezTo>
                    <a:pt x="39" y="39"/>
                    <a:pt x="40" y="39"/>
                    <a:pt x="41" y="39"/>
                  </a:cubicBezTo>
                  <a:cubicBezTo>
                    <a:pt x="41" y="39"/>
                    <a:pt x="41" y="39"/>
                    <a:pt x="41" y="38"/>
                  </a:cubicBezTo>
                  <a:cubicBezTo>
                    <a:pt x="41" y="37"/>
                    <a:pt x="42" y="36"/>
                    <a:pt x="43" y="36"/>
                  </a:cubicBezTo>
                  <a:cubicBezTo>
                    <a:pt x="43" y="36"/>
                    <a:pt x="44" y="36"/>
                    <a:pt x="45" y="35"/>
                  </a:cubicBezTo>
                  <a:cubicBezTo>
                    <a:pt x="46" y="35"/>
                    <a:pt x="45" y="34"/>
                    <a:pt x="44" y="3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339">
              <a:extLst>
                <a:ext uri="{FF2B5EF4-FFF2-40B4-BE49-F238E27FC236}">
                  <a16:creationId xmlns:a16="http://schemas.microsoft.com/office/drawing/2014/main" id="{84744DF9-CC97-4662-ADBB-7ECE97ABD0BB}"/>
                </a:ext>
              </a:extLst>
            </p:cNvPr>
            <p:cNvSpPr>
              <a:spLocks noEditPoints="1"/>
            </p:cNvSpPr>
            <p:nvPr/>
          </p:nvSpPr>
          <p:spPr bwMode="auto">
            <a:xfrm>
              <a:off x="-3133725" y="1709738"/>
              <a:ext cx="339725" cy="161925"/>
            </a:xfrm>
            <a:custGeom>
              <a:avLst/>
              <a:gdLst>
                <a:gd name="T0" fmla="*/ 91 w 94"/>
                <a:gd name="T1" fmla="*/ 19 h 45"/>
                <a:gd name="T2" fmla="*/ 88 w 94"/>
                <a:gd name="T3" fmla="*/ 16 h 45"/>
                <a:gd name="T4" fmla="*/ 82 w 94"/>
                <a:gd name="T5" fmla="*/ 15 h 45"/>
                <a:gd name="T6" fmla="*/ 76 w 94"/>
                <a:gd name="T7" fmla="*/ 11 h 45"/>
                <a:gd name="T8" fmla="*/ 70 w 94"/>
                <a:gd name="T9" fmla="*/ 4 h 45"/>
                <a:gd name="T10" fmla="*/ 63 w 94"/>
                <a:gd name="T11" fmla="*/ 6 h 45"/>
                <a:gd name="T12" fmla="*/ 62 w 94"/>
                <a:gd name="T13" fmla="*/ 5 h 45"/>
                <a:gd name="T14" fmla="*/ 58 w 94"/>
                <a:gd name="T15" fmla="*/ 4 h 45"/>
                <a:gd name="T16" fmla="*/ 57 w 94"/>
                <a:gd name="T17" fmla="*/ 1 h 45"/>
                <a:gd name="T18" fmla="*/ 49 w 94"/>
                <a:gd name="T19" fmla="*/ 2 h 45"/>
                <a:gd name="T20" fmla="*/ 39 w 94"/>
                <a:gd name="T21" fmla="*/ 4 h 45"/>
                <a:gd name="T22" fmla="*/ 35 w 94"/>
                <a:gd name="T23" fmla="*/ 7 h 45"/>
                <a:gd name="T24" fmla="*/ 34 w 94"/>
                <a:gd name="T25" fmla="*/ 10 h 45"/>
                <a:gd name="T26" fmla="*/ 35 w 94"/>
                <a:gd name="T27" fmla="*/ 13 h 45"/>
                <a:gd name="T28" fmla="*/ 32 w 94"/>
                <a:gd name="T29" fmla="*/ 14 h 45"/>
                <a:gd name="T30" fmla="*/ 29 w 94"/>
                <a:gd name="T31" fmla="*/ 14 h 45"/>
                <a:gd name="T32" fmla="*/ 23 w 94"/>
                <a:gd name="T33" fmla="*/ 15 h 45"/>
                <a:gd name="T34" fmla="*/ 19 w 94"/>
                <a:gd name="T35" fmla="*/ 15 h 45"/>
                <a:gd name="T36" fmla="*/ 12 w 94"/>
                <a:gd name="T37" fmla="*/ 12 h 45"/>
                <a:gd name="T38" fmla="*/ 7 w 94"/>
                <a:gd name="T39" fmla="*/ 14 h 45"/>
                <a:gd name="T40" fmla="*/ 5 w 94"/>
                <a:gd name="T41" fmla="*/ 18 h 45"/>
                <a:gd name="T42" fmla="*/ 0 w 94"/>
                <a:gd name="T43" fmla="*/ 18 h 45"/>
                <a:gd name="T44" fmla="*/ 0 w 94"/>
                <a:gd name="T45" fmla="*/ 22 h 45"/>
                <a:gd name="T46" fmla="*/ 3 w 94"/>
                <a:gd name="T47" fmla="*/ 24 h 45"/>
                <a:gd name="T48" fmla="*/ 5 w 94"/>
                <a:gd name="T49" fmla="*/ 28 h 45"/>
                <a:gd name="T50" fmla="*/ 11 w 94"/>
                <a:gd name="T51" fmla="*/ 26 h 45"/>
                <a:gd name="T52" fmla="*/ 13 w 94"/>
                <a:gd name="T53" fmla="*/ 31 h 45"/>
                <a:gd name="T54" fmla="*/ 9 w 94"/>
                <a:gd name="T55" fmla="*/ 34 h 45"/>
                <a:gd name="T56" fmla="*/ 13 w 94"/>
                <a:gd name="T57" fmla="*/ 38 h 45"/>
                <a:gd name="T58" fmla="*/ 15 w 94"/>
                <a:gd name="T59" fmla="*/ 41 h 45"/>
                <a:gd name="T60" fmla="*/ 22 w 94"/>
                <a:gd name="T61" fmla="*/ 42 h 45"/>
                <a:gd name="T62" fmla="*/ 28 w 94"/>
                <a:gd name="T63" fmla="*/ 30 h 45"/>
                <a:gd name="T64" fmla="*/ 32 w 94"/>
                <a:gd name="T65" fmla="*/ 30 h 45"/>
                <a:gd name="T66" fmla="*/ 39 w 94"/>
                <a:gd name="T67" fmla="*/ 36 h 45"/>
                <a:gd name="T68" fmla="*/ 46 w 94"/>
                <a:gd name="T69" fmla="*/ 40 h 45"/>
                <a:gd name="T70" fmla="*/ 51 w 94"/>
                <a:gd name="T71" fmla="*/ 44 h 45"/>
                <a:gd name="T72" fmla="*/ 56 w 94"/>
                <a:gd name="T73" fmla="*/ 42 h 45"/>
                <a:gd name="T74" fmla="*/ 61 w 94"/>
                <a:gd name="T75" fmla="*/ 39 h 45"/>
                <a:gd name="T76" fmla="*/ 69 w 94"/>
                <a:gd name="T77" fmla="*/ 38 h 45"/>
                <a:gd name="T78" fmla="*/ 79 w 94"/>
                <a:gd name="T79" fmla="*/ 40 h 45"/>
                <a:gd name="T80" fmla="*/ 79 w 94"/>
                <a:gd name="T81" fmla="*/ 35 h 45"/>
                <a:gd name="T82" fmla="*/ 82 w 94"/>
                <a:gd name="T83" fmla="*/ 31 h 45"/>
                <a:gd name="T84" fmla="*/ 85 w 94"/>
                <a:gd name="T85" fmla="*/ 26 h 45"/>
                <a:gd name="T86" fmla="*/ 91 w 94"/>
                <a:gd name="T87" fmla="*/ 26 h 45"/>
                <a:gd name="T88" fmla="*/ 93 w 94"/>
                <a:gd name="T89" fmla="*/ 21 h 45"/>
                <a:gd name="T90" fmla="*/ 35 w 94"/>
                <a:gd name="T91" fmla="*/ 28 h 45"/>
                <a:gd name="T92" fmla="*/ 74 w 94"/>
                <a:gd name="T93" fmla="*/ 28 h 45"/>
                <a:gd name="T94" fmla="*/ 65 w 94"/>
                <a:gd name="T95" fmla="*/ 28 h 45"/>
                <a:gd name="T96" fmla="*/ 74 w 94"/>
                <a:gd name="T97"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45">
                  <a:moveTo>
                    <a:pt x="94" y="18"/>
                  </a:moveTo>
                  <a:cubicBezTo>
                    <a:pt x="94" y="18"/>
                    <a:pt x="93" y="18"/>
                    <a:pt x="93" y="18"/>
                  </a:cubicBezTo>
                  <a:cubicBezTo>
                    <a:pt x="93" y="18"/>
                    <a:pt x="91" y="19"/>
                    <a:pt x="91" y="19"/>
                  </a:cubicBezTo>
                  <a:cubicBezTo>
                    <a:pt x="91" y="19"/>
                    <a:pt x="90" y="18"/>
                    <a:pt x="90" y="18"/>
                  </a:cubicBezTo>
                  <a:cubicBezTo>
                    <a:pt x="90" y="17"/>
                    <a:pt x="90" y="17"/>
                    <a:pt x="89" y="17"/>
                  </a:cubicBezTo>
                  <a:cubicBezTo>
                    <a:pt x="89" y="17"/>
                    <a:pt x="88" y="17"/>
                    <a:pt x="88" y="16"/>
                  </a:cubicBezTo>
                  <a:cubicBezTo>
                    <a:pt x="88" y="15"/>
                    <a:pt x="87" y="15"/>
                    <a:pt x="86" y="14"/>
                  </a:cubicBezTo>
                  <a:cubicBezTo>
                    <a:pt x="86" y="14"/>
                    <a:pt x="85" y="15"/>
                    <a:pt x="84" y="15"/>
                  </a:cubicBezTo>
                  <a:cubicBezTo>
                    <a:pt x="84" y="15"/>
                    <a:pt x="83" y="15"/>
                    <a:pt x="82" y="15"/>
                  </a:cubicBezTo>
                  <a:cubicBezTo>
                    <a:pt x="81" y="15"/>
                    <a:pt x="81" y="13"/>
                    <a:pt x="80" y="13"/>
                  </a:cubicBezTo>
                  <a:cubicBezTo>
                    <a:pt x="79" y="14"/>
                    <a:pt x="79" y="15"/>
                    <a:pt x="79" y="15"/>
                  </a:cubicBezTo>
                  <a:cubicBezTo>
                    <a:pt x="78" y="15"/>
                    <a:pt x="77" y="12"/>
                    <a:pt x="76" y="11"/>
                  </a:cubicBezTo>
                  <a:cubicBezTo>
                    <a:pt x="75" y="9"/>
                    <a:pt x="74" y="6"/>
                    <a:pt x="72" y="6"/>
                  </a:cubicBezTo>
                  <a:cubicBezTo>
                    <a:pt x="70" y="5"/>
                    <a:pt x="71" y="4"/>
                    <a:pt x="71" y="4"/>
                  </a:cubicBezTo>
                  <a:cubicBezTo>
                    <a:pt x="72" y="4"/>
                    <a:pt x="70" y="3"/>
                    <a:pt x="70" y="4"/>
                  </a:cubicBezTo>
                  <a:cubicBezTo>
                    <a:pt x="69" y="4"/>
                    <a:pt x="68" y="5"/>
                    <a:pt x="68" y="5"/>
                  </a:cubicBezTo>
                  <a:cubicBezTo>
                    <a:pt x="67" y="5"/>
                    <a:pt x="66" y="6"/>
                    <a:pt x="65" y="6"/>
                  </a:cubicBezTo>
                  <a:cubicBezTo>
                    <a:pt x="64" y="6"/>
                    <a:pt x="64" y="7"/>
                    <a:pt x="63" y="6"/>
                  </a:cubicBezTo>
                  <a:cubicBezTo>
                    <a:pt x="63" y="6"/>
                    <a:pt x="64" y="5"/>
                    <a:pt x="64" y="5"/>
                  </a:cubicBezTo>
                  <a:cubicBezTo>
                    <a:pt x="64" y="4"/>
                    <a:pt x="63" y="5"/>
                    <a:pt x="63" y="5"/>
                  </a:cubicBezTo>
                  <a:cubicBezTo>
                    <a:pt x="63" y="4"/>
                    <a:pt x="62" y="4"/>
                    <a:pt x="62" y="5"/>
                  </a:cubicBezTo>
                  <a:cubicBezTo>
                    <a:pt x="62" y="5"/>
                    <a:pt x="61" y="5"/>
                    <a:pt x="61" y="4"/>
                  </a:cubicBezTo>
                  <a:cubicBezTo>
                    <a:pt x="61" y="4"/>
                    <a:pt x="61" y="3"/>
                    <a:pt x="60" y="4"/>
                  </a:cubicBezTo>
                  <a:cubicBezTo>
                    <a:pt x="60" y="4"/>
                    <a:pt x="59" y="5"/>
                    <a:pt x="58" y="4"/>
                  </a:cubicBezTo>
                  <a:cubicBezTo>
                    <a:pt x="58" y="4"/>
                    <a:pt x="58" y="4"/>
                    <a:pt x="59" y="3"/>
                  </a:cubicBezTo>
                  <a:cubicBezTo>
                    <a:pt x="59" y="3"/>
                    <a:pt x="58" y="2"/>
                    <a:pt x="58" y="2"/>
                  </a:cubicBezTo>
                  <a:cubicBezTo>
                    <a:pt x="58" y="1"/>
                    <a:pt x="57" y="0"/>
                    <a:pt x="57" y="1"/>
                  </a:cubicBezTo>
                  <a:cubicBezTo>
                    <a:pt x="56" y="1"/>
                    <a:pt x="55" y="1"/>
                    <a:pt x="55" y="0"/>
                  </a:cubicBezTo>
                  <a:cubicBezTo>
                    <a:pt x="54" y="0"/>
                    <a:pt x="52" y="1"/>
                    <a:pt x="52" y="1"/>
                  </a:cubicBezTo>
                  <a:cubicBezTo>
                    <a:pt x="52" y="2"/>
                    <a:pt x="49" y="2"/>
                    <a:pt x="49" y="2"/>
                  </a:cubicBezTo>
                  <a:cubicBezTo>
                    <a:pt x="48" y="2"/>
                    <a:pt x="46" y="3"/>
                    <a:pt x="45" y="3"/>
                  </a:cubicBezTo>
                  <a:cubicBezTo>
                    <a:pt x="44" y="3"/>
                    <a:pt x="44" y="4"/>
                    <a:pt x="43" y="4"/>
                  </a:cubicBezTo>
                  <a:cubicBezTo>
                    <a:pt x="42" y="4"/>
                    <a:pt x="40" y="4"/>
                    <a:pt x="39" y="4"/>
                  </a:cubicBezTo>
                  <a:cubicBezTo>
                    <a:pt x="39" y="5"/>
                    <a:pt x="37" y="4"/>
                    <a:pt x="37" y="5"/>
                  </a:cubicBezTo>
                  <a:cubicBezTo>
                    <a:pt x="36" y="5"/>
                    <a:pt x="35" y="4"/>
                    <a:pt x="35" y="5"/>
                  </a:cubicBezTo>
                  <a:cubicBezTo>
                    <a:pt x="34" y="5"/>
                    <a:pt x="34" y="6"/>
                    <a:pt x="35" y="7"/>
                  </a:cubicBezTo>
                  <a:cubicBezTo>
                    <a:pt x="35" y="7"/>
                    <a:pt x="37" y="7"/>
                    <a:pt x="37" y="8"/>
                  </a:cubicBezTo>
                  <a:cubicBezTo>
                    <a:pt x="37" y="8"/>
                    <a:pt x="35" y="8"/>
                    <a:pt x="34" y="8"/>
                  </a:cubicBezTo>
                  <a:cubicBezTo>
                    <a:pt x="33" y="8"/>
                    <a:pt x="34" y="9"/>
                    <a:pt x="34" y="10"/>
                  </a:cubicBezTo>
                  <a:cubicBezTo>
                    <a:pt x="34" y="10"/>
                    <a:pt x="33" y="11"/>
                    <a:pt x="32" y="11"/>
                  </a:cubicBezTo>
                  <a:cubicBezTo>
                    <a:pt x="32" y="11"/>
                    <a:pt x="32" y="12"/>
                    <a:pt x="33" y="12"/>
                  </a:cubicBezTo>
                  <a:cubicBezTo>
                    <a:pt x="34" y="12"/>
                    <a:pt x="34" y="13"/>
                    <a:pt x="35" y="13"/>
                  </a:cubicBezTo>
                  <a:cubicBezTo>
                    <a:pt x="35" y="13"/>
                    <a:pt x="35" y="14"/>
                    <a:pt x="35" y="14"/>
                  </a:cubicBezTo>
                  <a:cubicBezTo>
                    <a:pt x="35" y="15"/>
                    <a:pt x="35" y="15"/>
                    <a:pt x="34" y="15"/>
                  </a:cubicBezTo>
                  <a:cubicBezTo>
                    <a:pt x="33" y="15"/>
                    <a:pt x="33" y="15"/>
                    <a:pt x="32" y="14"/>
                  </a:cubicBezTo>
                  <a:cubicBezTo>
                    <a:pt x="32" y="14"/>
                    <a:pt x="32" y="15"/>
                    <a:pt x="31" y="16"/>
                  </a:cubicBezTo>
                  <a:cubicBezTo>
                    <a:pt x="31" y="16"/>
                    <a:pt x="31" y="15"/>
                    <a:pt x="30" y="15"/>
                  </a:cubicBezTo>
                  <a:cubicBezTo>
                    <a:pt x="30" y="15"/>
                    <a:pt x="29" y="15"/>
                    <a:pt x="29" y="14"/>
                  </a:cubicBezTo>
                  <a:cubicBezTo>
                    <a:pt x="28" y="14"/>
                    <a:pt x="27" y="13"/>
                    <a:pt x="26" y="14"/>
                  </a:cubicBezTo>
                  <a:cubicBezTo>
                    <a:pt x="26" y="15"/>
                    <a:pt x="26" y="14"/>
                    <a:pt x="25" y="14"/>
                  </a:cubicBezTo>
                  <a:cubicBezTo>
                    <a:pt x="24" y="14"/>
                    <a:pt x="23" y="14"/>
                    <a:pt x="23" y="15"/>
                  </a:cubicBezTo>
                  <a:cubicBezTo>
                    <a:pt x="23" y="15"/>
                    <a:pt x="21" y="15"/>
                    <a:pt x="21" y="15"/>
                  </a:cubicBezTo>
                  <a:cubicBezTo>
                    <a:pt x="20" y="14"/>
                    <a:pt x="19" y="14"/>
                    <a:pt x="19" y="15"/>
                  </a:cubicBezTo>
                  <a:cubicBezTo>
                    <a:pt x="19" y="16"/>
                    <a:pt x="19" y="15"/>
                    <a:pt x="19" y="15"/>
                  </a:cubicBezTo>
                  <a:cubicBezTo>
                    <a:pt x="19" y="14"/>
                    <a:pt x="17" y="13"/>
                    <a:pt x="17" y="13"/>
                  </a:cubicBezTo>
                  <a:cubicBezTo>
                    <a:pt x="16" y="13"/>
                    <a:pt x="14" y="13"/>
                    <a:pt x="14" y="12"/>
                  </a:cubicBezTo>
                  <a:cubicBezTo>
                    <a:pt x="14" y="12"/>
                    <a:pt x="13" y="11"/>
                    <a:pt x="12" y="12"/>
                  </a:cubicBezTo>
                  <a:cubicBezTo>
                    <a:pt x="12" y="13"/>
                    <a:pt x="12" y="12"/>
                    <a:pt x="11" y="12"/>
                  </a:cubicBezTo>
                  <a:cubicBezTo>
                    <a:pt x="11" y="12"/>
                    <a:pt x="10" y="12"/>
                    <a:pt x="9" y="13"/>
                  </a:cubicBezTo>
                  <a:cubicBezTo>
                    <a:pt x="9" y="13"/>
                    <a:pt x="8" y="14"/>
                    <a:pt x="7" y="14"/>
                  </a:cubicBezTo>
                  <a:cubicBezTo>
                    <a:pt x="6" y="14"/>
                    <a:pt x="7" y="15"/>
                    <a:pt x="6" y="15"/>
                  </a:cubicBezTo>
                  <a:cubicBezTo>
                    <a:pt x="5" y="15"/>
                    <a:pt x="5" y="16"/>
                    <a:pt x="5" y="16"/>
                  </a:cubicBezTo>
                  <a:cubicBezTo>
                    <a:pt x="5" y="17"/>
                    <a:pt x="6" y="17"/>
                    <a:pt x="5" y="18"/>
                  </a:cubicBezTo>
                  <a:cubicBezTo>
                    <a:pt x="4" y="18"/>
                    <a:pt x="4" y="17"/>
                    <a:pt x="3" y="16"/>
                  </a:cubicBezTo>
                  <a:cubicBezTo>
                    <a:pt x="2" y="16"/>
                    <a:pt x="2" y="16"/>
                    <a:pt x="2" y="17"/>
                  </a:cubicBezTo>
                  <a:cubicBezTo>
                    <a:pt x="2" y="18"/>
                    <a:pt x="1" y="18"/>
                    <a:pt x="0" y="18"/>
                  </a:cubicBezTo>
                  <a:cubicBezTo>
                    <a:pt x="0" y="19"/>
                    <a:pt x="1" y="19"/>
                    <a:pt x="1" y="19"/>
                  </a:cubicBezTo>
                  <a:cubicBezTo>
                    <a:pt x="1" y="20"/>
                    <a:pt x="0" y="20"/>
                    <a:pt x="0" y="20"/>
                  </a:cubicBezTo>
                  <a:cubicBezTo>
                    <a:pt x="0" y="20"/>
                    <a:pt x="0" y="21"/>
                    <a:pt x="0" y="22"/>
                  </a:cubicBezTo>
                  <a:cubicBezTo>
                    <a:pt x="0" y="22"/>
                    <a:pt x="1" y="22"/>
                    <a:pt x="1" y="23"/>
                  </a:cubicBezTo>
                  <a:cubicBezTo>
                    <a:pt x="1" y="23"/>
                    <a:pt x="1" y="24"/>
                    <a:pt x="2" y="24"/>
                  </a:cubicBezTo>
                  <a:cubicBezTo>
                    <a:pt x="2" y="24"/>
                    <a:pt x="3" y="24"/>
                    <a:pt x="3" y="24"/>
                  </a:cubicBezTo>
                  <a:cubicBezTo>
                    <a:pt x="4" y="24"/>
                    <a:pt x="4" y="24"/>
                    <a:pt x="5" y="25"/>
                  </a:cubicBezTo>
                  <a:cubicBezTo>
                    <a:pt x="5" y="26"/>
                    <a:pt x="6" y="27"/>
                    <a:pt x="5" y="27"/>
                  </a:cubicBezTo>
                  <a:cubicBezTo>
                    <a:pt x="4" y="27"/>
                    <a:pt x="5" y="27"/>
                    <a:pt x="5" y="28"/>
                  </a:cubicBezTo>
                  <a:cubicBezTo>
                    <a:pt x="6" y="28"/>
                    <a:pt x="6" y="28"/>
                    <a:pt x="6" y="28"/>
                  </a:cubicBezTo>
                  <a:cubicBezTo>
                    <a:pt x="6" y="28"/>
                    <a:pt x="6" y="28"/>
                    <a:pt x="7" y="28"/>
                  </a:cubicBezTo>
                  <a:cubicBezTo>
                    <a:pt x="8" y="27"/>
                    <a:pt x="10" y="26"/>
                    <a:pt x="11" y="26"/>
                  </a:cubicBezTo>
                  <a:cubicBezTo>
                    <a:pt x="13" y="27"/>
                    <a:pt x="14" y="26"/>
                    <a:pt x="15" y="27"/>
                  </a:cubicBezTo>
                  <a:cubicBezTo>
                    <a:pt x="16" y="28"/>
                    <a:pt x="15" y="30"/>
                    <a:pt x="15" y="30"/>
                  </a:cubicBezTo>
                  <a:cubicBezTo>
                    <a:pt x="16" y="31"/>
                    <a:pt x="14" y="31"/>
                    <a:pt x="13" y="31"/>
                  </a:cubicBezTo>
                  <a:cubicBezTo>
                    <a:pt x="12" y="31"/>
                    <a:pt x="10" y="31"/>
                    <a:pt x="10" y="32"/>
                  </a:cubicBezTo>
                  <a:cubicBezTo>
                    <a:pt x="10" y="33"/>
                    <a:pt x="11" y="34"/>
                    <a:pt x="10" y="33"/>
                  </a:cubicBezTo>
                  <a:cubicBezTo>
                    <a:pt x="8" y="33"/>
                    <a:pt x="8" y="34"/>
                    <a:pt x="9" y="34"/>
                  </a:cubicBezTo>
                  <a:cubicBezTo>
                    <a:pt x="9" y="34"/>
                    <a:pt x="10" y="35"/>
                    <a:pt x="10" y="36"/>
                  </a:cubicBezTo>
                  <a:cubicBezTo>
                    <a:pt x="10" y="36"/>
                    <a:pt x="11" y="38"/>
                    <a:pt x="11" y="37"/>
                  </a:cubicBezTo>
                  <a:cubicBezTo>
                    <a:pt x="12" y="37"/>
                    <a:pt x="12" y="38"/>
                    <a:pt x="13" y="38"/>
                  </a:cubicBezTo>
                  <a:cubicBezTo>
                    <a:pt x="14" y="38"/>
                    <a:pt x="15" y="39"/>
                    <a:pt x="14" y="40"/>
                  </a:cubicBezTo>
                  <a:cubicBezTo>
                    <a:pt x="13" y="40"/>
                    <a:pt x="14" y="43"/>
                    <a:pt x="15" y="42"/>
                  </a:cubicBezTo>
                  <a:cubicBezTo>
                    <a:pt x="15" y="42"/>
                    <a:pt x="15" y="41"/>
                    <a:pt x="15" y="41"/>
                  </a:cubicBezTo>
                  <a:cubicBezTo>
                    <a:pt x="14" y="40"/>
                    <a:pt x="17" y="40"/>
                    <a:pt x="17" y="40"/>
                  </a:cubicBezTo>
                  <a:cubicBezTo>
                    <a:pt x="18" y="40"/>
                    <a:pt x="19" y="41"/>
                    <a:pt x="20" y="42"/>
                  </a:cubicBezTo>
                  <a:cubicBezTo>
                    <a:pt x="21" y="43"/>
                    <a:pt x="22" y="42"/>
                    <a:pt x="22" y="42"/>
                  </a:cubicBezTo>
                  <a:cubicBezTo>
                    <a:pt x="22" y="32"/>
                    <a:pt x="22" y="32"/>
                    <a:pt x="22" y="32"/>
                  </a:cubicBezTo>
                  <a:cubicBezTo>
                    <a:pt x="28" y="30"/>
                    <a:pt x="28" y="30"/>
                    <a:pt x="28" y="30"/>
                  </a:cubicBezTo>
                  <a:cubicBezTo>
                    <a:pt x="28" y="30"/>
                    <a:pt x="28" y="30"/>
                    <a:pt x="28" y="30"/>
                  </a:cubicBezTo>
                  <a:cubicBezTo>
                    <a:pt x="29" y="29"/>
                    <a:pt x="30" y="30"/>
                    <a:pt x="30" y="30"/>
                  </a:cubicBezTo>
                  <a:cubicBezTo>
                    <a:pt x="31" y="30"/>
                    <a:pt x="31" y="29"/>
                    <a:pt x="31" y="29"/>
                  </a:cubicBezTo>
                  <a:cubicBezTo>
                    <a:pt x="32" y="29"/>
                    <a:pt x="31" y="30"/>
                    <a:pt x="32" y="30"/>
                  </a:cubicBezTo>
                  <a:cubicBezTo>
                    <a:pt x="32" y="30"/>
                    <a:pt x="33" y="32"/>
                    <a:pt x="33" y="33"/>
                  </a:cubicBezTo>
                  <a:cubicBezTo>
                    <a:pt x="34" y="34"/>
                    <a:pt x="36" y="36"/>
                    <a:pt x="36" y="36"/>
                  </a:cubicBezTo>
                  <a:cubicBezTo>
                    <a:pt x="36" y="37"/>
                    <a:pt x="38" y="36"/>
                    <a:pt x="39" y="36"/>
                  </a:cubicBezTo>
                  <a:cubicBezTo>
                    <a:pt x="39" y="36"/>
                    <a:pt x="43" y="36"/>
                    <a:pt x="44" y="36"/>
                  </a:cubicBezTo>
                  <a:cubicBezTo>
                    <a:pt x="44" y="36"/>
                    <a:pt x="45" y="37"/>
                    <a:pt x="45" y="38"/>
                  </a:cubicBezTo>
                  <a:cubicBezTo>
                    <a:pt x="46" y="38"/>
                    <a:pt x="46" y="39"/>
                    <a:pt x="46" y="40"/>
                  </a:cubicBezTo>
                  <a:cubicBezTo>
                    <a:pt x="46" y="41"/>
                    <a:pt x="47" y="41"/>
                    <a:pt x="47" y="42"/>
                  </a:cubicBezTo>
                  <a:cubicBezTo>
                    <a:pt x="47" y="43"/>
                    <a:pt x="49" y="43"/>
                    <a:pt x="49" y="43"/>
                  </a:cubicBezTo>
                  <a:cubicBezTo>
                    <a:pt x="50" y="43"/>
                    <a:pt x="51" y="43"/>
                    <a:pt x="51" y="44"/>
                  </a:cubicBezTo>
                  <a:cubicBezTo>
                    <a:pt x="51" y="45"/>
                    <a:pt x="52" y="44"/>
                    <a:pt x="52" y="44"/>
                  </a:cubicBezTo>
                  <a:cubicBezTo>
                    <a:pt x="52" y="43"/>
                    <a:pt x="53" y="42"/>
                    <a:pt x="55" y="42"/>
                  </a:cubicBezTo>
                  <a:cubicBezTo>
                    <a:pt x="55" y="42"/>
                    <a:pt x="56" y="42"/>
                    <a:pt x="56" y="42"/>
                  </a:cubicBezTo>
                  <a:cubicBezTo>
                    <a:pt x="56" y="41"/>
                    <a:pt x="57" y="40"/>
                    <a:pt x="57" y="40"/>
                  </a:cubicBezTo>
                  <a:cubicBezTo>
                    <a:pt x="57" y="40"/>
                    <a:pt x="58" y="39"/>
                    <a:pt x="58" y="39"/>
                  </a:cubicBezTo>
                  <a:cubicBezTo>
                    <a:pt x="58" y="38"/>
                    <a:pt x="60" y="38"/>
                    <a:pt x="61" y="39"/>
                  </a:cubicBezTo>
                  <a:cubicBezTo>
                    <a:pt x="63" y="39"/>
                    <a:pt x="63" y="39"/>
                    <a:pt x="63" y="38"/>
                  </a:cubicBezTo>
                  <a:cubicBezTo>
                    <a:pt x="63" y="37"/>
                    <a:pt x="65" y="37"/>
                    <a:pt x="66" y="37"/>
                  </a:cubicBezTo>
                  <a:cubicBezTo>
                    <a:pt x="66" y="38"/>
                    <a:pt x="68" y="39"/>
                    <a:pt x="69" y="38"/>
                  </a:cubicBezTo>
                  <a:cubicBezTo>
                    <a:pt x="70" y="38"/>
                    <a:pt x="74" y="38"/>
                    <a:pt x="75" y="39"/>
                  </a:cubicBezTo>
                  <a:cubicBezTo>
                    <a:pt x="76" y="39"/>
                    <a:pt x="76" y="38"/>
                    <a:pt x="77" y="39"/>
                  </a:cubicBezTo>
                  <a:cubicBezTo>
                    <a:pt x="78" y="40"/>
                    <a:pt x="78" y="39"/>
                    <a:pt x="79" y="40"/>
                  </a:cubicBezTo>
                  <a:cubicBezTo>
                    <a:pt x="79" y="40"/>
                    <a:pt x="79" y="39"/>
                    <a:pt x="79" y="39"/>
                  </a:cubicBezTo>
                  <a:cubicBezTo>
                    <a:pt x="79" y="38"/>
                    <a:pt x="80" y="38"/>
                    <a:pt x="80" y="37"/>
                  </a:cubicBezTo>
                  <a:cubicBezTo>
                    <a:pt x="80" y="37"/>
                    <a:pt x="79" y="35"/>
                    <a:pt x="79" y="35"/>
                  </a:cubicBezTo>
                  <a:cubicBezTo>
                    <a:pt x="79" y="34"/>
                    <a:pt x="79" y="33"/>
                    <a:pt x="79" y="33"/>
                  </a:cubicBezTo>
                  <a:cubicBezTo>
                    <a:pt x="78" y="32"/>
                    <a:pt x="80" y="32"/>
                    <a:pt x="80" y="32"/>
                  </a:cubicBezTo>
                  <a:cubicBezTo>
                    <a:pt x="81" y="32"/>
                    <a:pt x="82" y="31"/>
                    <a:pt x="82" y="31"/>
                  </a:cubicBezTo>
                  <a:cubicBezTo>
                    <a:pt x="83" y="32"/>
                    <a:pt x="83" y="32"/>
                    <a:pt x="84" y="32"/>
                  </a:cubicBezTo>
                  <a:cubicBezTo>
                    <a:pt x="85" y="32"/>
                    <a:pt x="84" y="31"/>
                    <a:pt x="84" y="31"/>
                  </a:cubicBezTo>
                  <a:cubicBezTo>
                    <a:pt x="84" y="30"/>
                    <a:pt x="85" y="27"/>
                    <a:pt x="85" y="26"/>
                  </a:cubicBezTo>
                  <a:cubicBezTo>
                    <a:pt x="86" y="25"/>
                    <a:pt x="86" y="26"/>
                    <a:pt x="87" y="26"/>
                  </a:cubicBezTo>
                  <a:cubicBezTo>
                    <a:pt x="88" y="26"/>
                    <a:pt x="89" y="26"/>
                    <a:pt x="89" y="26"/>
                  </a:cubicBezTo>
                  <a:cubicBezTo>
                    <a:pt x="90" y="27"/>
                    <a:pt x="91" y="26"/>
                    <a:pt x="91" y="26"/>
                  </a:cubicBezTo>
                  <a:cubicBezTo>
                    <a:pt x="92" y="25"/>
                    <a:pt x="91" y="25"/>
                    <a:pt x="91" y="24"/>
                  </a:cubicBezTo>
                  <a:cubicBezTo>
                    <a:pt x="91" y="23"/>
                    <a:pt x="92" y="22"/>
                    <a:pt x="92" y="22"/>
                  </a:cubicBezTo>
                  <a:cubicBezTo>
                    <a:pt x="93" y="22"/>
                    <a:pt x="93" y="21"/>
                    <a:pt x="93" y="21"/>
                  </a:cubicBezTo>
                  <a:cubicBezTo>
                    <a:pt x="93" y="20"/>
                    <a:pt x="94" y="20"/>
                    <a:pt x="94" y="19"/>
                  </a:cubicBezTo>
                  <a:cubicBezTo>
                    <a:pt x="94" y="19"/>
                    <a:pt x="94" y="19"/>
                    <a:pt x="94" y="18"/>
                  </a:cubicBezTo>
                  <a:close/>
                  <a:moveTo>
                    <a:pt x="35" y="28"/>
                  </a:moveTo>
                  <a:cubicBezTo>
                    <a:pt x="35" y="29"/>
                    <a:pt x="32" y="28"/>
                    <a:pt x="32" y="28"/>
                  </a:cubicBezTo>
                  <a:cubicBezTo>
                    <a:pt x="31" y="27"/>
                    <a:pt x="36" y="28"/>
                    <a:pt x="35" y="28"/>
                  </a:cubicBezTo>
                  <a:close/>
                  <a:moveTo>
                    <a:pt x="74" y="28"/>
                  </a:moveTo>
                  <a:cubicBezTo>
                    <a:pt x="72" y="28"/>
                    <a:pt x="68" y="27"/>
                    <a:pt x="66" y="29"/>
                  </a:cubicBezTo>
                  <a:cubicBezTo>
                    <a:pt x="64" y="31"/>
                    <a:pt x="66" y="32"/>
                    <a:pt x="65" y="32"/>
                  </a:cubicBezTo>
                  <a:cubicBezTo>
                    <a:pt x="64" y="32"/>
                    <a:pt x="64" y="29"/>
                    <a:pt x="65" y="28"/>
                  </a:cubicBezTo>
                  <a:cubicBezTo>
                    <a:pt x="65" y="27"/>
                    <a:pt x="69" y="27"/>
                    <a:pt x="71" y="27"/>
                  </a:cubicBezTo>
                  <a:cubicBezTo>
                    <a:pt x="72" y="28"/>
                    <a:pt x="76" y="27"/>
                    <a:pt x="76" y="27"/>
                  </a:cubicBezTo>
                  <a:cubicBezTo>
                    <a:pt x="77" y="27"/>
                    <a:pt x="76" y="28"/>
                    <a:pt x="74"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340">
              <a:extLst>
                <a:ext uri="{FF2B5EF4-FFF2-40B4-BE49-F238E27FC236}">
                  <a16:creationId xmlns:a16="http://schemas.microsoft.com/office/drawing/2014/main" id="{1B0BCC0E-DD69-41DF-9E20-F003849B3982}"/>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341">
              <a:extLst>
                <a:ext uri="{FF2B5EF4-FFF2-40B4-BE49-F238E27FC236}">
                  <a16:creationId xmlns:a16="http://schemas.microsoft.com/office/drawing/2014/main" id="{9DA7CA42-F9E7-4B6C-BC24-06594E996C66}"/>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342">
              <a:extLst>
                <a:ext uri="{FF2B5EF4-FFF2-40B4-BE49-F238E27FC236}">
                  <a16:creationId xmlns:a16="http://schemas.microsoft.com/office/drawing/2014/main" id="{6172860C-4944-4CFE-92B8-DA95EBEA99FD}"/>
                </a:ext>
              </a:extLst>
            </p:cNvPr>
            <p:cNvSpPr>
              <a:spLocks/>
            </p:cNvSpPr>
            <p:nvPr/>
          </p:nvSpPr>
          <p:spPr bwMode="auto">
            <a:xfrm>
              <a:off x="-3419475" y="2184400"/>
              <a:ext cx="150812" cy="161925"/>
            </a:xfrm>
            <a:custGeom>
              <a:avLst/>
              <a:gdLst>
                <a:gd name="T0" fmla="*/ 38 w 42"/>
                <a:gd name="T1" fmla="*/ 21 h 45"/>
                <a:gd name="T2" fmla="*/ 38 w 42"/>
                <a:gd name="T3" fmla="*/ 19 h 45"/>
                <a:gd name="T4" fmla="*/ 37 w 42"/>
                <a:gd name="T5" fmla="*/ 19 h 45"/>
                <a:gd name="T6" fmla="*/ 38 w 42"/>
                <a:gd name="T7" fmla="*/ 16 h 45"/>
                <a:gd name="T8" fmla="*/ 39 w 42"/>
                <a:gd name="T9" fmla="*/ 14 h 45"/>
                <a:gd name="T10" fmla="*/ 40 w 42"/>
                <a:gd name="T11" fmla="*/ 11 h 45"/>
                <a:gd name="T12" fmla="*/ 41 w 42"/>
                <a:gd name="T13" fmla="*/ 9 h 45"/>
                <a:gd name="T14" fmla="*/ 41 w 42"/>
                <a:gd name="T15" fmla="*/ 7 h 45"/>
                <a:gd name="T16" fmla="*/ 42 w 42"/>
                <a:gd name="T17" fmla="*/ 5 h 45"/>
                <a:gd name="T18" fmla="*/ 38 w 42"/>
                <a:gd name="T19" fmla="*/ 3 h 45"/>
                <a:gd name="T20" fmla="*/ 35 w 42"/>
                <a:gd name="T21" fmla="*/ 2 h 45"/>
                <a:gd name="T22" fmla="*/ 33 w 42"/>
                <a:gd name="T23" fmla="*/ 1 h 45"/>
                <a:gd name="T24" fmla="*/ 32 w 42"/>
                <a:gd name="T25" fmla="*/ 1 h 45"/>
                <a:gd name="T26" fmla="*/ 27 w 42"/>
                <a:gd name="T27" fmla="*/ 1 h 45"/>
                <a:gd name="T28" fmla="*/ 23 w 42"/>
                <a:gd name="T29" fmla="*/ 2 h 45"/>
                <a:gd name="T30" fmla="*/ 18 w 42"/>
                <a:gd name="T31" fmla="*/ 2 h 45"/>
                <a:gd name="T32" fmla="*/ 14 w 42"/>
                <a:gd name="T33" fmla="*/ 3 h 45"/>
                <a:gd name="T34" fmla="*/ 13 w 42"/>
                <a:gd name="T35" fmla="*/ 7 h 45"/>
                <a:gd name="T36" fmla="*/ 11 w 42"/>
                <a:gd name="T37" fmla="*/ 14 h 45"/>
                <a:gd name="T38" fmla="*/ 8 w 42"/>
                <a:gd name="T39" fmla="*/ 21 h 45"/>
                <a:gd name="T40" fmla="*/ 6 w 42"/>
                <a:gd name="T41" fmla="*/ 24 h 45"/>
                <a:gd name="T42" fmla="*/ 3 w 42"/>
                <a:gd name="T43" fmla="*/ 24 h 45"/>
                <a:gd name="T44" fmla="*/ 0 w 42"/>
                <a:gd name="T45" fmla="*/ 25 h 45"/>
                <a:gd name="T46" fmla="*/ 0 w 42"/>
                <a:gd name="T47" fmla="*/ 28 h 45"/>
                <a:gd name="T48" fmla="*/ 9 w 42"/>
                <a:gd name="T49" fmla="*/ 27 h 45"/>
                <a:gd name="T50" fmla="*/ 11 w 42"/>
                <a:gd name="T51" fmla="*/ 31 h 45"/>
                <a:gd name="T52" fmla="*/ 15 w 42"/>
                <a:gd name="T53" fmla="*/ 32 h 45"/>
                <a:gd name="T54" fmla="*/ 18 w 42"/>
                <a:gd name="T55" fmla="*/ 30 h 45"/>
                <a:gd name="T56" fmla="*/ 21 w 42"/>
                <a:gd name="T57" fmla="*/ 30 h 45"/>
                <a:gd name="T58" fmla="*/ 21 w 42"/>
                <a:gd name="T59" fmla="*/ 36 h 45"/>
                <a:gd name="T60" fmla="*/ 22 w 42"/>
                <a:gd name="T61" fmla="*/ 39 h 45"/>
                <a:gd name="T62" fmla="*/ 25 w 42"/>
                <a:gd name="T63" fmla="*/ 38 h 45"/>
                <a:gd name="T64" fmla="*/ 27 w 42"/>
                <a:gd name="T65" fmla="*/ 39 h 45"/>
                <a:gd name="T66" fmla="*/ 29 w 42"/>
                <a:gd name="T67" fmla="*/ 39 h 45"/>
                <a:gd name="T68" fmla="*/ 31 w 42"/>
                <a:gd name="T69" fmla="*/ 41 h 45"/>
                <a:gd name="T70" fmla="*/ 33 w 42"/>
                <a:gd name="T71" fmla="*/ 40 h 45"/>
                <a:gd name="T72" fmla="*/ 36 w 42"/>
                <a:gd name="T73" fmla="*/ 42 h 45"/>
                <a:gd name="T74" fmla="*/ 39 w 42"/>
                <a:gd name="T75" fmla="*/ 44 h 45"/>
                <a:gd name="T76" fmla="*/ 39 w 42"/>
                <a:gd name="T77" fmla="*/ 42 h 45"/>
                <a:gd name="T78" fmla="*/ 36 w 42"/>
                <a:gd name="T79" fmla="*/ 40 h 45"/>
                <a:gd name="T80" fmla="*/ 36 w 42"/>
                <a:gd name="T81" fmla="*/ 35 h 45"/>
                <a:gd name="T82" fmla="*/ 37 w 42"/>
                <a:gd name="T83" fmla="*/ 33 h 45"/>
                <a:gd name="T84" fmla="*/ 40 w 42"/>
                <a:gd name="T85" fmla="*/ 32 h 45"/>
                <a:gd name="T86" fmla="*/ 39 w 42"/>
                <a:gd name="T87"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 h="45">
                  <a:moveTo>
                    <a:pt x="39" y="29"/>
                  </a:moveTo>
                  <a:cubicBezTo>
                    <a:pt x="37" y="29"/>
                    <a:pt x="37" y="21"/>
                    <a:pt x="38" y="21"/>
                  </a:cubicBezTo>
                  <a:cubicBezTo>
                    <a:pt x="38" y="21"/>
                    <a:pt x="38" y="21"/>
                    <a:pt x="38" y="21"/>
                  </a:cubicBezTo>
                  <a:cubicBezTo>
                    <a:pt x="38" y="19"/>
                    <a:pt x="38" y="19"/>
                    <a:pt x="38" y="19"/>
                  </a:cubicBezTo>
                  <a:cubicBezTo>
                    <a:pt x="38" y="19"/>
                    <a:pt x="38" y="19"/>
                    <a:pt x="37" y="19"/>
                  </a:cubicBezTo>
                  <a:cubicBezTo>
                    <a:pt x="37" y="19"/>
                    <a:pt x="37" y="19"/>
                    <a:pt x="37" y="19"/>
                  </a:cubicBezTo>
                  <a:cubicBezTo>
                    <a:pt x="37" y="18"/>
                    <a:pt x="38" y="18"/>
                    <a:pt x="38" y="18"/>
                  </a:cubicBezTo>
                  <a:cubicBezTo>
                    <a:pt x="38" y="18"/>
                    <a:pt x="37" y="17"/>
                    <a:pt x="38" y="16"/>
                  </a:cubicBezTo>
                  <a:cubicBezTo>
                    <a:pt x="38" y="16"/>
                    <a:pt x="38" y="16"/>
                    <a:pt x="38" y="16"/>
                  </a:cubicBezTo>
                  <a:cubicBezTo>
                    <a:pt x="39" y="16"/>
                    <a:pt x="39" y="15"/>
                    <a:pt x="39" y="14"/>
                  </a:cubicBezTo>
                  <a:cubicBezTo>
                    <a:pt x="39" y="14"/>
                    <a:pt x="39" y="13"/>
                    <a:pt x="39" y="12"/>
                  </a:cubicBezTo>
                  <a:cubicBezTo>
                    <a:pt x="39" y="12"/>
                    <a:pt x="39" y="11"/>
                    <a:pt x="40" y="11"/>
                  </a:cubicBezTo>
                  <a:cubicBezTo>
                    <a:pt x="40" y="10"/>
                    <a:pt x="40" y="10"/>
                    <a:pt x="41" y="10"/>
                  </a:cubicBezTo>
                  <a:cubicBezTo>
                    <a:pt x="41" y="9"/>
                    <a:pt x="41" y="9"/>
                    <a:pt x="41" y="9"/>
                  </a:cubicBezTo>
                  <a:cubicBezTo>
                    <a:pt x="42" y="9"/>
                    <a:pt x="42" y="8"/>
                    <a:pt x="42" y="8"/>
                  </a:cubicBezTo>
                  <a:cubicBezTo>
                    <a:pt x="42" y="7"/>
                    <a:pt x="41" y="7"/>
                    <a:pt x="41" y="7"/>
                  </a:cubicBezTo>
                  <a:cubicBezTo>
                    <a:pt x="41" y="6"/>
                    <a:pt x="42" y="5"/>
                    <a:pt x="42" y="5"/>
                  </a:cubicBezTo>
                  <a:cubicBezTo>
                    <a:pt x="42" y="5"/>
                    <a:pt x="42" y="5"/>
                    <a:pt x="42" y="5"/>
                  </a:cubicBezTo>
                  <a:cubicBezTo>
                    <a:pt x="41" y="3"/>
                    <a:pt x="39" y="2"/>
                    <a:pt x="39" y="2"/>
                  </a:cubicBezTo>
                  <a:cubicBezTo>
                    <a:pt x="39" y="2"/>
                    <a:pt x="38" y="3"/>
                    <a:pt x="38" y="3"/>
                  </a:cubicBezTo>
                  <a:cubicBezTo>
                    <a:pt x="38" y="3"/>
                    <a:pt x="37" y="2"/>
                    <a:pt x="37" y="2"/>
                  </a:cubicBezTo>
                  <a:cubicBezTo>
                    <a:pt x="36" y="3"/>
                    <a:pt x="35" y="2"/>
                    <a:pt x="35" y="2"/>
                  </a:cubicBezTo>
                  <a:cubicBezTo>
                    <a:pt x="35" y="2"/>
                    <a:pt x="34" y="2"/>
                    <a:pt x="34" y="1"/>
                  </a:cubicBezTo>
                  <a:cubicBezTo>
                    <a:pt x="34" y="1"/>
                    <a:pt x="34" y="1"/>
                    <a:pt x="33" y="1"/>
                  </a:cubicBezTo>
                  <a:cubicBezTo>
                    <a:pt x="34" y="1"/>
                    <a:pt x="34" y="1"/>
                    <a:pt x="34" y="1"/>
                  </a:cubicBezTo>
                  <a:cubicBezTo>
                    <a:pt x="32" y="1"/>
                    <a:pt x="32" y="1"/>
                    <a:pt x="32" y="1"/>
                  </a:cubicBezTo>
                  <a:cubicBezTo>
                    <a:pt x="32" y="1"/>
                    <a:pt x="30" y="0"/>
                    <a:pt x="29" y="1"/>
                  </a:cubicBezTo>
                  <a:cubicBezTo>
                    <a:pt x="29" y="2"/>
                    <a:pt x="28" y="1"/>
                    <a:pt x="27" y="1"/>
                  </a:cubicBezTo>
                  <a:cubicBezTo>
                    <a:pt x="26" y="1"/>
                    <a:pt x="25" y="1"/>
                    <a:pt x="25" y="2"/>
                  </a:cubicBezTo>
                  <a:cubicBezTo>
                    <a:pt x="24" y="2"/>
                    <a:pt x="23" y="1"/>
                    <a:pt x="23" y="2"/>
                  </a:cubicBezTo>
                  <a:cubicBezTo>
                    <a:pt x="23" y="2"/>
                    <a:pt x="22" y="3"/>
                    <a:pt x="22" y="3"/>
                  </a:cubicBezTo>
                  <a:cubicBezTo>
                    <a:pt x="18" y="2"/>
                    <a:pt x="18" y="2"/>
                    <a:pt x="18" y="2"/>
                  </a:cubicBezTo>
                  <a:cubicBezTo>
                    <a:pt x="18" y="2"/>
                    <a:pt x="17" y="1"/>
                    <a:pt x="16" y="1"/>
                  </a:cubicBezTo>
                  <a:cubicBezTo>
                    <a:pt x="15" y="1"/>
                    <a:pt x="14" y="3"/>
                    <a:pt x="14" y="3"/>
                  </a:cubicBezTo>
                  <a:cubicBezTo>
                    <a:pt x="14" y="5"/>
                    <a:pt x="14" y="5"/>
                    <a:pt x="14" y="5"/>
                  </a:cubicBezTo>
                  <a:cubicBezTo>
                    <a:pt x="14" y="6"/>
                    <a:pt x="14" y="6"/>
                    <a:pt x="13" y="7"/>
                  </a:cubicBezTo>
                  <a:cubicBezTo>
                    <a:pt x="13" y="8"/>
                    <a:pt x="12" y="8"/>
                    <a:pt x="12" y="9"/>
                  </a:cubicBezTo>
                  <a:cubicBezTo>
                    <a:pt x="12" y="11"/>
                    <a:pt x="11" y="13"/>
                    <a:pt x="11" y="14"/>
                  </a:cubicBezTo>
                  <a:cubicBezTo>
                    <a:pt x="11" y="15"/>
                    <a:pt x="9" y="16"/>
                    <a:pt x="9" y="17"/>
                  </a:cubicBezTo>
                  <a:cubicBezTo>
                    <a:pt x="9" y="18"/>
                    <a:pt x="8" y="19"/>
                    <a:pt x="8" y="21"/>
                  </a:cubicBezTo>
                  <a:cubicBezTo>
                    <a:pt x="8" y="22"/>
                    <a:pt x="8" y="21"/>
                    <a:pt x="8" y="22"/>
                  </a:cubicBezTo>
                  <a:cubicBezTo>
                    <a:pt x="8" y="24"/>
                    <a:pt x="7" y="23"/>
                    <a:pt x="6" y="24"/>
                  </a:cubicBezTo>
                  <a:cubicBezTo>
                    <a:pt x="5" y="25"/>
                    <a:pt x="5" y="25"/>
                    <a:pt x="5" y="24"/>
                  </a:cubicBezTo>
                  <a:cubicBezTo>
                    <a:pt x="5" y="23"/>
                    <a:pt x="4" y="23"/>
                    <a:pt x="3" y="24"/>
                  </a:cubicBezTo>
                  <a:cubicBezTo>
                    <a:pt x="2" y="25"/>
                    <a:pt x="2" y="24"/>
                    <a:pt x="2" y="24"/>
                  </a:cubicBezTo>
                  <a:cubicBezTo>
                    <a:pt x="2" y="24"/>
                    <a:pt x="1" y="24"/>
                    <a:pt x="0" y="25"/>
                  </a:cubicBezTo>
                  <a:cubicBezTo>
                    <a:pt x="0" y="26"/>
                    <a:pt x="0" y="27"/>
                    <a:pt x="0" y="27"/>
                  </a:cubicBezTo>
                  <a:cubicBezTo>
                    <a:pt x="0" y="27"/>
                    <a:pt x="0" y="28"/>
                    <a:pt x="0" y="28"/>
                  </a:cubicBezTo>
                  <a:cubicBezTo>
                    <a:pt x="1" y="27"/>
                    <a:pt x="1" y="27"/>
                    <a:pt x="2" y="27"/>
                  </a:cubicBezTo>
                  <a:cubicBezTo>
                    <a:pt x="2" y="27"/>
                    <a:pt x="9" y="27"/>
                    <a:pt x="9" y="27"/>
                  </a:cubicBezTo>
                  <a:cubicBezTo>
                    <a:pt x="9" y="27"/>
                    <a:pt x="10" y="28"/>
                    <a:pt x="10" y="29"/>
                  </a:cubicBezTo>
                  <a:cubicBezTo>
                    <a:pt x="9" y="30"/>
                    <a:pt x="10" y="29"/>
                    <a:pt x="11" y="31"/>
                  </a:cubicBezTo>
                  <a:cubicBezTo>
                    <a:pt x="11" y="32"/>
                    <a:pt x="12" y="32"/>
                    <a:pt x="13" y="32"/>
                  </a:cubicBezTo>
                  <a:cubicBezTo>
                    <a:pt x="14" y="32"/>
                    <a:pt x="15" y="32"/>
                    <a:pt x="15" y="32"/>
                  </a:cubicBezTo>
                  <a:cubicBezTo>
                    <a:pt x="16" y="32"/>
                    <a:pt x="16" y="30"/>
                    <a:pt x="16" y="30"/>
                  </a:cubicBezTo>
                  <a:cubicBezTo>
                    <a:pt x="17" y="29"/>
                    <a:pt x="18" y="30"/>
                    <a:pt x="18" y="30"/>
                  </a:cubicBezTo>
                  <a:cubicBezTo>
                    <a:pt x="18" y="30"/>
                    <a:pt x="18" y="30"/>
                    <a:pt x="19" y="30"/>
                  </a:cubicBezTo>
                  <a:cubicBezTo>
                    <a:pt x="20" y="30"/>
                    <a:pt x="21" y="30"/>
                    <a:pt x="21" y="30"/>
                  </a:cubicBezTo>
                  <a:cubicBezTo>
                    <a:pt x="21" y="31"/>
                    <a:pt x="21" y="32"/>
                    <a:pt x="21" y="32"/>
                  </a:cubicBezTo>
                  <a:cubicBezTo>
                    <a:pt x="21" y="33"/>
                    <a:pt x="20" y="35"/>
                    <a:pt x="21" y="36"/>
                  </a:cubicBezTo>
                  <a:cubicBezTo>
                    <a:pt x="21" y="36"/>
                    <a:pt x="22" y="37"/>
                    <a:pt x="22" y="37"/>
                  </a:cubicBezTo>
                  <a:cubicBezTo>
                    <a:pt x="22" y="38"/>
                    <a:pt x="22" y="39"/>
                    <a:pt x="22" y="39"/>
                  </a:cubicBezTo>
                  <a:cubicBezTo>
                    <a:pt x="22" y="39"/>
                    <a:pt x="22" y="39"/>
                    <a:pt x="23" y="39"/>
                  </a:cubicBezTo>
                  <a:cubicBezTo>
                    <a:pt x="24" y="39"/>
                    <a:pt x="25" y="39"/>
                    <a:pt x="25" y="38"/>
                  </a:cubicBezTo>
                  <a:cubicBezTo>
                    <a:pt x="26" y="38"/>
                    <a:pt x="26" y="38"/>
                    <a:pt x="26" y="38"/>
                  </a:cubicBezTo>
                  <a:cubicBezTo>
                    <a:pt x="26" y="39"/>
                    <a:pt x="27" y="39"/>
                    <a:pt x="27" y="39"/>
                  </a:cubicBezTo>
                  <a:cubicBezTo>
                    <a:pt x="27" y="39"/>
                    <a:pt x="27" y="40"/>
                    <a:pt x="27" y="40"/>
                  </a:cubicBezTo>
                  <a:cubicBezTo>
                    <a:pt x="28" y="39"/>
                    <a:pt x="29" y="39"/>
                    <a:pt x="29" y="39"/>
                  </a:cubicBezTo>
                  <a:cubicBezTo>
                    <a:pt x="28" y="40"/>
                    <a:pt x="29" y="41"/>
                    <a:pt x="29" y="41"/>
                  </a:cubicBezTo>
                  <a:cubicBezTo>
                    <a:pt x="30" y="40"/>
                    <a:pt x="31" y="41"/>
                    <a:pt x="31" y="41"/>
                  </a:cubicBezTo>
                  <a:cubicBezTo>
                    <a:pt x="32" y="41"/>
                    <a:pt x="32" y="41"/>
                    <a:pt x="32" y="41"/>
                  </a:cubicBezTo>
                  <a:cubicBezTo>
                    <a:pt x="32" y="41"/>
                    <a:pt x="33" y="40"/>
                    <a:pt x="33" y="40"/>
                  </a:cubicBezTo>
                  <a:cubicBezTo>
                    <a:pt x="33" y="41"/>
                    <a:pt x="34" y="42"/>
                    <a:pt x="34" y="42"/>
                  </a:cubicBezTo>
                  <a:cubicBezTo>
                    <a:pt x="35" y="42"/>
                    <a:pt x="36" y="42"/>
                    <a:pt x="36" y="42"/>
                  </a:cubicBezTo>
                  <a:cubicBezTo>
                    <a:pt x="36" y="43"/>
                    <a:pt x="36" y="44"/>
                    <a:pt x="37" y="44"/>
                  </a:cubicBezTo>
                  <a:cubicBezTo>
                    <a:pt x="38" y="45"/>
                    <a:pt x="39" y="44"/>
                    <a:pt x="39" y="44"/>
                  </a:cubicBezTo>
                  <a:cubicBezTo>
                    <a:pt x="39" y="44"/>
                    <a:pt x="39" y="44"/>
                    <a:pt x="39" y="43"/>
                  </a:cubicBezTo>
                  <a:cubicBezTo>
                    <a:pt x="39" y="42"/>
                    <a:pt x="39" y="42"/>
                    <a:pt x="39" y="42"/>
                  </a:cubicBezTo>
                  <a:cubicBezTo>
                    <a:pt x="38" y="42"/>
                    <a:pt x="38" y="42"/>
                    <a:pt x="37" y="42"/>
                  </a:cubicBezTo>
                  <a:cubicBezTo>
                    <a:pt x="36" y="42"/>
                    <a:pt x="36" y="40"/>
                    <a:pt x="36" y="40"/>
                  </a:cubicBezTo>
                  <a:cubicBezTo>
                    <a:pt x="35" y="40"/>
                    <a:pt x="36" y="39"/>
                    <a:pt x="36" y="38"/>
                  </a:cubicBezTo>
                  <a:cubicBezTo>
                    <a:pt x="36" y="37"/>
                    <a:pt x="37" y="36"/>
                    <a:pt x="36" y="35"/>
                  </a:cubicBezTo>
                  <a:cubicBezTo>
                    <a:pt x="36" y="35"/>
                    <a:pt x="36" y="35"/>
                    <a:pt x="37" y="34"/>
                  </a:cubicBezTo>
                  <a:cubicBezTo>
                    <a:pt x="37" y="34"/>
                    <a:pt x="36" y="33"/>
                    <a:pt x="37" y="33"/>
                  </a:cubicBezTo>
                  <a:cubicBezTo>
                    <a:pt x="38" y="33"/>
                    <a:pt x="40" y="33"/>
                    <a:pt x="40" y="32"/>
                  </a:cubicBezTo>
                  <a:cubicBezTo>
                    <a:pt x="40" y="32"/>
                    <a:pt x="40" y="32"/>
                    <a:pt x="40" y="32"/>
                  </a:cubicBezTo>
                  <a:cubicBezTo>
                    <a:pt x="40" y="32"/>
                    <a:pt x="40" y="32"/>
                    <a:pt x="40" y="32"/>
                  </a:cubicBezTo>
                  <a:cubicBezTo>
                    <a:pt x="40" y="31"/>
                    <a:pt x="39" y="30"/>
                    <a:pt x="39"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343">
              <a:extLst>
                <a:ext uri="{FF2B5EF4-FFF2-40B4-BE49-F238E27FC236}">
                  <a16:creationId xmlns:a16="http://schemas.microsoft.com/office/drawing/2014/main" id="{BBBB7B9F-420F-4AAF-8ECA-52B124D4E756}"/>
                </a:ext>
              </a:extLst>
            </p:cNvPr>
            <p:cNvSpPr>
              <a:spLocks/>
            </p:cNvSpPr>
            <p:nvPr/>
          </p:nvSpPr>
          <p:spPr bwMode="auto">
            <a:xfrm>
              <a:off x="-3286125" y="2252663"/>
              <a:ext cx="14287" cy="14288"/>
            </a:xfrm>
            <a:custGeom>
              <a:avLst/>
              <a:gdLst>
                <a:gd name="T0" fmla="*/ 1 w 4"/>
                <a:gd name="T1" fmla="*/ 2 h 4"/>
                <a:gd name="T2" fmla="*/ 1 w 4"/>
                <a:gd name="T3" fmla="*/ 4 h 4"/>
                <a:gd name="T4" fmla="*/ 2 w 4"/>
                <a:gd name="T5" fmla="*/ 4 h 4"/>
                <a:gd name="T6" fmla="*/ 4 w 4"/>
                <a:gd name="T7" fmla="*/ 1 h 4"/>
                <a:gd name="T8" fmla="*/ 4 w 4"/>
                <a:gd name="T9" fmla="*/ 1 h 4"/>
                <a:gd name="T10" fmla="*/ 4 w 4"/>
                <a:gd name="T11" fmla="*/ 0 h 4"/>
                <a:gd name="T12" fmla="*/ 2 w 4"/>
                <a:gd name="T13" fmla="*/ 0 h 4"/>
                <a:gd name="T14" fmla="*/ 1 w 4"/>
                <a:gd name="T15" fmla="*/ 0 h 4"/>
                <a:gd name="T16" fmla="*/ 0 w 4"/>
                <a:gd name="T17" fmla="*/ 0 h 4"/>
                <a:gd name="T18" fmla="*/ 1 w 4"/>
                <a:gd name="T19" fmla="*/ 0 h 4"/>
                <a:gd name="T20" fmla="*/ 1 w 4"/>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1" y="2"/>
                  </a:moveTo>
                  <a:cubicBezTo>
                    <a:pt x="1" y="2"/>
                    <a:pt x="1" y="3"/>
                    <a:pt x="1" y="4"/>
                  </a:cubicBezTo>
                  <a:cubicBezTo>
                    <a:pt x="2" y="4"/>
                    <a:pt x="2" y="4"/>
                    <a:pt x="2" y="4"/>
                  </a:cubicBezTo>
                  <a:cubicBezTo>
                    <a:pt x="3" y="4"/>
                    <a:pt x="4" y="1"/>
                    <a:pt x="4" y="1"/>
                  </a:cubicBezTo>
                  <a:cubicBezTo>
                    <a:pt x="4" y="1"/>
                    <a:pt x="4" y="1"/>
                    <a:pt x="4" y="1"/>
                  </a:cubicBezTo>
                  <a:cubicBezTo>
                    <a:pt x="4" y="1"/>
                    <a:pt x="4" y="0"/>
                    <a:pt x="4" y="0"/>
                  </a:cubicBezTo>
                  <a:cubicBezTo>
                    <a:pt x="3" y="0"/>
                    <a:pt x="2" y="0"/>
                    <a:pt x="2" y="0"/>
                  </a:cubicBezTo>
                  <a:cubicBezTo>
                    <a:pt x="2" y="0"/>
                    <a:pt x="3" y="1"/>
                    <a:pt x="1" y="0"/>
                  </a:cubicBezTo>
                  <a:cubicBezTo>
                    <a:pt x="1" y="0"/>
                    <a:pt x="1" y="0"/>
                    <a:pt x="0" y="0"/>
                  </a:cubicBezTo>
                  <a:cubicBezTo>
                    <a:pt x="1" y="0"/>
                    <a:pt x="1" y="0"/>
                    <a:pt x="1" y="0"/>
                  </a:cubicBezTo>
                  <a:lnTo>
                    <a:pt x="1" y="2"/>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344">
              <a:extLst>
                <a:ext uri="{FF2B5EF4-FFF2-40B4-BE49-F238E27FC236}">
                  <a16:creationId xmlns:a16="http://schemas.microsoft.com/office/drawing/2014/main" id="{6BAB8BCA-32B8-4444-93FD-F0C65F7A0CA1}"/>
                </a:ext>
              </a:extLst>
            </p:cNvPr>
            <p:cNvSpPr>
              <a:spLocks/>
            </p:cNvSpPr>
            <p:nvPr/>
          </p:nvSpPr>
          <p:spPr bwMode="auto">
            <a:xfrm>
              <a:off x="-3275013" y="2320925"/>
              <a:ext cx="90487" cy="144463"/>
            </a:xfrm>
            <a:custGeom>
              <a:avLst/>
              <a:gdLst>
                <a:gd name="T0" fmla="*/ 24 w 25"/>
                <a:gd name="T1" fmla="*/ 10 h 40"/>
                <a:gd name="T2" fmla="*/ 24 w 25"/>
                <a:gd name="T3" fmla="*/ 5 h 40"/>
                <a:gd name="T4" fmla="*/ 24 w 25"/>
                <a:gd name="T5" fmla="*/ 0 h 40"/>
                <a:gd name="T6" fmla="*/ 24 w 25"/>
                <a:gd name="T7" fmla="*/ 0 h 40"/>
                <a:gd name="T8" fmla="*/ 21 w 25"/>
                <a:gd name="T9" fmla="*/ 1 h 40"/>
                <a:gd name="T10" fmla="*/ 19 w 25"/>
                <a:gd name="T11" fmla="*/ 1 h 40"/>
                <a:gd name="T12" fmla="*/ 18 w 25"/>
                <a:gd name="T13" fmla="*/ 1 h 40"/>
                <a:gd name="T14" fmla="*/ 17 w 25"/>
                <a:gd name="T15" fmla="*/ 2 h 40"/>
                <a:gd name="T16" fmla="*/ 16 w 25"/>
                <a:gd name="T17" fmla="*/ 2 h 40"/>
                <a:gd name="T18" fmla="*/ 14 w 25"/>
                <a:gd name="T19" fmla="*/ 3 h 40"/>
                <a:gd name="T20" fmla="*/ 13 w 25"/>
                <a:gd name="T21" fmla="*/ 2 h 40"/>
                <a:gd name="T22" fmla="*/ 12 w 25"/>
                <a:gd name="T23" fmla="*/ 2 h 40"/>
                <a:gd name="T24" fmla="*/ 11 w 25"/>
                <a:gd name="T25" fmla="*/ 2 h 40"/>
                <a:gd name="T26" fmla="*/ 10 w 25"/>
                <a:gd name="T27" fmla="*/ 3 h 40"/>
                <a:gd name="T28" fmla="*/ 11 w 25"/>
                <a:gd name="T29" fmla="*/ 8 h 40"/>
                <a:gd name="T30" fmla="*/ 13 w 25"/>
                <a:gd name="T31" fmla="*/ 9 h 40"/>
                <a:gd name="T32" fmla="*/ 13 w 25"/>
                <a:gd name="T33" fmla="*/ 12 h 40"/>
                <a:gd name="T34" fmla="*/ 12 w 25"/>
                <a:gd name="T35" fmla="*/ 13 h 40"/>
                <a:gd name="T36" fmla="*/ 11 w 25"/>
                <a:gd name="T37" fmla="*/ 15 h 40"/>
                <a:gd name="T38" fmla="*/ 9 w 25"/>
                <a:gd name="T39" fmla="*/ 12 h 40"/>
                <a:gd name="T40" fmla="*/ 10 w 25"/>
                <a:gd name="T41" fmla="*/ 9 h 40"/>
                <a:gd name="T42" fmla="*/ 8 w 25"/>
                <a:gd name="T43" fmla="*/ 9 h 40"/>
                <a:gd name="T44" fmla="*/ 6 w 25"/>
                <a:gd name="T45" fmla="*/ 8 h 40"/>
                <a:gd name="T46" fmla="*/ 0 w 25"/>
                <a:gd name="T47" fmla="*/ 10 h 40"/>
                <a:gd name="T48" fmla="*/ 0 w 25"/>
                <a:gd name="T49" fmla="*/ 12 h 40"/>
                <a:gd name="T50" fmla="*/ 0 w 25"/>
                <a:gd name="T51" fmla="*/ 12 h 40"/>
                <a:gd name="T52" fmla="*/ 1 w 25"/>
                <a:gd name="T53" fmla="*/ 13 h 40"/>
                <a:gd name="T54" fmla="*/ 4 w 25"/>
                <a:gd name="T55" fmla="*/ 14 h 40"/>
                <a:gd name="T56" fmla="*/ 6 w 25"/>
                <a:gd name="T57" fmla="*/ 14 h 40"/>
                <a:gd name="T58" fmla="*/ 6 w 25"/>
                <a:gd name="T59" fmla="*/ 18 h 40"/>
                <a:gd name="T60" fmla="*/ 6 w 25"/>
                <a:gd name="T61" fmla="*/ 20 h 40"/>
                <a:gd name="T62" fmla="*/ 6 w 25"/>
                <a:gd name="T63" fmla="*/ 22 h 40"/>
                <a:gd name="T64" fmla="*/ 5 w 25"/>
                <a:gd name="T65" fmla="*/ 24 h 40"/>
                <a:gd name="T66" fmla="*/ 5 w 25"/>
                <a:gd name="T67" fmla="*/ 26 h 40"/>
                <a:gd name="T68" fmla="*/ 2 w 25"/>
                <a:gd name="T69" fmla="*/ 28 h 40"/>
                <a:gd name="T70" fmla="*/ 2 w 25"/>
                <a:gd name="T71" fmla="*/ 28 h 40"/>
                <a:gd name="T72" fmla="*/ 4 w 25"/>
                <a:gd name="T73" fmla="*/ 33 h 40"/>
                <a:gd name="T74" fmla="*/ 4 w 25"/>
                <a:gd name="T75" fmla="*/ 37 h 40"/>
                <a:gd name="T76" fmla="*/ 4 w 25"/>
                <a:gd name="T77" fmla="*/ 40 h 40"/>
                <a:gd name="T78" fmla="*/ 6 w 25"/>
                <a:gd name="T79" fmla="*/ 39 h 40"/>
                <a:gd name="T80" fmla="*/ 6 w 25"/>
                <a:gd name="T81" fmla="*/ 38 h 40"/>
                <a:gd name="T82" fmla="*/ 5 w 25"/>
                <a:gd name="T83" fmla="*/ 37 h 40"/>
                <a:gd name="T84" fmla="*/ 9 w 25"/>
                <a:gd name="T85" fmla="*/ 35 h 40"/>
                <a:gd name="T86" fmla="*/ 12 w 25"/>
                <a:gd name="T87" fmla="*/ 33 h 40"/>
                <a:gd name="T88" fmla="*/ 12 w 25"/>
                <a:gd name="T89" fmla="*/ 29 h 40"/>
                <a:gd name="T90" fmla="*/ 11 w 25"/>
                <a:gd name="T91" fmla="*/ 27 h 40"/>
                <a:gd name="T92" fmla="*/ 10 w 25"/>
                <a:gd name="T93" fmla="*/ 24 h 40"/>
                <a:gd name="T94" fmla="*/ 11 w 25"/>
                <a:gd name="T95" fmla="*/ 22 h 40"/>
                <a:gd name="T96" fmla="*/ 12 w 25"/>
                <a:gd name="T97" fmla="*/ 21 h 40"/>
                <a:gd name="T98" fmla="*/ 14 w 25"/>
                <a:gd name="T99" fmla="*/ 19 h 40"/>
                <a:gd name="T100" fmla="*/ 16 w 25"/>
                <a:gd name="T101" fmla="*/ 17 h 40"/>
                <a:gd name="T102" fmla="*/ 21 w 25"/>
                <a:gd name="T103" fmla="*/ 15 h 40"/>
                <a:gd name="T104" fmla="*/ 24 w 25"/>
                <a:gd name="T105" fmla="*/ 1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 h="40">
                  <a:moveTo>
                    <a:pt x="24" y="10"/>
                  </a:moveTo>
                  <a:cubicBezTo>
                    <a:pt x="24" y="9"/>
                    <a:pt x="24" y="7"/>
                    <a:pt x="24" y="5"/>
                  </a:cubicBezTo>
                  <a:cubicBezTo>
                    <a:pt x="24" y="4"/>
                    <a:pt x="24" y="1"/>
                    <a:pt x="24" y="0"/>
                  </a:cubicBezTo>
                  <a:cubicBezTo>
                    <a:pt x="24" y="0"/>
                    <a:pt x="24" y="0"/>
                    <a:pt x="24" y="0"/>
                  </a:cubicBezTo>
                  <a:cubicBezTo>
                    <a:pt x="22" y="0"/>
                    <a:pt x="21" y="1"/>
                    <a:pt x="21" y="1"/>
                  </a:cubicBezTo>
                  <a:cubicBezTo>
                    <a:pt x="21" y="1"/>
                    <a:pt x="20" y="1"/>
                    <a:pt x="19" y="1"/>
                  </a:cubicBezTo>
                  <a:cubicBezTo>
                    <a:pt x="19" y="2"/>
                    <a:pt x="19" y="2"/>
                    <a:pt x="18" y="1"/>
                  </a:cubicBezTo>
                  <a:cubicBezTo>
                    <a:pt x="18" y="1"/>
                    <a:pt x="17" y="2"/>
                    <a:pt x="17" y="2"/>
                  </a:cubicBezTo>
                  <a:cubicBezTo>
                    <a:pt x="17" y="3"/>
                    <a:pt x="16" y="2"/>
                    <a:pt x="16" y="2"/>
                  </a:cubicBezTo>
                  <a:cubicBezTo>
                    <a:pt x="16" y="2"/>
                    <a:pt x="15" y="3"/>
                    <a:pt x="14" y="3"/>
                  </a:cubicBezTo>
                  <a:cubicBezTo>
                    <a:pt x="13" y="3"/>
                    <a:pt x="14" y="2"/>
                    <a:pt x="13" y="2"/>
                  </a:cubicBezTo>
                  <a:cubicBezTo>
                    <a:pt x="13" y="2"/>
                    <a:pt x="12" y="2"/>
                    <a:pt x="12" y="2"/>
                  </a:cubicBezTo>
                  <a:cubicBezTo>
                    <a:pt x="12" y="2"/>
                    <a:pt x="11" y="2"/>
                    <a:pt x="11" y="2"/>
                  </a:cubicBezTo>
                  <a:cubicBezTo>
                    <a:pt x="11" y="2"/>
                    <a:pt x="10" y="3"/>
                    <a:pt x="10" y="3"/>
                  </a:cubicBezTo>
                  <a:cubicBezTo>
                    <a:pt x="10" y="4"/>
                    <a:pt x="11" y="7"/>
                    <a:pt x="11" y="8"/>
                  </a:cubicBezTo>
                  <a:cubicBezTo>
                    <a:pt x="12" y="8"/>
                    <a:pt x="13" y="9"/>
                    <a:pt x="13" y="9"/>
                  </a:cubicBezTo>
                  <a:cubicBezTo>
                    <a:pt x="13" y="10"/>
                    <a:pt x="13" y="10"/>
                    <a:pt x="13" y="12"/>
                  </a:cubicBezTo>
                  <a:cubicBezTo>
                    <a:pt x="13" y="13"/>
                    <a:pt x="12" y="13"/>
                    <a:pt x="12" y="13"/>
                  </a:cubicBezTo>
                  <a:cubicBezTo>
                    <a:pt x="11" y="14"/>
                    <a:pt x="12" y="15"/>
                    <a:pt x="11" y="15"/>
                  </a:cubicBezTo>
                  <a:cubicBezTo>
                    <a:pt x="11" y="16"/>
                    <a:pt x="9" y="13"/>
                    <a:pt x="9" y="12"/>
                  </a:cubicBezTo>
                  <a:cubicBezTo>
                    <a:pt x="9" y="12"/>
                    <a:pt x="10" y="10"/>
                    <a:pt x="10" y="9"/>
                  </a:cubicBezTo>
                  <a:cubicBezTo>
                    <a:pt x="10" y="8"/>
                    <a:pt x="8" y="9"/>
                    <a:pt x="8" y="9"/>
                  </a:cubicBezTo>
                  <a:cubicBezTo>
                    <a:pt x="7" y="9"/>
                    <a:pt x="6" y="8"/>
                    <a:pt x="6" y="8"/>
                  </a:cubicBezTo>
                  <a:cubicBezTo>
                    <a:pt x="6" y="8"/>
                    <a:pt x="0" y="10"/>
                    <a:pt x="0" y="10"/>
                  </a:cubicBezTo>
                  <a:cubicBezTo>
                    <a:pt x="0" y="12"/>
                    <a:pt x="0" y="12"/>
                    <a:pt x="0" y="12"/>
                  </a:cubicBezTo>
                  <a:cubicBezTo>
                    <a:pt x="0" y="12"/>
                    <a:pt x="0" y="12"/>
                    <a:pt x="0" y="12"/>
                  </a:cubicBezTo>
                  <a:cubicBezTo>
                    <a:pt x="1" y="13"/>
                    <a:pt x="1" y="13"/>
                    <a:pt x="1" y="13"/>
                  </a:cubicBezTo>
                  <a:cubicBezTo>
                    <a:pt x="1" y="13"/>
                    <a:pt x="3" y="13"/>
                    <a:pt x="4" y="14"/>
                  </a:cubicBezTo>
                  <a:cubicBezTo>
                    <a:pt x="4" y="14"/>
                    <a:pt x="6" y="14"/>
                    <a:pt x="6" y="14"/>
                  </a:cubicBezTo>
                  <a:cubicBezTo>
                    <a:pt x="6" y="15"/>
                    <a:pt x="6" y="17"/>
                    <a:pt x="6" y="18"/>
                  </a:cubicBezTo>
                  <a:cubicBezTo>
                    <a:pt x="6" y="19"/>
                    <a:pt x="5" y="19"/>
                    <a:pt x="6" y="20"/>
                  </a:cubicBezTo>
                  <a:cubicBezTo>
                    <a:pt x="6" y="21"/>
                    <a:pt x="6" y="22"/>
                    <a:pt x="6" y="22"/>
                  </a:cubicBezTo>
                  <a:cubicBezTo>
                    <a:pt x="7" y="22"/>
                    <a:pt x="6" y="23"/>
                    <a:pt x="5" y="24"/>
                  </a:cubicBezTo>
                  <a:cubicBezTo>
                    <a:pt x="5" y="24"/>
                    <a:pt x="5" y="25"/>
                    <a:pt x="5" y="26"/>
                  </a:cubicBezTo>
                  <a:cubicBezTo>
                    <a:pt x="4" y="26"/>
                    <a:pt x="3" y="27"/>
                    <a:pt x="2" y="28"/>
                  </a:cubicBezTo>
                  <a:cubicBezTo>
                    <a:pt x="2" y="28"/>
                    <a:pt x="2" y="28"/>
                    <a:pt x="2" y="28"/>
                  </a:cubicBezTo>
                  <a:cubicBezTo>
                    <a:pt x="2" y="29"/>
                    <a:pt x="3" y="32"/>
                    <a:pt x="4" y="33"/>
                  </a:cubicBezTo>
                  <a:cubicBezTo>
                    <a:pt x="4" y="33"/>
                    <a:pt x="4" y="37"/>
                    <a:pt x="4" y="37"/>
                  </a:cubicBezTo>
                  <a:cubicBezTo>
                    <a:pt x="4" y="37"/>
                    <a:pt x="4" y="40"/>
                    <a:pt x="4" y="40"/>
                  </a:cubicBezTo>
                  <a:cubicBezTo>
                    <a:pt x="4" y="40"/>
                    <a:pt x="5" y="39"/>
                    <a:pt x="6" y="39"/>
                  </a:cubicBezTo>
                  <a:cubicBezTo>
                    <a:pt x="6" y="39"/>
                    <a:pt x="6" y="39"/>
                    <a:pt x="6" y="38"/>
                  </a:cubicBezTo>
                  <a:cubicBezTo>
                    <a:pt x="6" y="37"/>
                    <a:pt x="5" y="38"/>
                    <a:pt x="5" y="37"/>
                  </a:cubicBezTo>
                  <a:cubicBezTo>
                    <a:pt x="5" y="37"/>
                    <a:pt x="7" y="35"/>
                    <a:pt x="9" y="35"/>
                  </a:cubicBezTo>
                  <a:cubicBezTo>
                    <a:pt x="11" y="34"/>
                    <a:pt x="11" y="34"/>
                    <a:pt x="12" y="33"/>
                  </a:cubicBezTo>
                  <a:cubicBezTo>
                    <a:pt x="12" y="32"/>
                    <a:pt x="12" y="30"/>
                    <a:pt x="12" y="29"/>
                  </a:cubicBezTo>
                  <a:cubicBezTo>
                    <a:pt x="12" y="29"/>
                    <a:pt x="12" y="28"/>
                    <a:pt x="11" y="27"/>
                  </a:cubicBezTo>
                  <a:cubicBezTo>
                    <a:pt x="11" y="25"/>
                    <a:pt x="11" y="25"/>
                    <a:pt x="10" y="24"/>
                  </a:cubicBezTo>
                  <a:cubicBezTo>
                    <a:pt x="10" y="23"/>
                    <a:pt x="10" y="22"/>
                    <a:pt x="11" y="22"/>
                  </a:cubicBezTo>
                  <a:cubicBezTo>
                    <a:pt x="11" y="22"/>
                    <a:pt x="11" y="22"/>
                    <a:pt x="12" y="21"/>
                  </a:cubicBezTo>
                  <a:cubicBezTo>
                    <a:pt x="12" y="20"/>
                    <a:pt x="13" y="20"/>
                    <a:pt x="14" y="19"/>
                  </a:cubicBezTo>
                  <a:cubicBezTo>
                    <a:pt x="15" y="19"/>
                    <a:pt x="15" y="18"/>
                    <a:pt x="16" y="17"/>
                  </a:cubicBezTo>
                  <a:cubicBezTo>
                    <a:pt x="18" y="16"/>
                    <a:pt x="19" y="16"/>
                    <a:pt x="21" y="15"/>
                  </a:cubicBezTo>
                  <a:cubicBezTo>
                    <a:pt x="22" y="14"/>
                    <a:pt x="25" y="11"/>
                    <a:pt x="24"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345">
              <a:extLst>
                <a:ext uri="{FF2B5EF4-FFF2-40B4-BE49-F238E27FC236}">
                  <a16:creationId xmlns:a16="http://schemas.microsoft.com/office/drawing/2014/main" id="{ED62396E-3F3E-4F02-82FC-8F2C5635C524}"/>
                </a:ext>
              </a:extLst>
            </p:cNvPr>
            <p:cNvSpPr>
              <a:spLocks/>
            </p:cNvSpPr>
            <p:nvPr/>
          </p:nvSpPr>
          <p:spPr bwMode="auto">
            <a:xfrm>
              <a:off x="-3282950" y="2238375"/>
              <a:ext cx="95250" cy="93663"/>
            </a:xfrm>
            <a:custGeom>
              <a:avLst/>
              <a:gdLst>
                <a:gd name="T0" fmla="*/ 24 w 26"/>
                <a:gd name="T1" fmla="*/ 21 h 26"/>
                <a:gd name="T2" fmla="*/ 23 w 26"/>
                <a:gd name="T3" fmla="*/ 18 h 26"/>
                <a:gd name="T4" fmla="*/ 23 w 26"/>
                <a:gd name="T5" fmla="*/ 16 h 26"/>
                <a:gd name="T6" fmla="*/ 23 w 26"/>
                <a:gd name="T7" fmla="*/ 15 h 26"/>
                <a:gd name="T8" fmla="*/ 22 w 26"/>
                <a:gd name="T9" fmla="*/ 13 h 26"/>
                <a:gd name="T10" fmla="*/ 23 w 26"/>
                <a:gd name="T11" fmla="*/ 9 h 26"/>
                <a:gd name="T12" fmla="*/ 19 w 26"/>
                <a:gd name="T13" fmla="*/ 6 h 26"/>
                <a:gd name="T14" fmla="*/ 19 w 26"/>
                <a:gd name="T15" fmla="*/ 5 h 26"/>
                <a:gd name="T16" fmla="*/ 10 w 26"/>
                <a:gd name="T17" fmla="*/ 0 h 26"/>
                <a:gd name="T18" fmla="*/ 9 w 26"/>
                <a:gd name="T19" fmla="*/ 2 h 26"/>
                <a:gd name="T20" fmla="*/ 10 w 26"/>
                <a:gd name="T21" fmla="*/ 4 h 26"/>
                <a:gd name="T22" fmla="*/ 6 w 26"/>
                <a:gd name="T23" fmla="*/ 4 h 26"/>
                <a:gd name="T24" fmla="*/ 6 w 26"/>
                <a:gd name="T25" fmla="*/ 0 h 26"/>
                <a:gd name="T26" fmla="*/ 4 w 26"/>
                <a:gd name="T27" fmla="*/ 0 h 26"/>
                <a:gd name="T28" fmla="*/ 3 w 26"/>
                <a:gd name="T29" fmla="*/ 1 h 26"/>
                <a:gd name="T30" fmla="*/ 3 w 26"/>
                <a:gd name="T31" fmla="*/ 2 h 26"/>
                <a:gd name="T32" fmla="*/ 3 w 26"/>
                <a:gd name="T33" fmla="*/ 3 h 26"/>
                <a:gd name="T34" fmla="*/ 3 w 26"/>
                <a:gd name="T35" fmla="*/ 4 h 26"/>
                <a:gd name="T36" fmla="*/ 3 w 26"/>
                <a:gd name="T37" fmla="*/ 5 h 26"/>
                <a:gd name="T38" fmla="*/ 3 w 26"/>
                <a:gd name="T39" fmla="*/ 5 h 26"/>
                <a:gd name="T40" fmla="*/ 1 w 26"/>
                <a:gd name="T41" fmla="*/ 8 h 26"/>
                <a:gd name="T42" fmla="*/ 0 w 26"/>
                <a:gd name="T43" fmla="*/ 8 h 26"/>
                <a:gd name="T44" fmla="*/ 2 w 26"/>
                <a:gd name="T45" fmla="*/ 13 h 26"/>
                <a:gd name="T46" fmla="*/ 3 w 26"/>
                <a:gd name="T47" fmla="*/ 16 h 26"/>
                <a:gd name="T48" fmla="*/ 4 w 26"/>
                <a:gd name="T49" fmla="*/ 18 h 26"/>
                <a:gd name="T50" fmla="*/ 2 w 26"/>
                <a:gd name="T51" fmla="*/ 17 h 26"/>
                <a:gd name="T52" fmla="*/ 2 w 26"/>
                <a:gd name="T53" fmla="*/ 17 h 26"/>
                <a:gd name="T54" fmla="*/ 2 w 26"/>
                <a:gd name="T55" fmla="*/ 17 h 26"/>
                <a:gd name="T56" fmla="*/ 4 w 26"/>
                <a:gd name="T57" fmla="*/ 18 h 26"/>
                <a:gd name="T58" fmla="*/ 6 w 26"/>
                <a:gd name="T59" fmla="*/ 19 h 26"/>
                <a:gd name="T60" fmla="*/ 9 w 26"/>
                <a:gd name="T61" fmla="*/ 20 h 26"/>
                <a:gd name="T62" fmla="*/ 9 w 26"/>
                <a:gd name="T63" fmla="*/ 21 h 26"/>
                <a:gd name="T64" fmla="*/ 11 w 26"/>
                <a:gd name="T65" fmla="*/ 21 h 26"/>
                <a:gd name="T66" fmla="*/ 11 w 26"/>
                <a:gd name="T67" fmla="*/ 20 h 26"/>
                <a:gd name="T68" fmla="*/ 13 w 26"/>
                <a:gd name="T69" fmla="*/ 25 h 26"/>
                <a:gd name="T70" fmla="*/ 14 w 26"/>
                <a:gd name="T71" fmla="*/ 25 h 26"/>
                <a:gd name="T72" fmla="*/ 15 w 26"/>
                <a:gd name="T73" fmla="*/ 25 h 26"/>
                <a:gd name="T74" fmla="*/ 16 w 26"/>
                <a:gd name="T75" fmla="*/ 26 h 26"/>
                <a:gd name="T76" fmla="*/ 18 w 26"/>
                <a:gd name="T77" fmla="*/ 25 h 26"/>
                <a:gd name="T78" fmla="*/ 19 w 26"/>
                <a:gd name="T79" fmla="*/ 25 h 26"/>
                <a:gd name="T80" fmla="*/ 20 w 26"/>
                <a:gd name="T81" fmla="*/ 24 h 26"/>
                <a:gd name="T82" fmla="*/ 21 w 26"/>
                <a:gd name="T83" fmla="*/ 24 h 26"/>
                <a:gd name="T84" fmla="*/ 23 w 26"/>
                <a:gd name="T85" fmla="*/ 24 h 26"/>
                <a:gd name="T86" fmla="*/ 26 w 26"/>
                <a:gd name="T87" fmla="*/ 23 h 26"/>
                <a:gd name="T88" fmla="*/ 24 w 26"/>
                <a:gd name="T89"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6">
                  <a:moveTo>
                    <a:pt x="24" y="21"/>
                  </a:moveTo>
                  <a:cubicBezTo>
                    <a:pt x="24" y="19"/>
                    <a:pt x="23" y="19"/>
                    <a:pt x="23" y="18"/>
                  </a:cubicBezTo>
                  <a:cubicBezTo>
                    <a:pt x="23" y="17"/>
                    <a:pt x="23" y="16"/>
                    <a:pt x="23" y="16"/>
                  </a:cubicBezTo>
                  <a:cubicBezTo>
                    <a:pt x="23" y="16"/>
                    <a:pt x="23" y="15"/>
                    <a:pt x="23" y="15"/>
                  </a:cubicBezTo>
                  <a:cubicBezTo>
                    <a:pt x="24" y="14"/>
                    <a:pt x="22" y="14"/>
                    <a:pt x="22" y="13"/>
                  </a:cubicBezTo>
                  <a:cubicBezTo>
                    <a:pt x="22" y="12"/>
                    <a:pt x="22" y="11"/>
                    <a:pt x="23" y="9"/>
                  </a:cubicBezTo>
                  <a:cubicBezTo>
                    <a:pt x="21" y="8"/>
                    <a:pt x="19" y="6"/>
                    <a:pt x="19" y="6"/>
                  </a:cubicBezTo>
                  <a:cubicBezTo>
                    <a:pt x="19" y="5"/>
                    <a:pt x="19" y="5"/>
                    <a:pt x="19" y="5"/>
                  </a:cubicBezTo>
                  <a:cubicBezTo>
                    <a:pt x="10" y="0"/>
                    <a:pt x="10" y="0"/>
                    <a:pt x="10" y="0"/>
                  </a:cubicBezTo>
                  <a:cubicBezTo>
                    <a:pt x="10" y="1"/>
                    <a:pt x="10" y="2"/>
                    <a:pt x="9" y="2"/>
                  </a:cubicBezTo>
                  <a:cubicBezTo>
                    <a:pt x="9" y="3"/>
                    <a:pt x="10" y="4"/>
                    <a:pt x="10" y="4"/>
                  </a:cubicBezTo>
                  <a:cubicBezTo>
                    <a:pt x="9" y="4"/>
                    <a:pt x="7" y="3"/>
                    <a:pt x="6" y="4"/>
                  </a:cubicBezTo>
                  <a:cubicBezTo>
                    <a:pt x="5" y="4"/>
                    <a:pt x="5" y="2"/>
                    <a:pt x="6" y="0"/>
                  </a:cubicBezTo>
                  <a:cubicBezTo>
                    <a:pt x="4" y="0"/>
                    <a:pt x="4" y="0"/>
                    <a:pt x="4" y="0"/>
                  </a:cubicBezTo>
                  <a:cubicBezTo>
                    <a:pt x="4" y="0"/>
                    <a:pt x="3" y="0"/>
                    <a:pt x="3" y="1"/>
                  </a:cubicBezTo>
                  <a:cubicBezTo>
                    <a:pt x="3" y="2"/>
                    <a:pt x="3" y="2"/>
                    <a:pt x="3" y="2"/>
                  </a:cubicBezTo>
                  <a:cubicBezTo>
                    <a:pt x="3" y="2"/>
                    <a:pt x="4" y="2"/>
                    <a:pt x="3" y="3"/>
                  </a:cubicBezTo>
                  <a:cubicBezTo>
                    <a:pt x="3" y="3"/>
                    <a:pt x="3" y="3"/>
                    <a:pt x="3" y="4"/>
                  </a:cubicBezTo>
                  <a:cubicBezTo>
                    <a:pt x="3" y="4"/>
                    <a:pt x="3" y="5"/>
                    <a:pt x="3" y="5"/>
                  </a:cubicBezTo>
                  <a:cubicBezTo>
                    <a:pt x="3" y="5"/>
                    <a:pt x="3" y="5"/>
                    <a:pt x="3" y="5"/>
                  </a:cubicBezTo>
                  <a:cubicBezTo>
                    <a:pt x="3" y="5"/>
                    <a:pt x="2" y="8"/>
                    <a:pt x="1" y="8"/>
                  </a:cubicBezTo>
                  <a:cubicBezTo>
                    <a:pt x="1" y="8"/>
                    <a:pt x="1" y="8"/>
                    <a:pt x="0" y="8"/>
                  </a:cubicBezTo>
                  <a:cubicBezTo>
                    <a:pt x="1" y="10"/>
                    <a:pt x="1" y="12"/>
                    <a:pt x="2" y="13"/>
                  </a:cubicBezTo>
                  <a:cubicBezTo>
                    <a:pt x="3" y="14"/>
                    <a:pt x="3" y="15"/>
                    <a:pt x="3" y="16"/>
                  </a:cubicBezTo>
                  <a:cubicBezTo>
                    <a:pt x="3" y="17"/>
                    <a:pt x="4" y="17"/>
                    <a:pt x="4" y="18"/>
                  </a:cubicBezTo>
                  <a:cubicBezTo>
                    <a:pt x="3" y="18"/>
                    <a:pt x="3" y="17"/>
                    <a:pt x="2" y="17"/>
                  </a:cubicBezTo>
                  <a:cubicBezTo>
                    <a:pt x="2" y="17"/>
                    <a:pt x="2" y="17"/>
                    <a:pt x="2" y="17"/>
                  </a:cubicBezTo>
                  <a:cubicBezTo>
                    <a:pt x="2" y="17"/>
                    <a:pt x="2" y="17"/>
                    <a:pt x="2" y="17"/>
                  </a:cubicBezTo>
                  <a:cubicBezTo>
                    <a:pt x="3" y="18"/>
                    <a:pt x="3" y="18"/>
                    <a:pt x="4" y="18"/>
                  </a:cubicBezTo>
                  <a:cubicBezTo>
                    <a:pt x="4" y="18"/>
                    <a:pt x="5" y="19"/>
                    <a:pt x="6" y="19"/>
                  </a:cubicBezTo>
                  <a:cubicBezTo>
                    <a:pt x="6" y="19"/>
                    <a:pt x="9" y="20"/>
                    <a:pt x="9" y="20"/>
                  </a:cubicBezTo>
                  <a:cubicBezTo>
                    <a:pt x="9" y="20"/>
                    <a:pt x="9" y="20"/>
                    <a:pt x="9" y="21"/>
                  </a:cubicBezTo>
                  <a:cubicBezTo>
                    <a:pt x="9" y="21"/>
                    <a:pt x="10" y="21"/>
                    <a:pt x="11" y="21"/>
                  </a:cubicBezTo>
                  <a:cubicBezTo>
                    <a:pt x="11" y="20"/>
                    <a:pt x="11" y="20"/>
                    <a:pt x="11" y="20"/>
                  </a:cubicBezTo>
                  <a:cubicBezTo>
                    <a:pt x="12" y="20"/>
                    <a:pt x="13" y="23"/>
                    <a:pt x="13" y="25"/>
                  </a:cubicBezTo>
                  <a:cubicBezTo>
                    <a:pt x="13" y="25"/>
                    <a:pt x="14" y="25"/>
                    <a:pt x="14" y="25"/>
                  </a:cubicBezTo>
                  <a:cubicBezTo>
                    <a:pt x="14" y="25"/>
                    <a:pt x="15" y="25"/>
                    <a:pt x="15" y="25"/>
                  </a:cubicBezTo>
                  <a:cubicBezTo>
                    <a:pt x="16" y="25"/>
                    <a:pt x="15" y="26"/>
                    <a:pt x="16" y="26"/>
                  </a:cubicBezTo>
                  <a:cubicBezTo>
                    <a:pt x="17" y="26"/>
                    <a:pt x="18" y="25"/>
                    <a:pt x="18" y="25"/>
                  </a:cubicBezTo>
                  <a:cubicBezTo>
                    <a:pt x="18" y="25"/>
                    <a:pt x="19" y="26"/>
                    <a:pt x="19" y="25"/>
                  </a:cubicBezTo>
                  <a:cubicBezTo>
                    <a:pt x="19" y="25"/>
                    <a:pt x="20" y="24"/>
                    <a:pt x="20" y="24"/>
                  </a:cubicBezTo>
                  <a:cubicBezTo>
                    <a:pt x="21" y="25"/>
                    <a:pt x="21" y="25"/>
                    <a:pt x="21" y="24"/>
                  </a:cubicBezTo>
                  <a:cubicBezTo>
                    <a:pt x="22" y="24"/>
                    <a:pt x="23" y="24"/>
                    <a:pt x="23" y="24"/>
                  </a:cubicBezTo>
                  <a:cubicBezTo>
                    <a:pt x="23" y="24"/>
                    <a:pt x="24" y="23"/>
                    <a:pt x="26" y="23"/>
                  </a:cubicBezTo>
                  <a:cubicBezTo>
                    <a:pt x="26" y="21"/>
                    <a:pt x="24" y="22"/>
                    <a:pt x="24" y="2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346">
              <a:extLst>
                <a:ext uri="{FF2B5EF4-FFF2-40B4-BE49-F238E27FC236}">
                  <a16:creationId xmlns:a16="http://schemas.microsoft.com/office/drawing/2014/main" id="{7C4E45B3-B5E3-4D22-B374-51BC1688FABD}"/>
                </a:ext>
              </a:extLst>
            </p:cNvPr>
            <p:cNvSpPr>
              <a:spLocks/>
            </p:cNvSpPr>
            <p:nvPr/>
          </p:nvSpPr>
          <p:spPr bwMode="auto">
            <a:xfrm>
              <a:off x="-3252788" y="2314575"/>
              <a:ext cx="25400" cy="65088"/>
            </a:xfrm>
            <a:custGeom>
              <a:avLst/>
              <a:gdLst>
                <a:gd name="T0" fmla="*/ 7 w 7"/>
                <a:gd name="T1" fmla="*/ 11 h 18"/>
                <a:gd name="T2" fmla="*/ 5 w 7"/>
                <a:gd name="T3" fmla="*/ 10 h 18"/>
                <a:gd name="T4" fmla="*/ 5 w 7"/>
                <a:gd name="T5" fmla="*/ 10 h 18"/>
                <a:gd name="T6" fmla="*/ 3 w 7"/>
                <a:gd name="T7" fmla="*/ 7 h 18"/>
                <a:gd name="T8" fmla="*/ 3 w 7"/>
                <a:gd name="T9" fmla="*/ 3 h 18"/>
                <a:gd name="T10" fmla="*/ 3 w 7"/>
                <a:gd name="T11" fmla="*/ 0 h 18"/>
                <a:gd name="T12" fmla="*/ 1 w 7"/>
                <a:gd name="T13" fmla="*/ 0 h 18"/>
                <a:gd name="T14" fmla="*/ 2 w 7"/>
                <a:gd name="T15" fmla="*/ 2 h 18"/>
                <a:gd name="T16" fmla="*/ 1 w 7"/>
                <a:gd name="T17" fmla="*/ 2 h 18"/>
                <a:gd name="T18" fmla="*/ 1 w 7"/>
                <a:gd name="T19" fmla="*/ 6 h 18"/>
                <a:gd name="T20" fmla="*/ 0 w 7"/>
                <a:gd name="T21" fmla="*/ 7 h 18"/>
                <a:gd name="T22" fmla="*/ 0 w 7"/>
                <a:gd name="T23" fmla="*/ 9 h 18"/>
                <a:gd name="T24" fmla="*/ 0 w 7"/>
                <a:gd name="T25" fmla="*/ 10 h 18"/>
                <a:gd name="T26" fmla="*/ 0 w 7"/>
                <a:gd name="T27" fmla="*/ 10 h 18"/>
                <a:gd name="T28" fmla="*/ 2 w 7"/>
                <a:gd name="T29" fmla="*/ 11 h 18"/>
                <a:gd name="T30" fmla="*/ 4 w 7"/>
                <a:gd name="T31" fmla="*/ 11 h 18"/>
                <a:gd name="T32" fmla="*/ 3 w 7"/>
                <a:gd name="T33" fmla="*/ 14 h 18"/>
                <a:gd name="T34" fmla="*/ 5 w 7"/>
                <a:gd name="T35" fmla="*/ 17 h 18"/>
                <a:gd name="T36" fmla="*/ 6 w 7"/>
                <a:gd name="T37" fmla="*/ 15 h 18"/>
                <a:gd name="T38" fmla="*/ 7 w 7"/>
                <a:gd name="T39" fmla="*/ 14 h 18"/>
                <a:gd name="T40" fmla="*/ 7 w 7"/>
                <a:gd name="T41"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8">
                  <a:moveTo>
                    <a:pt x="7" y="11"/>
                  </a:moveTo>
                  <a:cubicBezTo>
                    <a:pt x="7" y="11"/>
                    <a:pt x="6" y="10"/>
                    <a:pt x="5" y="10"/>
                  </a:cubicBezTo>
                  <a:cubicBezTo>
                    <a:pt x="5" y="10"/>
                    <a:pt x="5" y="10"/>
                    <a:pt x="5" y="10"/>
                  </a:cubicBezTo>
                  <a:cubicBezTo>
                    <a:pt x="5" y="11"/>
                    <a:pt x="3" y="8"/>
                    <a:pt x="3" y="7"/>
                  </a:cubicBezTo>
                  <a:cubicBezTo>
                    <a:pt x="3" y="5"/>
                    <a:pt x="4" y="4"/>
                    <a:pt x="3" y="3"/>
                  </a:cubicBezTo>
                  <a:cubicBezTo>
                    <a:pt x="2" y="1"/>
                    <a:pt x="2" y="0"/>
                    <a:pt x="3" y="0"/>
                  </a:cubicBezTo>
                  <a:cubicBezTo>
                    <a:pt x="2" y="0"/>
                    <a:pt x="1" y="0"/>
                    <a:pt x="1" y="0"/>
                  </a:cubicBezTo>
                  <a:cubicBezTo>
                    <a:pt x="1" y="0"/>
                    <a:pt x="2" y="1"/>
                    <a:pt x="2" y="2"/>
                  </a:cubicBezTo>
                  <a:cubicBezTo>
                    <a:pt x="2" y="2"/>
                    <a:pt x="1" y="2"/>
                    <a:pt x="1" y="2"/>
                  </a:cubicBezTo>
                  <a:cubicBezTo>
                    <a:pt x="1" y="3"/>
                    <a:pt x="1" y="6"/>
                    <a:pt x="1" y="6"/>
                  </a:cubicBezTo>
                  <a:cubicBezTo>
                    <a:pt x="2" y="7"/>
                    <a:pt x="0" y="6"/>
                    <a:pt x="0" y="7"/>
                  </a:cubicBezTo>
                  <a:cubicBezTo>
                    <a:pt x="0" y="7"/>
                    <a:pt x="0" y="9"/>
                    <a:pt x="0" y="9"/>
                  </a:cubicBezTo>
                  <a:cubicBezTo>
                    <a:pt x="0" y="9"/>
                    <a:pt x="0" y="9"/>
                    <a:pt x="0" y="10"/>
                  </a:cubicBezTo>
                  <a:cubicBezTo>
                    <a:pt x="0" y="10"/>
                    <a:pt x="0" y="10"/>
                    <a:pt x="0" y="10"/>
                  </a:cubicBezTo>
                  <a:cubicBezTo>
                    <a:pt x="0" y="10"/>
                    <a:pt x="1" y="11"/>
                    <a:pt x="2" y="11"/>
                  </a:cubicBezTo>
                  <a:cubicBezTo>
                    <a:pt x="2" y="11"/>
                    <a:pt x="4" y="10"/>
                    <a:pt x="4" y="11"/>
                  </a:cubicBezTo>
                  <a:cubicBezTo>
                    <a:pt x="4" y="12"/>
                    <a:pt x="3" y="14"/>
                    <a:pt x="3" y="14"/>
                  </a:cubicBezTo>
                  <a:cubicBezTo>
                    <a:pt x="3" y="15"/>
                    <a:pt x="5" y="18"/>
                    <a:pt x="5" y="17"/>
                  </a:cubicBezTo>
                  <a:cubicBezTo>
                    <a:pt x="6" y="17"/>
                    <a:pt x="5" y="16"/>
                    <a:pt x="6" y="15"/>
                  </a:cubicBezTo>
                  <a:cubicBezTo>
                    <a:pt x="6" y="15"/>
                    <a:pt x="7" y="15"/>
                    <a:pt x="7" y="14"/>
                  </a:cubicBezTo>
                  <a:cubicBezTo>
                    <a:pt x="7" y="12"/>
                    <a:pt x="7" y="12"/>
                    <a:pt x="7"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347">
              <a:extLst>
                <a:ext uri="{FF2B5EF4-FFF2-40B4-BE49-F238E27FC236}">
                  <a16:creationId xmlns:a16="http://schemas.microsoft.com/office/drawing/2014/main" id="{8CACE8EB-1924-4354-ADDC-AB9A433FEA8D}"/>
                </a:ext>
              </a:extLst>
            </p:cNvPr>
            <p:cNvSpPr>
              <a:spLocks/>
            </p:cNvSpPr>
            <p:nvPr/>
          </p:nvSpPr>
          <p:spPr bwMode="auto">
            <a:xfrm>
              <a:off x="-2151063" y="2408238"/>
              <a:ext cx="25400" cy="20638"/>
            </a:xfrm>
            <a:custGeom>
              <a:avLst/>
              <a:gdLst>
                <a:gd name="T0" fmla="*/ 0 w 7"/>
                <a:gd name="T1" fmla="*/ 0 h 6"/>
                <a:gd name="T2" fmla="*/ 7 w 7"/>
                <a:gd name="T3" fmla="*/ 5 h 6"/>
                <a:gd name="T4" fmla="*/ 0 w 7"/>
                <a:gd name="T5" fmla="*/ 0 h 6"/>
              </a:gdLst>
              <a:ahLst/>
              <a:cxnLst>
                <a:cxn ang="0">
                  <a:pos x="T0" y="T1"/>
                </a:cxn>
                <a:cxn ang="0">
                  <a:pos x="T2" y="T3"/>
                </a:cxn>
                <a:cxn ang="0">
                  <a:pos x="T4" y="T5"/>
                </a:cxn>
              </a:cxnLst>
              <a:rect l="0" t="0" r="r" b="b"/>
              <a:pathLst>
                <a:path w="7" h="6">
                  <a:moveTo>
                    <a:pt x="0" y="0"/>
                  </a:moveTo>
                  <a:cubicBezTo>
                    <a:pt x="0" y="0"/>
                    <a:pt x="7" y="4"/>
                    <a:pt x="7" y="5"/>
                  </a:cubicBezTo>
                  <a:cubicBezTo>
                    <a:pt x="6" y="6"/>
                    <a:pt x="0" y="1"/>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348">
              <a:extLst>
                <a:ext uri="{FF2B5EF4-FFF2-40B4-BE49-F238E27FC236}">
                  <a16:creationId xmlns:a16="http://schemas.microsoft.com/office/drawing/2014/main" id="{EFBE5AE8-904B-49E3-8138-1A33F582459F}"/>
                </a:ext>
              </a:extLst>
            </p:cNvPr>
            <p:cNvSpPr>
              <a:spLocks/>
            </p:cNvSpPr>
            <p:nvPr/>
          </p:nvSpPr>
          <p:spPr bwMode="auto">
            <a:xfrm>
              <a:off x="-2957513" y="1866900"/>
              <a:ext cx="65087" cy="44450"/>
            </a:xfrm>
            <a:custGeom>
              <a:avLst/>
              <a:gdLst>
                <a:gd name="T0" fmla="*/ 15 w 18"/>
                <a:gd name="T1" fmla="*/ 9 h 12"/>
                <a:gd name="T2" fmla="*/ 16 w 18"/>
                <a:gd name="T3" fmla="*/ 10 h 12"/>
                <a:gd name="T4" fmla="*/ 17 w 18"/>
                <a:gd name="T5" fmla="*/ 10 h 12"/>
                <a:gd name="T6" fmla="*/ 18 w 18"/>
                <a:gd name="T7" fmla="*/ 10 h 12"/>
                <a:gd name="T8" fmla="*/ 18 w 18"/>
                <a:gd name="T9" fmla="*/ 7 h 12"/>
                <a:gd name="T10" fmla="*/ 15 w 18"/>
                <a:gd name="T11" fmla="*/ 6 h 12"/>
                <a:gd name="T12" fmla="*/ 15 w 18"/>
                <a:gd name="T13" fmla="*/ 4 h 12"/>
                <a:gd name="T14" fmla="*/ 12 w 18"/>
                <a:gd name="T15" fmla="*/ 4 h 12"/>
                <a:gd name="T16" fmla="*/ 10 w 18"/>
                <a:gd name="T17" fmla="*/ 4 h 12"/>
                <a:gd name="T18" fmla="*/ 8 w 18"/>
                <a:gd name="T19" fmla="*/ 3 h 12"/>
                <a:gd name="T20" fmla="*/ 5 w 18"/>
                <a:gd name="T21" fmla="*/ 3 h 12"/>
                <a:gd name="T22" fmla="*/ 6 w 18"/>
                <a:gd name="T23" fmla="*/ 2 h 12"/>
                <a:gd name="T24" fmla="*/ 7 w 18"/>
                <a:gd name="T25" fmla="*/ 2 h 12"/>
                <a:gd name="T26" fmla="*/ 8 w 18"/>
                <a:gd name="T27" fmla="*/ 0 h 12"/>
                <a:gd name="T28" fmla="*/ 6 w 18"/>
                <a:gd name="T29" fmla="*/ 0 h 12"/>
                <a:gd name="T30" fmla="*/ 4 w 18"/>
                <a:gd name="T31" fmla="*/ 1 h 12"/>
                <a:gd name="T32" fmla="*/ 3 w 18"/>
                <a:gd name="T33" fmla="*/ 2 h 12"/>
                <a:gd name="T34" fmla="*/ 3 w 18"/>
                <a:gd name="T35" fmla="*/ 3 h 12"/>
                <a:gd name="T36" fmla="*/ 0 w 18"/>
                <a:gd name="T37" fmla="*/ 4 h 12"/>
                <a:gd name="T38" fmla="*/ 2 w 18"/>
                <a:gd name="T39" fmla="*/ 6 h 12"/>
                <a:gd name="T40" fmla="*/ 2 w 18"/>
                <a:gd name="T41" fmla="*/ 8 h 12"/>
                <a:gd name="T42" fmla="*/ 1 w 18"/>
                <a:gd name="T43" fmla="*/ 10 h 12"/>
                <a:gd name="T44" fmla="*/ 2 w 18"/>
                <a:gd name="T45" fmla="*/ 10 h 12"/>
                <a:gd name="T46" fmla="*/ 5 w 18"/>
                <a:gd name="T47" fmla="*/ 10 h 12"/>
                <a:gd name="T48" fmla="*/ 7 w 18"/>
                <a:gd name="T49" fmla="*/ 9 h 12"/>
                <a:gd name="T50" fmla="*/ 9 w 18"/>
                <a:gd name="T51" fmla="*/ 7 h 12"/>
                <a:gd name="T52" fmla="*/ 10 w 18"/>
                <a:gd name="T53" fmla="*/ 9 h 12"/>
                <a:gd name="T54" fmla="*/ 10 w 18"/>
                <a:gd name="T55" fmla="*/ 11 h 12"/>
                <a:gd name="T56" fmla="*/ 11 w 18"/>
                <a:gd name="T57" fmla="*/ 11 h 12"/>
                <a:gd name="T58" fmla="*/ 12 w 18"/>
                <a:gd name="T59" fmla="*/ 11 h 12"/>
                <a:gd name="T60" fmla="*/ 15 w 18"/>
                <a:gd name="T6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12">
                  <a:moveTo>
                    <a:pt x="15" y="9"/>
                  </a:moveTo>
                  <a:cubicBezTo>
                    <a:pt x="15" y="10"/>
                    <a:pt x="15" y="10"/>
                    <a:pt x="16" y="10"/>
                  </a:cubicBezTo>
                  <a:cubicBezTo>
                    <a:pt x="16" y="10"/>
                    <a:pt x="17" y="10"/>
                    <a:pt x="17" y="10"/>
                  </a:cubicBezTo>
                  <a:cubicBezTo>
                    <a:pt x="18" y="10"/>
                    <a:pt x="18" y="10"/>
                    <a:pt x="18" y="10"/>
                  </a:cubicBezTo>
                  <a:cubicBezTo>
                    <a:pt x="18" y="10"/>
                    <a:pt x="18" y="8"/>
                    <a:pt x="18" y="7"/>
                  </a:cubicBezTo>
                  <a:cubicBezTo>
                    <a:pt x="18" y="6"/>
                    <a:pt x="15" y="6"/>
                    <a:pt x="15" y="6"/>
                  </a:cubicBezTo>
                  <a:cubicBezTo>
                    <a:pt x="15" y="4"/>
                    <a:pt x="15" y="4"/>
                    <a:pt x="15" y="4"/>
                  </a:cubicBezTo>
                  <a:cubicBezTo>
                    <a:pt x="15" y="4"/>
                    <a:pt x="12" y="4"/>
                    <a:pt x="12" y="4"/>
                  </a:cubicBezTo>
                  <a:cubicBezTo>
                    <a:pt x="12" y="4"/>
                    <a:pt x="11" y="4"/>
                    <a:pt x="10" y="4"/>
                  </a:cubicBezTo>
                  <a:cubicBezTo>
                    <a:pt x="10" y="3"/>
                    <a:pt x="9" y="4"/>
                    <a:pt x="8" y="3"/>
                  </a:cubicBezTo>
                  <a:cubicBezTo>
                    <a:pt x="7" y="3"/>
                    <a:pt x="5" y="4"/>
                    <a:pt x="5" y="3"/>
                  </a:cubicBezTo>
                  <a:cubicBezTo>
                    <a:pt x="5" y="3"/>
                    <a:pt x="6" y="2"/>
                    <a:pt x="6" y="2"/>
                  </a:cubicBezTo>
                  <a:cubicBezTo>
                    <a:pt x="6" y="2"/>
                    <a:pt x="7" y="2"/>
                    <a:pt x="7" y="2"/>
                  </a:cubicBezTo>
                  <a:cubicBezTo>
                    <a:pt x="7" y="1"/>
                    <a:pt x="8" y="0"/>
                    <a:pt x="8" y="0"/>
                  </a:cubicBezTo>
                  <a:cubicBezTo>
                    <a:pt x="8" y="0"/>
                    <a:pt x="7" y="0"/>
                    <a:pt x="6" y="0"/>
                  </a:cubicBezTo>
                  <a:cubicBezTo>
                    <a:pt x="6" y="1"/>
                    <a:pt x="5" y="0"/>
                    <a:pt x="4" y="1"/>
                  </a:cubicBezTo>
                  <a:cubicBezTo>
                    <a:pt x="4" y="1"/>
                    <a:pt x="4" y="2"/>
                    <a:pt x="3" y="2"/>
                  </a:cubicBezTo>
                  <a:cubicBezTo>
                    <a:pt x="3" y="2"/>
                    <a:pt x="3" y="3"/>
                    <a:pt x="3" y="3"/>
                  </a:cubicBezTo>
                  <a:cubicBezTo>
                    <a:pt x="2" y="3"/>
                    <a:pt x="1" y="3"/>
                    <a:pt x="0" y="4"/>
                  </a:cubicBezTo>
                  <a:cubicBezTo>
                    <a:pt x="0" y="5"/>
                    <a:pt x="2" y="5"/>
                    <a:pt x="2" y="6"/>
                  </a:cubicBezTo>
                  <a:cubicBezTo>
                    <a:pt x="2" y="7"/>
                    <a:pt x="3" y="7"/>
                    <a:pt x="2" y="8"/>
                  </a:cubicBezTo>
                  <a:cubicBezTo>
                    <a:pt x="2" y="8"/>
                    <a:pt x="1" y="9"/>
                    <a:pt x="1" y="10"/>
                  </a:cubicBezTo>
                  <a:cubicBezTo>
                    <a:pt x="2" y="11"/>
                    <a:pt x="2" y="11"/>
                    <a:pt x="2" y="10"/>
                  </a:cubicBezTo>
                  <a:cubicBezTo>
                    <a:pt x="3" y="10"/>
                    <a:pt x="5" y="10"/>
                    <a:pt x="5" y="10"/>
                  </a:cubicBezTo>
                  <a:cubicBezTo>
                    <a:pt x="5" y="9"/>
                    <a:pt x="7" y="9"/>
                    <a:pt x="7" y="9"/>
                  </a:cubicBezTo>
                  <a:cubicBezTo>
                    <a:pt x="7" y="8"/>
                    <a:pt x="8" y="7"/>
                    <a:pt x="9" y="7"/>
                  </a:cubicBezTo>
                  <a:cubicBezTo>
                    <a:pt x="10" y="7"/>
                    <a:pt x="9" y="8"/>
                    <a:pt x="10" y="9"/>
                  </a:cubicBezTo>
                  <a:cubicBezTo>
                    <a:pt x="11" y="9"/>
                    <a:pt x="9" y="11"/>
                    <a:pt x="10" y="11"/>
                  </a:cubicBezTo>
                  <a:cubicBezTo>
                    <a:pt x="10" y="12"/>
                    <a:pt x="11" y="12"/>
                    <a:pt x="11" y="11"/>
                  </a:cubicBezTo>
                  <a:cubicBezTo>
                    <a:pt x="11" y="11"/>
                    <a:pt x="12" y="11"/>
                    <a:pt x="12" y="11"/>
                  </a:cubicBezTo>
                  <a:cubicBezTo>
                    <a:pt x="13" y="10"/>
                    <a:pt x="14" y="9"/>
                    <a:pt x="1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349">
              <a:extLst>
                <a:ext uri="{FF2B5EF4-FFF2-40B4-BE49-F238E27FC236}">
                  <a16:creationId xmlns:a16="http://schemas.microsoft.com/office/drawing/2014/main" id="{5F422983-2091-428F-B84A-91B7F63173CE}"/>
                </a:ext>
              </a:extLst>
            </p:cNvPr>
            <p:cNvSpPr>
              <a:spLocks/>
            </p:cNvSpPr>
            <p:nvPr/>
          </p:nvSpPr>
          <p:spPr bwMode="auto">
            <a:xfrm>
              <a:off x="-4186238" y="2011363"/>
              <a:ext cx="7937" cy="19050"/>
            </a:xfrm>
            <a:custGeom>
              <a:avLst/>
              <a:gdLst>
                <a:gd name="T0" fmla="*/ 1 w 2"/>
                <a:gd name="T1" fmla="*/ 4 h 5"/>
                <a:gd name="T2" fmla="*/ 1 w 2"/>
                <a:gd name="T3" fmla="*/ 3 h 5"/>
                <a:gd name="T4" fmla="*/ 0 w 2"/>
                <a:gd name="T5" fmla="*/ 2 h 5"/>
                <a:gd name="T6" fmla="*/ 1 w 2"/>
                <a:gd name="T7" fmla="*/ 1 h 5"/>
                <a:gd name="T8" fmla="*/ 1 w 2"/>
                <a:gd name="T9" fmla="*/ 3 h 5"/>
                <a:gd name="T10" fmla="*/ 1 w 2"/>
                <a:gd name="T11" fmla="*/ 4 h 5"/>
              </a:gdLst>
              <a:ahLst/>
              <a:cxnLst>
                <a:cxn ang="0">
                  <a:pos x="T0" y="T1"/>
                </a:cxn>
                <a:cxn ang="0">
                  <a:pos x="T2" y="T3"/>
                </a:cxn>
                <a:cxn ang="0">
                  <a:pos x="T4" y="T5"/>
                </a:cxn>
                <a:cxn ang="0">
                  <a:pos x="T6" y="T7"/>
                </a:cxn>
                <a:cxn ang="0">
                  <a:pos x="T8" y="T9"/>
                </a:cxn>
                <a:cxn ang="0">
                  <a:pos x="T10" y="T11"/>
                </a:cxn>
              </a:cxnLst>
              <a:rect l="0" t="0" r="r" b="b"/>
              <a:pathLst>
                <a:path w="2" h="5">
                  <a:moveTo>
                    <a:pt x="1" y="4"/>
                  </a:moveTo>
                  <a:cubicBezTo>
                    <a:pt x="1" y="5"/>
                    <a:pt x="1" y="4"/>
                    <a:pt x="1" y="3"/>
                  </a:cubicBezTo>
                  <a:cubicBezTo>
                    <a:pt x="0" y="3"/>
                    <a:pt x="0" y="3"/>
                    <a:pt x="0" y="2"/>
                  </a:cubicBezTo>
                  <a:cubicBezTo>
                    <a:pt x="0" y="1"/>
                    <a:pt x="0" y="0"/>
                    <a:pt x="1" y="1"/>
                  </a:cubicBezTo>
                  <a:cubicBezTo>
                    <a:pt x="1" y="2"/>
                    <a:pt x="1" y="2"/>
                    <a:pt x="1" y="3"/>
                  </a:cubicBezTo>
                  <a:cubicBezTo>
                    <a:pt x="1" y="3"/>
                    <a:pt x="2"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350">
              <a:extLst>
                <a:ext uri="{FF2B5EF4-FFF2-40B4-BE49-F238E27FC236}">
                  <a16:creationId xmlns:a16="http://schemas.microsoft.com/office/drawing/2014/main" id="{6C577E16-0349-4DC1-8391-601900CD8578}"/>
                </a:ext>
              </a:extLst>
            </p:cNvPr>
            <p:cNvSpPr>
              <a:spLocks/>
            </p:cNvSpPr>
            <p:nvPr/>
          </p:nvSpPr>
          <p:spPr bwMode="auto">
            <a:xfrm>
              <a:off x="-4048125" y="2141538"/>
              <a:ext cx="11112" cy="6350"/>
            </a:xfrm>
            <a:custGeom>
              <a:avLst/>
              <a:gdLst>
                <a:gd name="T0" fmla="*/ 1 w 3"/>
                <a:gd name="T1" fmla="*/ 2 h 2"/>
                <a:gd name="T2" fmla="*/ 1 w 3"/>
                <a:gd name="T3" fmla="*/ 0 h 2"/>
                <a:gd name="T4" fmla="*/ 2 w 3"/>
                <a:gd name="T5" fmla="*/ 0 h 2"/>
                <a:gd name="T6" fmla="*/ 2 w 3"/>
                <a:gd name="T7" fmla="*/ 1 h 2"/>
                <a:gd name="T8" fmla="*/ 1 w 3"/>
                <a:gd name="T9" fmla="*/ 2 h 2"/>
              </a:gdLst>
              <a:ahLst/>
              <a:cxnLst>
                <a:cxn ang="0">
                  <a:pos x="T0" y="T1"/>
                </a:cxn>
                <a:cxn ang="0">
                  <a:pos x="T2" y="T3"/>
                </a:cxn>
                <a:cxn ang="0">
                  <a:pos x="T4" y="T5"/>
                </a:cxn>
                <a:cxn ang="0">
                  <a:pos x="T6" y="T7"/>
                </a:cxn>
                <a:cxn ang="0">
                  <a:pos x="T8" y="T9"/>
                </a:cxn>
              </a:cxnLst>
              <a:rect l="0" t="0" r="r" b="b"/>
              <a:pathLst>
                <a:path w="3" h="2">
                  <a:moveTo>
                    <a:pt x="1" y="2"/>
                  </a:moveTo>
                  <a:cubicBezTo>
                    <a:pt x="0" y="1"/>
                    <a:pt x="1" y="1"/>
                    <a:pt x="1" y="0"/>
                  </a:cubicBezTo>
                  <a:cubicBezTo>
                    <a:pt x="0" y="0"/>
                    <a:pt x="2" y="0"/>
                    <a:pt x="2" y="0"/>
                  </a:cubicBezTo>
                  <a:cubicBezTo>
                    <a:pt x="3" y="0"/>
                    <a:pt x="3" y="1"/>
                    <a:pt x="2" y="1"/>
                  </a:cubicBezTo>
                  <a:cubicBezTo>
                    <a:pt x="2"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351">
              <a:extLst>
                <a:ext uri="{FF2B5EF4-FFF2-40B4-BE49-F238E27FC236}">
                  <a16:creationId xmlns:a16="http://schemas.microsoft.com/office/drawing/2014/main" id="{9B847A03-C8D1-4CAF-A1AC-E086C3662831}"/>
                </a:ext>
              </a:extLst>
            </p:cNvPr>
            <p:cNvSpPr>
              <a:spLocks/>
            </p:cNvSpPr>
            <p:nvPr/>
          </p:nvSpPr>
          <p:spPr bwMode="auto">
            <a:xfrm>
              <a:off x="-3163888" y="1860550"/>
              <a:ext cx="30162" cy="25400"/>
            </a:xfrm>
            <a:custGeom>
              <a:avLst/>
              <a:gdLst>
                <a:gd name="T0" fmla="*/ 7 w 8"/>
                <a:gd name="T1" fmla="*/ 6 h 7"/>
                <a:gd name="T2" fmla="*/ 6 w 8"/>
                <a:gd name="T3" fmla="*/ 4 h 7"/>
                <a:gd name="T4" fmla="*/ 5 w 8"/>
                <a:gd name="T5" fmla="*/ 2 h 7"/>
                <a:gd name="T6" fmla="*/ 4 w 8"/>
                <a:gd name="T7" fmla="*/ 1 h 7"/>
                <a:gd name="T8" fmla="*/ 2 w 8"/>
                <a:gd name="T9" fmla="*/ 0 h 7"/>
                <a:gd name="T10" fmla="*/ 0 w 8"/>
                <a:gd name="T11" fmla="*/ 1 h 7"/>
                <a:gd name="T12" fmla="*/ 1 w 8"/>
                <a:gd name="T13" fmla="*/ 3 h 7"/>
                <a:gd name="T14" fmla="*/ 2 w 8"/>
                <a:gd name="T15" fmla="*/ 4 h 7"/>
                <a:gd name="T16" fmla="*/ 3 w 8"/>
                <a:gd name="T17" fmla="*/ 4 h 7"/>
                <a:gd name="T18" fmla="*/ 3 w 8"/>
                <a:gd name="T19" fmla="*/ 4 h 7"/>
                <a:gd name="T20" fmla="*/ 4 w 8"/>
                <a:gd name="T21" fmla="*/ 5 h 7"/>
                <a:gd name="T22" fmla="*/ 5 w 8"/>
                <a:gd name="T23" fmla="*/ 5 h 7"/>
                <a:gd name="T24" fmla="*/ 6 w 8"/>
                <a:gd name="T25" fmla="*/ 6 h 7"/>
                <a:gd name="T26" fmla="*/ 6 w 8"/>
                <a:gd name="T27" fmla="*/ 7 h 7"/>
                <a:gd name="T28" fmla="*/ 8 w 8"/>
                <a:gd name="T29" fmla="*/ 7 h 7"/>
                <a:gd name="T30" fmla="*/ 7 w 8"/>
                <a:gd name="T3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7">
                  <a:moveTo>
                    <a:pt x="7" y="6"/>
                  </a:moveTo>
                  <a:cubicBezTo>
                    <a:pt x="7" y="5"/>
                    <a:pt x="6" y="5"/>
                    <a:pt x="6" y="4"/>
                  </a:cubicBezTo>
                  <a:cubicBezTo>
                    <a:pt x="6" y="3"/>
                    <a:pt x="5" y="3"/>
                    <a:pt x="5" y="2"/>
                  </a:cubicBezTo>
                  <a:cubicBezTo>
                    <a:pt x="5" y="2"/>
                    <a:pt x="5" y="1"/>
                    <a:pt x="4" y="1"/>
                  </a:cubicBezTo>
                  <a:cubicBezTo>
                    <a:pt x="4" y="0"/>
                    <a:pt x="3" y="0"/>
                    <a:pt x="2" y="0"/>
                  </a:cubicBezTo>
                  <a:cubicBezTo>
                    <a:pt x="2" y="1"/>
                    <a:pt x="1" y="1"/>
                    <a:pt x="0" y="1"/>
                  </a:cubicBezTo>
                  <a:cubicBezTo>
                    <a:pt x="1" y="2"/>
                    <a:pt x="0" y="2"/>
                    <a:pt x="1" y="3"/>
                  </a:cubicBezTo>
                  <a:cubicBezTo>
                    <a:pt x="1" y="4"/>
                    <a:pt x="2" y="3"/>
                    <a:pt x="2" y="4"/>
                  </a:cubicBezTo>
                  <a:cubicBezTo>
                    <a:pt x="2" y="4"/>
                    <a:pt x="3" y="4"/>
                    <a:pt x="3" y="4"/>
                  </a:cubicBezTo>
                  <a:cubicBezTo>
                    <a:pt x="3" y="4"/>
                    <a:pt x="3" y="4"/>
                    <a:pt x="3" y="4"/>
                  </a:cubicBezTo>
                  <a:cubicBezTo>
                    <a:pt x="3" y="4"/>
                    <a:pt x="4" y="5"/>
                    <a:pt x="4" y="5"/>
                  </a:cubicBezTo>
                  <a:cubicBezTo>
                    <a:pt x="4" y="5"/>
                    <a:pt x="5" y="5"/>
                    <a:pt x="5" y="5"/>
                  </a:cubicBezTo>
                  <a:cubicBezTo>
                    <a:pt x="5" y="6"/>
                    <a:pt x="5" y="5"/>
                    <a:pt x="6" y="6"/>
                  </a:cubicBezTo>
                  <a:cubicBezTo>
                    <a:pt x="6" y="6"/>
                    <a:pt x="6" y="7"/>
                    <a:pt x="6" y="7"/>
                  </a:cubicBezTo>
                  <a:cubicBezTo>
                    <a:pt x="7" y="7"/>
                    <a:pt x="7" y="7"/>
                    <a:pt x="8" y="7"/>
                  </a:cubicBezTo>
                  <a:cubicBezTo>
                    <a:pt x="8" y="6"/>
                    <a:pt x="7" y="6"/>
                    <a:pt x="7"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352">
              <a:extLst>
                <a:ext uri="{FF2B5EF4-FFF2-40B4-BE49-F238E27FC236}">
                  <a16:creationId xmlns:a16="http://schemas.microsoft.com/office/drawing/2014/main" id="{75B05D93-DC0C-4223-B880-CFE9C029A2B6}"/>
                </a:ext>
              </a:extLst>
            </p:cNvPr>
            <p:cNvSpPr>
              <a:spLocks noEditPoints="1"/>
            </p:cNvSpPr>
            <p:nvPr/>
          </p:nvSpPr>
          <p:spPr bwMode="auto">
            <a:xfrm>
              <a:off x="-3148013" y="1857375"/>
              <a:ext cx="39687" cy="31750"/>
            </a:xfrm>
            <a:custGeom>
              <a:avLst/>
              <a:gdLst>
                <a:gd name="T0" fmla="*/ 11 w 11"/>
                <a:gd name="T1" fmla="*/ 3 h 9"/>
                <a:gd name="T2" fmla="*/ 8 w 11"/>
                <a:gd name="T3" fmla="*/ 0 h 9"/>
                <a:gd name="T4" fmla="*/ 7 w 11"/>
                <a:gd name="T5" fmla="*/ 1 h 9"/>
                <a:gd name="T6" fmla="*/ 6 w 11"/>
                <a:gd name="T7" fmla="*/ 1 h 9"/>
                <a:gd name="T8" fmla="*/ 4 w 11"/>
                <a:gd name="T9" fmla="*/ 0 h 9"/>
                <a:gd name="T10" fmla="*/ 3 w 11"/>
                <a:gd name="T11" fmla="*/ 0 h 9"/>
                <a:gd name="T12" fmla="*/ 3 w 11"/>
                <a:gd name="T13" fmla="*/ 1 h 9"/>
                <a:gd name="T14" fmla="*/ 4 w 11"/>
                <a:gd name="T15" fmla="*/ 2 h 9"/>
                <a:gd name="T16" fmla="*/ 2 w 11"/>
                <a:gd name="T17" fmla="*/ 2 h 9"/>
                <a:gd name="T18" fmla="*/ 0 w 11"/>
                <a:gd name="T19" fmla="*/ 1 h 9"/>
                <a:gd name="T20" fmla="*/ 1 w 11"/>
                <a:gd name="T21" fmla="*/ 3 h 9"/>
                <a:gd name="T22" fmla="*/ 2 w 11"/>
                <a:gd name="T23" fmla="*/ 5 h 9"/>
                <a:gd name="T24" fmla="*/ 3 w 11"/>
                <a:gd name="T25" fmla="*/ 7 h 9"/>
                <a:gd name="T26" fmla="*/ 4 w 11"/>
                <a:gd name="T27" fmla="*/ 8 h 9"/>
                <a:gd name="T28" fmla="*/ 7 w 11"/>
                <a:gd name="T29" fmla="*/ 6 h 9"/>
                <a:gd name="T30" fmla="*/ 7 w 11"/>
                <a:gd name="T31" fmla="*/ 8 h 9"/>
                <a:gd name="T32" fmla="*/ 9 w 11"/>
                <a:gd name="T33" fmla="*/ 9 h 9"/>
                <a:gd name="T34" fmla="*/ 9 w 11"/>
                <a:gd name="T35" fmla="*/ 8 h 9"/>
                <a:gd name="T36" fmla="*/ 11 w 11"/>
                <a:gd name="T37" fmla="*/ 3 h 9"/>
                <a:gd name="T38" fmla="*/ 1 w 11"/>
                <a:gd name="T39" fmla="*/ 6 h 9"/>
                <a:gd name="T40" fmla="*/ 0 w 11"/>
                <a:gd name="T41" fmla="*/ 6 h 9"/>
                <a:gd name="T42" fmla="*/ 0 w 11"/>
                <a:gd name="T43" fmla="*/ 7 h 9"/>
                <a:gd name="T44" fmla="*/ 2 w 11"/>
                <a:gd name="T45" fmla="*/ 8 h 9"/>
                <a:gd name="T46" fmla="*/ 2 w 11"/>
                <a:gd name="T47" fmla="*/ 8 h 9"/>
                <a:gd name="T48" fmla="*/ 2 w 11"/>
                <a:gd name="T49" fmla="*/ 7 h 9"/>
                <a:gd name="T50" fmla="*/ 1 w 11"/>
                <a:gd name="T5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9">
                  <a:moveTo>
                    <a:pt x="11" y="3"/>
                  </a:moveTo>
                  <a:cubicBezTo>
                    <a:pt x="10" y="2"/>
                    <a:pt x="9" y="1"/>
                    <a:pt x="8" y="0"/>
                  </a:cubicBezTo>
                  <a:cubicBezTo>
                    <a:pt x="8" y="1"/>
                    <a:pt x="7" y="1"/>
                    <a:pt x="7" y="1"/>
                  </a:cubicBezTo>
                  <a:cubicBezTo>
                    <a:pt x="7" y="2"/>
                    <a:pt x="6" y="1"/>
                    <a:pt x="6" y="1"/>
                  </a:cubicBezTo>
                  <a:cubicBezTo>
                    <a:pt x="6" y="2"/>
                    <a:pt x="5" y="0"/>
                    <a:pt x="4" y="0"/>
                  </a:cubicBezTo>
                  <a:cubicBezTo>
                    <a:pt x="4" y="0"/>
                    <a:pt x="4" y="0"/>
                    <a:pt x="3" y="0"/>
                  </a:cubicBezTo>
                  <a:cubicBezTo>
                    <a:pt x="3" y="0"/>
                    <a:pt x="3" y="1"/>
                    <a:pt x="3" y="1"/>
                  </a:cubicBezTo>
                  <a:cubicBezTo>
                    <a:pt x="3" y="1"/>
                    <a:pt x="4" y="1"/>
                    <a:pt x="4" y="2"/>
                  </a:cubicBezTo>
                  <a:cubicBezTo>
                    <a:pt x="3" y="2"/>
                    <a:pt x="2" y="2"/>
                    <a:pt x="2" y="2"/>
                  </a:cubicBezTo>
                  <a:cubicBezTo>
                    <a:pt x="2" y="1"/>
                    <a:pt x="1" y="1"/>
                    <a:pt x="0" y="1"/>
                  </a:cubicBezTo>
                  <a:cubicBezTo>
                    <a:pt x="0" y="2"/>
                    <a:pt x="1" y="2"/>
                    <a:pt x="1" y="3"/>
                  </a:cubicBezTo>
                  <a:cubicBezTo>
                    <a:pt x="1" y="4"/>
                    <a:pt x="2" y="4"/>
                    <a:pt x="2" y="5"/>
                  </a:cubicBezTo>
                  <a:cubicBezTo>
                    <a:pt x="2" y="6"/>
                    <a:pt x="3" y="6"/>
                    <a:pt x="3" y="7"/>
                  </a:cubicBezTo>
                  <a:cubicBezTo>
                    <a:pt x="3" y="7"/>
                    <a:pt x="4" y="7"/>
                    <a:pt x="4" y="8"/>
                  </a:cubicBezTo>
                  <a:cubicBezTo>
                    <a:pt x="5" y="7"/>
                    <a:pt x="6" y="6"/>
                    <a:pt x="7" y="6"/>
                  </a:cubicBezTo>
                  <a:cubicBezTo>
                    <a:pt x="8" y="5"/>
                    <a:pt x="7" y="8"/>
                    <a:pt x="7" y="8"/>
                  </a:cubicBezTo>
                  <a:cubicBezTo>
                    <a:pt x="7" y="8"/>
                    <a:pt x="8" y="9"/>
                    <a:pt x="9" y="9"/>
                  </a:cubicBezTo>
                  <a:cubicBezTo>
                    <a:pt x="9" y="9"/>
                    <a:pt x="9" y="8"/>
                    <a:pt x="9" y="8"/>
                  </a:cubicBezTo>
                  <a:cubicBezTo>
                    <a:pt x="10" y="6"/>
                    <a:pt x="11" y="4"/>
                    <a:pt x="11" y="3"/>
                  </a:cubicBezTo>
                  <a:close/>
                  <a:moveTo>
                    <a:pt x="1" y="6"/>
                  </a:moveTo>
                  <a:cubicBezTo>
                    <a:pt x="1" y="6"/>
                    <a:pt x="0" y="6"/>
                    <a:pt x="0" y="6"/>
                  </a:cubicBezTo>
                  <a:cubicBezTo>
                    <a:pt x="0" y="6"/>
                    <a:pt x="0" y="7"/>
                    <a:pt x="0" y="7"/>
                  </a:cubicBezTo>
                  <a:cubicBezTo>
                    <a:pt x="1" y="8"/>
                    <a:pt x="0" y="8"/>
                    <a:pt x="2" y="8"/>
                  </a:cubicBezTo>
                  <a:cubicBezTo>
                    <a:pt x="2" y="8"/>
                    <a:pt x="2" y="8"/>
                    <a:pt x="2" y="8"/>
                  </a:cubicBezTo>
                  <a:cubicBezTo>
                    <a:pt x="2" y="8"/>
                    <a:pt x="2" y="7"/>
                    <a:pt x="2" y="7"/>
                  </a:cubicBezTo>
                  <a:cubicBezTo>
                    <a:pt x="1" y="6"/>
                    <a:pt x="1" y="7"/>
                    <a:pt x="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353">
              <a:extLst>
                <a:ext uri="{FF2B5EF4-FFF2-40B4-BE49-F238E27FC236}">
                  <a16:creationId xmlns:a16="http://schemas.microsoft.com/office/drawing/2014/main" id="{D605DB3F-E4E3-480C-A777-910A803C2277}"/>
                </a:ext>
              </a:extLst>
            </p:cNvPr>
            <p:cNvSpPr>
              <a:spLocks/>
            </p:cNvSpPr>
            <p:nvPr/>
          </p:nvSpPr>
          <p:spPr bwMode="auto">
            <a:xfrm>
              <a:off x="-3014663" y="1892300"/>
              <a:ext cx="119062" cy="87313"/>
            </a:xfrm>
            <a:custGeom>
              <a:avLst/>
              <a:gdLst>
                <a:gd name="T0" fmla="*/ 32 w 33"/>
                <a:gd name="T1" fmla="*/ 3 h 24"/>
                <a:gd name="T2" fmla="*/ 31 w 33"/>
                <a:gd name="T3" fmla="*/ 2 h 24"/>
                <a:gd name="T4" fmla="*/ 28 w 33"/>
                <a:gd name="T5" fmla="*/ 4 h 24"/>
                <a:gd name="T6" fmla="*/ 27 w 33"/>
                <a:gd name="T7" fmla="*/ 4 h 24"/>
                <a:gd name="T8" fmla="*/ 26 w 33"/>
                <a:gd name="T9" fmla="*/ 4 h 24"/>
                <a:gd name="T10" fmla="*/ 26 w 33"/>
                <a:gd name="T11" fmla="*/ 2 h 24"/>
                <a:gd name="T12" fmla="*/ 25 w 33"/>
                <a:gd name="T13" fmla="*/ 0 h 24"/>
                <a:gd name="T14" fmla="*/ 23 w 33"/>
                <a:gd name="T15" fmla="*/ 2 h 24"/>
                <a:gd name="T16" fmla="*/ 21 w 33"/>
                <a:gd name="T17" fmla="*/ 3 h 24"/>
                <a:gd name="T18" fmla="*/ 18 w 33"/>
                <a:gd name="T19" fmla="*/ 3 h 24"/>
                <a:gd name="T20" fmla="*/ 16 w 33"/>
                <a:gd name="T21" fmla="*/ 3 h 24"/>
                <a:gd name="T22" fmla="*/ 14 w 33"/>
                <a:gd name="T23" fmla="*/ 2 h 24"/>
                <a:gd name="T24" fmla="*/ 12 w 33"/>
                <a:gd name="T25" fmla="*/ 2 h 24"/>
                <a:gd name="T26" fmla="*/ 11 w 33"/>
                <a:gd name="T27" fmla="*/ 3 h 24"/>
                <a:gd name="T28" fmla="*/ 9 w 33"/>
                <a:gd name="T29" fmla="*/ 5 h 24"/>
                <a:gd name="T30" fmla="*/ 6 w 33"/>
                <a:gd name="T31" fmla="*/ 7 h 24"/>
                <a:gd name="T32" fmla="*/ 4 w 33"/>
                <a:gd name="T33" fmla="*/ 8 h 24"/>
                <a:gd name="T34" fmla="*/ 2 w 33"/>
                <a:gd name="T35" fmla="*/ 7 h 24"/>
                <a:gd name="T36" fmla="*/ 1 w 33"/>
                <a:gd name="T37" fmla="*/ 9 h 24"/>
                <a:gd name="T38" fmla="*/ 0 w 33"/>
                <a:gd name="T39" fmla="*/ 10 h 24"/>
                <a:gd name="T40" fmla="*/ 0 w 33"/>
                <a:gd name="T41" fmla="*/ 12 h 24"/>
                <a:gd name="T42" fmla="*/ 0 w 33"/>
                <a:gd name="T43" fmla="*/ 15 h 24"/>
                <a:gd name="T44" fmla="*/ 0 w 33"/>
                <a:gd name="T45" fmla="*/ 18 h 24"/>
                <a:gd name="T46" fmla="*/ 3 w 33"/>
                <a:gd name="T47" fmla="*/ 19 h 24"/>
                <a:gd name="T48" fmla="*/ 0 w 33"/>
                <a:gd name="T49" fmla="*/ 22 h 24"/>
                <a:gd name="T50" fmla="*/ 1 w 33"/>
                <a:gd name="T51" fmla="*/ 23 h 24"/>
                <a:gd name="T52" fmla="*/ 4 w 33"/>
                <a:gd name="T53" fmla="*/ 23 h 24"/>
                <a:gd name="T54" fmla="*/ 14 w 33"/>
                <a:gd name="T55" fmla="*/ 22 h 24"/>
                <a:gd name="T56" fmla="*/ 13 w 33"/>
                <a:gd name="T57" fmla="*/ 20 h 24"/>
                <a:gd name="T58" fmla="*/ 15 w 33"/>
                <a:gd name="T59" fmla="*/ 19 h 24"/>
                <a:gd name="T60" fmla="*/ 17 w 33"/>
                <a:gd name="T61" fmla="*/ 18 h 24"/>
                <a:gd name="T62" fmla="*/ 19 w 33"/>
                <a:gd name="T63" fmla="*/ 17 h 24"/>
                <a:gd name="T64" fmla="*/ 20 w 33"/>
                <a:gd name="T65" fmla="*/ 16 h 24"/>
                <a:gd name="T66" fmla="*/ 21 w 33"/>
                <a:gd name="T67" fmla="*/ 14 h 24"/>
                <a:gd name="T68" fmla="*/ 23 w 33"/>
                <a:gd name="T69" fmla="*/ 13 h 24"/>
                <a:gd name="T70" fmla="*/ 22 w 33"/>
                <a:gd name="T71" fmla="*/ 11 h 24"/>
                <a:gd name="T72" fmla="*/ 25 w 33"/>
                <a:gd name="T73" fmla="*/ 11 h 24"/>
                <a:gd name="T74" fmla="*/ 25 w 33"/>
                <a:gd name="T75" fmla="*/ 10 h 24"/>
                <a:gd name="T76" fmla="*/ 26 w 33"/>
                <a:gd name="T77" fmla="*/ 8 h 24"/>
                <a:gd name="T78" fmla="*/ 26 w 33"/>
                <a:gd name="T79" fmla="*/ 7 h 24"/>
                <a:gd name="T80" fmla="*/ 26 w 33"/>
                <a:gd name="T81" fmla="*/ 5 h 24"/>
                <a:gd name="T82" fmla="*/ 26 w 33"/>
                <a:gd name="T83" fmla="*/ 5 h 24"/>
                <a:gd name="T84" fmla="*/ 27 w 33"/>
                <a:gd name="T85" fmla="*/ 5 h 24"/>
                <a:gd name="T86" fmla="*/ 31 w 33"/>
                <a:gd name="T87" fmla="*/ 4 h 24"/>
                <a:gd name="T88" fmla="*/ 33 w 33"/>
                <a:gd name="T89" fmla="*/ 3 h 24"/>
                <a:gd name="T90" fmla="*/ 32 w 33"/>
                <a:gd name="T91"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 h="24">
                  <a:moveTo>
                    <a:pt x="32" y="3"/>
                  </a:moveTo>
                  <a:cubicBezTo>
                    <a:pt x="31" y="3"/>
                    <a:pt x="31" y="3"/>
                    <a:pt x="31" y="2"/>
                  </a:cubicBezTo>
                  <a:cubicBezTo>
                    <a:pt x="30" y="2"/>
                    <a:pt x="29" y="3"/>
                    <a:pt x="28" y="4"/>
                  </a:cubicBezTo>
                  <a:cubicBezTo>
                    <a:pt x="28" y="4"/>
                    <a:pt x="27" y="4"/>
                    <a:pt x="27" y="4"/>
                  </a:cubicBezTo>
                  <a:cubicBezTo>
                    <a:pt x="27" y="5"/>
                    <a:pt x="26" y="5"/>
                    <a:pt x="26" y="4"/>
                  </a:cubicBezTo>
                  <a:cubicBezTo>
                    <a:pt x="25" y="4"/>
                    <a:pt x="27" y="2"/>
                    <a:pt x="26" y="2"/>
                  </a:cubicBezTo>
                  <a:cubicBezTo>
                    <a:pt x="25" y="1"/>
                    <a:pt x="26" y="0"/>
                    <a:pt x="25" y="0"/>
                  </a:cubicBezTo>
                  <a:cubicBezTo>
                    <a:pt x="24" y="0"/>
                    <a:pt x="23" y="1"/>
                    <a:pt x="23" y="2"/>
                  </a:cubicBezTo>
                  <a:cubicBezTo>
                    <a:pt x="23" y="2"/>
                    <a:pt x="21" y="2"/>
                    <a:pt x="21" y="3"/>
                  </a:cubicBezTo>
                  <a:cubicBezTo>
                    <a:pt x="21" y="3"/>
                    <a:pt x="19" y="3"/>
                    <a:pt x="18" y="3"/>
                  </a:cubicBezTo>
                  <a:cubicBezTo>
                    <a:pt x="18" y="4"/>
                    <a:pt x="17" y="3"/>
                    <a:pt x="16" y="3"/>
                  </a:cubicBezTo>
                  <a:cubicBezTo>
                    <a:pt x="16" y="3"/>
                    <a:pt x="15" y="2"/>
                    <a:pt x="14" y="2"/>
                  </a:cubicBezTo>
                  <a:cubicBezTo>
                    <a:pt x="13" y="3"/>
                    <a:pt x="13" y="2"/>
                    <a:pt x="12" y="2"/>
                  </a:cubicBezTo>
                  <a:cubicBezTo>
                    <a:pt x="12" y="2"/>
                    <a:pt x="11" y="3"/>
                    <a:pt x="11" y="3"/>
                  </a:cubicBezTo>
                  <a:cubicBezTo>
                    <a:pt x="10" y="3"/>
                    <a:pt x="9" y="4"/>
                    <a:pt x="9" y="5"/>
                  </a:cubicBezTo>
                  <a:cubicBezTo>
                    <a:pt x="9" y="6"/>
                    <a:pt x="6" y="6"/>
                    <a:pt x="6" y="7"/>
                  </a:cubicBezTo>
                  <a:cubicBezTo>
                    <a:pt x="6" y="8"/>
                    <a:pt x="4" y="9"/>
                    <a:pt x="4" y="8"/>
                  </a:cubicBezTo>
                  <a:cubicBezTo>
                    <a:pt x="4" y="7"/>
                    <a:pt x="2" y="8"/>
                    <a:pt x="2" y="7"/>
                  </a:cubicBezTo>
                  <a:cubicBezTo>
                    <a:pt x="2" y="7"/>
                    <a:pt x="1" y="8"/>
                    <a:pt x="1" y="9"/>
                  </a:cubicBezTo>
                  <a:cubicBezTo>
                    <a:pt x="1" y="9"/>
                    <a:pt x="0" y="10"/>
                    <a:pt x="0" y="10"/>
                  </a:cubicBezTo>
                  <a:cubicBezTo>
                    <a:pt x="0" y="11"/>
                    <a:pt x="0" y="12"/>
                    <a:pt x="0" y="12"/>
                  </a:cubicBezTo>
                  <a:cubicBezTo>
                    <a:pt x="0" y="13"/>
                    <a:pt x="0" y="14"/>
                    <a:pt x="0" y="15"/>
                  </a:cubicBezTo>
                  <a:cubicBezTo>
                    <a:pt x="0" y="16"/>
                    <a:pt x="0" y="17"/>
                    <a:pt x="0" y="18"/>
                  </a:cubicBezTo>
                  <a:cubicBezTo>
                    <a:pt x="1" y="18"/>
                    <a:pt x="2" y="18"/>
                    <a:pt x="3" y="19"/>
                  </a:cubicBezTo>
                  <a:cubicBezTo>
                    <a:pt x="3" y="20"/>
                    <a:pt x="0" y="22"/>
                    <a:pt x="0" y="22"/>
                  </a:cubicBezTo>
                  <a:cubicBezTo>
                    <a:pt x="0" y="22"/>
                    <a:pt x="0" y="23"/>
                    <a:pt x="1" y="23"/>
                  </a:cubicBezTo>
                  <a:cubicBezTo>
                    <a:pt x="2" y="23"/>
                    <a:pt x="3" y="23"/>
                    <a:pt x="4" y="23"/>
                  </a:cubicBezTo>
                  <a:cubicBezTo>
                    <a:pt x="6" y="24"/>
                    <a:pt x="14" y="22"/>
                    <a:pt x="14" y="22"/>
                  </a:cubicBezTo>
                  <a:cubicBezTo>
                    <a:pt x="14" y="22"/>
                    <a:pt x="13" y="20"/>
                    <a:pt x="13" y="20"/>
                  </a:cubicBezTo>
                  <a:cubicBezTo>
                    <a:pt x="14" y="19"/>
                    <a:pt x="14" y="19"/>
                    <a:pt x="15" y="19"/>
                  </a:cubicBezTo>
                  <a:cubicBezTo>
                    <a:pt x="16" y="19"/>
                    <a:pt x="17" y="19"/>
                    <a:pt x="17" y="18"/>
                  </a:cubicBezTo>
                  <a:cubicBezTo>
                    <a:pt x="17" y="18"/>
                    <a:pt x="19" y="17"/>
                    <a:pt x="19" y="17"/>
                  </a:cubicBezTo>
                  <a:cubicBezTo>
                    <a:pt x="20" y="18"/>
                    <a:pt x="20" y="18"/>
                    <a:pt x="20" y="16"/>
                  </a:cubicBezTo>
                  <a:cubicBezTo>
                    <a:pt x="21" y="15"/>
                    <a:pt x="20" y="14"/>
                    <a:pt x="21" y="14"/>
                  </a:cubicBezTo>
                  <a:cubicBezTo>
                    <a:pt x="22" y="14"/>
                    <a:pt x="23" y="13"/>
                    <a:pt x="23" y="13"/>
                  </a:cubicBezTo>
                  <a:cubicBezTo>
                    <a:pt x="23" y="13"/>
                    <a:pt x="22" y="12"/>
                    <a:pt x="22" y="11"/>
                  </a:cubicBezTo>
                  <a:cubicBezTo>
                    <a:pt x="22" y="11"/>
                    <a:pt x="24" y="12"/>
                    <a:pt x="25" y="11"/>
                  </a:cubicBezTo>
                  <a:cubicBezTo>
                    <a:pt x="25" y="11"/>
                    <a:pt x="25" y="10"/>
                    <a:pt x="25" y="10"/>
                  </a:cubicBezTo>
                  <a:cubicBezTo>
                    <a:pt x="25" y="9"/>
                    <a:pt x="26" y="9"/>
                    <a:pt x="26" y="8"/>
                  </a:cubicBezTo>
                  <a:cubicBezTo>
                    <a:pt x="26" y="7"/>
                    <a:pt x="26" y="7"/>
                    <a:pt x="26" y="7"/>
                  </a:cubicBezTo>
                  <a:cubicBezTo>
                    <a:pt x="25" y="6"/>
                    <a:pt x="25" y="5"/>
                    <a:pt x="26" y="5"/>
                  </a:cubicBezTo>
                  <a:cubicBezTo>
                    <a:pt x="26" y="5"/>
                    <a:pt x="26" y="5"/>
                    <a:pt x="26" y="5"/>
                  </a:cubicBezTo>
                  <a:cubicBezTo>
                    <a:pt x="27" y="5"/>
                    <a:pt x="27" y="5"/>
                    <a:pt x="27" y="5"/>
                  </a:cubicBezTo>
                  <a:cubicBezTo>
                    <a:pt x="28" y="4"/>
                    <a:pt x="30" y="4"/>
                    <a:pt x="31" y="4"/>
                  </a:cubicBezTo>
                  <a:cubicBezTo>
                    <a:pt x="31" y="4"/>
                    <a:pt x="32" y="4"/>
                    <a:pt x="33" y="3"/>
                  </a:cubicBezTo>
                  <a:cubicBezTo>
                    <a:pt x="33" y="3"/>
                    <a:pt x="32" y="3"/>
                    <a:pt x="3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354">
              <a:extLst>
                <a:ext uri="{FF2B5EF4-FFF2-40B4-BE49-F238E27FC236}">
                  <a16:creationId xmlns:a16="http://schemas.microsoft.com/office/drawing/2014/main" id="{D7DEDB00-DAE2-4F5F-815C-8AB71E22139A}"/>
                </a:ext>
              </a:extLst>
            </p:cNvPr>
            <p:cNvSpPr>
              <a:spLocks/>
            </p:cNvSpPr>
            <p:nvPr/>
          </p:nvSpPr>
          <p:spPr bwMode="auto">
            <a:xfrm>
              <a:off x="-3011488" y="1903413"/>
              <a:ext cx="138112" cy="127000"/>
            </a:xfrm>
            <a:custGeom>
              <a:avLst/>
              <a:gdLst>
                <a:gd name="T0" fmla="*/ 35 w 38"/>
                <a:gd name="T1" fmla="*/ 2 h 35"/>
                <a:gd name="T2" fmla="*/ 32 w 38"/>
                <a:gd name="T3" fmla="*/ 0 h 35"/>
                <a:gd name="T4" fmla="*/ 30 w 38"/>
                <a:gd name="T5" fmla="*/ 1 h 35"/>
                <a:gd name="T6" fmla="*/ 25 w 38"/>
                <a:gd name="T7" fmla="*/ 2 h 35"/>
                <a:gd name="T8" fmla="*/ 25 w 38"/>
                <a:gd name="T9" fmla="*/ 4 h 35"/>
                <a:gd name="T10" fmla="*/ 24 w 38"/>
                <a:gd name="T11" fmla="*/ 7 h 35"/>
                <a:gd name="T12" fmla="*/ 21 w 38"/>
                <a:gd name="T13" fmla="*/ 8 h 35"/>
                <a:gd name="T14" fmla="*/ 20 w 38"/>
                <a:gd name="T15" fmla="*/ 11 h 35"/>
                <a:gd name="T16" fmla="*/ 18 w 38"/>
                <a:gd name="T17" fmla="*/ 14 h 35"/>
                <a:gd name="T18" fmla="*/ 14 w 38"/>
                <a:gd name="T19" fmla="*/ 16 h 35"/>
                <a:gd name="T20" fmla="*/ 13 w 38"/>
                <a:gd name="T21" fmla="*/ 19 h 35"/>
                <a:gd name="T22" fmla="*/ 0 w 38"/>
                <a:gd name="T23" fmla="*/ 20 h 35"/>
                <a:gd name="T24" fmla="*/ 3 w 38"/>
                <a:gd name="T25" fmla="*/ 23 h 35"/>
                <a:gd name="T26" fmla="*/ 5 w 38"/>
                <a:gd name="T27" fmla="*/ 27 h 35"/>
                <a:gd name="T28" fmla="*/ 1 w 38"/>
                <a:gd name="T29" fmla="*/ 30 h 35"/>
                <a:gd name="T30" fmla="*/ 6 w 38"/>
                <a:gd name="T31" fmla="*/ 31 h 35"/>
                <a:gd name="T32" fmla="*/ 11 w 38"/>
                <a:gd name="T33" fmla="*/ 30 h 35"/>
                <a:gd name="T34" fmla="*/ 14 w 38"/>
                <a:gd name="T35" fmla="*/ 32 h 35"/>
                <a:gd name="T36" fmla="*/ 17 w 38"/>
                <a:gd name="T37" fmla="*/ 35 h 35"/>
                <a:gd name="T38" fmla="*/ 17 w 38"/>
                <a:gd name="T39" fmla="*/ 35 h 35"/>
                <a:gd name="T40" fmla="*/ 21 w 38"/>
                <a:gd name="T41" fmla="*/ 33 h 35"/>
                <a:gd name="T42" fmla="*/ 22 w 38"/>
                <a:gd name="T43" fmla="*/ 31 h 35"/>
                <a:gd name="T44" fmla="*/ 20 w 38"/>
                <a:gd name="T45" fmla="*/ 27 h 35"/>
                <a:gd name="T46" fmla="*/ 23 w 38"/>
                <a:gd name="T47" fmla="*/ 25 h 35"/>
                <a:gd name="T48" fmla="*/ 26 w 38"/>
                <a:gd name="T49" fmla="*/ 23 h 35"/>
                <a:gd name="T50" fmla="*/ 29 w 38"/>
                <a:gd name="T51" fmla="*/ 19 h 35"/>
                <a:gd name="T52" fmla="*/ 32 w 38"/>
                <a:gd name="T53" fmla="*/ 17 h 35"/>
                <a:gd name="T54" fmla="*/ 33 w 38"/>
                <a:gd name="T55" fmla="*/ 13 h 35"/>
                <a:gd name="T56" fmla="*/ 31 w 38"/>
                <a:gd name="T57" fmla="*/ 10 h 35"/>
                <a:gd name="T58" fmla="*/ 32 w 38"/>
                <a:gd name="T59" fmla="*/ 6 h 35"/>
                <a:gd name="T60" fmla="*/ 37 w 38"/>
                <a:gd name="T61" fmla="*/ 6 h 35"/>
                <a:gd name="T62" fmla="*/ 36 w 38"/>
                <a:gd name="T6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35">
                  <a:moveTo>
                    <a:pt x="36" y="4"/>
                  </a:moveTo>
                  <a:cubicBezTo>
                    <a:pt x="35" y="3"/>
                    <a:pt x="35" y="2"/>
                    <a:pt x="35" y="2"/>
                  </a:cubicBezTo>
                  <a:cubicBezTo>
                    <a:pt x="35" y="2"/>
                    <a:pt x="34" y="1"/>
                    <a:pt x="33" y="0"/>
                  </a:cubicBezTo>
                  <a:cubicBezTo>
                    <a:pt x="33" y="0"/>
                    <a:pt x="33" y="0"/>
                    <a:pt x="32" y="0"/>
                  </a:cubicBezTo>
                  <a:cubicBezTo>
                    <a:pt x="32" y="0"/>
                    <a:pt x="32" y="0"/>
                    <a:pt x="32" y="0"/>
                  </a:cubicBezTo>
                  <a:cubicBezTo>
                    <a:pt x="31" y="1"/>
                    <a:pt x="30" y="1"/>
                    <a:pt x="30" y="1"/>
                  </a:cubicBezTo>
                  <a:cubicBezTo>
                    <a:pt x="29" y="1"/>
                    <a:pt x="27" y="1"/>
                    <a:pt x="26" y="2"/>
                  </a:cubicBezTo>
                  <a:cubicBezTo>
                    <a:pt x="26" y="2"/>
                    <a:pt x="26" y="2"/>
                    <a:pt x="25" y="2"/>
                  </a:cubicBezTo>
                  <a:cubicBezTo>
                    <a:pt x="25" y="2"/>
                    <a:pt x="25" y="2"/>
                    <a:pt x="25" y="2"/>
                  </a:cubicBezTo>
                  <a:cubicBezTo>
                    <a:pt x="24" y="2"/>
                    <a:pt x="24" y="3"/>
                    <a:pt x="25" y="4"/>
                  </a:cubicBezTo>
                  <a:cubicBezTo>
                    <a:pt x="25" y="4"/>
                    <a:pt x="25" y="4"/>
                    <a:pt x="25" y="5"/>
                  </a:cubicBezTo>
                  <a:cubicBezTo>
                    <a:pt x="25" y="6"/>
                    <a:pt x="24" y="6"/>
                    <a:pt x="24" y="7"/>
                  </a:cubicBezTo>
                  <a:cubicBezTo>
                    <a:pt x="24" y="7"/>
                    <a:pt x="24" y="8"/>
                    <a:pt x="24" y="8"/>
                  </a:cubicBezTo>
                  <a:cubicBezTo>
                    <a:pt x="23" y="9"/>
                    <a:pt x="21" y="8"/>
                    <a:pt x="21" y="8"/>
                  </a:cubicBezTo>
                  <a:cubicBezTo>
                    <a:pt x="21" y="9"/>
                    <a:pt x="22" y="10"/>
                    <a:pt x="22" y="10"/>
                  </a:cubicBezTo>
                  <a:cubicBezTo>
                    <a:pt x="22" y="10"/>
                    <a:pt x="21" y="11"/>
                    <a:pt x="20" y="11"/>
                  </a:cubicBezTo>
                  <a:cubicBezTo>
                    <a:pt x="19" y="11"/>
                    <a:pt x="20" y="12"/>
                    <a:pt x="19" y="13"/>
                  </a:cubicBezTo>
                  <a:cubicBezTo>
                    <a:pt x="19" y="15"/>
                    <a:pt x="19" y="15"/>
                    <a:pt x="18" y="14"/>
                  </a:cubicBezTo>
                  <a:cubicBezTo>
                    <a:pt x="18" y="14"/>
                    <a:pt x="16" y="15"/>
                    <a:pt x="16" y="15"/>
                  </a:cubicBezTo>
                  <a:cubicBezTo>
                    <a:pt x="16" y="16"/>
                    <a:pt x="15" y="16"/>
                    <a:pt x="14" y="16"/>
                  </a:cubicBezTo>
                  <a:cubicBezTo>
                    <a:pt x="13" y="16"/>
                    <a:pt x="13" y="16"/>
                    <a:pt x="12" y="17"/>
                  </a:cubicBezTo>
                  <a:cubicBezTo>
                    <a:pt x="12" y="17"/>
                    <a:pt x="13" y="19"/>
                    <a:pt x="13" y="19"/>
                  </a:cubicBezTo>
                  <a:cubicBezTo>
                    <a:pt x="13" y="19"/>
                    <a:pt x="5" y="21"/>
                    <a:pt x="3" y="20"/>
                  </a:cubicBezTo>
                  <a:cubicBezTo>
                    <a:pt x="2" y="20"/>
                    <a:pt x="1" y="20"/>
                    <a:pt x="0" y="20"/>
                  </a:cubicBezTo>
                  <a:cubicBezTo>
                    <a:pt x="0" y="20"/>
                    <a:pt x="1" y="21"/>
                    <a:pt x="1" y="21"/>
                  </a:cubicBezTo>
                  <a:cubicBezTo>
                    <a:pt x="1" y="22"/>
                    <a:pt x="2" y="23"/>
                    <a:pt x="3" y="23"/>
                  </a:cubicBezTo>
                  <a:cubicBezTo>
                    <a:pt x="4" y="24"/>
                    <a:pt x="4" y="25"/>
                    <a:pt x="4" y="26"/>
                  </a:cubicBezTo>
                  <a:cubicBezTo>
                    <a:pt x="5" y="26"/>
                    <a:pt x="6" y="27"/>
                    <a:pt x="5" y="27"/>
                  </a:cubicBezTo>
                  <a:cubicBezTo>
                    <a:pt x="4" y="28"/>
                    <a:pt x="3" y="28"/>
                    <a:pt x="3" y="28"/>
                  </a:cubicBezTo>
                  <a:cubicBezTo>
                    <a:pt x="2" y="28"/>
                    <a:pt x="1" y="29"/>
                    <a:pt x="1" y="30"/>
                  </a:cubicBezTo>
                  <a:cubicBezTo>
                    <a:pt x="1" y="31"/>
                    <a:pt x="1" y="31"/>
                    <a:pt x="1" y="31"/>
                  </a:cubicBezTo>
                  <a:cubicBezTo>
                    <a:pt x="3" y="31"/>
                    <a:pt x="5" y="31"/>
                    <a:pt x="6" y="31"/>
                  </a:cubicBezTo>
                  <a:cubicBezTo>
                    <a:pt x="6" y="30"/>
                    <a:pt x="7" y="30"/>
                    <a:pt x="7" y="30"/>
                  </a:cubicBezTo>
                  <a:cubicBezTo>
                    <a:pt x="8" y="31"/>
                    <a:pt x="10" y="31"/>
                    <a:pt x="11" y="30"/>
                  </a:cubicBezTo>
                  <a:cubicBezTo>
                    <a:pt x="12" y="30"/>
                    <a:pt x="13" y="30"/>
                    <a:pt x="13" y="31"/>
                  </a:cubicBezTo>
                  <a:cubicBezTo>
                    <a:pt x="13" y="31"/>
                    <a:pt x="14" y="32"/>
                    <a:pt x="14" y="32"/>
                  </a:cubicBezTo>
                  <a:cubicBezTo>
                    <a:pt x="15" y="33"/>
                    <a:pt x="14" y="33"/>
                    <a:pt x="15" y="34"/>
                  </a:cubicBezTo>
                  <a:cubicBezTo>
                    <a:pt x="15" y="34"/>
                    <a:pt x="16" y="34"/>
                    <a:pt x="17" y="35"/>
                  </a:cubicBezTo>
                  <a:cubicBezTo>
                    <a:pt x="17" y="35"/>
                    <a:pt x="17" y="35"/>
                    <a:pt x="17" y="35"/>
                  </a:cubicBezTo>
                  <a:cubicBezTo>
                    <a:pt x="17" y="35"/>
                    <a:pt x="17" y="35"/>
                    <a:pt x="17" y="35"/>
                  </a:cubicBezTo>
                  <a:cubicBezTo>
                    <a:pt x="18" y="34"/>
                    <a:pt x="18" y="33"/>
                    <a:pt x="19" y="33"/>
                  </a:cubicBezTo>
                  <a:cubicBezTo>
                    <a:pt x="21" y="34"/>
                    <a:pt x="21" y="33"/>
                    <a:pt x="21" y="33"/>
                  </a:cubicBezTo>
                  <a:cubicBezTo>
                    <a:pt x="22" y="33"/>
                    <a:pt x="23" y="33"/>
                    <a:pt x="23" y="33"/>
                  </a:cubicBezTo>
                  <a:cubicBezTo>
                    <a:pt x="24" y="32"/>
                    <a:pt x="23" y="31"/>
                    <a:pt x="22" y="31"/>
                  </a:cubicBezTo>
                  <a:cubicBezTo>
                    <a:pt x="22" y="30"/>
                    <a:pt x="21" y="29"/>
                    <a:pt x="21" y="28"/>
                  </a:cubicBezTo>
                  <a:cubicBezTo>
                    <a:pt x="21" y="27"/>
                    <a:pt x="20" y="27"/>
                    <a:pt x="20" y="27"/>
                  </a:cubicBezTo>
                  <a:cubicBezTo>
                    <a:pt x="20" y="26"/>
                    <a:pt x="21" y="25"/>
                    <a:pt x="22" y="24"/>
                  </a:cubicBezTo>
                  <a:cubicBezTo>
                    <a:pt x="22" y="24"/>
                    <a:pt x="23" y="25"/>
                    <a:pt x="23" y="25"/>
                  </a:cubicBezTo>
                  <a:cubicBezTo>
                    <a:pt x="24" y="24"/>
                    <a:pt x="25" y="24"/>
                    <a:pt x="25" y="24"/>
                  </a:cubicBezTo>
                  <a:cubicBezTo>
                    <a:pt x="25" y="25"/>
                    <a:pt x="26" y="24"/>
                    <a:pt x="26" y="23"/>
                  </a:cubicBezTo>
                  <a:cubicBezTo>
                    <a:pt x="26" y="22"/>
                    <a:pt x="28" y="22"/>
                    <a:pt x="28" y="22"/>
                  </a:cubicBezTo>
                  <a:cubicBezTo>
                    <a:pt x="28" y="21"/>
                    <a:pt x="29" y="19"/>
                    <a:pt x="29" y="19"/>
                  </a:cubicBezTo>
                  <a:cubicBezTo>
                    <a:pt x="29" y="19"/>
                    <a:pt x="30" y="19"/>
                    <a:pt x="30" y="18"/>
                  </a:cubicBezTo>
                  <a:cubicBezTo>
                    <a:pt x="30" y="17"/>
                    <a:pt x="31" y="17"/>
                    <a:pt x="32" y="17"/>
                  </a:cubicBezTo>
                  <a:cubicBezTo>
                    <a:pt x="32" y="17"/>
                    <a:pt x="32" y="16"/>
                    <a:pt x="32" y="15"/>
                  </a:cubicBezTo>
                  <a:cubicBezTo>
                    <a:pt x="32" y="14"/>
                    <a:pt x="32" y="13"/>
                    <a:pt x="33" y="13"/>
                  </a:cubicBezTo>
                  <a:cubicBezTo>
                    <a:pt x="34" y="13"/>
                    <a:pt x="33" y="12"/>
                    <a:pt x="32" y="12"/>
                  </a:cubicBezTo>
                  <a:cubicBezTo>
                    <a:pt x="31" y="12"/>
                    <a:pt x="31" y="10"/>
                    <a:pt x="31" y="10"/>
                  </a:cubicBezTo>
                  <a:cubicBezTo>
                    <a:pt x="31" y="10"/>
                    <a:pt x="31" y="8"/>
                    <a:pt x="30" y="8"/>
                  </a:cubicBezTo>
                  <a:cubicBezTo>
                    <a:pt x="30" y="8"/>
                    <a:pt x="31" y="6"/>
                    <a:pt x="32" y="6"/>
                  </a:cubicBezTo>
                  <a:cubicBezTo>
                    <a:pt x="33" y="6"/>
                    <a:pt x="34" y="8"/>
                    <a:pt x="35" y="7"/>
                  </a:cubicBezTo>
                  <a:cubicBezTo>
                    <a:pt x="36" y="7"/>
                    <a:pt x="37" y="6"/>
                    <a:pt x="37" y="6"/>
                  </a:cubicBezTo>
                  <a:cubicBezTo>
                    <a:pt x="38" y="6"/>
                    <a:pt x="38" y="5"/>
                    <a:pt x="38" y="5"/>
                  </a:cubicBezTo>
                  <a:cubicBezTo>
                    <a:pt x="38" y="4"/>
                    <a:pt x="37" y="4"/>
                    <a:pt x="36"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355">
              <a:extLst>
                <a:ext uri="{FF2B5EF4-FFF2-40B4-BE49-F238E27FC236}">
                  <a16:creationId xmlns:a16="http://schemas.microsoft.com/office/drawing/2014/main" id="{40A24BDC-2B3A-445E-8122-BB6707352EB2}"/>
                </a:ext>
              </a:extLst>
            </p:cNvPr>
            <p:cNvSpPr>
              <a:spLocks noEditPoints="1"/>
            </p:cNvSpPr>
            <p:nvPr/>
          </p:nvSpPr>
          <p:spPr bwMode="auto">
            <a:xfrm>
              <a:off x="-2733675" y="2184400"/>
              <a:ext cx="387350" cy="136525"/>
            </a:xfrm>
            <a:custGeom>
              <a:avLst/>
              <a:gdLst>
                <a:gd name="T0" fmla="*/ 8 w 107"/>
                <a:gd name="T1" fmla="*/ 16 h 38"/>
                <a:gd name="T2" fmla="*/ 30 w 107"/>
                <a:gd name="T3" fmla="*/ 20 h 38"/>
                <a:gd name="T4" fmla="*/ 4 w 107"/>
                <a:gd name="T5" fmla="*/ 10 h 38"/>
                <a:gd name="T6" fmla="*/ 57 w 107"/>
                <a:gd name="T7" fmla="*/ 27 h 38"/>
                <a:gd name="T8" fmla="*/ 59 w 107"/>
                <a:gd name="T9" fmla="*/ 22 h 38"/>
                <a:gd name="T10" fmla="*/ 63 w 107"/>
                <a:gd name="T11" fmla="*/ 22 h 38"/>
                <a:gd name="T12" fmla="*/ 65 w 107"/>
                <a:gd name="T13" fmla="*/ 15 h 38"/>
                <a:gd name="T14" fmla="*/ 65 w 107"/>
                <a:gd name="T15" fmla="*/ 13 h 38"/>
                <a:gd name="T16" fmla="*/ 61 w 107"/>
                <a:gd name="T17" fmla="*/ 11 h 38"/>
                <a:gd name="T18" fmla="*/ 55 w 107"/>
                <a:gd name="T19" fmla="*/ 20 h 38"/>
                <a:gd name="T20" fmla="*/ 25 w 107"/>
                <a:gd name="T21" fmla="*/ 21 h 38"/>
                <a:gd name="T22" fmla="*/ 24 w 107"/>
                <a:gd name="T23" fmla="*/ 17 h 38"/>
                <a:gd name="T24" fmla="*/ 23 w 107"/>
                <a:gd name="T25" fmla="*/ 19 h 38"/>
                <a:gd name="T26" fmla="*/ 19 w 107"/>
                <a:gd name="T27" fmla="*/ 14 h 38"/>
                <a:gd name="T28" fmla="*/ 16 w 107"/>
                <a:gd name="T29" fmla="*/ 10 h 38"/>
                <a:gd name="T30" fmla="*/ 10 w 107"/>
                <a:gd name="T31" fmla="*/ 6 h 38"/>
                <a:gd name="T32" fmla="*/ 0 w 107"/>
                <a:gd name="T33" fmla="*/ 0 h 38"/>
                <a:gd name="T34" fmla="*/ 9 w 107"/>
                <a:gd name="T35" fmla="*/ 13 h 38"/>
                <a:gd name="T36" fmla="*/ 20 w 107"/>
                <a:gd name="T37" fmla="*/ 26 h 38"/>
                <a:gd name="T38" fmla="*/ 25 w 107"/>
                <a:gd name="T39" fmla="*/ 24 h 38"/>
                <a:gd name="T40" fmla="*/ 77 w 107"/>
                <a:gd name="T41" fmla="*/ 10 h 38"/>
                <a:gd name="T42" fmla="*/ 77 w 107"/>
                <a:gd name="T43" fmla="*/ 13 h 38"/>
                <a:gd name="T44" fmla="*/ 72 w 107"/>
                <a:gd name="T45" fmla="*/ 21 h 38"/>
                <a:gd name="T46" fmla="*/ 57 w 107"/>
                <a:gd name="T47" fmla="*/ 34 h 38"/>
                <a:gd name="T48" fmla="*/ 66 w 107"/>
                <a:gd name="T49" fmla="*/ 33 h 38"/>
                <a:gd name="T50" fmla="*/ 79 w 107"/>
                <a:gd name="T51" fmla="*/ 22 h 38"/>
                <a:gd name="T52" fmla="*/ 45 w 107"/>
                <a:gd name="T53" fmla="*/ 32 h 38"/>
                <a:gd name="T54" fmla="*/ 40 w 107"/>
                <a:gd name="T55" fmla="*/ 30 h 38"/>
                <a:gd name="T56" fmla="*/ 25 w 107"/>
                <a:gd name="T57" fmla="*/ 28 h 38"/>
                <a:gd name="T58" fmla="*/ 27 w 107"/>
                <a:gd name="T59" fmla="*/ 31 h 38"/>
                <a:gd name="T60" fmla="*/ 41 w 107"/>
                <a:gd name="T61" fmla="*/ 33 h 38"/>
                <a:gd name="T62" fmla="*/ 45 w 107"/>
                <a:gd name="T63" fmla="*/ 32 h 38"/>
                <a:gd name="T64" fmla="*/ 93 w 107"/>
                <a:gd name="T65" fmla="*/ 21 h 38"/>
                <a:gd name="T66" fmla="*/ 83 w 107"/>
                <a:gd name="T67" fmla="*/ 17 h 38"/>
                <a:gd name="T68" fmla="*/ 89 w 107"/>
                <a:gd name="T69" fmla="*/ 19 h 38"/>
                <a:gd name="T70" fmla="*/ 86 w 107"/>
                <a:gd name="T71" fmla="*/ 20 h 38"/>
                <a:gd name="T72" fmla="*/ 91 w 107"/>
                <a:gd name="T73" fmla="*/ 23 h 38"/>
                <a:gd name="T74" fmla="*/ 101 w 107"/>
                <a:gd name="T75" fmla="*/ 29 h 38"/>
                <a:gd name="T76" fmla="*/ 104 w 107"/>
                <a:gd name="T77" fmla="*/ 33 h 38"/>
                <a:gd name="T78" fmla="*/ 99 w 107"/>
                <a:gd name="T79" fmla="*/ 17 h 38"/>
                <a:gd name="T80" fmla="*/ 68 w 107"/>
                <a:gd name="T81" fmla="*/ 36 h 38"/>
                <a:gd name="T82" fmla="*/ 69 w 107"/>
                <a:gd name="T83" fmla="*/ 36 h 38"/>
                <a:gd name="T84" fmla="*/ 70 w 107"/>
                <a:gd name="T85" fmla="*/ 35 h 38"/>
                <a:gd name="T86" fmla="*/ 51 w 107"/>
                <a:gd name="T87" fmla="*/ 13 h 38"/>
                <a:gd name="T88" fmla="*/ 52 w 107"/>
                <a:gd name="T89" fmla="*/ 8 h 38"/>
                <a:gd name="T90" fmla="*/ 52 w 107"/>
                <a:gd name="T91" fmla="*/ 4 h 38"/>
                <a:gd name="T92" fmla="*/ 46 w 107"/>
                <a:gd name="T93" fmla="*/ 7 h 38"/>
                <a:gd name="T94" fmla="*/ 41 w 107"/>
                <a:gd name="T95" fmla="*/ 10 h 38"/>
                <a:gd name="T96" fmla="*/ 34 w 107"/>
                <a:gd name="T97" fmla="*/ 10 h 38"/>
                <a:gd name="T98" fmla="*/ 31 w 107"/>
                <a:gd name="T99" fmla="*/ 12 h 38"/>
                <a:gd name="T100" fmla="*/ 37 w 107"/>
                <a:gd name="T101" fmla="*/ 21 h 38"/>
                <a:gd name="T102" fmla="*/ 45 w 107"/>
                <a:gd name="T103" fmla="*/ 23 h 38"/>
                <a:gd name="T104" fmla="*/ 55 w 107"/>
                <a:gd name="T105" fmla="*/ 36 h 38"/>
                <a:gd name="T106" fmla="*/ 55 w 107"/>
                <a:gd name="T107" fmla="*/ 36 h 38"/>
                <a:gd name="T108" fmla="*/ 48 w 107"/>
                <a:gd name="T109" fmla="*/ 34 h 38"/>
                <a:gd name="T110" fmla="*/ 52 w 107"/>
                <a:gd name="T111"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7" h="38">
                  <a:moveTo>
                    <a:pt x="8" y="16"/>
                  </a:moveTo>
                  <a:cubicBezTo>
                    <a:pt x="7" y="16"/>
                    <a:pt x="8" y="18"/>
                    <a:pt x="9" y="17"/>
                  </a:cubicBezTo>
                  <a:cubicBezTo>
                    <a:pt x="9" y="17"/>
                    <a:pt x="8" y="15"/>
                    <a:pt x="8" y="16"/>
                  </a:cubicBezTo>
                  <a:close/>
                  <a:moveTo>
                    <a:pt x="30" y="20"/>
                  </a:moveTo>
                  <a:cubicBezTo>
                    <a:pt x="30" y="20"/>
                    <a:pt x="28" y="20"/>
                    <a:pt x="29" y="21"/>
                  </a:cubicBezTo>
                  <a:cubicBezTo>
                    <a:pt x="29" y="22"/>
                    <a:pt x="30" y="21"/>
                    <a:pt x="30" y="20"/>
                  </a:cubicBezTo>
                  <a:close/>
                  <a:moveTo>
                    <a:pt x="4" y="10"/>
                  </a:moveTo>
                  <a:cubicBezTo>
                    <a:pt x="4" y="11"/>
                    <a:pt x="5" y="13"/>
                    <a:pt x="6" y="12"/>
                  </a:cubicBezTo>
                  <a:cubicBezTo>
                    <a:pt x="6" y="11"/>
                    <a:pt x="4" y="10"/>
                    <a:pt x="4" y="10"/>
                  </a:cubicBezTo>
                  <a:close/>
                  <a:moveTo>
                    <a:pt x="56" y="22"/>
                  </a:moveTo>
                  <a:cubicBezTo>
                    <a:pt x="57" y="22"/>
                    <a:pt x="57" y="24"/>
                    <a:pt x="57" y="24"/>
                  </a:cubicBezTo>
                  <a:cubicBezTo>
                    <a:pt x="57" y="25"/>
                    <a:pt x="56" y="27"/>
                    <a:pt x="57" y="27"/>
                  </a:cubicBezTo>
                  <a:cubicBezTo>
                    <a:pt x="58" y="27"/>
                    <a:pt x="59" y="25"/>
                    <a:pt x="58" y="25"/>
                  </a:cubicBezTo>
                  <a:cubicBezTo>
                    <a:pt x="58" y="24"/>
                    <a:pt x="58" y="21"/>
                    <a:pt x="58" y="21"/>
                  </a:cubicBezTo>
                  <a:cubicBezTo>
                    <a:pt x="58" y="20"/>
                    <a:pt x="60" y="20"/>
                    <a:pt x="59" y="22"/>
                  </a:cubicBezTo>
                  <a:cubicBezTo>
                    <a:pt x="59" y="23"/>
                    <a:pt x="61" y="23"/>
                    <a:pt x="61" y="24"/>
                  </a:cubicBezTo>
                  <a:cubicBezTo>
                    <a:pt x="61" y="25"/>
                    <a:pt x="62" y="24"/>
                    <a:pt x="63" y="24"/>
                  </a:cubicBezTo>
                  <a:cubicBezTo>
                    <a:pt x="64" y="24"/>
                    <a:pt x="64" y="23"/>
                    <a:pt x="63" y="22"/>
                  </a:cubicBezTo>
                  <a:cubicBezTo>
                    <a:pt x="62" y="22"/>
                    <a:pt x="63" y="20"/>
                    <a:pt x="62" y="20"/>
                  </a:cubicBezTo>
                  <a:cubicBezTo>
                    <a:pt x="61" y="19"/>
                    <a:pt x="61" y="18"/>
                    <a:pt x="62" y="18"/>
                  </a:cubicBezTo>
                  <a:cubicBezTo>
                    <a:pt x="63" y="18"/>
                    <a:pt x="65" y="16"/>
                    <a:pt x="65" y="15"/>
                  </a:cubicBezTo>
                  <a:cubicBezTo>
                    <a:pt x="65" y="15"/>
                    <a:pt x="61" y="15"/>
                    <a:pt x="60" y="17"/>
                  </a:cubicBezTo>
                  <a:cubicBezTo>
                    <a:pt x="60" y="18"/>
                    <a:pt x="57" y="16"/>
                    <a:pt x="57" y="14"/>
                  </a:cubicBezTo>
                  <a:cubicBezTo>
                    <a:pt x="58" y="12"/>
                    <a:pt x="64" y="12"/>
                    <a:pt x="65" y="13"/>
                  </a:cubicBezTo>
                  <a:cubicBezTo>
                    <a:pt x="67" y="13"/>
                    <a:pt x="69" y="11"/>
                    <a:pt x="69" y="10"/>
                  </a:cubicBezTo>
                  <a:cubicBezTo>
                    <a:pt x="70" y="9"/>
                    <a:pt x="68" y="10"/>
                    <a:pt x="67" y="11"/>
                  </a:cubicBezTo>
                  <a:cubicBezTo>
                    <a:pt x="66" y="12"/>
                    <a:pt x="63" y="11"/>
                    <a:pt x="61" y="11"/>
                  </a:cubicBezTo>
                  <a:cubicBezTo>
                    <a:pt x="59" y="10"/>
                    <a:pt x="59" y="11"/>
                    <a:pt x="58" y="12"/>
                  </a:cubicBezTo>
                  <a:cubicBezTo>
                    <a:pt x="57" y="12"/>
                    <a:pt x="57" y="15"/>
                    <a:pt x="56" y="15"/>
                  </a:cubicBezTo>
                  <a:cubicBezTo>
                    <a:pt x="56" y="15"/>
                    <a:pt x="56" y="18"/>
                    <a:pt x="55" y="20"/>
                  </a:cubicBezTo>
                  <a:cubicBezTo>
                    <a:pt x="53" y="22"/>
                    <a:pt x="55" y="22"/>
                    <a:pt x="56" y="22"/>
                  </a:cubicBezTo>
                  <a:close/>
                  <a:moveTo>
                    <a:pt x="25" y="24"/>
                  </a:moveTo>
                  <a:cubicBezTo>
                    <a:pt x="25" y="23"/>
                    <a:pt x="25" y="22"/>
                    <a:pt x="25" y="21"/>
                  </a:cubicBezTo>
                  <a:cubicBezTo>
                    <a:pt x="25" y="21"/>
                    <a:pt x="25" y="21"/>
                    <a:pt x="26" y="21"/>
                  </a:cubicBezTo>
                  <a:cubicBezTo>
                    <a:pt x="27" y="21"/>
                    <a:pt x="27" y="19"/>
                    <a:pt x="26" y="19"/>
                  </a:cubicBezTo>
                  <a:cubicBezTo>
                    <a:pt x="26" y="19"/>
                    <a:pt x="25" y="17"/>
                    <a:pt x="24" y="17"/>
                  </a:cubicBezTo>
                  <a:cubicBezTo>
                    <a:pt x="23" y="17"/>
                    <a:pt x="23" y="18"/>
                    <a:pt x="24" y="19"/>
                  </a:cubicBezTo>
                  <a:cubicBezTo>
                    <a:pt x="25" y="19"/>
                    <a:pt x="25" y="19"/>
                    <a:pt x="25" y="20"/>
                  </a:cubicBezTo>
                  <a:cubicBezTo>
                    <a:pt x="25" y="20"/>
                    <a:pt x="24" y="19"/>
                    <a:pt x="23" y="19"/>
                  </a:cubicBezTo>
                  <a:cubicBezTo>
                    <a:pt x="22" y="19"/>
                    <a:pt x="23" y="18"/>
                    <a:pt x="22" y="18"/>
                  </a:cubicBezTo>
                  <a:cubicBezTo>
                    <a:pt x="21" y="18"/>
                    <a:pt x="21" y="16"/>
                    <a:pt x="20" y="16"/>
                  </a:cubicBezTo>
                  <a:cubicBezTo>
                    <a:pt x="19" y="16"/>
                    <a:pt x="19" y="15"/>
                    <a:pt x="19" y="14"/>
                  </a:cubicBezTo>
                  <a:cubicBezTo>
                    <a:pt x="20" y="14"/>
                    <a:pt x="18" y="13"/>
                    <a:pt x="18" y="12"/>
                  </a:cubicBezTo>
                  <a:cubicBezTo>
                    <a:pt x="18" y="11"/>
                    <a:pt x="17" y="12"/>
                    <a:pt x="17" y="11"/>
                  </a:cubicBezTo>
                  <a:cubicBezTo>
                    <a:pt x="17" y="10"/>
                    <a:pt x="16" y="11"/>
                    <a:pt x="16" y="10"/>
                  </a:cubicBezTo>
                  <a:cubicBezTo>
                    <a:pt x="15" y="9"/>
                    <a:pt x="15" y="10"/>
                    <a:pt x="14" y="9"/>
                  </a:cubicBezTo>
                  <a:cubicBezTo>
                    <a:pt x="14" y="9"/>
                    <a:pt x="13" y="8"/>
                    <a:pt x="12" y="8"/>
                  </a:cubicBezTo>
                  <a:cubicBezTo>
                    <a:pt x="12" y="9"/>
                    <a:pt x="11" y="8"/>
                    <a:pt x="10" y="6"/>
                  </a:cubicBezTo>
                  <a:cubicBezTo>
                    <a:pt x="10" y="6"/>
                    <a:pt x="7" y="4"/>
                    <a:pt x="7" y="3"/>
                  </a:cubicBezTo>
                  <a:cubicBezTo>
                    <a:pt x="6" y="2"/>
                    <a:pt x="5" y="1"/>
                    <a:pt x="3" y="1"/>
                  </a:cubicBezTo>
                  <a:cubicBezTo>
                    <a:pt x="1" y="1"/>
                    <a:pt x="1" y="0"/>
                    <a:pt x="0" y="0"/>
                  </a:cubicBezTo>
                  <a:cubicBezTo>
                    <a:pt x="0" y="2"/>
                    <a:pt x="2" y="4"/>
                    <a:pt x="3" y="5"/>
                  </a:cubicBezTo>
                  <a:cubicBezTo>
                    <a:pt x="5" y="6"/>
                    <a:pt x="5" y="8"/>
                    <a:pt x="7" y="8"/>
                  </a:cubicBezTo>
                  <a:cubicBezTo>
                    <a:pt x="8" y="8"/>
                    <a:pt x="8" y="13"/>
                    <a:pt x="9" y="13"/>
                  </a:cubicBezTo>
                  <a:cubicBezTo>
                    <a:pt x="10" y="13"/>
                    <a:pt x="12" y="17"/>
                    <a:pt x="13" y="18"/>
                  </a:cubicBezTo>
                  <a:cubicBezTo>
                    <a:pt x="13" y="20"/>
                    <a:pt x="15" y="21"/>
                    <a:pt x="16" y="22"/>
                  </a:cubicBezTo>
                  <a:cubicBezTo>
                    <a:pt x="17" y="24"/>
                    <a:pt x="20" y="25"/>
                    <a:pt x="20" y="26"/>
                  </a:cubicBezTo>
                  <a:cubicBezTo>
                    <a:pt x="21" y="26"/>
                    <a:pt x="21" y="28"/>
                    <a:pt x="21" y="27"/>
                  </a:cubicBezTo>
                  <a:cubicBezTo>
                    <a:pt x="22" y="26"/>
                    <a:pt x="23" y="27"/>
                    <a:pt x="24" y="27"/>
                  </a:cubicBezTo>
                  <a:cubicBezTo>
                    <a:pt x="25" y="27"/>
                    <a:pt x="25" y="25"/>
                    <a:pt x="25" y="24"/>
                  </a:cubicBezTo>
                  <a:close/>
                  <a:moveTo>
                    <a:pt x="77" y="13"/>
                  </a:moveTo>
                  <a:cubicBezTo>
                    <a:pt x="79" y="13"/>
                    <a:pt x="78" y="12"/>
                    <a:pt x="78" y="11"/>
                  </a:cubicBezTo>
                  <a:cubicBezTo>
                    <a:pt x="78" y="10"/>
                    <a:pt x="77" y="11"/>
                    <a:pt x="77" y="10"/>
                  </a:cubicBezTo>
                  <a:cubicBezTo>
                    <a:pt x="77" y="10"/>
                    <a:pt x="76" y="8"/>
                    <a:pt x="75" y="10"/>
                  </a:cubicBezTo>
                  <a:cubicBezTo>
                    <a:pt x="74" y="11"/>
                    <a:pt x="75" y="15"/>
                    <a:pt x="76" y="15"/>
                  </a:cubicBezTo>
                  <a:cubicBezTo>
                    <a:pt x="77" y="14"/>
                    <a:pt x="76" y="13"/>
                    <a:pt x="77" y="13"/>
                  </a:cubicBezTo>
                  <a:close/>
                  <a:moveTo>
                    <a:pt x="72" y="21"/>
                  </a:moveTo>
                  <a:cubicBezTo>
                    <a:pt x="72" y="22"/>
                    <a:pt x="74" y="23"/>
                    <a:pt x="74" y="22"/>
                  </a:cubicBezTo>
                  <a:cubicBezTo>
                    <a:pt x="75" y="21"/>
                    <a:pt x="71" y="20"/>
                    <a:pt x="72" y="21"/>
                  </a:cubicBezTo>
                  <a:close/>
                  <a:moveTo>
                    <a:pt x="66" y="33"/>
                  </a:moveTo>
                  <a:cubicBezTo>
                    <a:pt x="64" y="33"/>
                    <a:pt x="63" y="34"/>
                    <a:pt x="61" y="33"/>
                  </a:cubicBezTo>
                  <a:cubicBezTo>
                    <a:pt x="59" y="33"/>
                    <a:pt x="57" y="33"/>
                    <a:pt x="57" y="34"/>
                  </a:cubicBezTo>
                  <a:cubicBezTo>
                    <a:pt x="57" y="35"/>
                    <a:pt x="59" y="35"/>
                    <a:pt x="61" y="35"/>
                  </a:cubicBezTo>
                  <a:cubicBezTo>
                    <a:pt x="62" y="35"/>
                    <a:pt x="64" y="34"/>
                    <a:pt x="65" y="34"/>
                  </a:cubicBezTo>
                  <a:cubicBezTo>
                    <a:pt x="67" y="34"/>
                    <a:pt x="68" y="33"/>
                    <a:pt x="66" y="33"/>
                  </a:cubicBezTo>
                  <a:close/>
                  <a:moveTo>
                    <a:pt x="81" y="20"/>
                  </a:moveTo>
                  <a:cubicBezTo>
                    <a:pt x="79" y="20"/>
                    <a:pt x="76" y="20"/>
                    <a:pt x="76" y="21"/>
                  </a:cubicBezTo>
                  <a:cubicBezTo>
                    <a:pt x="77" y="22"/>
                    <a:pt x="78" y="22"/>
                    <a:pt x="79" y="22"/>
                  </a:cubicBezTo>
                  <a:cubicBezTo>
                    <a:pt x="81" y="22"/>
                    <a:pt x="82" y="23"/>
                    <a:pt x="82" y="23"/>
                  </a:cubicBezTo>
                  <a:cubicBezTo>
                    <a:pt x="83" y="23"/>
                    <a:pt x="83" y="21"/>
                    <a:pt x="81" y="20"/>
                  </a:cubicBezTo>
                  <a:close/>
                  <a:moveTo>
                    <a:pt x="45" y="32"/>
                  </a:moveTo>
                  <a:cubicBezTo>
                    <a:pt x="45" y="31"/>
                    <a:pt x="42" y="32"/>
                    <a:pt x="41" y="32"/>
                  </a:cubicBezTo>
                  <a:cubicBezTo>
                    <a:pt x="39" y="31"/>
                    <a:pt x="42" y="31"/>
                    <a:pt x="43" y="30"/>
                  </a:cubicBezTo>
                  <a:cubicBezTo>
                    <a:pt x="44" y="29"/>
                    <a:pt x="42" y="29"/>
                    <a:pt x="40" y="30"/>
                  </a:cubicBezTo>
                  <a:cubicBezTo>
                    <a:pt x="38" y="31"/>
                    <a:pt x="35" y="28"/>
                    <a:pt x="35" y="29"/>
                  </a:cubicBezTo>
                  <a:cubicBezTo>
                    <a:pt x="35" y="30"/>
                    <a:pt x="31" y="29"/>
                    <a:pt x="30" y="28"/>
                  </a:cubicBezTo>
                  <a:cubicBezTo>
                    <a:pt x="29" y="28"/>
                    <a:pt x="26" y="27"/>
                    <a:pt x="25" y="28"/>
                  </a:cubicBezTo>
                  <a:cubicBezTo>
                    <a:pt x="24" y="29"/>
                    <a:pt x="24" y="28"/>
                    <a:pt x="24" y="29"/>
                  </a:cubicBezTo>
                  <a:cubicBezTo>
                    <a:pt x="24" y="30"/>
                    <a:pt x="25" y="30"/>
                    <a:pt x="26" y="30"/>
                  </a:cubicBezTo>
                  <a:cubicBezTo>
                    <a:pt x="26" y="30"/>
                    <a:pt x="26" y="31"/>
                    <a:pt x="27" y="31"/>
                  </a:cubicBezTo>
                  <a:cubicBezTo>
                    <a:pt x="28" y="31"/>
                    <a:pt x="31" y="32"/>
                    <a:pt x="31" y="31"/>
                  </a:cubicBezTo>
                  <a:cubicBezTo>
                    <a:pt x="31" y="31"/>
                    <a:pt x="34" y="31"/>
                    <a:pt x="35" y="32"/>
                  </a:cubicBezTo>
                  <a:cubicBezTo>
                    <a:pt x="37" y="34"/>
                    <a:pt x="40" y="34"/>
                    <a:pt x="41" y="33"/>
                  </a:cubicBezTo>
                  <a:cubicBezTo>
                    <a:pt x="42" y="33"/>
                    <a:pt x="44" y="34"/>
                    <a:pt x="44" y="34"/>
                  </a:cubicBezTo>
                  <a:cubicBezTo>
                    <a:pt x="45" y="33"/>
                    <a:pt x="46" y="35"/>
                    <a:pt x="47" y="34"/>
                  </a:cubicBezTo>
                  <a:cubicBezTo>
                    <a:pt x="48" y="33"/>
                    <a:pt x="45" y="33"/>
                    <a:pt x="45" y="32"/>
                  </a:cubicBezTo>
                  <a:close/>
                  <a:moveTo>
                    <a:pt x="99" y="17"/>
                  </a:moveTo>
                  <a:cubicBezTo>
                    <a:pt x="98" y="17"/>
                    <a:pt x="97" y="19"/>
                    <a:pt x="97" y="19"/>
                  </a:cubicBezTo>
                  <a:cubicBezTo>
                    <a:pt x="96" y="19"/>
                    <a:pt x="94" y="21"/>
                    <a:pt x="93" y="21"/>
                  </a:cubicBezTo>
                  <a:cubicBezTo>
                    <a:pt x="91" y="22"/>
                    <a:pt x="91" y="17"/>
                    <a:pt x="90" y="16"/>
                  </a:cubicBezTo>
                  <a:cubicBezTo>
                    <a:pt x="90" y="15"/>
                    <a:pt x="85" y="14"/>
                    <a:pt x="85" y="15"/>
                  </a:cubicBezTo>
                  <a:cubicBezTo>
                    <a:pt x="85" y="16"/>
                    <a:pt x="83" y="16"/>
                    <a:pt x="83" y="17"/>
                  </a:cubicBezTo>
                  <a:cubicBezTo>
                    <a:pt x="83" y="17"/>
                    <a:pt x="83" y="17"/>
                    <a:pt x="84" y="17"/>
                  </a:cubicBezTo>
                  <a:cubicBezTo>
                    <a:pt x="85" y="17"/>
                    <a:pt x="85" y="18"/>
                    <a:pt x="86" y="19"/>
                  </a:cubicBezTo>
                  <a:cubicBezTo>
                    <a:pt x="86" y="20"/>
                    <a:pt x="88" y="19"/>
                    <a:pt x="89" y="19"/>
                  </a:cubicBezTo>
                  <a:cubicBezTo>
                    <a:pt x="90" y="19"/>
                    <a:pt x="90" y="20"/>
                    <a:pt x="89" y="20"/>
                  </a:cubicBezTo>
                  <a:cubicBezTo>
                    <a:pt x="88" y="19"/>
                    <a:pt x="88" y="20"/>
                    <a:pt x="87" y="20"/>
                  </a:cubicBezTo>
                  <a:cubicBezTo>
                    <a:pt x="86" y="20"/>
                    <a:pt x="85" y="20"/>
                    <a:pt x="86" y="20"/>
                  </a:cubicBezTo>
                  <a:cubicBezTo>
                    <a:pt x="86" y="21"/>
                    <a:pt x="87" y="21"/>
                    <a:pt x="87" y="22"/>
                  </a:cubicBezTo>
                  <a:cubicBezTo>
                    <a:pt x="87" y="23"/>
                    <a:pt x="89" y="23"/>
                    <a:pt x="89" y="22"/>
                  </a:cubicBezTo>
                  <a:cubicBezTo>
                    <a:pt x="89" y="21"/>
                    <a:pt x="90" y="23"/>
                    <a:pt x="91" y="23"/>
                  </a:cubicBezTo>
                  <a:cubicBezTo>
                    <a:pt x="93" y="23"/>
                    <a:pt x="92" y="24"/>
                    <a:pt x="93" y="24"/>
                  </a:cubicBezTo>
                  <a:cubicBezTo>
                    <a:pt x="95" y="24"/>
                    <a:pt x="98" y="25"/>
                    <a:pt x="100" y="26"/>
                  </a:cubicBezTo>
                  <a:cubicBezTo>
                    <a:pt x="101" y="27"/>
                    <a:pt x="100" y="28"/>
                    <a:pt x="101" y="29"/>
                  </a:cubicBezTo>
                  <a:cubicBezTo>
                    <a:pt x="102" y="30"/>
                    <a:pt x="102" y="31"/>
                    <a:pt x="101" y="31"/>
                  </a:cubicBezTo>
                  <a:cubicBezTo>
                    <a:pt x="100" y="31"/>
                    <a:pt x="98" y="32"/>
                    <a:pt x="99" y="33"/>
                  </a:cubicBezTo>
                  <a:cubicBezTo>
                    <a:pt x="99" y="34"/>
                    <a:pt x="103" y="33"/>
                    <a:pt x="104" y="33"/>
                  </a:cubicBezTo>
                  <a:cubicBezTo>
                    <a:pt x="105" y="33"/>
                    <a:pt x="105" y="34"/>
                    <a:pt x="107" y="35"/>
                  </a:cubicBezTo>
                  <a:cubicBezTo>
                    <a:pt x="107" y="20"/>
                    <a:pt x="107" y="20"/>
                    <a:pt x="107" y="20"/>
                  </a:cubicBezTo>
                  <a:cubicBezTo>
                    <a:pt x="104" y="19"/>
                    <a:pt x="99" y="17"/>
                    <a:pt x="99" y="17"/>
                  </a:cubicBezTo>
                  <a:close/>
                  <a:moveTo>
                    <a:pt x="69" y="35"/>
                  </a:moveTo>
                  <a:cubicBezTo>
                    <a:pt x="69" y="35"/>
                    <a:pt x="68" y="35"/>
                    <a:pt x="68" y="35"/>
                  </a:cubicBezTo>
                  <a:cubicBezTo>
                    <a:pt x="68" y="35"/>
                    <a:pt x="68" y="35"/>
                    <a:pt x="68" y="36"/>
                  </a:cubicBezTo>
                  <a:cubicBezTo>
                    <a:pt x="68" y="36"/>
                    <a:pt x="67" y="35"/>
                    <a:pt x="67" y="35"/>
                  </a:cubicBezTo>
                  <a:cubicBezTo>
                    <a:pt x="66" y="36"/>
                    <a:pt x="65" y="37"/>
                    <a:pt x="66" y="38"/>
                  </a:cubicBezTo>
                  <a:cubicBezTo>
                    <a:pt x="67" y="38"/>
                    <a:pt x="68" y="37"/>
                    <a:pt x="69" y="36"/>
                  </a:cubicBezTo>
                  <a:cubicBezTo>
                    <a:pt x="69" y="36"/>
                    <a:pt x="69" y="36"/>
                    <a:pt x="69" y="36"/>
                  </a:cubicBezTo>
                  <a:cubicBezTo>
                    <a:pt x="69" y="36"/>
                    <a:pt x="69" y="36"/>
                    <a:pt x="69" y="36"/>
                  </a:cubicBezTo>
                  <a:cubicBezTo>
                    <a:pt x="69" y="35"/>
                    <a:pt x="70" y="35"/>
                    <a:pt x="70" y="35"/>
                  </a:cubicBezTo>
                  <a:cubicBezTo>
                    <a:pt x="69" y="35"/>
                    <a:pt x="69" y="35"/>
                    <a:pt x="69" y="35"/>
                  </a:cubicBezTo>
                  <a:close/>
                  <a:moveTo>
                    <a:pt x="50" y="17"/>
                  </a:moveTo>
                  <a:cubicBezTo>
                    <a:pt x="51" y="16"/>
                    <a:pt x="51" y="15"/>
                    <a:pt x="51" y="13"/>
                  </a:cubicBezTo>
                  <a:cubicBezTo>
                    <a:pt x="51" y="12"/>
                    <a:pt x="54" y="12"/>
                    <a:pt x="55" y="11"/>
                  </a:cubicBezTo>
                  <a:cubicBezTo>
                    <a:pt x="55" y="11"/>
                    <a:pt x="54" y="10"/>
                    <a:pt x="53" y="10"/>
                  </a:cubicBezTo>
                  <a:cubicBezTo>
                    <a:pt x="52" y="9"/>
                    <a:pt x="53" y="8"/>
                    <a:pt x="52" y="8"/>
                  </a:cubicBezTo>
                  <a:cubicBezTo>
                    <a:pt x="52" y="7"/>
                    <a:pt x="51" y="6"/>
                    <a:pt x="52" y="6"/>
                  </a:cubicBezTo>
                  <a:cubicBezTo>
                    <a:pt x="52" y="6"/>
                    <a:pt x="51" y="4"/>
                    <a:pt x="52" y="4"/>
                  </a:cubicBezTo>
                  <a:cubicBezTo>
                    <a:pt x="52" y="4"/>
                    <a:pt x="52" y="4"/>
                    <a:pt x="52" y="4"/>
                  </a:cubicBezTo>
                  <a:cubicBezTo>
                    <a:pt x="52" y="3"/>
                    <a:pt x="51" y="3"/>
                    <a:pt x="51" y="3"/>
                  </a:cubicBezTo>
                  <a:cubicBezTo>
                    <a:pt x="50" y="3"/>
                    <a:pt x="47" y="3"/>
                    <a:pt x="47" y="5"/>
                  </a:cubicBezTo>
                  <a:cubicBezTo>
                    <a:pt x="48" y="7"/>
                    <a:pt x="46" y="6"/>
                    <a:pt x="46" y="7"/>
                  </a:cubicBezTo>
                  <a:cubicBezTo>
                    <a:pt x="46" y="8"/>
                    <a:pt x="45" y="8"/>
                    <a:pt x="45" y="9"/>
                  </a:cubicBezTo>
                  <a:cubicBezTo>
                    <a:pt x="45" y="10"/>
                    <a:pt x="45" y="10"/>
                    <a:pt x="43" y="10"/>
                  </a:cubicBezTo>
                  <a:cubicBezTo>
                    <a:pt x="42" y="11"/>
                    <a:pt x="42" y="10"/>
                    <a:pt x="41" y="10"/>
                  </a:cubicBezTo>
                  <a:cubicBezTo>
                    <a:pt x="40" y="10"/>
                    <a:pt x="40" y="11"/>
                    <a:pt x="39" y="11"/>
                  </a:cubicBezTo>
                  <a:cubicBezTo>
                    <a:pt x="38" y="11"/>
                    <a:pt x="36" y="11"/>
                    <a:pt x="36" y="11"/>
                  </a:cubicBezTo>
                  <a:cubicBezTo>
                    <a:pt x="35" y="12"/>
                    <a:pt x="34" y="10"/>
                    <a:pt x="34" y="10"/>
                  </a:cubicBezTo>
                  <a:cubicBezTo>
                    <a:pt x="34" y="10"/>
                    <a:pt x="33" y="10"/>
                    <a:pt x="33" y="9"/>
                  </a:cubicBezTo>
                  <a:cubicBezTo>
                    <a:pt x="33" y="9"/>
                    <a:pt x="33" y="9"/>
                    <a:pt x="33" y="9"/>
                  </a:cubicBezTo>
                  <a:cubicBezTo>
                    <a:pt x="32" y="9"/>
                    <a:pt x="30" y="11"/>
                    <a:pt x="31" y="12"/>
                  </a:cubicBezTo>
                  <a:cubicBezTo>
                    <a:pt x="32" y="13"/>
                    <a:pt x="32" y="15"/>
                    <a:pt x="33" y="15"/>
                  </a:cubicBezTo>
                  <a:cubicBezTo>
                    <a:pt x="33" y="16"/>
                    <a:pt x="35" y="16"/>
                    <a:pt x="35" y="18"/>
                  </a:cubicBezTo>
                  <a:cubicBezTo>
                    <a:pt x="35" y="19"/>
                    <a:pt x="36" y="21"/>
                    <a:pt x="37" y="21"/>
                  </a:cubicBezTo>
                  <a:cubicBezTo>
                    <a:pt x="38" y="20"/>
                    <a:pt x="38" y="21"/>
                    <a:pt x="39" y="22"/>
                  </a:cubicBezTo>
                  <a:cubicBezTo>
                    <a:pt x="39" y="22"/>
                    <a:pt x="41" y="21"/>
                    <a:pt x="42" y="21"/>
                  </a:cubicBezTo>
                  <a:cubicBezTo>
                    <a:pt x="42" y="21"/>
                    <a:pt x="45" y="22"/>
                    <a:pt x="45" y="23"/>
                  </a:cubicBezTo>
                  <a:cubicBezTo>
                    <a:pt x="45" y="23"/>
                    <a:pt x="47" y="23"/>
                    <a:pt x="48" y="22"/>
                  </a:cubicBezTo>
                  <a:cubicBezTo>
                    <a:pt x="49" y="22"/>
                    <a:pt x="49" y="18"/>
                    <a:pt x="50" y="17"/>
                  </a:cubicBezTo>
                  <a:close/>
                  <a:moveTo>
                    <a:pt x="55" y="36"/>
                  </a:moveTo>
                  <a:cubicBezTo>
                    <a:pt x="55" y="37"/>
                    <a:pt x="57" y="37"/>
                    <a:pt x="57" y="37"/>
                  </a:cubicBezTo>
                  <a:cubicBezTo>
                    <a:pt x="57" y="38"/>
                    <a:pt x="59" y="38"/>
                    <a:pt x="59" y="37"/>
                  </a:cubicBezTo>
                  <a:cubicBezTo>
                    <a:pt x="59" y="36"/>
                    <a:pt x="54" y="35"/>
                    <a:pt x="55" y="36"/>
                  </a:cubicBezTo>
                  <a:close/>
                  <a:moveTo>
                    <a:pt x="52" y="33"/>
                  </a:moveTo>
                  <a:cubicBezTo>
                    <a:pt x="51" y="33"/>
                    <a:pt x="50" y="34"/>
                    <a:pt x="49" y="33"/>
                  </a:cubicBezTo>
                  <a:cubicBezTo>
                    <a:pt x="49" y="33"/>
                    <a:pt x="48" y="34"/>
                    <a:pt x="48" y="34"/>
                  </a:cubicBezTo>
                  <a:cubicBezTo>
                    <a:pt x="48" y="35"/>
                    <a:pt x="50" y="36"/>
                    <a:pt x="52" y="35"/>
                  </a:cubicBezTo>
                  <a:cubicBezTo>
                    <a:pt x="53" y="34"/>
                    <a:pt x="55" y="35"/>
                    <a:pt x="55" y="34"/>
                  </a:cubicBezTo>
                  <a:cubicBezTo>
                    <a:pt x="55" y="33"/>
                    <a:pt x="52" y="32"/>
                    <a:pt x="52"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356">
              <a:extLst>
                <a:ext uri="{FF2B5EF4-FFF2-40B4-BE49-F238E27FC236}">
                  <a16:creationId xmlns:a16="http://schemas.microsoft.com/office/drawing/2014/main" id="{59537078-DC73-4200-8DD3-35E5D228AAF3}"/>
                </a:ext>
              </a:extLst>
            </p:cNvPr>
            <p:cNvSpPr>
              <a:spLocks noEditPoints="1"/>
            </p:cNvSpPr>
            <p:nvPr/>
          </p:nvSpPr>
          <p:spPr bwMode="auto">
            <a:xfrm>
              <a:off x="-2490788" y="2303463"/>
              <a:ext cx="28575" cy="11113"/>
            </a:xfrm>
            <a:custGeom>
              <a:avLst/>
              <a:gdLst>
                <a:gd name="T0" fmla="*/ 1 w 8"/>
                <a:gd name="T1" fmla="*/ 2 h 3"/>
                <a:gd name="T2" fmla="*/ 0 w 8"/>
                <a:gd name="T3" fmla="*/ 2 h 3"/>
                <a:gd name="T4" fmla="*/ 1 w 8"/>
                <a:gd name="T5" fmla="*/ 3 h 3"/>
                <a:gd name="T6" fmla="*/ 1 w 8"/>
                <a:gd name="T7" fmla="*/ 2 h 3"/>
                <a:gd name="T8" fmla="*/ 1 w 8"/>
                <a:gd name="T9" fmla="*/ 2 h 3"/>
                <a:gd name="T10" fmla="*/ 1 w 8"/>
                <a:gd name="T11" fmla="*/ 2 h 3"/>
                <a:gd name="T12" fmla="*/ 4 w 8"/>
                <a:gd name="T13" fmla="*/ 0 h 3"/>
                <a:gd name="T14" fmla="*/ 2 w 8"/>
                <a:gd name="T15" fmla="*/ 1 h 3"/>
                <a:gd name="T16" fmla="*/ 2 w 8"/>
                <a:gd name="T17" fmla="*/ 2 h 3"/>
                <a:gd name="T18" fmla="*/ 3 w 8"/>
                <a:gd name="T19" fmla="*/ 2 h 3"/>
                <a:gd name="T20" fmla="*/ 8 w 8"/>
                <a:gd name="T21" fmla="*/ 0 h 3"/>
                <a:gd name="T22" fmla="*/ 4 w 8"/>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3">
                  <a:moveTo>
                    <a:pt x="1" y="2"/>
                  </a:moveTo>
                  <a:cubicBezTo>
                    <a:pt x="1" y="2"/>
                    <a:pt x="0" y="2"/>
                    <a:pt x="0" y="2"/>
                  </a:cubicBezTo>
                  <a:cubicBezTo>
                    <a:pt x="0" y="2"/>
                    <a:pt x="1" y="3"/>
                    <a:pt x="1" y="3"/>
                  </a:cubicBezTo>
                  <a:cubicBezTo>
                    <a:pt x="1" y="2"/>
                    <a:pt x="1" y="2"/>
                    <a:pt x="1" y="2"/>
                  </a:cubicBezTo>
                  <a:cubicBezTo>
                    <a:pt x="1" y="2"/>
                    <a:pt x="1" y="2"/>
                    <a:pt x="1" y="2"/>
                  </a:cubicBezTo>
                  <a:cubicBezTo>
                    <a:pt x="1" y="2"/>
                    <a:pt x="1" y="2"/>
                    <a:pt x="1" y="2"/>
                  </a:cubicBezTo>
                  <a:close/>
                  <a:moveTo>
                    <a:pt x="4" y="0"/>
                  </a:moveTo>
                  <a:cubicBezTo>
                    <a:pt x="3" y="0"/>
                    <a:pt x="3" y="1"/>
                    <a:pt x="2" y="1"/>
                  </a:cubicBezTo>
                  <a:cubicBezTo>
                    <a:pt x="2" y="2"/>
                    <a:pt x="2" y="2"/>
                    <a:pt x="2" y="2"/>
                  </a:cubicBezTo>
                  <a:cubicBezTo>
                    <a:pt x="2" y="2"/>
                    <a:pt x="2" y="2"/>
                    <a:pt x="3" y="2"/>
                  </a:cubicBezTo>
                  <a:cubicBezTo>
                    <a:pt x="4" y="2"/>
                    <a:pt x="7" y="1"/>
                    <a:pt x="8" y="0"/>
                  </a:cubicBezTo>
                  <a:cubicBezTo>
                    <a:pt x="8" y="0"/>
                    <a:pt x="5" y="0"/>
                    <a:pt x="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8" name="Freeform 357">
              <a:extLst>
                <a:ext uri="{FF2B5EF4-FFF2-40B4-BE49-F238E27FC236}">
                  <a16:creationId xmlns:a16="http://schemas.microsoft.com/office/drawing/2014/main" id="{5DDED39C-52DA-4407-85A7-300F7CB2E0AB}"/>
                </a:ext>
              </a:extLst>
            </p:cNvPr>
            <p:cNvSpPr>
              <a:spLocks noEditPoints="1"/>
            </p:cNvSpPr>
            <p:nvPr/>
          </p:nvSpPr>
          <p:spPr bwMode="auto">
            <a:xfrm>
              <a:off x="-3467100" y="1803400"/>
              <a:ext cx="98425" cy="103188"/>
            </a:xfrm>
            <a:custGeom>
              <a:avLst/>
              <a:gdLst>
                <a:gd name="T0" fmla="*/ 18 w 27"/>
                <a:gd name="T1" fmla="*/ 25 h 29"/>
                <a:gd name="T2" fmla="*/ 16 w 27"/>
                <a:gd name="T3" fmla="*/ 25 h 29"/>
                <a:gd name="T4" fmla="*/ 14 w 27"/>
                <a:gd name="T5" fmla="*/ 26 h 29"/>
                <a:gd name="T6" fmla="*/ 16 w 27"/>
                <a:gd name="T7" fmla="*/ 27 h 29"/>
                <a:gd name="T8" fmla="*/ 19 w 27"/>
                <a:gd name="T9" fmla="*/ 29 h 29"/>
                <a:gd name="T10" fmla="*/ 19 w 27"/>
                <a:gd name="T11" fmla="*/ 27 h 29"/>
                <a:gd name="T12" fmla="*/ 20 w 27"/>
                <a:gd name="T13" fmla="*/ 25 h 29"/>
                <a:gd name="T14" fmla="*/ 18 w 27"/>
                <a:gd name="T15" fmla="*/ 25 h 29"/>
                <a:gd name="T16" fmla="*/ 5 w 27"/>
                <a:gd name="T17" fmla="*/ 17 h 29"/>
                <a:gd name="T18" fmla="*/ 3 w 27"/>
                <a:gd name="T19" fmla="*/ 18 h 29"/>
                <a:gd name="T20" fmla="*/ 4 w 27"/>
                <a:gd name="T21" fmla="*/ 21 h 29"/>
                <a:gd name="T22" fmla="*/ 5 w 27"/>
                <a:gd name="T23" fmla="*/ 23 h 29"/>
                <a:gd name="T24" fmla="*/ 7 w 27"/>
                <a:gd name="T25" fmla="*/ 22 h 29"/>
                <a:gd name="T26" fmla="*/ 7 w 27"/>
                <a:gd name="T27" fmla="*/ 18 h 29"/>
                <a:gd name="T28" fmla="*/ 5 w 27"/>
                <a:gd name="T29" fmla="*/ 17 h 29"/>
                <a:gd name="T30" fmla="*/ 22 w 27"/>
                <a:gd name="T31" fmla="*/ 16 h 29"/>
                <a:gd name="T32" fmla="*/ 20 w 27"/>
                <a:gd name="T33" fmla="*/ 15 h 29"/>
                <a:gd name="T34" fmla="*/ 17 w 27"/>
                <a:gd name="T35" fmla="*/ 11 h 29"/>
                <a:gd name="T36" fmla="*/ 13 w 27"/>
                <a:gd name="T37" fmla="*/ 8 h 29"/>
                <a:gd name="T38" fmla="*/ 13 w 27"/>
                <a:gd name="T39" fmla="*/ 5 h 29"/>
                <a:gd name="T40" fmla="*/ 14 w 27"/>
                <a:gd name="T41" fmla="*/ 4 h 29"/>
                <a:gd name="T42" fmla="*/ 15 w 27"/>
                <a:gd name="T43" fmla="*/ 1 h 29"/>
                <a:gd name="T44" fmla="*/ 13 w 27"/>
                <a:gd name="T45" fmla="*/ 1 h 29"/>
                <a:gd name="T46" fmla="*/ 13 w 27"/>
                <a:gd name="T47" fmla="*/ 0 h 29"/>
                <a:gd name="T48" fmla="*/ 11 w 27"/>
                <a:gd name="T49" fmla="*/ 0 h 29"/>
                <a:gd name="T50" fmla="*/ 10 w 27"/>
                <a:gd name="T51" fmla="*/ 0 h 29"/>
                <a:gd name="T52" fmla="*/ 9 w 27"/>
                <a:gd name="T53" fmla="*/ 0 h 29"/>
                <a:gd name="T54" fmla="*/ 9 w 27"/>
                <a:gd name="T55" fmla="*/ 1 h 29"/>
                <a:gd name="T56" fmla="*/ 9 w 27"/>
                <a:gd name="T57" fmla="*/ 1 h 29"/>
                <a:gd name="T58" fmla="*/ 8 w 27"/>
                <a:gd name="T59" fmla="*/ 2 h 29"/>
                <a:gd name="T60" fmla="*/ 7 w 27"/>
                <a:gd name="T61" fmla="*/ 2 h 29"/>
                <a:gd name="T62" fmla="*/ 6 w 27"/>
                <a:gd name="T63" fmla="*/ 2 h 29"/>
                <a:gd name="T64" fmla="*/ 5 w 27"/>
                <a:gd name="T65" fmla="*/ 3 h 29"/>
                <a:gd name="T66" fmla="*/ 4 w 27"/>
                <a:gd name="T67" fmla="*/ 2 h 29"/>
                <a:gd name="T68" fmla="*/ 3 w 27"/>
                <a:gd name="T69" fmla="*/ 3 h 29"/>
                <a:gd name="T70" fmla="*/ 1 w 27"/>
                <a:gd name="T71" fmla="*/ 3 h 29"/>
                <a:gd name="T72" fmla="*/ 1 w 27"/>
                <a:gd name="T73" fmla="*/ 4 h 29"/>
                <a:gd name="T74" fmla="*/ 1 w 27"/>
                <a:gd name="T75" fmla="*/ 5 h 29"/>
                <a:gd name="T76" fmla="*/ 0 w 27"/>
                <a:gd name="T77" fmla="*/ 6 h 29"/>
                <a:gd name="T78" fmla="*/ 1 w 27"/>
                <a:gd name="T79" fmla="*/ 7 h 29"/>
                <a:gd name="T80" fmla="*/ 1 w 27"/>
                <a:gd name="T81" fmla="*/ 8 h 29"/>
                <a:gd name="T82" fmla="*/ 2 w 27"/>
                <a:gd name="T83" fmla="*/ 9 h 29"/>
                <a:gd name="T84" fmla="*/ 2 w 27"/>
                <a:gd name="T85" fmla="*/ 9 h 29"/>
                <a:gd name="T86" fmla="*/ 3 w 27"/>
                <a:gd name="T87" fmla="*/ 9 h 29"/>
                <a:gd name="T88" fmla="*/ 5 w 27"/>
                <a:gd name="T89" fmla="*/ 8 h 29"/>
                <a:gd name="T90" fmla="*/ 8 w 27"/>
                <a:gd name="T91" fmla="*/ 9 h 29"/>
                <a:gd name="T92" fmla="*/ 9 w 27"/>
                <a:gd name="T93" fmla="*/ 10 h 29"/>
                <a:gd name="T94" fmla="*/ 11 w 27"/>
                <a:gd name="T95" fmla="*/ 13 h 29"/>
                <a:gd name="T96" fmla="*/ 14 w 27"/>
                <a:gd name="T97" fmla="*/ 16 h 29"/>
                <a:gd name="T98" fmla="*/ 17 w 27"/>
                <a:gd name="T99" fmla="*/ 17 h 29"/>
                <a:gd name="T100" fmla="*/ 19 w 27"/>
                <a:gd name="T101" fmla="*/ 18 h 29"/>
                <a:gd name="T102" fmla="*/ 20 w 27"/>
                <a:gd name="T103" fmla="*/ 20 h 29"/>
                <a:gd name="T104" fmla="*/ 21 w 27"/>
                <a:gd name="T105" fmla="*/ 21 h 29"/>
                <a:gd name="T106" fmla="*/ 21 w 27"/>
                <a:gd name="T107" fmla="*/ 24 h 29"/>
                <a:gd name="T108" fmla="*/ 21 w 27"/>
                <a:gd name="T109" fmla="*/ 25 h 29"/>
                <a:gd name="T110" fmla="*/ 22 w 27"/>
                <a:gd name="T111" fmla="*/ 23 h 29"/>
                <a:gd name="T112" fmla="*/ 24 w 27"/>
                <a:gd name="T113" fmla="*/ 22 h 29"/>
                <a:gd name="T114" fmla="*/ 23 w 27"/>
                <a:gd name="T115" fmla="*/ 20 h 29"/>
                <a:gd name="T116" fmla="*/ 25 w 27"/>
                <a:gd name="T117" fmla="*/ 19 h 29"/>
                <a:gd name="T118" fmla="*/ 27 w 27"/>
                <a:gd name="T119" fmla="*/ 19 h 29"/>
                <a:gd name="T120" fmla="*/ 22 w 27"/>
                <a:gd name="T121"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 h="29">
                  <a:moveTo>
                    <a:pt x="18" y="25"/>
                  </a:moveTo>
                  <a:cubicBezTo>
                    <a:pt x="17" y="25"/>
                    <a:pt x="16" y="25"/>
                    <a:pt x="16" y="25"/>
                  </a:cubicBezTo>
                  <a:cubicBezTo>
                    <a:pt x="15" y="25"/>
                    <a:pt x="13" y="25"/>
                    <a:pt x="14" y="26"/>
                  </a:cubicBezTo>
                  <a:cubicBezTo>
                    <a:pt x="14" y="26"/>
                    <a:pt x="14" y="27"/>
                    <a:pt x="16" y="27"/>
                  </a:cubicBezTo>
                  <a:cubicBezTo>
                    <a:pt x="18" y="28"/>
                    <a:pt x="18" y="29"/>
                    <a:pt x="19" y="29"/>
                  </a:cubicBezTo>
                  <a:cubicBezTo>
                    <a:pt x="19" y="29"/>
                    <a:pt x="20" y="28"/>
                    <a:pt x="19" y="27"/>
                  </a:cubicBezTo>
                  <a:cubicBezTo>
                    <a:pt x="19" y="26"/>
                    <a:pt x="20" y="25"/>
                    <a:pt x="20" y="25"/>
                  </a:cubicBezTo>
                  <a:cubicBezTo>
                    <a:pt x="20" y="25"/>
                    <a:pt x="20" y="25"/>
                    <a:pt x="18" y="25"/>
                  </a:cubicBezTo>
                  <a:close/>
                  <a:moveTo>
                    <a:pt x="5" y="17"/>
                  </a:moveTo>
                  <a:cubicBezTo>
                    <a:pt x="4" y="18"/>
                    <a:pt x="4" y="17"/>
                    <a:pt x="3" y="18"/>
                  </a:cubicBezTo>
                  <a:cubicBezTo>
                    <a:pt x="3" y="18"/>
                    <a:pt x="5" y="19"/>
                    <a:pt x="4" y="21"/>
                  </a:cubicBezTo>
                  <a:cubicBezTo>
                    <a:pt x="4" y="22"/>
                    <a:pt x="5" y="24"/>
                    <a:pt x="5" y="23"/>
                  </a:cubicBezTo>
                  <a:cubicBezTo>
                    <a:pt x="6" y="22"/>
                    <a:pt x="6" y="22"/>
                    <a:pt x="7" y="22"/>
                  </a:cubicBezTo>
                  <a:cubicBezTo>
                    <a:pt x="7" y="21"/>
                    <a:pt x="7" y="19"/>
                    <a:pt x="7" y="18"/>
                  </a:cubicBezTo>
                  <a:cubicBezTo>
                    <a:pt x="8" y="17"/>
                    <a:pt x="6" y="17"/>
                    <a:pt x="5" y="17"/>
                  </a:cubicBezTo>
                  <a:close/>
                  <a:moveTo>
                    <a:pt x="22" y="16"/>
                  </a:moveTo>
                  <a:cubicBezTo>
                    <a:pt x="21" y="16"/>
                    <a:pt x="22" y="15"/>
                    <a:pt x="20" y="15"/>
                  </a:cubicBezTo>
                  <a:cubicBezTo>
                    <a:pt x="19" y="15"/>
                    <a:pt x="17" y="13"/>
                    <a:pt x="17" y="11"/>
                  </a:cubicBezTo>
                  <a:cubicBezTo>
                    <a:pt x="16" y="9"/>
                    <a:pt x="14" y="9"/>
                    <a:pt x="13" y="8"/>
                  </a:cubicBezTo>
                  <a:cubicBezTo>
                    <a:pt x="13" y="7"/>
                    <a:pt x="14" y="6"/>
                    <a:pt x="13" y="5"/>
                  </a:cubicBezTo>
                  <a:cubicBezTo>
                    <a:pt x="13" y="5"/>
                    <a:pt x="14" y="4"/>
                    <a:pt x="14" y="4"/>
                  </a:cubicBezTo>
                  <a:cubicBezTo>
                    <a:pt x="14" y="3"/>
                    <a:pt x="15" y="2"/>
                    <a:pt x="15" y="1"/>
                  </a:cubicBezTo>
                  <a:cubicBezTo>
                    <a:pt x="14" y="1"/>
                    <a:pt x="14" y="1"/>
                    <a:pt x="13" y="1"/>
                  </a:cubicBezTo>
                  <a:cubicBezTo>
                    <a:pt x="13" y="1"/>
                    <a:pt x="13" y="0"/>
                    <a:pt x="13" y="0"/>
                  </a:cubicBezTo>
                  <a:cubicBezTo>
                    <a:pt x="13" y="0"/>
                    <a:pt x="11" y="0"/>
                    <a:pt x="11" y="0"/>
                  </a:cubicBezTo>
                  <a:cubicBezTo>
                    <a:pt x="11" y="0"/>
                    <a:pt x="10" y="1"/>
                    <a:pt x="10" y="0"/>
                  </a:cubicBezTo>
                  <a:cubicBezTo>
                    <a:pt x="10" y="0"/>
                    <a:pt x="9" y="0"/>
                    <a:pt x="9" y="0"/>
                  </a:cubicBezTo>
                  <a:cubicBezTo>
                    <a:pt x="9" y="1"/>
                    <a:pt x="9" y="1"/>
                    <a:pt x="9" y="1"/>
                  </a:cubicBezTo>
                  <a:cubicBezTo>
                    <a:pt x="9" y="1"/>
                    <a:pt x="9" y="1"/>
                    <a:pt x="9" y="1"/>
                  </a:cubicBezTo>
                  <a:cubicBezTo>
                    <a:pt x="8" y="1"/>
                    <a:pt x="8" y="1"/>
                    <a:pt x="8" y="2"/>
                  </a:cubicBezTo>
                  <a:cubicBezTo>
                    <a:pt x="8" y="2"/>
                    <a:pt x="7" y="2"/>
                    <a:pt x="7" y="2"/>
                  </a:cubicBezTo>
                  <a:cubicBezTo>
                    <a:pt x="6" y="2"/>
                    <a:pt x="6" y="2"/>
                    <a:pt x="6" y="2"/>
                  </a:cubicBezTo>
                  <a:cubicBezTo>
                    <a:pt x="6" y="3"/>
                    <a:pt x="6" y="4"/>
                    <a:pt x="5" y="3"/>
                  </a:cubicBezTo>
                  <a:cubicBezTo>
                    <a:pt x="5" y="3"/>
                    <a:pt x="4" y="1"/>
                    <a:pt x="4" y="2"/>
                  </a:cubicBezTo>
                  <a:cubicBezTo>
                    <a:pt x="4" y="2"/>
                    <a:pt x="3" y="3"/>
                    <a:pt x="3" y="3"/>
                  </a:cubicBezTo>
                  <a:cubicBezTo>
                    <a:pt x="3" y="3"/>
                    <a:pt x="2" y="3"/>
                    <a:pt x="1" y="3"/>
                  </a:cubicBezTo>
                  <a:cubicBezTo>
                    <a:pt x="1" y="4"/>
                    <a:pt x="1" y="4"/>
                    <a:pt x="1" y="4"/>
                  </a:cubicBezTo>
                  <a:cubicBezTo>
                    <a:pt x="1" y="5"/>
                    <a:pt x="1" y="5"/>
                    <a:pt x="1" y="5"/>
                  </a:cubicBezTo>
                  <a:cubicBezTo>
                    <a:pt x="0" y="6"/>
                    <a:pt x="0" y="5"/>
                    <a:pt x="0" y="6"/>
                  </a:cubicBezTo>
                  <a:cubicBezTo>
                    <a:pt x="1" y="7"/>
                    <a:pt x="1" y="7"/>
                    <a:pt x="1" y="7"/>
                  </a:cubicBezTo>
                  <a:cubicBezTo>
                    <a:pt x="1" y="8"/>
                    <a:pt x="1" y="8"/>
                    <a:pt x="1" y="8"/>
                  </a:cubicBezTo>
                  <a:cubicBezTo>
                    <a:pt x="2" y="8"/>
                    <a:pt x="3" y="8"/>
                    <a:pt x="2" y="9"/>
                  </a:cubicBezTo>
                  <a:cubicBezTo>
                    <a:pt x="2" y="9"/>
                    <a:pt x="2" y="9"/>
                    <a:pt x="2" y="9"/>
                  </a:cubicBezTo>
                  <a:cubicBezTo>
                    <a:pt x="3" y="9"/>
                    <a:pt x="3" y="9"/>
                    <a:pt x="3" y="9"/>
                  </a:cubicBezTo>
                  <a:cubicBezTo>
                    <a:pt x="4" y="9"/>
                    <a:pt x="4" y="8"/>
                    <a:pt x="5" y="8"/>
                  </a:cubicBezTo>
                  <a:cubicBezTo>
                    <a:pt x="6" y="7"/>
                    <a:pt x="8" y="8"/>
                    <a:pt x="8" y="9"/>
                  </a:cubicBezTo>
                  <a:cubicBezTo>
                    <a:pt x="9" y="10"/>
                    <a:pt x="9" y="10"/>
                    <a:pt x="9" y="10"/>
                  </a:cubicBezTo>
                  <a:cubicBezTo>
                    <a:pt x="9" y="11"/>
                    <a:pt x="10" y="12"/>
                    <a:pt x="11" y="13"/>
                  </a:cubicBezTo>
                  <a:cubicBezTo>
                    <a:pt x="13" y="14"/>
                    <a:pt x="13" y="16"/>
                    <a:pt x="14" y="16"/>
                  </a:cubicBezTo>
                  <a:cubicBezTo>
                    <a:pt x="15" y="16"/>
                    <a:pt x="16" y="16"/>
                    <a:pt x="17" y="17"/>
                  </a:cubicBezTo>
                  <a:cubicBezTo>
                    <a:pt x="17" y="18"/>
                    <a:pt x="18" y="18"/>
                    <a:pt x="19" y="18"/>
                  </a:cubicBezTo>
                  <a:cubicBezTo>
                    <a:pt x="19" y="19"/>
                    <a:pt x="19" y="20"/>
                    <a:pt x="20" y="20"/>
                  </a:cubicBezTo>
                  <a:cubicBezTo>
                    <a:pt x="21" y="20"/>
                    <a:pt x="21" y="20"/>
                    <a:pt x="21" y="21"/>
                  </a:cubicBezTo>
                  <a:cubicBezTo>
                    <a:pt x="21" y="22"/>
                    <a:pt x="22" y="23"/>
                    <a:pt x="21" y="24"/>
                  </a:cubicBezTo>
                  <a:cubicBezTo>
                    <a:pt x="21" y="24"/>
                    <a:pt x="21" y="25"/>
                    <a:pt x="21" y="25"/>
                  </a:cubicBezTo>
                  <a:cubicBezTo>
                    <a:pt x="22" y="25"/>
                    <a:pt x="22" y="24"/>
                    <a:pt x="22" y="23"/>
                  </a:cubicBezTo>
                  <a:cubicBezTo>
                    <a:pt x="22" y="23"/>
                    <a:pt x="23" y="23"/>
                    <a:pt x="24" y="22"/>
                  </a:cubicBezTo>
                  <a:cubicBezTo>
                    <a:pt x="24" y="21"/>
                    <a:pt x="23" y="21"/>
                    <a:pt x="23" y="20"/>
                  </a:cubicBezTo>
                  <a:cubicBezTo>
                    <a:pt x="22" y="19"/>
                    <a:pt x="24" y="19"/>
                    <a:pt x="25" y="19"/>
                  </a:cubicBezTo>
                  <a:cubicBezTo>
                    <a:pt x="26" y="20"/>
                    <a:pt x="27" y="21"/>
                    <a:pt x="27" y="19"/>
                  </a:cubicBezTo>
                  <a:cubicBezTo>
                    <a:pt x="27" y="18"/>
                    <a:pt x="23" y="17"/>
                    <a:pt x="22"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9" name="Freeform 358">
              <a:extLst>
                <a:ext uri="{FF2B5EF4-FFF2-40B4-BE49-F238E27FC236}">
                  <a16:creationId xmlns:a16="http://schemas.microsoft.com/office/drawing/2014/main" id="{6D924B41-A433-4AEF-A05A-DF006BA2C4D9}"/>
                </a:ext>
              </a:extLst>
            </p:cNvPr>
            <p:cNvSpPr>
              <a:spLocks/>
            </p:cNvSpPr>
            <p:nvPr/>
          </p:nvSpPr>
          <p:spPr bwMode="auto">
            <a:xfrm>
              <a:off x="-3368675" y="1838325"/>
              <a:ext cx="6350" cy="14288"/>
            </a:xfrm>
            <a:custGeom>
              <a:avLst/>
              <a:gdLst>
                <a:gd name="T0" fmla="*/ 1 w 2"/>
                <a:gd name="T1" fmla="*/ 0 h 4"/>
                <a:gd name="T2" fmla="*/ 0 w 2"/>
                <a:gd name="T3" fmla="*/ 2 h 4"/>
                <a:gd name="T4" fmla="*/ 0 w 2"/>
                <a:gd name="T5" fmla="*/ 3 h 4"/>
                <a:gd name="T6" fmla="*/ 1 w 2"/>
                <a:gd name="T7" fmla="*/ 4 h 4"/>
                <a:gd name="T8" fmla="*/ 1 w 2"/>
                <a:gd name="T9" fmla="*/ 4 h 4"/>
                <a:gd name="T10" fmla="*/ 2 w 2"/>
                <a:gd name="T11" fmla="*/ 3 h 4"/>
                <a:gd name="T12" fmla="*/ 1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1" y="0"/>
                  </a:moveTo>
                  <a:cubicBezTo>
                    <a:pt x="0" y="1"/>
                    <a:pt x="0" y="2"/>
                    <a:pt x="0" y="2"/>
                  </a:cubicBezTo>
                  <a:cubicBezTo>
                    <a:pt x="0" y="2"/>
                    <a:pt x="0" y="3"/>
                    <a:pt x="0" y="3"/>
                  </a:cubicBezTo>
                  <a:cubicBezTo>
                    <a:pt x="0" y="3"/>
                    <a:pt x="1" y="4"/>
                    <a:pt x="1" y="4"/>
                  </a:cubicBezTo>
                  <a:cubicBezTo>
                    <a:pt x="1" y="4"/>
                    <a:pt x="1" y="4"/>
                    <a:pt x="1" y="4"/>
                  </a:cubicBezTo>
                  <a:cubicBezTo>
                    <a:pt x="2" y="3"/>
                    <a:pt x="2" y="3"/>
                    <a:pt x="2" y="3"/>
                  </a:cubicBezTo>
                  <a:cubicBezTo>
                    <a:pt x="2" y="2"/>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0" name="Freeform 359">
              <a:extLst>
                <a:ext uri="{FF2B5EF4-FFF2-40B4-BE49-F238E27FC236}">
                  <a16:creationId xmlns:a16="http://schemas.microsoft.com/office/drawing/2014/main" id="{A63C6417-AF21-41B3-B186-DF18EA161057}"/>
                </a:ext>
              </a:extLst>
            </p:cNvPr>
            <p:cNvSpPr>
              <a:spLocks/>
            </p:cNvSpPr>
            <p:nvPr/>
          </p:nvSpPr>
          <p:spPr bwMode="auto">
            <a:xfrm>
              <a:off x="-3368675" y="1809750"/>
              <a:ext cx="36512" cy="42863"/>
            </a:xfrm>
            <a:custGeom>
              <a:avLst/>
              <a:gdLst>
                <a:gd name="T0" fmla="*/ 9 w 10"/>
                <a:gd name="T1" fmla="*/ 8 h 12"/>
                <a:gd name="T2" fmla="*/ 9 w 10"/>
                <a:gd name="T3" fmla="*/ 6 h 12"/>
                <a:gd name="T4" fmla="*/ 9 w 10"/>
                <a:gd name="T5" fmla="*/ 5 h 12"/>
                <a:gd name="T6" fmla="*/ 6 w 10"/>
                <a:gd name="T7" fmla="*/ 4 h 12"/>
                <a:gd name="T8" fmla="*/ 6 w 10"/>
                <a:gd name="T9" fmla="*/ 3 h 12"/>
                <a:gd name="T10" fmla="*/ 5 w 10"/>
                <a:gd name="T11" fmla="*/ 2 h 12"/>
                <a:gd name="T12" fmla="*/ 4 w 10"/>
                <a:gd name="T13" fmla="*/ 1 h 12"/>
                <a:gd name="T14" fmla="*/ 4 w 10"/>
                <a:gd name="T15" fmla="*/ 1 h 12"/>
                <a:gd name="T16" fmla="*/ 4 w 10"/>
                <a:gd name="T17" fmla="*/ 0 h 12"/>
                <a:gd name="T18" fmla="*/ 3 w 10"/>
                <a:gd name="T19" fmla="*/ 0 h 12"/>
                <a:gd name="T20" fmla="*/ 0 w 10"/>
                <a:gd name="T21" fmla="*/ 1 h 12"/>
                <a:gd name="T22" fmla="*/ 1 w 10"/>
                <a:gd name="T23" fmla="*/ 2 h 12"/>
                <a:gd name="T24" fmla="*/ 2 w 10"/>
                <a:gd name="T25" fmla="*/ 4 h 12"/>
                <a:gd name="T26" fmla="*/ 2 w 10"/>
                <a:gd name="T27" fmla="*/ 8 h 12"/>
                <a:gd name="T28" fmla="*/ 1 w 10"/>
                <a:gd name="T29" fmla="*/ 8 h 12"/>
                <a:gd name="T30" fmla="*/ 2 w 10"/>
                <a:gd name="T31" fmla="*/ 11 h 12"/>
                <a:gd name="T32" fmla="*/ 3 w 10"/>
                <a:gd name="T33" fmla="*/ 11 h 12"/>
                <a:gd name="T34" fmla="*/ 5 w 10"/>
                <a:gd name="T35" fmla="*/ 12 h 12"/>
                <a:gd name="T36" fmla="*/ 9 w 10"/>
                <a:gd name="T37" fmla="*/ 11 h 12"/>
                <a:gd name="T38" fmla="*/ 9 w 10"/>
                <a:gd name="T39" fmla="*/ 10 h 12"/>
                <a:gd name="T40" fmla="*/ 10 w 10"/>
                <a:gd name="T41" fmla="*/ 9 h 12"/>
                <a:gd name="T42" fmla="*/ 9 w 10"/>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9" y="8"/>
                  </a:moveTo>
                  <a:cubicBezTo>
                    <a:pt x="8" y="7"/>
                    <a:pt x="8" y="7"/>
                    <a:pt x="9" y="6"/>
                  </a:cubicBezTo>
                  <a:cubicBezTo>
                    <a:pt x="9" y="6"/>
                    <a:pt x="9" y="6"/>
                    <a:pt x="9" y="5"/>
                  </a:cubicBezTo>
                  <a:cubicBezTo>
                    <a:pt x="9" y="5"/>
                    <a:pt x="7" y="4"/>
                    <a:pt x="6" y="4"/>
                  </a:cubicBezTo>
                  <a:cubicBezTo>
                    <a:pt x="6" y="4"/>
                    <a:pt x="7" y="3"/>
                    <a:pt x="6" y="3"/>
                  </a:cubicBezTo>
                  <a:cubicBezTo>
                    <a:pt x="5" y="3"/>
                    <a:pt x="5" y="2"/>
                    <a:pt x="5" y="2"/>
                  </a:cubicBezTo>
                  <a:cubicBezTo>
                    <a:pt x="5" y="2"/>
                    <a:pt x="4" y="1"/>
                    <a:pt x="4" y="1"/>
                  </a:cubicBezTo>
                  <a:cubicBezTo>
                    <a:pt x="4" y="1"/>
                    <a:pt x="4" y="1"/>
                    <a:pt x="4" y="1"/>
                  </a:cubicBezTo>
                  <a:cubicBezTo>
                    <a:pt x="4" y="1"/>
                    <a:pt x="4" y="1"/>
                    <a:pt x="4" y="0"/>
                  </a:cubicBezTo>
                  <a:cubicBezTo>
                    <a:pt x="3" y="0"/>
                    <a:pt x="3" y="0"/>
                    <a:pt x="3" y="0"/>
                  </a:cubicBezTo>
                  <a:cubicBezTo>
                    <a:pt x="3" y="0"/>
                    <a:pt x="1" y="1"/>
                    <a:pt x="0" y="1"/>
                  </a:cubicBezTo>
                  <a:cubicBezTo>
                    <a:pt x="0" y="2"/>
                    <a:pt x="1" y="2"/>
                    <a:pt x="1" y="2"/>
                  </a:cubicBezTo>
                  <a:cubicBezTo>
                    <a:pt x="2" y="3"/>
                    <a:pt x="1" y="3"/>
                    <a:pt x="2" y="4"/>
                  </a:cubicBezTo>
                  <a:cubicBezTo>
                    <a:pt x="2" y="5"/>
                    <a:pt x="2" y="8"/>
                    <a:pt x="2" y="8"/>
                  </a:cubicBezTo>
                  <a:cubicBezTo>
                    <a:pt x="1" y="8"/>
                    <a:pt x="1" y="8"/>
                    <a:pt x="1" y="8"/>
                  </a:cubicBezTo>
                  <a:cubicBezTo>
                    <a:pt x="1" y="9"/>
                    <a:pt x="2" y="10"/>
                    <a:pt x="2" y="11"/>
                  </a:cubicBezTo>
                  <a:cubicBezTo>
                    <a:pt x="2" y="11"/>
                    <a:pt x="3" y="11"/>
                    <a:pt x="3" y="11"/>
                  </a:cubicBezTo>
                  <a:cubicBezTo>
                    <a:pt x="3" y="11"/>
                    <a:pt x="5" y="12"/>
                    <a:pt x="5" y="12"/>
                  </a:cubicBezTo>
                  <a:cubicBezTo>
                    <a:pt x="5" y="12"/>
                    <a:pt x="7" y="11"/>
                    <a:pt x="9" y="11"/>
                  </a:cubicBezTo>
                  <a:cubicBezTo>
                    <a:pt x="9" y="11"/>
                    <a:pt x="9" y="11"/>
                    <a:pt x="9" y="10"/>
                  </a:cubicBezTo>
                  <a:cubicBezTo>
                    <a:pt x="9" y="10"/>
                    <a:pt x="9" y="9"/>
                    <a:pt x="10" y="9"/>
                  </a:cubicBezTo>
                  <a:cubicBezTo>
                    <a:pt x="10" y="9"/>
                    <a:pt x="9" y="8"/>
                    <a:pt x="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31" name="TextBox 230">
            <a:extLst>
              <a:ext uri="{FF2B5EF4-FFF2-40B4-BE49-F238E27FC236}">
                <a16:creationId xmlns:a16="http://schemas.microsoft.com/office/drawing/2014/main" id="{CE91CBCB-67AA-4897-9F5A-F708A0272662}"/>
              </a:ext>
            </a:extLst>
          </p:cNvPr>
          <p:cNvSpPr txBox="1"/>
          <p:nvPr/>
        </p:nvSpPr>
        <p:spPr>
          <a:xfrm>
            <a:off x="832734" y="4341130"/>
            <a:ext cx="1802060" cy="400110"/>
          </a:xfrm>
          <a:prstGeom prst="rect">
            <a:avLst/>
          </a:prstGeom>
          <a:noFill/>
        </p:spPr>
        <p:txBody>
          <a:bodyPr wrap="square" rtlCol="0">
            <a:spAutoFit/>
          </a:bodyPr>
          <a:lstStyle/>
          <a:p>
            <a:r>
              <a:rPr lang="en-US" sz="2000" b="1" dirty="0">
                <a:solidFill>
                  <a:schemeClr val="tx2"/>
                </a:solidFill>
                <a:latin typeface="Roboto Slab" pitchFamily="2" charset="0"/>
                <a:ea typeface="Roboto Slab" pitchFamily="2" charset="0"/>
                <a:cs typeface="Lato" panose="020F0502020204030203" pitchFamily="34" charset="0"/>
              </a:rPr>
              <a:t>AUSTRALIA</a:t>
            </a:r>
          </a:p>
        </p:txBody>
      </p:sp>
      <p:sp>
        <p:nvSpPr>
          <p:cNvPr id="232" name="Rectangle 231">
            <a:extLst>
              <a:ext uri="{FF2B5EF4-FFF2-40B4-BE49-F238E27FC236}">
                <a16:creationId xmlns:a16="http://schemas.microsoft.com/office/drawing/2014/main" id="{9CA0936F-976A-4AB6-BCA9-9E1F067322C8}"/>
              </a:ext>
            </a:extLst>
          </p:cNvPr>
          <p:cNvSpPr/>
          <p:nvPr/>
        </p:nvSpPr>
        <p:spPr>
          <a:xfrm>
            <a:off x="832734" y="4796746"/>
            <a:ext cx="4664152" cy="109203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into electronic typesetting, remaining</a:t>
            </a:r>
          </a:p>
        </p:txBody>
      </p:sp>
      <p:sp>
        <p:nvSpPr>
          <p:cNvPr id="12" name="Picture Placeholder 11">
            <a:extLst>
              <a:ext uri="{FF2B5EF4-FFF2-40B4-BE49-F238E27FC236}">
                <a16:creationId xmlns:a16="http://schemas.microsoft.com/office/drawing/2014/main" id="{D08DFCE0-2BCC-4CEE-992C-2CF0DBC2D73F}"/>
              </a:ext>
            </a:extLst>
          </p:cNvPr>
          <p:cNvSpPr>
            <a:spLocks noGrp="1"/>
          </p:cNvSpPr>
          <p:nvPr>
            <p:ph type="pic" sz="quarter" idx="22"/>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Isosceles Triangle 13">
            <a:extLst>
              <a:ext uri="{FF2B5EF4-FFF2-40B4-BE49-F238E27FC236}">
                <a16:creationId xmlns:a16="http://schemas.microsoft.com/office/drawing/2014/main" id="{E7A699B0-980F-4DDB-BD3E-C9AD953FB4A7}"/>
              </a:ext>
            </a:extLst>
          </p:cNvPr>
          <p:cNvSpPr/>
          <p:nvPr/>
        </p:nvSpPr>
        <p:spPr>
          <a:xfrm rot="5400000">
            <a:off x="826137" y="45269"/>
            <a:ext cx="4278310" cy="5930587"/>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496DC801-C1B6-4179-BA5F-D61AB0446CB7}"/>
              </a:ext>
            </a:extLst>
          </p:cNvPr>
          <p:cNvSpPr/>
          <p:nvPr/>
        </p:nvSpPr>
        <p:spPr>
          <a:xfrm>
            <a:off x="5035354" y="1761855"/>
            <a:ext cx="2452124" cy="24521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grpSp>
        <p:nvGrpSpPr>
          <p:cNvPr id="8" name="Group 7">
            <a:extLst>
              <a:ext uri="{FF2B5EF4-FFF2-40B4-BE49-F238E27FC236}">
                <a16:creationId xmlns:a16="http://schemas.microsoft.com/office/drawing/2014/main" id="{FDE97E9A-6C1F-4891-B219-8599923B789E}"/>
              </a:ext>
            </a:extLst>
          </p:cNvPr>
          <p:cNvGrpSpPr/>
          <p:nvPr/>
        </p:nvGrpSpPr>
        <p:grpSpPr>
          <a:xfrm>
            <a:off x="2465697" y="4641959"/>
            <a:ext cx="7260606" cy="1083897"/>
            <a:chOff x="2466490" y="4319631"/>
            <a:chExt cx="7260606" cy="1083897"/>
          </a:xfrm>
        </p:grpSpPr>
        <p:grpSp>
          <p:nvGrpSpPr>
            <p:cNvPr id="2" name="Group 1">
              <a:extLst>
                <a:ext uri="{FF2B5EF4-FFF2-40B4-BE49-F238E27FC236}">
                  <a16:creationId xmlns:a16="http://schemas.microsoft.com/office/drawing/2014/main" id="{F0A036A2-B344-4114-9BA0-C3F7AAEC5AED}"/>
                </a:ext>
              </a:extLst>
            </p:cNvPr>
            <p:cNvGrpSpPr/>
            <p:nvPr/>
          </p:nvGrpSpPr>
          <p:grpSpPr>
            <a:xfrm>
              <a:off x="4438366" y="4319631"/>
              <a:ext cx="3316855" cy="635771"/>
              <a:chOff x="4437572" y="4723672"/>
              <a:chExt cx="3316855" cy="635771"/>
            </a:xfrm>
          </p:grpSpPr>
          <p:sp>
            <p:nvSpPr>
              <p:cNvPr id="12" name="TextBox 11">
                <a:extLst>
                  <a:ext uri="{FF2B5EF4-FFF2-40B4-BE49-F238E27FC236}">
                    <a16:creationId xmlns:a16="http://schemas.microsoft.com/office/drawing/2014/main" id="{873F1D1D-7DEF-4D68-8E79-42C0C633A1C9}"/>
                  </a:ext>
                </a:extLst>
              </p:cNvPr>
              <p:cNvSpPr txBox="1"/>
              <p:nvPr/>
            </p:nvSpPr>
            <p:spPr>
              <a:xfrm>
                <a:off x="5406571" y="4723672"/>
                <a:ext cx="1378857" cy="400110"/>
              </a:xfrm>
              <a:prstGeom prst="rect">
                <a:avLst/>
              </a:prstGeom>
              <a:noFill/>
            </p:spPr>
            <p:txBody>
              <a:bodyPr wrap="square" rtlCol="0">
                <a:spAutoFit/>
              </a:bodyPr>
              <a:lstStyle/>
              <a:p>
                <a:pPr algn="ctr"/>
                <a:r>
                  <a:rPr lang="en-US" sz="2000" b="1" dirty="0">
                    <a:solidFill>
                      <a:sysClr val="windowText" lastClr="000000"/>
                    </a:solidFill>
                    <a:latin typeface="Roboto Slab" pitchFamily="2" charset="0"/>
                    <a:ea typeface="Roboto Slab" pitchFamily="2" charset="0"/>
                  </a:rPr>
                  <a:t>HELLO”</a:t>
                </a:r>
              </a:p>
            </p:txBody>
          </p:sp>
          <p:sp>
            <p:nvSpPr>
              <p:cNvPr id="13" name="TextBox 12">
                <a:extLst>
                  <a:ext uri="{FF2B5EF4-FFF2-40B4-BE49-F238E27FC236}">
                    <a16:creationId xmlns:a16="http://schemas.microsoft.com/office/drawing/2014/main" id="{AB18B70E-5E4F-45CB-87FA-ACD51CE52EFE}"/>
                  </a:ext>
                </a:extLst>
              </p:cNvPr>
              <p:cNvSpPr txBox="1"/>
              <p:nvPr/>
            </p:nvSpPr>
            <p:spPr>
              <a:xfrm>
                <a:off x="4437572" y="5020889"/>
                <a:ext cx="3316855" cy="338554"/>
              </a:xfrm>
              <a:prstGeom prst="rect">
                <a:avLst/>
              </a:prstGeom>
              <a:noFill/>
            </p:spPr>
            <p:txBody>
              <a:bodyPr wrap="square" rtlCol="0">
                <a:spAutoFit/>
              </a:bodyPr>
              <a:lstStyle/>
              <a:p>
                <a:pPr algn="ctr"/>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16" name="Rectangle 4">
              <a:extLst>
                <a:ext uri="{FF2B5EF4-FFF2-40B4-BE49-F238E27FC236}">
                  <a16:creationId xmlns:a16="http://schemas.microsoft.com/office/drawing/2014/main" id="{DCE48D25-DB64-47B1-9936-D4A5D3E54EDC}"/>
                </a:ext>
              </a:extLst>
            </p:cNvPr>
            <p:cNvSpPr>
              <a:spLocks/>
            </p:cNvSpPr>
            <p:nvPr/>
          </p:nvSpPr>
          <p:spPr bwMode="auto">
            <a:xfrm>
              <a:off x="2466490" y="5057687"/>
              <a:ext cx="7260606"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100" dirty="0">
                  <a:solidFill>
                    <a:sysClr val="windowText" lastClr="000000"/>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sp>
        <p:nvSpPr>
          <p:cNvPr id="15" name="Title 1">
            <a:extLst>
              <a:ext uri="{FF2B5EF4-FFF2-40B4-BE49-F238E27FC236}">
                <a16:creationId xmlns:a16="http://schemas.microsoft.com/office/drawing/2014/main" id="{460B7180-B3DD-4B36-854E-F5E6189C2B4C}"/>
              </a:ext>
            </a:extLst>
          </p:cNvPr>
          <p:cNvSpPr txBox="1">
            <a:spLocks/>
          </p:cNvSpPr>
          <p:nvPr/>
        </p:nvSpPr>
        <p:spPr>
          <a:xfrm>
            <a:off x="838200" y="481013"/>
            <a:ext cx="10515600" cy="67945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b="1" dirty="0">
                <a:solidFill>
                  <a:sysClr val="windowText" lastClr="000000"/>
                </a:solidFill>
              </a:rPr>
              <a:t>Welcome Message</a:t>
            </a:r>
            <a:endParaRPr lang="en-US" dirty="0">
              <a:solidFill>
                <a:sysClr val="windowText" lastClr="000000"/>
              </a:solidFill>
            </a:endParaRPr>
          </a:p>
        </p:txBody>
      </p:sp>
      <p:sp>
        <p:nvSpPr>
          <p:cNvPr id="19" name="Subtitle 6">
            <a:extLst>
              <a:ext uri="{FF2B5EF4-FFF2-40B4-BE49-F238E27FC236}">
                <a16:creationId xmlns:a16="http://schemas.microsoft.com/office/drawing/2014/main" id="{C23CF622-A457-4A87-988C-D48B81EB66C4}"/>
              </a:ext>
            </a:extLst>
          </p:cNvPr>
          <p:cNvSpPr txBox="1">
            <a:spLocks/>
          </p:cNvSpPr>
          <p:nvPr/>
        </p:nvSpPr>
        <p:spPr>
          <a:xfrm>
            <a:off x="838200" y="1135063"/>
            <a:ext cx="10515600" cy="244475"/>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ysClr val="windowText" lastClr="000000"/>
                </a:solidFill>
                <a:latin typeface="Roboto Slab" pitchFamily="2" charset="0"/>
                <a:ea typeface="Roboto Slab" pitchFamily="2" charset="0"/>
              </a:rPr>
              <a:t>Lorem ipsum dolor sit </a:t>
            </a:r>
            <a:r>
              <a:rPr lang="en-US" dirty="0" err="1">
                <a:solidFill>
                  <a:sysClr val="windowText" lastClr="000000"/>
                </a:solidFill>
                <a:latin typeface="Roboto Slab" pitchFamily="2" charset="0"/>
                <a:ea typeface="Roboto Slab" pitchFamily="2" charset="0"/>
              </a:rPr>
              <a:t>amet</a:t>
            </a:r>
            <a:r>
              <a:rPr lang="en-US" dirty="0">
                <a:solidFill>
                  <a:sysClr val="windowText" lastClr="000000"/>
                </a:solidFill>
                <a:latin typeface="Roboto Slab" pitchFamily="2" charset="0"/>
                <a:ea typeface="Roboto Slab" pitchFamily="2" charset="0"/>
              </a:rPr>
              <a:t> </a:t>
            </a:r>
            <a:r>
              <a:rPr lang="en-US" dirty="0" err="1">
                <a:solidFill>
                  <a:sysClr val="windowText" lastClr="000000"/>
                </a:solidFill>
                <a:latin typeface="Roboto Slab" pitchFamily="2" charset="0"/>
                <a:ea typeface="Roboto Slab" pitchFamily="2" charset="0"/>
              </a:rPr>
              <a:t>agam</a:t>
            </a:r>
            <a:r>
              <a:rPr lang="en-US" dirty="0">
                <a:solidFill>
                  <a:sysClr val="windowText" lastClr="000000"/>
                </a:solidFill>
                <a:latin typeface="Roboto Slab" pitchFamily="2" charset="0"/>
                <a:ea typeface="Roboto Slab" pitchFamily="2" charset="0"/>
              </a:rPr>
              <a:t> facer modo data lorem ipsum dolor sit </a:t>
            </a:r>
            <a:r>
              <a:rPr lang="en-US" dirty="0" err="1">
                <a:solidFill>
                  <a:sysClr val="windowText" lastClr="000000"/>
                </a:solidFill>
                <a:latin typeface="Roboto Slab" pitchFamily="2" charset="0"/>
                <a:ea typeface="Roboto Slab" pitchFamily="2" charset="0"/>
              </a:rPr>
              <a:t>amet</a:t>
            </a:r>
            <a:r>
              <a:rPr lang="en-US" dirty="0">
                <a:solidFill>
                  <a:sysClr val="windowText" lastClr="000000"/>
                </a:solidFill>
                <a:latin typeface="Roboto Slab" pitchFamily="2" charset="0"/>
                <a:ea typeface="Roboto Slab" pitchFamily="2" charset="0"/>
              </a:rPr>
              <a:t> </a:t>
            </a:r>
            <a:r>
              <a:rPr lang="en-US" dirty="0" err="1">
                <a:solidFill>
                  <a:sysClr val="windowText" lastClr="000000"/>
                </a:solidFill>
                <a:latin typeface="Roboto Slab" pitchFamily="2" charset="0"/>
                <a:ea typeface="Roboto Slab" pitchFamily="2" charset="0"/>
              </a:rPr>
              <a:t>agam</a:t>
            </a:r>
            <a:r>
              <a:rPr lang="en-US" dirty="0">
                <a:solidFill>
                  <a:sysClr val="windowText" lastClr="000000"/>
                </a:solidFill>
                <a:latin typeface="Roboto Slab" pitchFamily="2" charset="0"/>
                <a:ea typeface="Roboto Slab" pitchFamily="2" charset="0"/>
              </a:rPr>
              <a:t> facer modo data</a:t>
            </a:r>
          </a:p>
        </p:txBody>
      </p:sp>
      <p:sp>
        <p:nvSpPr>
          <p:cNvPr id="21" name="Picture Placeholder 20">
            <a:extLst>
              <a:ext uri="{FF2B5EF4-FFF2-40B4-BE49-F238E27FC236}">
                <a16:creationId xmlns:a16="http://schemas.microsoft.com/office/drawing/2014/main" id="{C217EF10-019C-46B4-8BBF-F19FD9DD172F}"/>
              </a:ext>
            </a:extLst>
          </p:cNvPr>
          <p:cNvSpPr>
            <a:spLocks noGrp="1"/>
          </p:cNvSpPr>
          <p:nvPr>
            <p:ph type="pic" sz="quarter" idx="21"/>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Project </a:t>
            </a:r>
            <a:r>
              <a:rPr lang="en-US" b="1" dirty="0">
                <a:solidFill>
                  <a:schemeClr val="accent2"/>
                </a:solidFill>
              </a:rPr>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2" name="Rectangle 9">
            <a:extLst>
              <a:ext uri="{FF2B5EF4-FFF2-40B4-BE49-F238E27FC236}">
                <a16:creationId xmlns:a16="http://schemas.microsoft.com/office/drawing/2014/main" id="{244054F5-995A-4C38-A18B-2BB1B70C7C91}"/>
              </a:ext>
            </a:extLst>
          </p:cNvPr>
          <p:cNvSpPr>
            <a:spLocks/>
          </p:cNvSpPr>
          <p:nvPr/>
        </p:nvSpPr>
        <p:spPr bwMode="auto">
          <a:xfrm>
            <a:off x="9146939" y="2133599"/>
            <a:ext cx="2058090" cy="3180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a:t>
            </a:r>
          </a:p>
        </p:txBody>
      </p:sp>
      <p:sp>
        <p:nvSpPr>
          <p:cNvPr id="20" name="Picture Placeholder 19">
            <a:extLst>
              <a:ext uri="{FF2B5EF4-FFF2-40B4-BE49-F238E27FC236}">
                <a16:creationId xmlns:a16="http://schemas.microsoft.com/office/drawing/2014/main" id="{4A01B9C2-1D13-4F57-A548-6F6DF9606461}"/>
              </a:ext>
            </a:extLst>
          </p:cNvPr>
          <p:cNvSpPr>
            <a:spLocks noGrp="1"/>
          </p:cNvSpPr>
          <p:nvPr>
            <p:ph type="pic" sz="quarter" idx="21"/>
          </p:nvPr>
        </p:nvSpPr>
        <p:spPr/>
      </p:sp>
      <p:sp>
        <p:nvSpPr>
          <p:cNvPr id="22" name="Picture Placeholder 21">
            <a:extLst>
              <a:ext uri="{FF2B5EF4-FFF2-40B4-BE49-F238E27FC236}">
                <a16:creationId xmlns:a16="http://schemas.microsoft.com/office/drawing/2014/main" id="{6820A545-7380-4A8B-871A-D6733EC843A3}"/>
              </a:ext>
            </a:extLst>
          </p:cNvPr>
          <p:cNvSpPr>
            <a:spLocks noGrp="1"/>
          </p:cNvSpPr>
          <p:nvPr>
            <p:ph type="pic" sz="quarter" idx="20"/>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65897-059C-4F92-AF43-1D8C905AC390}"/>
              </a:ext>
            </a:extLst>
          </p:cNvPr>
          <p:cNvSpPr/>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sp>
        <p:nvSpPr>
          <p:cNvPr id="2" name="Rectangle 1">
            <a:extLst>
              <a:ext uri="{FF2B5EF4-FFF2-40B4-BE49-F238E27FC236}">
                <a16:creationId xmlns:a16="http://schemas.microsoft.com/office/drawing/2014/main" id="{6F316F94-EF58-4952-A388-FFE09F05980B}"/>
              </a:ext>
            </a:extLst>
          </p:cNvPr>
          <p:cNvSpPr/>
          <p:nvPr/>
        </p:nvSpPr>
        <p:spPr>
          <a:xfrm>
            <a:off x="5782212" y="4187686"/>
            <a:ext cx="627577" cy="2670313"/>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iamond 6">
            <a:extLst>
              <a:ext uri="{FF2B5EF4-FFF2-40B4-BE49-F238E27FC236}">
                <a16:creationId xmlns:a16="http://schemas.microsoft.com/office/drawing/2014/main" id="{15EAD2F0-94E0-43E0-B542-24B0C2914624}"/>
              </a:ext>
            </a:extLst>
          </p:cNvPr>
          <p:cNvSpPr/>
          <p:nvPr/>
        </p:nvSpPr>
        <p:spPr>
          <a:xfrm>
            <a:off x="4572000" y="1905000"/>
            <a:ext cx="3048000" cy="3048000"/>
          </a:xfrm>
          <a:prstGeom prst="diamond">
            <a:avLst/>
          </a:prstGeom>
          <a:solidFill>
            <a:schemeClr val="bg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D34E7FF3-115B-48CD-B865-F0A8030CC907}"/>
              </a:ext>
            </a:extLst>
          </p:cNvPr>
          <p:cNvSpPr txBox="1"/>
          <p:nvPr/>
        </p:nvSpPr>
        <p:spPr>
          <a:xfrm>
            <a:off x="4992173" y="3075057"/>
            <a:ext cx="2207656" cy="707886"/>
          </a:xfrm>
          <a:prstGeom prst="rect">
            <a:avLst/>
          </a:prstGeom>
          <a:noFill/>
        </p:spPr>
        <p:txBody>
          <a:bodyPr wrap="none" rtlCol="0">
            <a:spAutoFit/>
          </a:bodyPr>
          <a:lstStyle/>
          <a:p>
            <a:pPr algn="ctr"/>
            <a:r>
              <a:rPr lang="en-US" sz="4000" b="1" dirty="0">
                <a:solidFill>
                  <a:schemeClr val="bg1"/>
                </a:solidFill>
                <a:latin typeface="Roboto Slab" pitchFamily="2" charset="0"/>
                <a:ea typeface="Roboto Slab" pitchFamily="2" charset="0"/>
                <a:cs typeface="Raavi" panose="020B0502040204020203" pitchFamily="34" charset="0"/>
              </a:rPr>
              <a:t>The End</a:t>
            </a:r>
          </a:p>
        </p:txBody>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37D94BF-5377-47FA-B7E0-9A40AB57A837}"/>
              </a:ext>
            </a:extLst>
          </p:cNvPr>
          <p:cNvSpPr/>
          <p:nvPr/>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grpSp>
        <p:nvGrpSpPr>
          <p:cNvPr id="3" name="Group 2">
            <a:extLst>
              <a:ext uri="{FF2B5EF4-FFF2-40B4-BE49-F238E27FC236}">
                <a16:creationId xmlns:a16="http://schemas.microsoft.com/office/drawing/2014/main" id="{5C0AC98C-8D93-4A83-AB3D-AB70EFC66B2F}"/>
              </a:ext>
            </a:extLst>
          </p:cNvPr>
          <p:cNvGrpSpPr/>
          <p:nvPr/>
        </p:nvGrpSpPr>
        <p:grpSpPr>
          <a:xfrm>
            <a:off x="5780247" y="2075347"/>
            <a:ext cx="5105835" cy="2707306"/>
            <a:chOff x="5798810" y="1951383"/>
            <a:chExt cx="5105835" cy="2707306"/>
          </a:xfrm>
        </p:grpSpPr>
        <p:sp>
          <p:nvSpPr>
            <p:cNvPr id="34" name="TextBox 33"/>
            <p:cNvSpPr txBox="1"/>
            <p:nvPr/>
          </p:nvSpPr>
          <p:spPr>
            <a:xfrm>
              <a:off x="5798810" y="1951383"/>
              <a:ext cx="1378857" cy="400110"/>
            </a:xfrm>
            <a:prstGeom prst="rect">
              <a:avLst/>
            </a:prstGeom>
            <a:noFill/>
          </p:spPr>
          <p:txBody>
            <a:bodyPr wrap="square" rtlCol="0">
              <a:spAutoFit/>
            </a:bodyPr>
            <a:lstStyle/>
            <a:p>
              <a:r>
                <a:rPr lang="en-US" sz="2000" b="1" dirty="0">
                  <a:solidFill>
                    <a:schemeClr val="bg1"/>
                  </a:solidFill>
                  <a:latin typeface="Roboto Slab" pitchFamily="2" charset="0"/>
                  <a:ea typeface="Roboto Slab" pitchFamily="2" charset="0"/>
                </a:rPr>
                <a:t>HELLO”</a:t>
              </a:r>
            </a:p>
          </p:txBody>
        </p:sp>
        <p:sp>
          <p:nvSpPr>
            <p:cNvPr id="36" name="TextBox 35"/>
            <p:cNvSpPr txBox="1"/>
            <p:nvPr/>
          </p:nvSpPr>
          <p:spPr>
            <a:xfrm>
              <a:off x="5798810" y="2295610"/>
              <a:ext cx="3316855" cy="338554"/>
            </a:xfrm>
            <a:prstGeom prst="rect">
              <a:avLst/>
            </a:prstGeom>
            <a:noFill/>
          </p:spPr>
          <p:txBody>
            <a:bodyPr wrap="square" rtlCol="0">
              <a:spAutoFit/>
            </a:bodyPr>
            <a:lstStyle/>
            <a:p>
              <a:r>
                <a:rPr lang="en-US" sz="1600" dirty="0" err="1">
                  <a:solidFill>
                    <a:schemeClr val="bg1"/>
                  </a:solidFill>
                  <a:latin typeface="Roboto Slab" pitchFamily="2" charset="0"/>
                  <a:ea typeface="Roboto Slab" pitchFamily="2" charset="0"/>
                </a:rPr>
                <a:t>Iam</a:t>
              </a:r>
              <a:r>
                <a:rPr lang="en-US" sz="1600" dirty="0">
                  <a:solidFill>
                    <a:schemeClr val="bg1"/>
                  </a:solidFill>
                  <a:latin typeface="Roboto Slab" pitchFamily="2" charset="0"/>
                  <a:ea typeface="Roboto Slab" pitchFamily="2" charset="0"/>
                </a:rPr>
                <a:t> John Deo, Your Presenter!</a:t>
              </a:r>
            </a:p>
          </p:txBody>
        </p:sp>
        <p:grpSp>
          <p:nvGrpSpPr>
            <p:cNvPr id="50" name="Group 49"/>
            <p:cNvGrpSpPr/>
            <p:nvPr/>
          </p:nvGrpSpPr>
          <p:grpSpPr>
            <a:xfrm>
              <a:off x="5798810" y="3156352"/>
              <a:ext cx="5105835" cy="1502337"/>
              <a:chOff x="3417451" y="3841717"/>
              <a:chExt cx="5105835" cy="1502337"/>
            </a:xfrm>
          </p:grpSpPr>
          <p:sp>
            <p:nvSpPr>
              <p:cNvPr id="32" name="TextBox 31"/>
              <p:cNvSpPr txBox="1"/>
              <p:nvPr/>
            </p:nvSpPr>
            <p:spPr>
              <a:xfrm>
                <a:off x="3417451" y="3841717"/>
                <a:ext cx="2367740" cy="815544"/>
              </a:xfrm>
              <a:prstGeom prst="rect">
                <a:avLst/>
              </a:prstGeom>
              <a:noFill/>
            </p:spPr>
            <p:txBody>
              <a:bodyPr wrap="square" rtlCol="0">
                <a:spAutoFit/>
              </a:bodyPr>
              <a:lstStyle/>
              <a:p>
                <a:pPr>
                  <a:lnSpc>
                    <a:spcPts val="2800"/>
                  </a:lnSpc>
                </a:pPr>
                <a:r>
                  <a:rPr lang="en-US" sz="2000" dirty="0">
                    <a:solidFill>
                      <a:schemeClr val="bg1"/>
                    </a:solidFill>
                    <a:latin typeface="Roboto Slab" pitchFamily="2" charset="0"/>
                    <a:ea typeface="Roboto Slab" pitchFamily="2" charset="0"/>
                  </a:rPr>
                  <a:t>Welcome</a:t>
                </a:r>
                <a:r>
                  <a:rPr lang="en-US" dirty="0">
                    <a:solidFill>
                      <a:schemeClr val="bg1"/>
                    </a:solidFill>
                    <a:latin typeface="Roboto Slab" pitchFamily="2" charset="0"/>
                    <a:ea typeface="Roboto Slab" pitchFamily="2" charset="0"/>
                  </a:rPr>
                  <a:t> </a:t>
                </a:r>
                <a:r>
                  <a:rPr lang="en-US" sz="3000" b="1" dirty="0">
                    <a:solidFill>
                      <a:schemeClr val="bg1"/>
                    </a:solidFill>
                    <a:latin typeface="Roboto Slab" pitchFamily="2" charset="0"/>
                    <a:ea typeface="Roboto Slab" pitchFamily="2" charset="0"/>
                  </a:rPr>
                  <a:t>Message</a:t>
                </a:r>
              </a:p>
            </p:txBody>
          </p:sp>
          <p:grpSp>
            <p:nvGrpSpPr>
              <p:cNvPr id="39" name="Group 38"/>
              <p:cNvGrpSpPr/>
              <p:nvPr/>
            </p:nvGrpSpPr>
            <p:grpSpPr>
              <a:xfrm>
                <a:off x="3541332" y="5038193"/>
                <a:ext cx="305861" cy="305861"/>
                <a:chOff x="1324575" y="5760204"/>
                <a:chExt cx="305861" cy="305861"/>
              </a:xfrm>
            </p:grpSpPr>
            <p:sp>
              <p:nvSpPr>
                <p:cNvPr id="40" name="Oval 39"/>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1"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solidFill>
                      <a:schemeClr val="bg1"/>
                    </a:solidFill>
                  </a:endParaRPr>
                </a:p>
              </p:txBody>
            </p:sp>
          </p:grpSp>
          <p:grpSp>
            <p:nvGrpSpPr>
              <p:cNvPr id="42" name="Group 41"/>
              <p:cNvGrpSpPr/>
              <p:nvPr/>
            </p:nvGrpSpPr>
            <p:grpSpPr>
              <a:xfrm>
                <a:off x="3867816" y="5038193"/>
                <a:ext cx="305861" cy="305861"/>
                <a:chOff x="1684215" y="5760204"/>
                <a:chExt cx="305861" cy="305861"/>
              </a:xfrm>
            </p:grpSpPr>
            <p:sp>
              <p:nvSpPr>
                <p:cNvPr id="43" name="Oval 42"/>
                <p:cNvSpPr/>
                <p:nvPr/>
              </p:nvSpPr>
              <p:spPr>
                <a:xfrm>
                  <a:off x="1684215" y="5760204"/>
                  <a:ext cx="305861" cy="305861"/>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4"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solidFill>
                      <a:schemeClr val="bg1"/>
                    </a:solidFill>
                  </a:endParaRPr>
                </a:p>
              </p:txBody>
            </p:sp>
          </p:grpSp>
          <p:grpSp>
            <p:nvGrpSpPr>
              <p:cNvPr id="45" name="Group 44"/>
              <p:cNvGrpSpPr/>
              <p:nvPr/>
            </p:nvGrpSpPr>
            <p:grpSpPr>
              <a:xfrm>
                <a:off x="4194300" y="5038192"/>
                <a:ext cx="305861" cy="305861"/>
                <a:chOff x="2177216" y="5760204"/>
                <a:chExt cx="305861" cy="305861"/>
              </a:xfrm>
            </p:grpSpPr>
            <p:sp>
              <p:nvSpPr>
                <p:cNvPr id="46" name="Oval 45"/>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7"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solidFill>
                      <a:schemeClr val="bg1"/>
                    </a:solidFill>
                  </a:endParaRPr>
                </a:p>
              </p:txBody>
            </p:sp>
          </p:grpSp>
          <p:sp>
            <p:nvSpPr>
              <p:cNvPr id="48" name="TextBox 47"/>
              <p:cNvSpPr txBox="1"/>
              <p:nvPr/>
            </p:nvSpPr>
            <p:spPr>
              <a:xfrm>
                <a:off x="3417451" y="4670009"/>
                <a:ext cx="5105835" cy="246221"/>
              </a:xfrm>
              <a:prstGeom prst="rect">
                <a:avLst/>
              </a:prstGeom>
              <a:noFill/>
            </p:spPr>
            <p:txBody>
              <a:bodyPr wrap="square" rtlCol="0">
                <a:spAutoFit/>
              </a:bodyPr>
              <a:lstStyle/>
              <a:p>
                <a:r>
                  <a:rPr lang="en-US" sz="1000" spc="200" dirty="0">
                    <a:solidFill>
                      <a:schemeClr val="bg1"/>
                    </a:solidFill>
                    <a:latin typeface="Roboto Slab" pitchFamily="2" charset="0"/>
                    <a:ea typeface="Roboto Slab" pitchFamily="2" charset="0"/>
                  </a:rPr>
                  <a:t>www.website/ fb/ you tube/company name.com</a:t>
                </a:r>
              </a:p>
            </p:txBody>
          </p:sp>
        </p:grpSp>
      </p:grpSp>
      <p:sp>
        <p:nvSpPr>
          <p:cNvPr id="13" name="Picture Placeholder 12">
            <a:extLst>
              <a:ext uri="{FF2B5EF4-FFF2-40B4-BE49-F238E27FC236}">
                <a16:creationId xmlns:a16="http://schemas.microsoft.com/office/drawing/2014/main" id="{3C7AB6B7-B4D3-4C43-A056-D746EE3B479A}"/>
              </a:ext>
            </a:extLst>
          </p:cNvPr>
          <p:cNvSpPr>
            <a:spLocks noGrp="1"/>
          </p:cNvSpPr>
          <p:nvPr>
            <p:ph type="pic" sz="quarter" idx="16"/>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4</a:t>
            </a:fld>
            <a:endParaRPr lang="en-US" dirty="0">
              <a:latin typeface="Raleway" panose="020B0503030101060003" pitchFamily="34" charset="0"/>
            </a:endParaRPr>
          </a:p>
        </p:txBody>
      </p:sp>
      <p:sp>
        <p:nvSpPr>
          <p:cNvPr id="4" name="Title 3">
            <a:extLst>
              <a:ext uri="{FF2B5EF4-FFF2-40B4-BE49-F238E27FC236}">
                <a16:creationId xmlns:a16="http://schemas.microsoft.com/office/drawing/2014/main" id="{69DB055B-3F76-4158-A41D-9F468142D486}"/>
              </a:ext>
            </a:extLst>
          </p:cNvPr>
          <p:cNvSpPr>
            <a:spLocks noGrp="1"/>
          </p:cNvSpPr>
          <p:nvPr>
            <p:ph type="title"/>
          </p:nvPr>
        </p:nvSpPr>
        <p:spPr/>
        <p:txBody>
          <a:bodyPr/>
          <a:lstStyle/>
          <a:p>
            <a:r>
              <a:rPr lang="en-US" dirty="0"/>
              <a:t>Welcome Message</a:t>
            </a:r>
          </a:p>
        </p:txBody>
      </p:sp>
      <p:sp>
        <p:nvSpPr>
          <p:cNvPr id="9" name="Text Placeholder 8">
            <a:extLst>
              <a:ext uri="{FF2B5EF4-FFF2-40B4-BE49-F238E27FC236}">
                <a16:creationId xmlns:a16="http://schemas.microsoft.com/office/drawing/2014/main" id="{E820B573-5482-468D-859F-E72CD2B824C1}"/>
              </a:ext>
            </a:extLst>
          </p:cNvPr>
          <p:cNvSpPr>
            <a:spLocks noGrp="1"/>
          </p:cNvSpPr>
          <p:nvPr>
            <p:ph type="body" sz="quarter" idx="12"/>
          </p:nvPr>
        </p:nvSpPr>
        <p:spPr>
          <a:prstGeom prst="rect">
            <a:avLst/>
          </a:prstGeom>
        </p:spPr>
        <p:txBody>
          <a:bodyPr/>
          <a:lstStyle/>
          <a:p>
            <a:pPr marL="0" indent="0" algn="l">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2" name="Group 11">
            <a:extLst>
              <a:ext uri="{FF2B5EF4-FFF2-40B4-BE49-F238E27FC236}">
                <a16:creationId xmlns:a16="http://schemas.microsoft.com/office/drawing/2014/main" id="{1FEA1BB4-CC9C-4CCA-805B-D58B15BFB989}"/>
              </a:ext>
            </a:extLst>
          </p:cNvPr>
          <p:cNvGrpSpPr/>
          <p:nvPr/>
        </p:nvGrpSpPr>
        <p:grpSpPr>
          <a:xfrm>
            <a:off x="6177604" y="2830917"/>
            <a:ext cx="4775251" cy="2235752"/>
            <a:chOff x="5627060" y="2388599"/>
            <a:chExt cx="4775251" cy="2235752"/>
          </a:xfrm>
        </p:grpSpPr>
        <p:sp>
          <p:nvSpPr>
            <p:cNvPr id="26" name="Rectangle 9">
              <a:extLst>
                <a:ext uri="{FF2B5EF4-FFF2-40B4-BE49-F238E27FC236}">
                  <a16:creationId xmlns:a16="http://schemas.microsoft.com/office/drawing/2014/main" id="{B6A8B3C5-D16E-4766-9AF8-1EF3BA719E63}"/>
                </a:ext>
              </a:extLst>
            </p:cNvPr>
            <p:cNvSpPr>
              <a:spLocks/>
            </p:cNvSpPr>
            <p:nvPr/>
          </p:nvSpPr>
          <p:spPr bwMode="auto">
            <a:xfrm>
              <a:off x="5675270" y="3182249"/>
              <a:ext cx="4727041" cy="1442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34" name="TextBox 33"/>
            <p:cNvSpPr txBox="1"/>
            <p:nvPr/>
          </p:nvSpPr>
          <p:spPr>
            <a:xfrm>
              <a:off x="5627060" y="2388599"/>
              <a:ext cx="1378857" cy="400110"/>
            </a:xfrm>
            <a:prstGeom prst="rect">
              <a:avLst/>
            </a:prstGeom>
            <a:noFill/>
          </p:spPr>
          <p:txBody>
            <a:bodyPr wrap="square" rtlCol="0">
              <a:spAutoFit/>
            </a:bodyPr>
            <a:lstStyle/>
            <a:p>
              <a:r>
                <a:rPr lang="en-US" sz="2000" b="1" dirty="0">
                  <a:solidFill>
                    <a:sysClr val="windowText" lastClr="000000"/>
                  </a:solidFill>
                  <a:latin typeface="Roboto Slab" pitchFamily="2" charset="0"/>
                  <a:ea typeface="Roboto Slab" pitchFamily="2" charset="0"/>
                </a:rPr>
                <a:t>HELLO”</a:t>
              </a:r>
            </a:p>
          </p:txBody>
        </p:sp>
        <p:sp>
          <p:nvSpPr>
            <p:cNvPr id="36" name="TextBox 35"/>
            <p:cNvSpPr txBox="1"/>
            <p:nvPr/>
          </p:nvSpPr>
          <p:spPr>
            <a:xfrm>
              <a:off x="5627060" y="2790126"/>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15" name="Picture Placeholder 14">
            <a:extLst>
              <a:ext uri="{FF2B5EF4-FFF2-40B4-BE49-F238E27FC236}">
                <a16:creationId xmlns:a16="http://schemas.microsoft.com/office/drawing/2014/main" id="{12348886-BF46-4F49-AFC4-ED0BA4596B32}"/>
              </a:ext>
            </a:extLst>
          </p:cNvPr>
          <p:cNvSpPr>
            <a:spLocks noGrp="1"/>
          </p:cNvSpPr>
          <p:nvPr>
            <p:ph type="pic" sz="quarter" idx="21"/>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5" name="Rectangle 9">
            <a:extLst>
              <a:ext uri="{FF2B5EF4-FFF2-40B4-BE49-F238E27FC236}">
                <a16:creationId xmlns:a16="http://schemas.microsoft.com/office/drawing/2014/main" id="{5616CFA7-3B88-42AE-BEA1-4FF75EE73ACF}"/>
              </a:ext>
            </a:extLst>
          </p:cNvPr>
          <p:cNvSpPr>
            <a:spLocks/>
          </p:cNvSpPr>
          <p:nvPr/>
        </p:nvSpPr>
        <p:spPr bwMode="auto">
          <a:xfrm>
            <a:off x="1026157" y="5486553"/>
            <a:ext cx="9913968" cy="649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latin typeface="Roboto Slab" pitchFamily="2" charset="0"/>
                <a:ea typeface="Roboto Slab" pitchFamily="2" charset="0"/>
                <a:cs typeface="Open Sans Condensed Light" panose="020B0306030504020204" pitchFamily="34" charset="0"/>
                <a:sym typeface="Montserrat-Regular" charset="0"/>
              </a:rPr>
              <a:t>powerpoint</a:t>
            </a:r>
            <a:r>
              <a:rPr lang="en-US" sz="1000" dirty="0">
                <a:latin typeface="Roboto Slab" pitchFamily="2" charset="0"/>
                <a:ea typeface="Roboto Slab" pitchFamily="2" charset="0"/>
                <a:cs typeface="Open Sans Condensed Light" panose="020B0306030504020204" pitchFamily="34" charset="0"/>
                <a:sym typeface="Montserrat-Regular" charset="0"/>
              </a:rPr>
              <a:t>.</a:t>
            </a:r>
          </a:p>
        </p:txBody>
      </p:sp>
      <p:grpSp>
        <p:nvGrpSpPr>
          <p:cNvPr id="2" name="Group 1">
            <a:extLst>
              <a:ext uri="{FF2B5EF4-FFF2-40B4-BE49-F238E27FC236}">
                <a16:creationId xmlns:a16="http://schemas.microsoft.com/office/drawing/2014/main" id="{45A91066-7EEB-4017-BB06-00E8840A87E8}"/>
              </a:ext>
            </a:extLst>
          </p:cNvPr>
          <p:cNvGrpSpPr/>
          <p:nvPr/>
        </p:nvGrpSpPr>
        <p:grpSpPr>
          <a:xfrm>
            <a:off x="1026930" y="1713344"/>
            <a:ext cx="3906703" cy="1305251"/>
            <a:chOff x="1139016" y="1820463"/>
            <a:chExt cx="3906703" cy="1305251"/>
          </a:xfrm>
        </p:grpSpPr>
        <p:grpSp>
          <p:nvGrpSpPr>
            <p:cNvPr id="34" name="Group 33">
              <a:extLst>
                <a:ext uri="{FF2B5EF4-FFF2-40B4-BE49-F238E27FC236}">
                  <a16:creationId xmlns:a16="http://schemas.microsoft.com/office/drawing/2014/main" id="{2DD27A14-31EB-4AD9-9F1A-CB9E25F4B0E7}"/>
                </a:ext>
              </a:extLst>
            </p:cNvPr>
            <p:cNvGrpSpPr/>
            <p:nvPr/>
          </p:nvGrpSpPr>
          <p:grpSpPr>
            <a:xfrm>
              <a:off x="1139016" y="1889029"/>
              <a:ext cx="582768" cy="531704"/>
              <a:chOff x="7320658" y="1132009"/>
              <a:chExt cx="582768" cy="531704"/>
            </a:xfrm>
            <a:solidFill>
              <a:schemeClr val="accent2"/>
            </a:solidFill>
          </p:grpSpPr>
          <p:sp>
            <p:nvSpPr>
              <p:cNvPr id="51" name="Rectangle 50">
                <a:extLst>
                  <a:ext uri="{FF2B5EF4-FFF2-40B4-BE49-F238E27FC236}">
                    <a16:creationId xmlns:a16="http://schemas.microsoft.com/office/drawing/2014/main" id="{CEB06F61-12F0-4591-8F0F-9B83E9876820}"/>
                  </a:ext>
                </a:extLst>
              </p:cNvPr>
              <p:cNvSpPr/>
              <p:nvPr/>
            </p:nvSpPr>
            <p:spPr>
              <a:xfrm>
                <a:off x="7320658" y="1132009"/>
                <a:ext cx="582768" cy="5317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TextBox 58">
                <a:extLst>
                  <a:ext uri="{FF2B5EF4-FFF2-40B4-BE49-F238E27FC236}">
                    <a16:creationId xmlns:a16="http://schemas.microsoft.com/office/drawing/2014/main" id="{00A48843-98FE-4688-A751-E2921FBC8F49}"/>
                  </a:ext>
                </a:extLst>
              </p:cNvPr>
              <p:cNvSpPr txBox="1"/>
              <p:nvPr/>
            </p:nvSpPr>
            <p:spPr>
              <a:xfrm>
                <a:off x="7384033" y="1197806"/>
                <a:ext cx="456019" cy="400110"/>
              </a:xfrm>
              <a:prstGeom prst="rect">
                <a:avLst/>
              </a:prstGeom>
              <a:grpFill/>
            </p:spPr>
            <p:txBody>
              <a:bodyPr wrap="square" rtlCol="0">
                <a:spAutoFit/>
              </a:bodyPr>
              <a:lstStyle/>
              <a:p>
                <a:pPr algn="ctr"/>
                <a:r>
                  <a:rPr lang="en-US" sz="2000" dirty="0">
                    <a:solidFill>
                      <a:schemeClr val="bg1"/>
                    </a:solidFill>
                    <a:latin typeface="Roboto Slab" pitchFamily="2" charset="0"/>
                    <a:ea typeface="Roboto Slab" pitchFamily="2" charset="0"/>
                    <a:cs typeface="Open Sans Condensed" panose="020B0806030504020204" pitchFamily="34" charset="0"/>
                  </a:rPr>
                  <a:t>1</a:t>
                </a:r>
              </a:p>
            </p:txBody>
          </p:sp>
        </p:grpSp>
        <p:sp>
          <p:nvSpPr>
            <p:cNvPr id="36" name="TextBox 35">
              <a:extLst>
                <a:ext uri="{FF2B5EF4-FFF2-40B4-BE49-F238E27FC236}">
                  <a16:creationId xmlns:a16="http://schemas.microsoft.com/office/drawing/2014/main" id="{40546A2D-B2FB-41AB-A40C-091289AAB7FD}"/>
                </a:ext>
              </a:extLst>
            </p:cNvPr>
            <p:cNvSpPr txBox="1"/>
            <p:nvPr/>
          </p:nvSpPr>
          <p:spPr>
            <a:xfrm>
              <a:off x="1889142" y="1820463"/>
              <a:ext cx="1803158" cy="656590"/>
            </a:xfrm>
            <a:prstGeom prst="rect">
              <a:avLst/>
            </a:prstGeom>
            <a:noFill/>
          </p:spPr>
          <p:txBody>
            <a:bodyPr wrap="square" rtlCol="0">
              <a:spAutoFit/>
            </a:bodyPr>
            <a:lstStyle/>
            <a:p>
              <a:pPr>
                <a:lnSpc>
                  <a:spcPts val="2200"/>
                </a:lnSpc>
              </a:pPr>
              <a:r>
                <a:rPr lang="en-US" sz="2300" dirty="0">
                  <a:solidFill>
                    <a:schemeClr val="accent2"/>
                  </a:solidFill>
                  <a:latin typeface="Roboto Slab" pitchFamily="2" charset="0"/>
                  <a:ea typeface="Roboto Slab" pitchFamily="2" charset="0"/>
                  <a:cs typeface="Lato" panose="020F0502020204030203" pitchFamily="34" charset="0"/>
                </a:rPr>
                <a:t>Business</a:t>
              </a:r>
            </a:p>
            <a:p>
              <a:pPr>
                <a:lnSpc>
                  <a:spcPts val="2200"/>
                </a:lnSpc>
              </a:pPr>
              <a:r>
                <a:rPr lang="en-US" sz="2300" dirty="0">
                  <a:solidFill>
                    <a:schemeClr val="accent2"/>
                  </a:solidFill>
                  <a:latin typeface="Roboto Slab" pitchFamily="2" charset="0"/>
                  <a:ea typeface="Roboto Slab" pitchFamily="2" charset="0"/>
                  <a:cs typeface="Lato" panose="020F0502020204030203" pitchFamily="34" charset="0"/>
                </a:rPr>
                <a:t>Goal</a:t>
              </a:r>
            </a:p>
          </p:txBody>
        </p:sp>
        <p:sp>
          <p:nvSpPr>
            <p:cNvPr id="37" name="Rectangle 9">
              <a:extLst>
                <a:ext uri="{FF2B5EF4-FFF2-40B4-BE49-F238E27FC236}">
                  <a16:creationId xmlns:a16="http://schemas.microsoft.com/office/drawing/2014/main" id="{17668528-B002-4CFA-8734-448D26B1B8A7}"/>
                </a:ext>
              </a:extLst>
            </p:cNvPr>
            <p:cNvSpPr>
              <a:spLocks/>
            </p:cNvSpPr>
            <p:nvPr/>
          </p:nvSpPr>
          <p:spPr bwMode="auto">
            <a:xfrm>
              <a:off x="1143634" y="2576802"/>
              <a:ext cx="3902085"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grpSp>
      <p:grpSp>
        <p:nvGrpSpPr>
          <p:cNvPr id="8" name="Group 7">
            <a:extLst>
              <a:ext uri="{FF2B5EF4-FFF2-40B4-BE49-F238E27FC236}">
                <a16:creationId xmlns:a16="http://schemas.microsoft.com/office/drawing/2014/main" id="{49DE823A-3874-4BF2-A01D-E8E46C3234B5}"/>
              </a:ext>
            </a:extLst>
          </p:cNvPr>
          <p:cNvGrpSpPr/>
          <p:nvPr/>
        </p:nvGrpSpPr>
        <p:grpSpPr>
          <a:xfrm>
            <a:off x="6301967" y="1713344"/>
            <a:ext cx="3906703" cy="1410460"/>
            <a:chOff x="1139016" y="3487376"/>
            <a:chExt cx="3906703" cy="1410460"/>
          </a:xfrm>
        </p:grpSpPr>
        <p:sp>
          <p:nvSpPr>
            <p:cNvPr id="38" name="Rectangle 9">
              <a:extLst>
                <a:ext uri="{FF2B5EF4-FFF2-40B4-BE49-F238E27FC236}">
                  <a16:creationId xmlns:a16="http://schemas.microsoft.com/office/drawing/2014/main" id="{FBBC5C97-6B35-4819-B438-FE5A6DF74C7A}"/>
                </a:ext>
              </a:extLst>
            </p:cNvPr>
            <p:cNvSpPr>
              <a:spLocks/>
            </p:cNvSpPr>
            <p:nvPr/>
          </p:nvSpPr>
          <p:spPr bwMode="auto">
            <a:xfrm>
              <a:off x="1139016" y="4348924"/>
              <a:ext cx="3906703"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39" name="TextBox 38">
              <a:extLst>
                <a:ext uri="{FF2B5EF4-FFF2-40B4-BE49-F238E27FC236}">
                  <a16:creationId xmlns:a16="http://schemas.microsoft.com/office/drawing/2014/main" id="{EF22856E-5EA7-43DF-B0E2-2804AF2C6DDF}"/>
                </a:ext>
              </a:extLst>
            </p:cNvPr>
            <p:cNvSpPr txBox="1"/>
            <p:nvPr/>
          </p:nvSpPr>
          <p:spPr>
            <a:xfrm>
              <a:off x="1889142" y="3487376"/>
              <a:ext cx="2002130" cy="656590"/>
            </a:xfrm>
            <a:prstGeom prst="rect">
              <a:avLst/>
            </a:prstGeom>
            <a:noFill/>
          </p:spPr>
          <p:txBody>
            <a:bodyPr wrap="square" rtlCol="0">
              <a:spAutoFit/>
            </a:bodyPr>
            <a:lstStyle/>
            <a:p>
              <a:pPr>
                <a:lnSpc>
                  <a:spcPts val="2200"/>
                </a:lnSpc>
              </a:pPr>
              <a:r>
                <a:rPr lang="en-US" sz="2300" dirty="0">
                  <a:solidFill>
                    <a:schemeClr val="accent4"/>
                  </a:solidFill>
                  <a:latin typeface="Lato" panose="020F0502020204030203" pitchFamily="34" charset="0"/>
                  <a:ea typeface="Lato" panose="020F0502020204030203" pitchFamily="34" charset="0"/>
                  <a:cs typeface="Lato" panose="020F0502020204030203" pitchFamily="34" charset="0"/>
                </a:rPr>
                <a:t>About</a:t>
              </a:r>
            </a:p>
            <a:p>
              <a:pPr>
                <a:lnSpc>
                  <a:spcPts val="2200"/>
                </a:lnSpc>
              </a:pPr>
              <a:r>
                <a:rPr lang="en-US" sz="2300" dirty="0" err="1">
                  <a:solidFill>
                    <a:schemeClr val="accent4"/>
                  </a:solidFill>
                  <a:latin typeface="Lato" panose="020F0502020204030203" pitchFamily="34" charset="0"/>
                  <a:ea typeface="Lato" panose="020F0502020204030203" pitchFamily="34" charset="0"/>
                  <a:cs typeface="Lato" panose="020F0502020204030203" pitchFamily="34" charset="0"/>
                </a:rPr>
                <a:t>Powerplan</a:t>
              </a:r>
              <a:endParaRPr lang="en-US" sz="2300"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grpSp>
          <p:nvGrpSpPr>
            <p:cNvPr id="40" name="Group 39">
              <a:extLst>
                <a:ext uri="{FF2B5EF4-FFF2-40B4-BE49-F238E27FC236}">
                  <a16:creationId xmlns:a16="http://schemas.microsoft.com/office/drawing/2014/main" id="{D95830C1-8D0E-4442-B555-C1FF106C68EE}"/>
                </a:ext>
              </a:extLst>
            </p:cNvPr>
            <p:cNvGrpSpPr/>
            <p:nvPr/>
          </p:nvGrpSpPr>
          <p:grpSpPr>
            <a:xfrm>
              <a:off x="1139016" y="3549819"/>
              <a:ext cx="582768" cy="531704"/>
              <a:chOff x="7320658" y="2755926"/>
              <a:chExt cx="582768" cy="531704"/>
            </a:xfrm>
            <a:solidFill>
              <a:schemeClr val="accent4"/>
            </a:solidFill>
          </p:grpSpPr>
          <p:sp>
            <p:nvSpPr>
              <p:cNvPr id="41" name="Rectangle 40">
                <a:extLst>
                  <a:ext uri="{FF2B5EF4-FFF2-40B4-BE49-F238E27FC236}">
                    <a16:creationId xmlns:a16="http://schemas.microsoft.com/office/drawing/2014/main" id="{AF75005D-E924-4A91-8411-0D8FD934F49B}"/>
                  </a:ext>
                </a:extLst>
              </p:cNvPr>
              <p:cNvSpPr/>
              <p:nvPr/>
            </p:nvSpPr>
            <p:spPr>
              <a:xfrm>
                <a:off x="7320658" y="2755926"/>
                <a:ext cx="582768" cy="5317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D4727CFD-5BC3-4EAC-AB68-5B360593D5AB}"/>
                  </a:ext>
                </a:extLst>
              </p:cNvPr>
              <p:cNvSpPr txBox="1"/>
              <p:nvPr/>
            </p:nvSpPr>
            <p:spPr>
              <a:xfrm>
                <a:off x="7384033" y="2821723"/>
                <a:ext cx="456019" cy="400110"/>
              </a:xfrm>
              <a:prstGeom prst="rect">
                <a:avLst/>
              </a:prstGeom>
              <a:grp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2</a:t>
                </a:r>
              </a:p>
            </p:txBody>
          </p:sp>
        </p:grpSp>
      </p:grpSp>
      <p:sp>
        <p:nvSpPr>
          <p:cNvPr id="20" name="Picture Placeholder 19">
            <a:extLst>
              <a:ext uri="{FF2B5EF4-FFF2-40B4-BE49-F238E27FC236}">
                <a16:creationId xmlns:a16="http://schemas.microsoft.com/office/drawing/2014/main" id="{6B2D0AAB-6CD6-46AE-B15E-9E9CC0B49EA3}"/>
              </a:ext>
            </a:extLst>
          </p:cNvPr>
          <p:cNvSpPr>
            <a:spLocks noGrp="1"/>
          </p:cNvSpPr>
          <p:nvPr>
            <p:ph type="pic" sz="quarter" idx="14"/>
          </p:nvPr>
        </p:nvSpPr>
        <p:spPr/>
      </p:sp>
      <p:sp>
        <p:nvSpPr>
          <p:cNvPr id="23" name="Picture Placeholder 22">
            <a:extLst>
              <a:ext uri="{FF2B5EF4-FFF2-40B4-BE49-F238E27FC236}">
                <a16:creationId xmlns:a16="http://schemas.microsoft.com/office/drawing/2014/main" id="{41DE045F-6A0B-4B5C-9B53-5062B4825A52}"/>
              </a:ext>
            </a:extLst>
          </p:cNvPr>
          <p:cNvSpPr>
            <a:spLocks noGrp="1"/>
          </p:cNvSpPr>
          <p:nvPr>
            <p:ph type="pic" sz="quarter" idx="15"/>
          </p:nvPr>
        </p:nvSpPr>
        <p:spPr/>
      </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2" name="Group 11">
            <a:extLst>
              <a:ext uri="{FF2B5EF4-FFF2-40B4-BE49-F238E27FC236}">
                <a16:creationId xmlns:a16="http://schemas.microsoft.com/office/drawing/2014/main" id="{D3D9C7D6-D5C5-4BEF-B132-4CA7FAC3616F}"/>
              </a:ext>
            </a:extLst>
          </p:cNvPr>
          <p:cNvGrpSpPr/>
          <p:nvPr/>
        </p:nvGrpSpPr>
        <p:grpSpPr>
          <a:xfrm>
            <a:off x="1062778" y="1899377"/>
            <a:ext cx="10066445" cy="1772209"/>
            <a:chOff x="838200" y="2542895"/>
            <a:chExt cx="10066445" cy="1772209"/>
          </a:xfrm>
        </p:grpSpPr>
        <p:grpSp>
          <p:nvGrpSpPr>
            <p:cNvPr id="10" name="Group 9">
              <a:extLst>
                <a:ext uri="{FF2B5EF4-FFF2-40B4-BE49-F238E27FC236}">
                  <a16:creationId xmlns:a16="http://schemas.microsoft.com/office/drawing/2014/main" id="{BCD1D88A-A078-4F86-B510-4125BB16ED5F}"/>
                </a:ext>
              </a:extLst>
            </p:cNvPr>
            <p:cNvGrpSpPr/>
            <p:nvPr/>
          </p:nvGrpSpPr>
          <p:grpSpPr>
            <a:xfrm>
              <a:off x="838200" y="2542895"/>
              <a:ext cx="2106899" cy="1772209"/>
              <a:chOff x="1393990" y="4173151"/>
              <a:chExt cx="2106899" cy="1772209"/>
            </a:xfrm>
          </p:grpSpPr>
          <p:sp>
            <p:nvSpPr>
              <p:cNvPr id="41" name="Freeform 7">
                <a:extLst>
                  <a:ext uri="{FF2B5EF4-FFF2-40B4-BE49-F238E27FC236}">
                    <a16:creationId xmlns:a16="http://schemas.microsoft.com/office/drawing/2014/main" id="{35865668-4C03-40B7-A5B5-65AD5ED693A7}"/>
                  </a:ext>
                </a:extLst>
              </p:cNvPr>
              <p:cNvSpPr>
                <a:spLocks noEditPoints="1"/>
              </p:cNvSpPr>
              <p:nvPr/>
            </p:nvSpPr>
            <p:spPr bwMode="auto">
              <a:xfrm>
                <a:off x="2262495" y="4173151"/>
                <a:ext cx="369888" cy="368300"/>
              </a:xfrm>
              <a:custGeom>
                <a:avLst/>
                <a:gdLst>
                  <a:gd name="T0" fmla="*/ 120 w 122"/>
                  <a:gd name="T1" fmla="*/ 1 h 121"/>
                  <a:gd name="T2" fmla="*/ 118 w 122"/>
                  <a:gd name="T3" fmla="*/ 0 h 121"/>
                  <a:gd name="T4" fmla="*/ 116 w 122"/>
                  <a:gd name="T5" fmla="*/ 1 h 121"/>
                  <a:gd name="T6" fmla="*/ 2 w 122"/>
                  <a:gd name="T7" fmla="*/ 76 h 121"/>
                  <a:gd name="T8" fmla="*/ 1 w 122"/>
                  <a:gd name="T9" fmla="*/ 80 h 121"/>
                  <a:gd name="T10" fmla="*/ 3 w 122"/>
                  <a:gd name="T11" fmla="*/ 83 h 121"/>
                  <a:gd name="T12" fmla="*/ 33 w 122"/>
                  <a:gd name="T13" fmla="*/ 95 h 121"/>
                  <a:gd name="T14" fmla="*/ 46 w 122"/>
                  <a:gd name="T15" fmla="*/ 119 h 121"/>
                  <a:gd name="T16" fmla="*/ 50 w 122"/>
                  <a:gd name="T17" fmla="*/ 121 h 121"/>
                  <a:gd name="T18" fmla="*/ 50 w 122"/>
                  <a:gd name="T19" fmla="*/ 121 h 121"/>
                  <a:gd name="T20" fmla="*/ 53 w 122"/>
                  <a:gd name="T21" fmla="*/ 119 h 121"/>
                  <a:gd name="T22" fmla="*/ 61 w 122"/>
                  <a:gd name="T23" fmla="*/ 106 h 121"/>
                  <a:gd name="T24" fmla="*/ 97 w 122"/>
                  <a:gd name="T25" fmla="*/ 121 h 121"/>
                  <a:gd name="T26" fmla="*/ 99 w 122"/>
                  <a:gd name="T27" fmla="*/ 121 h 121"/>
                  <a:gd name="T28" fmla="*/ 101 w 122"/>
                  <a:gd name="T29" fmla="*/ 121 h 121"/>
                  <a:gd name="T30" fmla="*/ 103 w 122"/>
                  <a:gd name="T31" fmla="*/ 118 h 121"/>
                  <a:gd name="T32" fmla="*/ 121 w 122"/>
                  <a:gd name="T33" fmla="*/ 5 h 121"/>
                  <a:gd name="T34" fmla="*/ 120 w 122"/>
                  <a:gd name="T35" fmla="*/ 1 h 121"/>
                  <a:gd name="T36" fmla="*/ 12 w 122"/>
                  <a:gd name="T37" fmla="*/ 79 h 121"/>
                  <a:gd name="T38" fmla="*/ 100 w 122"/>
                  <a:gd name="T39" fmla="*/ 20 h 121"/>
                  <a:gd name="T40" fmla="*/ 36 w 122"/>
                  <a:gd name="T41" fmla="*/ 89 h 121"/>
                  <a:gd name="T42" fmla="*/ 35 w 122"/>
                  <a:gd name="T43" fmla="*/ 88 h 121"/>
                  <a:gd name="T44" fmla="*/ 12 w 122"/>
                  <a:gd name="T45" fmla="*/ 79 h 121"/>
                  <a:gd name="T46" fmla="*/ 39 w 122"/>
                  <a:gd name="T47" fmla="*/ 91 h 121"/>
                  <a:gd name="T48" fmla="*/ 39 w 122"/>
                  <a:gd name="T49" fmla="*/ 91 h 121"/>
                  <a:gd name="T50" fmla="*/ 111 w 122"/>
                  <a:gd name="T51" fmla="*/ 15 h 121"/>
                  <a:gd name="T52" fmla="*/ 50 w 122"/>
                  <a:gd name="T53" fmla="*/ 110 h 121"/>
                  <a:gd name="T54" fmla="*/ 39 w 122"/>
                  <a:gd name="T55" fmla="*/ 91 h 121"/>
                  <a:gd name="T56" fmla="*/ 96 w 122"/>
                  <a:gd name="T57" fmla="*/ 112 h 121"/>
                  <a:gd name="T58" fmla="*/ 64 w 122"/>
                  <a:gd name="T59" fmla="*/ 99 h 121"/>
                  <a:gd name="T60" fmla="*/ 61 w 122"/>
                  <a:gd name="T61" fmla="*/ 99 h 121"/>
                  <a:gd name="T62" fmla="*/ 111 w 122"/>
                  <a:gd name="T63" fmla="*/ 22 h 121"/>
                  <a:gd name="T64" fmla="*/ 96 w 122"/>
                  <a:gd name="T65" fmla="*/ 112 h 121"/>
                  <a:gd name="T66" fmla="*/ 96 w 122"/>
                  <a:gd name="T67" fmla="*/ 112 h 121"/>
                  <a:gd name="T68" fmla="*/ 96 w 122"/>
                  <a:gd name="T69" fmla="*/ 11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 h="121">
                    <a:moveTo>
                      <a:pt x="120" y="1"/>
                    </a:moveTo>
                    <a:cubicBezTo>
                      <a:pt x="119" y="1"/>
                      <a:pt x="118" y="0"/>
                      <a:pt x="118" y="0"/>
                    </a:cubicBezTo>
                    <a:cubicBezTo>
                      <a:pt x="117" y="0"/>
                      <a:pt x="116" y="1"/>
                      <a:pt x="116" y="1"/>
                    </a:cubicBezTo>
                    <a:cubicBezTo>
                      <a:pt x="2" y="76"/>
                      <a:pt x="2" y="76"/>
                      <a:pt x="2" y="76"/>
                    </a:cubicBezTo>
                    <a:cubicBezTo>
                      <a:pt x="1" y="77"/>
                      <a:pt x="0" y="79"/>
                      <a:pt x="1" y="80"/>
                    </a:cubicBezTo>
                    <a:cubicBezTo>
                      <a:pt x="1" y="81"/>
                      <a:pt x="2" y="83"/>
                      <a:pt x="3" y="83"/>
                    </a:cubicBezTo>
                    <a:cubicBezTo>
                      <a:pt x="33" y="95"/>
                      <a:pt x="33" y="95"/>
                      <a:pt x="33" y="95"/>
                    </a:cubicBezTo>
                    <a:cubicBezTo>
                      <a:pt x="46" y="119"/>
                      <a:pt x="46" y="119"/>
                      <a:pt x="46" y="119"/>
                    </a:cubicBezTo>
                    <a:cubicBezTo>
                      <a:pt x="47" y="120"/>
                      <a:pt x="48" y="121"/>
                      <a:pt x="50" y="121"/>
                    </a:cubicBezTo>
                    <a:cubicBezTo>
                      <a:pt x="50" y="121"/>
                      <a:pt x="50" y="121"/>
                      <a:pt x="50" y="121"/>
                    </a:cubicBezTo>
                    <a:cubicBezTo>
                      <a:pt x="51" y="121"/>
                      <a:pt x="52" y="121"/>
                      <a:pt x="53" y="119"/>
                    </a:cubicBezTo>
                    <a:cubicBezTo>
                      <a:pt x="61" y="106"/>
                      <a:pt x="61" y="106"/>
                      <a:pt x="61" y="106"/>
                    </a:cubicBezTo>
                    <a:cubicBezTo>
                      <a:pt x="97" y="121"/>
                      <a:pt x="97" y="121"/>
                      <a:pt x="97" y="121"/>
                    </a:cubicBezTo>
                    <a:cubicBezTo>
                      <a:pt x="98" y="121"/>
                      <a:pt x="98" y="121"/>
                      <a:pt x="99" y="121"/>
                    </a:cubicBezTo>
                    <a:cubicBezTo>
                      <a:pt x="99" y="121"/>
                      <a:pt x="100" y="121"/>
                      <a:pt x="101" y="121"/>
                    </a:cubicBezTo>
                    <a:cubicBezTo>
                      <a:pt x="102" y="120"/>
                      <a:pt x="102" y="119"/>
                      <a:pt x="103" y="118"/>
                    </a:cubicBezTo>
                    <a:cubicBezTo>
                      <a:pt x="121" y="5"/>
                      <a:pt x="121" y="5"/>
                      <a:pt x="121" y="5"/>
                    </a:cubicBezTo>
                    <a:cubicBezTo>
                      <a:pt x="122" y="3"/>
                      <a:pt x="121" y="2"/>
                      <a:pt x="120" y="1"/>
                    </a:cubicBezTo>
                    <a:close/>
                    <a:moveTo>
                      <a:pt x="12" y="79"/>
                    </a:moveTo>
                    <a:cubicBezTo>
                      <a:pt x="100" y="20"/>
                      <a:pt x="100" y="20"/>
                      <a:pt x="100" y="20"/>
                    </a:cubicBezTo>
                    <a:cubicBezTo>
                      <a:pt x="36" y="89"/>
                      <a:pt x="36" y="89"/>
                      <a:pt x="36" y="89"/>
                    </a:cubicBezTo>
                    <a:cubicBezTo>
                      <a:pt x="36" y="88"/>
                      <a:pt x="36" y="88"/>
                      <a:pt x="35" y="88"/>
                    </a:cubicBezTo>
                    <a:lnTo>
                      <a:pt x="12" y="79"/>
                    </a:lnTo>
                    <a:close/>
                    <a:moveTo>
                      <a:pt x="39" y="91"/>
                    </a:moveTo>
                    <a:cubicBezTo>
                      <a:pt x="39" y="91"/>
                      <a:pt x="39" y="91"/>
                      <a:pt x="39" y="91"/>
                    </a:cubicBezTo>
                    <a:cubicBezTo>
                      <a:pt x="111" y="15"/>
                      <a:pt x="111" y="15"/>
                      <a:pt x="111" y="15"/>
                    </a:cubicBezTo>
                    <a:cubicBezTo>
                      <a:pt x="50" y="110"/>
                      <a:pt x="50" y="110"/>
                      <a:pt x="50" y="110"/>
                    </a:cubicBezTo>
                    <a:lnTo>
                      <a:pt x="39" y="91"/>
                    </a:lnTo>
                    <a:close/>
                    <a:moveTo>
                      <a:pt x="96" y="112"/>
                    </a:moveTo>
                    <a:cubicBezTo>
                      <a:pt x="64" y="99"/>
                      <a:pt x="64" y="99"/>
                      <a:pt x="64" y="99"/>
                    </a:cubicBezTo>
                    <a:cubicBezTo>
                      <a:pt x="63" y="99"/>
                      <a:pt x="62" y="99"/>
                      <a:pt x="61" y="99"/>
                    </a:cubicBezTo>
                    <a:cubicBezTo>
                      <a:pt x="111" y="22"/>
                      <a:pt x="111" y="22"/>
                      <a:pt x="111" y="22"/>
                    </a:cubicBezTo>
                    <a:lnTo>
                      <a:pt x="96" y="112"/>
                    </a:lnTo>
                    <a:close/>
                    <a:moveTo>
                      <a:pt x="96" y="112"/>
                    </a:moveTo>
                    <a:cubicBezTo>
                      <a:pt x="96" y="112"/>
                      <a:pt x="96" y="112"/>
                      <a:pt x="96" y="11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TextBox 41">
                <a:extLst>
                  <a:ext uri="{FF2B5EF4-FFF2-40B4-BE49-F238E27FC236}">
                    <a16:creationId xmlns:a16="http://schemas.microsoft.com/office/drawing/2014/main" id="{ACBC1E6A-22F8-47F7-9737-ABDDA92F2FC2}"/>
                  </a:ext>
                </a:extLst>
              </p:cNvPr>
              <p:cNvSpPr txBox="1"/>
              <p:nvPr/>
            </p:nvSpPr>
            <p:spPr>
              <a:xfrm>
                <a:off x="1514578" y="4747661"/>
                <a:ext cx="1865722" cy="348813"/>
              </a:xfrm>
              <a:prstGeom prst="rect">
                <a:avLst/>
              </a:prstGeom>
              <a:noFill/>
            </p:spPr>
            <p:txBody>
              <a:bodyPr wrap="square" rtlCol="0">
                <a:spAutoFit/>
              </a:bodyPr>
              <a:lstStyle/>
              <a:p>
                <a:pPr algn="ctr">
                  <a:lnSpc>
                    <a:spcPts val="2000"/>
                  </a:lnSpc>
                </a:pPr>
                <a:r>
                  <a:rPr lang="en-US" dirty="0">
                    <a:latin typeface="Roboto Slab" pitchFamily="2" charset="0"/>
                    <a:ea typeface="Roboto Slab" pitchFamily="2" charset="0"/>
                    <a:cs typeface="Lato" panose="020F0502020204030203" pitchFamily="34" charset="0"/>
                  </a:rPr>
                  <a:t>Service </a:t>
                </a:r>
                <a:r>
                  <a:rPr lang="en-US" sz="2000" dirty="0">
                    <a:latin typeface="Roboto Slab" pitchFamily="2" charset="0"/>
                    <a:ea typeface="Roboto Slab" pitchFamily="2" charset="0"/>
                    <a:cs typeface="Lato" panose="020F0502020204030203" pitchFamily="34" charset="0"/>
                  </a:rPr>
                  <a:t>Title</a:t>
                </a:r>
              </a:p>
            </p:txBody>
          </p:sp>
          <p:sp>
            <p:nvSpPr>
              <p:cNvPr id="40" name="Rectangle 39">
                <a:extLst>
                  <a:ext uri="{FF2B5EF4-FFF2-40B4-BE49-F238E27FC236}">
                    <a16:creationId xmlns:a16="http://schemas.microsoft.com/office/drawing/2014/main" id="{AEC4D9BA-E973-45CA-8152-C702627D28EC}"/>
                  </a:ext>
                </a:extLst>
              </p:cNvPr>
              <p:cNvSpPr/>
              <p:nvPr/>
            </p:nvSpPr>
            <p:spPr>
              <a:xfrm>
                <a:off x="1393990" y="5114363"/>
                <a:ext cx="2106899" cy="830997"/>
              </a:xfrm>
              <a:prstGeom prst="rect">
                <a:avLst/>
              </a:prstGeom>
            </p:spPr>
            <p:txBody>
              <a:bodyPr wrap="square">
                <a:spAutoFit/>
              </a:bodyPr>
              <a:lstStyle/>
              <a:p>
                <a:pPr algn="ct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1500s, when an make a survived not</a:t>
                </a:r>
              </a:p>
            </p:txBody>
          </p:sp>
        </p:grpSp>
        <p:grpSp>
          <p:nvGrpSpPr>
            <p:cNvPr id="43" name="Group 42">
              <a:extLst>
                <a:ext uri="{FF2B5EF4-FFF2-40B4-BE49-F238E27FC236}">
                  <a16:creationId xmlns:a16="http://schemas.microsoft.com/office/drawing/2014/main" id="{B4CDBF9A-9640-4429-9F07-4F9DB4B0EA3C}"/>
                </a:ext>
              </a:extLst>
            </p:cNvPr>
            <p:cNvGrpSpPr/>
            <p:nvPr/>
          </p:nvGrpSpPr>
          <p:grpSpPr>
            <a:xfrm>
              <a:off x="4817973" y="2542895"/>
              <a:ext cx="2106899" cy="1772209"/>
              <a:chOff x="1393990" y="4173151"/>
              <a:chExt cx="2106899" cy="1772209"/>
            </a:xfrm>
          </p:grpSpPr>
          <p:sp>
            <p:nvSpPr>
              <p:cNvPr id="44" name="Freeform 7">
                <a:extLst>
                  <a:ext uri="{FF2B5EF4-FFF2-40B4-BE49-F238E27FC236}">
                    <a16:creationId xmlns:a16="http://schemas.microsoft.com/office/drawing/2014/main" id="{6DB0F7DE-BBE1-4675-8964-FA8D17B46E3E}"/>
                  </a:ext>
                </a:extLst>
              </p:cNvPr>
              <p:cNvSpPr>
                <a:spLocks noEditPoints="1"/>
              </p:cNvSpPr>
              <p:nvPr/>
            </p:nvSpPr>
            <p:spPr bwMode="auto">
              <a:xfrm>
                <a:off x="2262495" y="4173151"/>
                <a:ext cx="369888" cy="368300"/>
              </a:xfrm>
              <a:custGeom>
                <a:avLst/>
                <a:gdLst>
                  <a:gd name="T0" fmla="*/ 120 w 122"/>
                  <a:gd name="T1" fmla="*/ 1 h 121"/>
                  <a:gd name="T2" fmla="*/ 118 w 122"/>
                  <a:gd name="T3" fmla="*/ 0 h 121"/>
                  <a:gd name="T4" fmla="*/ 116 w 122"/>
                  <a:gd name="T5" fmla="*/ 1 h 121"/>
                  <a:gd name="T6" fmla="*/ 2 w 122"/>
                  <a:gd name="T7" fmla="*/ 76 h 121"/>
                  <a:gd name="T8" fmla="*/ 1 w 122"/>
                  <a:gd name="T9" fmla="*/ 80 h 121"/>
                  <a:gd name="T10" fmla="*/ 3 w 122"/>
                  <a:gd name="T11" fmla="*/ 83 h 121"/>
                  <a:gd name="T12" fmla="*/ 33 w 122"/>
                  <a:gd name="T13" fmla="*/ 95 h 121"/>
                  <a:gd name="T14" fmla="*/ 46 w 122"/>
                  <a:gd name="T15" fmla="*/ 119 h 121"/>
                  <a:gd name="T16" fmla="*/ 50 w 122"/>
                  <a:gd name="T17" fmla="*/ 121 h 121"/>
                  <a:gd name="T18" fmla="*/ 50 w 122"/>
                  <a:gd name="T19" fmla="*/ 121 h 121"/>
                  <a:gd name="T20" fmla="*/ 53 w 122"/>
                  <a:gd name="T21" fmla="*/ 119 h 121"/>
                  <a:gd name="T22" fmla="*/ 61 w 122"/>
                  <a:gd name="T23" fmla="*/ 106 h 121"/>
                  <a:gd name="T24" fmla="*/ 97 w 122"/>
                  <a:gd name="T25" fmla="*/ 121 h 121"/>
                  <a:gd name="T26" fmla="*/ 99 w 122"/>
                  <a:gd name="T27" fmla="*/ 121 h 121"/>
                  <a:gd name="T28" fmla="*/ 101 w 122"/>
                  <a:gd name="T29" fmla="*/ 121 h 121"/>
                  <a:gd name="T30" fmla="*/ 103 w 122"/>
                  <a:gd name="T31" fmla="*/ 118 h 121"/>
                  <a:gd name="T32" fmla="*/ 121 w 122"/>
                  <a:gd name="T33" fmla="*/ 5 h 121"/>
                  <a:gd name="T34" fmla="*/ 120 w 122"/>
                  <a:gd name="T35" fmla="*/ 1 h 121"/>
                  <a:gd name="T36" fmla="*/ 12 w 122"/>
                  <a:gd name="T37" fmla="*/ 79 h 121"/>
                  <a:gd name="T38" fmla="*/ 100 w 122"/>
                  <a:gd name="T39" fmla="*/ 20 h 121"/>
                  <a:gd name="T40" fmla="*/ 36 w 122"/>
                  <a:gd name="T41" fmla="*/ 89 h 121"/>
                  <a:gd name="T42" fmla="*/ 35 w 122"/>
                  <a:gd name="T43" fmla="*/ 88 h 121"/>
                  <a:gd name="T44" fmla="*/ 12 w 122"/>
                  <a:gd name="T45" fmla="*/ 79 h 121"/>
                  <a:gd name="T46" fmla="*/ 39 w 122"/>
                  <a:gd name="T47" fmla="*/ 91 h 121"/>
                  <a:gd name="T48" fmla="*/ 39 w 122"/>
                  <a:gd name="T49" fmla="*/ 91 h 121"/>
                  <a:gd name="T50" fmla="*/ 111 w 122"/>
                  <a:gd name="T51" fmla="*/ 15 h 121"/>
                  <a:gd name="T52" fmla="*/ 50 w 122"/>
                  <a:gd name="T53" fmla="*/ 110 h 121"/>
                  <a:gd name="T54" fmla="*/ 39 w 122"/>
                  <a:gd name="T55" fmla="*/ 91 h 121"/>
                  <a:gd name="T56" fmla="*/ 96 w 122"/>
                  <a:gd name="T57" fmla="*/ 112 h 121"/>
                  <a:gd name="T58" fmla="*/ 64 w 122"/>
                  <a:gd name="T59" fmla="*/ 99 h 121"/>
                  <a:gd name="T60" fmla="*/ 61 w 122"/>
                  <a:gd name="T61" fmla="*/ 99 h 121"/>
                  <a:gd name="T62" fmla="*/ 111 w 122"/>
                  <a:gd name="T63" fmla="*/ 22 h 121"/>
                  <a:gd name="T64" fmla="*/ 96 w 122"/>
                  <a:gd name="T65" fmla="*/ 112 h 121"/>
                  <a:gd name="T66" fmla="*/ 96 w 122"/>
                  <a:gd name="T67" fmla="*/ 112 h 121"/>
                  <a:gd name="T68" fmla="*/ 96 w 122"/>
                  <a:gd name="T69" fmla="*/ 11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 h="121">
                    <a:moveTo>
                      <a:pt x="120" y="1"/>
                    </a:moveTo>
                    <a:cubicBezTo>
                      <a:pt x="119" y="1"/>
                      <a:pt x="118" y="0"/>
                      <a:pt x="118" y="0"/>
                    </a:cubicBezTo>
                    <a:cubicBezTo>
                      <a:pt x="117" y="0"/>
                      <a:pt x="116" y="1"/>
                      <a:pt x="116" y="1"/>
                    </a:cubicBezTo>
                    <a:cubicBezTo>
                      <a:pt x="2" y="76"/>
                      <a:pt x="2" y="76"/>
                      <a:pt x="2" y="76"/>
                    </a:cubicBezTo>
                    <a:cubicBezTo>
                      <a:pt x="1" y="77"/>
                      <a:pt x="0" y="79"/>
                      <a:pt x="1" y="80"/>
                    </a:cubicBezTo>
                    <a:cubicBezTo>
                      <a:pt x="1" y="81"/>
                      <a:pt x="2" y="83"/>
                      <a:pt x="3" y="83"/>
                    </a:cubicBezTo>
                    <a:cubicBezTo>
                      <a:pt x="33" y="95"/>
                      <a:pt x="33" y="95"/>
                      <a:pt x="33" y="95"/>
                    </a:cubicBezTo>
                    <a:cubicBezTo>
                      <a:pt x="46" y="119"/>
                      <a:pt x="46" y="119"/>
                      <a:pt x="46" y="119"/>
                    </a:cubicBezTo>
                    <a:cubicBezTo>
                      <a:pt x="47" y="120"/>
                      <a:pt x="48" y="121"/>
                      <a:pt x="50" y="121"/>
                    </a:cubicBezTo>
                    <a:cubicBezTo>
                      <a:pt x="50" y="121"/>
                      <a:pt x="50" y="121"/>
                      <a:pt x="50" y="121"/>
                    </a:cubicBezTo>
                    <a:cubicBezTo>
                      <a:pt x="51" y="121"/>
                      <a:pt x="52" y="121"/>
                      <a:pt x="53" y="119"/>
                    </a:cubicBezTo>
                    <a:cubicBezTo>
                      <a:pt x="61" y="106"/>
                      <a:pt x="61" y="106"/>
                      <a:pt x="61" y="106"/>
                    </a:cubicBezTo>
                    <a:cubicBezTo>
                      <a:pt x="97" y="121"/>
                      <a:pt x="97" y="121"/>
                      <a:pt x="97" y="121"/>
                    </a:cubicBezTo>
                    <a:cubicBezTo>
                      <a:pt x="98" y="121"/>
                      <a:pt x="98" y="121"/>
                      <a:pt x="99" y="121"/>
                    </a:cubicBezTo>
                    <a:cubicBezTo>
                      <a:pt x="99" y="121"/>
                      <a:pt x="100" y="121"/>
                      <a:pt x="101" y="121"/>
                    </a:cubicBezTo>
                    <a:cubicBezTo>
                      <a:pt x="102" y="120"/>
                      <a:pt x="102" y="119"/>
                      <a:pt x="103" y="118"/>
                    </a:cubicBezTo>
                    <a:cubicBezTo>
                      <a:pt x="121" y="5"/>
                      <a:pt x="121" y="5"/>
                      <a:pt x="121" y="5"/>
                    </a:cubicBezTo>
                    <a:cubicBezTo>
                      <a:pt x="122" y="3"/>
                      <a:pt x="121" y="2"/>
                      <a:pt x="120" y="1"/>
                    </a:cubicBezTo>
                    <a:close/>
                    <a:moveTo>
                      <a:pt x="12" y="79"/>
                    </a:moveTo>
                    <a:cubicBezTo>
                      <a:pt x="100" y="20"/>
                      <a:pt x="100" y="20"/>
                      <a:pt x="100" y="20"/>
                    </a:cubicBezTo>
                    <a:cubicBezTo>
                      <a:pt x="36" y="89"/>
                      <a:pt x="36" y="89"/>
                      <a:pt x="36" y="89"/>
                    </a:cubicBezTo>
                    <a:cubicBezTo>
                      <a:pt x="36" y="88"/>
                      <a:pt x="36" y="88"/>
                      <a:pt x="35" y="88"/>
                    </a:cubicBezTo>
                    <a:lnTo>
                      <a:pt x="12" y="79"/>
                    </a:lnTo>
                    <a:close/>
                    <a:moveTo>
                      <a:pt x="39" y="91"/>
                    </a:moveTo>
                    <a:cubicBezTo>
                      <a:pt x="39" y="91"/>
                      <a:pt x="39" y="91"/>
                      <a:pt x="39" y="91"/>
                    </a:cubicBezTo>
                    <a:cubicBezTo>
                      <a:pt x="111" y="15"/>
                      <a:pt x="111" y="15"/>
                      <a:pt x="111" y="15"/>
                    </a:cubicBezTo>
                    <a:cubicBezTo>
                      <a:pt x="50" y="110"/>
                      <a:pt x="50" y="110"/>
                      <a:pt x="50" y="110"/>
                    </a:cubicBezTo>
                    <a:lnTo>
                      <a:pt x="39" y="91"/>
                    </a:lnTo>
                    <a:close/>
                    <a:moveTo>
                      <a:pt x="96" y="112"/>
                    </a:moveTo>
                    <a:cubicBezTo>
                      <a:pt x="64" y="99"/>
                      <a:pt x="64" y="99"/>
                      <a:pt x="64" y="99"/>
                    </a:cubicBezTo>
                    <a:cubicBezTo>
                      <a:pt x="63" y="99"/>
                      <a:pt x="62" y="99"/>
                      <a:pt x="61" y="99"/>
                    </a:cubicBezTo>
                    <a:cubicBezTo>
                      <a:pt x="111" y="22"/>
                      <a:pt x="111" y="22"/>
                      <a:pt x="111" y="22"/>
                    </a:cubicBezTo>
                    <a:lnTo>
                      <a:pt x="96" y="112"/>
                    </a:lnTo>
                    <a:close/>
                    <a:moveTo>
                      <a:pt x="96" y="112"/>
                    </a:moveTo>
                    <a:cubicBezTo>
                      <a:pt x="96" y="112"/>
                      <a:pt x="96" y="112"/>
                      <a:pt x="96" y="11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5" name="TextBox 44">
                <a:extLst>
                  <a:ext uri="{FF2B5EF4-FFF2-40B4-BE49-F238E27FC236}">
                    <a16:creationId xmlns:a16="http://schemas.microsoft.com/office/drawing/2014/main" id="{8CA970B5-D20A-4D26-AD89-7A736CE4E302}"/>
                  </a:ext>
                </a:extLst>
              </p:cNvPr>
              <p:cNvSpPr txBox="1"/>
              <p:nvPr/>
            </p:nvSpPr>
            <p:spPr>
              <a:xfrm>
                <a:off x="1514578" y="4747661"/>
                <a:ext cx="1865722" cy="348813"/>
              </a:xfrm>
              <a:prstGeom prst="rect">
                <a:avLst/>
              </a:prstGeom>
              <a:noFill/>
            </p:spPr>
            <p:txBody>
              <a:bodyPr wrap="square" rtlCol="0">
                <a:spAutoFit/>
              </a:bodyPr>
              <a:lstStyle/>
              <a:p>
                <a:pPr algn="ctr">
                  <a:lnSpc>
                    <a:spcPts val="2000"/>
                  </a:lnSpc>
                </a:pPr>
                <a:r>
                  <a:rPr lang="en-US" dirty="0">
                    <a:latin typeface="Roboto Slab" pitchFamily="2" charset="0"/>
                    <a:ea typeface="Roboto Slab" pitchFamily="2" charset="0"/>
                    <a:cs typeface="Lato" panose="020F0502020204030203" pitchFamily="34" charset="0"/>
                  </a:rPr>
                  <a:t>Service </a:t>
                </a:r>
                <a:r>
                  <a:rPr lang="en-US" sz="2000" dirty="0">
                    <a:latin typeface="Roboto Slab" pitchFamily="2" charset="0"/>
                    <a:ea typeface="Roboto Slab" pitchFamily="2" charset="0"/>
                    <a:cs typeface="Lato" panose="020F0502020204030203" pitchFamily="34" charset="0"/>
                  </a:rPr>
                  <a:t>Title</a:t>
                </a:r>
              </a:p>
            </p:txBody>
          </p:sp>
          <p:sp>
            <p:nvSpPr>
              <p:cNvPr id="46" name="Rectangle 45">
                <a:extLst>
                  <a:ext uri="{FF2B5EF4-FFF2-40B4-BE49-F238E27FC236}">
                    <a16:creationId xmlns:a16="http://schemas.microsoft.com/office/drawing/2014/main" id="{758E6AFF-3209-4C7E-AFC4-D0A6FA88F1A7}"/>
                  </a:ext>
                </a:extLst>
              </p:cNvPr>
              <p:cNvSpPr/>
              <p:nvPr/>
            </p:nvSpPr>
            <p:spPr>
              <a:xfrm>
                <a:off x="1393990" y="5114363"/>
                <a:ext cx="2106899" cy="830997"/>
              </a:xfrm>
              <a:prstGeom prst="rect">
                <a:avLst/>
              </a:prstGeom>
            </p:spPr>
            <p:txBody>
              <a:bodyPr wrap="square">
                <a:spAutoFit/>
              </a:bodyPr>
              <a:lstStyle/>
              <a:p>
                <a:pPr algn="ct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1500s, when an make a survived not</a:t>
                </a:r>
              </a:p>
            </p:txBody>
          </p:sp>
        </p:grpSp>
        <p:grpSp>
          <p:nvGrpSpPr>
            <p:cNvPr id="47" name="Group 46">
              <a:extLst>
                <a:ext uri="{FF2B5EF4-FFF2-40B4-BE49-F238E27FC236}">
                  <a16:creationId xmlns:a16="http://schemas.microsoft.com/office/drawing/2014/main" id="{0C634F21-B8EB-4757-B610-A39338126276}"/>
                </a:ext>
              </a:extLst>
            </p:cNvPr>
            <p:cNvGrpSpPr/>
            <p:nvPr/>
          </p:nvGrpSpPr>
          <p:grpSpPr>
            <a:xfrm>
              <a:off x="8797746" y="2542895"/>
              <a:ext cx="2106899" cy="1772209"/>
              <a:chOff x="1393990" y="4173151"/>
              <a:chExt cx="2106899" cy="1772209"/>
            </a:xfrm>
          </p:grpSpPr>
          <p:sp>
            <p:nvSpPr>
              <p:cNvPr id="48" name="Freeform 7">
                <a:extLst>
                  <a:ext uri="{FF2B5EF4-FFF2-40B4-BE49-F238E27FC236}">
                    <a16:creationId xmlns:a16="http://schemas.microsoft.com/office/drawing/2014/main" id="{69815250-ECDA-4F6E-9688-96C3630E54C2}"/>
                  </a:ext>
                </a:extLst>
              </p:cNvPr>
              <p:cNvSpPr>
                <a:spLocks noEditPoints="1"/>
              </p:cNvSpPr>
              <p:nvPr/>
            </p:nvSpPr>
            <p:spPr bwMode="auto">
              <a:xfrm>
                <a:off x="2262495" y="4173151"/>
                <a:ext cx="369888" cy="368300"/>
              </a:xfrm>
              <a:custGeom>
                <a:avLst/>
                <a:gdLst>
                  <a:gd name="T0" fmla="*/ 120 w 122"/>
                  <a:gd name="T1" fmla="*/ 1 h 121"/>
                  <a:gd name="T2" fmla="*/ 118 w 122"/>
                  <a:gd name="T3" fmla="*/ 0 h 121"/>
                  <a:gd name="T4" fmla="*/ 116 w 122"/>
                  <a:gd name="T5" fmla="*/ 1 h 121"/>
                  <a:gd name="T6" fmla="*/ 2 w 122"/>
                  <a:gd name="T7" fmla="*/ 76 h 121"/>
                  <a:gd name="T8" fmla="*/ 1 w 122"/>
                  <a:gd name="T9" fmla="*/ 80 h 121"/>
                  <a:gd name="T10" fmla="*/ 3 w 122"/>
                  <a:gd name="T11" fmla="*/ 83 h 121"/>
                  <a:gd name="T12" fmla="*/ 33 w 122"/>
                  <a:gd name="T13" fmla="*/ 95 h 121"/>
                  <a:gd name="T14" fmla="*/ 46 w 122"/>
                  <a:gd name="T15" fmla="*/ 119 h 121"/>
                  <a:gd name="T16" fmla="*/ 50 w 122"/>
                  <a:gd name="T17" fmla="*/ 121 h 121"/>
                  <a:gd name="T18" fmla="*/ 50 w 122"/>
                  <a:gd name="T19" fmla="*/ 121 h 121"/>
                  <a:gd name="T20" fmla="*/ 53 w 122"/>
                  <a:gd name="T21" fmla="*/ 119 h 121"/>
                  <a:gd name="T22" fmla="*/ 61 w 122"/>
                  <a:gd name="T23" fmla="*/ 106 h 121"/>
                  <a:gd name="T24" fmla="*/ 97 w 122"/>
                  <a:gd name="T25" fmla="*/ 121 h 121"/>
                  <a:gd name="T26" fmla="*/ 99 w 122"/>
                  <a:gd name="T27" fmla="*/ 121 h 121"/>
                  <a:gd name="T28" fmla="*/ 101 w 122"/>
                  <a:gd name="T29" fmla="*/ 121 h 121"/>
                  <a:gd name="T30" fmla="*/ 103 w 122"/>
                  <a:gd name="T31" fmla="*/ 118 h 121"/>
                  <a:gd name="T32" fmla="*/ 121 w 122"/>
                  <a:gd name="T33" fmla="*/ 5 h 121"/>
                  <a:gd name="T34" fmla="*/ 120 w 122"/>
                  <a:gd name="T35" fmla="*/ 1 h 121"/>
                  <a:gd name="T36" fmla="*/ 12 w 122"/>
                  <a:gd name="T37" fmla="*/ 79 h 121"/>
                  <a:gd name="T38" fmla="*/ 100 w 122"/>
                  <a:gd name="T39" fmla="*/ 20 h 121"/>
                  <a:gd name="T40" fmla="*/ 36 w 122"/>
                  <a:gd name="T41" fmla="*/ 89 h 121"/>
                  <a:gd name="T42" fmla="*/ 35 w 122"/>
                  <a:gd name="T43" fmla="*/ 88 h 121"/>
                  <a:gd name="T44" fmla="*/ 12 w 122"/>
                  <a:gd name="T45" fmla="*/ 79 h 121"/>
                  <a:gd name="T46" fmla="*/ 39 w 122"/>
                  <a:gd name="T47" fmla="*/ 91 h 121"/>
                  <a:gd name="T48" fmla="*/ 39 w 122"/>
                  <a:gd name="T49" fmla="*/ 91 h 121"/>
                  <a:gd name="T50" fmla="*/ 111 w 122"/>
                  <a:gd name="T51" fmla="*/ 15 h 121"/>
                  <a:gd name="T52" fmla="*/ 50 w 122"/>
                  <a:gd name="T53" fmla="*/ 110 h 121"/>
                  <a:gd name="T54" fmla="*/ 39 w 122"/>
                  <a:gd name="T55" fmla="*/ 91 h 121"/>
                  <a:gd name="T56" fmla="*/ 96 w 122"/>
                  <a:gd name="T57" fmla="*/ 112 h 121"/>
                  <a:gd name="T58" fmla="*/ 64 w 122"/>
                  <a:gd name="T59" fmla="*/ 99 h 121"/>
                  <a:gd name="T60" fmla="*/ 61 w 122"/>
                  <a:gd name="T61" fmla="*/ 99 h 121"/>
                  <a:gd name="T62" fmla="*/ 111 w 122"/>
                  <a:gd name="T63" fmla="*/ 22 h 121"/>
                  <a:gd name="T64" fmla="*/ 96 w 122"/>
                  <a:gd name="T65" fmla="*/ 112 h 121"/>
                  <a:gd name="T66" fmla="*/ 96 w 122"/>
                  <a:gd name="T67" fmla="*/ 112 h 121"/>
                  <a:gd name="T68" fmla="*/ 96 w 122"/>
                  <a:gd name="T69" fmla="*/ 11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 h="121">
                    <a:moveTo>
                      <a:pt x="120" y="1"/>
                    </a:moveTo>
                    <a:cubicBezTo>
                      <a:pt x="119" y="1"/>
                      <a:pt x="118" y="0"/>
                      <a:pt x="118" y="0"/>
                    </a:cubicBezTo>
                    <a:cubicBezTo>
                      <a:pt x="117" y="0"/>
                      <a:pt x="116" y="1"/>
                      <a:pt x="116" y="1"/>
                    </a:cubicBezTo>
                    <a:cubicBezTo>
                      <a:pt x="2" y="76"/>
                      <a:pt x="2" y="76"/>
                      <a:pt x="2" y="76"/>
                    </a:cubicBezTo>
                    <a:cubicBezTo>
                      <a:pt x="1" y="77"/>
                      <a:pt x="0" y="79"/>
                      <a:pt x="1" y="80"/>
                    </a:cubicBezTo>
                    <a:cubicBezTo>
                      <a:pt x="1" y="81"/>
                      <a:pt x="2" y="83"/>
                      <a:pt x="3" y="83"/>
                    </a:cubicBezTo>
                    <a:cubicBezTo>
                      <a:pt x="33" y="95"/>
                      <a:pt x="33" y="95"/>
                      <a:pt x="33" y="95"/>
                    </a:cubicBezTo>
                    <a:cubicBezTo>
                      <a:pt x="46" y="119"/>
                      <a:pt x="46" y="119"/>
                      <a:pt x="46" y="119"/>
                    </a:cubicBezTo>
                    <a:cubicBezTo>
                      <a:pt x="47" y="120"/>
                      <a:pt x="48" y="121"/>
                      <a:pt x="50" y="121"/>
                    </a:cubicBezTo>
                    <a:cubicBezTo>
                      <a:pt x="50" y="121"/>
                      <a:pt x="50" y="121"/>
                      <a:pt x="50" y="121"/>
                    </a:cubicBezTo>
                    <a:cubicBezTo>
                      <a:pt x="51" y="121"/>
                      <a:pt x="52" y="121"/>
                      <a:pt x="53" y="119"/>
                    </a:cubicBezTo>
                    <a:cubicBezTo>
                      <a:pt x="61" y="106"/>
                      <a:pt x="61" y="106"/>
                      <a:pt x="61" y="106"/>
                    </a:cubicBezTo>
                    <a:cubicBezTo>
                      <a:pt x="97" y="121"/>
                      <a:pt x="97" y="121"/>
                      <a:pt x="97" y="121"/>
                    </a:cubicBezTo>
                    <a:cubicBezTo>
                      <a:pt x="98" y="121"/>
                      <a:pt x="98" y="121"/>
                      <a:pt x="99" y="121"/>
                    </a:cubicBezTo>
                    <a:cubicBezTo>
                      <a:pt x="99" y="121"/>
                      <a:pt x="100" y="121"/>
                      <a:pt x="101" y="121"/>
                    </a:cubicBezTo>
                    <a:cubicBezTo>
                      <a:pt x="102" y="120"/>
                      <a:pt x="102" y="119"/>
                      <a:pt x="103" y="118"/>
                    </a:cubicBezTo>
                    <a:cubicBezTo>
                      <a:pt x="121" y="5"/>
                      <a:pt x="121" y="5"/>
                      <a:pt x="121" y="5"/>
                    </a:cubicBezTo>
                    <a:cubicBezTo>
                      <a:pt x="122" y="3"/>
                      <a:pt x="121" y="2"/>
                      <a:pt x="120" y="1"/>
                    </a:cubicBezTo>
                    <a:close/>
                    <a:moveTo>
                      <a:pt x="12" y="79"/>
                    </a:moveTo>
                    <a:cubicBezTo>
                      <a:pt x="100" y="20"/>
                      <a:pt x="100" y="20"/>
                      <a:pt x="100" y="20"/>
                    </a:cubicBezTo>
                    <a:cubicBezTo>
                      <a:pt x="36" y="89"/>
                      <a:pt x="36" y="89"/>
                      <a:pt x="36" y="89"/>
                    </a:cubicBezTo>
                    <a:cubicBezTo>
                      <a:pt x="36" y="88"/>
                      <a:pt x="36" y="88"/>
                      <a:pt x="35" y="88"/>
                    </a:cubicBezTo>
                    <a:lnTo>
                      <a:pt x="12" y="79"/>
                    </a:lnTo>
                    <a:close/>
                    <a:moveTo>
                      <a:pt x="39" y="91"/>
                    </a:moveTo>
                    <a:cubicBezTo>
                      <a:pt x="39" y="91"/>
                      <a:pt x="39" y="91"/>
                      <a:pt x="39" y="91"/>
                    </a:cubicBezTo>
                    <a:cubicBezTo>
                      <a:pt x="111" y="15"/>
                      <a:pt x="111" y="15"/>
                      <a:pt x="111" y="15"/>
                    </a:cubicBezTo>
                    <a:cubicBezTo>
                      <a:pt x="50" y="110"/>
                      <a:pt x="50" y="110"/>
                      <a:pt x="50" y="110"/>
                    </a:cubicBezTo>
                    <a:lnTo>
                      <a:pt x="39" y="91"/>
                    </a:lnTo>
                    <a:close/>
                    <a:moveTo>
                      <a:pt x="96" y="112"/>
                    </a:moveTo>
                    <a:cubicBezTo>
                      <a:pt x="64" y="99"/>
                      <a:pt x="64" y="99"/>
                      <a:pt x="64" y="99"/>
                    </a:cubicBezTo>
                    <a:cubicBezTo>
                      <a:pt x="63" y="99"/>
                      <a:pt x="62" y="99"/>
                      <a:pt x="61" y="99"/>
                    </a:cubicBezTo>
                    <a:cubicBezTo>
                      <a:pt x="111" y="22"/>
                      <a:pt x="111" y="22"/>
                      <a:pt x="111" y="22"/>
                    </a:cubicBezTo>
                    <a:lnTo>
                      <a:pt x="96" y="112"/>
                    </a:lnTo>
                    <a:close/>
                    <a:moveTo>
                      <a:pt x="96" y="112"/>
                    </a:moveTo>
                    <a:cubicBezTo>
                      <a:pt x="96" y="112"/>
                      <a:pt x="96" y="112"/>
                      <a:pt x="96" y="11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TextBox 48">
                <a:extLst>
                  <a:ext uri="{FF2B5EF4-FFF2-40B4-BE49-F238E27FC236}">
                    <a16:creationId xmlns:a16="http://schemas.microsoft.com/office/drawing/2014/main" id="{AE8446FE-4C93-4D3E-92FA-39265C060D7A}"/>
                  </a:ext>
                </a:extLst>
              </p:cNvPr>
              <p:cNvSpPr txBox="1"/>
              <p:nvPr/>
            </p:nvSpPr>
            <p:spPr>
              <a:xfrm>
                <a:off x="1514578" y="4747661"/>
                <a:ext cx="1865722" cy="348813"/>
              </a:xfrm>
              <a:prstGeom prst="rect">
                <a:avLst/>
              </a:prstGeom>
              <a:noFill/>
            </p:spPr>
            <p:txBody>
              <a:bodyPr wrap="square" rtlCol="0">
                <a:spAutoFit/>
              </a:bodyPr>
              <a:lstStyle/>
              <a:p>
                <a:pPr algn="ctr">
                  <a:lnSpc>
                    <a:spcPts val="2000"/>
                  </a:lnSpc>
                </a:pPr>
                <a:r>
                  <a:rPr lang="en-US" dirty="0">
                    <a:latin typeface="Roboto Slab" pitchFamily="2" charset="0"/>
                    <a:ea typeface="Roboto Slab" pitchFamily="2" charset="0"/>
                    <a:cs typeface="Lato" panose="020F0502020204030203" pitchFamily="34" charset="0"/>
                  </a:rPr>
                  <a:t>Service </a:t>
                </a:r>
                <a:r>
                  <a:rPr lang="en-US" sz="2000" dirty="0">
                    <a:latin typeface="Roboto Slab" pitchFamily="2" charset="0"/>
                    <a:ea typeface="Roboto Slab" pitchFamily="2" charset="0"/>
                    <a:cs typeface="Lato" panose="020F0502020204030203" pitchFamily="34" charset="0"/>
                  </a:rPr>
                  <a:t>Title</a:t>
                </a:r>
              </a:p>
            </p:txBody>
          </p:sp>
          <p:sp>
            <p:nvSpPr>
              <p:cNvPr id="50" name="Rectangle 49">
                <a:extLst>
                  <a:ext uri="{FF2B5EF4-FFF2-40B4-BE49-F238E27FC236}">
                    <a16:creationId xmlns:a16="http://schemas.microsoft.com/office/drawing/2014/main" id="{44BCFE71-33F4-4100-ABC3-CFB30938AB3D}"/>
                  </a:ext>
                </a:extLst>
              </p:cNvPr>
              <p:cNvSpPr/>
              <p:nvPr/>
            </p:nvSpPr>
            <p:spPr>
              <a:xfrm>
                <a:off x="1393990" y="5114363"/>
                <a:ext cx="2106899" cy="830997"/>
              </a:xfrm>
              <a:prstGeom prst="rect">
                <a:avLst/>
              </a:prstGeom>
            </p:spPr>
            <p:txBody>
              <a:bodyPr wrap="square">
                <a:spAutoFit/>
              </a:bodyPr>
              <a:lstStyle/>
              <a:p>
                <a:pPr algn="ct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1500s, when an make a survived not</a:t>
                </a:r>
              </a:p>
            </p:txBody>
          </p:sp>
        </p:grpSp>
      </p:grpSp>
      <p:sp>
        <p:nvSpPr>
          <p:cNvPr id="59" name="Picture Placeholder 58">
            <a:extLst>
              <a:ext uri="{FF2B5EF4-FFF2-40B4-BE49-F238E27FC236}">
                <a16:creationId xmlns:a16="http://schemas.microsoft.com/office/drawing/2014/main" id="{4F66A160-AA0D-4B54-8B5C-48CF05BFC054}"/>
              </a:ext>
            </a:extLst>
          </p:cNvPr>
          <p:cNvSpPr>
            <a:spLocks noGrp="1"/>
          </p:cNvSpPr>
          <p:nvPr>
            <p:ph type="pic" sz="quarter" idx="22"/>
          </p:nvPr>
        </p:nvSpPr>
        <p:spPr/>
      </p:sp>
      <p:sp>
        <p:nvSpPr>
          <p:cNvPr id="61" name="Picture Placeholder 60">
            <a:extLst>
              <a:ext uri="{FF2B5EF4-FFF2-40B4-BE49-F238E27FC236}">
                <a16:creationId xmlns:a16="http://schemas.microsoft.com/office/drawing/2014/main" id="{2EEE9641-439C-423D-8A4B-54EF72C9C16C}"/>
              </a:ext>
            </a:extLst>
          </p:cNvPr>
          <p:cNvSpPr>
            <a:spLocks noGrp="1"/>
          </p:cNvSpPr>
          <p:nvPr>
            <p:ph type="pic" sz="quarter" idx="23"/>
          </p:nvPr>
        </p:nvSpPr>
        <p:spPr/>
      </p:sp>
      <p:sp>
        <p:nvSpPr>
          <p:cNvPr id="63" name="Picture Placeholder 62">
            <a:extLst>
              <a:ext uri="{FF2B5EF4-FFF2-40B4-BE49-F238E27FC236}">
                <a16:creationId xmlns:a16="http://schemas.microsoft.com/office/drawing/2014/main" id="{00B65019-EC02-4490-8C46-C0ABEC479685}"/>
              </a:ext>
            </a:extLst>
          </p:cNvPr>
          <p:cNvSpPr>
            <a:spLocks noGrp="1"/>
          </p:cNvSpPr>
          <p:nvPr>
            <p:ph type="pic" sz="quarter" idx="24"/>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7</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 name="Group 1">
            <a:extLst>
              <a:ext uri="{FF2B5EF4-FFF2-40B4-BE49-F238E27FC236}">
                <a16:creationId xmlns:a16="http://schemas.microsoft.com/office/drawing/2014/main" id="{AE92E007-A383-485C-851D-C07439F09F0B}"/>
              </a:ext>
            </a:extLst>
          </p:cNvPr>
          <p:cNvGrpSpPr/>
          <p:nvPr/>
        </p:nvGrpSpPr>
        <p:grpSpPr>
          <a:xfrm>
            <a:off x="612432" y="2374799"/>
            <a:ext cx="4159246" cy="743781"/>
            <a:chOff x="3168466" y="2080454"/>
            <a:chExt cx="4159246" cy="743781"/>
          </a:xfrm>
        </p:grpSpPr>
        <p:sp>
          <p:nvSpPr>
            <p:cNvPr id="40" name="TextBox 39">
              <a:extLst>
                <a:ext uri="{FF2B5EF4-FFF2-40B4-BE49-F238E27FC236}">
                  <a16:creationId xmlns:a16="http://schemas.microsoft.com/office/drawing/2014/main" id="{D39FD9CE-7AA3-4A7B-B6FB-00E206D22EE1}"/>
                </a:ext>
              </a:extLst>
            </p:cNvPr>
            <p:cNvSpPr txBox="1"/>
            <p:nvPr/>
          </p:nvSpPr>
          <p:spPr>
            <a:xfrm>
              <a:off x="4165368" y="2080454"/>
              <a:ext cx="147369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Corporate</a:t>
              </a:r>
            </a:p>
          </p:txBody>
        </p:sp>
        <p:sp>
          <p:nvSpPr>
            <p:cNvPr id="41" name="Rectangle 40">
              <a:extLst>
                <a:ext uri="{FF2B5EF4-FFF2-40B4-BE49-F238E27FC236}">
                  <a16:creationId xmlns:a16="http://schemas.microsoft.com/office/drawing/2014/main" id="{54E05D22-B8A2-4B3C-8ED5-EDACE654BEC6}"/>
                </a:ext>
              </a:extLst>
            </p:cNvPr>
            <p:cNvSpPr/>
            <p:nvPr/>
          </p:nvSpPr>
          <p:spPr>
            <a:xfrm>
              <a:off x="4189149" y="2449774"/>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dumm</a:t>
              </a:r>
              <a:r>
                <a:rPr lang="en-US" sz="1000" dirty="0">
                  <a:latin typeface="Roboto Slab" pitchFamily="2" charset="0"/>
                  <a:ea typeface="Roboto Slab" pitchFamily="2" charset="0"/>
                  <a:cs typeface="Lato" panose="020F0502020204030203" pitchFamily="34" charset="0"/>
                  <a:sym typeface="Montserrat-Regular" charset="0"/>
                </a:rPr>
                <a:t> your Lorem text see.</a:t>
              </a:r>
            </a:p>
          </p:txBody>
        </p:sp>
        <p:sp>
          <p:nvSpPr>
            <p:cNvPr id="38" name="Rectangle 37">
              <a:extLst>
                <a:ext uri="{FF2B5EF4-FFF2-40B4-BE49-F238E27FC236}">
                  <a16:creationId xmlns:a16="http://schemas.microsoft.com/office/drawing/2014/main" id="{A867B039-2EDA-48FA-B988-92592A71F0C5}"/>
                </a:ext>
              </a:extLst>
            </p:cNvPr>
            <p:cNvSpPr/>
            <p:nvPr/>
          </p:nvSpPr>
          <p:spPr>
            <a:xfrm>
              <a:off x="3168466" y="2127304"/>
              <a:ext cx="758371" cy="6500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9">
              <a:extLst>
                <a:ext uri="{FF2B5EF4-FFF2-40B4-BE49-F238E27FC236}">
                  <a16:creationId xmlns:a16="http://schemas.microsoft.com/office/drawing/2014/main" id="{27F0CC59-5131-41E1-81FF-02B9D428B641}"/>
                </a:ext>
              </a:extLst>
            </p:cNvPr>
            <p:cNvSpPr>
              <a:spLocks noEditPoints="1"/>
            </p:cNvSpPr>
            <p:nvPr/>
          </p:nvSpPr>
          <p:spPr bwMode="auto">
            <a:xfrm>
              <a:off x="3403722" y="230497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6A92D59F-051A-4FC6-9A72-0CA91178DFF1}"/>
              </a:ext>
            </a:extLst>
          </p:cNvPr>
          <p:cNvGrpSpPr/>
          <p:nvPr/>
        </p:nvGrpSpPr>
        <p:grpSpPr>
          <a:xfrm>
            <a:off x="5033990" y="2374799"/>
            <a:ext cx="4159246" cy="741013"/>
            <a:chOff x="3168466" y="2930345"/>
            <a:chExt cx="4159246" cy="741013"/>
          </a:xfrm>
        </p:grpSpPr>
        <p:sp>
          <p:nvSpPr>
            <p:cNvPr id="36" name="Rectangle 35">
              <a:extLst>
                <a:ext uri="{FF2B5EF4-FFF2-40B4-BE49-F238E27FC236}">
                  <a16:creationId xmlns:a16="http://schemas.microsoft.com/office/drawing/2014/main" id="{5E59A85D-3BA1-4935-9B7F-E95CDDA439D5}"/>
                </a:ext>
              </a:extLst>
            </p:cNvPr>
            <p:cNvSpPr/>
            <p:nvPr/>
          </p:nvSpPr>
          <p:spPr>
            <a:xfrm>
              <a:off x="3168466" y="2975811"/>
              <a:ext cx="758371" cy="6500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7" name="Freeform 8">
              <a:extLst>
                <a:ext uri="{FF2B5EF4-FFF2-40B4-BE49-F238E27FC236}">
                  <a16:creationId xmlns:a16="http://schemas.microsoft.com/office/drawing/2014/main" id="{98B4A742-6C98-49C4-B563-1F177BD3E5FD}"/>
                </a:ext>
              </a:extLst>
            </p:cNvPr>
            <p:cNvSpPr>
              <a:spLocks noEditPoints="1"/>
            </p:cNvSpPr>
            <p:nvPr/>
          </p:nvSpPr>
          <p:spPr bwMode="auto">
            <a:xfrm>
              <a:off x="3402248" y="3164782"/>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Rectangle 33">
              <a:extLst>
                <a:ext uri="{FF2B5EF4-FFF2-40B4-BE49-F238E27FC236}">
                  <a16:creationId xmlns:a16="http://schemas.microsoft.com/office/drawing/2014/main" id="{CF4EF917-2053-47A5-84F6-B5980047FDB7}"/>
                </a:ext>
              </a:extLst>
            </p:cNvPr>
            <p:cNvSpPr/>
            <p:nvPr/>
          </p:nvSpPr>
          <p:spPr>
            <a:xfrm>
              <a:off x="4189149" y="3296897"/>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dummy project your Lorem text see.</a:t>
              </a:r>
            </a:p>
          </p:txBody>
        </p:sp>
        <p:sp>
          <p:nvSpPr>
            <p:cNvPr id="35" name="TextBox 34">
              <a:extLst>
                <a:ext uri="{FF2B5EF4-FFF2-40B4-BE49-F238E27FC236}">
                  <a16:creationId xmlns:a16="http://schemas.microsoft.com/office/drawing/2014/main" id="{E3C3334A-0325-4BFA-8066-F60DAAE2ADEE}"/>
                </a:ext>
              </a:extLst>
            </p:cNvPr>
            <p:cNvSpPr txBox="1"/>
            <p:nvPr/>
          </p:nvSpPr>
          <p:spPr>
            <a:xfrm>
              <a:off x="4165368" y="2930345"/>
              <a:ext cx="1333544"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Charities</a:t>
              </a:r>
            </a:p>
          </p:txBody>
        </p:sp>
      </p:grpSp>
      <p:grpSp>
        <p:nvGrpSpPr>
          <p:cNvPr id="8" name="Group 7">
            <a:extLst>
              <a:ext uri="{FF2B5EF4-FFF2-40B4-BE49-F238E27FC236}">
                <a16:creationId xmlns:a16="http://schemas.microsoft.com/office/drawing/2014/main" id="{0F7925B8-62DD-4706-8AF6-72BC7DEF3172}"/>
              </a:ext>
            </a:extLst>
          </p:cNvPr>
          <p:cNvGrpSpPr/>
          <p:nvPr/>
        </p:nvGrpSpPr>
        <p:grpSpPr>
          <a:xfrm>
            <a:off x="612432" y="4610229"/>
            <a:ext cx="4159246" cy="743781"/>
            <a:chOff x="3168466" y="3777468"/>
            <a:chExt cx="4159246" cy="743781"/>
          </a:xfrm>
        </p:grpSpPr>
        <p:sp>
          <p:nvSpPr>
            <p:cNvPr id="28" name="Rectangle 27">
              <a:extLst>
                <a:ext uri="{FF2B5EF4-FFF2-40B4-BE49-F238E27FC236}">
                  <a16:creationId xmlns:a16="http://schemas.microsoft.com/office/drawing/2014/main" id="{759080EC-4EE4-44F2-8F16-7DBFFCB0B026}"/>
                </a:ext>
              </a:extLst>
            </p:cNvPr>
            <p:cNvSpPr/>
            <p:nvPr/>
          </p:nvSpPr>
          <p:spPr>
            <a:xfrm>
              <a:off x="3168466" y="3824318"/>
              <a:ext cx="758371" cy="6500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29" name="Group 28">
              <a:extLst>
                <a:ext uri="{FF2B5EF4-FFF2-40B4-BE49-F238E27FC236}">
                  <a16:creationId xmlns:a16="http://schemas.microsoft.com/office/drawing/2014/main" id="{A6DCC386-556A-488A-9291-AD023A13A4DD}"/>
                </a:ext>
              </a:extLst>
            </p:cNvPr>
            <p:cNvGrpSpPr/>
            <p:nvPr/>
          </p:nvGrpSpPr>
          <p:grpSpPr>
            <a:xfrm>
              <a:off x="3432705" y="4001991"/>
              <a:ext cx="229893" cy="294734"/>
              <a:chOff x="2522538" y="3189288"/>
              <a:chExt cx="371475" cy="476250"/>
            </a:xfrm>
            <a:solidFill>
              <a:schemeClr val="bg1"/>
            </a:solidFill>
          </p:grpSpPr>
          <p:sp>
            <p:nvSpPr>
              <p:cNvPr id="30" name="Freeform 5">
                <a:extLst>
                  <a:ext uri="{FF2B5EF4-FFF2-40B4-BE49-F238E27FC236}">
                    <a16:creationId xmlns:a16="http://schemas.microsoft.com/office/drawing/2014/main" id="{9D8C72A3-66A1-4425-ACE3-04A16F6C0DBC}"/>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6">
                <a:extLst>
                  <a:ext uri="{FF2B5EF4-FFF2-40B4-BE49-F238E27FC236}">
                    <a16:creationId xmlns:a16="http://schemas.microsoft.com/office/drawing/2014/main" id="{EEE9B7DA-7804-4B61-B549-C477BA94A197}"/>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7">
                <a:extLst>
                  <a:ext uri="{FF2B5EF4-FFF2-40B4-BE49-F238E27FC236}">
                    <a16:creationId xmlns:a16="http://schemas.microsoft.com/office/drawing/2014/main" id="{76CFFF32-390B-4248-B95D-F701589DE5F8}"/>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6" name="Rectangle 25">
              <a:extLst>
                <a:ext uri="{FF2B5EF4-FFF2-40B4-BE49-F238E27FC236}">
                  <a16:creationId xmlns:a16="http://schemas.microsoft.com/office/drawing/2014/main" id="{EFF96F1D-524F-4966-8ABF-960F7715FBA4}"/>
                </a:ext>
              </a:extLst>
            </p:cNvPr>
            <p:cNvSpPr/>
            <p:nvPr/>
          </p:nvSpPr>
          <p:spPr>
            <a:xfrm>
              <a:off x="4189149" y="4146788"/>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dummy project your Lorem text see.</a:t>
              </a:r>
            </a:p>
          </p:txBody>
        </p:sp>
        <p:sp>
          <p:nvSpPr>
            <p:cNvPr id="27" name="TextBox 26">
              <a:extLst>
                <a:ext uri="{FF2B5EF4-FFF2-40B4-BE49-F238E27FC236}">
                  <a16:creationId xmlns:a16="http://schemas.microsoft.com/office/drawing/2014/main" id="{61AEB267-2244-4878-A2AA-7CAB6A06DECC}"/>
                </a:ext>
              </a:extLst>
            </p:cNvPr>
            <p:cNvSpPr txBox="1"/>
            <p:nvPr/>
          </p:nvSpPr>
          <p:spPr>
            <a:xfrm>
              <a:off x="4165367" y="3777468"/>
              <a:ext cx="160432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Healthcare</a:t>
              </a:r>
            </a:p>
          </p:txBody>
        </p:sp>
      </p:grpSp>
      <p:grpSp>
        <p:nvGrpSpPr>
          <p:cNvPr id="9" name="Group 8">
            <a:extLst>
              <a:ext uri="{FF2B5EF4-FFF2-40B4-BE49-F238E27FC236}">
                <a16:creationId xmlns:a16="http://schemas.microsoft.com/office/drawing/2014/main" id="{4927C349-8BD3-460D-877C-838F2287E593}"/>
              </a:ext>
            </a:extLst>
          </p:cNvPr>
          <p:cNvGrpSpPr/>
          <p:nvPr/>
        </p:nvGrpSpPr>
        <p:grpSpPr>
          <a:xfrm>
            <a:off x="5033990" y="4610229"/>
            <a:ext cx="4159246" cy="750556"/>
            <a:chOff x="3168466" y="4627360"/>
            <a:chExt cx="4159246" cy="750556"/>
          </a:xfrm>
        </p:grpSpPr>
        <p:sp>
          <p:nvSpPr>
            <p:cNvPr id="23" name="Rectangle 22">
              <a:extLst>
                <a:ext uri="{FF2B5EF4-FFF2-40B4-BE49-F238E27FC236}">
                  <a16:creationId xmlns:a16="http://schemas.microsoft.com/office/drawing/2014/main" id="{F397EA4B-5140-4927-9EBF-4E732594FB09}"/>
                </a:ext>
              </a:extLst>
            </p:cNvPr>
            <p:cNvSpPr/>
            <p:nvPr/>
          </p:nvSpPr>
          <p:spPr>
            <a:xfrm>
              <a:off x="3168466" y="4677598"/>
              <a:ext cx="758371" cy="65008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5" name="Freeform 10">
              <a:extLst>
                <a:ext uri="{FF2B5EF4-FFF2-40B4-BE49-F238E27FC236}">
                  <a16:creationId xmlns:a16="http://schemas.microsoft.com/office/drawing/2014/main" id="{42B74362-7BE1-420C-A011-BE6C686FC846}"/>
                </a:ext>
              </a:extLst>
            </p:cNvPr>
            <p:cNvSpPr>
              <a:spLocks noEditPoints="1"/>
            </p:cNvSpPr>
            <p:nvPr/>
          </p:nvSpPr>
          <p:spPr bwMode="auto">
            <a:xfrm>
              <a:off x="3405687" y="4855271"/>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Rectangle 19">
              <a:extLst>
                <a:ext uri="{FF2B5EF4-FFF2-40B4-BE49-F238E27FC236}">
                  <a16:creationId xmlns:a16="http://schemas.microsoft.com/office/drawing/2014/main" id="{DA7AED0F-B8CF-4F54-9901-FEB76F5FB50F}"/>
                </a:ext>
              </a:extLst>
            </p:cNvPr>
            <p:cNvSpPr/>
            <p:nvPr/>
          </p:nvSpPr>
          <p:spPr>
            <a:xfrm>
              <a:off x="4189149" y="5003455"/>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dummy project your Lorem text see.</a:t>
              </a:r>
            </a:p>
          </p:txBody>
        </p:sp>
        <p:sp>
          <p:nvSpPr>
            <p:cNvPr id="22" name="TextBox 21">
              <a:extLst>
                <a:ext uri="{FF2B5EF4-FFF2-40B4-BE49-F238E27FC236}">
                  <a16:creationId xmlns:a16="http://schemas.microsoft.com/office/drawing/2014/main" id="{698F599D-507A-4D4C-84CC-96647B8F1CF4}"/>
                </a:ext>
              </a:extLst>
            </p:cNvPr>
            <p:cNvSpPr txBox="1"/>
            <p:nvPr/>
          </p:nvSpPr>
          <p:spPr>
            <a:xfrm>
              <a:off x="4165367" y="4627360"/>
              <a:ext cx="1604327"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Individual</a:t>
              </a:r>
            </a:p>
          </p:txBody>
        </p:sp>
      </p:grpSp>
      <p:sp>
        <p:nvSpPr>
          <p:cNvPr id="24" name="Picture Placeholder 23">
            <a:extLst>
              <a:ext uri="{FF2B5EF4-FFF2-40B4-BE49-F238E27FC236}">
                <a16:creationId xmlns:a16="http://schemas.microsoft.com/office/drawing/2014/main" id="{DC4E3336-7758-4704-B99B-2EAB6CC05D10}"/>
              </a:ext>
            </a:extLst>
          </p:cNvPr>
          <p:cNvSpPr>
            <a:spLocks noGrp="1"/>
          </p:cNvSpPr>
          <p:nvPr>
            <p:ph type="pic" sz="quarter" idx="25"/>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 name="Group 1">
            <a:extLst>
              <a:ext uri="{FF2B5EF4-FFF2-40B4-BE49-F238E27FC236}">
                <a16:creationId xmlns:a16="http://schemas.microsoft.com/office/drawing/2014/main" id="{D26A08C2-303F-4EBB-9F88-F059C611AAF1}"/>
              </a:ext>
            </a:extLst>
          </p:cNvPr>
          <p:cNvGrpSpPr/>
          <p:nvPr/>
        </p:nvGrpSpPr>
        <p:grpSpPr>
          <a:xfrm>
            <a:off x="936099" y="3550097"/>
            <a:ext cx="3292272" cy="743781"/>
            <a:chOff x="622275" y="2426009"/>
            <a:chExt cx="3292272" cy="743781"/>
          </a:xfrm>
        </p:grpSpPr>
        <p:sp>
          <p:nvSpPr>
            <p:cNvPr id="21" name="Rectangle 20">
              <a:extLst>
                <a:ext uri="{FF2B5EF4-FFF2-40B4-BE49-F238E27FC236}">
                  <a16:creationId xmlns:a16="http://schemas.microsoft.com/office/drawing/2014/main" id="{BF1A78E8-0B5E-48D2-B499-1E4695D890DB}"/>
                </a:ext>
              </a:extLst>
            </p:cNvPr>
            <p:cNvSpPr/>
            <p:nvPr/>
          </p:nvSpPr>
          <p:spPr>
            <a:xfrm>
              <a:off x="1642959" y="2795329"/>
              <a:ext cx="2271588"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sp>
          <p:nvSpPr>
            <p:cNvPr id="22" name="TextBox 21">
              <a:extLst>
                <a:ext uri="{FF2B5EF4-FFF2-40B4-BE49-F238E27FC236}">
                  <a16:creationId xmlns:a16="http://schemas.microsoft.com/office/drawing/2014/main" id="{627E1FB2-AA99-42F0-A73A-3C8125463DD9}"/>
                </a:ext>
              </a:extLst>
            </p:cNvPr>
            <p:cNvSpPr txBox="1"/>
            <p:nvPr/>
          </p:nvSpPr>
          <p:spPr>
            <a:xfrm>
              <a:off x="1619177" y="2426009"/>
              <a:ext cx="147369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Corporate</a:t>
              </a:r>
            </a:p>
          </p:txBody>
        </p:sp>
        <p:grpSp>
          <p:nvGrpSpPr>
            <p:cNvPr id="27" name="Group 26">
              <a:extLst>
                <a:ext uri="{FF2B5EF4-FFF2-40B4-BE49-F238E27FC236}">
                  <a16:creationId xmlns:a16="http://schemas.microsoft.com/office/drawing/2014/main" id="{F378B8F8-4C56-4E22-90EB-7FDED25BBCFE}"/>
                </a:ext>
              </a:extLst>
            </p:cNvPr>
            <p:cNvGrpSpPr/>
            <p:nvPr/>
          </p:nvGrpSpPr>
          <p:grpSpPr>
            <a:xfrm>
              <a:off x="622275" y="2472859"/>
              <a:ext cx="758371" cy="650081"/>
              <a:chOff x="7413628" y="2514600"/>
              <a:chExt cx="758371" cy="650081"/>
            </a:xfrm>
          </p:grpSpPr>
          <p:sp>
            <p:nvSpPr>
              <p:cNvPr id="28" name="Rectangle 27">
                <a:extLst>
                  <a:ext uri="{FF2B5EF4-FFF2-40B4-BE49-F238E27FC236}">
                    <a16:creationId xmlns:a16="http://schemas.microsoft.com/office/drawing/2014/main" id="{7C8CA852-CE6D-4B28-B51C-093D1E371C16}"/>
                  </a:ext>
                </a:extLst>
              </p:cNvPr>
              <p:cNvSpPr/>
              <p:nvPr/>
            </p:nvSpPr>
            <p:spPr>
              <a:xfrm>
                <a:off x="7413628" y="2514600"/>
                <a:ext cx="758371" cy="6500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9">
                <a:extLst>
                  <a:ext uri="{FF2B5EF4-FFF2-40B4-BE49-F238E27FC236}">
                    <a16:creationId xmlns:a16="http://schemas.microsoft.com/office/drawing/2014/main" id="{7430A79F-90C7-4D3C-98EB-2685D02BCC83}"/>
                  </a:ext>
                </a:extLst>
              </p:cNvPr>
              <p:cNvSpPr>
                <a:spLocks noEditPoints="1"/>
              </p:cNvSpPr>
              <p:nvPr/>
            </p:nvSpPr>
            <p:spPr bwMode="auto">
              <a:xfrm>
                <a:off x="7648884" y="2692273"/>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grpSp>
        <p:nvGrpSpPr>
          <p:cNvPr id="9" name="Group 8">
            <a:extLst>
              <a:ext uri="{FF2B5EF4-FFF2-40B4-BE49-F238E27FC236}">
                <a16:creationId xmlns:a16="http://schemas.microsoft.com/office/drawing/2014/main" id="{248DB07B-9C30-4DE1-8DAD-987535401C8B}"/>
              </a:ext>
            </a:extLst>
          </p:cNvPr>
          <p:cNvGrpSpPr/>
          <p:nvPr/>
        </p:nvGrpSpPr>
        <p:grpSpPr>
          <a:xfrm>
            <a:off x="936099" y="2187784"/>
            <a:ext cx="3268489" cy="743781"/>
            <a:chOff x="8168264" y="2426009"/>
            <a:chExt cx="3268489" cy="743781"/>
          </a:xfrm>
        </p:grpSpPr>
        <p:grpSp>
          <p:nvGrpSpPr>
            <p:cNvPr id="43" name="Group 42">
              <a:extLst>
                <a:ext uri="{FF2B5EF4-FFF2-40B4-BE49-F238E27FC236}">
                  <a16:creationId xmlns:a16="http://schemas.microsoft.com/office/drawing/2014/main" id="{8A855D1C-9751-4EB9-B243-6CB20DBFDFEA}"/>
                </a:ext>
              </a:extLst>
            </p:cNvPr>
            <p:cNvGrpSpPr/>
            <p:nvPr/>
          </p:nvGrpSpPr>
          <p:grpSpPr>
            <a:xfrm>
              <a:off x="8168264" y="2472859"/>
              <a:ext cx="758371" cy="650081"/>
              <a:chOff x="7413628" y="4202112"/>
              <a:chExt cx="758371" cy="650081"/>
            </a:xfrm>
          </p:grpSpPr>
          <p:sp>
            <p:nvSpPr>
              <p:cNvPr id="47" name="Rectangle 46">
                <a:extLst>
                  <a:ext uri="{FF2B5EF4-FFF2-40B4-BE49-F238E27FC236}">
                    <a16:creationId xmlns:a16="http://schemas.microsoft.com/office/drawing/2014/main" id="{1740D2FF-489E-45AA-9F9F-3456A83982D6}"/>
                  </a:ext>
                </a:extLst>
              </p:cNvPr>
              <p:cNvSpPr/>
              <p:nvPr/>
            </p:nvSpPr>
            <p:spPr>
              <a:xfrm>
                <a:off x="7413628" y="4202112"/>
                <a:ext cx="758371" cy="6500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 name="Group 47">
                <a:extLst>
                  <a:ext uri="{FF2B5EF4-FFF2-40B4-BE49-F238E27FC236}">
                    <a16:creationId xmlns:a16="http://schemas.microsoft.com/office/drawing/2014/main" id="{FD96AE88-8819-4339-86CD-CB078029AD16}"/>
                  </a:ext>
                </a:extLst>
              </p:cNvPr>
              <p:cNvGrpSpPr/>
              <p:nvPr/>
            </p:nvGrpSpPr>
            <p:grpSpPr>
              <a:xfrm>
                <a:off x="7677867" y="4379785"/>
                <a:ext cx="229893" cy="294734"/>
                <a:chOff x="2522538" y="3189288"/>
                <a:chExt cx="371475" cy="476250"/>
              </a:xfrm>
              <a:solidFill>
                <a:schemeClr val="bg1"/>
              </a:solidFill>
            </p:grpSpPr>
            <p:sp>
              <p:nvSpPr>
                <p:cNvPr id="49" name="Freeform 5">
                  <a:extLst>
                    <a:ext uri="{FF2B5EF4-FFF2-40B4-BE49-F238E27FC236}">
                      <a16:creationId xmlns:a16="http://schemas.microsoft.com/office/drawing/2014/main" id="{7F75EDA7-C1AF-44B2-97ED-580DE0547FB7}"/>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6">
                  <a:extLst>
                    <a:ext uri="{FF2B5EF4-FFF2-40B4-BE49-F238E27FC236}">
                      <a16:creationId xmlns:a16="http://schemas.microsoft.com/office/drawing/2014/main" id="{A17158B4-1B56-4342-A3A4-F312410A1C87}"/>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7">
                  <a:extLst>
                    <a:ext uri="{FF2B5EF4-FFF2-40B4-BE49-F238E27FC236}">
                      <a16:creationId xmlns:a16="http://schemas.microsoft.com/office/drawing/2014/main" id="{66C72E84-1F90-402C-BDF6-B534E8BD9B7B}"/>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4" name="TextBox 43">
              <a:extLst>
                <a:ext uri="{FF2B5EF4-FFF2-40B4-BE49-F238E27FC236}">
                  <a16:creationId xmlns:a16="http://schemas.microsoft.com/office/drawing/2014/main" id="{D66CA12B-FF3F-4164-B880-20DFF2FCD889}"/>
                </a:ext>
              </a:extLst>
            </p:cNvPr>
            <p:cNvSpPr txBox="1"/>
            <p:nvPr/>
          </p:nvSpPr>
          <p:spPr>
            <a:xfrm>
              <a:off x="9165165" y="2426009"/>
              <a:ext cx="160432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Healthcare</a:t>
              </a:r>
            </a:p>
          </p:txBody>
        </p:sp>
        <p:sp>
          <p:nvSpPr>
            <p:cNvPr id="46" name="Rectangle 45">
              <a:extLst>
                <a:ext uri="{FF2B5EF4-FFF2-40B4-BE49-F238E27FC236}">
                  <a16:creationId xmlns:a16="http://schemas.microsoft.com/office/drawing/2014/main" id="{5DF0F10D-7D53-4F4D-B956-8F41C034E3D0}"/>
                </a:ext>
              </a:extLst>
            </p:cNvPr>
            <p:cNvSpPr/>
            <p:nvPr/>
          </p:nvSpPr>
          <p:spPr>
            <a:xfrm>
              <a:off x="9165165" y="2795329"/>
              <a:ext cx="2271588"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grpSp>
        <p:nvGrpSpPr>
          <p:cNvPr id="33" name="Group 32">
            <a:extLst>
              <a:ext uri="{FF2B5EF4-FFF2-40B4-BE49-F238E27FC236}">
                <a16:creationId xmlns:a16="http://schemas.microsoft.com/office/drawing/2014/main" id="{B8D045AC-7C12-4264-9C74-A381F4857E76}"/>
              </a:ext>
            </a:extLst>
          </p:cNvPr>
          <p:cNvGrpSpPr/>
          <p:nvPr/>
        </p:nvGrpSpPr>
        <p:grpSpPr>
          <a:xfrm>
            <a:off x="936099" y="4912410"/>
            <a:ext cx="3268490" cy="750986"/>
            <a:chOff x="4395270" y="2426009"/>
            <a:chExt cx="3268490" cy="750986"/>
          </a:xfrm>
        </p:grpSpPr>
        <p:grpSp>
          <p:nvGrpSpPr>
            <p:cNvPr id="34" name="Group 33">
              <a:extLst>
                <a:ext uri="{FF2B5EF4-FFF2-40B4-BE49-F238E27FC236}">
                  <a16:creationId xmlns:a16="http://schemas.microsoft.com/office/drawing/2014/main" id="{3CD2EE3E-503E-4487-B1B0-5CB2269D182E}"/>
                </a:ext>
              </a:extLst>
            </p:cNvPr>
            <p:cNvGrpSpPr/>
            <p:nvPr/>
          </p:nvGrpSpPr>
          <p:grpSpPr>
            <a:xfrm>
              <a:off x="4395270" y="2471475"/>
              <a:ext cx="758371" cy="650081"/>
              <a:chOff x="7413628" y="3358356"/>
              <a:chExt cx="758371" cy="650081"/>
            </a:xfrm>
          </p:grpSpPr>
          <p:sp>
            <p:nvSpPr>
              <p:cNvPr id="42" name="Rectangle 41">
                <a:extLst>
                  <a:ext uri="{FF2B5EF4-FFF2-40B4-BE49-F238E27FC236}">
                    <a16:creationId xmlns:a16="http://schemas.microsoft.com/office/drawing/2014/main" id="{8D9632B5-B08A-4C6B-9133-CCD3CEDCE291}"/>
                  </a:ext>
                </a:extLst>
              </p:cNvPr>
              <p:cNvSpPr/>
              <p:nvPr/>
            </p:nvSpPr>
            <p:spPr>
              <a:xfrm>
                <a:off x="7413628" y="3358356"/>
                <a:ext cx="758371" cy="650081"/>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Freeform 8">
                <a:extLst>
                  <a:ext uri="{FF2B5EF4-FFF2-40B4-BE49-F238E27FC236}">
                    <a16:creationId xmlns:a16="http://schemas.microsoft.com/office/drawing/2014/main" id="{4253A87A-9E98-4C4C-A57A-FB0DCEAF231D}"/>
                  </a:ext>
                </a:extLst>
              </p:cNvPr>
              <p:cNvSpPr>
                <a:spLocks noEditPoints="1"/>
              </p:cNvSpPr>
              <p:nvPr/>
            </p:nvSpPr>
            <p:spPr bwMode="auto">
              <a:xfrm>
                <a:off x="7647410" y="3547327"/>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5" name="TextBox 34">
              <a:extLst>
                <a:ext uri="{FF2B5EF4-FFF2-40B4-BE49-F238E27FC236}">
                  <a16:creationId xmlns:a16="http://schemas.microsoft.com/office/drawing/2014/main" id="{A593DDD8-6361-4DE4-824D-6EFDBA2FE0D8}"/>
                </a:ext>
              </a:extLst>
            </p:cNvPr>
            <p:cNvSpPr txBox="1"/>
            <p:nvPr/>
          </p:nvSpPr>
          <p:spPr>
            <a:xfrm>
              <a:off x="5392172" y="2426009"/>
              <a:ext cx="1333544"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Charities</a:t>
              </a:r>
            </a:p>
          </p:txBody>
        </p:sp>
        <p:sp>
          <p:nvSpPr>
            <p:cNvPr id="39" name="Rectangle 38">
              <a:extLst>
                <a:ext uri="{FF2B5EF4-FFF2-40B4-BE49-F238E27FC236}">
                  <a16:creationId xmlns:a16="http://schemas.microsoft.com/office/drawing/2014/main" id="{075750AA-7DD1-4D2A-A0EA-B8A156044EB6}"/>
                </a:ext>
              </a:extLst>
            </p:cNvPr>
            <p:cNvSpPr/>
            <p:nvPr/>
          </p:nvSpPr>
          <p:spPr>
            <a:xfrm>
              <a:off x="5392172" y="2802534"/>
              <a:ext cx="2271588"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sp>
        <p:nvSpPr>
          <p:cNvPr id="26" name="Picture Placeholder 25">
            <a:extLst>
              <a:ext uri="{FF2B5EF4-FFF2-40B4-BE49-F238E27FC236}">
                <a16:creationId xmlns:a16="http://schemas.microsoft.com/office/drawing/2014/main" id="{CAECB2E0-C11C-430F-90AB-E4231F7E9234}"/>
              </a:ext>
            </a:extLst>
          </p:cNvPr>
          <p:cNvSpPr>
            <a:spLocks noGrp="1"/>
          </p:cNvSpPr>
          <p:nvPr>
            <p:ph type="pic" sz="quarter" idx="24"/>
          </p:nvPr>
        </p:nvSpPr>
        <p:spPr/>
      </p:sp>
      <p:sp>
        <p:nvSpPr>
          <p:cNvPr id="31" name="Picture Placeholder 30">
            <a:extLst>
              <a:ext uri="{FF2B5EF4-FFF2-40B4-BE49-F238E27FC236}">
                <a16:creationId xmlns:a16="http://schemas.microsoft.com/office/drawing/2014/main" id="{9C676B5D-B8EB-4450-97A0-E4CCFF90E902}"/>
              </a:ext>
            </a:extLst>
          </p:cNvPr>
          <p:cNvSpPr>
            <a:spLocks noGrp="1"/>
          </p:cNvSpPr>
          <p:nvPr>
            <p:ph type="pic" sz="quarter" idx="25"/>
          </p:nvPr>
        </p:nvSpPr>
        <p:spPr/>
      </p:sp>
      <p:sp>
        <p:nvSpPr>
          <p:cNvPr id="54" name="Picture Placeholder 53">
            <a:extLst>
              <a:ext uri="{FF2B5EF4-FFF2-40B4-BE49-F238E27FC236}">
                <a16:creationId xmlns:a16="http://schemas.microsoft.com/office/drawing/2014/main" id="{AEBA7723-95FD-408F-8352-969E42F9D406}"/>
              </a:ext>
            </a:extLst>
          </p:cNvPr>
          <p:cNvSpPr>
            <a:spLocks noGrp="1"/>
          </p:cNvSpPr>
          <p:nvPr>
            <p:ph type="pic" sz="quarter" idx="26"/>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Service</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cxnSp>
        <p:nvCxnSpPr>
          <p:cNvPr id="89" name="Straight Connector 88"/>
          <p:cNvCxnSpPr/>
          <p:nvPr/>
        </p:nvCxnSpPr>
        <p:spPr>
          <a:xfrm>
            <a:off x="952502" y="1461789"/>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F1CCA867-C774-41B4-B914-6E4FABEF3071}"/>
              </a:ext>
            </a:extLst>
          </p:cNvPr>
          <p:cNvGrpSpPr/>
          <p:nvPr/>
        </p:nvGrpSpPr>
        <p:grpSpPr>
          <a:xfrm>
            <a:off x="952502" y="4901124"/>
            <a:ext cx="2941317" cy="614355"/>
            <a:chOff x="952502" y="2090533"/>
            <a:chExt cx="2941317" cy="614355"/>
          </a:xfrm>
        </p:grpSpPr>
        <p:sp>
          <p:nvSpPr>
            <p:cNvPr id="26" name="Oval 25">
              <a:extLst>
                <a:ext uri="{FF2B5EF4-FFF2-40B4-BE49-F238E27FC236}">
                  <a16:creationId xmlns:a16="http://schemas.microsoft.com/office/drawing/2014/main" id="{536F6AC3-E62F-41C4-916E-0FF2FAA30534}"/>
                </a:ext>
              </a:extLst>
            </p:cNvPr>
            <p:cNvSpPr/>
            <p:nvPr/>
          </p:nvSpPr>
          <p:spPr>
            <a:xfrm>
              <a:off x="952502" y="2090533"/>
              <a:ext cx="614355" cy="614355"/>
            </a:xfrm>
            <a:prstGeom prst="ellipse">
              <a:avLst/>
            </a:prstGeom>
            <a:solidFill>
              <a:schemeClr val="accent2"/>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71B50D4E-632B-4907-A808-543AF681B75C}"/>
                </a:ext>
              </a:extLst>
            </p:cNvPr>
            <p:cNvSpPr txBox="1"/>
            <p:nvPr/>
          </p:nvSpPr>
          <p:spPr>
            <a:xfrm>
              <a:off x="1059805" y="2236127"/>
              <a:ext cx="43561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01</a:t>
              </a:r>
            </a:p>
          </p:txBody>
        </p:sp>
        <p:sp>
          <p:nvSpPr>
            <p:cNvPr id="28" name="Rectangle 17">
              <a:extLst>
                <a:ext uri="{FF2B5EF4-FFF2-40B4-BE49-F238E27FC236}">
                  <a16:creationId xmlns:a16="http://schemas.microsoft.com/office/drawing/2014/main" id="{71F93FD7-50CA-425E-A0D2-B85D006FC87E}"/>
                </a:ext>
              </a:extLst>
            </p:cNvPr>
            <p:cNvSpPr>
              <a:spLocks/>
            </p:cNvSpPr>
            <p:nvPr/>
          </p:nvSpPr>
          <p:spPr bwMode="auto">
            <a:xfrm>
              <a:off x="1806096" y="2115359"/>
              <a:ext cx="2087723" cy="5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 reliability. By using simple alignments we have created</a:t>
              </a:r>
            </a:p>
          </p:txBody>
        </p:sp>
      </p:grpSp>
      <p:grpSp>
        <p:nvGrpSpPr>
          <p:cNvPr id="3" name="Group 2">
            <a:extLst>
              <a:ext uri="{FF2B5EF4-FFF2-40B4-BE49-F238E27FC236}">
                <a16:creationId xmlns:a16="http://schemas.microsoft.com/office/drawing/2014/main" id="{FC93DA57-9313-40C9-8F00-57F84A6B036B}"/>
              </a:ext>
            </a:extLst>
          </p:cNvPr>
          <p:cNvGrpSpPr/>
          <p:nvPr/>
        </p:nvGrpSpPr>
        <p:grpSpPr>
          <a:xfrm>
            <a:off x="4697334" y="4901124"/>
            <a:ext cx="2941317" cy="614355"/>
            <a:chOff x="952502" y="3657987"/>
            <a:chExt cx="2941317" cy="614355"/>
          </a:xfrm>
        </p:grpSpPr>
        <p:sp>
          <p:nvSpPr>
            <p:cNvPr id="29" name="Rectangle 17">
              <a:extLst>
                <a:ext uri="{FF2B5EF4-FFF2-40B4-BE49-F238E27FC236}">
                  <a16:creationId xmlns:a16="http://schemas.microsoft.com/office/drawing/2014/main" id="{F8EBF1D6-EC20-497F-B3ED-5F7BDBF0C46B}"/>
                </a:ext>
              </a:extLst>
            </p:cNvPr>
            <p:cNvSpPr>
              <a:spLocks/>
            </p:cNvSpPr>
            <p:nvPr/>
          </p:nvSpPr>
          <p:spPr bwMode="auto">
            <a:xfrm>
              <a:off x="1806096" y="3679578"/>
              <a:ext cx="2087723" cy="5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 reliability. By using simple alignments we have created</a:t>
              </a:r>
            </a:p>
          </p:txBody>
        </p:sp>
        <p:sp>
          <p:nvSpPr>
            <p:cNvPr id="31" name="Oval 30">
              <a:extLst>
                <a:ext uri="{FF2B5EF4-FFF2-40B4-BE49-F238E27FC236}">
                  <a16:creationId xmlns:a16="http://schemas.microsoft.com/office/drawing/2014/main" id="{A669E1EC-380E-460C-9B4A-56C3705905A6}"/>
                </a:ext>
              </a:extLst>
            </p:cNvPr>
            <p:cNvSpPr/>
            <p:nvPr/>
          </p:nvSpPr>
          <p:spPr>
            <a:xfrm>
              <a:off x="952502" y="3657987"/>
              <a:ext cx="614355" cy="614355"/>
            </a:xfrm>
            <a:prstGeom prst="ellipse">
              <a:avLst/>
            </a:prstGeom>
            <a:solidFill>
              <a:schemeClr val="accent4"/>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168F7EDD-CD61-413B-8C1F-01556E67D2AB}"/>
                </a:ext>
              </a:extLst>
            </p:cNvPr>
            <p:cNvSpPr txBox="1"/>
            <p:nvPr/>
          </p:nvSpPr>
          <p:spPr>
            <a:xfrm>
              <a:off x="1041874" y="3803582"/>
              <a:ext cx="43561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02</a:t>
              </a:r>
            </a:p>
          </p:txBody>
        </p:sp>
      </p:grpSp>
      <p:grpSp>
        <p:nvGrpSpPr>
          <p:cNvPr id="9" name="Group 8">
            <a:extLst>
              <a:ext uri="{FF2B5EF4-FFF2-40B4-BE49-F238E27FC236}">
                <a16:creationId xmlns:a16="http://schemas.microsoft.com/office/drawing/2014/main" id="{2E0D2A8F-46E0-4788-A7B7-EA3A41598CE5}"/>
              </a:ext>
            </a:extLst>
          </p:cNvPr>
          <p:cNvGrpSpPr/>
          <p:nvPr/>
        </p:nvGrpSpPr>
        <p:grpSpPr>
          <a:xfrm>
            <a:off x="8442167" y="4901124"/>
            <a:ext cx="2941317" cy="614355"/>
            <a:chOff x="952502" y="5225441"/>
            <a:chExt cx="2941317" cy="614355"/>
          </a:xfrm>
        </p:grpSpPr>
        <p:sp>
          <p:nvSpPr>
            <p:cNvPr id="25" name="Oval 24">
              <a:extLst>
                <a:ext uri="{FF2B5EF4-FFF2-40B4-BE49-F238E27FC236}">
                  <a16:creationId xmlns:a16="http://schemas.microsoft.com/office/drawing/2014/main" id="{AE004068-3185-4FBC-BB6A-BE437C0BA7FE}"/>
                </a:ext>
              </a:extLst>
            </p:cNvPr>
            <p:cNvSpPr/>
            <p:nvPr/>
          </p:nvSpPr>
          <p:spPr>
            <a:xfrm>
              <a:off x="952502" y="5225441"/>
              <a:ext cx="614355" cy="614355"/>
            </a:xfrm>
            <a:prstGeom prst="ellipse">
              <a:avLst/>
            </a:prstGeom>
            <a:solidFill>
              <a:schemeClr val="tx1">
                <a:lumMod val="85000"/>
                <a:lumOff val="1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17">
              <a:extLst>
                <a:ext uri="{FF2B5EF4-FFF2-40B4-BE49-F238E27FC236}">
                  <a16:creationId xmlns:a16="http://schemas.microsoft.com/office/drawing/2014/main" id="{235FE270-21B1-4884-95B5-07013B94196F}"/>
                </a:ext>
              </a:extLst>
            </p:cNvPr>
            <p:cNvSpPr>
              <a:spLocks/>
            </p:cNvSpPr>
            <p:nvPr/>
          </p:nvSpPr>
          <p:spPr bwMode="auto">
            <a:xfrm>
              <a:off x="1806096" y="5247035"/>
              <a:ext cx="2087723" cy="5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 reliability. By using simple alignments we have created</a:t>
              </a:r>
            </a:p>
          </p:txBody>
        </p:sp>
        <p:sp>
          <p:nvSpPr>
            <p:cNvPr id="33" name="TextBox 32">
              <a:extLst>
                <a:ext uri="{FF2B5EF4-FFF2-40B4-BE49-F238E27FC236}">
                  <a16:creationId xmlns:a16="http://schemas.microsoft.com/office/drawing/2014/main" id="{8565FB62-511D-49C7-BD3E-DC54A93BE282}"/>
                </a:ext>
              </a:extLst>
            </p:cNvPr>
            <p:cNvSpPr txBox="1"/>
            <p:nvPr/>
          </p:nvSpPr>
          <p:spPr>
            <a:xfrm>
              <a:off x="1041874" y="5371036"/>
              <a:ext cx="43561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03</a:t>
              </a:r>
            </a:p>
          </p:txBody>
        </p:sp>
      </p:grpSp>
      <p:sp>
        <p:nvSpPr>
          <p:cNvPr id="35" name="Picture Placeholder 34">
            <a:extLst>
              <a:ext uri="{FF2B5EF4-FFF2-40B4-BE49-F238E27FC236}">
                <a16:creationId xmlns:a16="http://schemas.microsoft.com/office/drawing/2014/main" id="{3909B0AD-3206-4A6A-B0C4-F3C88FD659B1}"/>
              </a:ext>
            </a:extLst>
          </p:cNvPr>
          <p:cNvSpPr>
            <a:spLocks noGrp="1"/>
          </p:cNvSpPr>
          <p:nvPr>
            <p:ph type="pic" sz="quarter" idx="15"/>
          </p:nvPr>
        </p:nvSpPr>
        <p:spPr/>
      </p:sp>
      <p:sp>
        <p:nvSpPr>
          <p:cNvPr id="37" name="Picture Placeholder 36">
            <a:extLst>
              <a:ext uri="{FF2B5EF4-FFF2-40B4-BE49-F238E27FC236}">
                <a16:creationId xmlns:a16="http://schemas.microsoft.com/office/drawing/2014/main" id="{FE7AE123-3D6C-4069-93CF-221F2DF52F66}"/>
              </a:ext>
            </a:extLst>
          </p:cNvPr>
          <p:cNvSpPr>
            <a:spLocks noGrp="1"/>
          </p:cNvSpPr>
          <p:nvPr>
            <p:ph type="pic" sz="quarter" idx="17"/>
          </p:nvPr>
        </p:nvSpPr>
        <p:spPr/>
      </p:sp>
      <p:sp>
        <p:nvSpPr>
          <p:cNvPr id="39" name="Picture Placeholder 38">
            <a:extLst>
              <a:ext uri="{FF2B5EF4-FFF2-40B4-BE49-F238E27FC236}">
                <a16:creationId xmlns:a16="http://schemas.microsoft.com/office/drawing/2014/main" id="{43CB049B-D3A5-453F-9C9E-1DD8BD435A6E}"/>
              </a:ext>
            </a:extLst>
          </p:cNvPr>
          <p:cNvSpPr>
            <a:spLocks noGrp="1"/>
          </p:cNvSpPr>
          <p:nvPr>
            <p:ph type="pic" sz="quarter" idx="16"/>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14921</TotalTime>
  <Words>1337</Words>
  <Application>Microsoft Office PowerPoint</Application>
  <PresentationFormat>Widescreen</PresentationFormat>
  <Paragraphs>178</Paragraphs>
  <Slides>21</Slides>
  <Notes>21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Arial</vt:lpstr>
      <vt:lpstr>Calibri</vt:lpstr>
      <vt:lpstr>Lato</vt:lpstr>
      <vt:lpstr>Montserrat</vt:lpstr>
      <vt:lpstr>PT Sans</vt:lpstr>
      <vt:lpstr>Raleway</vt:lpstr>
      <vt:lpstr>Roboto</vt:lpstr>
      <vt:lpstr>Roboto Slab</vt:lpstr>
      <vt:lpstr>Theme_Master</vt:lpstr>
      <vt:lpstr>PowerPoint Presentation</vt:lpstr>
      <vt:lpstr>PowerPoint Presentation</vt:lpstr>
      <vt:lpstr>PowerPoint Presentation</vt:lpstr>
      <vt:lpstr>Welcome Message</vt:lpstr>
      <vt:lpstr>Company About Us</vt:lpstr>
      <vt:lpstr>Company About Us</vt:lpstr>
      <vt:lpstr>Company About Us</vt:lpstr>
      <vt:lpstr>Company Service</vt:lpstr>
      <vt:lpstr>Company Service</vt:lpstr>
      <vt:lpstr>Company Service</vt:lpstr>
      <vt:lpstr>Company Team Members</vt:lpstr>
      <vt:lpstr>PowerPoint Presentation</vt:lpstr>
      <vt:lpstr>Company Portfolio</vt:lpstr>
      <vt:lpstr>Company Portfolio</vt:lpstr>
      <vt:lpstr>Company Portfolio</vt:lpstr>
      <vt:lpstr>Company Timeline</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2522</cp:revision>
  <dcterms:created xsi:type="dcterms:W3CDTF">2016-12-30T12:29:18Z</dcterms:created>
  <dcterms:modified xsi:type="dcterms:W3CDTF">2018-12-22T07:39:25Z</dcterms:modified>
</cp:coreProperties>
</file>