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6" r:id="rId3"/>
    <p:sldMasterId id="214748366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oboto Slab"/>
      <p:regular r:id="rId21"/>
      <p:bold r:id="rId22"/>
    </p:embeddedFont>
    <p:embeddedFont>
      <p:font typeface="Open Sans SemiBold"/>
      <p:regular r:id="rId23"/>
      <p:bold r:id="rId24"/>
      <p:italic r:id="rId25"/>
      <p:boldItalic r:id="rId26"/>
    </p:embeddedFont>
    <p:embeddedFont>
      <p:font typeface="PT Sans"/>
      <p:regular r:id="rId27"/>
      <p:bold r:id="rId28"/>
      <p:italic r:id="rId29"/>
      <p:boldItalic r:id="rId30"/>
    </p:embeddedFont>
    <p:embeddedFont>
      <p:font typeface="Gill Sans"/>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Slab-bold.fntdata"/><Relationship Id="rId21" Type="http://schemas.openxmlformats.org/officeDocument/2006/relationships/font" Target="fonts/RobotoSlab-regular.fntdata"/><Relationship Id="rId24" Type="http://schemas.openxmlformats.org/officeDocument/2006/relationships/font" Target="fonts/OpenSansSemiBold-bold.fntdata"/><Relationship Id="rId23" Type="http://schemas.openxmlformats.org/officeDocument/2006/relationships/font" Target="fonts/OpenSansSemiBold-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OpenSansSemiBold-boldItalic.fntdata"/><Relationship Id="rId25" Type="http://schemas.openxmlformats.org/officeDocument/2006/relationships/font" Target="fonts/OpenSansSemiBold-italic.fntdata"/><Relationship Id="rId28" Type="http://schemas.openxmlformats.org/officeDocument/2006/relationships/font" Target="fonts/PTSans-bold.fntdata"/><Relationship Id="rId27" Type="http://schemas.openxmlformats.org/officeDocument/2006/relationships/font" Target="fonts/PTSans-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TSans-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GillSans-regular.fntdata"/><Relationship Id="rId30" Type="http://schemas.openxmlformats.org/officeDocument/2006/relationships/font" Target="fonts/PTSans-boldItalic.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GillSans-bold.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0" name="Shape 10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1" name="Shape 10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Shape 3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16" name="Shape 31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7" name="Shape 31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Shape 3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75" name="Shape 37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6" name="Shape 37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Shape 39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92" name="Shape 39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3" name="Shape 39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8" name="Shape 408"/>
        <p:cNvGrpSpPr/>
        <p:nvPr/>
      </p:nvGrpSpPr>
      <p:grpSpPr>
        <a:xfrm>
          <a:off x="0" y="0"/>
          <a:ext cx="0" cy="0"/>
          <a:chOff x="0" y="0"/>
          <a:chExt cx="0" cy="0"/>
        </a:xfrm>
      </p:grpSpPr>
      <p:sp>
        <p:nvSpPr>
          <p:cNvPr id="409" name="Shape 4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10" name="Shape 41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11" name="Shape 41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2" name="Shape 432"/>
        <p:cNvGrpSpPr/>
        <p:nvPr/>
      </p:nvGrpSpPr>
      <p:grpSpPr>
        <a:xfrm>
          <a:off x="0" y="0"/>
          <a:ext cx="0" cy="0"/>
          <a:chOff x="0" y="0"/>
          <a:chExt cx="0" cy="0"/>
        </a:xfrm>
      </p:grpSpPr>
      <p:sp>
        <p:nvSpPr>
          <p:cNvPr id="433" name="Shape 4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34" name="Shape 43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35" name="Shape 43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Shape 4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48" name="Shape 4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49" name="Shape 4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5" name="Shape 11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6" name="Shape 11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0" name="Shape 13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1" name="Shape 13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2" name="Shape 15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3" name="Shape 15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5" name="Shape 17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6" name="Shape 17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4" name="Shape 20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5" name="Shape 20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Shape 2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4" name="Shape 24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5" name="Shape 24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5" name="Shape 27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6" name="Shape 27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1" name="Shape 29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2" name="Shape 29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01 - page 1 IMAGE">
  <p:cSld name="18_01 - page 1 IMAGE">
    <p:spTree>
      <p:nvGrpSpPr>
        <p:cNvPr id="57" name="Shape 57"/>
        <p:cNvGrpSpPr/>
        <p:nvPr/>
      </p:nvGrpSpPr>
      <p:grpSpPr>
        <a:xfrm>
          <a:off x="0" y="0"/>
          <a:ext cx="0" cy="0"/>
          <a:chOff x="0" y="0"/>
          <a:chExt cx="0" cy="0"/>
        </a:xfrm>
      </p:grpSpPr>
      <p:sp>
        <p:nvSpPr>
          <p:cNvPr id="58" name="Shape 5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59" name="Shape 5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01 - page 1 IMAGE">
  <p:cSld name="19_01 - page 1 IMAGE">
    <p:spTree>
      <p:nvGrpSpPr>
        <p:cNvPr id="60" name="Shape 60"/>
        <p:cNvGrpSpPr/>
        <p:nvPr/>
      </p:nvGrpSpPr>
      <p:grpSpPr>
        <a:xfrm>
          <a:off x="0" y="0"/>
          <a:ext cx="0" cy="0"/>
          <a:chOff x="0" y="0"/>
          <a:chExt cx="0" cy="0"/>
        </a:xfrm>
      </p:grpSpPr>
      <p:sp>
        <p:nvSpPr>
          <p:cNvPr id="61" name="Shape 6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2" name="Shape 6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3" name="Shape 63"/>
          <p:cNvSpPr/>
          <p:nvPr>
            <p:ph idx="2" type="pic"/>
          </p:nvPr>
        </p:nvSpPr>
        <p:spPr>
          <a:xfrm>
            <a:off x="0" y="0"/>
            <a:ext cx="914399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64" name="Shape 64"/>
        <p:cNvGrpSpPr/>
        <p:nvPr/>
      </p:nvGrpSpPr>
      <p:grpSpPr>
        <a:xfrm>
          <a:off x="0" y="0"/>
          <a:ext cx="0" cy="0"/>
          <a:chOff x="0" y="0"/>
          <a:chExt cx="0" cy="0"/>
        </a:xfrm>
      </p:grpSpPr>
      <p:sp>
        <p:nvSpPr>
          <p:cNvPr id="65" name="Shape 6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6" name="Shape 66"/>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Shape 67"/>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8" name="Shape 68"/>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85750" lvl="0" marL="45720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69" name="Shape 69"/>
        <p:cNvGrpSpPr/>
        <p:nvPr/>
      </p:nvGrpSpPr>
      <p:grpSpPr>
        <a:xfrm>
          <a:off x="0" y="0"/>
          <a:ext cx="0" cy="0"/>
          <a:chOff x="0" y="0"/>
          <a:chExt cx="0" cy="0"/>
        </a:xfrm>
      </p:grpSpPr>
      <p:sp>
        <p:nvSpPr>
          <p:cNvPr id="70" name="Shape 7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1" name="Shape 7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3" name="Shape 73"/>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85750" lvl="0" marL="45720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Shape 74"/>
          <p:cNvSpPr/>
          <p:nvPr>
            <p:ph idx="2" type="pic"/>
          </p:nvPr>
        </p:nvSpPr>
        <p:spPr>
          <a:xfrm>
            <a:off x="3727187" y="1808410"/>
            <a:ext cx="1689626" cy="1159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Shape 75"/>
          <p:cNvSpPr/>
          <p:nvPr>
            <p:ph idx="3" type="pic"/>
          </p:nvPr>
        </p:nvSpPr>
        <p:spPr>
          <a:xfrm>
            <a:off x="6221436" y="1808410"/>
            <a:ext cx="1689626" cy="1159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Shape 76"/>
          <p:cNvSpPr/>
          <p:nvPr>
            <p:ph idx="4" type="pic"/>
          </p:nvPr>
        </p:nvSpPr>
        <p:spPr>
          <a:xfrm>
            <a:off x="1232937" y="1808410"/>
            <a:ext cx="1689626" cy="1159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77" name="Shape 77"/>
        <p:cNvGrpSpPr/>
        <p:nvPr/>
      </p:nvGrpSpPr>
      <p:grpSpPr>
        <a:xfrm>
          <a:off x="0" y="0"/>
          <a:ext cx="0" cy="0"/>
          <a:chOff x="0" y="0"/>
          <a:chExt cx="0" cy="0"/>
        </a:xfrm>
      </p:grpSpPr>
      <p:sp>
        <p:nvSpPr>
          <p:cNvPr id="78" name="Shape 7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9" name="Shape 7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Shape 80"/>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Shape 81"/>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85750" lvl="0" marL="45720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Shape 82"/>
          <p:cNvSpPr/>
          <p:nvPr>
            <p:ph idx="2" type="pic"/>
          </p:nvPr>
        </p:nvSpPr>
        <p:spPr>
          <a:xfrm>
            <a:off x="1049753" y="1632858"/>
            <a:ext cx="7044496" cy="155665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 page 1 IMAGE">
  <p:cSld name="5_01 - page 1 IMAGE">
    <p:spTree>
      <p:nvGrpSpPr>
        <p:cNvPr id="83" name="Shape 83"/>
        <p:cNvGrpSpPr/>
        <p:nvPr/>
      </p:nvGrpSpPr>
      <p:grpSpPr>
        <a:xfrm>
          <a:off x="0" y="0"/>
          <a:ext cx="0" cy="0"/>
          <a:chOff x="0" y="0"/>
          <a:chExt cx="0" cy="0"/>
        </a:xfrm>
      </p:grpSpPr>
      <p:sp>
        <p:nvSpPr>
          <p:cNvPr id="84" name="Shape 8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85" name="Shape 8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6" name="Shape 86"/>
          <p:cNvSpPr/>
          <p:nvPr>
            <p:ph idx="2" type="pic"/>
          </p:nvPr>
        </p:nvSpPr>
        <p:spPr>
          <a:xfrm>
            <a:off x="3094184" y="1628075"/>
            <a:ext cx="1448889" cy="10885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8" name="Shape 88"/>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85750" lvl="0" marL="45720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Shape 89"/>
          <p:cNvSpPr/>
          <p:nvPr>
            <p:ph idx="3" type="pic"/>
          </p:nvPr>
        </p:nvSpPr>
        <p:spPr>
          <a:xfrm>
            <a:off x="6107670" y="1628075"/>
            <a:ext cx="1448889" cy="10885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4" type="pic"/>
          </p:nvPr>
        </p:nvSpPr>
        <p:spPr>
          <a:xfrm>
            <a:off x="4600927" y="2774500"/>
            <a:ext cx="1448889" cy="10885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5" type="pic"/>
          </p:nvPr>
        </p:nvSpPr>
        <p:spPr>
          <a:xfrm>
            <a:off x="1587441" y="2774500"/>
            <a:ext cx="1448889" cy="10885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 page 1 IMAGE">
  <p:cSld name="6_01 - page 1 IMAGE">
    <p:spTree>
      <p:nvGrpSpPr>
        <p:cNvPr id="92" name="Shape 92"/>
        <p:cNvGrpSpPr/>
        <p:nvPr/>
      </p:nvGrpSpPr>
      <p:grpSpPr>
        <a:xfrm>
          <a:off x="0" y="0"/>
          <a:ext cx="0" cy="0"/>
          <a:chOff x="0" y="0"/>
          <a:chExt cx="0" cy="0"/>
        </a:xfrm>
      </p:grpSpPr>
      <p:sp>
        <p:nvSpPr>
          <p:cNvPr id="93" name="Shape 9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94" name="Shape 94"/>
          <p:cNvSpPr/>
          <p:nvPr>
            <p:ph idx="2" type="pic"/>
          </p:nvPr>
        </p:nvSpPr>
        <p:spPr>
          <a:xfrm>
            <a:off x="1448095" y="1643435"/>
            <a:ext cx="6247811" cy="204682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Shape 96"/>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7" name="Shape 97"/>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85750" lvl="0" marL="45720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theme" Target="../theme/theme3.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pic>
        <p:nvPicPr>
          <p:cNvPr id="56" name="Shape 56"/>
          <p:cNvPicPr preferRelativeResize="0"/>
          <p:nvPr/>
        </p:nvPicPr>
        <p:blipFill rotWithShape="1">
          <a:blip r:embed="rId1">
            <a:alphaModFix/>
          </a:blip>
          <a:srcRect b="0" l="0" r="0" t="0"/>
          <a:stretch/>
        </p:blipFill>
        <p:spPr>
          <a:xfrm>
            <a:off x="7696013" y="4772266"/>
            <a:ext cx="433575" cy="26383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Shape 10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04" name="Shape 10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171616"/>
                </a:solidFill>
                <a:latin typeface="PT Sans"/>
                <a:ea typeface="PT Sans"/>
                <a:cs typeface="PT Sans"/>
                <a:sym typeface="PT Sans"/>
              </a:rPr>
              <a:t>www.website.com</a:t>
            </a:r>
            <a:endParaRPr sz="1100"/>
          </a:p>
        </p:txBody>
      </p:sp>
      <p:sp>
        <p:nvSpPr>
          <p:cNvPr id="105" name="Shape 10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06" name="Shape 106"/>
          <p:cNvGrpSpPr/>
          <p:nvPr/>
        </p:nvGrpSpPr>
        <p:grpSpPr>
          <a:xfrm>
            <a:off x="0" y="2201944"/>
            <a:ext cx="2220551" cy="0"/>
            <a:chOff x="1806529" y="3429000"/>
            <a:chExt cx="2960734" cy="0"/>
          </a:xfrm>
        </p:grpSpPr>
        <p:cxnSp>
          <p:nvCxnSpPr>
            <p:cNvPr id="107" name="Shape 107"/>
            <p:cNvCxnSpPr/>
            <p:nvPr/>
          </p:nvCxnSpPr>
          <p:spPr>
            <a:xfrm>
              <a:off x="1806529" y="3429000"/>
              <a:ext cx="2613071" cy="0"/>
            </a:xfrm>
            <a:prstGeom prst="straightConnector1">
              <a:avLst/>
            </a:prstGeom>
            <a:noFill/>
            <a:ln cap="flat" cmpd="sng" w="9525">
              <a:solidFill>
                <a:srgbClr val="BFBFBF"/>
              </a:solidFill>
              <a:prstDash val="solid"/>
              <a:miter lim="800000"/>
              <a:headEnd len="med" w="med" type="none"/>
              <a:tailEnd len="med" w="med" type="none"/>
            </a:ln>
          </p:spPr>
        </p:cxnSp>
        <p:cxnSp>
          <p:nvCxnSpPr>
            <p:cNvPr id="108" name="Shape 108"/>
            <p:cNvCxnSpPr/>
            <p:nvPr/>
          </p:nvCxnSpPr>
          <p:spPr>
            <a:xfrm>
              <a:off x="4630420" y="3429000"/>
              <a:ext cx="136843" cy="0"/>
            </a:xfrm>
            <a:prstGeom prst="straightConnector1">
              <a:avLst/>
            </a:prstGeom>
            <a:noFill/>
            <a:ln cap="flat" cmpd="sng" w="57150">
              <a:solidFill>
                <a:schemeClr val="accent6"/>
              </a:solidFill>
              <a:prstDash val="solid"/>
              <a:miter lim="800000"/>
              <a:headEnd len="med" w="med" type="none"/>
              <a:tailEnd len="med" w="med" type="none"/>
            </a:ln>
          </p:spPr>
        </p:cxnSp>
      </p:grpSp>
      <p:pic>
        <p:nvPicPr>
          <p:cNvPr id="109" name="Shape 109"/>
          <p:cNvPicPr preferRelativeResize="0"/>
          <p:nvPr/>
        </p:nvPicPr>
        <p:blipFill rotWithShape="1">
          <a:blip r:embed="rId3">
            <a:alphaModFix/>
          </a:blip>
          <a:srcRect b="0" l="0" r="0" t="0"/>
          <a:stretch/>
        </p:blipFill>
        <p:spPr>
          <a:xfrm>
            <a:off x="2449939" y="1803859"/>
            <a:ext cx="1352550" cy="823040"/>
          </a:xfrm>
          <a:prstGeom prst="rect">
            <a:avLst/>
          </a:prstGeom>
          <a:noFill/>
          <a:ln>
            <a:noFill/>
          </a:ln>
        </p:spPr>
      </p:pic>
      <p:sp>
        <p:nvSpPr>
          <p:cNvPr id="110" name="Shape 110"/>
          <p:cNvSpPr/>
          <p:nvPr/>
        </p:nvSpPr>
        <p:spPr>
          <a:xfrm>
            <a:off x="2573200" y="3116050"/>
            <a:ext cx="4527900" cy="3264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b="0" i="0" lang="en" sz="800" u="none" cap="none" strike="noStrike">
                <a:solidFill>
                  <a:srgbClr val="7F7F7F"/>
                </a:solidFill>
                <a:latin typeface="Roboto Slab"/>
                <a:ea typeface="Roboto Slab"/>
                <a:cs typeface="Roboto Slab"/>
                <a:sym typeface="Roboto Slab"/>
              </a:rPr>
              <a:t>This letterhead design is meant to project an image of professionalism and reliability. By using simple alignments we have created a very of the layout design is meant to the project</a:t>
            </a:r>
            <a:endParaRPr sz="1100"/>
          </a:p>
        </p:txBody>
      </p:sp>
      <p:sp>
        <p:nvSpPr>
          <p:cNvPr id="111" name="Shape 111"/>
          <p:cNvSpPr txBox="1"/>
          <p:nvPr/>
        </p:nvSpPr>
        <p:spPr>
          <a:xfrm>
            <a:off x="2449949" y="2624350"/>
            <a:ext cx="18078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2300" u="none" cap="none" strike="noStrike">
                <a:solidFill>
                  <a:srgbClr val="3F3F3F"/>
                </a:solidFill>
                <a:latin typeface="Arial"/>
                <a:ea typeface="Arial"/>
                <a:cs typeface="Arial"/>
                <a:sym typeface="Arial"/>
              </a:rPr>
              <a:t>WELCOME</a:t>
            </a:r>
            <a:endParaRPr sz="1100"/>
          </a:p>
        </p:txBody>
      </p:sp>
      <p:sp>
        <p:nvSpPr>
          <p:cNvPr id="112" name="Shape 112"/>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Shape 31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20" name="Shape 32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321" name="Shape 32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Company Timeline</a:t>
            </a:r>
            <a:endParaRPr b="0" i="0" sz="2400" u="none" cap="none" strike="noStrike">
              <a:solidFill>
                <a:schemeClr val="accent6"/>
              </a:solidFill>
              <a:latin typeface="PT Sans"/>
              <a:ea typeface="PT Sans"/>
              <a:cs typeface="PT Sans"/>
              <a:sym typeface="PT Sans"/>
            </a:endParaRPr>
          </a:p>
        </p:txBody>
      </p:sp>
      <p:sp>
        <p:nvSpPr>
          <p:cNvPr id="322" name="Shape 322"/>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323" name="Shape 323"/>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4" name="Shape 324"/>
          <p:cNvSpPr/>
          <p:nvPr/>
        </p:nvSpPr>
        <p:spPr>
          <a:xfrm>
            <a:off x="1562349" y="2811019"/>
            <a:ext cx="6090737" cy="125389"/>
          </a:xfrm>
          <a:prstGeom prst="rect">
            <a:avLst/>
          </a:prstGeom>
          <a:solidFill>
            <a:srgbClr val="D8D8D8">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25" name="Shape 325"/>
          <p:cNvGrpSpPr/>
          <p:nvPr/>
        </p:nvGrpSpPr>
        <p:grpSpPr>
          <a:xfrm>
            <a:off x="1467099" y="2750532"/>
            <a:ext cx="257016" cy="517252"/>
            <a:chOff x="2717842" y="3714201"/>
            <a:chExt cx="342688" cy="689669"/>
          </a:xfrm>
        </p:grpSpPr>
        <p:grpSp>
          <p:nvGrpSpPr>
            <p:cNvPr id="326" name="Shape 326"/>
            <p:cNvGrpSpPr/>
            <p:nvPr/>
          </p:nvGrpSpPr>
          <p:grpSpPr>
            <a:xfrm>
              <a:off x="2717842" y="3714201"/>
              <a:ext cx="342688" cy="342688"/>
              <a:chOff x="6729692" y="2297635"/>
              <a:chExt cx="342688" cy="342688"/>
            </a:xfrm>
          </p:grpSpPr>
          <p:sp>
            <p:nvSpPr>
              <p:cNvPr id="327" name="Shape 327"/>
              <p:cNvSpPr/>
              <p:nvPr/>
            </p:nvSpPr>
            <p:spPr>
              <a:xfrm>
                <a:off x="6729692" y="2297635"/>
                <a:ext cx="342688" cy="342688"/>
              </a:xfrm>
              <a:prstGeom prst="ellipse">
                <a:avLst/>
              </a:prstGeom>
              <a:solidFill>
                <a:srgbClr val="FF151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8" name="Shape 328"/>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29" name="Shape 329"/>
            <p:cNvSpPr/>
            <p:nvPr/>
          </p:nvSpPr>
          <p:spPr>
            <a:xfrm>
              <a:off x="2761635" y="4148769"/>
              <a:ext cx="255101" cy="255101"/>
            </a:xfrm>
            <a:prstGeom prst="flowChartMerge">
              <a:avLst/>
            </a:prstGeom>
            <a:solidFill>
              <a:srgbClr val="FF151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30" name="Shape 330"/>
          <p:cNvSpPr txBox="1"/>
          <p:nvPr/>
        </p:nvSpPr>
        <p:spPr>
          <a:xfrm>
            <a:off x="2093415" y="2589064"/>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SemiBold"/>
                <a:ea typeface="Open Sans SemiBold"/>
                <a:cs typeface="Open Sans SemiBold"/>
                <a:sym typeface="Open Sans SemiBold"/>
              </a:rPr>
              <a:t>2005</a:t>
            </a:r>
            <a:endParaRPr sz="1100">
              <a:latin typeface="Open Sans SemiBold"/>
              <a:ea typeface="Open Sans SemiBold"/>
              <a:cs typeface="Open Sans SemiBold"/>
              <a:sym typeface="Open Sans SemiBold"/>
            </a:endParaRPr>
          </a:p>
        </p:txBody>
      </p:sp>
      <p:sp>
        <p:nvSpPr>
          <p:cNvPr id="331" name="Shape 331"/>
          <p:cNvSpPr txBox="1"/>
          <p:nvPr/>
        </p:nvSpPr>
        <p:spPr>
          <a:xfrm>
            <a:off x="3585277" y="2589064"/>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SemiBold"/>
                <a:ea typeface="Open Sans SemiBold"/>
                <a:cs typeface="Open Sans SemiBold"/>
                <a:sym typeface="Open Sans SemiBold"/>
              </a:rPr>
              <a:t>2008</a:t>
            </a:r>
            <a:endParaRPr sz="1100">
              <a:latin typeface="Open Sans SemiBold"/>
              <a:ea typeface="Open Sans SemiBold"/>
              <a:cs typeface="Open Sans SemiBold"/>
              <a:sym typeface="Open Sans SemiBold"/>
            </a:endParaRPr>
          </a:p>
        </p:txBody>
      </p:sp>
      <p:sp>
        <p:nvSpPr>
          <p:cNvPr id="332" name="Shape 332"/>
          <p:cNvSpPr txBox="1"/>
          <p:nvPr/>
        </p:nvSpPr>
        <p:spPr>
          <a:xfrm>
            <a:off x="5077138" y="2589064"/>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SemiBold"/>
                <a:ea typeface="Open Sans SemiBold"/>
                <a:cs typeface="Open Sans SemiBold"/>
                <a:sym typeface="Open Sans SemiBold"/>
              </a:rPr>
              <a:t>2011</a:t>
            </a:r>
            <a:endParaRPr sz="1100">
              <a:latin typeface="Open Sans SemiBold"/>
              <a:ea typeface="Open Sans SemiBold"/>
              <a:cs typeface="Open Sans SemiBold"/>
              <a:sym typeface="Open Sans SemiBold"/>
            </a:endParaRPr>
          </a:p>
        </p:txBody>
      </p:sp>
      <p:sp>
        <p:nvSpPr>
          <p:cNvPr id="333" name="Shape 333"/>
          <p:cNvSpPr txBox="1"/>
          <p:nvPr/>
        </p:nvSpPr>
        <p:spPr>
          <a:xfrm>
            <a:off x="6569001" y="2589064"/>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SemiBold"/>
                <a:ea typeface="Open Sans SemiBold"/>
                <a:cs typeface="Open Sans SemiBold"/>
                <a:sym typeface="Open Sans SemiBold"/>
              </a:rPr>
              <a:t>2017</a:t>
            </a:r>
            <a:endParaRPr sz="1100">
              <a:latin typeface="Open Sans SemiBold"/>
              <a:ea typeface="Open Sans SemiBold"/>
              <a:cs typeface="Open Sans SemiBold"/>
              <a:sym typeface="Open Sans SemiBold"/>
            </a:endParaRPr>
          </a:p>
        </p:txBody>
      </p:sp>
      <p:sp>
        <p:nvSpPr>
          <p:cNvPr id="334" name="Shape 334"/>
          <p:cNvSpPr/>
          <p:nvPr/>
        </p:nvSpPr>
        <p:spPr>
          <a:xfrm>
            <a:off x="2882337" y="3357237"/>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5" name="Shape 335"/>
          <p:cNvSpPr/>
          <p:nvPr/>
        </p:nvSpPr>
        <p:spPr>
          <a:xfrm>
            <a:off x="5902929" y="3409910"/>
            <a:ext cx="314529" cy="314529"/>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accent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6" name="Shape 336"/>
          <p:cNvSpPr/>
          <p:nvPr/>
        </p:nvSpPr>
        <p:spPr>
          <a:xfrm>
            <a:off x="1427500" y="3399069"/>
            <a:ext cx="336212" cy="33621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FF1515">
              <a:alpha val="89803"/>
            </a:srgb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7" name="Shape 337"/>
          <p:cNvSpPr/>
          <p:nvPr/>
        </p:nvSpPr>
        <p:spPr>
          <a:xfrm>
            <a:off x="4375873" y="3415352"/>
            <a:ext cx="369655" cy="303645"/>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38" name="Shape 338"/>
          <p:cNvGrpSpPr/>
          <p:nvPr/>
        </p:nvGrpSpPr>
        <p:grpSpPr>
          <a:xfrm>
            <a:off x="7290028" y="1687265"/>
            <a:ext cx="516723" cy="921443"/>
            <a:chOff x="10600887" y="3986628"/>
            <a:chExt cx="688964" cy="1228591"/>
          </a:xfrm>
        </p:grpSpPr>
        <p:sp>
          <p:nvSpPr>
            <p:cNvPr id="339" name="Shape 339"/>
            <p:cNvSpPr/>
            <p:nvPr/>
          </p:nvSpPr>
          <p:spPr>
            <a:xfrm>
              <a:off x="10600887" y="4415101"/>
              <a:ext cx="688964" cy="800118"/>
            </a:xfrm>
            <a:custGeom>
              <a:pathLst>
                <a:path extrusionOk="0" h="120000" w="120000">
                  <a:moveTo>
                    <a:pt x="107616" y="21477"/>
                  </a:moveTo>
                  <a:lnTo>
                    <a:pt x="107616" y="26972"/>
                  </a:lnTo>
                  <a:cubicBezTo>
                    <a:pt x="107616" y="32683"/>
                    <a:pt x="102233" y="37344"/>
                    <a:pt x="95600" y="37344"/>
                  </a:cubicBezTo>
                  <a:lnTo>
                    <a:pt x="95600" y="21477"/>
                  </a:lnTo>
                  <a:cubicBezTo>
                    <a:pt x="95600" y="21477"/>
                    <a:pt x="107616" y="21477"/>
                    <a:pt x="107616" y="21477"/>
                  </a:cubicBezTo>
                  <a:close/>
                  <a:moveTo>
                    <a:pt x="76155" y="29838"/>
                  </a:moveTo>
                  <a:lnTo>
                    <a:pt x="68838" y="35161"/>
                  </a:lnTo>
                  <a:lnTo>
                    <a:pt x="71116" y="43177"/>
                  </a:lnTo>
                  <a:cubicBezTo>
                    <a:pt x="71544" y="44672"/>
                    <a:pt x="69638" y="45877"/>
                    <a:pt x="68100" y="45066"/>
                  </a:cubicBezTo>
                  <a:lnTo>
                    <a:pt x="59983" y="40705"/>
                  </a:lnTo>
                  <a:lnTo>
                    <a:pt x="51844" y="45044"/>
                  </a:lnTo>
                  <a:cubicBezTo>
                    <a:pt x="50305" y="45855"/>
                    <a:pt x="48394" y="44672"/>
                    <a:pt x="48822" y="43155"/>
                  </a:cubicBezTo>
                  <a:lnTo>
                    <a:pt x="51105" y="35138"/>
                  </a:lnTo>
                  <a:lnTo>
                    <a:pt x="43816" y="29838"/>
                  </a:lnTo>
                  <a:cubicBezTo>
                    <a:pt x="42444" y="28838"/>
                    <a:pt x="43161" y="26900"/>
                    <a:pt x="44955" y="26800"/>
                  </a:cubicBezTo>
                  <a:lnTo>
                    <a:pt x="54494" y="26211"/>
                  </a:lnTo>
                  <a:lnTo>
                    <a:pt x="58133" y="18561"/>
                  </a:lnTo>
                  <a:cubicBezTo>
                    <a:pt x="58816" y="17116"/>
                    <a:pt x="61183" y="17116"/>
                    <a:pt x="61866" y="18561"/>
                  </a:cubicBezTo>
                  <a:lnTo>
                    <a:pt x="65477" y="26188"/>
                  </a:lnTo>
                  <a:lnTo>
                    <a:pt x="75016" y="26777"/>
                  </a:lnTo>
                  <a:cubicBezTo>
                    <a:pt x="76811" y="26900"/>
                    <a:pt x="77522" y="28838"/>
                    <a:pt x="76155" y="29838"/>
                  </a:cubicBezTo>
                  <a:cubicBezTo>
                    <a:pt x="76155" y="29838"/>
                    <a:pt x="76155" y="29838"/>
                    <a:pt x="76155" y="29838"/>
                  </a:cubicBezTo>
                  <a:close/>
                  <a:moveTo>
                    <a:pt x="24366" y="37344"/>
                  </a:moveTo>
                  <a:cubicBezTo>
                    <a:pt x="17738" y="37344"/>
                    <a:pt x="12327" y="32683"/>
                    <a:pt x="12327" y="26972"/>
                  </a:cubicBezTo>
                  <a:lnTo>
                    <a:pt x="12327" y="21477"/>
                  </a:lnTo>
                  <a:lnTo>
                    <a:pt x="24366" y="21477"/>
                  </a:lnTo>
                  <a:cubicBezTo>
                    <a:pt x="24366" y="21477"/>
                    <a:pt x="24366" y="37344"/>
                    <a:pt x="24366" y="37344"/>
                  </a:cubicBezTo>
                  <a:close/>
                  <a:moveTo>
                    <a:pt x="95600" y="0"/>
                  </a:moveTo>
                  <a:lnTo>
                    <a:pt x="24366" y="0"/>
                  </a:lnTo>
                  <a:lnTo>
                    <a:pt x="24366" y="10861"/>
                  </a:lnTo>
                  <a:lnTo>
                    <a:pt x="0" y="10861"/>
                  </a:lnTo>
                  <a:lnTo>
                    <a:pt x="0" y="26972"/>
                  </a:lnTo>
                  <a:cubicBezTo>
                    <a:pt x="0" y="38544"/>
                    <a:pt x="10933" y="47961"/>
                    <a:pt x="24366" y="47961"/>
                  </a:cubicBezTo>
                  <a:lnTo>
                    <a:pt x="24794" y="47961"/>
                  </a:lnTo>
                  <a:cubicBezTo>
                    <a:pt x="27044" y="60538"/>
                    <a:pt x="38177" y="70566"/>
                    <a:pt x="52466" y="73216"/>
                  </a:cubicBezTo>
                  <a:lnTo>
                    <a:pt x="52466" y="90600"/>
                  </a:lnTo>
                  <a:lnTo>
                    <a:pt x="43727" y="90600"/>
                  </a:lnTo>
                  <a:cubicBezTo>
                    <a:pt x="41022" y="90600"/>
                    <a:pt x="38861" y="92488"/>
                    <a:pt x="38861" y="94788"/>
                  </a:cubicBezTo>
                  <a:lnTo>
                    <a:pt x="38861" y="100311"/>
                  </a:lnTo>
                  <a:lnTo>
                    <a:pt x="31400" y="100311"/>
                  </a:lnTo>
                  <a:lnTo>
                    <a:pt x="31400" y="120000"/>
                  </a:lnTo>
                  <a:lnTo>
                    <a:pt x="88600" y="120000"/>
                  </a:lnTo>
                  <a:lnTo>
                    <a:pt x="88600" y="100311"/>
                  </a:lnTo>
                  <a:lnTo>
                    <a:pt x="81138" y="100311"/>
                  </a:lnTo>
                  <a:lnTo>
                    <a:pt x="81138" y="94788"/>
                  </a:lnTo>
                  <a:cubicBezTo>
                    <a:pt x="81138" y="92461"/>
                    <a:pt x="78944" y="90600"/>
                    <a:pt x="76272" y="90600"/>
                  </a:cubicBezTo>
                  <a:lnTo>
                    <a:pt x="67527" y="90600"/>
                  </a:lnTo>
                  <a:lnTo>
                    <a:pt x="67527" y="73216"/>
                  </a:lnTo>
                  <a:cubicBezTo>
                    <a:pt x="81850" y="70566"/>
                    <a:pt x="92950" y="60516"/>
                    <a:pt x="95205" y="47961"/>
                  </a:cubicBezTo>
                  <a:lnTo>
                    <a:pt x="95633" y="47961"/>
                  </a:lnTo>
                  <a:cubicBezTo>
                    <a:pt x="109066" y="47961"/>
                    <a:pt x="120000" y="38544"/>
                    <a:pt x="120000" y="26972"/>
                  </a:cubicBezTo>
                  <a:lnTo>
                    <a:pt x="120000" y="10861"/>
                  </a:lnTo>
                  <a:lnTo>
                    <a:pt x="95633" y="10861"/>
                  </a:lnTo>
                  <a:lnTo>
                    <a:pt x="95633" y="0"/>
                  </a:lnTo>
                  <a:cubicBezTo>
                    <a:pt x="95633" y="0"/>
                    <a:pt x="95600" y="0"/>
                    <a:pt x="95600" y="0"/>
                  </a:cubicBezTo>
                  <a:close/>
                  <a:moveTo>
                    <a:pt x="95600" y="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Shape 340"/>
            <p:cNvSpPr/>
            <p:nvPr/>
          </p:nvSpPr>
          <p:spPr>
            <a:xfrm>
              <a:off x="10666230" y="3986628"/>
              <a:ext cx="565553" cy="447820"/>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dk1"/>
                  </a:solidFill>
                  <a:latin typeface="PT Sans"/>
                  <a:ea typeface="PT Sans"/>
                  <a:cs typeface="PT Sans"/>
                  <a:sym typeface="PT Sans"/>
                </a:rPr>
                <a:t>YES!</a:t>
              </a:r>
              <a:endParaRPr sz="1100"/>
            </a:p>
          </p:txBody>
        </p:sp>
      </p:grpSp>
      <p:grpSp>
        <p:nvGrpSpPr>
          <p:cNvPr id="341" name="Shape 341"/>
          <p:cNvGrpSpPr/>
          <p:nvPr/>
        </p:nvGrpSpPr>
        <p:grpSpPr>
          <a:xfrm>
            <a:off x="2955295" y="2750532"/>
            <a:ext cx="257016" cy="517252"/>
            <a:chOff x="2717842" y="3714201"/>
            <a:chExt cx="342688" cy="689669"/>
          </a:xfrm>
        </p:grpSpPr>
        <p:grpSp>
          <p:nvGrpSpPr>
            <p:cNvPr id="342" name="Shape 342"/>
            <p:cNvGrpSpPr/>
            <p:nvPr/>
          </p:nvGrpSpPr>
          <p:grpSpPr>
            <a:xfrm>
              <a:off x="2717842" y="3714201"/>
              <a:ext cx="342688" cy="342688"/>
              <a:chOff x="6729692" y="2297635"/>
              <a:chExt cx="342688" cy="342688"/>
            </a:xfrm>
          </p:grpSpPr>
          <p:sp>
            <p:nvSpPr>
              <p:cNvPr id="343" name="Shape 343"/>
              <p:cNvSpPr/>
              <p:nvPr/>
            </p:nvSpPr>
            <p:spPr>
              <a:xfrm>
                <a:off x="6729692" y="2297635"/>
                <a:ext cx="342688" cy="34268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4" name="Shape 344"/>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45" name="Shape 345"/>
            <p:cNvSpPr/>
            <p:nvPr/>
          </p:nvSpPr>
          <p:spPr>
            <a:xfrm>
              <a:off x="2761635" y="4148769"/>
              <a:ext cx="255101" cy="255101"/>
            </a:xfrm>
            <a:prstGeom prst="flowChartMerg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46" name="Shape 346"/>
          <p:cNvGrpSpPr/>
          <p:nvPr/>
        </p:nvGrpSpPr>
        <p:grpSpPr>
          <a:xfrm>
            <a:off x="4443491" y="2750532"/>
            <a:ext cx="257016" cy="517252"/>
            <a:chOff x="2717842" y="3714201"/>
            <a:chExt cx="342688" cy="689669"/>
          </a:xfrm>
        </p:grpSpPr>
        <p:grpSp>
          <p:nvGrpSpPr>
            <p:cNvPr id="347" name="Shape 347"/>
            <p:cNvGrpSpPr/>
            <p:nvPr/>
          </p:nvGrpSpPr>
          <p:grpSpPr>
            <a:xfrm>
              <a:off x="2717842" y="3714201"/>
              <a:ext cx="342688" cy="342688"/>
              <a:chOff x="6729692" y="2297635"/>
              <a:chExt cx="342688" cy="342688"/>
            </a:xfrm>
          </p:grpSpPr>
          <p:sp>
            <p:nvSpPr>
              <p:cNvPr id="348" name="Shape 348"/>
              <p:cNvSpPr/>
              <p:nvPr/>
            </p:nvSpPr>
            <p:spPr>
              <a:xfrm>
                <a:off x="6729692" y="2297635"/>
                <a:ext cx="342688" cy="342688"/>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9" name="Shape 349"/>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50" name="Shape 350"/>
            <p:cNvSpPr/>
            <p:nvPr/>
          </p:nvSpPr>
          <p:spPr>
            <a:xfrm>
              <a:off x="2761635" y="4148769"/>
              <a:ext cx="255101" cy="255101"/>
            </a:xfrm>
            <a:prstGeom prst="flowChartMerg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51" name="Shape 351"/>
          <p:cNvGrpSpPr/>
          <p:nvPr/>
        </p:nvGrpSpPr>
        <p:grpSpPr>
          <a:xfrm>
            <a:off x="5931686" y="2750532"/>
            <a:ext cx="257016" cy="517252"/>
            <a:chOff x="2717842" y="3714201"/>
            <a:chExt cx="342688" cy="689669"/>
          </a:xfrm>
        </p:grpSpPr>
        <p:grpSp>
          <p:nvGrpSpPr>
            <p:cNvPr id="352" name="Shape 352"/>
            <p:cNvGrpSpPr/>
            <p:nvPr/>
          </p:nvGrpSpPr>
          <p:grpSpPr>
            <a:xfrm>
              <a:off x="2717842" y="3714201"/>
              <a:ext cx="342688" cy="342688"/>
              <a:chOff x="6729692" y="2297635"/>
              <a:chExt cx="342688" cy="342688"/>
            </a:xfrm>
          </p:grpSpPr>
          <p:sp>
            <p:nvSpPr>
              <p:cNvPr id="353" name="Shape 353"/>
              <p:cNvSpPr/>
              <p:nvPr/>
            </p:nvSpPr>
            <p:spPr>
              <a:xfrm>
                <a:off x="6729692" y="2297635"/>
                <a:ext cx="342688" cy="342688"/>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Shape 354"/>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55" name="Shape 355"/>
            <p:cNvSpPr/>
            <p:nvPr/>
          </p:nvSpPr>
          <p:spPr>
            <a:xfrm>
              <a:off x="2761635" y="4148769"/>
              <a:ext cx="255101" cy="255101"/>
            </a:xfrm>
            <a:prstGeom prst="flowChartMerg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56" name="Shape 356"/>
          <p:cNvGrpSpPr/>
          <p:nvPr/>
        </p:nvGrpSpPr>
        <p:grpSpPr>
          <a:xfrm>
            <a:off x="7419882" y="2750532"/>
            <a:ext cx="257016" cy="517252"/>
            <a:chOff x="2717842" y="3714201"/>
            <a:chExt cx="342688" cy="689669"/>
          </a:xfrm>
        </p:grpSpPr>
        <p:grpSp>
          <p:nvGrpSpPr>
            <p:cNvPr id="357" name="Shape 357"/>
            <p:cNvGrpSpPr/>
            <p:nvPr/>
          </p:nvGrpSpPr>
          <p:grpSpPr>
            <a:xfrm>
              <a:off x="2717842" y="3714201"/>
              <a:ext cx="342688" cy="342688"/>
              <a:chOff x="6729692" y="2297635"/>
              <a:chExt cx="342688" cy="342688"/>
            </a:xfrm>
          </p:grpSpPr>
          <p:sp>
            <p:nvSpPr>
              <p:cNvPr id="358" name="Shape 358"/>
              <p:cNvSpPr/>
              <p:nvPr/>
            </p:nvSpPr>
            <p:spPr>
              <a:xfrm>
                <a:off x="6729692" y="2297635"/>
                <a:ext cx="342688" cy="342688"/>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Shape 359"/>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60" name="Shape 360"/>
            <p:cNvSpPr/>
            <p:nvPr/>
          </p:nvSpPr>
          <p:spPr>
            <a:xfrm>
              <a:off x="2761635" y="4148769"/>
              <a:ext cx="255101" cy="255101"/>
            </a:xfrm>
            <a:prstGeom prst="flowChartMerg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61" name="Shape 361"/>
          <p:cNvSpPr/>
          <p:nvPr/>
        </p:nvSpPr>
        <p:spPr>
          <a:xfrm>
            <a:off x="1069372" y="4098641"/>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62" name="Shape 362"/>
          <p:cNvSpPr/>
          <p:nvPr/>
        </p:nvSpPr>
        <p:spPr>
          <a:xfrm>
            <a:off x="1245818" y="3869720"/>
            <a:ext cx="700337"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dk1"/>
                </a:solidFill>
                <a:latin typeface="PT Sans"/>
                <a:ea typeface="PT Sans"/>
                <a:cs typeface="PT Sans"/>
                <a:sym typeface="PT Sans"/>
              </a:rPr>
              <a:t>BEGINNING</a:t>
            </a:r>
            <a:endParaRPr sz="1100"/>
          </a:p>
        </p:txBody>
      </p:sp>
      <p:sp>
        <p:nvSpPr>
          <p:cNvPr id="363" name="Shape 363"/>
          <p:cNvSpPr/>
          <p:nvPr/>
        </p:nvSpPr>
        <p:spPr>
          <a:xfrm>
            <a:off x="2613287" y="3874261"/>
            <a:ext cx="941038" cy="199639"/>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dk1"/>
                </a:solidFill>
                <a:latin typeface="PT Sans"/>
                <a:ea typeface="PT Sans"/>
                <a:cs typeface="PT Sans"/>
                <a:sym typeface="PT Sans"/>
              </a:rPr>
              <a:t>FLY TO AHEAD</a:t>
            </a:r>
            <a:endParaRPr sz="1100"/>
          </a:p>
        </p:txBody>
      </p:sp>
      <p:sp>
        <p:nvSpPr>
          <p:cNvPr id="364" name="Shape 364"/>
          <p:cNvSpPr/>
          <p:nvPr/>
        </p:nvSpPr>
        <p:spPr>
          <a:xfrm>
            <a:off x="2557192" y="4098641"/>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65" name="Shape 365"/>
          <p:cNvSpPr/>
          <p:nvPr/>
        </p:nvSpPr>
        <p:spPr>
          <a:xfrm>
            <a:off x="4178011" y="3888675"/>
            <a:ext cx="756300" cy="170700"/>
          </a:xfrm>
          <a:prstGeom prst="rect">
            <a:avLst/>
          </a:prstGeom>
          <a:noFill/>
          <a:ln>
            <a:noFill/>
          </a:ln>
        </p:spPr>
        <p:txBody>
          <a:bodyPr anchorCtr="0" anchor="ctr" bIns="0" lIns="0" spcFirstLastPara="1" rIns="0" wrap="square" tIns="0">
            <a:noAutofit/>
          </a:bodyPr>
          <a:lstStyle/>
          <a:p>
            <a:pPr indent="0" lvl="0" marL="0" marR="0" rtl="0" algn="ctr">
              <a:lnSpc>
                <a:spcPct val="92857"/>
              </a:lnSpc>
              <a:spcBef>
                <a:spcPts val="0"/>
              </a:spcBef>
              <a:spcAft>
                <a:spcPts val="0"/>
              </a:spcAft>
              <a:buNone/>
            </a:pPr>
            <a:r>
              <a:rPr b="1" lang="en" sz="1100">
                <a:solidFill>
                  <a:schemeClr val="dk1"/>
                </a:solidFill>
                <a:latin typeface="PT Sans"/>
                <a:ea typeface="PT Sans"/>
                <a:cs typeface="PT Sans"/>
                <a:sym typeface="PT Sans"/>
              </a:rPr>
              <a:t>PORTFOLIO</a:t>
            </a:r>
            <a:endParaRPr sz="1100"/>
          </a:p>
        </p:txBody>
      </p:sp>
      <p:sp>
        <p:nvSpPr>
          <p:cNvPr id="366" name="Shape 366"/>
          <p:cNvSpPr/>
          <p:nvPr/>
        </p:nvSpPr>
        <p:spPr>
          <a:xfrm>
            <a:off x="4029617" y="4098641"/>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67" name="Shape 367"/>
          <p:cNvSpPr/>
          <p:nvPr/>
        </p:nvSpPr>
        <p:spPr>
          <a:xfrm>
            <a:off x="5663838" y="3858252"/>
            <a:ext cx="792710" cy="231657"/>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dk1"/>
                </a:solidFill>
                <a:latin typeface="PT Sans"/>
                <a:ea typeface="PT Sans"/>
                <a:cs typeface="PT Sans"/>
                <a:sym typeface="PT Sans"/>
              </a:rPr>
              <a:t>SETTING UP</a:t>
            </a:r>
            <a:endParaRPr sz="1100"/>
          </a:p>
        </p:txBody>
      </p:sp>
      <p:sp>
        <p:nvSpPr>
          <p:cNvPr id="368" name="Shape 368"/>
          <p:cNvSpPr/>
          <p:nvPr/>
        </p:nvSpPr>
        <p:spPr>
          <a:xfrm>
            <a:off x="5533579" y="4098641"/>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69" name="Shape 369"/>
          <p:cNvSpPr/>
          <p:nvPr/>
        </p:nvSpPr>
        <p:spPr>
          <a:xfrm>
            <a:off x="7021400" y="3858250"/>
            <a:ext cx="1053300" cy="231600"/>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dk1"/>
                </a:solidFill>
                <a:latin typeface="PT Sans"/>
                <a:ea typeface="PT Sans"/>
                <a:cs typeface="PT Sans"/>
                <a:sym typeface="PT Sans"/>
              </a:rPr>
              <a:t>WON CC AWARD</a:t>
            </a:r>
            <a:endParaRPr sz="1100"/>
          </a:p>
        </p:txBody>
      </p:sp>
      <p:sp>
        <p:nvSpPr>
          <p:cNvPr id="370" name="Shape 370"/>
          <p:cNvSpPr/>
          <p:nvPr/>
        </p:nvSpPr>
        <p:spPr>
          <a:xfrm>
            <a:off x="7021398" y="4098641"/>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cxnSp>
        <p:nvCxnSpPr>
          <p:cNvPr id="371" name="Shape 371"/>
          <p:cNvCxnSpPr/>
          <p:nvPr/>
        </p:nvCxnSpPr>
        <p:spPr>
          <a:xfrm>
            <a:off x="7548391" y="3361705"/>
            <a:ext cx="0" cy="375029"/>
          </a:xfrm>
          <a:prstGeom prst="straightConnector1">
            <a:avLst/>
          </a:prstGeom>
          <a:noFill/>
          <a:ln cap="flat" cmpd="sng" w="38100">
            <a:solidFill>
              <a:srgbClr val="262626"/>
            </a:solidFill>
            <a:prstDash val="solid"/>
            <a:miter lim="800000"/>
            <a:headEnd len="med" w="med" type="none"/>
            <a:tailEnd len="lg" w="lg" type="triangle"/>
          </a:ln>
        </p:spPr>
      </p:cxnSp>
      <p:sp>
        <p:nvSpPr>
          <p:cNvPr id="372" name="Shape 372"/>
          <p:cNvSpPr/>
          <p:nvPr/>
        </p:nvSpPr>
        <p:spPr>
          <a:xfrm>
            <a:off x="1069372" y="1687264"/>
            <a:ext cx="4537440" cy="421916"/>
          </a:xfrm>
          <a:prstGeom prst="rect">
            <a:avLst/>
          </a:prstGeom>
          <a:noFill/>
          <a:ln>
            <a:noFill/>
          </a:ln>
        </p:spPr>
        <p:txBody>
          <a:bodyPr anchorCtr="0" anchor="ctr" bIns="0" lIns="0" spcFirstLastPara="1" rIns="0" wrap="square" tIns="0">
            <a:noAutofit/>
          </a:bodyPr>
          <a:lstStyle/>
          <a:p>
            <a:pPr indent="0" lvl="0" marL="0" marR="0" rtl="0" algn="l">
              <a:lnSpc>
                <a:spcPct val="108333"/>
              </a:lnSpc>
              <a:spcBef>
                <a:spcPts val="0"/>
              </a:spcBef>
              <a:spcAft>
                <a:spcPts val="0"/>
              </a:spcAft>
              <a:buNone/>
            </a:pPr>
            <a:r>
              <a:rPr lang="en" sz="900">
                <a:solidFill>
                  <a:srgbClr val="7F7F7F"/>
                </a:solidFill>
                <a:latin typeface="PT Sans"/>
                <a:ea typeface="PT Sans"/>
                <a:cs typeface="PT Sans"/>
                <a:sym typeface="PT Sans"/>
              </a:rPr>
              <a:t>This letterhead design is meant to project an image of  to &amp;  professionalism and reliability By using simple lorem yours have created a very spacious feeling. The simplicity and the suggests strength and the spaciousn contributes to</a:t>
            </a:r>
            <a:endParaRPr sz="1100"/>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7" name="Shape 377"/>
        <p:cNvGrpSpPr/>
        <p:nvPr/>
      </p:nvGrpSpPr>
      <p:grpSpPr>
        <a:xfrm>
          <a:off x="0" y="0"/>
          <a:ext cx="0" cy="0"/>
          <a:chOff x="0" y="0"/>
          <a:chExt cx="0" cy="0"/>
        </a:xfrm>
      </p:grpSpPr>
      <p:sp>
        <p:nvSpPr>
          <p:cNvPr id="378" name="Shape 37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79" name="Shape 37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380" name="Shape 380"/>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Company Infographic</a:t>
            </a:r>
            <a:endParaRPr b="0" i="0" sz="2400" u="none" cap="none" strike="noStrike">
              <a:solidFill>
                <a:schemeClr val="accent6"/>
              </a:solidFill>
              <a:latin typeface="PT Sans"/>
              <a:ea typeface="PT Sans"/>
              <a:cs typeface="PT Sans"/>
              <a:sym typeface="PT Sans"/>
            </a:endParaRPr>
          </a:p>
        </p:txBody>
      </p:sp>
      <p:sp>
        <p:nvSpPr>
          <p:cNvPr id="381" name="Shape 38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382" name="Shape 382"/>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83" name="Shape 383"/>
          <p:cNvPicPr preferRelativeResize="0"/>
          <p:nvPr/>
        </p:nvPicPr>
        <p:blipFill rotWithShape="1">
          <a:blip r:embed="rId3">
            <a:alphaModFix/>
          </a:blip>
          <a:srcRect b="0" l="0" r="0" t="0"/>
          <a:stretch/>
        </p:blipFill>
        <p:spPr>
          <a:xfrm>
            <a:off x="1485482" y="1565393"/>
            <a:ext cx="6173036" cy="1807200"/>
          </a:xfrm>
          <a:prstGeom prst="rect">
            <a:avLst/>
          </a:prstGeom>
          <a:noFill/>
          <a:ln>
            <a:noFill/>
          </a:ln>
        </p:spPr>
      </p:pic>
      <p:sp>
        <p:nvSpPr>
          <p:cNvPr id="384" name="Shape 384"/>
          <p:cNvSpPr/>
          <p:nvPr/>
        </p:nvSpPr>
        <p:spPr>
          <a:xfrm>
            <a:off x="3460450" y="4051800"/>
            <a:ext cx="1858500" cy="281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 and reliability.</a:t>
            </a:r>
            <a:endParaRPr sz="1100"/>
          </a:p>
        </p:txBody>
      </p:sp>
      <p:sp>
        <p:nvSpPr>
          <p:cNvPr id="385" name="Shape 385"/>
          <p:cNvSpPr/>
          <p:nvPr/>
        </p:nvSpPr>
        <p:spPr>
          <a:xfrm>
            <a:off x="3091713" y="4063782"/>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386" name="Shape 386"/>
          <p:cNvSpPr/>
          <p:nvPr/>
        </p:nvSpPr>
        <p:spPr>
          <a:xfrm>
            <a:off x="5979845" y="4051800"/>
            <a:ext cx="1858500" cy="281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 and reliability.</a:t>
            </a:r>
            <a:endParaRPr sz="1100"/>
          </a:p>
        </p:txBody>
      </p:sp>
      <p:sp>
        <p:nvSpPr>
          <p:cNvPr id="387" name="Shape 387"/>
          <p:cNvSpPr/>
          <p:nvPr/>
        </p:nvSpPr>
        <p:spPr>
          <a:xfrm>
            <a:off x="5507618" y="4063782"/>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pic>
        <p:nvPicPr>
          <p:cNvPr id="388" name="Shape 388"/>
          <p:cNvPicPr preferRelativeResize="0"/>
          <p:nvPr/>
        </p:nvPicPr>
        <p:blipFill rotWithShape="1">
          <a:blip r:embed="rId4">
            <a:alphaModFix/>
          </a:blip>
          <a:srcRect b="0" l="0" r="0" t="0"/>
          <a:stretch/>
        </p:blipFill>
        <p:spPr>
          <a:xfrm>
            <a:off x="1485482" y="3830344"/>
            <a:ext cx="1189786" cy="723996"/>
          </a:xfrm>
          <a:prstGeom prst="rect">
            <a:avLst/>
          </a:prstGeom>
          <a:noFill/>
          <a:ln>
            <a:noFill/>
          </a:ln>
        </p:spPr>
      </p:pic>
      <p:cxnSp>
        <p:nvCxnSpPr>
          <p:cNvPr id="389" name="Shape 389"/>
          <p:cNvCxnSpPr/>
          <p:nvPr/>
        </p:nvCxnSpPr>
        <p:spPr>
          <a:xfrm>
            <a:off x="1485482" y="3706567"/>
            <a:ext cx="6173036" cy="0"/>
          </a:xfrm>
          <a:prstGeom prst="straightConnector1">
            <a:avLst/>
          </a:prstGeom>
          <a:noFill/>
          <a:ln cap="flat" cmpd="sng" w="12700">
            <a:solidFill>
              <a:srgbClr val="A5A5A5"/>
            </a:solidFill>
            <a:prstDash val="solid"/>
            <a:miter lim="800000"/>
            <a:headEnd len="med" w="med" type="none"/>
            <a:tailEnd len="med" w="med" type="none"/>
          </a:ln>
        </p:spPr>
      </p:cxn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Shape 39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96" name="Shape 39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397" name="Shape 397"/>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Company Infographic</a:t>
            </a:r>
            <a:endParaRPr b="0" i="0" sz="2400" u="none" cap="none" strike="noStrike">
              <a:solidFill>
                <a:schemeClr val="accent6"/>
              </a:solidFill>
              <a:latin typeface="PT Sans"/>
              <a:ea typeface="PT Sans"/>
              <a:cs typeface="PT Sans"/>
              <a:sym typeface="PT Sans"/>
            </a:endParaRPr>
          </a:p>
        </p:txBody>
      </p:sp>
      <p:sp>
        <p:nvSpPr>
          <p:cNvPr id="398" name="Shape 398"/>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399" name="Shape 399"/>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00" name="Shape 400"/>
          <p:cNvGrpSpPr/>
          <p:nvPr/>
        </p:nvGrpSpPr>
        <p:grpSpPr>
          <a:xfrm>
            <a:off x="1028699" y="1714500"/>
            <a:ext cx="7086600" cy="2786063"/>
            <a:chOff x="1238250" y="2209800"/>
            <a:chExt cx="9448800" cy="3714750"/>
          </a:xfrm>
        </p:grpSpPr>
        <p:pic>
          <p:nvPicPr>
            <p:cNvPr id="401" name="Shape 401"/>
            <p:cNvPicPr preferRelativeResize="0"/>
            <p:nvPr/>
          </p:nvPicPr>
          <p:blipFill rotWithShape="1">
            <a:blip r:embed="rId3">
              <a:alphaModFix/>
            </a:blip>
            <a:srcRect b="0" l="0" r="0" t="0"/>
            <a:stretch/>
          </p:blipFill>
          <p:spPr>
            <a:xfrm>
              <a:off x="1238250" y="2209800"/>
              <a:ext cx="5486400" cy="3714750"/>
            </a:xfrm>
            <a:prstGeom prst="rect">
              <a:avLst/>
            </a:prstGeom>
            <a:noFill/>
            <a:ln>
              <a:noFill/>
            </a:ln>
          </p:spPr>
        </p:pic>
        <p:grpSp>
          <p:nvGrpSpPr>
            <p:cNvPr id="402" name="Shape 402"/>
            <p:cNvGrpSpPr/>
            <p:nvPr/>
          </p:nvGrpSpPr>
          <p:grpSpPr>
            <a:xfrm>
              <a:off x="7448550" y="2209800"/>
              <a:ext cx="3238500" cy="3714750"/>
              <a:chOff x="7448550" y="2209800"/>
              <a:chExt cx="3238500" cy="3714750"/>
            </a:xfrm>
          </p:grpSpPr>
          <p:sp>
            <p:nvSpPr>
              <p:cNvPr id="403" name="Shape 403"/>
              <p:cNvSpPr/>
              <p:nvPr/>
            </p:nvSpPr>
            <p:spPr>
              <a:xfrm>
                <a:off x="7448550" y="2209800"/>
                <a:ext cx="3238500" cy="371475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04" name="Shape 404"/>
              <p:cNvGrpSpPr/>
              <p:nvPr/>
            </p:nvGrpSpPr>
            <p:grpSpPr>
              <a:xfrm>
                <a:off x="7997547" y="2645360"/>
                <a:ext cx="2140507" cy="2843631"/>
                <a:chOff x="8019493" y="2477669"/>
                <a:chExt cx="2140507" cy="2843631"/>
              </a:xfrm>
            </p:grpSpPr>
            <p:pic>
              <p:nvPicPr>
                <p:cNvPr id="405" name="Shape 405"/>
                <p:cNvPicPr preferRelativeResize="0"/>
                <p:nvPr/>
              </p:nvPicPr>
              <p:blipFill rotWithShape="1">
                <a:blip r:embed="rId4">
                  <a:alphaModFix/>
                </a:blip>
                <a:srcRect b="0" l="0" r="0" t="0"/>
                <a:stretch/>
              </p:blipFill>
              <p:spPr>
                <a:xfrm>
                  <a:off x="8019493" y="2477669"/>
                  <a:ext cx="1586382" cy="965328"/>
                </a:xfrm>
                <a:prstGeom prst="rect">
                  <a:avLst/>
                </a:prstGeom>
                <a:noFill/>
                <a:ln>
                  <a:noFill/>
                </a:ln>
              </p:spPr>
            </p:pic>
            <p:sp>
              <p:nvSpPr>
                <p:cNvPr id="406" name="Shape 406"/>
                <p:cNvSpPr/>
                <p:nvPr/>
              </p:nvSpPr>
              <p:spPr>
                <a:xfrm>
                  <a:off x="8019493" y="3408681"/>
                  <a:ext cx="639868" cy="4571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7" name="Shape 407"/>
                <p:cNvSpPr/>
                <p:nvPr/>
              </p:nvSpPr>
              <p:spPr>
                <a:xfrm>
                  <a:off x="8019493" y="3626986"/>
                  <a:ext cx="2140507" cy="1694314"/>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b="1" lang="en" sz="800">
                      <a:solidFill>
                        <a:schemeClr val="dk1"/>
                      </a:solidFill>
                      <a:latin typeface="PT Sans"/>
                      <a:ea typeface="PT Sans"/>
                      <a:cs typeface="PT Sans"/>
                      <a:sym typeface="PT Sans"/>
                    </a:rPr>
                    <a:t>This letterhead </a:t>
                  </a:r>
                  <a:r>
                    <a:rPr lang="en" sz="800">
                      <a:solidFill>
                        <a:srgbClr val="7F7F7F"/>
                      </a:solidFill>
                      <a:latin typeface="PT Sans"/>
                      <a:ea typeface="PT Sans"/>
                      <a:cs typeface="PT Sans"/>
                      <a:sym typeface="PT Sans"/>
                    </a:rPr>
                    <a:t>design is meant to project an image of professionalism and lorem to reliability. By using letterhead design is meant to project an image of professionalism and lorem to reliability. By using simple alignments are your powerpoint.</a:t>
                  </a:r>
                  <a:endParaRPr sz="1100"/>
                </a:p>
              </p:txBody>
            </p:sp>
          </p:grpSp>
        </p:grpSp>
      </p:gr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2" name="Shape 412"/>
        <p:cNvGrpSpPr/>
        <p:nvPr/>
      </p:nvGrpSpPr>
      <p:grpSpPr>
        <a:xfrm>
          <a:off x="0" y="0"/>
          <a:ext cx="0" cy="0"/>
          <a:chOff x="0" y="0"/>
          <a:chExt cx="0" cy="0"/>
        </a:xfrm>
      </p:grpSpPr>
      <p:sp>
        <p:nvSpPr>
          <p:cNvPr id="413" name="Shape 41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14" name="Shape 41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415" name="Shape 41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Project Location</a:t>
            </a:r>
            <a:endParaRPr b="0" i="0" sz="2400" u="none" cap="none" strike="noStrike">
              <a:solidFill>
                <a:schemeClr val="accent6"/>
              </a:solidFill>
              <a:latin typeface="PT Sans"/>
              <a:ea typeface="PT Sans"/>
              <a:cs typeface="PT Sans"/>
              <a:sym typeface="PT Sans"/>
            </a:endParaRPr>
          </a:p>
        </p:txBody>
      </p:sp>
      <p:sp>
        <p:nvSpPr>
          <p:cNvPr id="416" name="Shape 416"/>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417" name="Shape 417"/>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18" name="Shape 418"/>
          <p:cNvGrpSpPr/>
          <p:nvPr/>
        </p:nvGrpSpPr>
        <p:grpSpPr>
          <a:xfrm>
            <a:off x="1448095" y="4060647"/>
            <a:ext cx="6247811" cy="281106"/>
            <a:chOff x="1930793" y="5080374"/>
            <a:chExt cx="8330414" cy="374808"/>
          </a:xfrm>
        </p:grpSpPr>
        <p:grpSp>
          <p:nvGrpSpPr>
            <p:cNvPr id="419" name="Shape 419"/>
            <p:cNvGrpSpPr/>
            <p:nvPr/>
          </p:nvGrpSpPr>
          <p:grpSpPr>
            <a:xfrm>
              <a:off x="1930793" y="5080374"/>
              <a:ext cx="2430193" cy="374808"/>
              <a:chOff x="1930793" y="5080374"/>
              <a:chExt cx="2430193" cy="374808"/>
            </a:xfrm>
          </p:grpSpPr>
          <p:sp>
            <p:nvSpPr>
              <p:cNvPr id="420" name="Shape 420"/>
              <p:cNvSpPr/>
              <p:nvPr/>
            </p:nvSpPr>
            <p:spPr>
              <a:xfrm>
                <a:off x="2422444" y="5080374"/>
                <a:ext cx="1938542" cy="37480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toproject an image of profession</a:t>
                </a:r>
                <a:endParaRPr sz="1100"/>
              </a:p>
            </p:txBody>
          </p:sp>
          <p:sp>
            <p:nvSpPr>
              <p:cNvPr id="421" name="Shape 421"/>
              <p:cNvSpPr/>
              <p:nvPr/>
            </p:nvSpPr>
            <p:spPr>
              <a:xfrm>
                <a:off x="1930793" y="5096364"/>
                <a:ext cx="342828" cy="342828"/>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grpSp>
        <p:grpSp>
          <p:nvGrpSpPr>
            <p:cNvPr id="422" name="Shape 422"/>
            <p:cNvGrpSpPr/>
            <p:nvPr/>
          </p:nvGrpSpPr>
          <p:grpSpPr>
            <a:xfrm>
              <a:off x="4880904" y="5080374"/>
              <a:ext cx="2430193" cy="374808"/>
              <a:chOff x="1930793" y="5080374"/>
              <a:chExt cx="2430193" cy="374808"/>
            </a:xfrm>
          </p:grpSpPr>
          <p:sp>
            <p:nvSpPr>
              <p:cNvPr id="423" name="Shape 423"/>
              <p:cNvSpPr/>
              <p:nvPr/>
            </p:nvSpPr>
            <p:spPr>
              <a:xfrm>
                <a:off x="2422444" y="5080374"/>
                <a:ext cx="1938542" cy="37480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toproject an image of profession</a:t>
                </a:r>
                <a:endParaRPr sz="1100"/>
              </a:p>
            </p:txBody>
          </p:sp>
          <p:sp>
            <p:nvSpPr>
              <p:cNvPr id="424" name="Shape 424"/>
              <p:cNvSpPr/>
              <p:nvPr/>
            </p:nvSpPr>
            <p:spPr>
              <a:xfrm>
                <a:off x="1930793" y="5096364"/>
                <a:ext cx="342828" cy="342828"/>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grpSp>
        <p:grpSp>
          <p:nvGrpSpPr>
            <p:cNvPr id="425" name="Shape 425"/>
            <p:cNvGrpSpPr/>
            <p:nvPr/>
          </p:nvGrpSpPr>
          <p:grpSpPr>
            <a:xfrm>
              <a:off x="7831014" y="5080374"/>
              <a:ext cx="2430193" cy="374808"/>
              <a:chOff x="1930793" y="5080374"/>
              <a:chExt cx="2430193" cy="374808"/>
            </a:xfrm>
          </p:grpSpPr>
          <p:sp>
            <p:nvSpPr>
              <p:cNvPr id="426" name="Shape 426"/>
              <p:cNvSpPr/>
              <p:nvPr/>
            </p:nvSpPr>
            <p:spPr>
              <a:xfrm>
                <a:off x="2422444" y="5080374"/>
                <a:ext cx="1938542" cy="37480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toproject an image of profession</a:t>
                </a:r>
                <a:endParaRPr sz="1100"/>
              </a:p>
            </p:txBody>
          </p:sp>
          <p:sp>
            <p:nvSpPr>
              <p:cNvPr id="427" name="Shape 427"/>
              <p:cNvSpPr/>
              <p:nvPr/>
            </p:nvSpPr>
            <p:spPr>
              <a:xfrm>
                <a:off x="1930793" y="5096364"/>
                <a:ext cx="342828" cy="342828"/>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grpSp>
      </p:grpSp>
      <p:grpSp>
        <p:nvGrpSpPr>
          <p:cNvPr id="428" name="Shape 428"/>
          <p:cNvGrpSpPr/>
          <p:nvPr/>
        </p:nvGrpSpPr>
        <p:grpSpPr>
          <a:xfrm rot="-5400000">
            <a:off x="1034136" y="2057394"/>
            <a:ext cx="2046823" cy="1218905"/>
            <a:chOff x="-1364549" y="1916288"/>
            <a:chExt cx="2729098" cy="1625207"/>
          </a:xfrm>
        </p:grpSpPr>
        <p:sp>
          <p:nvSpPr>
            <p:cNvPr id="429" name="Shape 429"/>
            <p:cNvSpPr/>
            <p:nvPr/>
          </p:nvSpPr>
          <p:spPr>
            <a:xfrm rot="5400000">
              <a:off x="-812604" y="1364343"/>
              <a:ext cx="1625207" cy="2729098"/>
            </a:xfrm>
            <a:prstGeom prst="rect">
              <a:avLst/>
            </a:prstGeom>
            <a:solidFill>
              <a:srgbClr val="F2F2F2">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30" name="Shape 430"/>
            <p:cNvPicPr preferRelativeResize="0"/>
            <p:nvPr/>
          </p:nvPicPr>
          <p:blipFill rotWithShape="1">
            <a:blip r:embed="rId3">
              <a:alphaModFix/>
            </a:blip>
            <a:srcRect b="0" l="0" r="0" t="0"/>
            <a:stretch/>
          </p:blipFill>
          <p:spPr>
            <a:xfrm>
              <a:off x="-901701" y="2180199"/>
              <a:ext cx="1803400" cy="1097386"/>
            </a:xfrm>
            <a:prstGeom prst="rect">
              <a:avLst/>
            </a:prstGeom>
            <a:noFill/>
            <a:ln>
              <a:noFill/>
            </a:ln>
          </p:spPr>
        </p:pic>
      </p:grpSp>
      <p:sp>
        <p:nvSpPr>
          <p:cNvPr id="431" name="Shape 431"/>
          <p:cNvSpPr/>
          <p:nvPr>
            <p:ph idx="2" type="pic"/>
          </p:nvPr>
        </p:nvSpPr>
        <p:spPr>
          <a:xfrm>
            <a:off x="1448095" y="1643435"/>
            <a:ext cx="6247811" cy="204682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6" name="Shape 436"/>
        <p:cNvGrpSpPr/>
        <p:nvPr/>
      </p:nvGrpSpPr>
      <p:grpSpPr>
        <a:xfrm>
          <a:off x="0" y="0"/>
          <a:ext cx="0" cy="0"/>
          <a:chOff x="0" y="0"/>
          <a:chExt cx="0" cy="0"/>
        </a:xfrm>
      </p:grpSpPr>
      <p:sp>
        <p:nvSpPr>
          <p:cNvPr id="437" name="Shape 43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38" name="Shape 43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439" name="Shape 439"/>
          <p:cNvSpPr/>
          <p:nvPr/>
        </p:nvSpPr>
        <p:spPr>
          <a:xfrm>
            <a:off x="0"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40" name="Shape 440"/>
          <p:cNvGrpSpPr/>
          <p:nvPr/>
        </p:nvGrpSpPr>
        <p:grpSpPr>
          <a:xfrm>
            <a:off x="0" y="2201944"/>
            <a:ext cx="2220551" cy="0"/>
            <a:chOff x="1806529" y="3429000"/>
            <a:chExt cx="2960734" cy="0"/>
          </a:xfrm>
        </p:grpSpPr>
        <p:cxnSp>
          <p:nvCxnSpPr>
            <p:cNvPr id="441" name="Shape 441"/>
            <p:cNvCxnSpPr/>
            <p:nvPr/>
          </p:nvCxnSpPr>
          <p:spPr>
            <a:xfrm>
              <a:off x="1806529" y="3429000"/>
              <a:ext cx="2613071" cy="0"/>
            </a:xfrm>
            <a:prstGeom prst="straightConnector1">
              <a:avLst/>
            </a:prstGeom>
            <a:noFill/>
            <a:ln cap="flat" cmpd="sng" w="9525">
              <a:solidFill>
                <a:srgbClr val="BFBFBF"/>
              </a:solidFill>
              <a:prstDash val="solid"/>
              <a:miter lim="800000"/>
              <a:headEnd len="med" w="med" type="none"/>
              <a:tailEnd len="med" w="med" type="none"/>
            </a:ln>
          </p:spPr>
        </p:cxnSp>
        <p:cxnSp>
          <p:nvCxnSpPr>
            <p:cNvPr id="442" name="Shape 442"/>
            <p:cNvCxnSpPr/>
            <p:nvPr/>
          </p:nvCxnSpPr>
          <p:spPr>
            <a:xfrm>
              <a:off x="4630420" y="3429000"/>
              <a:ext cx="136843" cy="0"/>
            </a:xfrm>
            <a:prstGeom prst="straightConnector1">
              <a:avLst/>
            </a:prstGeom>
            <a:noFill/>
            <a:ln cap="flat" cmpd="sng" w="57150">
              <a:solidFill>
                <a:schemeClr val="accent6"/>
              </a:solidFill>
              <a:prstDash val="solid"/>
              <a:miter lim="800000"/>
              <a:headEnd len="med" w="med" type="none"/>
              <a:tailEnd len="med" w="med" type="none"/>
            </a:ln>
          </p:spPr>
        </p:cxnSp>
      </p:grpSp>
      <p:pic>
        <p:nvPicPr>
          <p:cNvPr id="443" name="Shape 443"/>
          <p:cNvPicPr preferRelativeResize="0"/>
          <p:nvPr/>
        </p:nvPicPr>
        <p:blipFill rotWithShape="1">
          <a:blip r:embed="rId3">
            <a:alphaModFix/>
          </a:blip>
          <a:srcRect b="0" l="0" r="0" t="0"/>
          <a:stretch/>
        </p:blipFill>
        <p:spPr>
          <a:xfrm>
            <a:off x="2449939" y="1803859"/>
            <a:ext cx="1352550" cy="823040"/>
          </a:xfrm>
          <a:prstGeom prst="rect">
            <a:avLst/>
          </a:prstGeom>
          <a:noFill/>
          <a:ln>
            <a:noFill/>
          </a:ln>
        </p:spPr>
      </p:pic>
      <p:sp>
        <p:nvSpPr>
          <p:cNvPr id="444" name="Shape 444"/>
          <p:cNvSpPr/>
          <p:nvPr/>
        </p:nvSpPr>
        <p:spPr>
          <a:xfrm>
            <a:off x="2516050" y="3089475"/>
            <a:ext cx="4607700" cy="3264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7F7F7F"/>
                </a:solidFill>
                <a:latin typeface="Roboto Slab"/>
                <a:ea typeface="Roboto Slab"/>
                <a:cs typeface="Roboto Slab"/>
                <a:sym typeface="Roboto Slab"/>
              </a:rPr>
              <a:t>This letterhead design is meant to project an image of professionalism and reliability. By using simple alignments we have created a very of the layout design is meant to the project</a:t>
            </a:r>
            <a:endParaRPr sz="1100"/>
          </a:p>
        </p:txBody>
      </p:sp>
      <p:sp>
        <p:nvSpPr>
          <p:cNvPr id="445" name="Shape 445"/>
          <p:cNvSpPr txBox="1"/>
          <p:nvPr/>
        </p:nvSpPr>
        <p:spPr>
          <a:xfrm>
            <a:off x="2449951" y="2624350"/>
            <a:ext cx="37482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accent4"/>
                </a:solidFill>
                <a:latin typeface="Arial"/>
                <a:ea typeface="Arial"/>
                <a:cs typeface="Arial"/>
                <a:sym typeface="Arial"/>
              </a:rPr>
              <a:t>Thanks</a:t>
            </a:r>
            <a:r>
              <a:rPr lang="en" sz="2300">
                <a:solidFill>
                  <a:srgbClr val="3F3F3F"/>
                </a:solidFill>
                <a:latin typeface="Arial"/>
                <a:ea typeface="Arial"/>
                <a:cs typeface="Arial"/>
                <a:sym typeface="Arial"/>
              </a:rPr>
              <a:t> for your </a:t>
            </a:r>
            <a:r>
              <a:rPr lang="en" sz="2300">
                <a:solidFill>
                  <a:schemeClr val="accent6"/>
                </a:solidFill>
                <a:latin typeface="Arial"/>
                <a:ea typeface="Arial"/>
                <a:cs typeface="Arial"/>
                <a:sym typeface="Arial"/>
              </a:rPr>
              <a:t>watching</a:t>
            </a:r>
            <a:endParaRPr sz="1100"/>
          </a:p>
        </p:txBody>
      </p:sp>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Shape 45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52" name="Shape 45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453" name="Shape 453"/>
          <p:cNvSpPr/>
          <p:nvPr/>
        </p:nvSpPr>
        <p:spPr>
          <a:xfrm>
            <a:off x="0" y="0"/>
            <a:ext cx="9143999" cy="5143500"/>
          </a:xfrm>
          <a:prstGeom prst="rect">
            <a:avLst/>
          </a:prstGeom>
          <a:solidFill>
            <a:srgbClr val="17161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Shape 454"/>
          <p:cNvSpPr txBox="1"/>
          <p:nvPr/>
        </p:nvSpPr>
        <p:spPr>
          <a:xfrm>
            <a:off x="3717625" y="2248575"/>
            <a:ext cx="2351700" cy="646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rgbClr val="7F7F7F"/>
                </a:solidFill>
                <a:latin typeface="Arial"/>
                <a:ea typeface="Arial"/>
                <a:cs typeface="Arial"/>
                <a:sym typeface="Arial"/>
              </a:rPr>
              <a:t>THE END</a:t>
            </a:r>
            <a:endParaRPr sz="1100"/>
          </a:p>
        </p:txBody>
      </p:sp>
      <p:cxnSp>
        <p:nvCxnSpPr>
          <p:cNvPr id="455" name="Shape 455"/>
          <p:cNvCxnSpPr>
            <a:stCxn id="454" idx="1"/>
            <a:endCxn id="453" idx="1"/>
          </p:cNvCxnSpPr>
          <p:nvPr/>
        </p:nvCxnSpPr>
        <p:spPr>
          <a:xfrm rot="10800000">
            <a:off x="25" y="2571825"/>
            <a:ext cx="3717600" cy="0"/>
          </a:xfrm>
          <a:prstGeom prst="straightConnector1">
            <a:avLst/>
          </a:prstGeom>
          <a:noFill/>
          <a:ln cap="flat" cmpd="sng" w="28575">
            <a:solidFill>
              <a:srgbClr val="7F7F7F"/>
            </a:solidFill>
            <a:prstDash val="dot"/>
            <a:miter lim="800000"/>
            <a:headEnd len="med" w="med" type="none"/>
            <a:tailEnd len="med" w="med" type="none"/>
          </a:ln>
        </p:spPr>
      </p:cxn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p:nvPr/>
        </p:nvSpPr>
        <p:spPr>
          <a:xfrm>
            <a:off x="0" y="0"/>
            <a:ext cx="9143999" cy="5143500"/>
          </a:xfrm>
          <a:prstGeom prst="rect">
            <a:avLst/>
          </a:prstGeom>
          <a:solidFill>
            <a:srgbClr val="000000">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 name="Shape 11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grpSp>
        <p:nvGrpSpPr>
          <p:cNvPr id="120" name="Shape 120"/>
          <p:cNvGrpSpPr/>
          <p:nvPr/>
        </p:nvGrpSpPr>
        <p:grpSpPr>
          <a:xfrm>
            <a:off x="5754269" y="338150"/>
            <a:ext cx="633178" cy="687963"/>
            <a:chOff x="12446000" y="-311150"/>
            <a:chExt cx="2073275" cy="2252663"/>
          </a:xfrm>
        </p:grpSpPr>
        <p:sp>
          <p:nvSpPr>
            <p:cNvPr id="121" name="Shape 121"/>
            <p:cNvSpPr/>
            <p:nvPr/>
          </p:nvSpPr>
          <p:spPr>
            <a:xfrm>
              <a:off x="12446000" y="82550"/>
              <a:ext cx="2073275" cy="1858963"/>
            </a:xfrm>
            <a:custGeom>
              <a:pathLst>
                <a:path extrusionOk="0" h="120000" w="120000">
                  <a:moveTo>
                    <a:pt x="109547" y="0"/>
                  </a:moveTo>
                  <a:cubicBezTo>
                    <a:pt x="84041" y="0"/>
                    <a:pt x="84041" y="0"/>
                    <a:pt x="84041" y="0"/>
                  </a:cubicBezTo>
                  <a:cubicBezTo>
                    <a:pt x="82578" y="0"/>
                    <a:pt x="81324" y="1398"/>
                    <a:pt x="81324" y="3029"/>
                  </a:cubicBezTo>
                  <a:cubicBezTo>
                    <a:pt x="81324" y="4660"/>
                    <a:pt x="82578" y="6058"/>
                    <a:pt x="84041" y="6058"/>
                  </a:cubicBezTo>
                  <a:cubicBezTo>
                    <a:pt x="109547" y="6058"/>
                    <a:pt x="109547" y="6058"/>
                    <a:pt x="109547" y="6058"/>
                  </a:cubicBezTo>
                  <a:cubicBezTo>
                    <a:pt x="112473" y="6058"/>
                    <a:pt x="114773" y="8621"/>
                    <a:pt x="114773" y="11883"/>
                  </a:cubicBezTo>
                  <a:cubicBezTo>
                    <a:pt x="114773" y="84815"/>
                    <a:pt x="114773" y="84815"/>
                    <a:pt x="114773" y="84815"/>
                  </a:cubicBezTo>
                  <a:cubicBezTo>
                    <a:pt x="114773" y="88077"/>
                    <a:pt x="112473" y="90640"/>
                    <a:pt x="109547" y="90640"/>
                  </a:cubicBezTo>
                  <a:cubicBezTo>
                    <a:pt x="10452" y="90640"/>
                    <a:pt x="10452" y="90640"/>
                    <a:pt x="10452" y="90640"/>
                  </a:cubicBezTo>
                  <a:cubicBezTo>
                    <a:pt x="7526" y="90640"/>
                    <a:pt x="5226" y="88077"/>
                    <a:pt x="5226" y="84815"/>
                  </a:cubicBezTo>
                  <a:cubicBezTo>
                    <a:pt x="5226" y="11883"/>
                    <a:pt x="5226" y="11883"/>
                    <a:pt x="5226" y="11883"/>
                  </a:cubicBezTo>
                  <a:cubicBezTo>
                    <a:pt x="5226" y="8621"/>
                    <a:pt x="7526" y="6058"/>
                    <a:pt x="10452" y="6058"/>
                  </a:cubicBezTo>
                  <a:cubicBezTo>
                    <a:pt x="36376" y="6058"/>
                    <a:pt x="36376" y="6058"/>
                    <a:pt x="36376" y="6058"/>
                  </a:cubicBezTo>
                  <a:cubicBezTo>
                    <a:pt x="37839" y="6058"/>
                    <a:pt x="39094" y="4660"/>
                    <a:pt x="39094" y="3029"/>
                  </a:cubicBezTo>
                  <a:cubicBezTo>
                    <a:pt x="39094" y="1398"/>
                    <a:pt x="37839" y="0"/>
                    <a:pt x="36376" y="0"/>
                  </a:cubicBezTo>
                  <a:cubicBezTo>
                    <a:pt x="10452" y="0"/>
                    <a:pt x="10452" y="0"/>
                    <a:pt x="10452" y="0"/>
                  </a:cubicBezTo>
                  <a:cubicBezTo>
                    <a:pt x="4808" y="0"/>
                    <a:pt x="0" y="5359"/>
                    <a:pt x="0" y="11883"/>
                  </a:cubicBezTo>
                  <a:cubicBezTo>
                    <a:pt x="0" y="84815"/>
                    <a:pt x="0" y="84815"/>
                    <a:pt x="0" y="84815"/>
                  </a:cubicBezTo>
                  <a:cubicBezTo>
                    <a:pt x="0" y="91106"/>
                    <a:pt x="4808" y="96466"/>
                    <a:pt x="10452" y="96466"/>
                  </a:cubicBezTo>
                  <a:cubicBezTo>
                    <a:pt x="57282" y="96466"/>
                    <a:pt x="57282" y="96466"/>
                    <a:pt x="57282" y="96466"/>
                  </a:cubicBezTo>
                  <a:cubicBezTo>
                    <a:pt x="57282" y="114174"/>
                    <a:pt x="57282" y="114174"/>
                    <a:pt x="57282" y="114174"/>
                  </a:cubicBezTo>
                  <a:cubicBezTo>
                    <a:pt x="35540" y="114174"/>
                    <a:pt x="35540" y="114174"/>
                    <a:pt x="35540" y="114174"/>
                  </a:cubicBezTo>
                  <a:cubicBezTo>
                    <a:pt x="34076" y="114174"/>
                    <a:pt x="32822" y="115339"/>
                    <a:pt x="32822" y="116970"/>
                  </a:cubicBezTo>
                  <a:cubicBezTo>
                    <a:pt x="32822" y="118601"/>
                    <a:pt x="34076" y="120000"/>
                    <a:pt x="35540" y="120000"/>
                  </a:cubicBezTo>
                  <a:cubicBezTo>
                    <a:pt x="84459" y="120000"/>
                    <a:pt x="84459" y="120000"/>
                    <a:pt x="84459" y="120000"/>
                  </a:cubicBezTo>
                  <a:cubicBezTo>
                    <a:pt x="85923" y="120000"/>
                    <a:pt x="87177" y="118601"/>
                    <a:pt x="87177" y="116970"/>
                  </a:cubicBezTo>
                  <a:cubicBezTo>
                    <a:pt x="87177" y="115339"/>
                    <a:pt x="85923" y="114174"/>
                    <a:pt x="84459" y="114174"/>
                  </a:cubicBezTo>
                  <a:cubicBezTo>
                    <a:pt x="62508" y="114174"/>
                    <a:pt x="62508" y="114174"/>
                    <a:pt x="62508" y="114174"/>
                  </a:cubicBezTo>
                  <a:cubicBezTo>
                    <a:pt x="62508" y="96466"/>
                    <a:pt x="62508" y="96466"/>
                    <a:pt x="62508" y="96466"/>
                  </a:cubicBezTo>
                  <a:cubicBezTo>
                    <a:pt x="109547" y="96466"/>
                    <a:pt x="109547" y="96466"/>
                    <a:pt x="109547" y="96466"/>
                  </a:cubicBezTo>
                  <a:cubicBezTo>
                    <a:pt x="115191" y="96466"/>
                    <a:pt x="120000" y="91106"/>
                    <a:pt x="120000" y="84815"/>
                  </a:cubicBezTo>
                  <a:cubicBezTo>
                    <a:pt x="120000" y="11883"/>
                    <a:pt x="120000" y="11883"/>
                    <a:pt x="120000" y="11883"/>
                  </a:cubicBezTo>
                  <a:cubicBezTo>
                    <a:pt x="120000" y="5359"/>
                    <a:pt x="115191" y="0"/>
                    <a:pt x="109547" y="0"/>
                  </a:cubicBezTo>
                  <a:close/>
                  <a:moveTo>
                    <a:pt x="109547" y="0"/>
                  </a:moveTo>
                  <a:cubicBezTo>
                    <a:pt x="109547" y="0"/>
                    <a:pt x="109547" y="0"/>
                    <a:pt x="109547"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 name="Shape 122"/>
            <p:cNvSpPr/>
            <p:nvPr/>
          </p:nvSpPr>
          <p:spPr>
            <a:xfrm>
              <a:off x="13225463" y="-311150"/>
              <a:ext cx="512763" cy="1516063"/>
            </a:xfrm>
            <a:custGeom>
              <a:pathLst>
                <a:path extrusionOk="0" h="120000" w="120000">
                  <a:moveTo>
                    <a:pt x="120000" y="14285"/>
                  </a:moveTo>
                  <a:cubicBezTo>
                    <a:pt x="120000" y="6571"/>
                    <a:pt x="101408" y="0"/>
                    <a:pt x="78591" y="0"/>
                  </a:cubicBezTo>
                  <a:cubicBezTo>
                    <a:pt x="41408" y="0"/>
                    <a:pt x="41408" y="0"/>
                    <a:pt x="41408" y="0"/>
                  </a:cubicBezTo>
                  <a:cubicBezTo>
                    <a:pt x="18591" y="0"/>
                    <a:pt x="0" y="6285"/>
                    <a:pt x="0" y="14285"/>
                  </a:cubicBezTo>
                  <a:cubicBezTo>
                    <a:pt x="0" y="22857"/>
                    <a:pt x="0" y="22857"/>
                    <a:pt x="0" y="22857"/>
                  </a:cubicBezTo>
                  <a:cubicBezTo>
                    <a:pt x="0" y="22857"/>
                    <a:pt x="0" y="23142"/>
                    <a:pt x="0" y="23428"/>
                  </a:cubicBezTo>
                  <a:cubicBezTo>
                    <a:pt x="0" y="23714"/>
                    <a:pt x="0" y="23714"/>
                    <a:pt x="0" y="24000"/>
                  </a:cubicBezTo>
                  <a:cubicBezTo>
                    <a:pt x="0" y="94285"/>
                    <a:pt x="0" y="94285"/>
                    <a:pt x="0" y="94285"/>
                  </a:cubicBezTo>
                  <a:cubicBezTo>
                    <a:pt x="0" y="95142"/>
                    <a:pt x="845" y="96000"/>
                    <a:pt x="1690" y="96571"/>
                  </a:cubicBezTo>
                  <a:cubicBezTo>
                    <a:pt x="51549" y="118571"/>
                    <a:pt x="51549" y="118571"/>
                    <a:pt x="51549" y="118571"/>
                  </a:cubicBezTo>
                  <a:cubicBezTo>
                    <a:pt x="53239" y="119428"/>
                    <a:pt x="56619" y="120000"/>
                    <a:pt x="60000" y="120000"/>
                  </a:cubicBezTo>
                  <a:cubicBezTo>
                    <a:pt x="63380" y="120000"/>
                    <a:pt x="66760" y="119428"/>
                    <a:pt x="68450" y="118571"/>
                  </a:cubicBezTo>
                  <a:cubicBezTo>
                    <a:pt x="117464" y="96571"/>
                    <a:pt x="117464" y="96571"/>
                    <a:pt x="117464" y="96571"/>
                  </a:cubicBezTo>
                  <a:cubicBezTo>
                    <a:pt x="119154" y="96000"/>
                    <a:pt x="120000" y="95142"/>
                    <a:pt x="120000" y="94285"/>
                  </a:cubicBezTo>
                  <a:cubicBezTo>
                    <a:pt x="120000" y="24000"/>
                    <a:pt x="120000" y="24000"/>
                    <a:pt x="120000" y="24000"/>
                  </a:cubicBezTo>
                  <a:cubicBezTo>
                    <a:pt x="120000" y="23714"/>
                    <a:pt x="120000" y="23428"/>
                    <a:pt x="120000" y="23142"/>
                  </a:cubicBezTo>
                  <a:cubicBezTo>
                    <a:pt x="120000" y="23142"/>
                    <a:pt x="120000" y="22857"/>
                    <a:pt x="120000" y="22571"/>
                  </a:cubicBezTo>
                  <a:cubicBezTo>
                    <a:pt x="120000" y="14285"/>
                    <a:pt x="120000" y="14285"/>
                    <a:pt x="120000" y="14285"/>
                  </a:cubicBezTo>
                  <a:close/>
                  <a:moveTo>
                    <a:pt x="21126" y="26285"/>
                  </a:moveTo>
                  <a:cubicBezTo>
                    <a:pt x="49014" y="26285"/>
                    <a:pt x="49014" y="26285"/>
                    <a:pt x="49014" y="26285"/>
                  </a:cubicBezTo>
                  <a:cubicBezTo>
                    <a:pt x="49014" y="90285"/>
                    <a:pt x="49014" y="90285"/>
                    <a:pt x="49014" y="90285"/>
                  </a:cubicBezTo>
                  <a:cubicBezTo>
                    <a:pt x="21126" y="90285"/>
                    <a:pt x="21126" y="90285"/>
                    <a:pt x="21126" y="90285"/>
                  </a:cubicBezTo>
                  <a:lnTo>
                    <a:pt x="21126" y="26285"/>
                  </a:lnTo>
                  <a:close/>
                  <a:moveTo>
                    <a:pt x="60000" y="110285"/>
                  </a:moveTo>
                  <a:cubicBezTo>
                    <a:pt x="30422" y="97428"/>
                    <a:pt x="30422" y="97428"/>
                    <a:pt x="30422" y="97428"/>
                  </a:cubicBezTo>
                  <a:cubicBezTo>
                    <a:pt x="89577" y="97428"/>
                    <a:pt x="89577" y="97428"/>
                    <a:pt x="89577" y="97428"/>
                  </a:cubicBezTo>
                  <a:lnTo>
                    <a:pt x="60000" y="110285"/>
                  </a:lnTo>
                  <a:close/>
                  <a:moveTo>
                    <a:pt x="98873" y="90285"/>
                  </a:moveTo>
                  <a:cubicBezTo>
                    <a:pt x="70985" y="90285"/>
                    <a:pt x="70985" y="90285"/>
                    <a:pt x="70985" y="90285"/>
                  </a:cubicBezTo>
                  <a:cubicBezTo>
                    <a:pt x="70985" y="26285"/>
                    <a:pt x="70985" y="26285"/>
                    <a:pt x="70985" y="26285"/>
                  </a:cubicBezTo>
                  <a:cubicBezTo>
                    <a:pt x="98873" y="26285"/>
                    <a:pt x="98873" y="26285"/>
                    <a:pt x="98873" y="26285"/>
                  </a:cubicBezTo>
                  <a:lnTo>
                    <a:pt x="98873" y="90285"/>
                  </a:lnTo>
                  <a:close/>
                  <a:moveTo>
                    <a:pt x="98873" y="19142"/>
                  </a:moveTo>
                  <a:cubicBezTo>
                    <a:pt x="21126" y="19142"/>
                    <a:pt x="21126" y="19142"/>
                    <a:pt x="21126" y="19142"/>
                  </a:cubicBezTo>
                  <a:cubicBezTo>
                    <a:pt x="21126" y="14285"/>
                    <a:pt x="21126" y="14285"/>
                    <a:pt x="21126" y="14285"/>
                  </a:cubicBezTo>
                  <a:cubicBezTo>
                    <a:pt x="21126" y="10571"/>
                    <a:pt x="30422" y="7428"/>
                    <a:pt x="41408" y="7428"/>
                  </a:cubicBezTo>
                  <a:cubicBezTo>
                    <a:pt x="78591" y="7428"/>
                    <a:pt x="78591" y="7428"/>
                    <a:pt x="78591" y="7428"/>
                  </a:cubicBezTo>
                  <a:cubicBezTo>
                    <a:pt x="89577" y="7428"/>
                    <a:pt x="98873" y="10571"/>
                    <a:pt x="98873" y="14285"/>
                  </a:cubicBezTo>
                  <a:cubicBezTo>
                    <a:pt x="98873" y="19142"/>
                    <a:pt x="98873" y="19142"/>
                    <a:pt x="98873" y="19142"/>
                  </a:cubicBezTo>
                  <a:close/>
                  <a:moveTo>
                    <a:pt x="98873" y="19142"/>
                  </a:moveTo>
                  <a:cubicBezTo>
                    <a:pt x="98873" y="19142"/>
                    <a:pt x="98873" y="19142"/>
                    <a:pt x="98873" y="1914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23" name="Shape 123"/>
          <p:cNvSpPr txBox="1"/>
          <p:nvPr/>
        </p:nvSpPr>
        <p:spPr>
          <a:xfrm>
            <a:off x="5667675" y="1025025"/>
            <a:ext cx="2661900" cy="1165800"/>
          </a:xfrm>
          <a:prstGeom prst="rect">
            <a:avLst/>
          </a:prstGeom>
          <a:noFill/>
          <a:ln>
            <a:noFill/>
          </a:ln>
        </p:spPr>
        <p:txBody>
          <a:bodyPr anchorCtr="0" anchor="t" bIns="34275" lIns="68575" spcFirstLastPara="1" rIns="68575" wrap="square" tIns="34275">
            <a:noAutofit/>
          </a:bodyPr>
          <a:lstStyle/>
          <a:p>
            <a:pPr indent="0" lvl="0" marL="0" marR="0" rtl="0" algn="l">
              <a:lnSpc>
                <a:spcPct val="84444"/>
              </a:lnSpc>
              <a:spcBef>
                <a:spcPts val="0"/>
              </a:spcBef>
              <a:spcAft>
                <a:spcPts val="0"/>
              </a:spcAft>
              <a:buNone/>
            </a:pPr>
            <a:r>
              <a:rPr lang="en" sz="3400">
                <a:solidFill>
                  <a:srgbClr val="D9D9D9"/>
                </a:solidFill>
                <a:latin typeface="Arial"/>
                <a:ea typeface="Arial"/>
                <a:cs typeface="Arial"/>
                <a:sym typeface="Arial"/>
              </a:rPr>
              <a:t>BUSINES</a:t>
            </a:r>
            <a:r>
              <a:rPr lang="en" sz="3400">
                <a:solidFill>
                  <a:srgbClr val="7F7F7F"/>
                </a:solidFill>
                <a:latin typeface="Arial"/>
                <a:ea typeface="Arial"/>
                <a:cs typeface="Arial"/>
                <a:sym typeface="Arial"/>
              </a:rPr>
              <a:t>S</a:t>
            </a:r>
            <a:endParaRPr sz="1100"/>
          </a:p>
          <a:p>
            <a:pPr indent="0" lvl="0" marL="0" marR="0" rtl="0" algn="l">
              <a:lnSpc>
                <a:spcPct val="84444"/>
              </a:lnSpc>
              <a:spcBef>
                <a:spcPts val="0"/>
              </a:spcBef>
              <a:spcAft>
                <a:spcPts val="0"/>
              </a:spcAft>
              <a:buNone/>
            </a:pPr>
            <a:r>
              <a:rPr lang="en" sz="3400">
                <a:solidFill>
                  <a:schemeClr val="lt1"/>
                </a:solidFill>
                <a:latin typeface="Arial"/>
                <a:ea typeface="Arial"/>
                <a:cs typeface="Arial"/>
                <a:sym typeface="Arial"/>
              </a:rPr>
              <a:t>P</a:t>
            </a:r>
            <a:r>
              <a:rPr lang="en" sz="3400">
                <a:solidFill>
                  <a:schemeClr val="lt1"/>
                </a:solidFill>
                <a:latin typeface="Arial"/>
                <a:ea typeface="Arial"/>
                <a:cs typeface="Arial"/>
                <a:sym typeface="Arial"/>
              </a:rPr>
              <a:t>r</a:t>
            </a:r>
            <a:r>
              <a:rPr lang="en" sz="3400">
                <a:solidFill>
                  <a:schemeClr val="lt1"/>
                </a:solidFill>
                <a:latin typeface="Arial"/>
                <a:ea typeface="Arial"/>
                <a:cs typeface="Arial"/>
                <a:sym typeface="Arial"/>
              </a:rPr>
              <a:t>esentatio</a:t>
            </a:r>
            <a:r>
              <a:rPr lang="en" sz="3400">
                <a:solidFill>
                  <a:schemeClr val="lt1"/>
                </a:solidFill>
                <a:latin typeface="Arial"/>
                <a:ea typeface="Arial"/>
                <a:cs typeface="Arial"/>
                <a:sym typeface="Arial"/>
              </a:rPr>
              <a:t>n</a:t>
            </a:r>
            <a:endParaRPr sz="1100"/>
          </a:p>
          <a:p>
            <a:pPr indent="0" lvl="0" marL="0" marR="0" rtl="0" algn="l">
              <a:lnSpc>
                <a:spcPct val="84444"/>
              </a:lnSpc>
              <a:spcBef>
                <a:spcPts val="0"/>
              </a:spcBef>
              <a:spcAft>
                <a:spcPts val="0"/>
              </a:spcAft>
              <a:buNone/>
            </a:pPr>
            <a:r>
              <a:t/>
            </a:r>
            <a:endParaRPr sz="1100">
              <a:solidFill>
                <a:srgbClr val="CCCCCC"/>
              </a:solidFill>
            </a:endParaRPr>
          </a:p>
        </p:txBody>
      </p:sp>
      <p:sp>
        <p:nvSpPr>
          <p:cNvPr id="124" name="Shape 12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125" name="Shape 125"/>
          <p:cNvSpPr/>
          <p:nvPr/>
        </p:nvSpPr>
        <p:spPr>
          <a:xfrm>
            <a:off x="5743881" y="2390642"/>
            <a:ext cx="2103300" cy="9495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7F7F7F"/>
                </a:solidFill>
                <a:latin typeface="PT Sans"/>
                <a:ea typeface="PT Sans"/>
                <a:cs typeface="PT Sans"/>
                <a:sym typeface="PT Sans"/>
              </a:rPr>
              <a:t>T</a:t>
            </a:r>
            <a:r>
              <a:rPr lang="en" sz="1000">
                <a:solidFill>
                  <a:srgbClr val="F3F3F3"/>
                </a:solidFill>
                <a:latin typeface="PT Sans"/>
                <a:ea typeface="PT Sans"/>
                <a:cs typeface="PT Sans"/>
                <a:sym typeface="PT Sans"/>
              </a:rPr>
              <a:t>his letterhead design is meant to project an image of professionalism alignments we have created a very of the lyout design is meant to the project an image </a:t>
            </a:r>
            <a:r>
              <a:rPr lang="en" sz="1000">
                <a:solidFill>
                  <a:schemeClr val="accent6"/>
                </a:solidFill>
                <a:latin typeface="PT Sans"/>
                <a:ea typeface="PT Sans"/>
                <a:cs typeface="PT Sans"/>
                <a:sym typeface="PT Sans"/>
              </a:rPr>
              <a:t>and the best ipsum and the best popularity then your</a:t>
            </a:r>
            <a:endParaRPr sz="1100"/>
          </a:p>
        </p:txBody>
      </p:sp>
      <p:pic>
        <p:nvPicPr>
          <p:cNvPr id="126" name="Shape 126"/>
          <p:cNvPicPr preferRelativeResize="0"/>
          <p:nvPr/>
        </p:nvPicPr>
        <p:blipFill rotWithShape="1">
          <a:blip r:embed="rId3">
            <a:alphaModFix/>
          </a:blip>
          <a:srcRect b="0" l="0" r="0" t="0"/>
          <a:stretch/>
        </p:blipFill>
        <p:spPr>
          <a:xfrm>
            <a:off x="5754766" y="3445875"/>
            <a:ext cx="1352550" cy="823040"/>
          </a:xfrm>
          <a:prstGeom prst="rect">
            <a:avLst/>
          </a:prstGeom>
          <a:noFill/>
          <a:ln>
            <a:noFill/>
          </a:ln>
        </p:spPr>
      </p:pic>
      <p:cxnSp>
        <p:nvCxnSpPr>
          <p:cNvPr id="127" name="Shape 127"/>
          <p:cNvCxnSpPr/>
          <p:nvPr/>
        </p:nvCxnSpPr>
        <p:spPr>
          <a:xfrm rot="10800000">
            <a:off x="5973795" y="4198144"/>
            <a:ext cx="0" cy="945357"/>
          </a:xfrm>
          <a:prstGeom prst="straightConnector1">
            <a:avLst/>
          </a:prstGeom>
          <a:noFill/>
          <a:ln cap="flat" cmpd="sng" w="12700">
            <a:solidFill>
              <a:schemeClr val="lt1"/>
            </a:solidFill>
            <a:prstDash val="dot"/>
            <a:miter lim="800000"/>
            <a:headEnd len="med" w="med" type="none"/>
            <a:tailEnd len="med" w="med" type="none"/>
          </a:ln>
        </p:spPr>
      </p:cxn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34" name="Shape 13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135" name="Shape 13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Presentation : </a:t>
            </a:r>
            <a:r>
              <a:rPr b="1" i="0" lang="en" sz="2400" u="none" cap="none" strike="noStrike">
                <a:solidFill>
                  <a:schemeClr val="accent6"/>
                </a:solidFill>
                <a:latin typeface="PT Sans"/>
                <a:ea typeface="PT Sans"/>
                <a:cs typeface="PT Sans"/>
                <a:sym typeface="PT Sans"/>
              </a:rPr>
              <a:t>Agenda</a:t>
            </a:r>
            <a:endParaRPr b="0" i="0" sz="2400" u="none" cap="none" strike="noStrike">
              <a:solidFill>
                <a:schemeClr val="accent6"/>
              </a:solidFill>
              <a:latin typeface="PT Sans"/>
              <a:ea typeface="PT Sans"/>
              <a:cs typeface="PT Sans"/>
              <a:sym typeface="PT Sans"/>
            </a:endParaRPr>
          </a:p>
        </p:txBody>
      </p:sp>
      <p:sp>
        <p:nvSpPr>
          <p:cNvPr id="136" name="Shape 136"/>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37" name="Shape 137"/>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 name="Shape 138"/>
          <p:cNvSpPr/>
          <p:nvPr/>
        </p:nvSpPr>
        <p:spPr>
          <a:xfrm rot="-5400000">
            <a:off x="1882877" y="1758881"/>
            <a:ext cx="1158989" cy="999129"/>
          </a:xfrm>
          <a:prstGeom prst="hexagon">
            <a:avLst>
              <a:gd fmla="val 25000" name="adj"/>
              <a:gd fmla="val 115470" name="vf"/>
            </a:avLst>
          </a:prstGeom>
          <a:solidFill>
            <a:srgbClr val="FF1515">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 name="Shape 139"/>
          <p:cNvSpPr/>
          <p:nvPr/>
        </p:nvSpPr>
        <p:spPr>
          <a:xfrm rot="-5400000">
            <a:off x="2937691" y="1758881"/>
            <a:ext cx="1158989" cy="999129"/>
          </a:xfrm>
          <a:prstGeom prst="hexagon">
            <a:avLst>
              <a:gd fmla="val 25000" name="adj"/>
              <a:gd fmla="val 115470" name="vf"/>
            </a:avLst>
          </a:prstGeom>
          <a:solidFill>
            <a:srgbClr val="FF96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 name="Shape 140"/>
          <p:cNvSpPr/>
          <p:nvPr/>
        </p:nvSpPr>
        <p:spPr>
          <a:xfrm rot="-5400000">
            <a:off x="3992504" y="1758881"/>
            <a:ext cx="1158989" cy="999129"/>
          </a:xfrm>
          <a:prstGeom prst="hexagon">
            <a:avLst>
              <a:gd fmla="val 25000" name="adj"/>
              <a:gd fmla="val 115470" name="vf"/>
            </a:avLst>
          </a:prstGeom>
          <a:solidFill>
            <a:srgbClr val="62BA4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 name="Shape 141"/>
          <p:cNvSpPr/>
          <p:nvPr/>
        </p:nvSpPr>
        <p:spPr>
          <a:xfrm rot="-5400000">
            <a:off x="5047318" y="1758881"/>
            <a:ext cx="1158989" cy="999129"/>
          </a:xfrm>
          <a:prstGeom prst="hexagon">
            <a:avLst>
              <a:gd fmla="val 25000" name="adj"/>
              <a:gd fmla="val 115470" name="vf"/>
            </a:avLst>
          </a:prstGeom>
          <a:solidFill>
            <a:srgbClr val="22C4C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 name="Shape 142"/>
          <p:cNvSpPr/>
          <p:nvPr/>
        </p:nvSpPr>
        <p:spPr>
          <a:xfrm rot="-5400000">
            <a:off x="6102132" y="1758881"/>
            <a:ext cx="1158989" cy="999129"/>
          </a:xfrm>
          <a:prstGeom prst="hexagon">
            <a:avLst>
              <a:gd fmla="val 25000" name="adj"/>
              <a:gd fmla="val 115470" name="vf"/>
            </a:avLst>
          </a:prstGeom>
          <a:solidFill>
            <a:srgbClr val="00B6F1">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 name="Shape 143"/>
          <p:cNvSpPr/>
          <p:nvPr/>
        </p:nvSpPr>
        <p:spPr>
          <a:xfrm>
            <a:off x="2221893" y="2017967"/>
            <a:ext cx="480958" cy="48095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 name="Shape 144"/>
          <p:cNvSpPr/>
          <p:nvPr/>
        </p:nvSpPr>
        <p:spPr>
          <a:xfrm>
            <a:off x="3281146" y="2022617"/>
            <a:ext cx="472079" cy="471657"/>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 name="Shape 145"/>
          <p:cNvSpPr/>
          <p:nvPr/>
        </p:nvSpPr>
        <p:spPr>
          <a:xfrm>
            <a:off x="4347029" y="2033476"/>
            <a:ext cx="449939" cy="449939"/>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 name="Shape 146"/>
          <p:cNvSpPr/>
          <p:nvPr/>
        </p:nvSpPr>
        <p:spPr>
          <a:xfrm>
            <a:off x="5362413" y="2041261"/>
            <a:ext cx="528798" cy="434370"/>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7" name="Shape 147"/>
          <p:cNvSpPr/>
          <p:nvPr/>
        </p:nvSpPr>
        <p:spPr>
          <a:xfrm>
            <a:off x="6393427" y="1958126"/>
            <a:ext cx="576399" cy="600640"/>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 name="Shape 148"/>
          <p:cNvSpPr/>
          <p:nvPr/>
        </p:nvSpPr>
        <p:spPr>
          <a:xfrm>
            <a:off x="1857300" y="3870325"/>
            <a:ext cx="5429400" cy="5724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powerpoint.</a:t>
            </a:r>
            <a:endParaRPr sz="1100"/>
          </a:p>
        </p:txBody>
      </p:sp>
      <p:sp>
        <p:nvSpPr>
          <p:cNvPr id="149" name="Shape 149"/>
          <p:cNvSpPr/>
          <p:nvPr/>
        </p:nvSpPr>
        <p:spPr>
          <a:xfrm>
            <a:off x="1857300" y="3337225"/>
            <a:ext cx="5429400" cy="328200"/>
          </a:xfrm>
          <a:prstGeom prst="rect">
            <a:avLst/>
          </a:prstGeom>
          <a:noFill/>
          <a:ln>
            <a:noFill/>
          </a:ln>
        </p:spPr>
        <p:txBody>
          <a:bodyPr anchorCtr="0" anchor="ctr" bIns="0" lIns="0" spcFirstLastPara="1" rIns="0" wrap="square" tIns="0">
            <a:noAutofit/>
          </a:bodyPr>
          <a:lstStyle/>
          <a:p>
            <a:pPr indent="0" lvl="0" marL="0" marR="0" rtl="0" algn="ctr">
              <a:lnSpc>
                <a:spcPct val="122222"/>
              </a:lnSpc>
              <a:spcBef>
                <a:spcPts val="0"/>
              </a:spcBef>
              <a:spcAft>
                <a:spcPts val="0"/>
              </a:spcAft>
              <a:buNone/>
            </a:pPr>
            <a:r>
              <a:rPr lang="en" sz="1400">
                <a:solidFill>
                  <a:schemeClr val="accent6"/>
                </a:solidFill>
                <a:latin typeface="PT Sans"/>
                <a:ea typeface="PT Sans"/>
                <a:cs typeface="PT Sans"/>
                <a:sym typeface="PT Sans"/>
              </a:rPr>
              <a:t>This letterhead design is meant to project an image of professionalism and reliability. By using simple alignments we have created</a:t>
            </a:r>
            <a:endParaRPr sz="110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Shape 15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56" name="Shape 15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157" name="Shape 157"/>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Company About Us</a:t>
            </a:r>
            <a:endParaRPr b="0" i="0" sz="2400" u="none" cap="none" strike="noStrike">
              <a:solidFill>
                <a:schemeClr val="accent6"/>
              </a:solidFill>
              <a:latin typeface="PT Sans"/>
              <a:ea typeface="PT Sans"/>
              <a:cs typeface="PT Sans"/>
              <a:sym typeface="PT Sans"/>
            </a:endParaRPr>
          </a:p>
        </p:txBody>
      </p:sp>
      <p:sp>
        <p:nvSpPr>
          <p:cNvPr id="158" name="Shape 158"/>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59" name="Shape 159"/>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0" name="Shape 160"/>
          <p:cNvGrpSpPr/>
          <p:nvPr/>
        </p:nvGrpSpPr>
        <p:grpSpPr>
          <a:xfrm>
            <a:off x="1149802" y="3131942"/>
            <a:ext cx="6772833" cy="1055443"/>
            <a:chOff x="1533069" y="4466203"/>
            <a:chExt cx="9030444" cy="1407257"/>
          </a:xfrm>
        </p:grpSpPr>
        <p:grpSp>
          <p:nvGrpSpPr>
            <p:cNvPr id="161" name="Shape 161"/>
            <p:cNvGrpSpPr/>
            <p:nvPr/>
          </p:nvGrpSpPr>
          <p:grpSpPr>
            <a:xfrm>
              <a:off x="1533069" y="4466203"/>
              <a:ext cx="2363682" cy="1407257"/>
              <a:chOff x="1609269" y="4428103"/>
              <a:chExt cx="2363682" cy="1407257"/>
            </a:xfrm>
          </p:grpSpPr>
          <p:sp>
            <p:nvSpPr>
              <p:cNvPr id="162" name="Shape 162"/>
              <p:cNvSpPr/>
              <p:nvPr/>
            </p:nvSpPr>
            <p:spPr>
              <a:xfrm>
                <a:off x="1609269" y="4845345"/>
                <a:ext cx="2363682"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63" name="Shape 163"/>
              <p:cNvSpPr txBox="1"/>
              <p:nvPr/>
            </p:nvSpPr>
            <p:spPr>
              <a:xfrm>
                <a:off x="1609270" y="4428103"/>
                <a:ext cx="2252836"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PT Sans"/>
                    <a:ea typeface="PT Sans"/>
                    <a:cs typeface="PT Sans"/>
                    <a:sym typeface="PT Sans"/>
                  </a:rPr>
                  <a:t>Sample Text Here</a:t>
                </a:r>
                <a:endParaRPr sz="1100"/>
              </a:p>
            </p:txBody>
          </p:sp>
        </p:grpSp>
        <p:grpSp>
          <p:nvGrpSpPr>
            <p:cNvPr id="164" name="Shape 164"/>
            <p:cNvGrpSpPr/>
            <p:nvPr/>
          </p:nvGrpSpPr>
          <p:grpSpPr>
            <a:xfrm>
              <a:off x="4866450" y="4466203"/>
              <a:ext cx="2363681" cy="1407257"/>
              <a:chOff x="1609269" y="4428103"/>
              <a:chExt cx="2363681" cy="1407257"/>
            </a:xfrm>
          </p:grpSpPr>
          <p:sp>
            <p:nvSpPr>
              <p:cNvPr id="165" name="Shape 165"/>
              <p:cNvSpPr/>
              <p:nvPr/>
            </p:nvSpPr>
            <p:spPr>
              <a:xfrm>
                <a:off x="1609269" y="4845345"/>
                <a:ext cx="2363681"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66" name="Shape 166"/>
              <p:cNvSpPr txBox="1"/>
              <p:nvPr/>
            </p:nvSpPr>
            <p:spPr>
              <a:xfrm>
                <a:off x="1609270" y="4428103"/>
                <a:ext cx="2252836"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5"/>
                    </a:solidFill>
                    <a:latin typeface="PT Sans"/>
                    <a:ea typeface="PT Sans"/>
                    <a:cs typeface="PT Sans"/>
                    <a:sym typeface="PT Sans"/>
                  </a:rPr>
                  <a:t>Sample Text Here</a:t>
                </a:r>
                <a:endParaRPr sz="1100"/>
              </a:p>
            </p:txBody>
          </p:sp>
        </p:grpSp>
        <p:grpSp>
          <p:nvGrpSpPr>
            <p:cNvPr id="167" name="Shape 167"/>
            <p:cNvGrpSpPr/>
            <p:nvPr/>
          </p:nvGrpSpPr>
          <p:grpSpPr>
            <a:xfrm>
              <a:off x="8199832" y="4466203"/>
              <a:ext cx="2363681" cy="1407257"/>
              <a:chOff x="1609269" y="4428103"/>
              <a:chExt cx="2363681" cy="1407257"/>
            </a:xfrm>
          </p:grpSpPr>
          <p:sp>
            <p:nvSpPr>
              <p:cNvPr id="168" name="Shape 168"/>
              <p:cNvSpPr/>
              <p:nvPr/>
            </p:nvSpPr>
            <p:spPr>
              <a:xfrm>
                <a:off x="1609269" y="4845345"/>
                <a:ext cx="2363681"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69" name="Shape 169"/>
              <p:cNvSpPr txBox="1"/>
              <p:nvPr/>
            </p:nvSpPr>
            <p:spPr>
              <a:xfrm>
                <a:off x="1609270" y="4428103"/>
                <a:ext cx="2252836"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6"/>
                    </a:solidFill>
                    <a:latin typeface="PT Sans"/>
                    <a:ea typeface="PT Sans"/>
                    <a:cs typeface="PT Sans"/>
                    <a:sym typeface="PT Sans"/>
                  </a:rPr>
                  <a:t>Sample Text Here</a:t>
                </a:r>
                <a:endParaRPr sz="1100"/>
              </a:p>
            </p:txBody>
          </p:sp>
        </p:grpSp>
      </p:grpSp>
      <p:sp>
        <p:nvSpPr>
          <p:cNvPr id="170" name="Shape 170"/>
          <p:cNvSpPr/>
          <p:nvPr>
            <p:ph idx="4" type="pic"/>
          </p:nvPr>
        </p:nvSpPr>
        <p:spPr>
          <a:xfrm>
            <a:off x="1232937"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1" name="Shape 171"/>
          <p:cNvSpPr/>
          <p:nvPr>
            <p:ph idx="2" type="pic"/>
          </p:nvPr>
        </p:nvSpPr>
        <p:spPr>
          <a:xfrm>
            <a:off x="3727187"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2" name="Shape 172"/>
          <p:cNvSpPr/>
          <p:nvPr>
            <p:ph idx="3" type="pic"/>
          </p:nvPr>
        </p:nvSpPr>
        <p:spPr>
          <a:xfrm>
            <a:off x="6221436"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Shape 17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79" name="Shape 17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180" name="Shape 180"/>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Our Team</a:t>
            </a:r>
            <a:endParaRPr b="0" i="0" sz="2400" u="none" cap="none" strike="noStrike">
              <a:solidFill>
                <a:schemeClr val="accent6"/>
              </a:solidFill>
              <a:latin typeface="PT Sans"/>
              <a:ea typeface="PT Sans"/>
              <a:cs typeface="PT Sans"/>
              <a:sym typeface="PT Sans"/>
            </a:endParaRPr>
          </a:p>
        </p:txBody>
      </p:sp>
      <p:sp>
        <p:nvSpPr>
          <p:cNvPr id="181" name="Shape 18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82" name="Shape 182"/>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83" name="Shape 183"/>
          <p:cNvGrpSpPr/>
          <p:nvPr/>
        </p:nvGrpSpPr>
        <p:grpSpPr>
          <a:xfrm>
            <a:off x="1149802" y="3099286"/>
            <a:ext cx="6772833" cy="1088099"/>
            <a:chOff x="1533069" y="4422661"/>
            <a:chExt cx="9030444" cy="1450799"/>
          </a:xfrm>
        </p:grpSpPr>
        <p:grpSp>
          <p:nvGrpSpPr>
            <p:cNvPr id="184" name="Shape 184"/>
            <p:cNvGrpSpPr/>
            <p:nvPr/>
          </p:nvGrpSpPr>
          <p:grpSpPr>
            <a:xfrm>
              <a:off x="1533069" y="4422661"/>
              <a:ext cx="2363682" cy="1450799"/>
              <a:chOff x="1609269" y="4384561"/>
              <a:chExt cx="2363682" cy="1450799"/>
            </a:xfrm>
          </p:grpSpPr>
          <p:sp>
            <p:nvSpPr>
              <p:cNvPr id="185" name="Shape 185"/>
              <p:cNvSpPr/>
              <p:nvPr/>
            </p:nvSpPr>
            <p:spPr>
              <a:xfrm>
                <a:off x="1609269" y="4845345"/>
                <a:ext cx="2363682"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86" name="Shape 186"/>
              <p:cNvSpPr txBox="1"/>
              <p:nvPr/>
            </p:nvSpPr>
            <p:spPr>
              <a:xfrm>
                <a:off x="1609270" y="4384561"/>
                <a:ext cx="2252836"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accent4"/>
                    </a:solidFill>
                    <a:latin typeface="PT Sans"/>
                    <a:ea typeface="PT Sans"/>
                    <a:cs typeface="PT Sans"/>
                    <a:sym typeface="PT Sans"/>
                  </a:rPr>
                  <a:t>John Deo</a:t>
                </a:r>
                <a:endParaRPr sz="1100"/>
              </a:p>
            </p:txBody>
          </p:sp>
        </p:grpSp>
        <p:grpSp>
          <p:nvGrpSpPr>
            <p:cNvPr id="187" name="Shape 187"/>
            <p:cNvGrpSpPr/>
            <p:nvPr/>
          </p:nvGrpSpPr>
          <p:grpSpPr>
            <a:xfrm>
              <a:off x="4866450" y="4422661"/>
              <a:ext cx="2363681" cy="1450799"/>
              <a:chOff x="1609269" y="4384561"/>
              <a:chExt cx="2363681" cy="1450799"/>
            </a:xfrm>
          </p:grpSpPr>
          <p:sp>
            <p:nvSpPr>
              <p:cNvPr id="188" name="Shape 188"/>
              <p:cNvSpPr/>
              <p:nvPr/>
            </p:nvSpPr>
            <p:spPr>
              <a:xfrm>
                <a:off x="1609269" y="4845345"/>
                <a:ext cx="2363681"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89" name="Shape 189"/>
              <p:cNvSpPr txBox="1"/>
              <p:nvPr/>
            </p:nvSpPr>
            <p:spPr>
              <a:xfrm>
                <a:off x="1609270" y="4384561"/>
                <a:ext cx="2252836"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accent5"/>
                    </a:solidFill>
                    <a:latin typeface="PT Sans"/>
                    <a:ea typeface="PT Sans"/>
                    <a:cs typeface="PT Sans"/>
                    <a:sym typeface="PT Sans"/>
                  </a:rPr>
                  <a:t>Mike John</a:t>
                </a:r>
                <a:endParaRPr sz="1100"/>
              </a:p>
            </p:txBody>
          </p:sp>
        </p:grpSp>
        <p:grpSp>
          <p:nvGrpSpPr>
            <p:cNvPr id="190" name="Shape 190"/>
            <p:cNvGrpSpPr/>
            <p:nvPr/>
          </p:nvGrpSpPr>
          <p:grpSpPr>
            <a:xfrm>
              <a:off x="8199832" y="4422661"/>
              <a:ext cx="2363681" cy="1450799"/>
              <a:chOff x="1609269" y="4384561"/>
              <a:chExt cx="2363681" cy="1450799"/>
            </a:xfrm>
          </p:grpSpPr>
          <p:sp>
            <p:nvSpPr>
              <p:cNvPr id="191" name="Shape 191"/>
              <p:cNvSpPr/>
              <p:nvPr/>
            </p:nvSpPr>
            <p:spPr>
              <a:xfrm>
                <a:off x="1609269" y="4845345"/>
                <a:ext cx="2363681"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900">
                    <a:solidFill>
                      <a:srgbClr val="7F7F7F"/>
                    </a:solidFill>
                    <a:latin typeface="PT Sans"/>
                    <a:ea typeface="PT Sans"/>
                    <a:cs typeface="PT Sans"/>
                    <a:sym typeface="PT Sans"/>
                  </a:rPr>
                  <a:t>This letterhead design is meant to your project an simple lorem This letterhead design is meant images off professional and  ipsum text </a:t>
                </a:r>
                <a:endParaRPr sz="1100"/>
              </a:p>
            </p:txBody>
          </p:sp>
          <p:sp>
            <p:nvSpPr>
              <p:cNvPr id="192" name="Shape 192"/>
              <p:cNvSpPr txBox="1"/>
              <p:nvPr/>
            </p:nvSpPr>
            <p:spPr>
              <a:xfrm>
                <a:off x="1609270" y="4384561"/>
                <a:ext cx="2252836"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accent6"/>
                    </a:solidFill>
                    <a:latin typeface="PT Sans"/>
                    <a:ea typeface="PT Sans"/>
                    <a:cs typeface="PT Sans"/>
                    <a:sym typeface="PT Sans"/>
                  </a:rPr>
                  <a:t>John Harri</a:t>
                </a:r>
                <a:endParaRPr b="1" sz="1900">
                  <a:solidFill>
                    <a:schemeClr val="accent6"/>
                  </a:solidFill>
                  <a:latin typeface="PT Sans"/>
                  <a:ea typeface="PT Sans"/>
                  <a:cs typeface="PT Sans"/>
                  <a:sym typeface="PT Sans"/>
                </a:endParaRPr>
              </a:p>
            </p:txBody>
          </p:sp>
        </p:grpSp>
      </p:grpSp>
      <p:sp>
        <p:nvSpPr>
          <p:cNvPr id="193" name="Shape 193"/>
          <p:cNvSpPr/>
          <p:nvPr/>
        </p:nvSpPr>
        <p:spPr>
          <a:xfrm>
            <a:off x="2667510" y="1720625"/>
            <a:ext cx="343839" cy="343838"/>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4" name="Shape 194"/>
          <p:cNvSpPr/>
          <p:nvPr/>
        </p:nvSpPr>
        <p:spPr>
          <a:xfrm>
            <a:off x="5167546" y="1720625"/>
            <a:ext cx="343839" cy="34383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5" name="Shape 195"/>
          <p:cNvSpPr/>
          <p:nvPr/>
        </p:nvSpPr>
        <p:spPr>
          <a:xfrm>
            <a:off x="7667582" y="1720625"/>
            <a:ext cx="343839" cy="343838"/>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6" name="Shape 196"/>
          <p:cNvSpPr txBox="1"/>
          <p:nvPr/>
        </p:nvSpPr>
        <p:spPr>
          <a:xfrm>
            <a:off x="2702132" y="1765586"/>
            <a:ext cx="274595" cy="2539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PT Sans"/>
                <a:ea typeface="PT Sans"/>
                <a:cs typeface="PT Sans"/>
                <a:sym typeface="PT Sans"/>
              </a:rPr>
              <a:t>1</a:t>
            </a:r>
            <a:endParaRPr sz="1100"/>
          </a:p>
        </p:txBody>
      </p:sp>
      <p:sp>
        <p:nvSpPr>
          <p:cNvPr id="197" name="Shape 197"/>
          <p:cNvSpPr txBox="1"/>
          <p:nvPr/>
        </p:nvSpPr>
        <p:spPr>
          <a:xfrm>
            <a:off x="5202168" y="1765586"/>
            <a:ext cx="274595" cy="2539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PT Sans"/>
                <a:ea typeface="PT Sans"/>
                <a:cs typeface="PT Sans"/>
                <a:sym typeface="PT Sans"/>
              </a:rPr>
              <a:t>1</a:t>
            </a:r>
            <a:endParaRPr sz="1100"/>
          </a:p>
        </p:txBody>
      </p:sp>
      <p:sp>
        <p:nvSpPr>
          <p:cNvPr id="198" name="Shape 198"/>
          <p:cNvSpPr txBox="1"/>
          <p:nvPr/>
        </p:nvSpPr>
        <p:spPr>
          <a:xfrm>
            <a:off x="7702205" y="1765586"/>
            <a:ext cx="274595" cy="2539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PT Sans"/>
                <a:ea typeface="PT Sans"/>
                <a:cs typeface="PT Sans"/>
                <a:sym typeface="PT Sans"/>
              </a:rPr>
              <a:t>1</a:t>
            </a:r>
            <a:endParaRPr sz="1100"/>
          </a:p>
        </p:txBody>
      </p:sp>
      <p:sp>
        <p:nvSpPr>
          <p:cNvPr id="199" name="Shape 199"/>
          <p:cNvSpPr/>
          <p:nvPr>
            <p:ph idx="4" type="pic"/>
          </p:nvPr>
        </p:nvSpPr>
        <p:spPr>
          <a:xfrm>
            <a:off x="1232937"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0" name="Shape 200"/>
          <p:cNvSpPr/>
          <p:nvPr>
            <p:ph idx="2" type="pic"/>
          </p:nvPr>
        </p:nvSpPr>
        <p:spPr>
          <a:xfrm>
            <a:off x="3727187"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1" name="Shape 201"/>
          <p:cNvSpPr/>
          <p:nvPr>
            <p:ph idx="3" type="pic"/>
          </p:nvPr>
        </p:nvSpPr>
        <p:spPr>
          <a:xfrm>
            <a:off x="6221436" y="1808410"/>
            <a:ext cx="1689626" cy="1159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08" name="Shape 20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209" name="Shape 209"/>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Our Service</a:t>
            </a:r>
            <a:endParaRPr b="0" i="0" sz="2400" u="none" cap="none" strike="noStrike">
              <a:solidFill>
                <a:schemeClr val="accent6"/>
              </a:solidFill>
              <a:latin typeface="PT Sans"/>
              <a:ea typeface="PT Sans"/>
              <a:cs typeface="PT Sans"/>
              <a:sym typeface="PT Sans"/>
            </a:endParaRPr>
          </a:p>
        </p:txBody>
      </p:sp>
      <p:sp>
        <p:nvSpPr>
          <p:cNvPr id="210" name="Shape 210"/>
          <p:cNvSpPr/>
          <p:nvPr/>
        </p:nvSpPr>
        <p:spPr>
          <a:xfrm>
            <a:off x="1049753" y="1632858"/>
            <a:ext cx="7044496" cy="1556656"/>
          </a:xfrm>
          <a:prstGeom prst="rect">
            <a:avLst/>
          </a:prstGeom>
          <a:solidFill>
            <a:srgbClr val="000000">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1" name="Shape 21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212" name="Shape 212"/>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3" name="Shape 213"/>
          <p:cNvSpPr/>
          <p:nvPr/>
        </p:nvSpPr>
        <p:spPr>
          <a:xfrm>
            <a:off x="6528452" y="2874875"/>
            <a:ext cx="622179" cy="622177"/>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4" name="Shape 214"/>
          <p:cNvSpPr/>
          <p:nvPr/>
        </p:nvSpPr>
        <p:spPr>
          <a:xfrm>
            <a:off x="6589307" y="2935108"/>
            <a:ext cx="500470" cy="501712"/>
          </a:xfrm>
          <a:custGeom>
            <a:pathLst>
              <a:path extrusionOk="0" h="120000" w="120000">
                <a:moveTo>
                  <a:pt x="60338" y="119999"/>
                </a:moveTo>
                <a:cubicBezTo>
                  <a:pt x="27118" y="119999"/>
                  <a:pt x="0" y="92881"/>
                  <a:pt x="0" y="60338"/>
                </a:cubicBezTo>
                <a:cubicBezTo>
                  <a:pt x="0" y="27118"/>
                  <a:pt x="27118" y="0"/>
                  <a:pt x="60338" y="0"/>
                </a:cubicBezTo>
                <a:cubicBezTo>
                  <a:pt x="92881" y="0"/>
                  <a:pt x="119999" y="27118"/>
                  <a:pt x="119999" y="60338"/>
                </a:cubicBezTo>
                <a:cubicBezTo>
                  <a:pt x="119999" y="92881"/>
                  <a:pt x="92881" y="119999"/>
                  <a:pt x="60338" y="119999"/>
                </a:cubicBezTo>
                <a:close/>
                <a:moveTo>
                  <a:pt x="60338" y="4067"/>
                </a:moveTo>
                <a:cubicBezTo>
                  <a:pt x="29152" y="4067"/>
                  <a:pt x="4067" y="29152"/>
                  <a:pt x="4067" y="60338"/>
                </a:cubicBezTo>
                <a:cubicBezTo>
                  <a:pt x="4067" y="90847"/>
                  <a:pt x="29152" y="115932"/>
                  <a:pt x="60338" y="115932"/>
                </a:cubicBezTo>
                <a:cubicBezTo>
                  <a:pt x="90847" y="115932"/>
                  <a:pt x="115932" y="90847"/>
                  <a:pt x="115932" y="60338"/>
                </a:cubicBezTo>
                <a:cubicBezTo>
                  <a:pt x="115932" y="29152"/>
                  <a:pt x="90847" y="4067"/>
                  <a:pt x="60338" y="4067"/>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nvGrpSpPr>
          <p:cNvPr id="215" name="Shape 215"/>
          <p:cNvGrpSpPr/>
          <p:nvPr/>
        </p:nvGrpSpPr>
        <p:grpSpPr>
          <a:xfrm>
            <a:off x="6696106" y="3065504"/>
            <a:ext cx="286870" cy="240921"/>
            <a:chOff x="3905250" y="2159000"/>
            <a:chExt cx="366713" cy="307975"/>
          </a:xfrm>
        </p:grpSpPr>
        <p:sp>
          <p:nvSpPr>
            <p:cNvPr id="216" name="Shape 216"/>
            <p:cNvSpPr/>
            <p:nvPr/>
          </p:nvSpPr>
          <p:spPr>
            <a:xfrm>
              <a:off x="3905250" y="2368550"/>
              <a:ext cx="366713" cy="98425"/>
            </a:xfrm>
            <a:custGeom>
              <a:pathLst>
                <a:path extrusionOk="0" h="120000" w="120000">
                  <a:moveTo>
                    <a:pt x="64158" y="120000"/>
                  </a:moveTo>
                  <a:cubicBezTo>
                    <a:pt x="64158" y="120000"/>
                    <a:pt x="64158" y="120000"/>
                    <a:pt x="62970" y="120000"/>
                  </a:cubicBezTo>
                  <a:cubicBezTo>
                    <a:pt x="3564" y="53333"/>
                    <a:pt x="3564" y="53333"/>
                    <a:pt x="3564" y="53333"/>
                  </a:cubicBezTo>
                  <a:cubicBezTo>
                    <a:pt x="1188" y="48888"/>
                    <a:pt x="0" y="40000"/>
                    <a:pt x="1188" y="31111"/>
                  </a:cubicBezTo>
                  <a:cubicBezTo>
                    <a:pt x="1188" y="22222"/>
                    <a:pt x="3564" y="17777"/>
                    <a:pt x="5940" y="17777"/>
                  </a:cubicBezTo>
                  <a:cubicBezTo>
                    <a:pt x="64158" y="84444"/>
                    <a:pt x="64158" y="84444"/>
                    <a:pt x="64158" y="84444"/>
                  </a:cubicBezTo>
                  <a:cubicBezTo>
                    <a:pt x="112871" y="4444"/>
                    <a:pt x="112871" y="4444"/>
                    <a:pt x="112871" y="4444"/>
                  </a:cubicBezTo>
                  <a:cubicBezTo>
                    <a:pt x="115247" y="0"/>
                    <a:pt x="118811" y="4444"/>
                    <a:pt x="120000" y="13333"/>
                  </a:cubicBezTo>
                  <a:cubicBezTo>
                    <a:pt x="120000" y="17777"/>
                    <a:pt x="120000" y="31111"/>
                    <a:pt x="117623" y="35555"/>
                  </a:cubicBezTo>
                  <a:cubicBezTo>
                    <a:pt x="66534" y="120000"/>
                    <a:pt x="66534" y="120000"/>
                    <a:pt x="66534" y="120000"/>
                  </a:cubicBezTo>
                  <a:cubicBezTo>
                    <a:pt x="66534" y="120000"/>
                    <a:pt x="65346" y="120000"/>
                    <a:pt x="64158" y="12000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17" name="Shape 217"/>
            <p:cNvSpPr/>
            <p:nvPr/>
          </p:nvSpPr>
          <p:spPr>
            <a:xfrm>
              <a:off x="3905250" y="2311400"/>
              <a:ext cx="366713" cy="101600"/>
            </a:xfrm>
            <a:custGeom>
              <a:pathLst>
                <a:path extrusionOk="0" h="120000" w="120000">
                  <a:moveTo>
                    <a:pt x="64158" y="119999"/>
                  </a:moveTo>
                  <a:cubicBezTo>
                    <a:pt x="64158" y="119999"/>
                    <a:pt x="64158" y="119999"/>
                    <a:pt x="62970" y="119999"/>
                  </a:cubicBezTo>
                  <a:cubicBezTo>
                    <a:pt x="3564" y="51428"/>
                    <a:pt x="3564" y="51428"/>
                    <a:pt x="3564" y="51428"/>
                  </a:cubicBezTo>
                  <a:cubicBezTo>
                    <a:pt x="1188" y="51428"/>
                    <a:pt x="0" y="38571"/>
                    <a:pt x="1188" y="29999"/>
                  </a:cubicBezTo>
                  <a:cubicBezTo>
                    <a:pt x="1188" y="21428"/>
                    <a:pt x="3564" y="17142"/>
                    <a:pt x="5940" y="21428"/>
                  </a:cubicBezTo>
                  <a:cubicBezTo>
                    <a:pt x="64158" y="85714"/>
                    <a:pt x="64158" y="85714"/>
                    <a:pt x="64158" y="85714"/>
                  </a:cubicBezTo>
                  <a:cubicBezTo>
                    <a:pt x="112871" y="4285"/>
                    <a:pt x="112871" y="4285"/>
                    <a:pt x="112871" y="4285"/>
                  </a:cubicBezTo>
                  <a:cubicBezTo>
                    <a:pt x="115247" y="0"/>
                    <a:pt x="118811" y="4285"/>
                    <a:pt x="120000" y="12857"/>
                  </a:cubicBezTo>
                  <a:cubicBezTo>
                    <a:pt x="120000" y="21428"/>
                    <a:pt x="120000" y="29999"/>
                    <a:pt x="117623" y="34285"/>
                  </a:cubicBezTo>
                  <a:cubicBezTo>
                    <a:pt x="66534" y="115714"/>
                    <a:pt x="66534" y="115714"/>
                    <a:pt x="66534" y="115714"/>
                  </a:cubicBezTo>
                  <a:cubicBezTo>
                    <a:pt x="66534" y="119999"/>
                    <a:pt x="65346" y="119999"/>
                    <a:pt x="64158" y="119999"/>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18" name="Shape 218"/>
            <p:cNvSpPr/>
            <p:nvPr/>
          </p:nvSpPr>
          <p:spPr>
            <a:xfrm>
              <a:off x="3905250" y="2159000"/>
              <a:ext cx="352425" cy="195262"/>
            </a:xfrm>
            <a:custGeom>
              <a:pathLst>
                <a:path extrusionOk="0" h="120000" w="120000">
                  <a:moveTo>
                    <a:pt x="66804" y="120000"/>
                  </a:moveTo>
                  <a:cubicBezTo>
                    <a:pt x="66804" y="120000"/>
                    <a:pt x="66804" y="120000"/>
                    <a:pt x="65567" y="120000"/>
                  </a:cubicBezTo>
                  <a:cubicBezTo>
                    <a:pt x="3711" y="86666"/>
                    <a:pt x="3711" y="86666"/>
                    <a:pt x="3711" y="86666"/>
                  </a:cubicBezTo>
                  <a:cubicBezTo>
                    <a:pt x="2474" y="84444"/>
                    <a:pt x="1237" y="82222"/>
                    <a:pt x="0" y="77777"/>
                  </a:cubicBezTo>
                  <a:cubicBezTo>
                    <a:pt x="0" y="75555"/>
                    <a:pt x="1237" y="71111"/>
                    <a:pt x="3711" y="68888"/>
                  </a:cubicBezTo>
                  <a:cubicBezTo>
                    <a:pt x="38350" y="44444"/>
                    <a:pt x="38350" y="44444"/>
                    <a:pt x="38350" y="44444"/>
                  </a:cubicBezTo>
                  <a:cubicBezTo>
                    <a:pt x="45773" y="37777"/>
                    <a:pt x="48247" y="31111"/>
                    <a:pt x="48247" y="8888"/>
                  </a:cubicBezTo>
                  <a:cubicBezTo>
                    <a:pt x="48247" y="6666"/>
                    <a:pt x="49484" y="4444"/>
                    <a:pt x="50721" y="2222"/>
                  </a:cubicBezTo>
                  <a:cubicBezTo>
                    <a:pt x="51958" y="0"/>
                    <a:pt x="53195" y="0"/>
                    <a:pt x="54432" y="0"/>
                  </a:cubicBezTo>
                  <a:cubicBezTo>
                    <a:pt x="116288" y="28888"/>
                    <a:pt x="116288" y="28888"/>
                    <a:pt x="116288" y="28888"/>
                  </a:cubicBezTo>
                  <a:cubicBezTo>
                    <a:pt x="118762" y="28888"/>
                    <a:pt x="120000" y="33333"/>
                    <a:pt x="120000" y="35555"/>
                  </a:cubicBezTo>
                  <a:cubicBezTo>
                    <a:pt x="120000" y="37777"/>
                    <a:pt x="120000" y="37777"/>
                    <a:pt x="120000" y="37777"/>
                  </a:cubicBezTo>
                  <a:cubicBezTo>
                    <a:pt x="120000" y="62222"/>
                    <a:pt x="120000" y="80000"/>
                    <a:pt x="102680" y="93333"/>
                  </a:cubicBezTo>
                  <a:cubicBezTo>
                    <a:pt x="91546" y="102222"/>
                    <a:pt x="69278" y="120000"/>
                    <a:pt x="69278" y="120000"/>
                  </a:cubicBezTo>
                  <a:cubicBezTo>
                    <a:pt x="69278" y="120000"/>
                    <a:pt x="68041" y="120000"/>
                    <a:pt x="66804" y="120000"/>
                  </a:cubicBezTo>
                  <a:close/>
                  <a:moveTo>
                    <a:pt x="19793" y="75555"/>
                  </a:moveTo>
                  <a:cubicBezTo>
                    <a:pt x="66804" y="102222"/>
                    <a:pt x="66804" y="102222"/>
                    <a:pt x="66804" y="102222"/>
                  </a:cubicBezTo>
                  <a:cubicBezTo>
                    <a:pt x="72989" y="97777"/>
                    <a:pt x="89072" y="84444"/>
                    <a:pt x="98969" y="77777"/>
                  </a:cubicBezTo>
                  <a:cubicBezTo>
                    <a:pt x="108865" y="68888"/>
                    <a:pt x="110103" y="62222"/>
                    <a:pt x="110103" y="42222"/>
                  </a:cubicBezTo>
                  <a:cubicBezTo>
                    <a:pt x="58144" y="20000"/>
                    <a:pt x="58144" y="20000"/>
                    <a:pt x="58144" y="20000"/>
                  </a:cubicBezTo>
                  <a:cubicBezTo>
                    <a:pt x="56907" y="37777"/>
                    <a:pt x="53195" y="51111"/>
                    <a:pt x="42061" y="60000"/>
                  </a:cubicBezTo>
                  <a:lnTo>
                    <a:pt x="19793" y="75555"/>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19" name="Shape 219"/>
          <p:cNvSpPr/>
          <p:nvPr/>
        </p:nvSpPr>
        <p:spPr>
          <a:xfrm>
            <a:off x="1993369" y="2874875"/>
            <a:ext cx="622179" cy="622177"/>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20" name="Shape 220"/>
          <p:cNvGrpSpPr/>
          <p:nvPr/>
        </p:nvGrpSpPr>
        <p:grpSpPr>
          <a:xfrm>
            <a:off x="2165370" y="3046255"/>
            <a:ext cx="278177" cy="279419"/>
            <a:chOff x="4408488" y="3143250"/>
            <a:chExt cx="355600" cy="357187"/>
          </a:xfrm>
        </p:grpSpPr>
        <p:sp>
          <p:nvSpPr>
            <p:cNvPr id="221" name="Shape 221"/>
            <p:cNvSpPr/>
            <p:nvPr/>
          </p:nvSpPr>
          <p:spPr>
            <a:xfrm>
              <a:off x="4408488" y="3143250"/>
              <a:ext cx="355600" cy="357187"/>
            </a:xfrm>
            <a:custGeom>
              <a:pathLst>
                <a:path extrusionOk="0" h="120000" w="120000">
                  <a:moveTo>
                    <a:pt x="118775" y="42424"/>
                  </a:moveTo>
                  <a:cubicBezTo>
                    <a:pt x="117551" y="41212"/>
                    <a:pt x="115102" y="41212"/>
                    <a:pt x="112653" y="42424"/>
                  </a:cubicBezTo>
                  <a:cubicBezTo>
                    <a:pt x="78367" y="76363"/>
                    <a:pt x="78367" y="76363"/>
                    <a:pt x="78367" y="76363"/>
                  </a:cubicBezTo>
                  <a:cubicBezTo>
                    <a:pt x="29387" y="98181"/>
                    <a:pt x="29387" y="98181"/>
                    <a:pt x="29387" y="98181"/>
                  </a:cubicBezTo>
                  <a:cubicBezTo>
                    <a:pt x="22040" y="90909"/>
                    <a:pt x="22040" y="90909"/>
                    <a:pt x="22040" y="90909"/>
                  </a:cubicBezTo>
                  <a:cubicBezTo>
                    <a:pt x="42857" y="42424"/>
                    <a:pt x="42857" y="42424"/>
                    <a:pt x="42857" y="42424"/>
                  </a:cubicBezTo>
                  <a:cubicBezTo>
                    <a:pt x="78367" y="7272"/>
                    <a:pt x="78367" y="7272"/>
                    <a:pt x="78367" y="7272"/>
                  </a:cubicBezTo>
                  <a:cubicBezTo>
                    <a:pt x="79591" y="6060"/>
                    <a:pt x="79591" y="3636"/>
                    <a:pt x="78367" y="2424"/>
                  </a:cubicBezTo>
                  <a:cubicBezTo>
                    <a:pt x="75918" y="0"/>
                    <a:pt x="73469" y="0"/>
                    <a:pt x="72244" y="2424"/>
                  </a:cubicBezTo>
                  <a:cubicBezTo>
                    <a:pt x="36734" y="37575"/>
                    <a:pt x="36734" y="37575"/>
                    <a:pt x="36734" y="37575"/>
                  </a:cubicBezTo>
                  <a:cubicBezTo>
                    <a:pt x="0" y="119999"/>
                    <a:pt x="0" y="119999"/>
                    <a:pt x="0" y="119999"/>
                  </a:cubicBezTo>
                  <a:cubicBezTo>
                    <a:pt x="83265" y="83636"/>
                    <a:pt x="83265" y="83636"/>
                    <a:pt x="83265" y="83636"/>
                  </a:cubicBezTo>
                  <a:cubicBezTo>
                    <a:pt x="118775" y="48484"/>
                    <a:pt x="118775" y="48484"/>
                    <a:pt x="118775" y="48484"/>
                  </a:cubicBezTo>
                  <a:cubicBezTo>
                    <a:pt x="119999" y="46060"/>
                    <a:pt x="119999" y="43636"/>
                    <a:pt x="118775" y="42424"/>
                  </a:cubicBezTo>
                  <a:close/>
                  <a:moveTo>
                    <a:pt x="118775" y="42424"/>
                  </a:moveTo>
                  <a:cubicBezTo>
                    <a:pt x="118775" y="42424"/>
                    <a:pt x="118775" y="42424"/>
                    <a:pt x="118775" y="42424"/>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22" name="Shape 222"/>
            <p:cNvSpPr/>
            <p:nvPr/>
          </p:nvSpPr>
          <p:spPr>
            <a:xfrm>
              <a:off x="4605338" y="3230563"/>
              <a:ext cx="127000" cy="125412"/>
            </a:xfrm>
            <a:custGeom>
              <a:pathLst>
                <a:path extrusionOk="0" h="120000" w="120000">
                  <a:moveTo>
                    <a:pt x="3428" y="116571"/>
                  </a:moveTo>
                  <a:cubicBezTo>
                    <a:pt x="6857" y="116571"/>
                    <a:pt x="10285" y="120000"/>
                    <a:pt x="13714" y="120000"/>
                  </a:cubicBezTo>
                  <a:cubicBezTo>
                    <a:pt x="17142" y="120000"/>
                    <a:pt x="17142" y="116571"/>
                    <a:pt x="20571" y="116571"/>
                  </a:cubicBezTo>
                  <a:cubicBezTo>
                    <a:pt x="116571" y="20571"/>
                    <a:pt x="116571" y="20571"/>
                    <a:pt x="116571" y="20571"/>
                  </a:cubicBezTo>
                  <a:cubicBezTo>
                    <a:pt x="120000" y="17142"/>
                    <a:pt x="120000" y="10285"/>
                    <a:pt x="116571" y="6857"/>
                  </a:cubicBezTo>
                  <a:cubicBezTo>
                    <a:pt x="109714" y="0"/>
                    <a:pt x="102857" y="0"/>
                    <a:pt x="99428" y="6857"/>
                  </a:cubicBezTo>
                  <a:cubicBezTo>
                    <a:pt x="3428" y="99428"/>
                    <a:pt x="3428" y="99428"/>
                    <a:pt x="3428" y="99428"/>
                  </a:cubicBezTo>
                  <a:cubicBezTo>
                    <a:pt x="0" y="102857"/>
                    <a:pt x="0" y="109714"/>
                    <a:pt x="3428" y="116571"/>
                  </a:cubicBezTo>
                  <a:close/>
                  <a:moveTo>
                    <a:pt x="3428" y="116571"/>
                  </a:moveTo>
                  <a:cubicBezTo>
                    <a:pt x="3428" y="116571"/>
                    <a:pt x="3428" y="116571"/>
                    <a:pt x="3428" y="116571"/>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Shape 223"/>
            <p:cNvSpPr/>
            <p:nvPr/>
          </p:nvSpPr>
          <p:spPr>
            <a:xfrm>
              <a:off x="4579938" y="3205163"/>
              <a:ext cx="127000" cy="122237"/>
            </a:xfrm>
            <a:custGeom>
              <a:pathLst>
                <a:path extrusionOk="0" h="120000" w="120000">
                  <a:moveTo>
                    <a:pt x="3428" y="116470"/>
                  </a:moveTo>
                  <a:cubicBezTo>
                    <a:pt x="6857" y="120000"/>
                    <a:pt x="10285" y="120000"/>
                    <a:pt x="13714" y="120000"/>
                  </a:cubicBezTo>
                  <a:cubicBezTo>
                    <a:pt x="13714" y="120000"/>
                    <a:pt x="17142" y="120000"/>
                    <a:pt x="20571" y="116470"/>
                  </a:cubicBezTo>
                  <a:cubicBezTo>
                    <a:pt x="113142" y="21176"/>
                    <a:pt x="113142" y="21176"/>
                    <a:pt x="113142" y="21176"/>
                  </a:cubicBezTo>
                  <a:cubicBezTo>
                    <a:pt x="120000" y="17647"/>
                    <a:pt x="120000" y="10588"/>
                    <a:pt x="113142" y="3529"/>
                  </a:cubicBezTo>
                  <a:cubicBezTo>
                    <a:pt x="109714" y="0"/>
                    <a:pt x="102857" y="0"/>
                    <a:pt x="99428" y="3529"/>
                  </a:cubicBezTo>
                  <a:cubicBezTo>
                    <a:pt x="3428" y="102352"/>
                    <a:pt x="3428" y="102352"/>
                    <a:pt x="3428" y="102352"/>
                  </a:cubicBezTo>
                  <a:cubicBezTo>
                    <a:pt x="0" y="105882"/>
                    <a:pt x="0" y="112941"/>
                    <a:pt x="3428" y="116470"/>
                  </a:cubicBezTo>
                  <a:close/>
                  <a:moveTo>
                    <a:pt x="3428" y="116470"/>
                  </a:moveTo>
                  <a:cubicBezTo>
                    <a:pt x="3428" y="116470"/>
                    <a:pt x="3428" y="116470"/>
                    <a:pt x="3428" y="11647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24" name="Shape 224"/>
            <p:cNvSpPr/>
            <p:nvPr/>
          </p:nvSpPr>
          <p:spPr>
            <a:xfrm>
              <a:off x="4554538" y="3179763"/>
              <a:ext cx="122238" cy="122237"/>
            </a:xfrm>
            <a:custGeom>
              <a:pathLst>
                <a:path extrusionOk="0" h="120000" w="120000">
                  <a:moveTo>
                    <a:pt x="3529" y="116470"/>
                  </a:moveTo>
                  <a:cubicBezTo>
                    <a:pt x="7058" y="120000"/>
                    <a:pt x="10588" y="120000"/>
                    <a:pt x="10588" y="120000"/>
                  </a:cubicBezTo>
                  <a:cubicBezTo>
                    <a:pt x="14117" y="120000"/>
                    <a:pt x="17647" y="120000"/>
                    <a:pt x="21176" y="116470"/>
                  </a:cubicBezTo>
                  <a:cubicBezTo>
                    <a:pt x="116470" y="21176"/>
                    <a:pt x="116470" y="21176"/>
                    <a:pt x="116470" y="21176"/>
                  </a:cubicBezTo>
                  <a:cubicBezTo>
                    <a:pt x="120000" y="17647"/>
                    <a:pt x="120000" y="7058"/>
                    <a:pt x="116470" y="3529"/>
                  </a:cubicBezTo>
                  <a:cubicBezTo>
                    <a:pt x="112941" y="0"/>
                    <a:pt x="105882" y="0"/>
                    <a:pt x="102352" y="3529"/>
                  </a:cubicBezTo>
                  <a:cubicBezTo>
                    <a:pt x="3529" y="102352"/>
                    <a:pt x="3529" y="102352"/>
                    <a:pt x="3529" y="102352"/>
                  </a:cubicBezTo>
                  <a:cubicBezTo>
                    <a:pt x="0" y="105882"/>
                    <a:pt x="0" y="112941"/>
                    <a:pt x="3529" y="116470"/>
                  </a:cubicBezTo>
                  <a:close/>
                  <a:moveTo>
                    <a:pt x="3529" y="116470"/>
                  </a:moveTo>
                  <a:cubicBezTo>
                    <a:pt x="3529" y="116470"/>
                    <a:pt x="3529" y="116470"/>
                    <a:pt x="3529" y="11647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25" name="Shape 225"/>
          <p:cNvSpPr/>
          <p:nvPr/>
        </p:nvSpPr>
        <p:spPr>
          <a:xfrm>
            <a:off x="2055465" y="2935729"/>
            <a:ext cx="497987" cy="500470"/>
          </a:xfrm>
          <a:custGeom>
            <a:pathLst>
              <a:path extrusionOk="0" h="120000" w="120000">
                <a:moveTo>
                  <a:pt x="60000" y="119999"/>
                </a:moveTo>
                <a:cubicBezTo>
                  <a:pt x="26590" y="119999"/>
                  <a:pt x="0" y="92881"/>
                  <a:pt x="0" y="60338"/>
                </a:cubicBezTo>
                <a:cubicBezTo>
                  <a:pt x="0" y="27118"/>
                  <a:pt x="26590" y="0"/>
                  <a:pt x="60000" y="0"/>
                </a:cubicBezTo>
                <a:cubicBezTo>
                  <a:pt x="93409" y="0"/>
                  <a:pt x="120000" y="27118"/>
                  <a:pt x="120000" y="60338"/>
                </a:cubicBezTo>
                <a:cubicBezTo>
                  <a:pt x="120000" y="92881"/>
                  <a:pt x="93409" y="119999"/>
                  <a:pt x="60000" y="119999"/>
                </a:cubicBezTo>
                <a:close/>
                <a:moveTo>
                  <a:pt x="60000" y="4067"/>
                </a:moveTo>
                <a:cubicBezTo>
                  <a:pt x="29318" y="4067"/>
                  <a:pt x="4090" y="29152"/>
                  <a:pt x="4090" y="60338"/>
                </a:cubicBezTo>
                <a:cubicBezTo>
                  <a:pt x="4090" y="90847"/>
                  <a:pt x="29318" y="115932"/>
                  <a:pt x="60000" y="115932"/>
                </a:cubicBezTo>
                <a:cubicBezTo>
                  <a:pt x="90681" y="115932"/>
                  <a:pt x="115909" y="90847"/>
                  <a:pt x="115909" y="60338"/>
                </a:cubicBezTo>
                <a:cubicBezTo>
                  <a:pt x="115909" y="29152"/>
                  <a:pt x="90681" y="4067"/>
                  <a:pt x="60000" y="4067"/>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26" name="Shape 226"/>
          <p:cNvSpPr/>
          <p:nvPr/>
        </p:nvSpPr>
        <p:spPr>
          <a:xfrm>
            <a:off x="4260911" y="2874875"/>
            <a:ext cx="622179" cy="622177"/>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27" name="Shape 227"/>
          <p:cNvGrpSpPr/>
          <p:nvPr/>
        </p:nvGrpSpPr>
        <p:grpSpPr>
          <a:xfrm>
            <a:off x="4321145" y="2935729"/>
            <a:ext cx="501712" cy="500470"/>
            <a:chOff x="4917732" y="4503254"/>
            <a:chExt cx="668949" cy="667294"/>
          </a:xfrm>
        </p:grpSpPr>
        <p:sp>
          <p:nvSpPr>
            <p:cNvPr id="228" name="Shape 228"/>
            <p:cNvSpPr/>
            <p:nvPr/>
          </p:nvSpPr>
          <p:spPr>
            <a:xfrm>
              <a:off x="5066755" y="4652278"/>
              <a:ext cx="370902" cy="369247"/>
            </a:xfrm>
            <a:custGeom>
              <a:pathLst>
                <a:path extrusionOk="0" h="120000" w="120000">
                  <a:moveTo>
                    <a:pt x="118775" y="1224"/>
                  </a:moveTo>
                  <a:cubicBezTo>
                    <a:pt x="117551" y="1224"/>
                    <a:pt x="117551" y="0"/>
                    <a:pt x="116326" y="0"/>
                  </a:cubicBezTo>
                  <a:cubicBezTo>
                    <a:pt x="116326" y="0"/>
                    <a:pt x="115102" y="1224"/>
                    <a:pt x="113877" y="1224"/>
                  </a:cubicBezTo>
                  <a:cubicBezTo>
                    <a:pt x="2448" y="75918"/>
                    <a:pt x="2448" y="75918"/>
                    <a:pt x="2448" y="75918"/>
                  </a:cubicBezTo>
                  <a:cubicBezTo>
                    <a:pt x="1224" y="77142"/>
                    <a:pt x="0" y="78367"/>
                    <a:pt x="0" y="79591"/>
                  </a:cubicBezTo>
                  <a:cubicBezTo>
                    <a:pt x="0" y="80816"/>
                    <a:pt x="1224" y="82040"/>
                    <a:pt x="2448" y="83265"/>
                  </a:cubicBezTo>
                  <a:cubicBezTo>
                    <a:pt x="31836" y="94285"/>
                    <a:pt x="31836" y="94285"/>
                    <a:pt x="31836" y="94285"/>
                  </a:cubicBezTo>
                  <a:cubicBezTo>
                    <a:pt x="45306" y="118775"/>
                    <a:pt x="45306" y="118775"/>
                    <a:pt x="45306" y="118775"/>
                  </a:cubicBezTo>
                  <a:cubicBezTo>
                    <a:pt x="46530" y="119999"/>
                    <a:pt x="47755" y="119999"/>
                    <a:pt x="48979" y="119999"/>
                  </a:cubicBezTo>
                  <a:cubicBezTo>
                    <a:pt x="48979" y="119999"/>
                    <a:pt x="48979" y="119999"/>
                    <a:pt x="48979" y="119999"/>
                  </a:cubicBezTo>
                  <a:cubicBezTo>
                    <a:pt x="50204" y="119999"/>
                    <a:pt x="51428" y="119999"/>
                    <a:pt x="52653" y="118775"/>
                  </a:cubicBezTo>
                  <a:cubicBezTo>
                    <a:pt x="59999" y="105306"/>
                    <a:pt x="59999" y="105306"/>
                    <a:pt x="59999" y="105306"/>
                  </a:cubicBezTo>
                  <a:cubicBezTo>
                    <a:pt x="96734" y="119999"/>
                    <a:pt x="96734" y="119999"/>
                    <a:pt x="96734" y="119999"/>
                  </a:cubicBezTo>
                  <a:cubicBezTo>
                    <a:pt x="96734" y="119999"/>
                    <a:pt x="96734" y="119999"/>
                    <a:pt x="97959" y="119999"/>
                  </a:cubicBezTo>
                  <a:cubicBezTo>
                    <a:pt x="97959" y="119999"/>
                    <a:pt x="99183" y="119999"/>
                    <a:pt x="99183" y="119999"/>
                  </a:cubicBezTo>
                  <a:cubicBezTo>
                    <a:pt x="100408" y="119999"/>
                    <a:pt x="101632" y="118775"/>
                    <a:pt x="101632" y="117551"/>
                  </a:cubicBezTo>
                  <a:cubicBezTo>
                    <a:pt x="119999" y="4897"/>
                    <a:pt x="119999" y="4897"/>
                    <a:pt x="119999" y="4897"/>
                  </a:cubicBezTo>
                  <a:cubicBezTo>
                    <a:pt x="119999" y="3673"/>
                    <a:pt x="119999" y="2448"/>
                    <a:pt x="118775" y="1224"/>
                  </a:cubicBezTo>
                  <a:close/>
                  <a:moveTo>
                    <a:pt x="12244" y="78367"/>
                  </a:moveTo>
                  <a:cubicBezTo>
                    <a:pt x="99183" y="20816"/>
                    <a:pt x="99183" y="20816"/>
                    <a:pt x="99183" y="20816"/>
                  </a:cubicBezTo>
                  <a:cubicBezTo>
                    <a:pt x="35510" y="88163"/>
                    <a:pt x="35510" y="88163"/>
                    <a:pt x="35510" y="88163"/>
                  </a:cubicBezTo>
                  <a:cubicBezTo>
                    <a:pt x="35510" y="88163"/>
                    <a:pt x="35510" y="88163"/>
                    <a:pt x="34285" y="86938"/>
                  </a:cubicBezTo>
                  <a:lnTo>
                    <a:pt x="12244" y="78367"/>
                  </a:lnTo>
                  <a:close/>
                  <a:moveTo>
                    <a:pt x="37959" y="90612"/>
                  </a:moveTo>
                  <a:cubicBezTo>
                    <a:pt x="37959" y="90612"/>
                    <a:pt x="37959" y="90612"/>
                    <a:pt x="37959" y="90612"/>
                  </a:cubicBezTo>
                  <a:cubicBezTo>
                    <a:pt x="108979" y="14693"/>
                    <a:pt x="108979" y="14693"/>
                    <a:pt x="108979" y="14693"/>
                  </a:cubicBezTo>
                  <a:cubicBezTo>
                    <a:pt x="48979" y="108979"/>
                    <a:pt x="48979" y="108979"/>
                    <a:pt x="48979" y="108979"/>
                  </a:cubicBezTo>
                  <a:lnTo>
                    <a:pt x="37959" y="90612"/>
                  </a:lnTo>
                  <a:close/>
                  <a:moveTo>
                    <a:pt x="94285" y="111428"/>
                  </a:moveTo>
                  <a:cubicBezTo>
                    <a:pt x="62448" y="99183"/>
                    <a:pt x="62448" y="99183"/>
                    <a:pt x="62448" y="99183"/>
                  </a:cubicBezTo>
                  <a:cubicBezTo>
                    <a:pt x="62448" y="97959"/>
                    <a:pt x="61224" y="97959"/>
                    <a:pt x="59999" y="97959"/>
                  </a:cubicBezTo>
                  <a:cubicBezTo>
                    <a:pt x="110204" y="22040"/>
                    <a:pt x="110204" y="22040"/>
                    <a:pt x="110204" y="22040"/>
                  </a:cubicBezTo>
                  <a:lnTo>
                    <a:pt x="94285" y="111428"/>
                  </a:lnTo>
                  <a:close/>
                  <a:moveTo>
                    <a:pt x="94285" y="111428"/>
                  </a:moveTo>
                  <a:cubicBezTo>
                    <a:pt x="94285" y="111428"/>
                    <a:pt x="94285" y="111428"/>
                    <a:pt x="94285" y="11142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29" name="Shape 229"/>
            <p:cNvSpPr/>
            <p:nvPr/>
          </p:nvSpPr>
          <p:spPr>
            <a:xfrm>
              <a:off x="4917732" y="4503254"/>
              <a:ext cx="668949" cy="667294"/>
            </a:xfrm>
            <a:custGeom>
              <a:pathLst>
                <a:path extrusionOk="0" h="120000" w="120000">
                  <a:moveTo>
                    <a:pt x="59661" y="119999"/>
                  </a:moveTo>
                  <a:cubicBezTo>
                    <a:pt x="27118" y="119999"/>
                    <a:pt x="0" y="92881"/>
                    <a:pt x="0" y="59661"/>
                  </a:cubicBezTo>
                  <a:cubicBezTo>
                    <a:pt x="0" y="27118"/>
                    <a:pt x="27118" y="0"/>
                    <a:pt x="59661" y="0"/>
                  </a:cubicBezTo>
                  <a:cubicBezTo>
                    <a:pt x="92881" y="0"/>
                    <a:pt x="119999" y="27118"/>
                    <a:pt x="119999" y="59661"/>
                  </a:cubicBezTo>
                  <a:cubicBezTo>
                    <a:pt x="119999" y="92881"/>
                    <a:pt x="92881" y="119999"/>
                    <a:pt x="59661" y="119999"/>
                  </a:cubicBezTo>
                  <a:close/>
                  <a:moveTo>
                    <a:pt x="59661" y="4067"/>
                  </a:moveTo>
                  <a:cubicBezTo>
                    <a:pt x="29152" y="4067"/>
                    <a:pt x="4067" y="29152"/>
                    <a:pt x="4067" y="59661"/>
                  </a:cubicBezTo>
                  <a:cubicBezTo>
                    <a:pt x="4067" y="90847"/>
                    <a:pt x="29152" y="115932"/>
                    <a:pt x="59661" y="115932"/>
                  </a:cubicBezTo>
                  <a:cubicBezTo>
                    <a:pt x="90847" y="115932"/>
                    <a:pt x="115932" y="90847"/>
                    <a:pt x="115932" y="59661"/>
                  </a:cubicBezTo>
                  <a:cubicBezTo>
                    <a:pt x="115932" y="29152"/>
                    <a:pt x="90847" y="4067"/>
                    <a:pt x="59661" y="4067"/>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cxnSp>
        <p:nvCxnSpPr>
          <p:cNvPr id="230" name="Shape 230"/>
          <p:cNvCxnSpPr/>
          <p:nvPr/>
        </p:nvCxnSpPr>
        <p:spPr>
          <a:xfrm flipH="1">
            <a:off x="3435998" y="3578285"/>
            <a:ext cx="1" cy="962928"/>
          </a:xfrm>
          <a:prstGeom prst="straightConnector1">
            <a:avLst/>
          </a:prstGeom>
          <a:noFill/>
          <a:ln cap="flat" cmpd="sng" w="28575">
            <a:solidFill>
              <a:srgbClr val="A5A5A5"/>
            </a:solidFill>
            <a:prstDash val="dot"/>
            <a:miter lim="800000"/>
            <a:headEnd len="med" w="med" type="none"/>
            <a:tailEnd len="med" w="med" type="none"/>
          </a:ln>
        </p:spPr>
      </p:cxnSp>
      <p:grpSp>
        <p:nvGrpSpPr>
          <p:cNvPr id="231" name="Shape 231"/>
          <p:cNvGrpSpPr/>
          <p:nvPr/>
        </p:nvGrpSpPr>
        <p:grpSpPr>
          <a:xfrm>
            <a:off x="1423760" y="3591540"/>
            <a:ext cx="1761396" cy="936418"/>
            <a:chOff x="1898347" y="4771046"/>
            <a:chExt cx="2348528" cy="1248557"/>
          </a:xfrm>
        </p:grpSpPr>
        <p:sp>
          <p:nvSpPr>
            <p:cNvPr id="232" name="Shape 232"/>
            <p:cNvSpPr/>
            <p:nvPr/>
          </p:nvSpPr>
          <p:spPr>
            <a:xfrm>
              <a:off x="1898347" y="5465605"/>
              <a:ext cx="2348528" cy="5539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595959"/>
                  </a:solidFill>
                  <a:latin typeface="PT Sans"/>
                  <a:ea typeface="PT Sans"/>
                  <a:cs typeface="PT Sans"/>
                  <a:sym typeface="PT Sans"/>
                </a:rPr>
                <a:t>This letterhead design is meant to your project an simple image of professional and reliability. </a:t>
              </a:r>
              <a:endParaRPr sz="1100"/>
            </a:p>
          </p:txBody>
        </p:sp>
        <p:sp>
          <p:nvSpPr>
            <p:cNvPr id="233" name="Shape 233"/>
            <p:cNvSpPr txBox="1"/>
            <p:nvPr/>
          </p:nvSpPr>
          <p:spPr>
            <a:xfrm>
              <a:off x="2315237" y="4771046"/>
              <a:ext cx="1514748" cy="656590"/>
            </a:xfrm>
            <a:prstGeom prst="rect">
              <a:avLst/>
            </a:prstGeom>
            <a:noFill/>
            <a:ln>
              <a:noFill/>
            </a:ln>
          </p:spPr>
          <p:txBody>
            <a:bodyPr anchorCtr="0" anchor="t" bIns="34275" lIns="68575" spcFirstLastPara="1" rIns="68575" wrap="square" tIns="34275">
              <a:noAutofit/>
            </a:bodyPr>
            <a:lstStyle/>
            <a:p>
              <a:pPr indent="0" lvl="0" marL="0" marR="0" rtl="0" algn="ctr">
                <a:lnSpc>
                  <a:spcPct val="95652"/>
                </a:lnSpc>
                <a:spcBef>
                  <a:spcPts val="0"/>
                </a:spcBef>
                <a:spcAft>
                  <a:spcPts val="0"/>
                </a:spcAft>
                <a:buNone/>
              </a:pPr>
              <a:r>
                <a:rPr b="1" lang="en" sz="1700">
                  <a:solidFill>
                    <a:srgbClr val="7F7F7F"/>
                  </a:solidFill>
                  <a:latin typeface="PT Sans"/>
                  <a:ea typeface="PT Sans"/>
                  <a:cs typeface="PT Sans"/>
                  <a:sym typeface="PT Sans"/>
                </a:rPr>
                <a:t>Business</a:t>
              </a:r>
              <a:endParaRPr sz="1100"/>
            </a:p>
            <a:p>
              <a:pPr indent="0" lvl="0" marL="0" marR="0" rtl="0" algn="ctr">
                <a:lnSpc>
                  <a:spcPct val="95652"/>
                </a:lnSpc>
                <a:spcBef>
                  <a:spcPts val="0"/>
                </a:spcBef>
                <a:spcAft>
                  <a:spcPts val="0"/>
                </a:spcAft>
                <a:buNone/>
              </a:pPr>
              <a:r>
                <a:rPr b="1" lang="en" sz="1700">
                  <a:solidFill>
                    <a:schemeClr val="accent4"/>
                  </a:solidFill>
                  <a:latin typeface="PT Sans"/>
                  <a:ea typeface="PT Sans"/>
                  <a:cs typeface="PT Sans"/>
                  <a:sym typeface="PT Sans"/>
                </a:rPr>
                <a:t>Solution</a:t>
              </a:r>
              <a:endParaRPr sz="1100"/>
            </a:p>
          </p:txBody>
        </p:sp>
      </p:grpSp>
      <p:grpSp>
        <p:nvGrpSpPr>
          <p:cNvPr id="234" name="Shape 234"/>
          <p:cNvGrpSpPr/>
          <p:nvPr/>
        </p:nvGrpSpPr>
        <p:grpSpPr>
          <a:xfrm>
            <a:off x="3686841" y="3591540"/>
            <a:ext cx="1773234" cy="936418"/>
            <a:chOff x="4917732" y="4771046"/>
            <a:chExt cx="2364312" cy="1248557"/>
          </a:xfrm>
        </p:grpSpPr>
        <p:sp>
          <p:nvSpPr>
            <p:cNvPr id="235" name="Shape 235"/>
            <p:cNvSpPr/>
            <p:nvPr/>
          </p:nvSpPr>
          <p:spPr>
            <a:xfrm>
              <a:off x="4917732" y="5465605"/>
              <a:ext cx="2364312" cy="5539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595959"/>
                  </a:solidFill>
                  <a:latin typeface="PT Sans"/>
                  <a:ea typeface="PT Sans"/>
                  <a:cs typeface="PT Sans"/>
                  <a:sym typeface="PT Sans"/>
                </a:rPr>
                <a:t>This letterhead design is meant to your project an simple image of professional and reliability.</a:t>
              </a:r>
              <a:endParaRPr sz="1100"/>
            </a:p>
          </p:txBody>
        </p:sp>
        <p:sp>
          <p:nvSpPr>
            <p:cNvPr id="236" name="Shape 236"/>
            <p:cNvSpPr txBox="1"/>
            <p:nvPr/>
          </p:nvSpPr>
          <p:spPr>
            <a:xfrm>
              <a:off x="5338626" y="4771046"/>
              <a:ext cx="1514748" cy="656590"/>
            </a:xfrm>
            <a:prstGeom prst="rect">
              <a:avLst/>
            </a:prstGeom>
            <a:noFill/>
            <a:ln>
              <a:noFill/>
            </a:ln>
          </p:spPr>
          <p:txBody>
            <a:bodyPr anchorCtr="0" anchor="t" bIns="34275" lIns="68575" spcFirstLastPara="1" rIns="68575" wrap="square" tIns="34275">
              <a:noAutofit/>
            </a:bodyPr>
            <a:lstStyle/>
            <a:p>
              <a:pPr indent="0" lvl="0" marL="0" marR="0" rtl="0" algn="ctr">
                <a:lnSpc>
                  <a:spcPct val="95652"/>
                </a:lnSpc>
                <a:spcBef>
                  <a:spcPts val="0"/>
                </a:spcBef>
                <a:spcAft>
                  <a:spcPts val="0"/>
                </a:spcAft>
                <a:buNone/>
              </a:pPr>
              <a:r>
                <a:rPr b="1" lang="en" sz="1700">
                  <a:solidFill>
                    <a:srgbClr val="7F7F7F"/>
                  </a:solidFill>
                  <a:latin typeface="PT Sans"/>
                  <a:ea typeface="PT Sans"/>
                  <a:cs typeface="PT Sans"/>
                  <a:sym typeface="PT Sans"/>
                </a:rPr>
                <a:t>Marketing</a:t>
              </a:r>
              <a:endParaRPr sz="1100"/>
            </a:p>
            <a:p>
              <a:pPr indent="0" lvl="0" marL="0" marR="0" rtl="0" algn="ctr">
                <a:lnSpc>
                  <a:spcPct val="95652"/>
                </a:lnSpc>
                <a:spcBef>
                  <a:spcPts val="0"/>
                </a:spcBef>
                <a:spcAft>
                  <a:spcPts val="0"/>
                </a:spcAft>
                <a:buNone/>
              </a:pPr>
              <a:r>
                <a:rPr b="1" lang="en" sz="1700">
                  <a:solidFill>
                    <a:schemeClr val="accent5"/>
                  </a:solidFill>
                  <a:latin typeface="PT Sans"/>
                  <a:ea typeface="PT Sans"/>
                  <a:cs typeface="PT Sans"/>
                  <a:sym typeface="PT Sans"/>
                </a:rPr>
                <a:t>Strategy</a:t>
              </a:r>
              <a:endParaRPr sz="1100"/>
            </a:p>
          </p:txBody>
        </p:sp>
      </p:grpSp>
      <p:grpSp>
        <p:nvGrpSpPr>
          <p:cNvPr id="237" name="Shape 237"/>
          <p:cNvGrpSpPr/>
          <p:nvPr/>
        </p:nvGrpSpPr>
        <p:grpSpPr>
          <a:xfrm>
            <a:off x="5961761" y="3591540"/>
            <a:ext cx="1755563" cy="936418"/>
            <a:chOff x="7949014" y="4771046"/>
            <a:chExt cx="2340750" cy="1248557"/>
          </a:xfrm>
        </p:grpSpPr>
        <p:sp>
          <p:nvSpPr>
            <p:cNvPr id="238" name="Shape 238"/>
            <p:cNvSpPr/>
            <p:nvPr/>
          </p:nvSpPr>
          <p:spPr>
            <a:xfrm>
              <a:off x="7949014" y="5465605"/>
              <a:ext cx="2340750" cy="5539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595959"/>
                  </a:solidFill>
                  <a:latin typeface="PT Sans"/>
                  <a:ea typeface="PT Sans"/>
                  <a:cs typeface="PT Sans"/>
                  <a:sym typeface="PT Sans"/>
                </a:rPr>
                <a:t>This letterhead design is meant to your project an simple image of professional and reliability. </a:t>
              </a:r>
              <a:endParaRPr sz="1100"/>
            </a:p>
          </p:txBody>
        </p:sp>
        <p:sp>
          <p:nvSpPr>
            <p:cNvPr id="239" name="Shape 239"/>
            <p:cNvSpPr txBox="1"/>
            <p:nvPr/>
          </p:nvSpPr>
          <p:spPr>
            <a:xfrm>
              <a:off x="8354563" y="4771046"/>
              <a:ext cx="1514748" cy="656590"/>
            </a:xfrm>
            <a:prstGeom prst="rect">
              <a:avLst/>
            </a:prstGeom>
            <a:noFill/>
            <a:ln>
              <a:noFill/>
            </a:ln>
          </p:spPr>
          <p:txBody>
            <a:bodyPr anchorCtr="0" anchor="t" bIns="34275" lIns="68575" spcFirstLastPara="1" rIns="68575" wrap="square" tIns="34275">
              <a:noAutofit/>
            </a:bodyPr>
            <a:lstStyle/>
            <a:p>
              <a:pPr indent="0" lvl="0" marL="0" marR="0" rtl="0" algn="ctr">
                <a:lnSpc>
                  <a:spcPct val="95652"/>
                </a:lnSpc>
                <a:spcBef>
                  <a:spcPts val="0"/>
                </a:spcBef>
                <a:spcAft>
                  <a:spcPts val="0"/>
                </a:spcAft>
                <a:buNone/>
              </a:pPr>
              <a:r>
                <a:rPr b="1" lang="en" sz="1700">
                  <a:solidFill>
                    <a:srgbClr val="7F7F7F"/>
                  </a:solidFill>
                  <a:latin typeface="PT Sans"/>
                  <a:ea typeface="PT Sans"/>
                  <a:cs typeface="PT Sans"/>
                  <a:sym typeface="PT Sans"/>
                </a:rPr>
                <a:t>Branding</a:t>
              </a:r>
              <a:endParaRPr sz="1100"/>
            </a:p>
            <a:p>
              <a:pPr indent="0" lvl="0" marL="0" marR="0" rtl="0" algn="ctr">
                <a:lnSpc>
                  <a:spcPct val="95652"/>
                </a:lnSpc>
                <a:spcBef>
                  <a:spcPts val="0"/>
                </a:spcBef>
                <a:spcAft>
                  <a:spcPts val="0"/>
                </a:spcAft>
                <a:buNone/>
              </a:pPr>
              <a:r>
                <a:rPr b="1" lang="en" sz="1700">
                  <a:solidFill>
                    <a:schemeClr val="accent6"/>
                  </a:solidFill>
                  <a:latin typeface="PT Sans"/>
                  <a:ea typeface="PT Sans"/>
                  <a:cs typeface="PT Sans"/>
                  <a:sym typeface="PT Sans"/>
                </a:rPr>
                <a:t>Design</a:t>
              </a:r>
              <a:endParaRPr sz="1100"/>
            </a:p>
          </p:txBody>
        </p:sp>
      </p:grpSp>
      <p:cxnSp>
        <p:nvCxnSpPr>
          <p:cNvPr id="240" name="Shape 240"/>
          <p:cNvCxnSpPr/>
          <p:nvPr/>
        </p:nvCxnSpPr>
        <p:spPr>
          <a:xfrm flipH="1">
            <a:off x="5710917" y="3578285"/>
            <a:ext cx="1" cy="962928"/>
          </a:xfrm>
          <a:prstGeom prst="straightConnector1">
            <a:avLst/>
          </a:prstGeom>
          <a:noFill/>
          <a:ln cap="flat" cmpd="sng" w="28575">
            <a:solidFill>
              <a:srgbClr val="A5A5A5"/>
            </a:solidFill>
            <a:prstDash val="dot"/>
            <a:miter lim="800000"/>
            <a:headEnd len="med" w="med" type="none"/>
            <a:tailEnd len="med" w="med" type="none"/>
          </a:ln>
        </p:spPr>
      </p:cxnSp>
      <p:sp>
        <p:nvSpPr>
          <p:cNvPr id="241" name="Shape 241"/>
          <p:cNvSpPr/>
          <p:nvPr>
            <p:ph idx="2" type="pic"/>
          </p:nvPr>
        </p:nvSpPr>
        <p:spPr>
          <a:xfrm>
            <a:off x="1049753" y="1632858"/>
            <a:ext cx="7044496" cy="155665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Shape 24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48" name="Shape 24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249" name="Shape 249"/>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595959"/>
              </a:buClr>
              <a:buSzPts val="2400"/>
              <a:buFont typeface="PT Sans"/>
              <a:buNone/>
            </a:pPr>
            <a:r>
              <a:rPr b="0" i="0" lang="en" sz="2400" u="none" cap="none" strike="noStrike">
                <a:solidFill>
                  <a:srgbClr val="595959"/>
                </a:solidFill>
                <a:latin typeface="PT Sans"/>
                <a:ea typeface="PT Sans"/>
                <a:cs typeface="PT Sans"/>
                <a:sym typeface="PT Sans"/>
              </a:rPr>
              <a:t>Our Portfolio</a:t>
            </a:r>
            <a:endParaRPr b="0" i="0" sz="2400" u="none" cap="none" strike="noStrike">
              <a:solidFill>
                <a:schemeClr val="accent6"/>
              </a:solidFill>
              <a:latin typeface="PT Sans"/>
              <a:ea typeface="PT Sans"/>
              <a:cs typeface="PT Sans"/>
              <a:sym typeface="PT Sans"/>
            </a:endParaRPr>
          </a:p>
        </p:txBody>
      </p:sp>
      <p:sp>
        <p:nvSpPr>
          <p:cNvPr id="250" name="Shape 250"/>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1450" lvl="0" marL="177800" marR="0" rtl="0" algn="ctr">
              <a:lnSpc>
                <a:spcPct val="90000"/>
              </a:lnSpc>
              <a:spcBef>
                <a:spcPts val="0"/>
              </a:spcBef>
              <a:spcAft>
                <a:spcPts val="0"/>
              </a:spcAft>
              <a:buClr>
                <a:srgbClr val="7F7F7F"/>
              </a:buClr>
              <a:buSzPts val="900"/>
              <a:buFont typeface="Arial"/>
              <a:buChar char="•"/>
            </a:pPr>
            <a:r>
              <a:rPr b="0" i="0" lang="en" sz="9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251" name="Shape 251"/>
          <p:cNvSpPr/>
          <p:nvPr/>
        </p:nvSpPr>
        <p:spPr>
          <a:xfrm>
            <a:off x="4332050" y="1316491"/>
            <a:ext cx="479901" cy="3428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2" name="Shape 252"/>
          <p:cNvSpPr/>
          <p:nvPr/>
        </p:nvSpPr>
        <p:spPr>
          <a:xfrm>
            <a:off x="1587440" y="1628075"/>
            <a:ext cx="1448889" cy="1088572"/>
          </a:xfrm>
          <a:prstGeom prst="rect">
            <a:avLst/>
          </a:prstGeom>
          <a:solidFill>
            <a:srgbClr val="FF96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Shape 253"/>
          <p:cNvSpPr/>
          <p:nvPr/>
        </p:nvSpPr>
        <p:spPr>
          <a:xfrm>
            <a:off x="4600927" y="1628075"/>
            <a:ext cx="1448889" cy="1088572"/>
          </a:xfrm>
          <a:prstGeom prst="rect">
            <a:avLst/>
          </a:prstGeom>
          <a:solidFill>
            <a:srgbClr val="222A35">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Shape 254"/>
          <p:cNvSpPr/>
          <p:nvPr/>
        </p:nvSpPr>
        <p:spPr>
          <a:xfrm>
            <a:off x="3094184" y="2774500"/>
            <a:ext cx="1448889" cy="1088572"/>
          </a:xfrm>
          <a:prstGeom prst="rect">
            <a:avLst/>
          </a:prstGeom>
          <a:solidFill>
            <a:srgbClr val="FF151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5" name="Shape 255"/>
          <p:cNvSpPr/>
          <p:nvPr/>
        </p:nvSpPr>
        <p:spPr>
          <a:xfrm>
            <a:off x="6107670" y="2774500"/>
            <a:ext cx="1448889" cy="1088572"/>
          </a:xfrm>
          <a:prstGeom prst="rect">
            <a:avLst/>
          </a:prstGeom>
          <a:solidFill>
            <a:srgbClr val="62BA46">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Shape 256"/>
          <p:cNvSpPr/>
          <p:nvPr/>
        </p:nvSpPr>
        <p:spPr>
          <a:xfrm>
            <a:off x="1587441" y="4099787"/>
            <a:ext cx="5969118" cy="430151"/>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of the to layout design is meant to the project an image and the best alignments we have created a very of the layout design is meant to the project  image and the best ipsum and the best popularity then your powerpoint.</a:t>
            </a:r>
            <a:endParaRPr sz="1100"/>
          </a:p>
        </p:txBody>
      </p:sp>
      <p:grpSp>
        <p:nvGrpSpPr>
          <p:cNvPr id="257" name="Shape 257"/>
          <p:cNvGrpSpPr/>
          <p:nvPr/>
        </p:nvGrpSpPr>
        <p:grpSpPr>
          <a:xfrm>
            <a:off x="1718698" y="1819091"/>
            <a:ext cx="1186374" cy="706538"/>
            <a:chOff x="1170043" y="4245954"/>
            <a:chExt cx="2501214" cy="942051"/>
          </a:xfrm>
        </p:grpSpPr>
        <p:sp>
          <p:nvSpPr>
            <p:cNvPr id="258" name="Shape 258"/>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259" name="Shape 259"/>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Example-1</a:t>
              </a:r>
              <a:endParaRPr sz="1100"/>
            </a:p>
          </p:txBody>
        </p:sp>
      </p:grpSp>
      <p:grpSp>
        <p:nvGrpSpPr>
          <p:cNvPr id="260" name="Shape 260"/>
          <p:cNvGrpSpPr/>
          <p:nvPr/>
        </p:nvGrpSpPr>
        <p:grpSpPr>
          <a:xfrm>
            <a:off x="4732184" y="1819091"/>
            <a:ext cx="1186374" cy="706538"/>
            <a:chOff x="1170043" y="4245954"/>
            <a:chExt cx="2501214" cy="942051"/>
          </a:xfrm>
        </p:grpSpPr>
        <p:sp>
          <p:nvSpPr>
            <p:cNvPr id="261" name="Shape 261"/>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262" name="Shape 262"/>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Example-1</a:t>
              </a:r>
              <a:endParaRPr sz="1100"/>
            </a:p>
          </p:txBody>
        </p:sp>
      </p:grpSp>
      <p:grpSp>
        <p:nvGrpSpPr>
          <p:cNvPr id="263" name="Shape 263"/>
          <p:cNvGrpSpPr/>
          <p:nvPr/>
        </p:nvGrpSpPr>
        <p:grpSpPr>
          <a:xfrm>
            <a:off x="6238927" y="2965517"/>
            <a:ext cx="1186374" cy="706538"/>
            <a:chOff x="1170043" y="4245954"/>
            <a:chExt cx="2501214" cy="942051"/>
          </a:xfrm>
        </p:grpSpPr>
        <p:sp>
          <p:nvSpPr>
            <p:cNvPr id="264" name="Shape 264"/>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265" name="Shape 265"/>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Example-1</a:t>
              </a:r>
              <a:endParaRPr sz="1100"/>
            </a:p>
          </p:txBody>
        </p:sp>
      </p:grpSp>
      <p:grpSp>
        <p:nvGrpSpPr>
          <p:cNvPr id="266" name="Shape 266"/>
          <p:cNvGrpSpPr/>
          <p:nvPr/>
        </p:nvGrpSpPr>
        <p:grpSpPr>
          <a:xfrm>
            <a:off x="3225441" y="2965517"/>
            <a:ext cx="1186374" cy="706538"/>
            <a:chOff x="1170043" y="4245954"/>
            <a:chExt cx="2501214" cy="942051"/>
          </a:xfrm>
        </p:grpSpPr>
        <p:sp>
          <p:nvSpPr>
            <p:cNvPr id="267" name="Shape 267"/>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268" name="Shape 268"/>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Example-1</a:t>
              </a:r>
              <a:endParaRPr sz="1100"/>
            </a:p>
          </p:txBody>
        </p:sp>
      </p:grpSp>
      <p:sp>
        <p:nvSpPr>
          <p:cNvPr id="269" name="Shape 269"/>
          <p:cNvSpPr/>
          <p:nvPr>
            <p:ph idx="2" type="pic"/>
          </p:nvPr>
        </p:nvSpPr>
        <p:spPr>
          <a:xfrm>
            <a:off x="3094184" y="1628075"/>
            <a:ext cx="1448889" cy="10885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0" name="Shape 270"/>
          <p:cNvSpPr/>
          <p:nvPr>
            <p:ph idx="4" type="pic"/>
          </p:nvPr>
        </p:nvSpPr>
        <p:spPr>
          <a:xfrm>
            <a:off x="4600927" y="2774500"/>
            <a:ext cx="1448889" cy="10885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1" name="Shape 271"/>
          <p:cNvSpPr/>
          <p:nvPr>
            <p:ph idx="3" type="pic"/>
          </p:nvPr>
        </p:nvSpPr>
        <p:spPr>
          <a:xfrm>
            <a:off x="6107670" y="1628075"/>
            <a:ext cx="1448889" cy="10885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2" name="Shape 272"/>
          <p:cNvSpPr/>
          <p:nvPr>
            <p:ph idx="5" type="pic"/>
          </p:nvPr>
        </p:nvSpPr>
        <p:spPr>
          <a:xfrm>
            <a:off x="1587441" y="2774500"/>
            <a:ext cx="1448889" cy="10885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79" name="Shape 27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280" name="Shape 280"/>
          <p:cNvSpPr/>
          <p:nvPr/>
        </p:nvSpPr>
        <p:spPr>
          <a:xfrm>
            <a:off x="0" y="0"/>
            <a:ext cx="5857874" cy="3228975"/>
          </a:xfrm>
          <a:prstGeom prst="rect">
            <a:avLst/>
          </a:prstGeom>
          <a:solidFill>
            <a:srgbClr val="22C4C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 name="Shape 281"/>
          <p:cNvSpPr txBox="1"/>
          <p:nvPr/>
        </p:nvSpPr>
        <p:spPr>
          <a:xfrm>
            <a:off x="533475" y="1117075"/>
            <a:ext cx="4486500" cy="510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800">
                <a:solidFill>
                  <a:schemeClr val="lt1"/>
                </a:solidFill>
              </a:rPr>
              <a:t>HAVE A</a:t>
            </a:r>
            <a:r>
              <a:rPr b="1" lang="en" sz="2800">
                <a:solidFill>
                  <a:schemeClr val="lt1"/>
                </a:solidFill>
                <a:latin typeface="Arial"/>
                <a:ea typeface="Arial"/>
                <a:cs typeface="Arial"/>
                <a:sym typeface="Arial"/>
              </a:rPr>
              <a:t> </a:t>
            </a:r>
            <a:r>
              <a:rPr b="1" lang="en" sz="2800">
                <a:solidFill>
                  <a:schemeClr val="lt1"/>
                </a:solidFill>
              </a:rPr>
              <a:t>COFFEE</a:t>
            </a:r>
            <a:r>
              <a:rPr b="1" lang="en" sz="2800">
                <a:solidFill>
                  <a:schemeClr val="dk1"/>
                </a:solidFill>
              </a:rPr>
              <a:t> </a:t>
            </a:r>
            <a:r>
              <a:rPr b="1" lang="en" sz="2800">
                <a:solidFill>
                  <a:srgbClr val="262626"/>
                </a:solidFill>
              </a:rPr>
              <a:t>BREAK</a:t>
            </a:r>
            <a:endParaRPr b="1" sz="2800"/>
          </a:p>
        </p:txBody>
      </p:sp>
      <p:grpSp>
        <p:nvGrpSpPr>
          <p:cNvPr id="282" name="Shape 282"/>
          <p:cNvGrpSpPr/>
          <p:nvPr/>
        </p:nvGrpSpPr>
        <p:grpSpPr>
          <a:xfrm>
            <a:off x="620281" y="1627667"/>
            <a:ext cx="4617222" cy="922452"/>
            <a:chOff x="2892744" y="4297193"/>
            <a:chExt cx="6156296" cy="1229936"/>
          </a:xfrm>
        </p:grpSpPr>
        <p:sp>
          <p:nvSpPr>
            <p:cNvPr id="283" name="Shape 283"/>
            <p:cNvSpPr txBox="1"/>
            <p:nvPr/>
          </p:nvSpPr>
          <p:spPr>
            <a:xfrm>
              <a:off x="2892744" y="4297193"/>
              <a:ext cx="4103611" cy="43088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700">
                  <a:solidFill>
                    <a:schemeClr val="lt1"/>
                  </a:solidFill>
                  <a:latin typeface="PT Sans"/>
                  <a:ea typeface="PT Sans"/>
                  <a:cs typeface="PT Sans"/>
                  <a:sym typeface="PT Sans"/>
                </a:rPr>
                <a:t>WE BACK IN 10.00 MUNITES</a:t>
              </a:r>
              <a:endParaRPr sz="1100"/>
            </a:p>
          </p:txBody>
        </p:sp>
        <p:sp>
          <p:nvSpPr>
            <p:cNvPr id="284" name="Shape 284"/>
            <p:cNvSpPr/>
            <p:nvPr/>
          </p:nvSpPr>
          <p:spPr>
            <a:xfrm>
              <a:off x="2999240" y="4778329"/>
              <a:ext cx="6049800" cy="748800"/>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3F3F3F"/>
                  </a:solidFill>
                  <a:latin typeface="PT Sans"/>
                  <a:ea typeface="PT Sans"/>
                  <a:cs typeface="PT Sans"/>
                  <a:sym typeface="PT Sans"/>
                </a:rPr>
                <a:t>This letterhead design is meant to project an image of  to &amp;  professionalism and reliability By using simple lorem yours have created a very spacious feeling. The simplicity and the suggests strength and the spaciousn contributes to</a:t>
              </a:r>
              <a:endParaRPr sz="1100"/>
            </a:p>
          </p:txBody>
        </p:sp>
      </p:grpSp>
      <p:grpSp>
        <p:nvGrpSpPr>
          <p:cNvPr id="285" name="Shape 285"/>
          <p:cNvGrpSpPr/>
          <p:nvPr/>
        </p:nvGrpSpPr>
        <p:grpSpPr>
          <a:xfrm>
            <a:off x="700153" y="3448923"/>
            <a:ext cx="1352550" cy="1694578"/>
            <a:chOff x="933537" y="4598564"/>
            <a:chExt cx="1803400" cy="2259437"/>
          </a:xfrm>
        </p:grpSpPr>
        <p:pic>
          <p:nvPicPr>
            <p:cNvPr id="286" name="Shape 286"/>
            <p:cNvPicPr preferRelativeResize="0"/>
            <p:nvPr/>
          </p:nvPicPr>
          <p:blipFill rotWithShape="1">
            <a:blip r:embed="rId3">
              <a:alphaModFix/>
            </a:blip>
            <a:srcRect b="0" l="0" r="0" t="0"/>
            <a:stretch/>
          </p:blipFill>
          <p:spPr>
            <a:xfrm>
              <a:off x="933537" y="4598564"/>
              <a:ext cx="1803400" cy="1097386"/>
            </a:xfrm>
            <a:prstGeom prst="rect">
              <a:avLst/>
            </a:prstGeom>
            <a:noFill/>
            <a:ln>
              <a:noFill/>
            </a:ln>
          </p:spPr>
        </p:pic>
        <p:cxnSp>
          <p:nvCxnSpPr>
            <p:cNvPr id="287" name="Shape 287"/>
            <p:cNvCxnSpPr/>
            <p:nvPr/>
          </p:nvCxnSpPr>
          <p:spPr>
            <a:xfrm rot="10800000">
              <a:off x="1219287" y="5524500"/>
              <a:ext cx="0" cy="1333501"/>
            </a:xfrm>
            <a:prstGeom prst="straightConnector1">
              <a:avLst/>
            </a:prstGeom>
            <a:noFill/>
            <a:ln cap="flat" cmpd="sng" w="12700">
              <a:solidFill>
                <a:srgbClr val="595959"/>
              </a:solidFill>
              <a:prstDash val="dot"/>
              <a:miter lim="800000"/>
              <a:headEnd len="med" w="med" type="none"/>
              <a:tailEnd len="med" w="med" type="none"/>
            </a:ln>
          </p:spPr>
        </p:cxnSp>
      </p:grpSp>
      <p:sp>
        <p:nvSpPr>
          <p:cNvPr id="288" name="Shape 288"/>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Shape 29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95" name="Shape 29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296" name="Shape 296"/>
          <p:cNvSpPr/>
          <p:nvPr/>
        </p:nvSpPr>
        <p:spPr>
          <a:xfrm>
            <a:off x="4828131" y="3635557"/>
            <a:ext cx="3687103" cy="444691"/>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97" name="Shape 297"/>
          <p:cNvSpPr/>
          <p:nvPr/>
        </p:nvSpPr>
        <p:spPr>
          <a:xfrm>
            <a:off x="4828131" y="2756914"/>
            <a:ext cx="3687103" cy="444691"/>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98" name="Shape 298"/>
          <p:cNvSpPr/>
          <p:nvPr/>
        </p:nvSpPr>
        <p:spPr>
          <a:xfrm>
            <a:off x="4942795" y="2484542"/>
            <a:ext cx="946024" cy="24443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LOREM IPSUM</a:t>
            </a:r>
            <a:endParaRPr sz="1100"/>
          </a:p>
        </p:txBody>
      </p:sp>
      <p:sp>
        <p:nvSpPr>
          <p:cNvPr id="299" name="Shape 299"/>
          <p:cNvSpPr/>
          <p:nvPr/>
        </p:nvSpPr>
        <p:spPr>
          <a:xfrm>
            <a:off x="6114597" y="2480047"/>
            <a:ext cx="1182194" cy="253427"/>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DOLOR SIT AMET</a:t>
            </a:r>
            <a:endParaRPr sz="1100"/>
          </a:p>
        </p:txBody>
      </p:sp>
      <p:grpSp>
        <p:nvGrpSpPr>
          <p:cNvPr id="300" name="Shape 300"/>
          <p:cNvGrpSpPr/>
          <p:nvPr/>
        </p:nvGrpSpPr>
        <p:grpSpPr>
          <a:xfrm>
            <a:off x="5955660" y="2510216"/>
            <a:ext cx="1432044" cy="1570032"/>
            <a:chOff x="2810345" y="2717640"/>
            <a:chExt cx="1468374" cy="1261640"/>
          </a:xfrm>
        </p:grpSpPr>
        <p:cxnSp>
          <p:nvCxnSpPr>
            <p:cNvPr id="301" name="Shape 301"/>
            <p:cNvCxnSpPr/>
            <p:nvPr/>
          </p:nvCxnSpPr>
          <p:spPr>
            <a:xfrm>
              <a:off x="2810345"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cxnSp>
          <p:nvCxnSpPr>
            <p:cNvPr id="302" name="Shape 302"/>
            <p:cNvCxnSpPr/>
            <p:nvPr/>
          </p:nvCxnSpPr>
          <p:spPr>
            <a:xfrm>
              <a:off x="4278719"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grpSp>
      <p:sp>
        <p:nvSpPr>
          <p:cNvPr id="303" name="Shape 303"/>
          <p:cNvSpPr/>
          <p:nvPr/>
        </p:nvSpPr>
        <p:spPr>
          <a:xfrm>
            <a:off x="7603864" y="2501402"/>
            <a:ext cx="562584" cy="21071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AMOUNT</a:t>
            </a:r>
            <a:endParaRPr sz="1100"/>
          </a:p>
        </p:txBody>
      </p:sp>
      <p:sp>
        <p:nvSpPr>
          <p:cNvPr id="304" name="Shape 304"/>
          <p:cNvSpPr/>
          <p:nvPr/>
        </p:nvSpPr>
        <p:spPr>
          <a:xfrm>
            <a:off x="4946525" y="3046579"/>
            <a:ext cx="914700" cy="1127700"/>
          </a:xfrm>
          <a:prstGeom prst="rect">
            <a:avLst/>
          </a:prstGeom>
          <a:noFill/>
          <a:ln>
            <a:noFill/>
          </a:ln>
        </p:spPr>
        <p:txBody>
          <a:bodyPr anchorCtr="0" anchor="ctr" bIns="0" lIns="0" spcFirstLastPara="1" rIns="0" wrap="square" tIns="0">
            <a:noAutofit/>
          </a:bodyPr>
          <a:lstStyle/>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This letterhead</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Design is meant</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Project an image</a:t>
            </a:r>
            <a:endParaRPr sz="1100"/>
          </a:p>
        </p:txBody>
      </p:sp>
      <p:sp>
        <p:nvSpPr>
          <p:cNvPr id="305" name="Shape 305"/>
          <p:cNvSpPr/>
          <p:nvPr/>
        </p:nvSpPr>
        <p:spPr>
          <a:xfrm>
            <a:off x="6114809" y="3013375"/>
            <a:ext cx="1030500" cy="1209600"/>
          </a:xfrm>
          <a:prstGeom prst="rect">
            <a:avLst/>
          </a:prstGeom>
          <a:noFill/>
          <a:ln>
            <a:noFill/>
          </a:ln>
        </p:spPr>
        <p:txBody>
          <a:bodyPr anchorCtr="0" anchor="ctr" bIns="0" lIns="0" spcFirstLastPara="1" rIns="0" wrap="square" tIns="0">
            <a:noAutofit/>
          </a:bodyPr>
          <a:lstStyle/>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This letterhead</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Design is meant</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Project an image</a:t>
            </a:r>
            <a:endParaRPr sz="1100"/>
          </a:p>
        </p:txBody>
      </p:sp>
      <p:sp>
        <p:nvSpPr>
          <p:cNvPr id="306" name="Shape 306"/>
          <p:cNvSpPr/>
          <p:nvPr/>
        </p:nvSpPr>
        <p:spPr>
          <a:xfrm>
            <a:off x="7604150" y="3013375"/>
            <a:ext cx="816600" cy="1209600"/>
          </a:xfrm>
          <a:prstGeom prst="rect">
            <a:avLst/>
          </a:prstGeom>
          <a:noFill/>
          <a:ln>
            <a:noFill/>
          </a:ln>
        </p:spPr>
        <p:txBody>
          <a:bodyPr anchorCtr="0" anchor="ctr" bIns="0" lIns="0" spcFirstLastPara="1" rIns="0" wrap="square" tIns="0">
            <a:noAutofit/>
          </a:bodyPr>
          <a:lstStyle/>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651,501</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10,240</a:t>
            </a:r>
            <a:endParaRPr sz="1100"/>
          </a:p>
          <a:p>
            <a:pPr indent="0" lvl="0" marL="0" marR="0" rtl="0" algn="l">
              <a:lnSpc>
                <a:spcPct val="380000"/>
              </a:lnSpc>
              <a:spcBef>
                <a:spcPts val="0"/>
              </a:spcBef>
              <a:spcAft>
                <a:spcPts val="0"/>
              </a:spcAft>
              <a:buNone/>
            </a:pPr>
            <a:r>
              <a:rPr lang="en" sz="900">
                <a:solidFill>
                  <a:schemeClr val="dk1"/>
                </a:solidFill>
                <a:latin typeface="PT Sans"/>
                <a:ea typeface="PT Sans"/>
                <a:cs typeface="PT Sans"/>
                <a:sym typeface="PT Sans"/>
              </a:rPr>
              <a:t>10,0000</a:t>
            </a:r>
            <a:endParaRPr sz="1100"/>
          </a:p>
        </p:txBody>
      </p:sp>
      <p:sp>
        <p:nvSpPr>
          <p:cNvPr id="307" name="Shape 307"/>
          <p:cNvSpPr/>
          <p:nvPr/>
        </p:nvSpPr>
        <p:spPr>
          <a:xfrm>
            <a:off x="0" y="1063253"/>
            <a:ext cx="4199365" cy="3016995"/>
          </a:xfrm>
          <a:prstGeom prst="rect">
            <a:avLst/>
          </a:prstGeom>
          <a:solidFill>
            <a:srgbClr val="22C4C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8" name="Shape 308"/>
          <p:cNvSpPr/>
          <p:nvPr/>
        </p:nvSpPr>
        <p:spPr>
          <a:xfrm>
            <a:off x="866521" y="1738061"/>
            <a:ext cx="448500" cy="578700"/>
          </a:xfrm>
          <a:custGeom>
            <a:pathLst>
              <a:path extrusionOk="0" h="120000" w="120000">
                <a:moveTo>
                  <a:pt x="0" y="44571"/>
                </a:moveTo>
                <a:cubicBezTo>
                  <a:pt x="0" y="20081"/>
                  <a:pt x="25263" y="0"/>
                  <a:pt x="56842" y="0"/>
                </a:cubicBezTo>
                <a:cubicBezTo>
                  <a:pt x="83368" y="0"/>
                  <a:pt x="104842" y="13714"/>
                  <a:pt x="111789" y="32326"/>
                </a:cubicBezTo>
                <a:cubicBezTo>
                  <a:pt x="110526" y="33306"/>
                  <a:pt x="109894" y="34775"/>
                  <a:pt x="109263" y="36244"/>
                </a:cubicBezTo>
                <a:cubicBezTo>
                  <a:pt x="108631" y="40163"/>
                  <a:pt x="108631" y="40163"/>
                  <a:pt x="108631" y="40163"/>
                </a:cubicBezTo>
                <a:cubicBezTo>
                  <a:pt x="108000" y="44571"/>
                  <a:pt x="108000" y="44571"/>
                  <a:pt x="108000" y="44571"/>
                </a:cubicBezTo>
                <a:cubicBezTo>
                  <a:pt x="102315" y="44571"/>
                  <a:pt x="102315" y="44571"/>
                  <a:pt x="102315" y="44571"/>
                </a:cubicBezTo>
                <a:cubicBezTo>
                  <a:pt x="102315" y="25469"/>
                  <a:pt x="82105" y="9795"/>
                  <a:pt x="56842" y="9795"/>
                </a:cubicBezTo>
                <a:cubicBezTo>
                  <a:pt x="32210" y="9795"/>
                  <a:pt x="12000" y="25469"/>
                  <a:pt x="12000" y="44571"/>
                </a:cubicBezTo>
                <a:cubicBezTo>
                  <a:pt x="12000" y="57306"/>
                  <a:pt x="21473" y="69061"/>
                  <a:pt x="35368" y="74938"/>
                </a:cubicBezTo>
                <a:cubicBezTo>
                  <a:pt x="26526" y="81795"/>
                  <a:pt x="26526" y="81795"/>
                  <a:pt x="26526" y="81795"/>
                </a:cubicBezTo>
                <a:cubicBezTo>
                  <a:pt x="10736" y="73959"/>
                  <a:pt x="0" y="60244"/>
                  <a:pt x="0" y="44571"/>
                </a:cubicBezTo>
                <a:close/>
                <a:moveTo>
                  <a:pt x="56842" y="16653"/>
                </a:moveTo>
                <a:cubicBezTo>
                  <a:pt x="53684" y="16653"/>
                  <a:pt x="51157" y="18612"/>
                  <a:pt x="51157" y="21551"/>
                </a:cubicBezTo>
                <a:cubicBezTo>
                  <a:pt x="51157" y="44571"/>
                  <a:pt x="51157" y="44571"/>
                  <a:pt x="51157" y="44571"/>
                </a:cubicBezTo>
                <a:cubicBezTo>
                  <a:pt x="51157" y="47020"/>
                  <a:pt x="53684" y="48979"/>
                  <a:pt x="56842" y="48979"/>
                </a:cubicBezTo>
                <a:cubicBezTo>
                  <a:pt x="91578" y="48979"/>
                  <a:pt x="91578" y="48979"/>
                  <a:pt x="91578" y="48979"/>
                </a:cubicBezTo>
                <a:cubicBezTo>
                  <a:pt x="94736" y="48979"/>
                  <a:pt x="97263" y="47020"/>
                  <a:pt x="97263" y="44571"/>
                </a:cubicBezTo>
                <a:cubicBezTo>
                  <a:pt x="97263" y="42122"/>
                  <a:pt x="94736" y="39673"/>
                  <a:pt x="91578" y="39673"/>
                </a:cubicBezTo>
                <a:cubicBezTo>
                  <a:pt x="63157" y="39673"/>
                  <a:pt x="63157" y="39673"/>
                  <a:pt x="63157" y="39673"/>
                </a:cubicBezTo>
                <a:cubicBezTo>
                  <a:pt x="63157" y="21551"/>
                  <a:pt x="63157" y="21551"/>
                  <a:pt x="63157" y="21551"/>
                </a:cubicBezTo>
                <a:cubicBezTo>
                  <a:pt x="63157" y="18612"/>
                  <a:pt x="60631" y="16653"/>
                  <a:pt x="56842" y="16653"/>
                </a:cubicBezTo>
                <a:close/>
                <a:moveTo>
                  <a:pt x="120000" y="37224"/>
                </a:moveTo>
                <a:cubicBezTo>
                  <a:pt x="120000" y="36244"/>
                  <a:pt x="118736" y="35265"/>
                  <a:pt x="117473" y="35265"/>
                </a:cubicBezTo>
                <a:cubicBezTo>
                  <a:pt x="115578" y="35265"/>
                  <a:pt x="114315" y="35755"/>
                  <a:pt x="114315" y="37224"/>
                </a:cubicBezTo>
                <a:cubicBezTo>
                  <a:pt x="113684" y="41142"/>
                  <a:pt x="113684" y="41142"/>
                  <a:pt x="113684" y="41142"/>
                </a:cubicBezTo>
                <a:cubicBezTo>
                  <a:pt x="112421" y="46040"/>
                  <a:pt x="112421" y="46040"/>
                  <a:pt x="112421" y="46040"/>
                </a:cubicBezTo>
                <a:cubicBezTo>
                  <a:pt x="111789" y="47510"/>
                  <a:pt x="111157" y="48979"/>
                  <a:pt x="110526" y="50938"/>
                </a:cubicBezTo>
                <a:cubicBezTo>
                  <a:pt x="109263" y="53877"/>
                  <a:pt x="109263" y="53877"/>
                  <a:pt x="109263" y="53877"/>
                </a:cubicBezTo>
                <a:cubicBezTo>
                  <a:pt x="107368" y="57306"/>
                  <a:pt x="107368" y="57306"/>
                  <a:pt x="107368" y="57306"/>
                </a:cubicBezTo>
                <a:cubicBezTo>
                  <a:pt x="106736" y="58775"/>
                  <a:pt x="105473" y="59755"/>
                  <a:pt x="104210" y="61224"/>
                </a:cubicBezTo>
                <a:cubicBezTo>
                  <a:pt x="103578" y="62204"/>
                  <a:pt x="102947" y="62693"/>
                  <a:pt x="102947" y="63673"/>
                </a:cubicBezTo>
                <a:cubicBezTo>
                  <a:pt x="102315" y="64163"/>
                  <a:pt x="101684" y="64653"/>
                  <a:pt x="101052" y="65632"/>
                </a:cubicBezTo>
                <a:cubicBezTo>
                  <a:pt x="99789" y="67102"/>
                  <a:pt x="98526" y="68571"/>
                  <a:pt x="96631" y="70040"/>
                </a:cubicBezTo>
                <a:cubicBezTo>
                  <a:pt x="94736" y="71510"/>
                  <a:pt x="92842" y="72979"/>
                  <a:pt x="90947" y="74448"/>
                </a:cubicBezTo>
                <a:cubicBezTo>
                  <a:pt x="90315" y="74448"/>
                  <a:pt x="89684" y="74938"/>
                  <a:pt x="89052" y="75428"/>
                </a:cubicBezTo>
                <a:cubicBezTo>
                  <a:pt x="88421" y="75918"/>
                  <a:pt x="87789" y="76408"/>
                  <a:pt x="87157" y="76408"/>
                </a:cubicBezTo>
                <a:cubicBezTo>
                  <a:pt x="85263" y="77877"/>
                  <a:pt x="83368" y="78857"/>
                  <a:pt x="80842" y="80326"/>
                </a:cubicBezTo>
                <a:cubicBezTo>
                  <a:pt x="78947" y="81306"/>
                  <a:pt x="77052" y="81795"/>
                  <a:pt x="75157" y="82775"/>
                </a:cubicBezTo>
                <a:cubicBezTo>
                  <a:pt x="73894" y="82775"/>
                  <a:pt x="73263" y="83265"/>
                  <a:pt x="72631" y="83755"/>
                </a:cubicBezTo>
                <a:cubicBezTo>
                  <a:pt x="71368" y="83755"/>
                  <a:pt x="70736" y="84244"/>
                  <a:pt x="69473" y="84734"/>
                </a:cubicBezTo>
                <a:cubicBezTo>
                  <a:pt x="67578" y="85224"/>
                  <a:pt x="65684" y="85714"/>
                  <a:pt x="63789" y="86204"/>
                </a:cubicBezTo>
                <a:cubicBezTo>
                  <a:pt x="60000" y="86693"/>
                  <a:pt x="60000" y="86693"/>
                  <a:pt x="60000" y="86693"/>
                </a:cubicBezTo>
                <a:cubicBezTo>
                  <a:pt x="56210" y="87183"/>
                  <a:pt x="56210" y="87183"/>
                  <a:pt x="56210" y="87183"/>
                </a:cubicBezTo>
                <a:cubicBezTo>
                  <a:pt x="54315" y="87673"/>
                  <a:pt x="52421" y="87673"/>
                  <a:pt x="50526" y="87673"/>
                </a:cubicBezTo>
                <a:cubicBezTo>
                  <a:pt x="47368" y="88163"/>
                  <a:pt x="47368" y="88163"/>
                  <a:pt x="47368" y="88163"/>
                </a:cubicBezTo>
                <a:cubicBezTo>
                  <a:pt x="46736" y="88163"/>
                  <a:pt x="46736" y="88163"/>
                  <a:pt x="46736" y="88163"/>
                </a:cubicBezTo>
                <a:cubicBezTo>
                  <a:pt x="46736" y="76897"/>
                  <a:pt x="46736" y="76897"/>
                  <a:pt x="46736" y="76897"/>
                </a:cubicBezTo>
                <a:cubicBezTo>
                  <a:pt x="46736" y="75918"/>
                  <a:pt x="46105" y="75428"/>
                  <a:pt x="44842" y="74938"/>
                </a:cubicBezTo>
                <a:cubicBezTo>
                  <a:pt x="44210" y="74448"/>
                  <a:pt x="42947" y="74938"/>
                  <a:pt x="41684" y="75428"/>
                </a:cubicBezTo>
                <a:cubicBezTo>
                  <a:pt x="15789" y="95510"/>
                  <a:pt x="15789" y="95510"/>
                  <a:pt x="15789" y="95510"/>
                </a:cubicBezTo>
                <a:cubicBezTo>
                  <a:pt x="15157" y="96000"/>
                  <a:pt x="15157" y="96489"/>
                  <a:pt x="15157" y="97469"/>
                </a:cubicBezTo>
                <a:cubicBezTo>
                  <a:pt x="15157" y="97959"/>
                  <a:pt x="15157" y="98448"/>
                  <a:pt x="15789" y="98938"/>
                </a:cubicBezTo>
                <a:cubicBezTo>
                  <a:pt x="41684" y="119020"/>
                  <a:pt x="41684" y="119020"/>
                  <a:pt x="41684" y="119020"/>
                </a:cubicBezTo>
                <a:cubicBezTo>
                  <a:pt x="42315" y="119510"/>
                  <a:pt x="42947" y="120000"/>
                  <a:pt x="44210" y="120000"/>
                </a:cubicBezTo>
                <a:cubicBezTo>
                  <a:pt x="44210" y="120000"/>
                  <a:pt x="44842" y="119510"/>
                  <a:pt x="44842" y="119510"/>
                </a:cubicBezTo>
                <a:cubicBezTo>
                  <a:pt x="46105" y="119020"/>
                  <a:pt x="46736" y="118530"/>
                  <a:pt x="46736" y="117551"/>
                </a:cubicBezTo>
                <a:cubicBezTo>
                  <a:pt x="46736" y="105795"/>
                  <a:pt x="46736" y="105795"/>
                  <a:pt x="46736" y="105795"/>
                </a:cubicBezTo>
                <a:cubicBezTo>
                  <a:pt x="52421" y="105306"/>
                  <a:pt x="52421" y="105306"/>
                  <a:pt x="52421" y="105306"/>
                </a:cubicBezTo>
                <a:cubicBezTo>
                  <a:pt x="54947" y="104816"/>
                  <a:pt x="58105" y="104326"/>
                  <a:pt x="61263" y="103346"/>
                </a:cubicBezTo>
                <a:cubicBezTo>
                  <a:pt x="65052" y="102367"/>
                  <a:pt x="65052" y="102367"/>
                  <a:pt x="65052" y="102367"/>
                </a:cubicBezTo>
                <a:cubicBezTo>
                  <a:pt x="70736" y="100408"/>
                  <a:pt x="70736" y="100408"/>
                  <a:pt x="70736" y="100408"/>
                </a:cubicBezTo>
                <a:cubicBezTo>
                  <a:pt x="73263" y="99918"/>
                  <a:pt x="75789" y="98448"/>
                  <a:pt x="78315" y="97469"/>
                </a:cubicBezTo>
                <a:cubicBezTo>
                  <a:pt x="78947" y="96979"/>
                  <a:pt x="80210" y="96979"/>
                  <a:pt x="80842" y="96489"/>
                </a:cubicBezTo>
                <a:cubicBezTo>
                  <a:pt x="81473" y="96489"/>
                  <a:pt x="81473" y="96000"/>
                  <a:pt x="81473" y="96000"/>
                </a:cubicBezTo>
                <a:cubicBezTo>
                  <a:pt x="82105" y="95510"/>
                  <a:pt x="82736" y="95510"/>
                  <a:pt x="84000" y="95020"/>
                </a:cubicBezTo>
                <a:cubicBezTo>
                  <a:pt x="86526" y="93551"/>
                  <a:pt x="89052" y="92081"/>
                  <a:pt x="90947" y="90612"/>
                </a:cubicBezTo>
                <a:cubicBezTo>
                  <a:pt x="93473" y="89142"/>
                  <a:pt x="96000" y="87183"/>
                  <a:pt x="97894" y="85224"/>
                </a:cubicBezTo>
                <a:cubicBezTo>
                  <a:pt x="99789" y="83755"/>
                  <a:pt x="99789" y="83755"/>
                  <a:pt x="99789" y="83755"/>
                </a:cubicBezTo>
                <a:cubicBezTo>
                  <a:pt x="99789" y="83755"/>
                  <a:pt x="99789" y="83755"/>
                  <a:pt x="99789" y="83755"/>
                </a:cubicBezTo>
                <a:cubicBezTo>
                  <a:pt x="101684" y="82285"/>
                  <a:pt x="101684" y="82285"/>
                  <a:pt x="101684" y="82285"/>
                </a:cubicBezTo>
                <a:cubicBezTo>
                  <a:pt x="103578" y="80326"/>
                  <a:pt x="105473" y="78367"/>
                  <a:pt x="107368" y="75918"/>
                </a:cubicBezTo>
                <a:cubicBezTo>
                  <a:pt x="109263" y="73959"/>
                  <a:pt x="110526" y="72000"/>
                  <a:pt x="111789" y="70040"/>
                </a:cubicBezTo>
                <a:cubicBezTo>
                  <a:pt x="111789" y="69551"/>
                  <a:pt x="112421" y="68571"/>
                  <a:pt x="113052" y="68081"/>
                </a:cubicBezTo>
                <a:cubicBezTo>
                  <a:pt x="113052" y="68081"/>
                  <a:pt x="113052" y="68081"/>
                  <a:pt x="113052" y="68081"/>
                </a:cubicBezTo>
                <a:cubicBezTo>
                  <a:pt x="113684" y="67102"/>
                  <a:pt x="113684" y="66122"/>
                  <a:pt x="114315" y="65632"/>
                </a:cubicBezTo>
                <a:cubicBezTo>
                  <a:pt x="115578" y="63673"/>
                  <a:pt x="116210" y="61714"/>
                  <a:pt x="116842" y="59755"/>
                </a:cubicBezTo>
                <a:cubicBezTo>
                  <a:pt x="118105" y="56326"/>
                  <a:pt x="118105" y="56326"/>
                  <a:pt x="118105" y="56326"/>
                </a:cubicBezTo>
                <a:cubicBezTo>
                  <a:pt x="118736" y="52897"/>
                  <a:pt x="118736" y="52897"/>
                  <a:pt x="118736" y="52897"/>
                </a:cubicBezTo>
                <a:cubicBezTo>
                  <a:pt x="119368" y="50448"/>
                  <a:pt x="120000" y="48489"/>
                  <a:pt x="120000" y="46530"/>
                </a:cubicBezTo>
                <a:cubicBezTo>
                  <a:pt x="120000" y="43591"/>
                  <a:pt x="120000" y="43591"/>
                  <a:pt x="120000" y="43591"/>
                </a:cubicBezTo>
                <a:lnTo>
                  <a:pt x="120000" y="37224"/>
                </a:lnTo>
                <a:close/>
                <a:moveTo>
                  <a:pt x="120000" y="37224"/>
                </a:moveTo>
                <a:cubicBezTo>
                  <a:pt x="120000" y="37224"/>
                  <a:pt x="120000" y="37224"/>
                  <a:pt x="120000" y="3722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9" name="Shape 309"/>
          <p:cNvSpPr txBox="1"/>
          <p:nvPr/>
        </p:nvSpPr>
        <p:spPr>
          <a:xfrm>
            <a:off x="1366493" y="1589277"/>
            <a:ext cx="1185000" cy="704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lt1"/>
                </a:solidFill>
                <a:latin typeface="PT Sans"/>
                <a:ea typeface="PT Sans"/>
                <a:cs typeface="PT Sans"/>
                <a:sym typeface="PT Sans"/>
              </a:rPr>
              <a:t>Company</a:t>
            </a:r>
            <a:endParaRPr sz="1100"/>
          </a:p>
          <a:p>
            <a:pPr indent="0" lvl="0" marL="0" marR="0" rtl="0" algn="l">
              <a:lnSpc>
                <a:spcPct val="100000"/>
              </a:lnSpc>
              <a:spcBef>
                <a:spcPts val="0"/>
              </a:spcBef>
              <a:spcAft>
                <a:spcPts val="0"/>
              </a:spcAft>
              <a:buNone/>
            </a:pPr>
            <a:r>
              <a:rPr b="1" lang="en" sz="2500">
                <a:solidFill>
                  <a:srgbClr val="262626"/>
                </a:solidFill>
                <a:latin typeface="PT Sans"/>
                <a:ea typeface="PT Sans"/>
                <a:cs typeface="PT Sans"/>
                <a:sym typeface="PT Sans"/>
              </a:rPr>
              <a:t>History</a:t>
            </a:r>
            <a:endParaRPr sz="1100"/>
          </a:p>
        </p:txBody>
      </p:sp>
      <p:sp>
        <p:nvSpPr>
          <p:cNvPr id="310" name="Shape 310"/>
          <p:cNvSpPr/>
          <p:nvPr/>
        </p:nvSpPr>
        <p:spPr>
          <a:xfrm>
            <a:off x="866521" y="2528513"/>
            <a:ext cx="2466324" cy="949511"/>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t>
            </a:r>
            <a:r>
              <a:rPr lang="en" sz="1000">
                <a:solidFill>
                  <a:srgbClr val="262626"/>
                </a:solidFill>
                <a:latin typeface="PT Sans"/>
                <a:ea typeface="PT Sans"/>
                <a:cs typeface="PT Sans"/>
                <a:sym typeface="PT Sans"/>
              </a:rPr>
              <a:t>and the best ipsum and the best popularity then your</a:t>
            </a:r>
            <a:endParaRPr sz="1100"/>
          </a:p>
        </p:txBody>
      </p:sp>
      <p:sp>
        <p:nvSpPr>
          <p:cNvPr id="311" name="Shape 311"/>
          <p:cNvSpPr/>
          <p:nvPr/>
        </p:nvSpPr>
        <p:spPr>
          <a:xfrm>
            <a:off x="4828131" y="1154039"/>
            <a:ext cx="3687103" cy="757286"/>
          </a:xfrm>
          <a:prstGeom prst="rect">
            <a:avLst/>
          </a:prstGeom>
          <a:solidFill>
            <a:schemeClr val="l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12" name="Shape 312"/>
          <p:cNvPicPr preferRelativeResize="0"/>
          <p:nvPr/>
        </p:nvPicPr>
        <p:blipFill rotWithShape="1">
          <a:blip r:embed="rId4">
            <a:alphaModFix/>
          </a:blip>
          <a:srcRect b="0" l="0" r="0" t="0"/>
          <a:stretch/>
        </p:blipFill>
        <p:spPr>
          <a:xfrm>
            <a:off x="5995406" y="1121162"/>
            <a:ext cx="1352550" cy="823040"/>
          </a:xfrm>
          <a:prstGeom prst="rect">
            <a:avLst/>
          </a:prstGeom>
          <a:noFill/>
          <a:ln>
            <a:noFill/>
          </a:ln>
        </p:spPr>
      </p:pic>
      <p:sp>
        <p:nvSpPr>
          <p:cNvPr id="313" name="Shape 313"/>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11">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22C4C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