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6" r:id="rId4"/>
    <p:sldMasterId id="214748366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5143500" cx="9144000"/>
  <p:notesSz cx="6858000" cy="9144000"/>
  <p:embeddedFontLst>
    <p:embeddedFont>
      <p:font typeface="Montserrat"/>
      <p:regular r:id="rId18"/>
      <p:bold r:id="rId19"/>
      <p:italic r:id="rId20"/>
      <p:boldItalic r:id="rId21"/>
    </p:embeddedFont>
    <p:embeddedFont>
      <p:font typeface="Abril Fatface"/>
      <p:regular r:id="rId22"/>
    </p:embeddedFont>
    <p:embeddedFont>
      <p:font typeface="Montserrat Light"/>
      <p:regular r:id="rId23"/>
      <p:bold r:id="rId24"/>
      <p:italic r:id="rId25"/>
      <p:boldItalic r:id="rId26"/>
    </p:embeddedFon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italic.fntdata"/><Relationship Id="rId22" Type="http://schemas.openxmlformats.org/officeDocument/2006/relationships/font" Target="fonts/AbrilFatface-regular.fntdata"/><Relationship Id="rId21" Type="http://schemas.openxmlformats.org/officeDocument/2006/relationships/font" Target="fonts/Montserrat-boldItalic.fntdata"/><Relationship Id="rId24" Type="http://schemas.openxmlformats.org/officeDocument/2006/relationships/font" Target="fonts/MontserratLight-bold.fntdata"/><Relationship Id="rId23" Type="http://schemas.openxmlformats.org/officeDocument/2006/relationships/font" Target="fonts/MontserratLigh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MontserratLight-boldItalic.fntdata"/><Relationship Id="rId25" Type="http://schemas.openxmlformats.org/officeDocument/2006/relationships/font" Target="fonts/MontserratLight-italic.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OpenSans-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Open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Montserrat-bold.fntdata"/><Relationship Id="rId18" Type="http://schemas.openxmlformats.org/officeDocument/2006/relationships/font" Target="fonts/Montserra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3e3c7db333_2_3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2" name="Google Shape;82;g3e3c7db333_2_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3e3c7db333_2_14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07" name="Google Shape;207;g3e3c7db333_2_1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g3e3c7db333_2_1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6" name="Google Shape;246;g3e3c7db333_2_18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3e3c7db333_2_3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0" name="Google Shape;90;g3e3c7db333_2_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3e3c7db333_2_4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9" name="Google Shape;99;g3e3c7db333_2_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3e3c7db333_2_5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7" name="Google Shape;107;g3e3c7db333_2_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3e3c7db333_2_7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7" name="Google Shape;127;g3e3c7db333_2_7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3e3c7db333_2_7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3" name="Google Shape;133;g3e3c7db333_2_7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3e3c7db333_2_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2" name="Google Shape;142;g3e3c7db333_2_8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3e3c7db333_2_9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2" name="Google Shape;152;g3e3c7db333_2_9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3e3c7db333_2_11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2" name="Google Shape;172;g3e3c7db333_2_1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Section Header">
  <p:cSld name="13_Section Header">
    <p:spTree>
      <p:nvGrpSpPr>
        <p:cNvPr id="53" name="Shape 53"/>
        <p:cNvGrpSpPr/>
        <p:nvPr/>
      </p:nvGrpSpPr>
      <p:grpSpPr>
        <a:xfrm>
          <a:off x="0" y="0"/>
          <a:ext cx="0" cy="0"/>
          <a:chOff x="0" y="0"/>
          <a:chExt cx="0" cy="0"/>
        </a:xfrm>
      </p:grpSpPr>
      <p:sp>
        <p:nvSpPr>
          <p:cNvPr id="54" name="Google Shape;54;p1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Section Header">
  <p:cSld name="17_Section Header">
    <p:spTree>
      <p:nvGrpSpPr>
        <p:cNvPr id="55" name="Shape 55"/>
        <p:cNvGrpSpPr/>
        <p:nvPr/>
      </p:nvGrpSpPr>
      <p:grpSpPr>
        <a:xfrm>
          <a:off x="0" y="0"/>
          <a:ext cx="0" cy="0"/>
          <a:chOff x="0" y="0"/>
          <a:chExt cx="0" cy="0"/>
        </a:xfrm>
      </p:grpSpPr>
      <p:sp>
        <p:nvSpPr>
          <p:cNvPr id="56" name="Google Shape;56;p1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7" name="Google Shape;57;p15"/>
          <p:cNvSpPr/>
          <p:nvPr>
            <p:ph idx="2" type="pic"/>
          </p:nvPr>
        </p:nvSpPr>
        <p:spPr>
          <a:xfrm>
            <a:off x="4419600" y="1738993"/>
            <a:ext cx="1665514" cy="166551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8" name="Google Shape;58;p15"/>
          <p:cNvSpPr/>
          <p:nvPr>
            <p:ph idx="3" type="pic"/>
          </p:nvPr>
        </p:nvSpPr>
        <p:spPr>
          <a:xfrm>
            <a:off x="6520543" y="1738993"/>
            <a:ext cx="1665514" cy="166551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Section Header">
  <p:cSld name="18_Section Header">
    <p:spTree>
      <p:nvGrpSpPr>
        <p:cNvPr id="59" name="Shape 59"/>
        <p:cNvGrpSpPr/>
        <p:nvPr/>
      </p:nvGrpSpPr>
      <p:grpSpPr>
        <a:xfrm>
          <a:off x="0" y="0"/>
          <a:ext cx="0" cy="0"/>
          <a:chOff x="0" y="0"/>
          <a:chExt cx="0" cy="0"/>
        </a:xfrm>
      </p:grpSpPr>
      <p:sp>
        <p:nvSpPr>
          <p:cNvPr id="60" name="Google Shape;60;p16"/>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 name="Google Shape;61;p16"/>
          <p:cNvSpPr/>
          <p:nvPr>
            <p:ph idx="2" type="pic"/>
          </p:nvPr>
        </p:nvSpPr>
        <p:spPr>
          <a:xfrm>
            <a:off x="5486400" y="0"/>
            <a:ext cx="3657600" cy="51435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Section Header">
  <p:cSld name="19_Section Header">
    <p:spTree>
      <p:nvGrpSpPr>
        <p:cNvPr id="62" name="Shape 62"/>
        <p:cNvGrpSpPr/>
        <p:nvPr/>
      </p:nvGrpSpPr>
      <p:grpSpPr>
        <a:xfrm>
          <a:off x="0" y="0"/>
          <a:ext cx="0" cy="0"/>
          <a:chOff x="0" y="0"/>
          <a:chExt cx="0" cy="0"/>
        </a:xfrm>
      </p:grpSpPr>
      <p:sp>
        <p:nvSpPr>
          <p:cNvPr id="63" name="Google Shape;63;p1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4" name="Google Shape;64;p17"/>
          <p:cNvSpPr/>
          <p:nvPr>
            <p:ph idx="2" type="pic"/>
          </p:nvPr>
        </p:nvSpPr>
        <p:spPr>
          <a:xfrm>
            <a:off x="261258" y="1313758"/>
            <a:ext cx="2939142" cy="356848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5" name="Google Shape;65;p17"/>
          <p:cNvSpPr/>
          <p:nvPr>
            <p:ph idx="3" type="pic"/>
          </p:nvPr>
        </p:nvSpPr>
        <p:spPr>
          <a:xfrm>
            <a:off x="2000249" y="0"/>
            <a:ext cx="5815012" cy="257175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Section Header">
  <p:cSld name="15_Section Header">
    <p:spTree>
      <p:nvGrpSpPr>
        <p:cNvPr id="66" name="Shape 66"/>
        <p:cNvGrpSpPr/>
        <p:nvPr/>
      </p:nvGrpSpPr>
      <p:grpSpPr>
        <a:xfrm>
          <a:off x="0" y="0"/>
          <a:ext cx="0" cy="0"/>
          <a:chOff x="0" y="0"/>
          <a:chExt cx="0" cy="0"/>
        </a:xfrm>
      </p:grpSpPr>
      <p:sp>
        <p:nvSpPr>
          <p:cNvPr id="67" name="Google Shape;67;p1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 name="Google Shape;68;p18"/>
          <p:cNvSpPr/>
          <p:nvPr>
            <p:ph idx="2" type="pic"/>
          </p:nvPr>
        </p:nvSpPr>
        <p:spPr>
          <a:xfrm>
            <a:off x="261258" y="261256"/>
            <a:ext cx="3996417" cy="462098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Section Header">
  <p:cSld name="7_Section Header">
    <p:spTree>
      <p:nvGrpSpPr>
        <p:cNvPr id="69" name="Shape 69"/>
        <p:cNvGrpSpPr/>
        <p:nvPr/>
      </p:nvGrpSpPr>
      <p:grpSpPr>
        <a:xfrm>
          <a:off x="0" y="0"/>
          <a:ext cx="0" cy="0"/>
          <a:chOff x="0" y="0"/>
          <a:chExt cx="0" cy="0"/>
        </a:xfrm>
      </p:grpSpPr>
      <p:sp>
        <p:nvSpPr>
          <p:cNvPr id="70" name="Google Shape;70;p19"/>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800"/>
              <a:buFont typeface="Arial"/>
              <a:buNone/>
              <a:defRPr b="0" i="0" sz="800" u="none" cap="none" strike="noStrike">
                <a:solidFill>
                  <a:srgbClr val="7F7F7F"/>
                </a:solidFill>
                <a:latin typeface="Montserrat Light"/>
                <a:ea typeface="Montserrat Light"/>
                <a:cs typeface="Montserrat Light"/>
                <a:sym typeface="Montserrat Ligh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1" name="Google Shape;71;p1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0"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2" name="Google Shape;72;p19"/>
          <p:cNvSpPr/>
          <p:nvPr>
            <p:ph idx="2" type="pic"/>
          </p:nvPr>
        </p:nvSpPr>
        <p:spPr>
          <a:xfrm>
            <a:off x="3690257" y="1589314"/>
            <a:ext cx="1763487" cy="176348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3" name="Google Shape;73;p19"/>
          <p:cNvSpPr/>
          <p:nvPr>
            <p:ph idx="3" type="pic"/>
          </p:nvPr>
        </p:nvSpPr>
        <p:spPr>
          <a:xfrm>
            <a:off x="5976254" y="1589314"/>
            <a:ext cx="1763487" cy="176348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4" name="Google Shape;74;p19"/>
          <p:cNvSpPr/>
          <p:nvPr>
            <p:ph idx="4" type="pic"/>
          </p:nvPr>
        </p:nvSpPr>
        <p:spPr>
          <a:xfrm>
            <a:off x="1404260" y="1589314"/>
            <a:ext cx="1763487" cy="176348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Section Header">
  <p:cSld name="20_Section Header">
    <p:spTree>
      <p:nvGrpSpPr>
        <p:cNvPr id="75" name="Shape 75"/>
        <p:cNvGrpSpPr/>
        <p:nvPr/>
      </p:nvGrpSpPr>
      <p:grpSpPr>
        <a:xfrm>
          <a:off x="0" y="0"/>
          <a:ext cx="0" cy="0"/>
          <a:chOff x="0" y="0"/>
          <a:chExt cx="0" cy="0"/>
        </a:xfrm>
      </p:grpSpPr>
      <p:sp>
        <p:nvSpPr>
          <p:cNvPr id="76" name="Google Shape;76;p2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 name="Google Shape;77;p20"/>
          <p:cNvSpPr/>
          <p:nvPr>
            <p:ph idx="2" type="pic"/>
          </p:nvPr>
        </p:nvSpPr>
        <p:spPr>
          <a:xfrm>
            <a:off x="600075" y="1071563"/>
            <a:ext cx="2271712" cy="300037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8" name="Google Shape;78;p20"/>
          <p:cNvSpPr/>
          <p:nvPr>
            <p:ph idx="3" type="pic"/>
          </p:nvPr>
        </p:nvSpPr>
        <p:spPr>
          <a:xfrm>
            <a:off x="3186113" y="3428999"/>
            <a:ext cx="2271712" cy="1714501"/>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9" name="Google Shape;79;p20"/>
          <p:cNvSpPr/>
          <p:nvPr>
            <p:ph idx="4" type="pic"/>
          </p:nvPr>
        </p:nvSpPr>
        <p:spPr>
          <a:xfrm>
            <a:off x="5772150" y="3429000"/>
            <a:ext cx="2271712" cy="1714501"/>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0"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Montserrat"/>
                <a:ea typeface="Montserrat"/>
                <a:cs typeface="Montserrat"/>
                <a:sym typeface="Montserrat"/>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 Id="rId3" Type="http://schemas.openxmlformats.org/officeDocument/2006/relationships/image" Target="../media/image8.jpg"/><Relationship Id="rId4" Type="http://schemas.openxmlformats.org/officeDocument/2006/relationships/image" Target="../media/image4.jpg"/><Relationship Id="rId5"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1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jp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0.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 Id="rId3"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2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85" name="Google Shape;85;p21"/>
          <p:cNvGrpSpPr/>
          <p:nvPr/>
        </p:nvGrpSpPr>
        <p:grpSpPr>
          <a:xfrm>
            <a:off x="3103245" y="1879689"/>
            <a:ext cx="2937510" cy="1384121"/>
            <a:chOff x="4137660" y="2409372"/>
            <a:chExt cx="3916680" cy="1845495"/>
          </a:xfrm>
        </p:grpSpPr>
        <p:sp>
          <p:nvSpPr>
            <p:cNvPr id="86" name="Google Shape;86;p21"/>
            <p:cNvSpPr txBox="1"/>
            <p:nvPr/>
          </p:nvSpPr>
          <p:spPr>
            <a:xfrm>
              <a:off x="4368800" y="2409372"/>
              <a:ext cx="3454400" cy="124649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5600" u="none" cap="none" strike="noStrike">
                  <a:solidFill>
                    <a:schemeClr val="dk1"/>
                  </a:solidFill>
                  <a:latin typeface="Arial"/>
                  <a:ea typeface="Arial"/>
                  <a:cs typeface="Arial"/>
                  <a:sym typeface="Arial"/>
                </a:rPr>
                <a:t>AVADA</a:t>
              </a:r>
              <a:endParaRPr sz="1100"/>
            </a:p>
          </p:txBody>
        </p:sp>
        <p:sp>
          <p:nvSpPr>
            <p:cNvPr id="87" name="Google Shape;87;p21"/>
            <p:cNvSpPr txBox="1"/>
            <p:nvPr/>
          </p:nvSpPr>
          <p:spPr>
            <a:xfrm>
              <a:off x="4137660" y="3429000"/>
              <a:ext cx="3916680" cy="825867"/>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0" i="0" lang="en" sz="1400" u="none" cap="none" strike="noStrike">
                  <a:solidFill>
                    <a:schemeClr val="dk1"/>
                  </a:solidFill>
                  <a:latin typeface="Montserrat"/>
                  <a:ea typeface="Montserrat"/>
                  <a:cs typeface="Montserrat"/>
                  <a:sym typeface="Montserrat"/>
                </a:rPr>
                <a:t>Lorem ipsum dolor sit amet</a:t>
              </a:r>
              <a:endParaRPr b="0" i="0" sz="1400" u="none" cap="none" strike="noStrike">
                <a:solidFill>
                  <a:schemeClr val="dk1"/>
                </a:solidFill>
                <a:latin typeface="Montserrat"/>
                <a:ea typeface="Montserrat"/>
                <a:cs typeface="Montserrat"/>
                <a:sym typeface="Montserrat"/>
              </a:endParaRPr>
            </a:p>
            <a:p>
              <a:pPr indent="0" lvl="0" marL="0" marR="0" rtl="0" algn="ctr">
                <a:lnSpc>
                  <a:spcPct val="166666"/>
                </a:lnSpc>
                <a:spcBef>
                  <a:spcPts val="0"/>
                </a:spcBef>
                <a:spcAft>
                  <a:spcPts val="0"/>
                </a:spcAft>
                <a:buNone/>
              </a:pPr>
              <a:r>
                <a:rPr b="0" i="0" lang="en" sz="1400" u="none" cap="none" strike="noStrike">
                  <a:solidFill>
                    <a:schemeClr val="dk1"/>
                  </a:solidFill>
                  <a:latin typeface="Montserrat"/>
                  <a:ea typeface="Montserrat"/>
                  <a:cs typeface="Montserrat"/>
                  <a:sym typeface="Montserrat"/>
                </a:rPr>
                <a:t>consectetuer</a:t>
              </a:r>
              <a:endParaRPr b="0" i="0" sz="1400" u="none" cap="none" strike="noStrike">
                <a:solidFill>
                  <a:schemeClr val="dk1"/>
                </a:solidFill>
                <a:latin typeface="Montserrat"/>
                <a:ea typeface="Montserrat"/>
                <a:cs typeface="Montserrat"/>
                <a:sym typeface="Montserrat"/>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30"/>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Light"/>
                <a:ea typeface="Montserrat Light"/>
                <a:cs typeface="Montserrat Light"/>
                <a:sym typeface="Montserrat Light"/>
              </a:rPr>
              <a:t>Lorem ipsum dolor sit amet consectetuer odio non tellus natoque accumsan</a:t>
            </a:r>
            <a:endParaRPr b="0" i="0" sz="800" u="none" cap="none" strike="noStrike">
              <a:solidFill>
                <a:srgbClr val="7F7F7F"/>
              </a:solidFill>
              <a:latin typeface="Montserrat Light"/>
              <a:ea typeface="Montserrat Light"/>
              <a:cs typeface="Montserrat Light"/>
              <a:sym typeface="Montserrat Light"/>
            </a:endParaRPr>
          </a:p>
        </p:txBody>
      </p:sp>
      <p:sp>
        <p:nvSpPr>
          <p:cNvPr id="210" name="Google Shape;210;p3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0" i="0" lang="en" sz="2300" u="none" cap="none" strike="noStrike">
                <a:solidFill>
                  <a:schemeClr val="dk1"/>
                </a:solidFill>
                <a:latin typeface="Montserrat"/>
                <a:ea typeface="Montserrat"/>
                <a:cs typeface="Montserrat"/>
                <a:sym typeface="Montserrat"/>
              </a:rPr>
              <a:t>Our Team</a:t>
            </a:r>
            <a:endParaRPr sz="1100"/>
          </a:p>
        </p:txBody>
      </p:sp>
      <p:pic>
        <p:nvPicPr>
          <p:cNvPr id="211" name="Google Shape;211;p30"/>
          <p:cNvPicPr preferRelativeResize="0"/>
          <p:nvPr>
            <p:ph idx="2" type="pic"/>
          </p:nvPr>
        </p:nvPicPr>
        <p:blipFill rotWithShape="1">
          <a:blip r:embed="rId3">
            <a:alphaModFix/>
          </a:blip>
          <a:srcRect b="33" l="0" r="0" t="34"/>
          <a:stretch/>
        </p:blipFill>
        <p:spPr>
          <a:xfrm>
            <a:off x="3690257" y="1589314"/>
            <a:ext cx="1763487" cy="1763487"/>
          </a:xfrm>
          <a:prstGeom prst="rect">
            <a:avLst/>
          </a:prstGeom>
          <a:noFill/>
          <a:ln>
            <a:noFill/>
          </a:ln>
        </p:spPr>
      </p:pic>
      <p:pic>
        <p:nvPicPr>
          <p:cNvPr id="212" name="Google Shape;212;p30"/>
          <p:cNvPicPr preferRelativeResize="0"/>
          <p:nvPr>
            <p:ph idx="3" type="pic"/>
          </p:nvPr>
        </p:nvPicPr>
        <p:blipFill rotWithShape="1">
          <a:blip r:embed="rId4">
            <a:alphaModFix/>
          </a:blip>
          <a:srcRect b="20696" l="9489" r="12526" t="1373"/>
          <a:stretch/>
        </p:blipFill>
        <p:spPr>
          <a:xfrm>
            <a:off x="5976254" y="1589314"/>
            <a:ext cx="1763487" cy="1763487"/>
          </a:xfrm>
          <a:prstGeom prst="rect">
            <a:avLst/>
          </a:prstGeom>
          <a:noFill/>
          <a:ln>
            <a:noFill/>
          </a:ln>
        </p:spPr>
      </p:pic>
      <p:pic>
        <p:nvPicPr>
          <p:cNvPr id="213" name="Google Shape;213;p30"/>
          <p:cNvPicPr preferRelativeResize="0"/>
          <p:nvPr>
            <p:ph idx="4" type="pic"/>
          </p:nvPr>
        </p:nvPicPr>
        <p:blipFill rotWithShape="1">
          <a:blip r:embed="rId5">
            <a:alphaModFix/>
          </a:blip>
          <a:srcRect b="33" l="0" r="0" t="34"/>
          <a:stretch/>
        </p:blipFill>
        <p:spPr>
          <a:xfrm>
            <a:off x="1404260" y="1589314"/>
            <a:ext cx="1763487" cy="1763487"/>
          </a:xfrm>
          <a:prstGeom prst="rect">
            <a:avLst/>
          </a:prstGeom>
          <a:noFill/>
          <a:ln>
            <a:noFill/>
          </a:ln>
        </p:spPr>
      </p:pic>
      <p:grpSp>
        <p:nvGrpSpPr>
          <p:cNvPr id="214" name="Google Shape;214;p30"/>
          <p:cNvGrpSpPr/>
          <p:nvPr/>
        </p:nvGrpSpPr>
        <p:grpSpPr>
          <a:xfrm>
            <a:off x="1529546" y="3519336"/>
            <a:ext cx="1509689" cy="1082995"/>
            <a:chOff x="1583249" y="4523166"/>
            <a:chExt cx="2012919" cy="1443993"/>
          </a:xfrm>
        </p:grpSpPr>
        <p:sp>
          <p:nvSpPr>
            <p:cNvPr id="215" name="Google Shape;215;p30"/>
            <p:cNvSpPr/>
            <p:nvPr/>
          </p:nvSpPr>
          <p:spPr>
            <a:xfrm>
              <a:off x="1583249" y="5169414"/>
              <a:ext cx="2012919" cy="390513"/>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Open Sans"/>
                  <a:ea typeface="Open Sans"/>
                  <a:cs typeface="Open Sans"/>
                  <a:sym typeface="Open Sans"/>
                </a:rPr>
                <a:t>This letterhead design is meant to professionalism and lorem</a:t>
              </a:r>
              <a:endParaRPr sz="1100"/>
            </a:p>
          </p:txBody>
        </p:sp>
        <p:sp>
          <p:nvSpPr>
            <p:cNvPr id="216" name="Google Shape;216;p30"/>
            <p:cNvSpPr txBox="1"/>
            <p:nvPr/>
          </p:nvSpPr>
          <p:spPr>
            <a:xfrm>
              <a:off x="1656847" y="4523166"/>
              <a:ext cx="1865722" cy="502702"/>
            </a:xfrm>
            <a:prstGeom prst="rect">
              <a:avLst/>
            </a:prstGeom>
            <a:noFill/>
            <a:ln>
              <a:noFill/>
            </a:ln>
          </p:spPr>
          <p:txBody>
            <a:bodyPr anchorCtr="0" anchor="t" bIns="34275" lIns="68575" spcFirstLastPara="1" rIns="68575" wrap="square" tIns="34275">
              <a:noAutofit/>
            </a:bodyPr>
            <a:lstStyle/>
            <a:p>
              <a:pPr indent="0" lvl="0" marL="0" marR="0" rtl="0" algn="ctr">
                <a:lnSpc>
                  <a:spcPct val="88888"/>
                </a:lnSpc>
                <a:spcBef>
                  <a:spcPts val="0"/>
                </a:spcBef>
                <a:spcAft>
                  <a:spcPts val="0"/>
                </a:spcAft>
                <a:buNone/>
              </a:pPr>
              <a:r>
                <a:rPr b="1" lang="en" sz="1400">
                  <a:solidFill>
                    <a:schemeClr val="dk1"/>
                  </a:solidFill>
                  <a:latin typeface="Open Sans"/>
                  <a:ea typeface="Open Sans"/>
                  <a:cs typeface="Open Sans"/>
                  <a:sym typeface="Open Sans"/>
                </a:rPr>
                <a:t>Sakawi Beda</a:t>
              </a:r>
              <a:endParaRPr sz="1100"/>
            </a:p>
            <a:p>
              <a:pPr indent="0" lvl="0" marL="0" marR="0" rtl="0" algn="ctr">
                <a:lnSpc>
                  <a:spcPct val="160000"/>
                </a:lnSpc>
                <a:spcBef>
                  <a:spcPts val="0"/>
                </a:spcBef>
                <a:spcAft>
                  <a:spcPts val="0"/>
                </a:spcAft>
                <a:buNone/>
              </a:pPr>
              <a:r>
                <a:rPr lang="en" sz="800">
                  <a:solidFill>
                    <a:schemeClr val="dk1"/>
                  </a:solidFill>
                  <a:latin typeface="Open Sans"/>
                  <a:ea typeface="Open Sans"/>
                  <a:cs typeface="Open Sans"/>
                  <a:sym typeface="Open Sans"/>
                </a:rPr>
                <a:t>Post Title Text</a:t>
              </a:r>
              <a:endParaRPr sz="1100"/>
            </a:p>
          </p:txBody>
        </p:sp>
        <p:cxnSp>
          <p:nvCxnSpPr>
            <p:cNvPr id="217" name="Google Shape;217;p30"/>
            <p:cNvCxnSpPr/>
            <p:nvPr/>
          </p:nvCxnSpPr>
          <p:spPr>
            <a:xfrm>
              <a:off x="1884999" y="5099036"/>
              <a:ext cx="1409419" cy="0"/>
            </a:xfrm>
            <a:prstGeom prst="straightConnector1">
              <a:avLst/>
            </a:prstGeom>
            <a:solidFill>
              <a:schemeClr val="lt2"/>
            </a:solidFill>
            <a:ln cap="flat" cmpd="sng" w="9525">
              <a:solidFill>
                <a:schemeClr val="lt1"/>
              </a:solidFill>
              <a:prstDash val="solid"/>
              <a:miter lim="800000"/>
              <a:headEnd len="sm" w="sm" type="none"/>
              <a:tailEnd len="sm" w="sm" type="none"/>
            </a:ln>
          </p:spPr>
        </p:cxnSp>
        <p:sp>
          <p:nvSpPr>
            <p:cNvPr id="218" name="Google Shape;218;p30"/>
            <p:cNvSpPr/>
            <p:nvPr/>
          </p:nvSpPr>
          <p:spPr>
            <a:xfrm>
              <a:off x="2186749" y="5710076"/>
              <a:ext cx="257083" cy="25708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9" name="Google Shape;219;p30"/>
            <p:cNvSpPr/>
            <p:nvPr/>
          </p:nvSpPr>
          <p:spPr>
            <a:xfrm>
              <a:off x="2248845" y="5784617"/>
              <a:ext cx="132891" cy="108000"/>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 name="Google Shape;220;p30"/>
            <p:cNvSpPr/>
            <p:nvPr/>
          </p:nvSpPr>
          <p:spPr>
            <a:xfrm>
              <a:off x="2461166" y="5710076"/>
              <a:ext cx="257083" cy="25708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1" name="Google Shape;221;p30"/>
            <p:cNvSpPr/>
            <p:nvPr/>
          </p:nvSpPr>
          <p:spPr>
            <a:xfrm>
              <a:off x="2540848" y="5789759"/>
              <a:ext cx="97717" cy="97717"/>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2" name="Google Shape;222;p30"/>
            <p:cNvSpPr/>
            <p:nvPr/>
          </p:nvSpPr>
          <p:spPr>
            <a:xfrm>
              <a:off x="2735584" y="5710075"/>
              <a:ext cx="257083" cy="25708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3" name="Google Shape;223;p30"/>
            <p:cNvSpPr/>
            <p:nvPr/>
          </p:nvSpPr>
          <p:spPr>
            <a:xfrm>
              <a:off x="2791375" y="5792143"/>
              <a:ext cx="145501" cy="92947"/>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24" name="Google Shape;224;p30"/>
          <p:cNvGrpSpPr/>
          <p:nvPr/>
        </p:nvGrpSpPr>
        <p:grpSpPr>
          <a:xfrm>
            <a:off x="3817206" y="3519336"/>
            <a:ext cx="1509689" cy="1082995"/>
            <a:chOff x="5082059" y="4523166"/>
            <a:chExt cx="2012919" cy="1443993"/>
          </a:xfrm>
        </p:grpSpPr>
        <p:sp>
          <p:nvSpPr>
            <p:cNvPr id="225" name="Google Shape;225;p30"/>
            <p:cNvSpPr/>
            <p:nvPr/>
          </p:nvSpPr>
          <p:spPr>
            <a:xfrm>
              <a:off x="5082059" y="5169414"/>
              <a:ext cx="2012919" cy="390513"/>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Open Sans"/>
                  <a:ea typeface="Open Sans"/>
                  <a:cs typeface="Open Sans"/>
                  <a:sym typeface="Open Sans"/>
                </a:rPr>
                <a:t>This letterhead design is meant to professionalism and lorem</a:t>
              </a:r>
              <a:endParaRPr sz="1100"/>
            </a:p>
          </p:txBody>
        </p:sp>
        <p:sp>
          <p:nvSpPr>
            <p:cNvPr id="226" name="Google Shape;226;p30"/>
            <p:cNvSpPr txBox="1"/>
            <p:nvPr/>
          </p:nvSpPr>
          <p:spPr>
            <a:xfrm>
              <a:off x="5155657" y="4523166"/>
              <a:ext cx="1865722" cy="502702"/>
            </a:xfrm>
            <a:prstGeom prst="rect">
              <a:avLst/>
            </a:prstGeom>
            <a:noFill/>
            <a:ln>
              <a:noFill/>
            </a:ln>
          </p:spPr>
          <p:txBody>
            <a:bodyPr anchorCtr="0" anchor="t" bIns="34275" lIns="68575" spcFirstLastPara="1" rIns="68575" wrap="square" tIns="34275">
              <a:noAutofit/>
            </a:bodyPr>
            <a:lstStyle/>
            <a:p>
              <a:pPr indent="0" lvl="0" marL="0" marR="0" rtl="0" algn="ctr">
                <a:lnSpc>
                  <a:spcPct val="88888"/>
                </a:lnSpc>
                <a:spcBef>
                  <a:spcPts val="0"/>
                </a:spcBef>
                <a:spcAft>
                  <a:spcPts val="0"/>
                </a:spcAft>
                <a:buNone/>
              </a:pPr>
              <a:r>
                <a:rPr b="1" lang="en" sz="1400">
                  <a:solidFill>
                    <a:schemeClr val="dk1"/>
                  </a:solidFill>
                  <a:latin typeface="Open Sans"/>
                  <a:ea typeface="Open Sans"/>
                  <a:cs typeface="Open Sans"/>
                  <a:sym typeface="Open Sans"/>
                </a:rPr>
                <a:t>Sakawi Beda</a:t>
              </a:r>
              <a:endParaRPr sz="1100"/>
            </a:p>
            <a:p>
              <a:pPr indent="0" lvl="0" marL="0" marR="0" rtl="0" algn="ctr">
                <a:lnSpc>
                  <a:spcPct val="160000"/>
                </a:lnSpc>
                <a:spcBef>
                  <a:spcPts val="0"/>
                </a:spcBef>
                <a:spcAft>
                  <a:spcPts val="0"/>
                </a:spcAft>
                <a:buNone/>
              </a:pPr>
              <a:r>
                <a:rPr lang="en" sz="800">
                  <a:solidFill>
                    <a:schemeClr val="dk1"/>
                  </a:solidFill>
                  <a:latin typeface="Open Sans"/>
                  <a:ea typeface="Open Sans"/>
                  <a:cs typeface="Open Sans"/>
                  <a:sym typeface="Open Sans"/>
                </a:rPr>
                <a:t>Post Title Text</a:t>
              </a:r>
              <a:endParaRPr sz="1100"/>
            </a:p>
          </p:txBody>
        </p:sp>
        <p:cxnSp>
          <p:nvCxnSpPr>
            <p:cNvPr id="227" name="Google Shape;227;p30"/>
            <p:cNvCxnSpPr/>
            <p:nvPr/>
          </p:nvCxnSpPr>
          <p:spPr>
            <a:xfrm>
              <a:off x="5383809" y="5099036"/>
              <a:ext cx="1409419" cy="0"/>
            </a:xfrm>
            <a:prstGeom prst="straightConnector1">
              <a:avLst/>
            </a:prstGeom>
            <a:solidFill>
              <a:schemeClr val="lt2"/>
            </a:solidFill>
            <a:ln cap="flat" cmpd="sng" w="9525">
              <a:solidFill>
                <a:schemeClr val="lt1"/>
              </a:solidFill>
              <a:prstDash val="solid"/>
              <a:miter lim="800000"/>
              <a:headEnd len="sm" w="sm" type="none"/>
              <a:tailEnd len="sm" w="sm" type="none"/>
            </a:ln>
          </p:spPr>
        </p:cxnSp>
        <p:sp>
          <p:nvSpPr>
            <p:cNvPr id="228" name="Google Shape;228;p30"/>
            <p:cNvSpPr/>
            <p:nvPr/>
          </p:nvSpPr>
          <p:spPr>
            <a:xfrm>
              <a:off x="5685559" y="5710076"/>
              <a:ext cx="257083" cy="25708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9" name="Google Shape;229;p30"/>
            <p:cNvSpPr/>
            <p:nvPr/>
          </p:nvSpPr>
          <p:spPr>
            <a:xfrm>
              <a:off x="5747655" y="5784617"/>
              <a:ext cx="132891" cy="108000"/>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0" name="Google Shape;230;p30"/>
            <p:cNvSpPr/>
            <p:nvPr/>
          </p:nvSpPr>
          <p:spPr>
            <a:xfrm>
              <a:off x="5959976" y="5710076"/>
              <a:ext cx="257083" cy="25708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1" name="Google Shape;231;p30"/>
            <p:cNvSpPr/>
            <p:nvPr/>
          </p:nvSpPr>
          <p:spPr>
            <a:xfrm>
              <a:off x="6039658" y="5789759"/>
              <a:ext cx="97717" cy="97717"/>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 name="Google Shape;232;p30"/>
            <p:cNvSpPr/>
            <p:nvPr/>
          </p:nvSpPr>
          <p:spPr>
            <a:xfrm>
              <a:off x="6234394" y="5710075"/>
              <a:ext cx="257083" cy="25708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3" name="Google Shape;233;p30"/>
            <p:cNvSpPr/>
            <p:nvPr/>
          </p:nvSpPr>
          <p:spPr>
            <a:xfrm>
              <a:off x="6290185" y="5792143"/>
              <a:ext cx="145501" cy="92947"/>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34" name="Google Shape;234;p30"/>
          <p:cNvGrpSpPr/>
          <p:nvPr/>
        </p:nvGrpSpPr>
        <p:grpSpPr>
          <a:xfrm>
            <a:off x="6104767" y="3519336"/>
            <a:ext cx="1509689" cy="1082995"/>
            <a:chOff x="8586308" y="4523166"/>
            <a:chExt cx="2012919" cy="1443993"/>
          </a:xfrm>
        </p:grpSpPr>
        <p:sp>
          <p:nvSpPr>
            <p:cNvPr id="235" name="Google Shape;235;p30"/>
            <p:cNvSpPr/>
            <p:nvPr/>
          </p:nvSpPr>
          <p:spPr>
            <a:xfrm>
              <a:off x="8586308" y="5169414"/>
              <a:ext cx="2012919" cy="390513"/>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Open Sans"/>
                  <a:ea typeface="Open Sans"/>
                  <a:cs typeface="Open Sans"/>
                  <a:sym typeface="Open Sans"/>
                </a:rPr>
                <a:t>This letterhead design is meant to professionalism and lorem</a:t>
              </a:r>
              <a:endParaRPr sz="1100"/>
            </a:p>
          </p:txBody>
        </p:sp>
        <p:sp>
          <p:nvSpPr>
            <p:cNvPr id="236" name="Google Shape;236;p30"/>
            <p:cNvSpPr txBox="1"/>
            <p:nvPr/>
          </p:nvSpPr>
          <p:spPr>
            <a:xfrm>
              <a:off x="8659906" y="4523166"/>
              <a:ext cx="1865722" cy="502702"/>
            </a:xfrm>
            <a:prstGeom prst="rect">
              <a:avLst/>
            </a:prstGeom>
            <a:noFill/>
            <a:ln>
              <a:noFill/>
            </a:ln>
          </p:spPr>
          <p:txBody>
            <a:bodyPr anchorCtr="0" anchor="t" bIns="34275" lIns="68575" spcFirstLastPara="1" rIns="68575" wrap="square" tIns="34275">
              <a:noAutofit/>
            </a:bodyPr>
            <a:lstStyle/>
            <a:p>
              <a:pPr indent="0" lvl="0" marL="0" marR="0" rtl="0" algn="ctr">
                <a:lnSpc>
                  <a:spcPct val="88888"/>
                </a:lnSpc>
                <a:spcBef>
                  <a:spcPts val="0"/>
                </a:spcBef>
                <a:spcAft>
                  <a:spcPts val="0"/>
                </a:spcAft>
                <a:buNone/>
              </a:pPr>
              <a:r>
                <a:rPr b="1" lang="en" sz="1400">
                  <a:solidFill>
                    <a:schemeClr val="dk1"/>
                  </a:solidFill>
                  <a:latin typeface="Open Sans"/>
                  <a:ea typeface="Open Sans"/>
                  <a:cs typeface="Open Sans"/>
                  <a:sym typeface="Open Sans"/>
                </a:rPr>
                <a:t>Sakawi Beda</a:t>
              </a:r>
              <a:endParaRPr sz="1100"/>
            </a:p>
            <a:p>
              <a:pPr indent="0" lvl="0" marL="0" marR="0" rtl="0" algn="ctr">
                <a:lnSpc>
                  <a:spcPct val="160000"/>
                </a:lnSpc>
                <a:spcBef>
                  <a:spcPts val="0"/>
                </a:spcBef>
                <a:spcAft>
                  <a:spcPts val="0"/>
                </a:spcAft>
                <a:buNone/>
              </a:pPr>
              <a:r>
                <a:rPr lang="en" sz="800">
                  <a:solidFill>
                    <a:schemeClr val="dk1"/>
                  </a:solidFill>
                  <a:latin typeface="Open Sans"/>
                  <a:ea typeface="Open Sans"/>
                  <a:cs typeface="Open Sans"/>
                  <a:sym typeface="Open Sans"/>
                </a:rPr>
                <a:t>Post Title Text</a:t>
              </a:r>
              <a:endParaRPr sz="1100"/>
            </a:p>
          </p:txBody>
        </p:sp>
        <p:cxnSp>
          <p:nvCxnSpPr>
            <p:cNvPr id="237" name="Google Shape;237;p30"/>
            <p:cNvCxnSpPr/>
            <p:nvPr/>
          </p:nvCxnSpPr>
          <p:spPr>
            <a:xfrm>
              <a:off x="8888058" y="5099036"/>
              <a:ext cx="1409419" cy="0"/>
            </a:xfrm>
            <a:prstGeom prst="straightConnector1">
              <a:avLst/>
            </a:prstGeom>
            <a:solidFill>
              <a:schemeClr val="lt2"/>
            </a:solidFill>
            <a:ln cap="flat" cmpd="sng" w="9525">
              <a:solidFill>
                <a:schemeClr val="lt1"/>
              </a:solidFill>
              <a:prstDash val="solid"/>
              <a:miter lim="800000"/>
              <a:headEnd len="sm" w="sm" type="none"/>
              <a:tailEnd len="sm" w="sm" type="none"/>
            </a:ln>
          </p:spPr>
        </p:cxnSp>
        <p:sp>
          <p:nvSpPr>
            <p:cNvPr id="238" name="Google Shape;238;p30"/>
            <p:cNvSpPr/>
            <p:nvPr/>
          </p:nvSpPr>
          <p:spPr>
            <a:xfrm>
              <a:off x="9189808" y="5710076"/>
              <a:ext cx="257083" cy="25708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9" name="Google Shape;239;p30"/>
            <p:cNvSpPr/>
            <p:nvPr/>
          </p:nvSpPr>
          <p:spPr>
            <a:xfrm>
              <a:off x="9251904" y="5784617"/>
              <a:ext cx="132891" cy="108000"/>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0" name="Google Shape;240;p30"/>
            <p:cNvSpPr/>
            <p:nvPr/>
          </p:nvSpPr>
          <p:spPr>
            <a:xfrm>
              <a:off x="9464225" y="5710076"/>
              <a:ext cx="257083" cy="25708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1" name="Google Shape;241;p30"/>
            <p:cNvSpPr/>
            <p:nvPr/>
          </p:nvSpPr>
          <p:spPr>
            <a:xfrm>
              <a:off x="9543907" y="5789759"/>
              <a:ext cx="97717" cy="97717"/>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2" name="Google Shape;242;p30"/>
            <p:cNvSpPr/>
            <p:nvPr/>
          </p:nvSpPr>
          <p:spPr>
            <a:xfrm>
              <a:off x="9738643" y="5710075"/>
              <a:ext cx="257083" cy="257083"/>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3" name="Google Shape;243;p30"/>
            <p:cNvSpPr/>
            <p:nvPr/>
          </p:nvSpPr>
          <p:spPr>
            <a:xfrm>
              <a:off x="9794434" y="5792143"/>
              <a:ext cx="145501" cy="92947"/>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pic>
        <p:nvPicPr>
          <p:cNvPr id="248" name="Google Shape;248;p31"/>
          <p:cNvPicPr preferRelativeResize="0"/>
          <p:nvPr>
            <p:ph idx="2" type="pic"/>
          </p:nvPr>
        </p:nvPicPr>
        <p:blipFill rotWithShape="1">
          <a:blip r:embed="rId3">
            <a:alphaModFix/>
          </a:blip>
          <a:srcRect b="0" l="46032" r="3491" t="0"/>
          <a:stretch/>
        </p:blipFill>
        <p:spPr>
          <a:xfrm>
            <a:off x="600075" y="1071563"/>
            <a:ext cx="2271712" cy="3000375"/>
          </a:xfrm>
          <a:prstGeom prst="rect">
            <a:avLst/>
          </a:prstGeom>
          <a:noFill/>
          <a:ln>
            <a:noFill/>
          </a:ln>
        </p:spPr>
      </p:pic>
      <p:pic>
        <p:nvPicPr>
          <p:cNvPr id="249" name="Google Shape;249;p31"/>
          <p:cNvPicPr preferRelativeResize="0"/>
          <p:nvPr>
            <p:ph idx="3" type="pic"/>
          </p:nvPr>
        </p:nvPicPr>
        <p:blipFill rotWithShape="1">
          <a:blip r:embed="rId4">
            <a:alphaModFix/>
          </a:blip>
          <a:srcRect b="0" l="5833" r="5833" t="0"/>
          <a:stretch/>
        </p:blipFill>
        <p:spPr>
          <a:xfrm>
            <a:off x="3186113" y="3428999"/>
            <a:ext cx="2271712" cy="1714501"/>
          </a:xfrm>
          <a:prstGeom prst="rect">
            <a:avLst/>
          </a:prstGeom>
          <a:noFill/>
          <a:ln>
            <a:noFill/>
          </a:ln>
        </p:spPr>
      </p:pic>
      <p:pic>
        <p:nvPicPr>
          <p:cNvPr id="250" name="Google Shape;250;p31"/>
          <p:cNvPicPr preferRelativeResize="0"/>
          <p:nvPr>
            <p:ph idx="4" type="pic"/>
          </p:nvPr>
        </p:nvPicPr>
        <p:blipFill rotWithShape="1">
          <a:blip r:embed="rId5">
            <a:alphaModFix/>
          </a:blip>
          <a:srcRect b="0" l="13593" r="13593" t="0"/>
          <a:stretch/>
        </p:blipFill>
        <p:spPr>
          <a:xfrm>
            <a:off x="5772150" y="3429000"/>
            <a:ext cx="2271712" cy="1714501"/>
          </a:xfrm>
          <a:prstGeom prst="rect">
            <a:avLst/>
          </a:prstGeom>
          <a:noFill/>
          <a:ln>
            <a:noFill/>
          </a:ln>
        </p:spPr>
      </p:pic>
      <p:grpSp>
        <p:nvGrpSpPr>
          <p:cNvPr id="251" name="Google Shape;251;p31"/>
          <p:cNvGrpSpPr/>
          <p:nvPr/>
        </p:nvGrpSpPr>
        <p:grpSpPr>
          <a:xfrm>
            <a:off x="3576976" y="1071563"/>
            <a:ext cx="2509499" cy="1001236"/>
            <a:chOff x="827313" y="1360879"/>
            <a:chExt cx="3345999" cy="1334981"/>
          </a:xfrm>
        </p:grpSpPr>
        <p:sp>
          <p:nvSpPr>
            <p:cNvPr id="252" name="Google Shape;252;p31"/>
            <p:cNvSpPr txBox="1"/>
            <p:nvPr/>
          </p:nvSpPr>
          <p:spPr>
            <a:xfrm>
              <a:off x="827313" y="1360879"/>
              <a:ext cx="3345999" cy="133498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3000">
                  <a:solidFill>
                    <a:schemeClr val="dk1"/>
                  </a:solidFill>
                  <a:latin typeface="Montserrat"/>
                  <a:ea typeface="Montserrat"/>
                  <a:cs typeface="Montserrat"/>
                  <a:sym typeface="Montserrat"/>
                </a:rPr>
                <a:t>MINIMAL</a:t>
              </a:r>
              <a:endParaRPr sz="1100"/>
            </a:p>
            <a:p>
              <a:pPr indent="0" lvl="0" marL="0" marR="0" rtl="0" algn="l">
                <a:lnSpc>
                  <a:spcPct val="100000"/>
                </a:lnSpc>
                <a:spcBef>
                  <a:spcPts val="0"/>
                </a:spcBef>
                <a:spcAft>
                  <a:spcPts val="0"/>
                </a:spcAft>
                <a:buNone/>
              </a:pPr>
              <a:r>
                <a:rPr b="1" lang="en" sz="3000">
                  <a:solidFill>
                    <a:schemeClr val="dk1"/>
                  </a:solidFill>
                  <a:latin typeface="Montserrat"/>
                  <a:ea typeface="Montserrat"/>
                  <a:cs typeface="Montserrat"/>
                  <a:sym typeface="Montserrat"/>
                </a:rPr>
                <a:t>PORTFOLIO</a:t>
              </a:r>
              <a:endParaRPr sz="1100"/>
            </a:p>
          </p:txBody>
        </p:sp>
        <p:cxnSp>
          <p:nvCxnSpPr>
            <p:cNvPr id="253" name="Google Shape;253;p31"/>
            <p:cNvCxnSpPr/>
            <p:nvPr/>
          </p:nvCxnSpPr>
          <p:spPr>
            <a:xfrm>
              <a:off x="928688" y="1968272"/>
              <a:ext cx="2398711" cy="0"/>
            </a:xfrm>
            <a:prstGeom prst="straightConnector1">
              <a:avLst/>
            </a:prstGeom>
            <a:noFill/>
            <a:ln cap="flat" cmpd="sng" w="19050">
              <a:solidFill>
                <a:schemeClr val="dk1"/>
              </a:solidFill>
              <a:prstDash val="solid"/>
              <a:miter lim="800000"/>
              <a:headEnd len="sm" w="sm" type="none"/>
              <a:tailEnd len="sm" w="sm" type="none"/>
            </a:ln>
          </p:spPr>
        </p:cxnSp>
        <p:cxnSp>
          <p:nvCxnSpPr>
            <p:cNvPr id="254" name="Google Shape;254;p31"/>
            <p:cNvCxnSpPr/>
            <p:nvPr/>
          </p:nvCxnSpPr>
          <p:spPr>
            <a:xfrm>
              <a:off x="928688" y="2582634"/>
              <a:ext cx="3130324" cy="0"/>
            </a:xfrm>
            <a:prstGeom prst="straightConnector1">
              <a:avLst/>
            </a:prstGeom>
            <a:noFill/>
            <a:ln cap="flat" cmpd="sng" w="19050">
              <a:solidFill>
                <a:schemeClr val="dk1"/>
              </a:solidFill>
              <a:prstDash val="solid"/>
              <a:miter lim="800000"/>
              <a:headEnd len="sm" w="sm" type="none"/>
              <a:tailEnd len="sm" w="sm" type="none"/>
            </a:ln>
          </p:spPr>
        </p:cxnSp>
      </p:grpSp>
      <p:sp>
        <p:nvSpPr>
          <p:cNvPr id="255" name="Google Shape;255;p31"/>
          <p:cNvSpPr txBox="1"/>
          <p:nvPr/>
        </p:nvSpPr>
        <p:spPr>
          <a:xfrm>
            <a:off x="3576975" y="2214705"/>
            <a:ext cx="4466887" cy="428482"/>
          </a:xfrm>
          <a:prstGeom prst="rect">
            <a:avLst/>
          </a:prstGeom>
          <a:noFill/>
          <a:ln>
            <a:noFill/>
          </a:ln>
        </p:spPr>
        <p:txBody>
          <a:bodyPr anchorCtr="0" anchor="t" bIns="34275" lIns="68575" spcFirstLastPara="1" rIns="68575" wrap="square" tIns="34275">
            <a:noAutofit/>
          </a:bodyPr>
          <a:lstStyle/>
          <a:p>
            <a:pPr indent="0" lvl="0" marL="0" marR="0" rtl="0" algn="just">
              <a:lnSpc>
                <a:spcPct val="200000"/>
              </a:lnSpc>
              <a:spcBef>
                <a:spcPts val="0"/>
              </a:spcBef>
              <a:spcAft>
                <a:spcPts val="0"/>
              </a:spcAft>
              <a:buNone/>
            </a:pPr>
            <a:r>
              <a:rPr lang="en" sz="800">
                <a:solidFill>
                  <a:srgbClr val="7F7F7F"/>
                </a:solidFill>
                <a:latin typeface="Montserrat Light"/>
                <a:ea typeface="Montserrat Light"/>
                <a:cs typeface="Montserrat Light"/>
                <a:sym typeface="Montserrat Light"/>
              </a:rPr>
              <a:t>Were hath waters divided fill may days air bring is Signs first creeping seed all saying above Signs first creeping seed all saying above</a:t>
            </a:r>
            <a:endParaRPr sz="1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pic>
        <p:nvPicPr>
          <p:cNvPr id="92" name="Google Shape;92;p22"/>
          <p:cNvPicPr preferRelativeResize="0"/>
          <p:nvPr>
            <p:ph idx="2" type="pic"/>
          </p:nvPr>
        </p:nvPicPr>
        <p:blipFill rotWithShape="1">
          <a:blip r:embed="rId3">
            <a:alphaModFix/>
          </a:blip>
          <a:srcRect b="0" l="39414" r="2485" t="12911"/>
          <a:stretch/>
        </p:blipFill>
        <p:spPr>
          <a:xfrm>
            <a:off x="4419600" y="1738993"/>
            <a:ext cx="1665514" cy="1665514"/>
          </a:xfrm>
          <a:prstGeom prst="rect">
            <a:avLst/>
          </a:prstGeom>
          <a:noFill/>
          <a:ln>
            <a:noFill/>
          </a:ln>
        </p:spPr>
      </p:pic>
      <p:pic>
        <p:nvPicPr>
          <p:cNvPr id="93" name="Google Shape;93;p22"/>
          <p:cNvPicPr preferRelativeResize="0"/>
          <p:nvPr>
            <p:ph idx="3" type="pic"/>
          </p:nvPr>
        </p:nvPicPr>
        <p:blipFill rotWithShape="1">
          <a:blip r:embed="rId4">
            <a:alphaModFix/>
          </a:blip>
          <a:srcRect b="0" l="16667" r="16666" t="0"/>
          <a:stretch/>
        </p:blipFill>
        <p:spPr>
          <a:xfrm>
            <a:off x="6520543" y="1738993"/>
            <a:ext cx="1665514" cy="1665514"/>
          </a:xfrm>
          <a:prstGeom prst="rect">
            <a:avLst/>
          </a:prstGeom>
          <a:noFill/>
          <a:ln>
            <a:noFill/>
          </a:ln>
        </p:spPr>
      </p:pic>
      <p:sp>
        <p:nvSpPr>
          <p:cNvPr id="94" name="Google Shape;94;p22"/>
          <p:cNvSpPr txBox="1"/>
          <p:nvPr/>
        </p:nvSpPr>
        <p:spPr>
          <a:xfrm>
            <a:off x="957950" y="2758175"/>
            <a:ext cx="2495100" cy="6462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0" i="0" lang="en" sz="3800" u="none" cap="none" strike="noStrike">
                <a:solidFill>
                  <a:schemeClr val="dk1"/>
                </a:solidFill>
                <a:latin typeface="Montserrat Light"/>
                <a:ea typeface="Montserrat Light"/>
                <a:cs typeface="Montserrat Light"/>
                <a:sym typeface="Montserrat Light"/>
              </a:rPr>
              <a:t>MINIMAL</a:t>
            </a:r>
            <a:endParaRPr sz="1100"/>
          </a:p>
        </p:txBody>
      </p:sp>
      <p:sp>
        <p:nvSpPr>
          <p:cNvPr id="95" name="Google Shape;95;p22"/>
          <p:cNvSpPr txBox="1"/>
          <p:nvPr/>
        </p:nvSpPr>
        <p:spPr>
          <a:xfrm>
            <a:off x="4419600" y="3564392"/>
            <a:ext cx="1775460"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chemeClr val="dk1"/>
                </a:solidFill>
                <a:latin typeface="Montserrat"/>
                <a:ea typeface="Montserrat"/>
                <a:cs typeface="Montserrat"/>
                <a:sym typeface="Montserrat"/>
              </a:rPr>
              <a:t>Lorem ipsum dolor sit amet</a:t>
            </a:r>
            <a:endParaRPr sz="900">
              <a:solidFill>
                <a:schemeClr val="dk1"/>
              </a:solidFill>
              <a:latin typeface="Montserrat"/>
              <a:ea typeface="Montserrat"/>
              <a:cs typeface="Montserrat"/>
              <a:sym typeface="Montserrat"/>
            </a:endParaRPr>
          </a:p>
          <a:p>
            <a:pPr indent="0" lvl="0" marL="0" marR="0" rtl="0" algn="l">
              <a:lnSpc>
                <a:spcPct val="166666"/>
              </a:lnSpc>
              <a:spcBef>
                <a:spcPts val="0"/>
              </a:spcBef>
              <a:spcAft>
                <a:spcPts val="0"/>
              </a:spcAft>
              <a:buNone/>
            </a:pPr>
            <a:r>
              <a:rPr lang="en" sz="900">
                <a:solidFill>
                  <a:schemeClr val="dk1"/>
                </a:solidFill>
                <a:latin typeface="Montserrat"/>
                <a:ea typeface="Montserrat"/>
                <a:cs typeface="Montserrat"/>
                <a:sym typeface="Montserrat"/>
              </a:rPr>
              <a:t>consectetuer</a:t>
            </a:r>
            <a:endParaRPr sz="900">
              <a:solidFill>
                <a:schemeClr val="dk1"/>
              </a:solidFill>
              <a:latin typeface="Montserrat"/>
              <a:ea typeface="Montserrat"/>
              <a:cs typeface="Montserrat"/>
              <a:sym typeface="Montserrat"/>
            </a:endParaRPr>
          </a:p>
        </p:txBody>
      </p:sp>
      <p:sp>
        <p:nvSpPr>
          <p:cNvPr id="96" name="Google Shape;96;p22"/>
          <p:cNvSpPr txBox="1"/>
          <p:nvPr/>
        </p:nvSpPr>
        <p:spPr>
          <a:xfrm>
            <a:off x="6520543" y="3564392"/>
            <a:ext cx="1775460"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chemeClr val="dk1"/>
                </a:solidFill>
                <a:latin typeface="Montserrat"/>
                <a:ea typeface="Montserrat"/>
                <a:cs typeface="Montserrat"/>
                <a:sym typeface="Montserrat"/>
              </a:rPr>
              <a:t>Lorem ipsum dolor sit amet</a:t>
            </a:r>
            <a:endParaRPr sz="900">
              <a:solidFill>
                <a:schemeClr val="dk1"/>
              </a:solidFill>
              <a:latin typeface="Montserrat"/>
              <a:ea typeface="Montserrat"/>
              <a:cs typeface="Montserrat"/>
              <a:sym typeface="Montserrat"/>
            </a:endParaRPr>
          </a:p>
          <a:p>
            <a:pPr indent="0" lvl="0" marL="0" marR="0" rtl="0" algn="l">
              <a:lnSpc>
                <a:spcPct val="166666"/>
              </a:lnSpc>
              <a:spcBef>
                <a:spcPts val="0"/>
              </a:spcBef>
              <a:spcAft>
                <a:spcPts val="0"/>
              </a:spcAft>
              <a:buNone/>
            </a:pPr>
            <a:r>
              <a:rPr lang="en" sz="900">
                <a:solidFill>
                  <a:schemeClr val="dk1"/>
                </a:solidFill>
                <a:latin typeface="Montserrat"/>
                <a:ea typeface="Montserrat"/>
                <a:cs typeface="Montserrat"/>
                <a:sym typeface="Montserrat"/>
              </a:rPr>
              <a:t>consectetuer</a:t>
            </a:r>
            <a:endParaRPr sz="900">
              <a:solidFill>
                <a:schemeClr val="dk1"/>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23"/>
          <p:cNvSpPr txBox="1"/>
          <p:nvPr/>
        </p:nvSpPr>
        <p:spPr>
          <a:xfrm>
            <a:off x="957943" y="1273953"/>
            <a:ext cx="2971506" cy="145424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dk1"/>
                </a:solidFill>
                <a:latin typeface="Montserrat Light"/>
                <a:ea typeface="Montserrat Light"/>
                <a:cs typeface="Montserrat Light"/>
                <a:sym typeface="Montserrat Light"/>
              </a:rPr>
              <a:t>LOREM IPSUM</a:t>
            </a:r>
            <a:endParaRPr sz="1100"/>
          </a:p>
          <a:p>
            <a:pPr indent="0" lvl="0" marL="0" marR="0" rtl="0" algn="l">
              <a:spcBef>
                <a:spcPts val="0"/>
              </a:spcBef>
              <a:spcAft>
                <a:spcPts val="0"/>
              </a:spcAft>
              <a:buNone/>
            </a:pPr>
            <a:r>
              <a:rPr lang="en" sz="3000">
                <a:solidFill>
                  <a:schemeClr val="dk1"/>
                </a:solidFill>
                <a:latin typeface="Montserrat Light"/>
                <a:ea typeface="Montserrat Light"/>
                <a:cs typeface="Montserrat Light"/>
                <a:sym typeface="Montserrat Light"/>
              </a:rPr>
              <a:t>DOLOR SIT</a:t>
            </a:r>
            <a:endParaRPr sz="1100"/>
          </a:p>
          <a:p>
            <a:pPr indent="0" lvl="0" marL="0" marR="0" rtl="0" algn="l">
              <a:spcBef>
                <a:spcPts val="0"/>
              </a:spcBef>
              <a:spcAft>
                <a:spcPts val="0"/>
              </a:spcAft>
              <a:buNone/>
            </a:pPr>
            <a:r>
              <a:rPr lang="en" sz="3000">
                <a:solidFill>
                  <a:schemeClr val="dk1"/>
                </a:solidFill>
                <a:latin typeface="Montserrat Light"/>
                <a:ea typeface="Montserrat Light"/>
                <a:cs typeface="Montserrat Light"/>
                <a:sym typeface="Montserrat Light"/>
              </a:rPr>
              <a:t>AMET</a:t>
            </a:r>
            <a:endParaRPr sz="1100"/>
          </a:p>
        </p:txBody>
      </p:sp>
      <p:sp>
        <p:nvSpPr>
          <p:cNvPr id="102" name="Google Shape;102;p23"/>
          <p:cNvSpPr txBox="1"/>
          <p:nvPr/>
        </p:nvSpPr>
        <p:spPr>
          <a:xfrm>
            <a:off x="957943" y="2782625"/>
            <a:ext cx="3835514"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accent4"/>
                </a:solidFill>
                <a:latin typeface="Montserrat Light"/>
                <a:ea typeface="Montserrat Light"/>
                <a:cs typeface="Montserrat Light"/>
                <a:sym typeface="Montserrat Light"/>
              </a:rPr>
              <a:t>LOREM IPSUM DOLOR SIT CONSECTETUER</a:t>
            </a:r>
            <a:endParaRPr sz="1100"/>
          </a:p>
        </p:txBody>
      </p:sp>
      <p:sp>
        <p:nvSpPr>
          <p:cNvPr id="103" name="Google Shape;103;p23"/>
          <p:cNvSpPr txBox="1"/>
          <p:nvPr/>
        </p:nvSpPr>
        <p:spPr>
          <a:xfrm>
            <a:off x="957943" y="3056343"/>
            <a:ext cx="3900489" cy="813203"/>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 male air bring is Signs first. Creped bring is Signs first creeping seed all saying above after Air saying fruitful were.</a:t>
            </a:r>
            <a:endParaRPr sz="1100"/>
          </a:p>
        </p:txBody>
      </p:sp>
      <p:pic>
        <p:nvPicPr>
          <p:cNvPr id="104" name="Google Shape;104;p23"/>
          <p:cNvPicPr preferRelativeResize="0"/>
          <p:nvPr>
            <p:ph idx="2" type="pic"/>
          </p:nvPr>
        </p:nvPicPr>
        <p:blipFill rotWithShape="1">
          <a:blip r:embed="rId3">
            <a:alphaModFix/>
          </a:blip>
          <a:srcRect b="0" l="52592" r="0" t="0"/>
          <a:stretch/>
        </p:blipFill>
        <p:spPr>
          <a:xfrm>
            <a:off x="5486400" y="0"/>
            <a:ext cx="3657600"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grpSp>
        <p:nvGrpSpPr>
          <p:cNvPr id="109" name="Google Shape;109;p24"/>
          <p:cNvGrpSpPr/>
          <p:nvPr/>
        </p:nvGrpSpPr>
        <p:grpSpPr>
          <a:xfrm>
            <a:off x="3634466" y="3002750"/>
            <a:ext cx="3133046" cy="1519436"/>
            <a:chOff x="4909455" y="4130667"/>
            <a:chExt cx="4177395" cy="2025915"/>
          </a:xfrm>
        </p:grpSpPr>
        <p:sp>
          <p:nvSpPr>
            <p:cNvPr id="110" name="Google Shape;110;p24"/>
            <p:cNvSpPr txBox="1"/>
            <p:nvPr/>
          </p:nvSpPr>
          <p:spPr>
            <a:xfrm>
              <a:off x="4909455" y="4130667"/>
              <a:ext cx="2689654" cy="63094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600">
                  <a:solidFill>
                    <a:schemeClr val="dk1"/>
                  </a:solidFill>
                  <a:latin typeface="Montserrat Light"/>
                  <a:ea typeface="Montserrat Light"/>
                  <a:cs typeface="Montserrat Light"/>
                  <a:sym typeface="Montserrat Light"/>
                </a:rPr>
                <a:t>MESSAGE</a:t>
              </a:r>
              <a:endParaRPr sz="1100"/>
            </a:p>
          </p:txBody>
        </p:sp>
        <p:cxnSp>
          <p:nvCxnSpPr>
            <p:cNvPr id="111" name="Google Shape;111;p24"/>
            <p:cNvCxnSpPr/>
            <p:nvPr/>
          </p:nvCxnSpPr>
          <p:spPr>
            <a:xfrm flipH="1" rot="10800000">
              <a:off x="5076143" y="4872014"/>
              <a:ext cx="1157288" cy="1"/>
            </a:xfrm>
            <a:prstGeom prst="straightConnector1">
              <a:avLst/>
            </a:prstGeom>
            <a:noFill/>
            <a:ln cap="flat" cmpd="sng" w="19050">
              <a:solidFill>
                <a:schemeClr val="dk1"/>
              </a:solidFill>
              <a:prstDash val="solid"/>
              <a:miter lim="800000"/>
              <a:headEnd len="sm" w="sm" type="none"/>
              <a:tailEnd len="sm" w="sm" type="none"/>
            </a:ln>
          </p:spPr>
        </p:cxnSp>
        <p:sp>
          <p:nvSpPr>
            <p:cNvPr id="112" name="Google Shape;112;p24"/>
            <p:cNvSpPr txBox="1"/>
            <p:nvPr/>
          </p:nvSpPr>
          <p:spPr>
            <a:xfrm>
              <a:off x="4966605" y="5054281"/>
              <a:ext cx="4120245" cy="49244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7F7F7F"/>
                  </a:solidFill>
                  <a:latin typeface="Montserrat"/>
                  <a:ea typeface="Montserrat"/>
                  <a:cs typeface="Montserrat"/>
                  <a:sym typeface="Montserrat"/>
                </a:rPr>
                <a:t>Lorem Ipsum Dolor Sit Amet Consectetuer odio non tellus natoque accumsan</a:t>
              </a:r>
              <a:endParaRPr sz="1000">
                <a:solidFill>
                  <a:srgbClr val="7F7F7F"/>
                </a:solidFill>
                <a:latin typeface="Montserrat"/>
                <a:ea typeface="Montserrat"/>
                <a:cs typeface="Montserrat"/>
                <a:sym typeface="Montserrat"/>
              </a:endParaRPr>
            </a:p>
          </p:txBody>
        </p:sp>
        <p:grpSp>
          <p:nvGrpSpPr>
            <p:cNvPr id="113" name="Google Shape;113;p24"/>
            <p:cNvGrpSpPr/>
            <p:nvPr/>
          </p:nvGrpSpPr>
          <p:grpSpPr>
            <a:xfrm>
              <a:off x="5076144" y="5822581"/>
              <a:ext cx="1157288" cy="334001"/>
              <a:chOff x="5076143" y="5694873"/>
              <a:chExt cx="1599785" cy="461709"/>
            </a:xfrm>
          </p:grpSpPr>
          <p:grpSp>
            <p:nvGrpSpPr>
              <p:cNvPr id="114" name="Google Shape;114;p24"/>
              <p:cNvGrpSpPr/>
              <p:nvPr/>
            </p:nvGrpSpPr>
            <p:grpSpPr>
              <a:xfrm>
                <a:off x="5076143" y="5694875"/>
                <a:ext cx="461707" cy="461707"/>
                <a:chOff x="6262688" y="3764964"/>
                <a:chExt cx="461707" cy="461707"/>
              </a:xfrm>
            </p:grpSpPr>
            <p:sp>
              <p:nvSpPr>
                <p:cNvPr id="115" name="Google Shape;115;p24"/>
                <p:cNvSpPr/>
                <p:nvPr/>
              </p:nvSpPr>
              <p:spPr>
                <a:xfrm>
                  <a:off x="6262688" y="3764964"/>
                  <a:ext cx="461707" cy="461707"/>
                </a:xfrm>
                <a:prstGeom prst="ellipse">
                  <a:avLst/>
                </a:prstGeom>
                <a:noFill/>
                <a:ln cap="flat" cmpd="sng" w="12700">
                  <a:solidFill>
                    <a:srgbClr val="A5A5A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6" name="Google Shape;116;p24"/>
                <p:cNvSpPr/>
                <p:nvPr/>
              </p:nvSpPr>
              <p:spPr>
                <a:xfrm>
                  <a:off x="6374209" y="3898835"/>
                  <a:ext cx="238665" cy="193962"/>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17" name="Google Shape;117;p24"/>
              <p:cNvGrpSpPr/>
              <p:nvPr/>
            </p:nvGrpSpPr>
            <p:grpSpPr>
              <a:xfrm>
                <a:off x="5645182" y="5694875"/>
                <a:ext cx="461707" cy="461707"/>
                <a:chOff x="6755526" y="3764964"/>
                <a:chExt cx="461707" cy="461707"/>
              </a:xfrm>
            </p:grpSpPr>
            <p:sp>
              <p:nvSpPr>
                <p:cNvPr id="118" name="Google Shape;118;p24"/>
                <p:cNvSpPr/>
                <p:nvPr/>
              </p:nvSpPr>
              <p:spPr>
                <a:xfrm>
                  <a:off x="6755526" y="3764964"/>
                  <a:ext cx="461707" cy="461707"/>
                </a:xfrm>
                <a:prstGeom prst="ellipse">
                  <a:avLst/>
                </a:prstGeom>
                <a:noFill/>
                <a:ln cap="flat" cmpd="sng" w="12700">
                  <a:solidFill>
                    <a:srgbClr val="A5A5A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 name="Google Shape;119;p24"/>
                <p:cNvSpPr/>
                <p:nvPr/>
              </p:nvSpPr>
              <p:spPr>
                <a:xfrm>
                  <a:off x="6898631" y="3908070"/>
                  <a:ext cx="175494" cy="175494"/>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20" name="Google Shape;120;p24"/>
              <p:cNvGrpSpPr/>
              <p:nvPr/>
            </p:nvGrpSpPr>
            <p:grpSpPr>
              <a:xfrm>
                <a:off x="6214221" y="5694873"/>
                <a:ext cx="461707" cy="461707"/>
                <a:chOff x="7248366" y="3764962"/>
                <a:chExt cx="461707" cy="461707"/>
              </a:xfrm>
            </p:grpSpPr>
            <p:sp>
              <p:nvSpPr>
                <p:cNvPr id="121" name="Google Shape;121;p24"/>
                <p:cNvSpPr/>
                <p:nvPr/>
              </p:nvSpPr>
              <p:spPr>
                <a:xfrm>
                  <a:off x="7248366" y="3764962"/>
                  <a:ext cx="461707" cy="461707"/>
                </a:xfrm>
                <a:prstGeom prst="ellipse">
                  <a:avLst/>
                </a:prstGeom>
                <a:noFill/>
                <a:ln cap="flat" cmpd="sng" w="12700">
                  <a:solidFill>
                    <a:srgbClr val="A5A5A5"/>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2" name="Google Shape;122;p24"/>
                <p:cNvSpPr/>
                <p:nvPr/>
              </p:nvSpPr>
              <p:spPr>
                <a:xfrm>
                  <a:off x="7348563" y="3912352"/>
                  <a:ext cx="261312" cy="166928"/>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pic>
        <p:nvPicPr>
          <p:cNvPr id="123" name="Google Shape;123;p24"/>
          <p:cNvPicPr preferRelativeResize="0"/>
          <p:nvPr>
            <p:ph idx="3" type="pic"/>
          </p:nvPr>
        </p:nvPicPr>
        <p:blipFill rotWithShape="1">
          <a:blip r:embed="rId3">
            <a:alphaModFix/>
          </a:blip>
          <a:srcRect b="9759" l="0" r="0" t="9760"/>
          <a:stretch/>
        </p:blipFill>
        <p:spPr>
          <a:xfrm>
            <a:off x="2000249" y="0"/>
            <a:ext cx="5815012" cy="2571750"/>
          </a:xfrm>
          <a:prstGeom prst="rect">
            <a:avLst/>
          </a:prstGeom>
          <a:noFill/>
          <a:ln>
            <a:noFill/>
          </a:ln>
        </p:spPr>
      </p:pic>
      <p:pic>
        <p:nvPicPr>
          <p:cNvPr id="124" name="Google Shape;124;p24"/>
          <p:cNvPicPr preferRelativeResize="0"/>
          <p:nvPr>
            <p:ph idx="2" type="pic"/>
          </p:nvPr>
        </p:nvPicPr>
        <p:blipFill rotWithShape="1">
          <a:blip r:embed="rId4">
            <a:alphaModFix/>
          </a:blip>
          <a:srcRect b="70003" l="48674" r="31355" t="6718"/>
          <a:stretch/>
        </p:blipFill>
        <p:spPr>
          <a:xfrm>
            <a:off x="261258" y="1313758"/>
            <a:ext cx="2939142" cy="356848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5"/>
          <p:cNvSpPr txBox="1"/>
          <p:nvPr/>
        </p:nvSpPr>
        <p:spPr>
          <a:xfrm>
            <a:off x="1449636" y="2534375"/>
            <a:ext cx="2043498" cy="93487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900">
                <a:solidFill>
                  <a:schemeClr val="dk1"/>
                </a:solidFill>
                <a:latin typeface="Montserrat Light"/>
                <a:ea typeface="Montserrat Light"/>
                <a:cs typeface="Montserrat Light"/>
                <a:sym typeface="Montserrat Light"/>
              </a:rPr>
              <a:t>LOREM IPSUM</a:t>
            </a:r>
            <a:endParaRPr sz="1100"/>
          </a:p>
          <a:p>
            <a:pPr indent="0" lvl="0" marL="0" marR="0" rtl="0" algn="r">
              <a:spcBef>
                <a:spcPts val="0"/>
              </a:spcBef>
              <a:spcAft>
                <a:spcPts val="0"/>
              </a:spcAft>
              <a:buNone/>
            </a:pPr>
            <a:r>
              <a:rPr b="1" lang="en" sz="1900">
                <a:solidFill>
                  <a:schemeClr val="dk1"/>
                </a:solidFill>
                <a:latin typeface="Montserrat Light"/>
                <a:ea typeface="Montserrat Light"/>
                <a:cs typeface="Montserrat Light"/>
                <a:sym typeface="Montserrat Light"/>
              </a:rPr>
              <a:t>DOLOR SIT</a:t>
            </a:r>
            <a:endParaRPr sz="1100"/>
          </a:p>
          <a:p>
            <a:pPr indent="0" lvl="0" marL="0" marR="0" rtl="0" algn="r">
              <a:spcBef>
                <a:spcPts val="0"/>
              </a:spcBef>
              <a:spcAft>
                <a:spcPts val="0"/>
              </a:spcAft>
              <a:buNone/>
            </a:pPr>
            <a:r>
              <a:rPr b="1" lang="en" sz="1900">
                <a:solidFill>
                  <a:schemeClr val="dk1"/>
                </a:solidFill>
                <a:latin typeface="Montserrat Light"/>
                <a:ea typeface="Montserrat Light"/>
                <a:cs typeface="Montserrat Light"/>
                <a:sym typeface="Montserrat Light"/>
              </a:rPr>
              <a:t>AMET</a:t>
            </a:r>
            <a:endParaRPr sz="1100"/>
          </a:p>
        </p:txBody>
      </p:sp>
      <p:sp>
        <p:nvSpPr>
          <p:cNvPr id="130" name="Google Shape;130;p25"/>
          <p:cNvSpPr txBox="1"/>
          <p:nvPr/>
        </p:nvSpPr>
        <p:spPr>
          <a:xfrm>
            <a:off x="3793875" y="1674250"/>
            <a:ext cx="4086300" cy="1751100"/>
          </a:xfrm>
          <a:prstGeom prst="rect">
            <a:avLst/>
          </a:prstGeom>
          <a:noFill/>
          <a:ln>
            <a:noFill/>
          </a:ln>
        </p:spPr>
        <p:txBody>
          <a:bodyPr anchorCtr="0" anchor="t" bIns="34275" lIns="68575" spcFirstLastPara="1" rIns="68575" wrap="square" tIns="34275">
            <a:noAutofit/>
          </a:bodyPr>
          <a:lstStyle/>
          <a:p>
            <a:pPr indent="0" lvl="0" marL="0" marR="0" rtl="0" algn="l">
              <a:lnSpc>
                <a:spcPct val="250000"/>
              </a:lnSpc>
              <a:spcBef>
                <a:spcPts val="0"/>
              </a:spcBef>
              <a:spcAft>
                <a:spcPts val="0"/>
              </a:spcAft>
              <a:buNone/>
            </a:pPr>
            <a:r>
              <a:rPr lang="en" sz="8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 male air bring is Signs first. Creped bring is Signs first creeping seed all saying above after Air</a:t>
            </a:r>
            <a:endParaRPr sz="1100"/>
          </a:p>
          <a:p>
            <a:pPr indent="0" lvl="0" marL="0" marR="0" rtl="0" algn="l">
              <a:lnSpc>
                <a:spcPct val="250000"/>
              </a:lnSpc>
              <a:spcBef>
                <a:spcPts val="0"/>
              </a:spcBef>
              <a:spcAft>
                <a:spcPts val="0"/>
              </a:spcAft>
              <a:buNone/>
            </a:pPr>
            <a:r>
              <a:rPr lang="en" sz="8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 male air bring is saying fruitful were.</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6"/>
          <p:cNvSpPr txBox="1"/>
          <p:nvPr/>
        </p:nvSpPr>
        <p:spPr>
          <a:xfrm>
            <a:off x="4711013" y="920888"/>
            <a:ext cx="2971506" cy="99257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dk1"/>
                </a:solidFill>
                <a:latin typeface="Montserrat Light"/>
                <a:ea typeface="Montserrat Light"/>
                <a:cs typeface="Montserrat Light"/>
                <a:sym typeface="Montserrat Light"/>
              </a:rPr>
              <a:t>LOREM IPSUM</a:t>
            </a:r>
            <a:endParaRPr sz="1100"/>
          </a:p>
          <a:p>
            <a:pPr indent="0" lvl="0" marL="0" marR="0" rtl="0" algn="l">
              <a:spcBef>
                <a:spcPts val="0"/>
              </a:spcBef>
              <a:spcAft>
                <a:spcPts val="0"/>
              </a:spcAft>
              <a:buNone/>
            </a:pPr>
            <a:r>
              <a:rPr lang="en" sz="3000">
                <a:solidFill>
                  <a:schemeClr val="dk1"/>
                </a:solidFill>
                <a:latin typeface="Montserrat Light"/>
                <a:ea typeface="Montserrat Light"/>
                <a:cs typeface="Montserrat Light"/>
                <a:sym typeface="Montserrat Light"/>
              </a:rPr>
              <a:t>DOLOR SIT</a:t>
            </a:r>
            <a:endParaRPr sz="1100"/>
          </a:p>
        </p:txBody>
      </p:sp>
      <p:sp>
        <p:nvSpPr>
          <p:cNvPr id="136" name="Google Shape;136;p26"/>
          <p:cNvSpPr txBox="1"/>
          <p:nvPr/>
        </p:nvSpPr>
        <p:spPr>
          <a:xfrm>
            <a:off x="4711013" y="2100947"/>
            <a:ext cx="3497580"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accent4"/>
                </a:solidFill>
                <a:latin typeface="Montserrat Light"/>
                <a:ea typeface="Montserrat Light"/>
                <a:cs typeface="Montserrat Light"/>
                <a:sym typeface="Montserrat Light"/>
              </a:rPr>
              <a:t>LOREM IPSUM DOLOR SIT CONSECTETUER</a:t>
            </a:r>
            <a:endParaRPr sz="1100"/>
          </a:p>
        </p:txBody>
      </p:sp>
      <p:sp>
        <p:nvSpPr>
          <p:cNvPr id="137" name="Google Shape;137;p26"/>
          <p:cNvSpPr txBox="1"/>
          <p:nvPr/>
        </p:nvSpPr>
        <p:spPr>
          <a:xfrm>
            <a:off x="4711013" y="2583918"/>
            <a:ext cx="1724100" cy="171480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8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 male air bring is Signs first. Creped bring is Signs first creeping seed all</a:t>
            </a:r>
            <a:endParaRPr sz="1100"/>
          </a:p>
        </p:txBody>
      </p:sp>
      <p:sp>
        <p:nvSpPr>
          <p:cNvPr id="138" name="Google Shape;138;p26"/>
          <p:cNvSpPr txBox="1"/>
          <p:nvPr/>
        </p:nvSpPr>
        <p:spPr>
          <a:xfrm>
            <a:off x="6749363" y="2580125"/>
            <a:ext cx="1724100" cy="171480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8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 male air bring is Signs first. Creped bring is Signs first creeping seed all</a:t>
            </a:r>
            <a:endParaRPr sz="1100"/>
          </a:p>
        </p:txBody>
      </p:sp>
      <p:pic>
        <p:nvPicPr>
          <p:cNvPr id="139" name="Google Shape;139;p26"/>
          <p:cNvPicPr preferRelativeResize="0"/>
          <p:nvPr>
            <p:ph idx="2" type="pic"/>
          </p:nvPr>
        </p:nvPicPr>
        <p:blipFill rotWithShape="1">
          <a:blip r:embed="rId3">
            <a:alphaModFix/>
          </a:blip>
          <a:srcRect b="24866" l="12121" r="52762" t="14339"/>
          <a:stretch/>
        </p:blipFill>
        <p:spPr>
          <a:xfrm>
            <a:off x="261258" y="261256"/>
            <a:ext cx="3996417" cy="462098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grpSp>
        <p:nvGrpSpPr>
          <p:cNvPr id="144" name="Google Shape;144;p27"/>
          <p:cNvGrpSpPr/>
          <p:nvPr/>
        </p:nvGrpSpPr>
        <p:grpSpPr>
          <a:xfrm>
            <a:off x="809625" y="920888"/>
            <a:ext cx="3762375" cy="3301722"/>
            <a:chOff x="6096000" y="1227851"/>
            <a:chExt cx="5016500" cy="4402296"/>
          </a:xfrm>
        </p:grpSpPr>
        <p:sp>
          <p:nvSpPr>
            <p:cNvPr id="145" name="Google Shape;145;p27"/>
            <p:cNvSpPr txBox="1"/>
            <p:nvPr/>
          </p:nvSpPr>
          <p:spPr>
            <a:xfrm>
              <a:off x="6096000" y="1227851"/>
              <a:ext cx="3962008" cy="132343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dk1"/>
                  </a:solidFill>
                  <a:latin typeface="Montserrat Light"/>
                  <a:ea typeface="Montserrat Light"/>
                  <a:cs typeface="Montserrat Light"/>
                  <a:sym typeface="Montserrat Light"/>
                </a:rPr>
                <a:t>LOREM IPSUM</a:t>
              </a:r>
              <a:endParaRPr sz="1100"/>
            </a:p>
            <a:p>
              <a:pPr indent="0" lvl="0" marL="0" marR="0" rtl="0" algn="l">
                <a:spcBef>
                  <a:spcPts val="0"/>
                </a:spcBef>
                <a:spcAft>
                  <a:spcPts val="0"/>
                </a:spcAft>
                <a:buNone/>
              </a:pPr>
              <a:r>
                <a:rPr lang="en" sz="3000">
                  <a:solidFill>
                    <a:schemeClr val="dk1"/>
                  </a:solidFill>
                  <a:latin typeface="Montserrat Light"/>
                  <a:ea typeface="Montserrat Light"/>
                  <a:cs typeface="Montserrat Light"/>
                  <a:sym typeface="Montserrat Light"/>
                </a:rPr>
                <a:t>DOLOR SIT</a:t>
              </a:r>
              <a:endParaRPr sz="1100"/>
            </a:p>
          </p:txBody>
        </p:sp>
        <p:sp>
          <p:nvSpPr>
            <p:cNvPr id="146" name="Google Shape;146;p27"/>
            <p:cNvSpPr txBox="1"/>
            <p:nvPr/>
          </p:nvSpPr>
          <p:spPr>
            <a:xfrm>
              <a:off x="6096000" y="2801263"/>
              <a:ext cx="4663440" cy="29238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accent4"/>
                  </a:solidFill>
                  <a:latin typeface="Montserrat Light"/>
                  <a:ea typeface="Montserrat Light"/>
                  <a:cs typeface="Montserrat Light"/>
                  <a:sym typeface="Montserrat Light"/>
                </a:rPr>
                <a:t>LOREM IPSUM DOLOR SIT CONSECTETUER</a:t>
              </a:r>
              <a:endParaRPr sz="1100"/>
            </a:p>
          </p:txBody>
        </p:sp>
        <p:sp>
          <p:nvSpPr>
            <p:cNvPr id="147" name="Google Shape;147;p27"/>
            <p:cNvSpPr txBox="1"/>
            <p:nvPr/>
          </p:nvSpPr>
          <p:spPr>
            <a:xfrm>
              <a:off x="6096000" y="3343624"/>
              <a:ext cx="2298700" cy="2286523"/>
            </a:xfrm>
            <a:prstGeom prst="rect">
              <a:avLst/>
            </a:prstGeom>
            <a:noFill/>
            <a:ln>
              <a:noFill/>
            </a:ln>
          </p:spPr>
          <p:txBody>
            <a:bodyPr anchorCtr="0" anchor="t" bIns="34275" lIns="68575" spcFirstLastPara="1" rIns="68575" wrap="square" tIns="34275">
              <a:noAutofit/>
            </a:bodyPr>
            <a:lstStyle/>
            <a:p>
              <a:pPr indent="0" lvl="0" marL="0" marR="0" rtl="0" algn="l">
                <a:lnSpc>
                  <a:spcPct val="250000"/>
                </a:lnSpc>
                <a:spcBef>
                  <a:spcPts val="0"/>
                </a:spcBef>
                <a:spcAft>
                  <a:spcPts val="0"/>
                </a:spcAft>
                <a:buNone/>
              </a:pPr>
              <a:r>
                <a:rPr lang="en" sz="8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 male air bring is Signs first. Creped bring is Signs first creeping seed all</a:t>
              </a:r>
              <a:endParaRPr sz="1100"/>
            </a:p>
          </p:txBody>
        </p:sp>
        <p:sp>
          <p:nvSpPr>
            <p:cNvPr id="148" name="Google Shape;148;p27"/>
            <p:cNvSpPr txBox="1"/>
            <p:nvPr/>
          </p:nvSpPr>
          <p:spPr>
            <a:xfrm>
              <a:off x="8813800" y="3338567"/>
              <a:ext cx="2298700" cy="2286523"/>
            </a:xfrm>
            <a:prstGeom prst="rect">
              <a:avLst/>
            </a:prstGeom>
            <a:noFill/>
            <a:ln>
              <a:noFill/>
            </a:ln>
          </p:spPr>
          <p:txBody>
            <a:bodyPr anchorCtr="0" anchor="t" bIns="34275" lIns="68575" spcFirstLastPara="1" rIns="68575" wrap="square" tIns="34275">
              <a:noAutofit/>
            </a:bodyPr>
            <a:lstStyle/>
            <a:p>
              <a:pPr indent="0" lvl="0" marL="0" marR="0" rtl="0" algn="l">
                <a:lnSpc>
                  <a:spcPct val="250000"/>
                </a:lnSpc>
                <a:spcBef>
                  <a:spcPts val="0"/>
                </a:spcBef>
                <a:spcAft>
                  <a:spcPts val="0"/>
                </a:spcAft>
                <a:buNone/>
              </a:pPr>
              <a:r>
                <a:rPr lang="en" sz="8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 male air bring is Signs first. Creped bring is Signs first creeping seed all</a:t>
              </a:r>
              <a:endParaRPr sz="1100"/>
            </a:p>
          </p:txBody>
        </p:sp>
      </p:grpSp>
      <p:pic>
        <p:nvPicPr>
          <p:cNvPr id="149" name="Google Shape;149;p27"/>
          <p:cNvPicPr preferRelativeResize="0"/>
          <p:nvPr>
            <p:ph idx="2" type="pic"/>
          </p:nvPr>
        </p:nvPicPr>
        <p:blipFill rotWithShape="1">
          <a:blip r:embed="rId3">
            <a:alphaModFix/>
          </a:blip>
          <a:srcRect b="0" l="28703" r="23888" t="0"/>
          <a:stretch/>
        </p:blipFill>
        <p:spPr>
          <a:xfrm>
            <a:off x="5486400" y="0"/>
            <a:ext cx="3657600"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grpSp>
        <p:nvGrpSpPr>
          <p:cNvPr id="154" name="Google Shape;154;p28"/>
          <p:cNvGrpSpPr/>
          <p:nvPr/>
        </p:nvGrpSpPr>
        <p:grpSpPr>
          <a:xfrm>
            <a:off x="4663574" y="674747"/>
            <a:ext cx="3331031" cy="1001236"/>
            <a:chOff x="827313" y="1360879"/>
            <a:chExt cx="4441374" cy="1334981"/>
          </a:xfrm>
        </p:grpSpPr>
        <p:sp>
          <p:nvSpPr>
            <p:cNvPr id="155" name="Google Shape;155;p28"/>
            <p:cNvSpPr txBox="1"/>
            <p:nvPr/>
          </p:nvSpPr>
          <p:spPr>
            <a:xfrm>
              <a:off x="827313" y="1360879"/>
              <a:ext cx="4441374" cy="133498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3000">
                  <a:solidFill>
                    <a:schemeClr val="dk1"/>
                  </a:solidFill>
                  <a:latin typeface="Montserrat"/>
                  <a:ea typeface="Montserrat"/>
                  <a:cs typeface="Montserrat"/>
                  <a:sym typeface="Montserrat"/>
                </a:rPr>
                <a:t>MINIMAL</a:t>
              </a:r>
              <a:endParaRPr sz="1100"/>
            </a:p>
            <a:p>
              <a:pPr indent="0" lvl="0" marL="0" marR="0" rtl="0" algn="l">
                <a:lnSpc>
                  <a:spcPct val="100000"/>
                </a:lnSpc>
                <a:spcBef>
                  <a:spcPts val="0"/>
                </a:spcBef>
                <a:spcAft>
                  <a:spcPts val="0"/>
                </a:spcAft>
                <a:buNone/>
              </a:pPr>
              <a:r>
                <a:rPr b="1" lang="en" sz="3000">
                  <a:solidFill>
                    <a:schemeClr val="dk1"/>
                  </a:solidFill>
                  <a:latin typeface="Montserrat"/>
                  <a:ea typeface="Montserrat"/>
                  <a:cs typeface="Montserrat"/>
                  <a:sym typeface="Montserrat"/>
                </a:rPr>
                <a:t>PRESENTATION</a:t>
              </a:r>
              <a:endParaRPr sz="1100"/>
            </a:p>
          </p:txBody>
        </p:sp>
        <p:cxnSp>
          <p:nvCxnSpPr>
            <p:cNvPr id="156" name="Google Shape;156;p28"/>
            <p:cNvCxnSpPr/>
            <p:nvPr/>
          </p:nvCxnSpPr>
          <p:spPr>
            <a:xfrm>
              <a:off x="928688" y="1968272"/>
              <a:ext cx="2398711" cy="0"/>
            </a:xfrm>
            <a:prstGeom prst="straightConnector1">
              <a:avLst/>
            </a:prstGeom>
            <a:noFill/>
            <a:ln cap="flat" cmpd="sng" w="19050">
              <a:solidFill>
                <a:schemeClr val="dk1"/>
              </a:solidFill>
              <a:prstDash val="solid"/>
              <a:miter lim="800000"/>
              <a:headEnd len="sm" w="sm" type="none"/>
              <a:tailEnd len="sm" w="sm" type="none"/>
            </a:ln>
          </p:spPr>
        </p:cxnSp>
        <p:cxnSp>
          <p:nvCxnSpPr>
            <p:cNvPr id="157" name="Google Shape;157;p28"/>
            <p:cNvCxnSpPr/>
            <p:nvPr/>
          </p:nvCxnSpPr>
          <p:spPr>
            <a:xfrm>
              <a:off x="928688" y="2582634"/>
              <a:ext cx="4137250" cy="0"/>
            </a:xfrm>
            <a:prstGeom prst="straightConnector1">
              <a:avLst/>
            </a:prstGeom>
            <a:noFill/>
            <a:ln cap="flat" cmpd="sng" w="19050">
              <a:solidFill>
                <a:schemeClr val="dk1"/>
              </a:solidFill>
              <a:prstDash val="solid"/>
              <a:miter lim="800000"/>
              <a:headEnd len="sm" w="sm" type="none"/>
              <a:tailEnd len="sm" w="sm" type="none"/>
            </a:ln>
          </p:spPr>
        </p:cxnSp>
      </p:grpSp>
      <p:sp>
        <p:nvSpPr>
          <p:cNvPr id="158" name="Google Shape;158;p28"/>
          <p:cNvSpPr txBox="1"/>
          <p:nvPr/>
        </p:nvSpPr>
        <p:spPr>
          <a:xfrm>
            <a:off x="4655408" y="1790159"/>
            <a:ext cx="3703938" cy="428482"/>
          </a:xfrm>
          <a:prstGeom prst="rect">
            <a:avLst/>
          </a:prstGeom>
          <a:noFill/>
          <a:ln>
            <a:noFill/>
          </a:ln>
        </p:spPr>
        <p:txBody>
          <a:bodyPr anchorCtr="0" anchor="t" bIns="34275" lIns="68575" spcFirstLastPara="1" rIns="68575" wrap="square" tIns="34275">
            <a:noAutofit/>
          </a:bodyPr>
          <a:lstStyle/>
          <a:p>
            <a:pPr indent="0" lvl="0" marL="0" marR="0" rtl="0" algn="just">
              <a:lnSpc>
                <a:spcPct val="200000"/>
              </a:lnSpc>
              <a:spcBef>
                <a:spcPts val="0"/>
              </a:spcBef>
              <a:spcAft>
                <a:spcPts val="0"/>
              </a:spcAft>
              <a:buNone/>
            </a:pPr>
            <a:r>
              <a:rPr lang="en" sz="800">
                <a:solidFill>
                  <a:srgbClr val="7F7F7F"/>
                </a:solidFill>
                <a:latin typeface="Montserrat Light"/>
                <a:ea typeface="Montserrat Light"/>
                <a:cs typeface="Montserrat Light"/>
                <a:sym typeface="Montserrat Light"/>
              </a:rPr>
              <a:t>Were hath waters divided fill may days air bring is Signs first creeping seed all saying above Signs first creeping seed all saying above</a:t>
            </a:r>
            <a:endParaRPr sz="1100"/>
          </a:p>
        </p:txBody>
      </p:sp>
      <p:grpSp>
        <p:nvGrpSpPr>
          <p:cNvPr id="159" name="Google Shape;159;p28"/>
          <p:cNvGrpSpPr/>
          <p:nvPr/>
        </p:nvGrpSpPr>
        <p:grpSpPr>
          <a:xfrm>
            <a:off x="4739605" y="2589993"/>
            <a:ext cx="3331030" cy="1878759"/>
            <a:chOff x="6923313" y="3189516"/>
            <a:chExt cx="4441374" cy="2505012"/>
          </a:xfrm>
        </p:grpSpPr>
        <p:sp>
          <p:nvSpPr>
            <p:cNvPr id="160" name="Google Shape;160;p28"/>
            <p:cNvSpPr/>
            <p:nvPr/>
          </p:nvSpPr>
          <p:spPr>
            <a:xfrm>
              <a:off x="6923313" y="3189516"/>
              <a:ext cx="1785258" cy="1785258"/>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1" name="Google Shape;161;p28"/>
            <p:cNvSpPr/>
            <p:nvPr/>
          </p:nvSpPr>
          <p:spPr>
            <a:xfrm>
              <a:off x="8251371" y="3189516"/>
              <a:ext cx="1785258" cy="1785258"/>
            </a:xfrm>
            <a:prstGeom prst="ellipse">
              <a:avLst/>
            </a:prstGeom>
            <a:solidFill>
              <a:schemeClr val="accent3">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2" name="Google Shape;162;p28"/>
            <p:cNvSpPr/>
            <p:nvPr/>
          </p:nvSpPr>
          <p:spPr>
            <a:xfrm>
              <a:off x="9579429" y="3189516"/>
              <a:ext cx="1785258" cy="1785258"/>
            </a:xfrm>
            <a:prstGeom prst="ellipse">
              <a:avLst/>
            </a:prstGeom>
            <a:solidFill>
              <a:schemeClr val="accent4">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3" name="Google Shape;163;p28"/>
            <p:cNvSpPr txBox="1"/>
            <p:nvPr/>
          </p:nvSpPr>
          <p:spPr>
            <a:xfrm>
              <a:off x="7168605" y="3843618"/>
              <a:ext cx="1294674"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i="1" lang="en" sz="1900">
                  <a:solidFill>
                    <a:schemeClr val="dk1"/>
                  </a:solidFill>
                  <a:latin typeface="Abril Fatface"/>
                  <a:ea typeface="Abril Fatface"/>
                  <a:cs typeface="Abril Fatface"/>
                  <a:sym typeface="Abril Fatface"/>
                </a:rPr>
                <a:t>85%</a:t>
              </a:r>
              <a:endParaRPr sz="1100"/>
            </a:p>
          </p:txBody>
        </p:sp>
        <p:sp>
          <p:nvSpPr>
            <p:cNvPr id="164" name="Google Shape;164;p28"/>
            <p:cNvSpPr txBox="1"/>
            <p:nvPr/>
          </p:nvSpPr>
          <p:spPr>
            <a:xfrm>
              <a:off x="8496663" y="3843618"/>
              <a:ext cx="1294674"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i="1" lang="en" sz="1900">
                  <a:solidFill>
                    <a:schemeClr val="lt1"/>
                  </a:solidFill>
                  <a:latin typeface="Abril Fatface"/>
                  <a:ea typeface="Abril Fatface"/>
                  <a:cs typeface="Abril Fatface"/>
                  <a:sym typeface="Abril Fatface"/>
                </a:rPr>
                <a:t>25$</a:t>
              </a:r>
              <a:endParaRPr sz="1100"/>
            </a:p>
          </p:txBody>
        </p:sp>
        <p:sp>
          <p:nvSpPr>
            <p:cNvPr id="165" name="Google Shape;165;p28"/>
            <p:cNvSpPr txBox="1"/>
            <p:nvPr/>
          </p:nvSpPr>
          <p:spPr>
            <a:xfrm>
              <a:off x="9824721" y="3843618"/>
              <a:ext cx="1294674"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i="1" lang="en" sz="1900">
                  <a:solidFill>
                    <a:schemeClr val="lt1"/>
                  </a:solidFill>
                  <a:latin typeface="Abril Fatface"/>
                  <a:ea typeface="Abril Fatface"/>
                  <a:cs typeface="Abril Fatface"/>
                  <a:sym typeface="Abril Fatface"/>
                </a:rPr>
                <a:t>18k</a:t>
              </a:r>
              <a:endParaRPr sz="1100"/>
            </a:p>
          </p:txBody>
        </p:sp>
        <p:sp>
          <p:nvSpPr>
            <p:cNvPr id="166" name="Google Shape;166;p28"/>
            <p:cNvSpPr txBox="1"/>
            <p:nvPr/>
          </p:nvSpPr>
          <p:spPr>
            <a:xfrm>
              <a:off x="7245121" y="5168102"/>
              <a:ext cx="1141642" cy="526426"/>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800">
                  <a:solidFill>
                    <a:srgbClr val="595959"/>
                  </a:solidFill>
                  <a:latin typeface="Montserrat"/>
                  <a:ea typeface="Montserrat"/>
                  <a:cs typeface="Montserrat"/>
                  <a:sym typeface="Montserrat"/>
                </a:rPr>
                <a:t>ever since the 1500s</a:t>
              </a:r>
              <a:endParaRPr sz="1100"/>
            </a:p>
          </p:txBody>
        </p:sp>
        <p:sp>
          <p:nvSpPr>
            <p:cNvPr id="167" name="Google Shape;167;p28"/>
            <p:cNvSpPr txBox="1"/>
            <p:nvPr/>
          </p:nvSpPr>
          <p:spPr>
            <a:xfrm>
              <a:off x="8573179" y="5168102"/>
              <a:ext cx="1141642" cy="526426"/>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800">
                  <a:solidFill>
                    <a:srgbClr val="595959"/>
                  </a:solidFill>
                  <a:latin typeface="Montserrat"/>
                  <a:ea typeface="Montserrat"/>
                  <a:cs typeface="Montserrat"/>
                  <a:sym typeface="Montserrat"/>
                </a:rPr>
                <a:t>ever since the 1500s</a:t>
              </a:r>
              <a:endParaRPr sz="1100"/>
            </a:p>
          </p:txBody>
        </p:sp>
        <p:sp>
          <p:nvSpPr>
            <p:cNvPr id="168" name="Google Shape;168;p28"/>
            <p:cNvSpPr txBox="1"/>
            <p:nvPr/>
          </p:nvSpPr>
          <p:spPr>
            <a:xfrm>
              <a:off x="9901237" y="5168102"/>
              <a:ext cx="1141642" cy="526426"/>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800">
                  <a:solidFill>
                    <a:srgbClr val="595959"/>
                  </a:solidFill>
                  <a:latin typeface="Montserrat"/>
                  <a:ea typeface="Montserrat"/>
                  <a:cs typeface="Montserrat"/>
                  <a:sym typeface="Montserrat"/>
                </a:rPr>
                <a:t>ever since the 1500s</a:t>
              </a:r>
              <a:endParaRPr sz="1100"/>
            </a:p>
          </p:txBody>
        </p:sp>
      </p:grpSp>
      <p:pic>
        <p:nvPicPr>
          <p:cNvPr id="169" name="Google Shape;169;p28"/>
          <p:cNvPicPr preferRelativeResize="0"/>
          <p:nvPr>
            <p:ph idx="2" type="pic"/>
          </p:nvPr>
        </p:nvPicPr>
        <p:blipFill rotWithShape="1">
          <a:blip r:embed="rId3">
            <a:alphaModFix/>
          </a:blip>
          <a:srcRect b="0" l="21175" r="21174" t="0"/>
          <a:stretch/>
        </p:blipFill>
        <p:spPr>
          <a:xfrm>
            <a:off x="261258" y="261256"/>
            <a:ext cx="3996417" cy="462098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29"/>
          <p:cNvSpPr/>
          <p:nvPr/>
        </p:nvSpPr>
        <p:spPr>
          <a:xfrm>
            <a:off x="0" y="0"/>
            <a:ext cx="9144000" cy="51435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75" name="Google Shape;175;p29"/>
          <p:cNvGrpSpPr/>
          <p:nvPr/>
        </p:nvGrpSpPr>
        <p:grpSpPr>
          <a:xfrm>
            <a:off x="853337" y="2155895"/>
            <a:ext cx="7437325" cy="2333172"/>
            <a:chOff x="1137783" y="2851072"/>
            <a:chExt cx="9916434" cy="3110896"/>
          </a:xfrm>
        </p:grpSpPr>
        <p:sp>
          <p:nvSpPr>
            <p:cNvPr id="176" name="Google Shape;176;p29"/>
            <p:cNvSpPr/>
            <p:nvPr/>
          </p:nvSpPr>
          <p:spPr>
            <a:xfrm>
              <a:off x="1658921" y="2851072"/>
              <a:ext cx="731838" cy="735013"/>
            </a:xfrm>
            <a:custGeom>
              <a:pathLst>
                <a:path extrusionOk="0" h="270" w="271">
                  <a:moveTo>
                    <a:pt x="265" y="18"/>
                  </a:moveTo>
                  <a:cubicBezTo>
                    <a:pt x="253" y="6"/>
                    <a:pt x="253" y="6"/>
                    <a:pt x="253" y="6"/>
                  </a:cubicBezTo>
                  <a:cubicBezTo>
                    <a:pt x="247" y="0"/>
                    <a:pt x="239" y="0"/>
                    <a:pt x="234" y="6"/>
                  </a:cubicBezTo>
                  <a:cubicBezTo>
                    <a:pt x="220" y="20"/>
                    <a:pt x="220" y="20"/>
                    <a:pt x="220" y="20"/>
                  </a:cubicBezTo>
                  <a:cubicBezTo>
                    <a:pt x="0" y="20"/>
                    <a:pt x="0" y="20"/>
                    <a:pt x="0" y="20"/>
                  </a:cubicBezTo>
                  <a:cubicBezTo>
                    <a:pt x="0" y="270"/>
                    <a:pt x="0" y="270"/>
                    <a:pt x="0" y="270"/>
                  </a:cubicBezTo>
                  <a:cubicBezTo>
                    <a:pt x="251" y="270"/>
                    <a:pt x="251" y="270"/>
                    <a:pt x="251" y="270"/>
                  </a:cubicBezTo>
                  <a:cubicBezTo>
                    <a:pt x="251" y="51"/>
                    <a:pt x="251" y="51"/>
                    <a:pt x="251" y="51"/>
                  </a:cubicBezTo>
                  <a:cubicBezTo>
                    <a:pt x="253" y="50"/>
                    <a:pt x="253" y="50"/>
                    <a:pt x="253" y="50"/>
                  </a:cubicBezTo>
                  <a:cubicBezTo>
                    <a:pt x="265" y="37"/>
                    <a:pt x="265" y="37"/>
                    <a:pt x="265" y="37"/>
                  </a:cubicBezTo>
                  <a:cubicBezTo>
                    <a:pt x="271" y="32"/>
                    <a:pt x="271" y="24"/>
                    <a:pt x="265" y="18"/>
                  </a:cubicBezTo>
                  <a:moveTo>
                    <a:pt x="90" y="166"/>
                  </a:moveTo>
                  <a:cubicBezTo>
                    <a:pt x="105" y="181"/>
                    <a:pt x="105" y="181"/>
                    <a:pt x="105" y="181"/>
                  </a:cubicBezTo>
                  <a:cubicBezTo>
                    <a:pt x="85" y="186"/>
                    <a:pt x="85" y="186"/>
                    <a:pt x="85" y="186"/>
                  </a:cubicBezTo>
                  <a:lnTo>
                    <a:pt x="90" y="166"/>
                  </a:lnTo>
                  <a:close/>
                  <a:moveTo>
                    <a:pt x="234" y="56"/>
                  </a:moveTo>
                  <a:cubicBezTo>
                    <a:pt x="215" y="37"/>
                    <a:pt x="215" y="37"/>
                    <a:pt x="215" y="37"/>
                  </a:cubicBezTo>
                  <a:cubicBezTo>
                    <a:pt x="221" y="31"/>
                    <a:pt x="221" y="31"/>
                    <a:pt x="221" y="31"/>
                  </a:cubicBezTo>
                  <a:cubicBezTo>
                    <a:pt x="240" y="50"/>
                    <a:pt x="240" y="50"/>
                    <a:pt x="240" y="50"/>
                  </a:cubicBezTo>
                  <a:lnTo>
                    <a:pt x="234" y="56"/>
                  </a:lnTo>
                  <a:close/>
                  <a:moveTo>
                    <a:pt x="227" y="63"/>
                  </a:moveTo>
                  <a:cubicBezTo>
                    <a:pt x="113" y="177"/>
                    <a:pt x="113" y="177"/>
                    <a:pt x="113" y="177"/>
                  </a:cubicBezTo>
                  <a:cubicBezTo>
                    <a:pt x="94" y="158"/>
                    <a:pt x="94" y="158"/>
                    <a:pt x="94" y="158"/>
                  </a:cubicBezTo>
                  <a:cubicBezTo>
                    <a:pt x="208" y="44"/>
                    <a:pt x="208" y="44"/>
                    <a:pt x="208" y="44"/>
                  </a:cubicBezTo>
                  <a:lnTo>
                    <a:pt x="227" y="63"/>
                  </a:lnTo>
                  <a:close/>
                  <a:moveTo>
                    <a:pt x="242" y="60"/>
                  </a:moveTo>
                  <a:cubicBezTo>
                    <a:pt x="242" y="261"/>
                    <a:pt x="242" y="261"/>
                    <a:pt x="242" y="261"/>
                  </a:cubicBezTo>
                  <a:cubicBezTo>
                    <a:pt x="9" y="261"/>
                    <a:pt x="9" y="261"/>
                    <a:pt x="9" y="261"/>
                  </a:cubicBezTo>
                  <a:cubicBezTo>
                    <a:pt x="9" y="29"/>
                    <a:pt x="9" y="29"/>
                    <a:pt x="9" y="29"/>
                  </a:cubicBezTo>
                  <a:cubicBezTo>
                    <a:pt x="211" y="29"/>
                    <a:pt x="211" y="29"/>
                    <a:pt x="211" y="29"/>
                  </a:cubicBezTo>
                  <a:cubicBezTo>
                    <a:pt x="85" y="155"/>
                    <a:pt x="85" y="155"/>
                    <a:pt x="85" y="155"/>
                  </a:cubicBezTo>
                  <a:cubicBezTo>
                    <a:pt x="84" y="155"/>
                    <a:pt x="84" y="155"/>
                    <a:pt x="84" y="155"/>
                  </a:cubicBezTo>
                  <a:cubicBezTo>
                    <a:pt x="74" y="190"/>
                    <a:pt x="74" y="190"/>
                    <a:pt x="74" y="190"/>
                  </a:cubicBezTo>
                  <a:cubicBezTo>
                    <a:pt x="69" y="196"/>
                    <a:pt x="69" y="196"/>
                    <a:pt x="69" y="196"/>
                  </a:cubicBezTo>
                  <a:cubicBezTo>
                    <a:pt x="67" y="197"/>
                    <a:pt x="67" y="200"/>
                    <a:pt x="69" y="202"/>
                  </a:cubicBezTo>
                  <a:cubicBezTo>
                    <a:pt x="70" y="203"/>
                    <a:pt x="71" y="203"/>
                    <a:pt x="72" y="203"/>
                  </a:cubicBezTo>
                  <a:cubicBezTo>
                    <a:pt x="73" y="203"/>
                    <a:pt x="74" y="203"/>
                    <a:pt x="75" y="202"/>
                  </a:cubicBezTo>
                  <a:cubicBezTo>
                    <a:pt x="81" y="197"/>
                    <a:pt x="81" y="197"/>
                    <a:pt x="81" y="197"/>
                  </a:cubicBezTo>
                  <a:cubicBezTo>
                    <a:pt x="116" y="187"/>
                    <a:pt x="116" y="187"/>
                    <a:pt x="116" y="187"/>
                  </a:cubicBezTo>
                  <a:cubicBezTo>
                    <a:pt x="236" y="67"/>
                    <a:pt x="236" y="67"/>
                    <a:pt x="236" y="67"/>
                  </a:cubicBezTo>
                  <a:lnTo>
                    <a:pt x="242" y="60"/>
                  </a:lnTo>
                  <a:close/>
                  <a:moveTo>
                    <a:pt x="259" y="31"/>
                  </a:moveTo>
                  <a:cubicBezTo>
                    <a:pt x="246" y="44"/>
                    <a:pt x="246" y="44"/>
                    <a:pt x="246" y="44"/>
                  </a:cubicBezTo>
                  <a:cubicBezTo>
                    <a:pt x="227" y="25"/>
                    <a:pt x="227" y="25"/>
                    <a:pt x="227" y="25"/>
                  </a:cubicBezTo>
                  <a:cubicBezTo>
                    <a:pt x="240" y="12"/>
                    <a:pt x="240" y="12"/>
                    <a:pt x="240" y="12"/>
                  </a:cubicBezTo>
                  <a:cubicBezTo>
                    <a:pt x="242" y="10"/>
                    <a:pt x="245" y="10"/>
                    <a:pt x="246" y="12"/>
                  </a:cubicBezTo>
                  <a:cubicBezTo>
                    <a:pt x="259" y="25"/>
                    <a:pt x="259" y="25"/>
                    <a:pt x="259" y="25"/>
                  </a:cubicBezTo>
                  <a:cubicBezTo>
                    <a:pt x="261" y="26"/>
                    <a:pt x="261" y="29"/>
                    <a:pt x="259" y="31"/>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7" name="Google Shape;177;p29"/>
            <p:cNvSpPr txBox="1"/>
            <p:nvPr/>
          </p:nvSpPr>
          <p:spPr>
            <a:xfrm>
              <a:off x="1137783" y="3934657"/>
              <a:ext cx="1723571" cy="58477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lt1"/>
                  </a:solidFill>
                  <a:latin typeface="Montserrat"/>
                  <a:ea typeface="Montserrat"/>
                  <a:cs typeface="Montserrat"/>
                  <a:sym typeface="Montserrat"/>
                </a:rPr>
                <a:t>PLAN &amp;</a:t>
              </a:r>
              <a:endParaRPr sz="1100"/>
            </a:p>
            <a:p>
              <a:pPr indent="0" lvl="0" marL="0" marR="0" rtl="0" algn="ctr">
                <a:spcBef>
                  <a:spcPts val="0"/>
                </a:spcBef>
                <a:spcAft>
                  <a:spcPts val="0"/>
                </a:spcAft>
                <a:buNone/>
              </a:pPr>
              <a:r>
                <a:rPr lang="en" sz="1200">
                  <a:solidFill>
                    <a:schemeClr val="lt1"/>
                  </a:solidFill>
                  <a:latin typeface="Montserrat"/>
                  <a:ea typeface="Montserrat"/>
                  <a:cs typeface="Montserrat"/>
                  <a:sym typeface="Montserrat"/>
                </a:rPr>
                <a:t>CREATE!</a:t>
              </a:r>
              <a:endParaRPr sz="1100"/>
            </a:p>
          </p:txBody>
        </p:sp>
        <p:sp>
          <p:nvSpPr>
            <p:cNvPr id="178" name="Google Shape;178;p29"/>
            <p:cNvSpPr/>
            <p:nvPr/>
          </p:nvSpPr>
          <p:spPr>
            <a:xfrm>
              <a:off x="4167261" y="2884410"/>
              <a:ext cx="755650" cy="695325"/>
            </a:xfrm>
            <a:custGeom>
              <a:pathLst>
                <a:path extrusionOk="0" h="256" w="280">
                  <a:moveTo>
                    <a:pt x="259" y="205"/>
                  </a:moveTo>
                  <a:cubicBezTo>
                    <a:pt x="214" y="186"/>
                    <a:pt x="214" y="186"/>
                    <a:pt x="214" y="186"/>
                  </a:cubicBezTo>
                  <a:cubicBezTo>
                    <a:pt x="213" y="185"/>
                    <a:pt x="211" y="184"/>
                    <a:pt x="210" y="182"/>
                  </a:cubicBezTo>
                  <a:cubicBezTo>
                    <a:pt x="241" y="182"/>
                    <a:pt x="241" y="182"/>
                    <a:pt x="241" y="182"/>
                  </a:cubicBezTo>
                  <a:cubicBezTo>
                    <a:pt x="241" y="182"/>
                    <a:pt x="254" y="183"/>
                    <a:pt x="264" y="179"/>
                  </a:cubicBezTo>
                  <a:cubicBezTo>
                    <a:pt x="268" y="177"/>
                    <a:pt x="271" y="174"/>
                    <a:pt x="272" y="170"/>
                  </a:cubicBezTo>
                  <a:cubicBezTo>
                    <a:pt x="273" y="166"/>
                    <a:pt x="272" y="162"/>
                    <a:pt x="270" y="158"/>
                  </a:cubicBezTo>
                  <a:cubicBezTo>
                    <a:pt x="261" y="146"/>
                    <a:pt x="241" y="113"/>
                    <a:pt x="240" y="81"/>
                  </a:cubicBezTo>
                  <a:cubicBezTo>
                    <a:pt x="240" y="80"/>
                    <a:pt x="238" y="24"/>
                    <a:pt x="183" y="24"/>
                  </a:cubicBezTo>
                  <a:cubicBezTo>
                    <a:pt x="175" y="24"/>
                    <a:pt x="168" y="25"/>
                    <a:pt x="161" y="28"/>
                  </a:cubicBezTo>
                  <a:cubicBezTo>
                    <a:pt x="159" y="24"/>
                    <a:pt x="157" y="20"/>
                    <a:pt x="154" y="16"/>
                  </a:cubicBezTo>
                  <a:cubicBezTo>
                    <a:pt x="144" y="5"/>
                    <a:pt x="129" y="0"/>
                    <a:pt x="108" y="0"/>
                  </a:cubicBezTo>
                  <a:cubicBezTo>
                    <a:pt x="86" y="0"/>
                    <a:pt x="71" y="5"/>
                    <a:pt x="61" y="16"/>
                  </a:cubicBezTo>
                  <a:cubicBezTo>
                    <a:pt x="50" y="29"/>
                    <a:pt x="51" y="44"/>
                    <a:pt x="52" y="47"/>
                  </a:cubicBezTo>
                  <a:cubicBezTo>
                    <a:pt x="52" y="71"/>
                    <a:pt x="52" y="71"/>
                    <a:pt x="52" y="71"/>
                  </a:cubicBezTo>
                  <a:cubicBezTo>
                    <a:pt x="49" y="75"/>
                    <a:pt x="47" y="79"/>
                    <a:pt x="47" y="84"/>
                  </a:cubicBezTo>
                  <a:cubicBezTo>
                    <a:pt x="47" y="102"/>
                    <a:pt x="47" y="102"/>
                    <a:pt x="47" y="102"/>
                  </a:cubicBezTo>
                  <a:cubicBezTo>
                    <a:pt x="47" y="108"/>
                    <a:pt x="49" y="113"/>
                    <a:pt x="54" y="117"/>
                  </a:cubicBezTo>
                  <a:cubicBezTo>
                    <a:pt x="58" y="134"/>
                    <a:pt x="67" y="147"/>
                    <a:pt x="70" y="151"/>
                  </a:cubicBezTo>
                  <a:cubicBezTo>
                    <a:pt x="70" y="166"/>
                    <a:pt x="70" y="166"/>
                    <a:pt x="70" y="166"/>
                  </a:cubicBezTo>
                  <a:cubicBezTo>
                    <a:pt x="70" y="171"/>
                    <a:pt x="68" y="175"/>
                    <a:pt x="64" y="177"/>
                  </a:cubicBezTo>
                  <a:cubicBezTo>
                    <a:pt x="22" y="200"/>
                    <a:pt x="22" y="200"/>
                    <a:pt x="22" y="200"/>
                  </a:cubicBezTo>
                  <a:cubicBezTo>
                    <a:pt x="9" y="207"/>
                    <a:pt x="0" y="221"/>
                    <a:pt x="0" y="237"/>
                  </a:cubicBezTo>
                  <a:cubicBezTo>
                    <a:pt x="0" y="256"/>
                    <a:pt x="0" y="256"/>
                    <a:pt x="0" y="256"/>
                  </a:cubicBezTo>
                  <a:cubicBezTo>
                    <a:pt x="280" y="256"/>
                    <a:pt x="280" y="256"/>
                    <a:pt x="280" y="256"/>
                  </a:cubicBezTo>
                  <a:cubicBezTo>
                    <a:pt x="280" y="239"/>
                    <a:pt x="280" y="239"/>
                    <a:pt x="280" y="239"/>
                  </a:cubicBezTo>
                  <a:cubicBezTo>
                    <a:pt x="280" y="225"/>
                    <a:pt x="272" y="212"/>
                    <a:pt x="259" y="205"/>
                  </a:cubicBezTo>
                  <a:moveTo>
                    <a:pt x="206" y="247"/>
                  </a:moveTo>
                  <a:cubicBezTo>
                    <a:pt x="10" y="247"/>
                    <a:pt x="10" y="247"/>
                    <a:pt x="10" y="247"/>
                  </a:cubicBezTo>
                  <a:cubicBezTo>
                    <a:pt x="10" y="237"/>
                    <a:pt x="10" y="237"/>
                    <a:pt x="10" y="237"/>
                  </a:cubicBezTo>
                  <a:cubicBezTo>
                    <a:pt x="10" y="225"/>
                    <a:pt x="16" y="214"/>
                    <a:pt x="27" y="208"/>
                  </a:cubicBezTo>
                  <a:cubicBezTo>
                    <a:pt x="68" y="185"/>
                    <a:pt x="68" y="185"/>
                    <a:pt x="68" y="185"/>
                  </a:cubicBezTo>
                  <a:cubicBezTo>
                    <a:pt x="75" y="181"/>
                    <a:pt x="80" y="174"/>
                    <a:pt x="80" y="166"/>
                  </a:cubicBezTo>
                  <a:cubicBezTo>
                    <a:pt x="80" y="147"/>
                    <a:pt x="80" y="147"/>
                    <a:pt x="80" y="147"/>
                  </a:cubicBezTo>
                  <a:cubicBezTo>
                    <a:pt x="78" y="146"/>
                    <a:pt x="78" y="146"/>
                    <a:pt x="78" y="146"/>
                  </a:cubicBezTo>
                  <a:cubicBezTo>
                    <a:pt x="78" y="146"/>
                    <a:pt x="67" y="132"/>
                    <a:pt x="63" y="113"/>
                  </a:cubicBezTo>
                  <a:cubicBezTo>
                    <a:pt x="62" y="111"/>
                    <a:pt x="62" y="111"/>
                    <a:pt x="62" y="111"/>
                  </a:cubicBezTo>
                  <a:cubicBezTo>
                    <a:pt x="61" y="110"/>
                    <a:pt x="61" y="110"/>
                    <a:pt x="61" y="110"/>
                  </a:cubicBezTo>
                  <a:cubicBezTo>
                    <a:pt x="58" y="108"/>
                    <a:pt x="56" y="106"/>
                    <a:pt x="56" y="102"/>
                  </a:cubicBezTo>
                  <a:cubicBezTo>
                    <a:pt x="56" y="84"/>
                    <a:pt x="56" y="84"/>
                    <a:pt x="56" y="84"/>
                  </a:cubicBezTo>
                  <a:cubicBezTo>
                    <a:pt x="56" y="81"/>
                    <a:pt x="57" y="79"/>
                    <a:pt x="59" y="77"/>
                  </a:cubicBezTo>
                  <a:cubicBezTo>
                    <a:pt x="61" y="75"/>
                    <a:pt x="61" y="75"/>
                    <a:pt x="61" y="75"/>
                  </a:cubicBezTo>
                  <a:cubicBezTo>
                    <a:pt x="61" y="46"/>
                    <a:pt x="61" y="46"/>
                    <a:pt x="61" y="46"/>
                  </a:cubicBezTo>
                  <a:cubicBezTo>
                    <a:pt x="61" y="46"/>
                    <a:pt x="61" y="46"/>
                    <a:pt x="61" y="46"/>
                  </a:cubicBezTo>
                  <a:cubicBezTo>
                    <a:pt x="61" y="46"/>
                    <a:pt x="59" y="33"/>
                    <a:pt x="68" y="22"/>
                  </a:cubicBezTo>
                  <a:cubicBezTo>
                    <a:pt x="76" y="14"/>
                    <a:pt x="89" y="9"/>
                    <a:pt x="108" y="9"/>
                  </a:cubicBezTo>
                  <a:cubicBezTo>
                    <a:pt x="126" y="9"/>
                    <a:pt x="139" y="13"/>
                    <a:pt x="147" y="22"/>
                  </a:cubicBezTo>
                  <a:cubicBezTo>
                    <a:pt x="151" y="27"/>
                    <a:pt x="153" y="31"/>
                    <a:pt x="153" y="36"/>
                  </a:cubicBezTo>
                  <a:cubicBezTo>
                    <a:pt x="154" y="36"/>
                    <a:pt x="154" y="36"/>
                    <a:pt x="154" y="37"/>
                  </a:cubicBezTo>
                  <a:cubicBezTo>
                    <a:pt x="154" y="37"/>
                    <a:pt x="154" y="37"/>
                    <a:pt x="154" y="38"/>
                  </a:cubicBezTo>
                  <a:cubicBezTo>
                    <a:pt x="154" y="38"/>
                    <a:pt x="154" y="38"/>
                    <a:pt x="154" y="39"/>
                  </a:cubicBezTo>
                  <a:cubicBezTo>
                    <a:pt x="154" y="39"/>
                    <a:pt x="154" y="39"/>
                    <a:pt x="154" y="39"/>
                  </a:cubicBezTo>
                  <a:cubicBezTo>
                    <a:pt x="154" y="40"/>
                    <a:pt x="154" y="41"/>
                    <a:pt x="154" y="41"/>
                  </a:cubicBezTo>
                  <a:cubicBezTo>
                    <a:pt x="154" y="41"/>
                    <a:pt x="154" y="41"/>
                    <a:pt x="154" y="41"/>
                  </a:cubicBezTo>
                  <a:cubicBezTo>
                    <a:pt x="154" y="42"/>
                    <a:pt x="154" y="42"/>
                    <a:pt x="154" y="43"/>
                  </a:cubicBezTo>
                  <a:cubicBezTo>
                    <a:pt x="154" y="43"/>
                    <a:pt x="154" y="43"/>
                    <a:pt x="154" y="43"/>
                  </a:cubicBezTo>
                  <a:cubicBezTo>
                    <a:pt x="154" y="44"/>
                    <a:pt x="154" y="44"/>
                    <a:pt x="154" y="44"/>
                  </a:cubicBezTo>
                  <a:cubicBezTo>
                    <a:pt x="154" y="44"/>
                    <a:pt x="154" y="44"/>
                    <a:pt x="154" y="44"/>
                  </a:cubicBezTo>
                  <a:cubicBezTo>
                    <a:pt x="154" y="45"/>
                    <a:pt x="154" y="46"/>
                    <a:pt x="154" y="46"/>
                  </a:cubicBezTo>
                  <a:cubicBezTo>
                    <a:pt x="154" y="75"/>
                    <a:pt x="154" y="75"/>
                    <a:pt x="154" y="75"/>
                  </a:cubicBezTo>
                  <a:cubicBezTo>
                    <a:pt x="156" y="77"/>
                    <a:pt x="156" y="77"/>
                    <a:pt x="156" y="77"/>
                  </a:cubicBezTo>
                  <a:cubicBezTo>
                    <a:pt x="158" y="79"/>
                    <a:pt x="159" y="81"/>
                    <a:pt x="159" y="84"/>
                  </a:cubicBezTo>
                  <a:cubicBezTo>
                    <a:pt x="159" y="102"/>
                    <a:pt x="159" y="102"/>
                    <a:pt x="159" y="102"/>
                  </a:cubicBezTo>
                  <a:cubicBezTo>
                    <a:pt x="159" y="106"/>
                    <a:pt x="156" y="110"/>
                    <a:pt x="152" y="111"/>
                  </a:cubicBezTo>
                  <a:cubicBezTo>
                    <a:pt x="150" y="112"/>
                    <a:pt x="150" y="112"/>
                    <a:pt x="150" y="112"/>
                  </a:cubicBezTo>
                  <a:cubicBezTo>
                    <a:pt x="149" y="114"/>
                    <a:pt x="149" y="114"/>
                    <a:pt x="149" y="114"/>
                  </a:cubicBezTo>
                  <a:cubicBezTo>
                    <a:pt x="146" y="124"/>
                    <a:pt x="142" y="133"/>
                    <a:pt x="136" y="141"/>
                  </a:cubicBezTo>
                  <a:cubicBezTo>
                    <a:pt x="135" y="143"/>
                    <a:pt x="133" y="145"/>
                    <a:pt x="132" y="146"/>
                  </a:cubicBezTo>
                  <a:cubicBezTo>
                    <a:pt x="131" y="147"/>
                    <a:pt x="131" y="147"/>
                    <a:pt x="131" y="147"/>
                  </a:cubicBezTo>
                  <a:cubicBezTo>
                    <a:pt x="131" y="167"/>
                    <a:pt x="131" y="167"/>
                    <a:pt x="131" y="167"/>
                  </a:cubicBezTo>
                  <a:cubicBezTo>
                    <a:pt x="131" y="168"/>
                    <a:pt x="131" y="169"/>
                    <a:pt x="131" y="170"/>
                  </a:cubicBezTo>
                  <a:cubicBezTo>
                    <a:pt x="131" y="170"/>
                    <a:pt x="131" y="171"/>
                    <a:pt x="131" y="171"/>
                  </a:cubicBezTo>
                  <a:cubicBezTo>
                    <a:pt x="132" y="172"/>
                    <a:pt x="132" y="173"/>
                    <a:pt x="132" y="174"/>
                  </a:cubicBezTo>
                  <a:cubicBezTo>
                    <a:pt x="132" y="174"/>
                    <a:pt x="132" y="174"/>
                    <a:pt x="132" y="174"/>
                  </a:cubicBezTo>
                  <a:cubicBezTo>
                    <a:pt x="133" y="175"/>
                    <a:pt x="133" y="176"/>
                    <a:pt x="134" y="177"/>
                  </a:cubicBezTo>
                  <a:cubicBezTo>
                    <a:pt x="134" y="177"/>
                    <a:pt x="134" y="177"/>
                    <a:pt x="134" y="177"/>
                  </a:cubicBezTo>
                  <a:cubicBezTo>
                    <a:pt x="134" y="178"/>
                    <a:pt x="135" y="180"/>
                    <a:pt x="136" y="181"/>
                  </a:cubicBezTo>
                  <a:cubicBezTo>
                    <a:pt x="137" y="182"/>
                    <a:pt x="137" y="182"/>
                    <a:pt x="137" y="182"/>
                  </a:cubicBezTo>
                  <a:cubicBezTo>
                    <a:pt x="137" y="182"/>
                    <a:pt x="137" y="182"/>
                    <a:pt x="137" y="182"/>
                  </a:cubicBezTo>
                  <a:cubicBezTo>
                    <a:pt x="139" y="184"/>
                    <a:pt x="141" y="185"/>
                    <a:pt x="143" y="186"/>
                  </a:cubicBezTo>
                  <a:cubicBezTo>
                    <a:pt x="187" y="208"/>
                    <a:pt x="187" y="208"/>
                    <a:pt x="187" y="208"/>
                  </a:cubicBezTo>
                  <a:cubicBezTo>
                    <a:pt x="199" y="214"/>
                    <a:pt x="206" y="225"/>
                    <a:pt x="206" y="238"/>
                  </a:cubicBezTo>
                  <a:lnTo>
                    <a:pt x="206" y="247"/>
                  </a:lnTo>
                  <a:close/>
                  <a:moveTo>
                    <a:pt x="271" y="247"/>
                  </a:moveTo>
                  <a:cubicBezTo>
                    <a:pt x="215" y="247"/>
                    <a:pt x="215" y="247"/>
                    <a:pt x="215" y="247"/>
                  </a:cubicBezTo>
                  <a:cubicBezTo>
                    <a:pt x="215" y="238"/>
                    <a:pt x="215" y="238"/>
                    <a:pt x="215" y="238"/>
                  </a:cubicBezTo>
                  <a:cubicBezTo>
                    <a:pt x="215" y="221"/>
                    <a:pt x="206" y="207"/>
                    <a:pt x="192" y="200"/>
                  </a:cubicBezTo>
                  <a:cubicBezTo>
                    <a:pt x="160" y="184"/>
                    <a:pt x="160" y="184"/>
                    <a:pt x="160" y="184"/>
                  </a:cubicBezTo>
                  <a:cubicBezTo>
                    <a:pt x="160" y="182"/>
                    <a:pt x="161" y="180"/>
                    <a:pt x="160" y="178"/>
                  </a:cubicBezTo>
                  <a:cubicBezTo>
                    <a:pt x="159" y="175"/>
                    <a:pt x="156" y="173"/>
                    <a:pt x="152" y="173"/>
                  </a:cubicBezTo>
                  <a:cubicBezTo>
                    <a:pt x="142" y="173"/>
                    <a:pt x="142" y="173"/>
                    <a:pt x="142" y="173"/>
                  </a:cubicBezTo>
                  <a:cubicBezTo>
                    <a:pt x="142" y="172"/>
                    <a:pt x="142" y="172"/>
                    <a:pt x="141" y="171"/>
                  </a:cubicBezTo>
                  <a:cubicBezTo>
                    <a:pt x="141" y="171"/>
                    <a:pt x="141" y="170"/>
                    <a:pt x="141" y="170"/>
                  </a:cubicBezTo>
                  <a:cubicBezTo>
                    <a:pt x="140" y="169"/>
                    <a:pt x="140" y="168"/>
                    <a:pt x="140" y="167"/>
                  </a:cubicBezTo>
                  <a:cubicBezTo>
                    <a:pt x="140" y="151"/>
                    <a:pt x="140" y="151"/>
                    <a:pt x="140" y="151"/>
                  </a:cubicBezTo>
                  <a:cubicBezTo>
                    <a:pt x="141" y="149"/>
                    <a:pt x="142" y="148"/>
                    <a:pt x="144" y="146"/>
                  </a:cubicBezTo>
                  <a:cubicBezTo>
                    <a:pt x="149" y="138"/>
                    <a:pt x="154" y="129"/>
                    <a:pt x="157" y="119"/>
                  </a:cubicBezTo>
                  <a:cubicBezTo>
                    <a:pt x="164" y="116"/>
                    <a:pt x="168" y="110"/>
                    <a:pt x="168" y="102"/>
                  </a:cubicBezTo>
                  <a:cubicBezTo>
                    <a:pt x="168" y="84"/>
                    <a:pt x="168" y="84"/>
                    <a:pt x="168" y="84"/>
                  </a:cubicBezTo>
                  <a:cubicBezTo>
                    <a:pt x="168" y="79"/>
                    <a:pt x="167" y="75"/>
                    <a:pt x="164" y="71"/>
                  </a:cubicBezTo>
                  <a:cubicBezTo>
                    <a:pt x="164" y="47"/>
                    <a:pt x="164" y="47"/>
                    <a:pt x="164" y="47"/>
                  </a:cubicBezTo>
                  <a:cubicBezTo>
                    <a:pt x="164" y="45"/>
                    <a:pt x="164" y="42"/>
                    <a:pt x="163" y="37"/>
                  </a:cubicBezTo>
                  <a:cubicBezTo>
                    <a:pt x="169" y="34"/>
                    <a:pt x="176" y="33"/>
                    <a:pt x="183" y="33"/>
                  </a:cubicBezTo>
                  <a:cubicBezTo>
                    <a:pt x="229" y="33"/>
                    <a:pt x="231" y="79"/>
                    <a:pt x="231" y="81"/>
                  </a:cubicBezTo>
                  <a:cubicBezTo>
                    <a:pt x="232" y="116"/>
                    <a:pt x="253" y="150"/>
                    <a:pt x="262" y="163"/>
                  </a:cubicBezTo>
                  <a:cubicBezTo>
                    <a:pt x="263" y="165"/>
                    <a:pt x="263" y="166"/>
                    <a:pt x="263" y="167"/>
                  </a:cubicBezTo>
                  <a:cubicBezTo>
                    <a:pt x="263" y="168"/>
                    <a:pt x="262" y="169"/>
                    <a:pt x="260" y="170"/>
                  </a:cubicBezTo>
                  <a:cubicBezTo>
                    <a:pt x="253" y="174"/>
                    <a:pt x="242" y="173"/>
                    <a:pt x="241" y="173"/>
                  </a:cubicBezTo>
                  <a:cubicBezTo>
                    <a:pt x="209" y="173"/>
                    <a:pt x="209" y="173"/>
                    <a:pt x="209" y="173"/>
                  </a:cubicBezTo>
                  <a:cubicBezTo>
                    <a:pt x="206" y="173"/>
                    <a:pt x="203" y="174"/>
                    <a:pt x="202" y="177"/>
                  </a:cubicBezTo>
                  <a:cubicBezTo>
                    <a:pt x="200" y="179"/>
                    <a:pt x="200" y="182"/>
                    <a:pt x="202" y="185"/>
                  </a:cubicBezTo>
                  <a:cubicBezTo>
                    <a:pt x="203" y="188"/>
                    <a:pt x="206" y="192"/>
                    <a:pt x="210" y="194"/>
                  </a:cubicBezTo>
                  <a:cubicBezTo>
                    <a:pt x="255" y="214"/>
                    <a:pt x="255" y="214"/>
                    <a:pt x="255" y="214"/>
                  </a:cubicBezTo>
                  <a:cubicBezTo>
                    <a:pt x="265" y="219"/>
                    <a:pt x="271" y="228"/>
                    <a:pt x="271" y="239"/>
                  </a:cubicBezTo>
                  <a:lnTo>
                    <a:pt x="271" y="247"/>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9" name="Google Shape;179;p29"/>
            <p:cNvSpPr txBox="1"/>
            <p:nvPr/>
          </p:nvSpPr>
          <p:spPr>
            <a:xfrm>
              <a:off x="3497864" y="3948151"/>
              <a:ext cx="2094444" cy="58477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lt1"/>
                  </a:solidFill>
                  <a:latin typeface="Montserrat"/>
                  <a:ea typeface="Montserrat"/>
                  <a:cs typeface="Montserrat"/>
                  <a:sym typeface="Montserrat"/>
                </a:rPr>
                <a:t>BUILD A</a:t>
              </a:r>
              <a:endParaRPr sz="1100"/>
            </a:p>
            <a:p>
              <a:pPr indent="0" lvl="0" marL="0" marR="0" rtl="0" algn="ctr">
                <a:spcBef>
                  <a:spcPts val="0"/>
                </a:spcBef>
                <a:spcAft>
                  <a:spcPts val="0"/>
                </a:spcAft>
                <a:buNone/>
              </a:pPr>
              <a:r>
                <a:rPr lang="en" sz="1200">
                  <a:solidFill>
                    <a:schemeClr val="lt1"/>
                  </a:solidFill>
                  <a:latin typeface="Montserrat"/>
                  <a:ea typeface="Montserrat"/>
                  <a:cs typeface="Montserrat"/>
                  <a:sym typeface="Montserrat"/>
                </a:rPr>
                <a:t>SKILLED TEAM</a:t>
              </a:r>
              <a:endParaRPr sz="1100"/>
            </a:p>
          </p:txBody>
        </p:sp>
        <p:sp>
          <p:nvSpPr>
            <p:cNvPr id="180" name="Google Shape;180;p29"/>
            <p:cNvSpPr/>
            <p:nvPr/>
          </p:nvSpPr>
          <p:spPr>
            <a:xfrm>
              <a:off x="6901389" y="2851072"/>
              <a:ext cx="757238" cy="762000"/>
            </a:xfrm>
            <a:custGeom>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 name="Google Shape;181;p29"/>
            <p:cNvSpPr txBox="1"/>
            <p:nvPr/>
          </p:nvSpPr>
          <p:spPr>
            <a:xfrm>
              <a:off x="6228818" y="3948151"/>
              <a:ext cx="2094444" cy="58477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lt1"/>
                  </a:solidFill>
                  <a:latin typeface="Montserrat"/>
                  <a:ea typeface="Montserrat"/>
                  <a:cs typeface="Montserrat"/>
                  <a:sym typeface="Montserrat"/>
                </a:rPr>
                <a:t>MAKE QUALITY</a:t>
              </a:r>
              <a:endParaRPr sz="1100"/>
            </a:p>
            <a:p>
              <a:pPr indent="0" lvl="0" marL="0" marR="0" rtl="0" algn="ctr">
                <a:spcBef>
                  <a:spcPts val="0"/>
                </a:spcBef>
                <a:spcAft>
                  <a:spcPts val="0"/>
                </a:spcAft>
                <a:buNone/>
              </a:pPr>
              <a:r>
                <a:rPr lang="en" sz="1200">
                  <a:solidFill>
                    <a:schemeClr val="lt1"/>
                  </a:solidFill>
                  <a:latin typeface="Montserrat"/>
                  <a:ea typeface="Montserrat"/>
                  <a:cs typeface="Montserrat"/>
                  <a:sym typeface="Montserrat"/>
                </a:rPr>
                <a:t>PRODUCTS</a:t>
              </a:r>
              <a:endParaRPr sz="1100"/>
            </a:p>
          </p:txBody>
        </p:sp>
        <p:sp>
          <p:nvSpPr>
            <p:cNvPr id="182" name="Google Shape;182;p29"/>
            <p:cNvSpPr/>
            <p:nvPr/>
          </p:nvSpPr>
          <p:spPr>
            <a:xfrm>
              <a:off x="9643458" y="2866947"/>
              <a:ext cx="727075" cy="730250"/>
            </a:xfrm>
            <a:custGeom>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 name="Google Shape;183;p29"/>
            <p:cNvSpPr txBox="1"/>
            <p:nvPr/>
          </p:nvSpPr>
          <p:spPr>
            <a:xfrm>
              <a:off x="8959773" y="3948151"/>
              <a:ext cx="2094444" cy="58477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lt1"/>
                  </a:solidFill>
                  <a:latin typeface="Montserrat"/>
                  <a:ea typeface="Montserrat"/>
                  <a:cs typeface="Montserrat"/>
                  <a:sym typeface="Montserrat"/>
                </a:rPr>
                <a:t>PUBLISH</a:t>
              </a:r>
              <a:endParaRPr sz="1100"/>
            </a:p>
            <a:p>
              <a:pPr indent="0" lvl="0" marL="0" marR="0" rtl="0" algn="ctr">
                <a:spcBef>
                  <a:spcPts val="0"/>
                </a:spcBef>
                <a:spcAft>
                  <a:spcPts val="0"/>
                </a:spcAft>
                <a:buNone/>
              </a:pPr>
              <a:r>
                <a:rPr lang="en" sz="1200">
                  <a:solidFill>
                    <a:schemeClr val="lt1"/>
                  </a:solidFill>
                  <a:latin typeface="Montserrat"/>
                  <a:ea typeface="Montserrat"/>
                  <a:cs typeface="Montserrat"/>
                  <a:sym typeface="Montserrat"/>
                </a:rPr>
                <a:t>WORLDWIDE!</a:t>
              </a:r>
              <a:endParaRPr sz="1100"/>
            </a:p>
          </p:txBody>
        </p:sp>
        <p:grpSp>
          <p:nvGrpSpPr>
            <p:cNvPr id="184" name="Google Shape;184;p29"/>
            <p:cNvGrpSpPr/>
            <p:nvPr/>
          </p:nvGrpSpPr>
          <p:grpSpPr>
            <a:xfrm>
              <a:off x="1850124" y="4732646"/>
              <a:ext cx="8306316" cy="298889"/>
              <a:chOff x="1850124" y="4619802"/>
              <a:chExt cx="8306316" cy="298889"/>
            </a:xfrm>
          </p:grpSpPr>
          <p:grpSp>
            <p:nvGrpSpPr>
              <p:cNvPr id="185" name="Google Shape;185;p29"/>
              <p:cNvGrpSpPr/>
              <p:nvPr/>
            </p:nvGrpSpPr>
            <p:grpSpPr>
              <a:xfrm>
                <a:off x="1850124" y="4619802"/>
                <a:ext cx="298889" cy="298889"/>
                <a:chOff x="1830409" y="4619802"/>
                <a:chExt cx="298889" cy="298889"/>
              </a:xfrm>
            </p:grpSpPr>
            <p:sp>
              <p:nvSpPr>
                <p:cNvPr id="186" name="Google Shape;186;p29"/>
                <p:cNvSpPr/>
                <p:nvPr/>
              </p:nvSpPr>
              <p:spPr>
                <a:xfrm>
                  <a:off x="1830409" y="4619802"/>
                  <a:ext cx="298889" cy="29888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7" name="Google Shape;187;p29"/>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dk1"/>
                      </a:solidFill>
                      <a:latin typeface="Montserrat"/>
                      <a:ea typeface="Montserrat"/>
                      <a:cs typeface="Montserrat"/>
                      <a:sym typeface="Montserrat"/>
                    </a:rPr>
                    <a:t>1</a:t>
                  </a:r>
                  <a:endParaRPr sz="1100"/>
                </a:p>
              </p:txBody>
            </p:sp>
          </p:grpSp>
          <p:grpSp>
            <p:nvGrpSpPr>
              <p:cNvPr id="188" name="Google Shape;188;p29"/>
              <p:cNvGrpSpPr/>
              <p:nvPr/>
            </p:nvGrpSpPr>
            <p:grpSpPr>
              <a:xfrm>
                <a:off x="4519267" y="4619802"/>
                <a:ext cx="298889" cy="298889"/>
                <a:chOff x="1830409" y="4619802"/>
                <a:chExt cx="298889" cy="298889"/>
              </a:xfrm>
            </p:grpSpPr>
            <p:sp>
              <p:nvSpPr>
                <p:cNvPr id="189" name="Google Shape;189;p29"/>
                <p:cNvSpPr/>
                <p:nvPr/>
              </p:nvSpPr>
              <p:spPr>
                <a:xfrm>
                  <a:off x="1830409" y="4619802"/>
                  <a:ext cx="298889" cy="29888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0" name="Google Shape;190;p29"/>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dk1"/>
                      </a:solidFill>
                      <a:latin typeface="Montserrat"/>
                      <a:ea typeface="Montserrat"/>
                      <a:cs typeface="Montserrat"/>
                      <a:sym typeface="Montserrat"/>
                    </a:rPr>
                    <a:t>2</a:t>
                  </a:r>
                  <a:endParaRPr sz="1100"/>
                </a:p>
              </p:txBody>
            </p:sp>
          </p:grpSp>
          <p:grpSp>
            <p:nvGrpSpPr>
              <p:cNvPr id="191" name="Google Shape;191;p29"/>
              <p:cNvGrpSpPr/>
              <p:nvPr/>
            </p:nvGrpSpPr>
            <p:grpSpPr>
              <a:xfrm>
                <a:off x="7188410" y="4619802"/>
                <a:ext cx="298889" cy="298889"/>
                <a:chOff x="1830409" y="4619802"/>
                <a:chExt cx="298889" cy="298889"/>
              </a:xfrm>
            </p:grpSpPr>
            <p:sp>
              <p:nvSpPr>
                <p:cNvPr id="192" name="Google Shape;192;p29"/>
                <p:cNvSpPr/>
                <p:nvPr/>
              </p:nvSpPr>
              <p:spPr>
                <a:xfrm>
                  <a:off x="1830409" y="4619802"/>
                  <a:ext cx="298889" cy="29888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3" name="Google Shape;193;p29"/>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dk1"/>
                      </a:solidFill>
                      <a:latin typeface="Montserrat"/>
                      <a:ea typeface="Montserrat"/>
                      <a:cs typeface="Montserrat"/>
                      <a:sym typeface="Montserrat"/>
                    </a:rPr>
                    <a:t>3</a:t>
                  </a:r>
                  <a:endParaRPr sz="1100"/>
                </a:p>
              </p:txBody>
            </p:sp>
          </p:grpSp>
          <p:grpSp>
            <p:nvGrpSpPr>
              <p:cNvPr id="194" name="Google Shape;194;p29"/>
              <p:cNvGrpSpPr/>
              <p:nvPr/>
            </p:nvGrpSpPr>
            <p:grpSpPr>
              <a:xfrm>
                <a:off x="9857551" y="4619802"/>
                <a:ext cx="298889" cy="298889"/>
                <a:chOff x="1830409" y="4619802"/>
                <a:chExt cx="298889" cy="298889"/>
              </a:xfrm>
            </p:grpSpPr>
            <p:sp>
              <p:nvSpPr>
                <p:cNvPr id="195" name="Google Shape;195;p29"/>
                <p:cNvSpPr/>
                <p:nvPr/>
              </p:nvSpPr>
              <p:spPr>
                <a:xfrm>
                  <a:off x="1830409" y="4619802"/>
                  <a:ext cx="298889" cy="29888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6" name="Google Shape;196;p29"/>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dk1"/>
                      </a:solidFill>
                      <a:latin typeface="Montserrat"/>
                      <a:ea typeface="Montserrat"/>
                      <a:cs typeface="Montserrat"/>
                      <a:sym typeface="Montserrat"/>
                    </a:rPr>
                    <a:t>4</a:t>
                  </a:r>
                  <a:endParaRPr sz="1100"/>
                </a:p>
              </p:txBody>
            </p:sp>
          </p:grpSp>
          <p:cxnSp>
            <p:nvCxnSpPr>
              <p:cNvPr id="197" name="Google Shape;197;p29"/>
              <p:cNvCxnSpPr/>
              <p:nvPr/>
            </p:nvCxnSpPr>
            <p:spPr>
              <a:xfrm>
                <a:off x="2268606" y="4769247"/>
                <a:ext cx="2131068" cy="0"/>
              </a:xfrm>
              <a:prstGeom prst="straightConnector1">
                <a:avLst/>
              </a:prstGeom>
              <a:noFill/>
              <a:ln cap="flat" cmpd="sng" w="19050">
                <a:solidFill>
                  <a:schemeClr val="lt1"/>
                </a:solidFill>
                <a:prstDash val="solid"/>
                <a:miter lim="800000"/>
                <a:headEnd len="sm" w="sm" type="none"/>
                <a:tailEnd len="sm" w="sm" type="none"/>
              </a:ln>
            </p:spPr>
          </p:cxnSp>
          <p:cxnSp>
            <p:nvCxnSpPr>
              <p:cNvPr id="198" name="Google Shape;198;p29"/>
              <p:cNvCxnSpPr/>
              <p:nvPr/>
            </p:nvCxnSpPr>
            <p:spPr>
              <a:xfrm>
                <a:off x="4937749" y="4769247"/>
                <a:ext cx="2131068" cy="0"/>
              </a:xfrm>
              <a:prstGeom prst="straightConnector1">
                <a:avLst/>
              </a:prstGeom>
              <a:noFill/>
              <a:ln cap="flat" cmpd="sng" w="19050">
                <a:solidFill>
                  <a:schemeClr val="lt1"/>
                </a:solidFill>
                <a:prstDash val="solid"/>
                <a:miter lim="800000"/>
                <a:headEnd len="sm" w="sm" type="none"/>
                <a:tailEnd len="sm" w="sm" type="none"/>
              </a:ln>
            </p:spPr>
          </p:cxnSp>
          <p:cxnSp>
            <p:nvCxnSpPr>
              <p:cNvPr id="199" name="Google Shape;199;p29"/>
              <p:cNvCxnSpPr/>
              <p:nvPr/>
            </p:nvCxnSpPr>
            <p:spPr>
              <a:xfrm>
                <a:off x="7606892" y="4769247"/>
                <a:ext cx="2131068" cy="0"/>
              </a:xfrm>
              <a:prstGeom prst="straightConnector1">
                <a:avLst/>
              </a:prstGeom>
              <a:noFill/>
              <a:ln cap="flat" cmpd="sng" w="19050">
                <a:solidFill>
                  <a:schemeClr val="lt1"/>
                </a:solidFill>
                <a:prstDash val="solid"/>
                <a:miter lim="800000"/>
                <a:headEnd len="sm" w="sm" type="none"/>
                <a:tailEnd len="sm" w="sm" type="none"/>
              </a:ln>
            </p:spPr>
          </p:cxnSp>
        </p:grpSp>
        <p:sp>
          <p:nvSpPr>
            <p:cNvPr id="200" name="Google Shape;200;p29"/>
            <p:cNvSpPr/>
            <p:nvPr/>
          </p:nvSpPr>
          <p:spPr>
            <a:xfrm>
              <a:off x="1165217" y="5253515"/>
              <a:ext cx="1668702" cy="7084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700">
                  <a:solidFill>
                    <a:schemeClr val="lt1"/>
                  </a:solidFill>
                  <a:latin typeface="Montserrat"/>
                  <a:ea typeface="Montserrat"/>
                  <a:cs typeface="Montserrat"/>
                  <a:sym typeface="Montserrat"/>
                </a:rPr>
                <a:t>This letterhead design is meant  to project an image of profession and reliability This letterhead this.</a:t>
              </a:r>
              <a:endParaRPr sz="1100"/>
            </a:p>
          </p:txBody>
        </p:sp>
        <p:sp>
          <p:nvSpPr>
            <p:cNvPr id="201" name="Google Shape;201;p29"/>
            <p:cNvSpPr/>
            <p:nvPr/>
          </p:nvSpPr>
          <p:spPr>
            <a:xfrm>
              <a:off x="3834360" y="5253515"/>
              <a:ext cx="1668702" cy="7084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700">
                  <a:solidFill>
                    <a:schemeClr val="lt1"/>
                  </a:solidFill>
                  <a:latin typeface="Montserrat"/>
                  <a:ea typeface="Montserrat"/>
                  <a:cs typeface="Montserrat"/>
                  <a:sym typeface="Montserrat"/>
                </a:rPr>
                <a:t>This letterhead design is meant  to project an image of profession and reliability This letterhead this.</a:t>
              </a:r>
              <a:endParaRPr sz="1100"/>
            </a:p>
          </p:txBody>
        </p:sp>
        <p:sp>
          <p:nvSpPr>
            <p:cNvPr id="202" name="Google Shape;202;p29"/>
            <p:cNvSpPr/>
            <p:nvPr/>
          </p:nvSpPr>
          <p:spPr>
            <a:xfrm>
              <a:off x="6503503" y="5253515"/>
              <a:ext cx="1668702" cy="7084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700">
                  <a:solidFill>
                    <a:schemeClr val="lt1"/>
                  </a:solidFill>
                  <a:latin typeface="Montserrat"/>
                  <a:ea typeface="Montserrat"/>
                  <a:cs typeface="Montserrat"/>
                  <a:sym typeface="Montserrat"/>
                </a:rPr>
                <a:t>This letterhead design is meant  to project an image of profession and reliability This letterhead this.</a:t>
              </a:r>
              <a:endParaRPr sz="1100"/>
            </a:p>
          </p:txBody>
        </p:sp>
        <p:sp>
          <p:nvSpPr>
            <p:cNvPr id="203" name="Google Shape;203;p29"/>
            <p:cNvSpPr/>
            <p:nvPr/>
          </p:nvSpPr>
          <p:spPr>
            <a:xfrm>
              <a:off x="9172646" y="5253515"/>
              <a:ext cx="1668702" cy="7084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700">
                  <a:solidFill>
                    <a:schemeClr val="lt1"/>
                  </a:solidFill>
                  <a:latin typeface="Montserrat"/>
                  <a:ea typeface="Montserrat"/>
                  <a:cs typeface="Montserrat"/>
                  <a:sym typeface="Montserrat"/>
                </a:rPr>
                <a:t>This letterhead design is meant  to project an image of profession and reliability This letterhead this.</a:t>
              </a:r>
              <a:endParaRPr sz="1100"/>
            </a:p>
          </p:txBody>
        </p:sp>
      </p:grpSp>
      <p:sp>
        <p:nvSpPr>
          <p:cNvPr id="204" name="Google Shape;204;p29"/>
          <p:cNvSpPr txBox="1"/>
          <p:nvPr/>
        </p:nvSpPr>
        <p:spPr>
          <a:xfrm>
            <a:off x="2432675" y="654432"/>
            <a:ext cx="4139575"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lt1"/>
                </a:solidFill>
                <a:latin typeface="Montserrat"/>
                <a:ea typeface="Montserrat"/>
                <a:cs typeface="Montserrat"/>
                <a:sym typeface="Montserrat"/>
              </a:rPr>
              <a:t>Our Service</a:t>
            </a:r>
            <a:endParaRPr sz="11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7">
      <a:dk1>
        <a:srgbClr val="000000"/>
      </a:dk1>
      <a:lt1>
        <a:srgbClr val="FFFFFF"/>
      </a:lt1>
      <a:dk2>
        <a:srgbClr val="363162"/>
      </a:dk2>
      <a:lt2>
        <a:srgbClr val="283440"/>
      </a:lt2>
      <a:accent1>
        <a:srgbClr val="14B4EB"/>
      </a:accent1>
      <a:accent2>
        <a:srgbClr val="3CBEB4"/>
      </a:accent2>
      <a:accent3>
        <a:srgbClr val="BFD730"/>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