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5143500" cx="9144000"/>
  <p:notesSz cx="6858000" cy="9144000"/>
  <p:embeddedFontLst>
    <p:embeddedFont>
      <p:font typeface="Montserrat"/>
      <p:regular r:id="rId30"/>
      <p:bold r:id="rId31"/>
      <p:italic r:id="rId32"/>
      <p:boldItalic r:id="rId33"/>
    </p:embeddedFont>
    <p:embeddedFont>
      <p:font typeface="Lato"/>
      <p:regular r:id="rId34"/>
      <p:bold r:id="rId35"/>
      <p:italic r:id="rId36"/>
      <p:boldItalic r:id="rId37"/>
    </p:embeddedFont>
    <p:embeddedFont>
      <p:font typeface="Montserrat Medium"/>
      <p:regular r:id="rId38"/>
      <p:bold r:id="rId39"/>
      <p:italic r:id="rId40"/>
      <p:boldItalic r:id="rId41"/>
    </p:embeddedFont>
    <p:embeddedFont>
      <p:font typeface="Lato Light"/>
      <p:regular r:id="rId42"/>
      <p:bold r:id="rId43"/>
      <p:italic r:id="rId44"/>
      <p:boldItalic r:id="rId45"/>
    </p:embeddedFont>
    <p:embeddedFont>
      <p:font typeface="Montserrat Light"/>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Medium-italic.fntdata"/><Relationship Id="rId42" Type="http://schemas.openxmlformats.org/officeDocument/2006/relationships/font" Target="fonts/LatoLight-regular.fntdata"/><Relationship Id="rId41" Type="http://schemas.openxmlformats.org/officeDocument/2006/relationships/font" Target="fonts/MontserratMedium-boldItalic.fntdata"/><Relationship Id="rId44" Type="http://schemas.openxmlformats.org/officeDocument/2006/relationships/font" Target="fonts/LatoLight-italic.fntdata"/><Relationship Id="rId43" Type="http://schemas.openxmlformats.org/officeDocument/2006/relationships/font" Target="fonts/LatoLight-bold.fntdata"/><Relationship Id="rId46" Type="http://schemas.openxmlformats.org/officeDocument/2006/relationships/font" Target="fonts/MontserratLight-regular.fntdata"/><Relationship Id="rId45" Type="http://schemas.openxmlformats.org/officeDocument/2006/relationships/font" Target="fonts/LatoLight-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MontserratLight-italic.fntdata"/><Relationship Id="rId47" Type="http://schemas.openxmlformats.org/officeDocument/2006/relationships/font" Target="fonts/MontserratLight-bold.fntdata"/><Relationship Id="rId49" Type="http://schemas.openxmlformats.org/officeDocument/2006/relationships/font" Target="fonts/MontserratLight-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bold.fntdata"/><Relationship Id="rId30" Type="http://schemas.openxmlformats.org/officeDocument/2006/relationships/font" Target="fonts/Montserrat-regular.fntdata"/><Relationship Id="rId33" Type="http://schemas.openxmlformats.org/officeDocument/2006/relationships/font" Target="fonts/Montserrat-boldItalic.fntdata"/><Relationship Id="rId32" Type="http://schemas.openxmlformats.org/officeDocument/2006/relationships/font" Target="fonts/Montserrat-italic.fntdata"/><Relationship Id="rId35" Type="http://schemas.openxmlformats.org/officeDocument/2006/relationships/font" Target="fonts/Lato-bold.fntdata"/><Relationship Id="rId34" Type="http://schemas.openxmlformats.org/officeDocument/2006/relationships/font" Target="fonts/Lato-regular.fntdata"/><Relationship Id="rId37" Type="http://schemas.openxmlformats.org/officeDocument/2006/relationships/font" Target="fonts/Lato-boldItalic.fntdata"/><Relationship Id="rId36" Type="http://schemas.openxmlformats.org/officeDocument/2006/relationships/font" Target="fonts/Lato-italic.fntdata"/><Relationship Id="rId39" Type="http://schemas.openxmlformats.org/officeDocument/2006/relationships/font" Target="fonts/MontserratMedium-bold.fntdata"/><Relationship Id="rId38" Type="http://schemas.openxmlformats.org/officeDocument/2006/relationships/font" Target="fonts/MontserratMedium-regular.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655d1bdfd0_2_3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655d1bdfd0_2_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Google Shape;276;g655d1bdfd0_2_21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g655d1bdfd0_2_2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4" name="Shape 304"/>
        <p:cNvGrpSpPr/>
        <p:nvPr/>
      </p:nvGrpSpPr>
      <p:grpSpPr>
        <a:xfrm>
          <a:off x="0" y="0"/>
          <a:ext cx="0" cy="0"/>
          <a:chOff x="0" y="0"/>
          <a:chExt cx="0" cy="0"/>
        </a:xfrm>
      </p:grpSpPr>
      <p:sp>
        <p:nvSpPr>
          <p:cNvPr id="305" name="Google Shape;305;g655d1bdfd0_2_24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g655d1bdfd0_2_24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Google Shape;333;g655d1bdfd0_2_27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g655d1bdfd0_2_27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3" name="Shape 373"/>
        <p:cNvGrpSpPr/>
        <p:nvPr/>
      </p:nvGrpSpPr>
      <p:grpSpPr>
        <a:xfrm>
          <a:off x="0" y="0"/>
          <a:ext cx="0" cy="0"/>
          <a:chOff x="0" y="0"/>
          <a:chExt cx="0" cy="0"/>
        </a:xfrm>
      </p:grpSpPr>
      <p:sp>
        <p:nvSpPr>
          <p:cNvPr id="374" name="Google Shape;374;g655d1bdfd0_2_31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g655d1bdfd0_2_3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9" name="Shape 409"/>
        <p:cNvGrpSpPr/>
        <p:nvPr/>
      </p:nvGrpSpPr>
      <p:grpSpPr>
        <a:xfrm>
          <a:off x="0" y="0"/>
          <a:ext cx="0" cy="0"/>
          <a:chOff x="0" y="0"/>
          <a:chExt cx="0" cy="0"/>
        </a:xfrm>
      </p:grpSpPr>
      <p:sp>
        <p:nvSpPr>
          <p:cNvPr id="410" name="Google Shape;410;g655d1bdfd0_2_34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g655d1bdfd0_2_3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6" name="Shape 416"/>
        <p:cNvGrpSpPr/>
        <p:nvPr/>
      </p:nvGrpSpPr>
      <p:grpSpPr>
        <a:xfrm>
          <a:off x="0" y="0"/>
          <a:ext cx="0" cy="0"/>
          <a:chOff x="0" y="0"/>
          <a:chExt cx="0" cy="0"/>
        </a:xfrm>
      </p:grpSpPr>
      <p:sp>
        <p:nvSpPr>
          <p:cNvPr id="417" name="Google Shape;417;g655d1bdfd0_2_35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g655d1bdfd0_2_3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Google Shape;425;g655d1bdfd0_2_36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g655d1bdfd0_2_3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5" name="Shape 445"/>
        <p:cNvGrpSpPr/>
        <p:nvPr/>
      </p:nvGrpSpPr>
      <p:grpSpPr>
        <a:xfrm>
          <a:off x="0" y="0"/>
          <a:ext cx="0" cy="0"/>
          <a:chOff x="0" y="0"/>
          <a:chExt cx="0" cy="0"/>
        </a:xfrm>
      </p:grpSpPr>
      <p:sp>
        <p:nvSpPr>
          <p:cNvPr id="446" name="Google Shape;446;g655d1bdfd0_2_38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g655d1bdfd0_2_3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655d1bdfd0_2_39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g655d1bdfd0_2_3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3" name="Shape 463"/>
        <p:cNvGrpSpPr/>
        <p:nvPr/>
      </p:nvGrpSpPr>
      <p:grpSpPr>
        <a:xfrm>
          <a:off x="0" y="0"/>
          <a:ext cx="0" cy="0"/>
          <a:chOff x="0" y="0"/>
          <a:chExt cx="0" cy="0"/>
        </a:xfrm>
      </p:grpSpPr>
      <p:sp>
        <p:nvSpPr>
          <p:cNvPr id="464" name="Google Shape;464;g655d1bdfd0_2_39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g655d1bdfd0_2_3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655d1bdfd0_2_5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g655d1bdfd0_2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4" name="Shape 504"/>
        <p:cNvGrpSpPr/>
        <p:nvPr/>
      </p:nvGrpSpPr>
      <p:grpSpPr>
        <a:xfrm>
          <a:off x="0" y="0"/>
          <a:ext cx="0" cy="0"/>
          <a:chOff x="0" y="0"/>
          <a:chExt cx="0" cy="0"/>
        </a:xfrm>
      </p:grpSpPr>
      <p:sp>
        <p:nvSpPr>
          <p:cNvPr id="505" name="Google Shape;505;g655d1bdfd0_2_43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g655d1bdfd0_2_4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7" name="Shape 527"/>
        <p:cNvGrpSpPr/>
        <p:nvPr/>
      </p:nvGrpSpPr>
      <p:grpSpPr>
        <a:xfrm>
          <a:off x="0" y="0"/>
          <a:ext cx="0" cy="0"/>
          <a:chOff x="0" y="0"/>
          <a:chExt cx="0" cy="0"/>
        </a:xfrm>
      </p:grpSpPr>
      <p:sp>
        <p:nvSpPr>
          <p:cNvPr id="528" name="Google Shape;528;g655d1bdfd0_2_45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9" name="Google Shape;529;g655d1bdfd0_2_4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0" name="Shape 550"/>
        <p:cNvGrpSpPr/>
        <p:nvPr/>
      </p:nvGrpSpPr>
      <p:grpSpPr>
        <a:xfrm>
          <a:off x="0" y="0"/>
          <a:ext cx="0" cy="0"/>
          <a:chOff x="0" y="0"/>
          <a:chExt cx="0" cy="0"/>
        </a:xfrm>
      </p:grpSpPr>
      <p:sp>
        <p:nvSpPr>
          <p:cNvPr id="551" name="Google Shape;551;g655d1bdfd0_2_48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2" name="Google Shape;552;g655d1bdfd0_2_4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7" name="Shape 557"/>
        <p:cNvGrpSpPr/>
        <p:nvPr/>
      </p:nvGrpSpPr>
      <p:grpSpPr>
        <a:xfrm>
          <a:off x="0" y="0"/>
          <a:ext cx="0" cy="0"/>
          <a:chOff x="0" y="0"/>
          <a:chExt cx="0" cy="0"/>
        </a:xfrm>
      </p:grpSpPr>
      <p:sp>
        <p:nvSpPr>
          <p:cNvPr id="558" name="Google Shape;558;g655d1bdfd0_2_48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9" name="Google Shape;559;g655d1bdfd0_2_4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Google Shape;113;g655d1bdfd0_2_6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655d1bdfd0_2_6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655d1bdfd0_2_7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655d1bdfd0_2_7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655d1bdfd0_2_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655d1bdfd0_2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655d1bdfd0_2_11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g655d1bdfd0_2_1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655d1bdfd0_2_14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g655d1bdfd0_2_1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655d1bdfd0_2_16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g655d1bdfd0_2_16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3" name="Shape 253"/>
        <p:cNvGrpSpPr/>
        <p:nvPr/>
      </p:nvGrpSpPr>
      <p:grpSpPr>
        <a:xfrm>
          <a:off x="0" y="0"/>
          <a:ext cx="0" cy="0"/>
          <a:chOff x="0" y="0"/>
          <a:chExt cx="0" cy="0"/>
        </a:xfrm>
      </p:grpSpPr>
      <p:sp>
        <p:nvSpPr>
          <p:cNvPr id="254" name="Google Shape;254;g655d1bdfd0_2_19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g655d1bdfd0_2_1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Image without Header &amp; Footer">
  <p:cSld name="Full Image without Header &amp; Footer">
    <p:spTree>
      <p:nvGrpSpPr>
        <p:cNvPr id="56" name="Shape 56"/>
        <p:cNvGrpSpPr/>
        <p:nvPr/>
      </p:nvGrpSpPr>
      <p:grpSpPr>
        <a:xfrm>
          <a:off x="0" y="0"/>
          <a:ext cx="0" cy="0"/>
          <a:chOff x="0" y="0"/>
          <a:chExt cx="0" cy="0"/>
        </a:xfrm>
      </p:grpSpPr>
      <p:sp>
        <p:nvSpPr>
          <p:cNvPr id="57" name="Google Shape;57;p14"/>
          <p:cNvSpPr/>
          <p:nvPr>
            <p:ph idx="2" type="pic"/>
          </p:nvPr>
        </p:nvSpPr>
        <p:spPr>
          <a:xfrm>
            <a:off x="0" y="0"/>
            <a:ext cx="9143999"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without Header &amp; Footer">
  <p:cSld name="1_Full Image without Header &amp; Footer">
    <p:spTree>
      <p:nvGrpSpPr>
        <p:cNvPr id="58" name="Shape 58"/>
        <p:cNvGrpSpPr/>
        <p:nvPr/>
      </p:nvGrpSpPr>
      <p:grpSpPr>
        <a:xfrm>
          <a:off x="0" y="0"/>
          <a:ext cx="0" cy="0"/>
          <a:chOff x="0" y="0"/>
          <a:chExt cx="0" cy="0"/>
        </a:xfrm>
      </p:grpSpPr>
      <p:sp>
        <p:nvSpPr>
          <p:cNvPr id="59" name="Google Shape;59;p15"/>
          <p:cNvSpPr/>
          <p:nvPr>
            <p:ph idx="2" type="pic"/>
          </p:nvPr>
        </p:nvSpPr>
        <p:spPr>
          <a:xfrm>
            <a:off x="417800" y="428686"/>
            <a:ext cx="8308399" cy="428612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Page">
  <p:cSld name="2_Title Page">
    <p:spTree>
      <p:nvGrpSpPr>
        <p:cNvPr id="60" name="Shape 60"/>
        <p:cNvGrpSpPr/>
        <p:nvPr/>
      </p:nvGrpSpPr>
      <p:grpSpPr>
        <a:xfrm>
          <a:off x="0" y="0"/>
          <a:ext cx="0" cy="0"/>
          <a:chOff x="0" y="0"/>
          <a:chExt cx="0" cy="0"/>
        </a:xfrm>
      </p:grpSpPr>
      <p:sp>
        <p:nvSpPr>
          <p:cNvPr id="61" name="Google Shape;61;p16"/>
          <p:cNvSpPr/>
          <p:nvPr>
            <p:ph idx="2" type="pic"/>
          </p:nvPr>
        </p:nvSpPr>
        <p:spPr>
          <a:xfrm>
            <a:off x="3529013" y="417800"/>
            <a:ext cx="5197185" cy="210720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2" name="Google Shape;62;p16"/>
          <p:cNvSpPr/>
          <p:nvPr>
            <p:ph idx="3" type="pic"/>
          </p:nvPr>
        </p:nvSpPr>
        <p:spPr>
          <a:xfrm>
            <a:off x="3529013" y="2618497"/>
            <a:ext cx="5197185" cy="210720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Title Page">
  <p:cSld name="13_Title Page">
    <p:spTree>
      <p:nvGrpSpPr>
        <p:cNvPr id="63" name="Shape 63"/>
        <p:cNvGrpSpPr/>
        <p:nvPr/>
      </p:nvGrpSpPr>
      <p:grpSpPr>
        <a:xfrm>
          <a:off x="0" y="0"/>
          <a:ext cx="0" cy="0"/>
          <a:chOff x="0" y="0"/>
          <a:chExt cx="0" cy="0"/>
        </a:xfrm>
      </p:grpSpPr>
      <p:sp>
        <p:nvSpPr>
          <p:cNvPr id="64" name="Google Shape;64;p17"/>
          <p:cNvSpPr/>
          <p:nvPr>
            <p:ph idx="2" type="pic"/>
          </p:nvPr>
        </p:nvSpPr>
        <p:spPr>
          <a:xfrm>
            <a:off x="3811446" y="2115264"/>
            <a:ext cx="1521105" cy="1521105"/>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5" name="Google Shape;65;p17"/>
          <p:cNvSpPr/>
          <p:nvPr>
            <p:ph idx="3" type="pic"/>
          </p:nvPr>
        </p:nvSpPr>
        <p:spPr>
          <a:xfrm>
            <a:off x="5847075" y="2115264"/>
            <a:ext cx="1521105" cy="1521105"/>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6" name="Google Shape;66;p17"/>
          <p:cNvSpPr/>
          <p:nvPr>
            <p:ph idx="4" type="pic"/>
          </p:nvPr>
        </p:nvSpPr>
        <p:spPr>
          <a:xfrm>
            <a:off x="1775820" y="2115264"/>
            <a:ext cx="1521105" cy="1521105"/>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Page">
  <p:cSld name="1_Title Page">
    <p:spTree>
      <p:nvGrpSpPr>
        <p:cNvPr id="67" name="Shape 67"/>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Page">
  <p:cSld name="4_Title Page">
    <p:spTree>
      <p:nvGrpSpPr>
        <p:cNvPr id="68" name="Shape 68"/>
        <p:cNvGrpSpPr/>
        <p:nvPr/>
      </p:nvGrpSpPr>
      <p:grpSpPr>
        <a:xfrm>
          <a:off x="0" y="0"/>
          <a:ext cx="0" cy="0"/>
          <a:chOff x="0" y="0"/>
          <a:chExt cx="0" cy="0"/>
        </a:xfrm>
      </p:grpSpPr>
      <p:sp>
        <p:nvSpPr>
          <p:cNvPr id="69" name="Google Shape;69;p19"/>
          <p:cNvSpPr/>
          <p:nvPr>
            <p:ph idx="2" type="pic"/>
          </p:nvPr>
        </p:nvSpPr>
        <p:spPr>
          <a:xfrm>
            <a:off x="4772000" y="1919288"/>
            <a:ext cx="1540546" cy="154054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0" name="Google Shape;70;p19"/>
          <p:cNvSpPr/>
          <p:nvPr>
            <p:ph idx="3" type="pic"/>
          </p:nvPr>
        </p:nvSpPr>
        <p:spPr>
          <a:xfrm>
            <a:off x="2831455" y="1919288"/>
            <a:ext cx="1540546" cy="154054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Page">
  <p:cSld name="3_Title Page">
    <p:spTree>
      <p:nvGrpSpPr>
        <p:cNvPr id="71" name="Shape 71"/>
        <p:cNvGrpSpPr/>
        <p:nvPr/>
      </p:nvGrpSpPr>
      <p:grpSpPr>
        <a:xfrm>
          <a:off x="0" y="0"/>
          <a:ext cx="0" cy="0"/>
          <a:chOff x="0" y="0"/>
          <a:chExt cx="0" cy="0"/>
        </a:xfrm>
      </p:grpSpPr>
      <p:sp>
        <p:nvSpPr>
          <p:cNvPr id="72" name="Google Shape;72;p20"/>
          <p:cNvSpPr/>
          <p:nvPr>
            <p:ph idx="2" type="pic"/>
          </p:nvPr>
        </p:nvSpPr>
        <p:spPr>
          <a:xfrm>
            <a:off x="1400174" y="1350169"/>
            <a:ext cx="3407569" cy="211990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Title Page">
  <p:cSld name="27_Title Page">
    <p:spTree>
      <p:nvGrpSpPr>
        <p:cNvPr id="73" name="Shape 73"/>
        <p:cNvGrpSpPr/>
        <p:nvPr/>
      </p:nvGrpSpPr>
      <p:grpSpPr>
        <a:xfrm>
          <a:off x="0" y="0"/>
          <a:ext cx="0" cy="0"/>
          <a:chOff x="0" y="0"/>
          <a:chExt cx="0" cy="0"/>
        </a:xfrm>
      </p:grpSpPr>
      <p:sp>
        <p:nvSpPr>
          <p:cNvPr id="74" name="Google Shape;74;p21"/>
          <p:cNvSpPr/>
          <p:nvPr>
            <p:ph idx="2" type="pic"/>
          </p:nvPr>
        </p:nvSpPr>
        <p:spPr>
          <a:xfrm>
            <a:off x="0" y="0"/>
            <a:ext cx="4572000"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5" name="Google Shape;75;p21"/>
          <p:cNvSpPr/>
          <p:nvPr>
            <p:ph idx="3" type="pic"/>
          </p:nvPr>
        </p:nvSpPr>
        <p:spPr>
          <a:xfrm>
            <a:off x="4572000" y="0"/>
            <a:ext cx="4572000" cy="51435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Title Page">
  <p:cSld name="25_Title Page">
    <p:spTree>
      <p:nvGrpSpPr>
        <p:cNvPr id="76" name="Shape 76"/>
        <p:cNvGrpSpPr/>
        <p:nvPr/>
      </p:nvGrpSpPr>
      <p:grpSpPr>
        <a:xfrm>
          <a:off x="0" y="0"/>
          <a:ext cx="0" cy="0"/>
          <a:chOff x="0" y="0"/>
          <a:chExt cx="0" cy="0"/>
        </a:xfrm>
      </p:grpSpPr>
      <p:sp>
        <p:nvSpPr>
          <p:cNvPr id="77" name="Google Shape;77;p22"/>
          <p:cNvSpPr/>
          <p:nvPr>
            <p:ph idx="2" type="pic"/>
          </p:nvPr>
        </p:nvSpPr>
        <p:spPr>
          <a:xfrm>
            <a:off x="417801" y="417801"/>
            <a:ext cx="3525549" cy="430789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8" name="Google Shape;78;p22"/>
          <p:cNvSpPr/>
          <p:nvPr>
            <p:ph idx="3" type="pic"/>
          </p:nvPr>
        </p:nvSpPr>
        <p:spPr>
          <a:xfrm>
            <a:off x="7200900" y="417801"/>
            <a:ext cx="1943100" cy="430789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Page">
  <p:cSld name="5_Title Page">
    <p:spTree>
      <p:nvGrpSpPr>
        <p:cNvPr id="79" name="Shape 79"/>
        <p:cNvGrpSpPr/>
        <p:nvPr/>
      </p:nvGrpSpPr>
      <p:grpSpPr>
        <a:xfrm>
          <a:off x="0" y="0"/>
          <a:ext cx="0" cy="0"/>
          <a:chOff x="0" y="0"/>
          <a:chExt cx="0" cy="0"/>
        </a:xfrm>
      </p:grpSpPr>
      <p:sp>
        <p:nvSpPr>
          <p:cNvPr id="80" name="Google Shape;80;p23"/>
          <p:cNvSpPr/>
          <p:nvPr>
            <p:ph idx="2" type="pic"/>
          </p:nvPr>
        </p:nvSpPr>
        <p:spPr>
          <a:xfrm>
            <a:off x="3348354" y="417800"/>
            <a:ext cx="5377844" cy="210720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1" name="Google Shape;81;p23"/>
          <p:cNvSpPr/>
          <p:nvPr>
            <p:ph idx="3" type="pic"/>
          </p:nvPr>
        </p:nvSpPr>
        <p:spPr>
          <a:xfrm>
            <a:off x="3348354" y="2618497"/>
            <a:ext cx="5377844" cy="210720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2" name="Google Shape;82;p23"/>
          <p:cNvSpPr/>
          <p:nvPr>
            <p:ph idx="4" type="pic"/>
          </p:nvPr>
        </p:nvSpPr>
        <p:spPr>
          <a:xfrm>
            <a:off x="417803" y="423244"/>
            <a:ext cx="2837177" cy="4302455"/>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83" name="Shape 83"/>
        <p:cNvGrpSpPr/>
        <p:nvPr/>
      </p:nvGrpSpPr>
      <p:grpSpPr>
        <a:xfrm>
          <a:off x="0" y="0"/>
          <a:ext cx="0" cy="0"/>
          <a:chOff x="0" y="0"/>
          <a:chExt cx="0" cy="0"/>
        </a:xfrm>
      </p:grpSpPr>
      <p:sp>
        <p:nvSpPr>
          <p:cNvPr id="84" name="Google Shape;84;p24"/>
          <p:cNvSpPr txBox="1"/>
          <p:nvPr>
            <p:ph type="ctrTitle"/>
          </p:nvPr>
        </p:nvSpPr>
        <p:spPr>
          <a:xfrm>
            <a:off x="1143000" y="841772"/>
            <a:ext cx="6858000" cy="17907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2300"/>
              <a:buFont typeface="Montserrat"/>
              <a:buNone/>
              <a:defRPr sz="23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5" name="Google Shape;85;p24"/>
          <p:cNvSpPr txBox="1"/>
          <p:nvPr>
            <p:ph idx="1" type="subTitle"/>
          </p:nvPr>
        </p:nvSpPr>
        <p:spPr>
          <a:xfrm>
            <a:off x="1143000" y="2701528"/>
            <a:ext cx="6858000" cy="1241821"/>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800"/>
              </a:spcBef>
              <a:spcAft>
                <a:spcPts val="0"/>
              </a:spcAft>
              <a:buClr>
                <a:schemeClr val="dk1"/>
              </a:buClr>
              <a:buSzPts val="700"/>
              <a:buNone/>
              <a:defRPr sz="7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86" name="Google Shape;86;p24"/>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7" name="Google Shape;87;p24"/>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8" name="Google Shape;88;p24"/>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2600"/>
              <a:buFont typeface="Montserrat"/>
              <a:buNone/>
              <a:defRPr b="0" i="0" sz="26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5.xml"/><Relationship Id="rId3" Type="http://schemas.openxmlformats.org/officeDocument/2006/relationships/image" Target="../media/image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6.xml"/><Relationship Id="rId3" Type="http://schemas.openxmlformats.org/officeDocument/2006/relationships/image" Target="../media/image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7.xml"/><Relationship Id="rId3" Type="http://schemas.openxmlformats.org/officeDocument/2006/relationships/image" Target="../media/image1.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8.xml"/><Relationship Id="rId3" Type="http://schemas.openxmlformats.org/officeDocument/2006/relationships/image" Target="../media/image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8.xml"/><Relationship Id="rId3"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pic>
        <p:nvPicPr>
          <p:cNvPr id="93" name="Google Shape;93;p25"/>
          <p:cNvPicPr preferRelativeResize="0"/>
          <p:nvPr>
            <p:ph idx="2" type="pic"/>
          </p:nvPr>
        </p:nvPicPr>
        <p:blipFill rotWithShape="1">
          <a:blip r:embed="rId3">
            <a:alphaModFix/>
          </a:blip>
          <a:srcRect b="21874" l="0" r="0" t="21875"/>
          <a:stretch/>
        </p:blipFill>
        <p:spPr>
          <a:xfrm>
            <a:off x="0" y="0"/>
            <a:ext cx="9143999" cy="5143500"/>
          </a:xfrm>
          <a:prstGeom prst="rect">
            <a:avLst/>
          </a:prstGeom>
          <a:noFill/>
          <a:ln>
            <a:noFill/>
          </a:ln>
        </p:spPr>
      </p:pic>
      <p:sp>
        <p:nvSpPr>
          <p:cNvPr id="94" name="Google Shape;94;p25"/>
          <p:cNvSpPr txBox="1"/>
          <p:nvPr/>
        </p:nvSpPr>
        <p:spPr>
          <a:xfrm>
            <a:off x="417800" y="2017751"/>
            <a:ext cx="2806336" cy="1107996"/>
          </a:xfrm>
          <a:prstGeom prst="rect">
            <a:avLst/>
          </a:prstGeom>
          <a:noFill/>
          <a:ln>
            <a:noFill/>
          </a:ln>
        </p:spPr>
        <p:txBody>
          <a:bodyPr anchorCtr="0" anchor="t" bIns="34275" lIns="0" spcFirstLastPara="1" rIns="0" wrap="square" tIns="34275">
            <a:noAutofit/>
          </a:bodyPr>
          <a:lstStyle/>
          <a:p>
            <a:pPr indent="0" lvl="0" marL="0" marR="0" rtl="0" algn="l">
              <a:lnSpc>
                <a:spcPct val="120000"/>
              </a:lnSpc>
              <a:spcBef>
                <a:spcPts val="0"/>
              </a:spcBef>
              <a:spcAft>
                <a:spcPts val="0"/>
              </a:spcAft>
              <a:buNone/>
            </a:pPr>
            <a:r>
              <a:rPr b="1" i="0" lang="en" sz="2300" u="none" cap="none" strike="noStrike">
                <a:solidFill>
                  <a:schemeClr val="lt1"/>
                </a:solidFill>
                <a:latin typeface="Montserrat"/>
                <a:ea typeface="Montserrat"/>
                <a:cs typeface="Montserrat"/>
                <a:sym typeface="Montserrat"/>
              </a:rPr>
              <a:t>THE</a:t>
            </a:r>
            <a:br>
              <a:rPr b="1" i="0" lang="en" sz="2300" u="none" cap="none" strike="noStrike">
                <a:solidFill>
                  <a:schemeClr val="lt1"/>
                </a:solidFill>
                <a:latin typeface="Montserrat"/>
                <a:ea typeface="Montserrat"/>
                <a:cs typeface="Montserrat"/>
                <a:sym typeface="Montserrat"/>
              </a:rPr>
            </a:br>
            <a:r>
              <a:rPr b="1" i="0" lang="en" sz="2300" u="none" cap="none" strike="noStrike">
                <a:solidFill>
                  <a:schemeClr val="lt1"/>
                </a:solidFill>
                <a:latin typeface="Montserrat"/>
                <a:ea typeface="Montserrat"/>
                <a:cs typeface="Montserrat"/>
                <a:sym typeface="Montserrat"/>
              </a:rPr>
              <a:t>MOUNTAIN</a:t>
            </a:r>
            <a:br>
              <a:rPr b="1" i="0" lang="en" sz="2300" u="none" cap="none" strike="noStrike">
                <a:solidFill>
                  <a:schemeClr val="lt1"/>
                </a:solidFill>
                <a:latin typeface="Montserrat"/>
                <a:ea typeface="Montserrat"/>
                <a:cs typeface="Montserrat"/>
                <a:sym typeface="Montserrat"/>
              </a:rPr>
            </a:br>
            <a:r>
              <a:rPr b="1" i="0" lang="en" sz="2300" u="none" cap="none" strike="noStrike">
                <a:solidFill>
                  <a:schemeClr val="lt1"/>
                </a:solidFill>
                <a:latin typeface="Montserrat"/>
                <a:ea typeface="Montserrat"/>
                <a:cs typeface="Montserrat"/>
                <a:sym typeface="Montserrat"/>
              </a:rPr>
              <a:t>TOURISM</a:t>
            </a:r>
            <a:endParaRPr sz="1100"/>
          </a:p>
        </p:txBody>
      </p:sp>
      <p:grpSp>
        <p:nvGrpSpPr>
          <p:cNvPr id="95" name="Google Shape;95;p25"/>
          <p:cNvGrpSpPr/>
          <p:nvPr/>
        </p:nvGrpSpPr>
        <p:grpSpPr>
          <a:xfrm>
            <a:off x="417800" y="417800"/>
            <a:ext cx="8308400" cy="4307899"/>
            <a:chOff x="557067" y="557067"/>
            <a:chExt cx="11077866" cy="5743865"/>
          </a:xfrm>
        </p:grpSpPr>
        <p:sp>
          <p:nvSpPr>
            <p:cNvPr id="96" name="Google Shape;96;p25"/>
            <p:cNvSpPr/>
            <p:nvPr/>
          </p:nvSpPr>
          <p:spPr>
            <a:xfrm>
              <a:off x="557067" y="557067"/>
              <a:ext cx="11077863" cy="4571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97" name="Google Shape;97;p25"/>
            <p:cNvSpPr/>
            <p:nvPr/>
          </p:nvSpPr>
          <p:spPr>
            <a:xfrm>
              <a:off x="557070" y="6255213"/>
              <a:ext cx="11077863" cy="4571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98" name="Google Shape;98;p25"/>
            <p:cNvSpPr/>
            <p:nvPr/>
          </p:nvSpPr>
          <p:spPr>
            <a:xfrm rot="-5400000">
              <a:off x="-131017" y="1290874"/>
              <a:ext cx="1421895" cy="4572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99" name="Google Shape;99;p25"/>
            <p:cNvSpPr/>
            <p:nvPr/>
          </p:nvSpPr>
          <p:spPr>
            <a:xfrm rot="-5400000">
              <a:off x="-131017" y="5521404"/>
              <a:ext cx="1421895" cy="45721"/>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00" name="Google Shape;100;p25"/>
            <p:cNvSpPr/>
            <p:nvPr/>
          </p:nvSpPr>
          <p:spPr>
            <a:xfrm rot="-5400000">
              <a:off x="8785860" y="3406139"/>
              <a:ext cx="5652426" cy="4572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grpSp>
      <p:grpSp>
        <p:nvGrpSpPr>
          <p:cNvPr id="101" name="Google Shape;101;p25"/>
          <p:cNvGrpSpPr/>
          <p:nvPr/>
        </p:nvGrpSpPr>
        <p:grpSpPr>
          <a:xfrm>
            <a:off x="1992084" y="1392943"/>
            <a:ext cx="5159831" cy="3332755"/>
            <a:chOff x="5783783" y="2351314"/>
            <a:chExt cx="2741319" cy="1770630"/>
          </a:xfrm>
        </p:grpSpPr>
        <p:sp>
          <p:nvSpPr>
            <p:cNvPr id="102" name="Google Shape;102;p25"/>
            <p:cNvSpPr/>
            <p:nvPr/>
          </p:nvSpPr>
          <p:spPr>
            <a:xfrm>
              <a:off x="5783783" y="2351314"/>
              <a:ext cx="2053931" cy="1770630"/>
            </a:xfrm>
            <a:prstGeom prst="triangle">
              <a:avLst>
                <a:gd fmla="val 50000" name="adj"/>
              </a:avLst>
            </a:prstGeom>
            <a:solidFill>
              <a:schemeClr val="lt1">
                <a:alpha val="2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03" name="Google Shape;103;p25"/>
            <p:cNvSpPr/>
            <p:nvPr/>
          </p:nvSpPr>
          <p:spPr>
            <a:xfrm>
              <a:off x="6917472" y="2736056"/>
              <a:ext cx="1607630" cy="1385888"/>
            </a:xfrm>
            <a:prstGeom prst="triangle">
              <a:avLst>
                <a:gd fmla="val 50000" name="adj"/>
              </a:avLst>
            </a:prstGeom>
            <a:solidFill>
              <a:schemeClr val="lt1">
                <a:alpha val="2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8" name="Shape 278"/>
        <p:cNvGrpSpPr/>
        <p:nvPr/>
      </p:nvGrpSpPr>
      <p:grpSpPr>
        <a:xfrm>
          <a:off x="0" y="0"/>
          <a:ext cx="0" cy="0"/>
          <a:chOff x="0" y="0"/>
          <a:chExt cx="0" cy="0"/>
        </a:xfrm>
      </p:grpSpPr>
      <p:grpSp>
        <p:nvGrpSpPr>
          <p:cNvPr id="279" name="Google Shape;279;p34"/>
          <p:cNvGrpSpPr/>
          <p:nvPr/>
        </p:nvGrpSpPr>
        <p:grpSpPr>
          <a:xfrm>
            <a:off x="1345367" y="1948559"/>
            <a:ext cx="2970941" cy="2777141"/>
            <a:chOff x="4124900" y="2598079"/>
            <a:chExt cx="3961254" cy="3702854"/>
          </a:xfrm>
        </p:grpSpPr>
        <p:sp>
          <p:nvSpPr>
            <p:cNvPr id="280" name="Google Shape;280;p34"/>
            <p:cNvSpPr/>
            <p:nvPr/>
          </p:nvSpPr>
          <p:spPr>
            <a:xfrm>
              <a:off x="4124900" y="2598079"/>
              <a:ext cx="2181867" cy="2181867"/>
            </a:xfrm>
            <a:prstGeom prst="ellipse">
              <a:avLst/>
            </a:prstGeom>
            <a:solidFill>
              <a:schemeClr val="lt1"/>
            </a:solidFill>
            <a:ln cap="flat" cmpd="sng" w="254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1" name="Google Shape;281;p34"/>
            <p:cNvSpPr/>
            <p:nvPr/>
          </p:nvSpPr>
          <p:spPr>
            <a:xfrm>
              <a:off x="5904287" y="2598079"/>
              <a:ext cx="2181867" cy="2181867"/>
            </a:xfrm>
            <a:prstGeom prst="ellipse">
              <a:avLst/>
            </a:prstGeom>
            <a:solidFill>
              <a:schemeClr val="lt1"/>
            </a:solid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2" name="Google Shape;282;p34"/>
            <p:cNvSpPr/>
            <p:nvPr/>
          </p:nvSpPr>
          <p:spPr>
            <a:xfrm>
              <a:off x="5004001" y="4119066"/>
              <a:ext cx="2181867" cy="2181867"/>
            </a:xfrm>
            <a:prstGeom prst="ellipse">
              <a:avLst/>
            </a:prstGeom>
            <a:solidFill>
              <a:schemeClr val="lt1"/>
            </a:solidFill>
            <a:ln cap="flat" cmpd="sng" w="25400">
              <a:solidFill>
                <a:schemeClr val="dk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3" name="Google Shape;283;p34"/>
            <p:cNvSpPr txBox="1"/>
            <p:nvPr/>
          </p:nvSpPr>
          <p:spPr>
            <a:xfrm>
              <a:off x="4483018" y="3527430"/>
              <a:ext cx="1465631"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MISSION</a:t>
              </a:r>
              <a:endParaRPr sz="1100"/>
            </a:p>
          </p:txBody>
        </p:sp>
        <p:sp>
          <p:nvSpPr>
            <p:cNvPr id="284" name="Google Shape;284;p34"/>
            <p:cNvSpPr txBox="1"/>
            <p:nvPr/>
          </p:nvSpPr>
          <p:spPr>
            <a:xfrm>
              <a:off x="6262405" y="3527430"/>
              <a:ext cx="1465631"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VISION</a:t>
              </a:r>
              <a:endParaRPr sz="1100"/>
            </a:p>
          </p:txBody>
        </p:sp>
        <p:sp>
          <p:nvSpPr>
            <p:cNvPr id="285" name="Google Shape;285;p34"/>
            <p:cNvSpPr txBox="1"/>
            <p:nvPr/>
          </p:nvSpPr>
          <p:spPr>
            <a:xfrm>
              <a:off x="5362119" y="5048417"/>
              <a:ext cx="1465631" cy="323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GOAL</a:t>
              </a:r>
              <a:endParaRPr sz="1100"/>
            </a:p>
          </p:txBody>
        </p:sp>
      </p:grpSp>
      <p:sp>
        <p:nvSpPr>
          <p:cNvPr id="286" name="Google Shape;286;p34"/>
          <p:cNvSpPr txBox="1"/>
          <p:nvPr/>
        </p:nvSpPr>
        <p:spPr>
          <a:xfrm>
            <a:off x="2355800" y="417802"/>
            <a:ext cx="44324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Our Mission</a:t>
            </a:r>
            <a:endParaRPr sz="1100"/>
          </a:p>
        </p:txBody>
      </p:sp>
      <p:sp>
        <p:nvSpPr>
          <p:cNvPr id="287" name="Google Shape;287;p34"/>
          <p:cNvSpPr txBox="1"/>
          <p:nvPr/>
        </p:nvSpPr>
        <p:spPr>
          <a:xfrm>
            <a:off x="1885947" y="933844"/>
            <a:ext cx="5372103" cy="383654"/>
          </a:xfrm>
          <a:prstGeom prst="rect">
            <a:avLst/>
          </a:prstGeom>
          <a:noFill/>
          <a:ln>
            <a:noFill/>
          </a:ln>
        </p:spPr>
        <p:txBody>
          <a:bodyPr anchorCtr="0" anchor="t" bIns="34275" lIns="0" spcFirstLastPara="1" rIns="0" wrap="square" tIns="34275">
            <a:noAutofit/>
          </a:bodyPr>
          <a:lstStyle/>
          <a:p>
            <a:pPr indent="0" lvl="0" marL="0" marR="0" rtl="0" algn="ctr">
              <a:lnSpc>
                <a:spcPct val="16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 of Lorem Ipsum available, alteration in some form. There are many variations of available, alteration in some form.</a:t>
            </a:r>
            <a:endParaRPr sz="1100"/>
          </a:p>
        </p:txBody>
      </p:sp>
      <p:grpSp>
        <p:nvGrpSpPr>
          <p:cNvPr id="288" name="Google Shape;288;p34"/>
          <p:cNvGrpSpPr/>
          <p:nvPr/>
        </p:nvGrpSpPr>
        <p:grpSpPr>
          <a:xfrm>
            <a:off x="5151976" y="1948559"/>
            <a:ext cx="2646657" cy="2643508"/>
            <a:chOff x="9158514" y="1550547"/>
            <a:chExt cx="3528876" cy="3524677"/>
          </a:xfrm>
        </p:grpSpPr>
        <p:grpSp>
          <p:nvGrpSpPr>
            <p:cNvPr id="289" name="Google Shape;289;p34"/>
            <p:cNvGrpSpPr/>
            <p:nvPr/>
          </p:nvGrpSpPr>
          <p:grpSpPr>
            <a:xfrm>
              <a:off x="9158514" y="1550547"/>
              <a:ext cx="3528876" cy="920862"/>
              <a:chOff x="557067" y="2892369"/>
              <a:chExt cx="3528876" cy="920862"/>
            </a:xfrm>
          </p:grpSpPr>
          <p:sp>
            <p:nvSpPr>
              <p:cNvPr id="290" name="Google Shape;290;p34"/>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291" name="Google Shape;291;p34"/>
              <p:cNvGrpSpPr/>
              <p:nvPr/>
            </p:nvGrpSpPr>
            <p:grpSpPr>
              <a:xfrm>
                <a:off x="1252675" y="2892369"/>
                <a:ext cx="2833268" cy="920862"/>
                <a:chOff x="1733853" y="2297335"/>
                <a:chExt cx="2833268" cy="920862"/>
              </a:xfrm>
            </p:grpSpPr>
            <p:sp>
              <p:nvSpPr>
                <p:cNvPr id="292" name="Google Shape;292;p34"/>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93" name="Google Shape;293;p34"/>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One</a:t>
                  </a:r>
                  <a:endParaRPr sz="1100"/>
                </a:p>
              </p:txBody>
            </p:sp>
          </p:grpSp>
        </p:grpSp>
        <p:grpSp>
          <p:nvGrpSpPr>
            <p:cNvPr id="294" name="Google Shape;294;p34"/>
            <p:cNvGrpSpPr/>
            <p:nvPr/>
          </p:nvGrpSpPr>
          <p:grpSpPr>
            <a:xfrm>
              <a:off x="9158514" y="2852455"/>
              <a:ext cx="3528876" cy="920862"/>
              <a:chOff x="557067" y="2892369"/>
              <a:chExt cx="3528876" cy="920862"/>
            </a:xfrm>
          </p:grpSpPr>
          <p:sp>
            <p:nvSpPr>
              <p:cNvPr id="295" name="Google Shape;295;p34"/>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296" name="Google Shape;296;p34"/>
              <p:cNvGrpSpPr/>
              <p:nvPr/>
            </p:nvGrpSpPr>
            <p:grpSpPr>
              <a:xfrm>
                <a:off x="1252675" y="2892369"/>
                <a:ext cx="2833268" cy="920862"/>
                <a:chOff x="1733853" y="2297335"/>
                <a:chExt cx="2833268" cy="920862"/>
              </a:xfrm>
            </p:grpSpPr>
            <p:sp>
              <p:nvSpPr>
                <p:cNvPr id="297" name="Google Shape;297;p34"/>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98" name="Google Shape;298;p34"/>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Two</a:t>
                  </a:r>
                  <a:endParaRPr sz="1100"/>
                </a:p>
              </p:txBody>
            </p:sp>
          </p:grpSp>
        </p:grpSp>
        <p:grpSp>
          <p:nvGrpSpPr>
            <p:cNvPr id="299" name="Google Shape;299;p34"/>
            <p:cNvGrpSpPr/>
            <p:nvPr/>
          </p:nvGrpSpPr>
          <p:grpSpPr>
            <a:xfrm>
              <a:off x="9158514" y="4154362"/>
              <a:ext cx="3528876" cy="920862"/>
              <a:chOff x="557067" y="2892369"/>
              <a:chExt cx="3528876" cy="920862"/>
            </a:xfrm>
          </p:grpSpPr>
          <p:sp>
            <p:nvSpPr>
              <p:cNvPr id="300" name="Google Shape;300;p34"/>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dk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301" name="Google Shape;301;p34"/>
              <p:cNvGrpSpPr/>
              <p:nvPr/>
            </p:nvGrpSpPr>
            <p:grpSpPr>
              <a:xfrm>
                <a:off x="1252675" y="2892369"/>
                <a:ext cx="2833268" cy="920862"/>
                <a:chOff x="1733853" y="2297335"/>
                <a:chExt cx="2833268" cy="920862"/>
              </a:xfrm>
            </p:grpSpPr>
            <p:sp>
              <p:nvSpPr>
                <p:cNvPr id="302" name="Google Shape;302;p34"/>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03" name="Google Shape;303;p34"/>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Three</a:t>
                  </a:r>
                  <a:endParaRPr sz="1100"/>
                </a:p>
              </p:txBody>
            </p:sp>
          </p:grpSp>
        </p:gr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7" name="Shape 307"/>
        <p:cNvGrpSpPr/>
        <p:nvPr/>
      </p:nvGrpSpPr>
      <p:grpSpPr>
        <a:xfrm>
          <a:off x="0" y="0"/>
          <a:ext cx="0" cy="0"/>
          <a:chOff x="0" y="0"/>
          <a:chExt cx="0" cy="0"/>
        </a:xfrm>
      </p:grpSpPr>
      <p:grpSp>
        <p:nvGrpSpPr>
          <p:cNvPr id="308" name="Google Shape;308;p35"/>
          <p:cNvGrpSpPr/>
          <p:nvPr/>
        </p:nvGrpSpPr>
        <p:grpSpPr>
          <a:xfrm>
            <a:off x="2747202" y="2216247"/>
            <a:ext cx="3647159" cy="3308252"/>
            <a:chOff x="6912148" y="4166774"/>
            <a:chExt cx="10527474" cy="9549227"/>
          </a:xfrm>
        </p:grpSpPr>
        <p:sp>
          <p:nvSpPr>
            <p:cNvPr id="309" name="Google Shape;309;p35"/>
            <p:cNvSpPr/>
            <p:nvPr/>
          </p:nvSpPr>
          <p:spPr>
            <a:xfrm>
              <a:off x="6912148" y="7030246"/>
              <a:ext cx="4528433" cy="6685754"/>
            </a:xfrm>
            <a:custGeom>
              <a:rect b="b" l="l" r="r" t="t"/>
              <a:pathLst>
                <a:path extrusionOk="0" h="1033" w="700">
                  <a:moveTo>
                    <a:pt x="344" y="241"/>
                  </a:moveTo>
                  <a:cubicBezTo>
                    <a:pt x="481" y="266"/>
                    <a:pt x="585" y="349"/>
                    <a:pt x="585" y="506"/>
                  </a:cubicBezTo>
                  <a:lnTo>
                    <a:pt x="585" y="1033"/>
                  </a:lnTo>
                  <a:lnTo>
                    <a:pt x="700" y="1033"/>
                  </a:lnTo>
                  <a:lnTo>
                    <a:pt x="700" y="474"/>
                  </a:lnTo>
                  <a:cubicBezTo>
                    <a:pt x="700" y="250"/>
                    <a:pt x="544" y="137"/>
                    <a:pt x="344" y="112"/>
                  </a:cubicBezTo>
                  <a:cubicBezTo>
                    <a:pt x="272" y="-69"/>
                    <a:pt x="0" y="-20"/>
                    <a:pt x="0" y="177"/>
                  </a:cubicBezTo>
                  <a:cubicBezTo>
                    <a:pt x="0" y="373"/>
                    <a:pt x="272" y="423"/>
                    <a:pt x="344" y="241"/>
                  </a:cubicBezTo>
                  <a:close/>
                </a:path>
              </a:pathLst>
            </a:custGeom>
            <a:solidFill>
              <a:srgbClr val="3E4143"/>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10" name="Google Shape;310;p35"/>
            <p:cNvSpPr/>
            <p:nvPr/>
          </p:nvSpPr>
          <p:spPr>
            <a:xfrm>
              <a:off x="8466974" y="4166774"/>
              <a:ext cx="3705671" cy="9549226"/>
            </a:xfrm>
            <a:custGeom>
              <a:rect b="b" l="l" r="r" t="t"/>
              <a:pathLst>
                <a:path extrusionOk="0" h="1475" w="573">
                  <a:moveTo>
                    <a:pt x="297" y="309"/>
                  </a:moveTo>
                  <a:cubicBezTo>
                    <a:pt x="392" y="350"/>
                    <a:pt x="458" y="428"/>
                    <a:pt x="458" y="553"/>
                  </a:cubicBezTo>
                  <a:lnTo>
                    <a:pt x="458" y="1475"/>
                  </a:lnTo>
                  <a:lnTo>
                    <a:pt x="573" y="1475"/>
                  </a:lnTo>
                  <a:lnTo>
                    <a:pt x="573" y="519"/>
                  </a:lnTo>
                  <a:cubicBezTo>
                    <a:pt x="573" y="351"/>
                    <a:pt x="484" y="246"/>
                    <a:pt x="355" y="193"/>
                  </a:cubicBezTo>
                  <a:cubicBezTo>
                    <a:pt x="364" y="89"/>
                    <a:pt x="283" y="0"/>
                    <a:pt x="178" y="0"/>
                  </a:cubicBezTo>
                  <a:cubicBezTo>
                    <a:pt x="80" y="0"/>
                    <a:pt x="0" y="80"/>
                    <a:pt x="0" y="178"/>
                  </a:cubicBezTo>
                  <a:cubicBezTo>
                    <a:pt x="0" y="335"/>
                    <a:pt x="185" y="412"/>
                    <a:pt x="297" y="309"/>
                  </a:cubicBezTo>
                  <a:close/>
                </a:path>
              </a:pathLst>
            </a:custGeom>
            <a:solidFill>
              <a:schemeClr val="dk2"/>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11" name="Google Shape;311;p35"/>
            <p:cNvSpPr/>
            <p:nvPr/>
          </p:nvSpPr>
          <p:spPr>
            <a:xfrm>
              <a:off x="12911188" y="7017289"/>
              <a:ext cx="4528433" cy="6698711"/>
            </a:xfrm>
            <a:custGeom>
              <a:rect b="b" l="l" r="r" t="t"/>
              <a:pathLst>
                <a:path extrusionOk="0" h="1035" w="700">
                  <a:moveTo>
                    <a:pt x="356" y="243"/>
                  </a:moveTo>
                  <a:cubicBezTo>
                    <a:pt x="219" y="268"/>
                    <a:pt x="115" y="351"/>
                    <a:pt x="115" y="508"/>
                  </a:cubicBezTo>
                  <a:lnTo>
                    <a:pt x="115" y="1035"/>
                  </a:lnTo>
                  <a:lnTo>
                    <a:pt x="0" y="1035"/>
                  </a:lnTo>
                  <a:lnTo>
                    <a:pt x="0" y="476"/>
                  </a:lnTo>
                  <a:cubicBezTo>
                    <a:pt x="0" y="252"/>
                    <a:pt x="156" y="139"/>
                    <a:pt x="356" y="114"/>
                  </a:cubicBezTo>
                  <a:cubicBezTo>
                    <a:pt x="382" y="48"/>
                    <a:pt x="447" y="0"/>
                    <a:pt x="522" y="0"/>
                  </a:cubicBezTo>
                  <a:cubicBezTo>
                    <a:pt x="620" y="0"/>
                    <a:pt x="700" y="80"/>
                    <a:pt x="700" y="179"/>
                  </a:cubicBezTo>
                  <a:cubicBezTo>
                    <a:pt x="700" y="277"/>
                    <a:pt x="620" y="357"/>
                    <a:pt x="522" y="357"/>
                  </a:cubicBezTo>
                  <a:cubicBezTo>
                    <a:pt x="447" y="357"/>
                    <a:pt x="382" y="310"/>
                    <a:pt x="356" y="243"/>
                  </a:cubicBezTo>
                  <a:close/>
                </a:path>
              </a:pathLst>
            </a:custGeom>
            <a:solidFill>
              <a:schemeClr val="accent3"/>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12" name="Google Shape;312;p35"/>
            <p:cNvSpPr/>
            <p:nvPr/>
          </p:nvSpPr>
          <p:spPr>
            <a:xfrm>
              <a:off x="12179123" y="4166774"/>
              <a:ext cx="3705671" cy="9549226"/>
            </a:xfrm>
            <a:custGeom>
              <a:rect b="b" l="l" r="r" t="t"/>
              <a:pathLst>
                <a:path extrusionOk="0" h="1475" w="573">
                  <a:moveTo>
                    <a:pt x="276" y="309"/>
                  </a:moveTo>
                  <a:cubicBezTo>
                    <a:pt x="179" y="350"/>
                    <a:pt x="114" y="428"/>
                    <a:pt x="114" y="553"/>
                  </a:cubicBezTo>
                  <a:lnTo>
                    <a:pt x="114" y="1475"/>
                  </a:lnTo>
                  <a:lnTo>
                    <a:pt x="0" y="1475"/>
                  </a:lnTo>
                  <a:lnTo>
                    <a:pt x="0" y="519"/>
                  </a:lnTo>
                  <a:cubicBezTo>
                    <a:pt x="0" y="351"/>
                    <a:pt x="87" y="246"/>
                    <a:pt x="216" y="193"/>
                  </a:cubicBezTo>
                  <a:cubicBezTo>
                    <a:pt x="208" y="89"/>
                    <a:pt x="290" y="0"/>
                    <a:pt x="394" y="0"/>
                  </a:cubicBezTo>
                  <a:cubicBezTo>
                    <a:pt x="493" y="0"/>
                    <a:pt x="573" y="80"/>
                    <a:pt x="573" y="178"/>
                  </a:cubicBezTo>
                  <a:cubicBezTo>
                    <a:pt x="573" y="335"/>
                    <a:pt x="388" y="412"/>
                    <a:pt x="276" y="309"/>
                  </a:cubicBezTo>
                  <a:close/>
                </a:path>
              </a:pathLst>
            </a:custGeom>
            <a:solidFill>
              <a:schemeClr val="accent2"/>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grpSp>
      <p:sp>
        <p:nvSpPr>
          <p:cNvPr id="313" name="Google Shape;313;p35"/>
          <p:cNvSpPr txBox="1"/>
          <p:nvPr/>
        </p:nvSpPr>
        <p:spPr>
          <a:xfrm>
            <a:off x="2355800" y="417802"/>
            <a:ext cx="44324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Diagram</a:t>
            </a:r>
            <a:endParaRPr sz="1100"/>
          </a:p>
        </p:txBody>
      </p:sp>
      <p:sp>
        <p:nvSpPr>
          <p:cNvPr id="314" name="Google Shape;314;p35"/>
          <p:cNvSpPr txBox="1"/>
          <p:nvPr/>
        </p:nvSpPr>
        <p:spPr>
          <a:xfrm>
            <a:off x="2837423" y="3340016"/>
            <a:ext cx="633730"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S</a:t>
            </a:r>
            <a:endParaRPr sz="1100"/>
          </a:p>
        </p:txBody>
      </p:sp>
      <p:sp>
        <p:nvSpPr>
          <p:cNvPr id="315" name="Google Shape;315;p35"/>
          <p:cNvSpPr txBox="1"/>
          <p:nvPr/>
        </p:nvSpPr>
        <p:spPr>
          <a:xfrm>
            <a:off x="3367373" y="2357461"/>
            <a:ext cx="633730"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W</a:t>
            </a:r>
            <a:endParaRPr sz="1100"/>
          </a:p>
        </p:txBody>
      </p:sp>
      <p:sp>
        <p:nvSpPr>
          <p:cNvPr id="316" name="Google Shape;316;p35"/>
          <p:cNvSpPr txBox="1"/>
          <p:nvPr/>
        </p:nvSpPr>
        <p:spPr>
          <a:xfrm>
            <a:off x="5147606" y="2357461"/>
            <a:ext cx="633730"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O</a:t>
            </a:r>
            <a:endParaRPr sz="1100"/>
          </a:p>
        </p:txBody>
      </p:sp>
      <p:sp>
        <p:nvSpPr>
          <p:cNvPr id="317" name="Google Shape;317;p35"/>
          <p:cNvSpPr txBox="1"/>
          <p:nvPr/>
        </p:nvSpPr>
        <p:spPr>
          <a:xfrm>
            <a:off x="5686961" y="3359409"/>
            <a:ext cx="633730"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T</a:t>
            </a:r>
            <a:endParaRPr sz="1100"/>
          </a:p>
        </p:txBody>
      </p:sp>
      <p:grpSp>
        <p:nvGrpSpPr>
          <p:cNvPr id="318" name="Google Shape;318;p35"/>
          <p:cNvGrpSpPr/>
          <p:nvPr/>
        </p:nvGrpSpPr>
        <p:grpSpPr>
          <a:xfrm>
            <a:off x="418938" y="2273006"/>
            <a:ext cx="8306124" cy="1674865"/>
            <a:chOff x="558584" y="3030675"/>
            <a:chExt cx="11074832" cy="2233153"/>
          </a:xfrm>
        </p:grpSpPr>
        <p:grpSp>
          <p:nvGrpSpPr>
            <p:cNvPr id="319" name="Google Shape;319;p35"/>
            <p:cNvGrpSpPr/>
            <p:nvPr/>
          </p:nvGrpSpPr>
          <p:grpSpPr>
            <a:xfrm>
              <a:off x="1272761" y="3030675"/>
              <a:ext cx="2833268" cy="920862"/>
              <a:chOff x="1272761" y="2134905"/>
              <a:chExt cx="2833268" cy="920862"/>
            </a:xfrm>
          </p:grpSpPr>
          <p:sp>
            <p:nvSpPr>
              <p:cNvPr id="320" name="Google Shape;320;p35"/>
              <p:cNvSpPr txBox="1"/>
              <p:nvPr/>
            </p:nvSpPr>
            <p:spPr>
              <a:xfrm>
                <a:off x="1272761" y="2446998"/>
                <a:ext cx="2833268" cy="608769"/>
              </a:xfrm>
              <a:prstGeom prst="rect">
                <a:avLst/>
              </a:prstGeom>
              <a:noFill/>
              <a:ln>
                <a:noFill/>
              </a:ln>
            </p:spPr>
            <p:txBody>
              <a:bodyPr anchorCtr="0" anchor="t" bIns="81525" lIns="163075" spcFirstLastPara="1" rIns="163075" wrap="square" tIns="81525">
                <a:noAutofit/>
              </a:bodyPr>
              <a:lstStyle/>
              <a:p>
                <a:pPr indent="0" lvl="0" marL="0" marR="0" rtl="0" algn="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21" name="Google Shape;321;p35"/>
              <p:cNvSpPr/>
              <p:nvPr/>
            </p:nvSpPr>
            <p:spPr>
              <a:xfrm>
                <a:off x="1784870" y="2134905"/>
                <a:ext cx="2206859"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dk1"/>
                    </a:solidFill>
                    <a:latin typeface="Lato"/>
                    <a:ea typeface="Lato"/>
                    <a:cs typeface="Lato"/>
                    <a:sym typeface="Lato"/>
                  </a:rPr>
                  <a:t>Weakness</a:t>
                </a:r>
                <a:endParaRPr sz="1100"/>
              </a:p>
            </p:txBody>
          </p:sp>
        </p:grpSp>
        <p:grpSp>
          <p:nvGrpSpPr>
            <p:cNvPr id="322" name="Google Shape;322;p35"/>
            <p:cNvGrpSpPr/>
            <p:nvPr/>
          </p:nvGrpSpPr>
          <p:grpSpPr>
            <a:xfrm>
              <a:off x="8181561" y="3030675"/>
              <a:ext cx="2833268" cy="920862"/>
              <a:chOff x="8181561" y="2522677"/>
              <a:chExt cx="2833268" cy="920862"/>
            </a:xfrm>
          </p:grpSpPr>
          <p:sp>
            <p:nvSpPr>
              <p:cNvPr id="323" name="Google Shape;323;p35"/>
              <p:cNvSpPr txBox="1"/>
              <p:nvPr/>
            </p:nvSpPr>
            <p:spPr>
              <a:xfrm>
                <a:off x="8181561" y="2834770"/>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24" name="Google Shape;324;p35"/>
              <p:cNvSpPr/>
              <p:nvPr/>
            </p:nvSpPr>
            <p:spPr>
              <a:xfrm>
                <a:off x="8319680" y="2522677"/>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Opportunities</a:t>
                </a:r>
                <a:endParaRPr sz="1100"/>
              </a:p>
            </p:txBody>
          </p:sp>
        </p:grpSp>
        <p:grpSp>
          <p:nvGrpSpPr>
            <p:cNvPr id="325" name="Google Shape;325;p35"/>
            <p:cNvGrpSpPr/>
            <p:nvPr/>
          </p:nvGrpSpPr>
          <p:grpSpPr>
            <a:xfrm>
              <a:off x="558584" y="4342966"/>
              <a:ext cx="2833268" cy="920862"/>
              <a:chOff x="1272761" y="2134905"/>
              <a:chExt cx="2833268" cy="920862"/>
            </a:xfrm>
          </p:grpSpPr>
          <p:sp>
            <p:nvSpPr>
              <p:cNvPr id="326" name="Google Shape;326;p35"/>
              <p:cNvSpPr txBox="1"/>
              <p:nvPr/>
            </p:nvSpPr>
            <p:spPr>
              <a:xfrm>
                <a:off x="1272761" y="2446998"/>
                <a:ext cx="2833268" cy="608769"/>
              </a:xfrm>
              <a:prstGeom prst="rect">
                <a:avLst/>
              </a:prstGeom>
              <a:noFill/>
              <a:ln>
                <a:noFill/>
              </a:ln>
            </p:spPr>
            <p:txBody>
              <a:bodyPr anchorCtr="0" anchor="t" bIns="81525" lIns="163075" spcFirstLastPara="1" rIns="163075" wrap="square" tIns="81525">
                <a:noAutofit/>
              </a:bodyPr>
              <a:lstStyle/>
              <a:p>
                <a:pPr indent="0" lvl="0" marL="0" marR="0" rtl="0" algn="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27" name="Google Shape;327;p35"/>
              <p:cNvSpPr/>
              <p:nvPr/>
            </p:nvSpPr>
            <p:spPr>
              <a:xfrm>
                <a:off x="1784870" y="2134905"/>
                <a:ext cx="2206859" cy="323165"/>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dk1"/>
                    </a:solidFill>
                    <a:latin typeface="Lato"/>
                    <a:ea typeface="Lato"/>
                    <a:cs typeface="Lato"/>
                    <a:sym typeface="Lato"/>
                  </a:rPr>
                  <a:t>Strengths</a:t>
                </a:r>
                <a:endParaRPr sz="1100"/>
              </a:p>
            </p:txBody>
          </p:sp>
        </p:grpSp>
        <p:grpSp>
          <p:nvGrpSpPr>
            <p:cNvPr id="328" name="Google Shape;328;p35"/>
            <p:cNvGrpSpPr/>
            <p:nvPr/>
          </p:nvGrpSpPr>
          <p:grpSpPr>
            <a:xfrm>
              <a:off x="8800148" y="4342966"/>
              <a:ext cx="2833268" cy="920862"/>
              <a:chOff x="8181561" y="2522677"/>
              <a:chExt cx="2833268" cy="920862"/>
            </a:xfrm>
          </p:grpSpPr>
          <p:sp>
            <p:nvSpPr>
              <p:cNvPr id="329" name="Google Shape;329;p35"/>
              <p:cNvSpPr txBox="1"/>
              <p:nvPr/>
            </p:nvSpPr>
            <p:spPr>
              <a:xfrm>
                <a:off x="8181561" y="2834770"/>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30" name="Google Shape;330;p35"/>
              <p:cNvSpPr/>
              <p:nvPr/>
            </p:nvSpPr>
            <p:spPr>
              <a:xfrm>
                <a:off x="8319680" y="2522677"/>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Threats</a:t>
                </a:r>
                <a:endParaRPr sz="1100"/>
              </a:p>
            </p:txBody>
          </p:sp>
        </p:grpSp>
      </p:grpSp>
      <p:sp>
        <p:nvSpPr>
          <p:cNvPr id="331" name="Google Shape;331;p35"/>
          <p:cNvSpPr txBox="1"/>
          <p:nvPr/>
        </p:nvSpPr>
        <p:spPr>
          <a:xfrm>
            <a:off x="1885947" y="933844"/>
            <a:ext cx="5372103" cy="383654"/>
          </a:xfrm>
          <a:prstGeom prst="rect">
            <a:avLst/>
          </a:prstGeom>
          <a:noFill/>
          <a:ln>
            <a:noFill/>
          </a:ln>
        </p:spPr>
        <p:txBody>
          <a:bodyPr anchorCtr="0" anchor="t" bIns="34275" lIns="0" spcFirstLastPara="1" rIns="0" wrap="square" tIns="34275">
            <a:noAutofit/>
          </a:bodyPr>
          <a:lstStyle/>
          <a:p>
            <a:pPr indent="0" lvl="0" marL="0" marR="0" rtl="0" algn="ctr">
              <a:lnSpc>
                <a:spcPct val="16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 of Lorem Ipsum available, alteration in some form. There are many variations of available, alteration in some form.</a:t>
            </a:r>
            <a:endParaRPr sz="1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5" name="Shape 335"/>
        <p:cNvGrpSpPr/>
        <p:nvPr/>
      </p:nvGrpSpPr>
      <p:grpSpPr>
        <a:xfrm>
          <a:off x="0" y="0"/>
          <a:ext cx="0" cy="0"/>
          <a:chOff x="0" y="0"/>
          <a:chExt cx="0" cy="0"/>
        </a:xfrm>
      </p:grpSpPr>
      <p:sp>
        <p:nvSpPr>
          <p:cNvPr id="336" name="Google Shape;336;p36"/>
          <p:cNvSpPr txBox="1"/>
          <p:nvPr/>
        </p:nvSpPr>
        <p:spPr>
          <a:xfrm>
            <a:off x="2355800" y="417802"/>
            <a:ext cx="44324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Diagram</a:t>
            </a:r>
            <a:endParaRPr sz="1100"/>
          </a:p>
        </p:txBody>
      </p:sp>
      <p:grpSp>
        <p:nvGrpSpPr>
          <p:cNvPr id="337" name="Google Shape;337;p36"/>
          <p:cNvGrpSpPr/>
          <p:nvPr/>
        </p:nvGrpSpPr>
        <p:grpSpPr>
          <a:xfrm>
            <a:off x="2667971" y="1982430"/>
            <a:ext cx="3808059" cy="2742800"/>
            <a:chOff x="6289062" y="2643240"/>
            <a:chExt cx="5077412" cy="3657067"/>
          </a:xfrm>
        </p:grpSpPr>
        <p:sp>
          <p:nvSpPr>
            <p:cNvPr id="338" name="Google Shape;338;p36"/>
            <p:cNvSpPr/>
            <p:nvPr/>
          </p:nvSpPr>
          <p:spPr>
            <a:xfrm>
              <a:off x="7952129" y="2643240"/>
              <a:ext cx="1751276" cy="1261378"/>
            </a:xfrm>
            <a:custGeom>
              <a:rect b="b" l="l" r="r" t="t"/>
              <a:pathLst>
                <a:path extrusionOk="0" h="2718404" w="3774188">
                  <a:moveTo>
                    <a:pt x="0" y="2718404"/>
                  </a:moveTo>
                  <a:lnTo>
                    <a:pt x="1887089" y="0"/>
                  </a:lnTo>
                  <a:lnTo>
                    <a:pt x="1887099" y="0"/>
                  </a:lnTo>
                  <a:lnTo>
                    <a:pt x="3774188" y="2718404"/>
                  </a:lnTo>
                  <a:lnTo>
                    <a:pt x="0" y="2718404"/>
                  </a:lnTo>
                  <a:close/>
                </a:path>
              </a:pathLst>
            </a:custGeom>
            <a:solidFill>
              <a:srgbClr val="3E4143"/>
            </a:solidFill>
            <a:ln cap="flat" cmpd="sng" w="9525">
              <a:solidFill>
                <a:schemeClr val="lt1"/>
              </a:solidFill>
              <a:prstDash val="solid"/>
              <a:miter lim="800000"/>
              <a:headEnd len="sm" w="sm" type="none"/>
              <a:tailEnd len="sm" w="sm" type="none"/>
            </a:ln>
          </p:spPr>
          <p:txBody>
            <a:bodyPr anchorCtr="0" anchor="b" bIns="68575" lIns="11425" spcFirstLastPara="1" rIns="11425" wrap="square" tIns="342900">
              <a:noAutofit/>
            </a:bodyPr>
            <a:lstStyle/>
            <a:p>
              <a:pPr indent="0" lvl="0" marL="0" marR="0" rtl="0" algn="ctr">
                <a:lnSpc>
                  <a:spcPct val="90000"/>
                </a:lnSpc>
                <a:spcBef>
                  <a:spcPts val="0"/>
                </a:spcBef>
                <a:spcAft>
                  <a:spcPts val="0"/>
                </a:spcAft>
                <a:buNone/>
              </a:pPr>
              <a:r>
                <a:t/>
              </a:r>
              <a:endParaRPr sz="900">
                <a:solidFill>
                  <a:srgbClr val="FFFFFF"/>
                </a:solidFill>
                <a:latin typeface="Montserrat"/>
                <a:ea typeface="Montserrat"/>
                <a:cs typeface="Montserrat"/>
                <a:sym typeface="Montserrat"/>
              </a:endParaRPr>
            </a:p>
          </p:txBody>
        </p:sp>
        <p:sp>
          <p:nvSpPr>
            <p:cNvPr id="339" name="Google Shape;339;p36"/>
            <p:cNvSpPr/>
            <p:nvPr/>
          </p:nvSpPr>
          <p:spPr>
            <a:xfrm>
              <a:off x="7397774" y="3904618"/>
              <a:ext cx="2859988" cy="798563"/>
            </a:xfrm>
            <a:custGeom>
              <a:rect b="b" l="l" r="r" t="t"/>
              <a:pathLst>
                <a:path extrusionOk="0" h="1720988" w="6163581">
                  <a:moveTo>
                    <a:pt x="0" y="1720988"/>
                  </a:moveTo>
                  <a:lnTo>
                    <a:pt x="1194693" y="0"/>
                  </a:lnTo>
                  <a:lnTo>
                    <a:pt x="4968888" y="0"/>
                  </a:lnTo>
                  <a:lnTo>
                    <a:pt x="6163581" y="1720988"/>
                  </a:lnTo>
                  <a:lnTo>
                    <a:pt x="0" y="1720988"/>
                  </a:lnTo>
                  <a:close/>
                </a:path>
              </a:pathLst>
            </a:custGeom>
            <a:solidFill>
              <a:schemeClr val="dk2"/>
            </a:solidFill>
            <a:ln cap="flat" cmpd="sng" w="9525">
              <a:solidFill>
                <a:schemeClr val="lt1"/>
              </a:solidFill>
              <a:prstDash val="solid"/>
              <a:miter lim="800000"/>
              <a:headEnd len="sm" w="sm" type="none"/>
              <a:tailEnd len="sm" w="sm" type="none"/>
            </a:ln>
          </p:spPr>
          <p:txBody>
            <a:bodyPr anchorCtr="0" anchor="b" bIns="68575" lIns="820400" spcFirstLastPara="1" rIns="820400" wrap="square" tIns="11425">
              <a:noAutofit/>
            </a:bodyPr>
            <a:lstStyle/>
            <a:p>
              <a:pPr indent="0" lvl="0" marL="0" marR="0" rtl="0" algn="ctr">
                <a:lnSpc>
                  <a:spcPct val="90000"/>
                </a:lnSpc>
                <a:spcBef>
                  <a:spcPts val="0"/>
                </a:spcBef>
                <a:spcAft>
                  <a:spcPts val="0"/>
                </a:spcAft>
                <a:buNone/>
              </a:pPr>
              <a:r>
                <a:t/>
              </a:r>
              <a:endParaRPr sz="900">
                <a:solidFill>
                  <a:srgbClr val="FFFFFF"/>
                </a:solidFill>
                <a:latin typeface="Montserrat"/>
                <a:ea typeface="Montserrat"/>
                <a:cs typeface="Montserrat"/>
                <a:sym typeface="Montserrat"/>
              </a:endParaRPr>
            </a:p>
          </p:txBody>
        </p:sp>
        <p:sp>
          <p:nvSpPr>
            <p:cNvPr id="340" name="Google Shape;340;p36"/>
            <p:cNvSpPr/>
            <p:nvPr/>
          </p:nvSpPr>
          <p:spPr>
            <a:xfrm>
              <a:off x="6843418" y="4703181"/>
              <a:ext cx="3968700" cy="798563"/>
            </a:xfrm>
            <a:custGeom>
              <a:rect b="b" l="l" r="r" t="t"/>
              <a:pathLst>
                <a:path extrusionOk="0" h="1720988" w="8552973">
                  <a:moveTo>
                    <a:pt x="0" y="1720988"/>
                  </a:moveTo>
                  <a:lnTo>
                    <a:pt x="1194693" y="0"/>
                  </a:lnTo>
                  <a:lnTo>
                    <a:pt x="7358280" y="0"/>
                  </a:lnTo>
                  <a:lnTo>
                    <a:pt x="8552973" y="1720988"/>
                  </a:lnTo>
                  <a:lnTo>
                    <a:pt x="0" y="1720988"/>
                  </a:lnTo>
                  <a:close/>
                </a:path>
              </a:pathLst>
            </a:custGeom>
            <a:solidFill>
              <a:schemeClr val="accent2"/>
            </a:solidFill>
            <a:ln cap="flat" cmpd="sng" w="9525">
              <a:solidFill>
                <a:schemeClr val="lt1"/>
              </a:solidFill>
              <a:prstDash val="solid"/>
              <a:miter lim="800000"/>
              <a:headEnd len="sm" w="sm" type="none"/>
              <a:tailEnd len="sm" w="sm" type="none"/>
            </a:ln>
          </p:spPr>
          <p:txBody>
            <a:bodyPr anchorCtr="0" anchor="b" bIns="68575" lIns="1134000" spcFirstLastPara="1" rIns="1134000" wrap="square" tIns="11425">
              <a:noAutofit/>
            </a:bodyPr>
            <a:lstStyle/>
            <a:p>
              <a:pPr indent="0" lvl="0" marL="0" marR="0" rtl="0" algn="ctr">
                <a:lnSpc>
                  <a:spcPct val="90000"/>
                </a:lnSpc>
                <a:spcBef>
                  <a:spcPts val="0"/>
                </a:spcBef>
                <a:spcAft>
                  <a:spcPts val="0"/>
                </a:spcAft>
                <a:buNone/>
              </a:pPr>
              <a:r>
                <a:t/>
              </a:r>
              <a:endParaRPr sz="900">
                <a:solidFill>
                  <a:srgbClr val="FFFFFF"/>
                </a:solidFill>
                <a:latin typeface="Montserrat"/>
                <a:ea typeface="Montserrat"/>
                <a:cs typeface="Montserrat"/>
                <a:sym typeface="Montserrat"/>
              </a:endParaRPr>
            </a:p>
          </p:txBody>
        </p:sp>
        <p:sp>
          <p:nvSpPr>
            <p:cNvPr id="341" name="Google Shape;341;p36"/>
            <p:cNvSpPr/>
            <p:nvPr/>
          </p:nvSpPr>
          <p:spPr>
            <a:xfrm>
              <a:off x="6289062" y="5501744"/>
              <a:ext cx="5077412" cy="798563"/>
            </a:xfrm>
            <a:custGeom>
              <a:rect b="b" l="l" r="r" t="t"/>
              <a:pathLst>
                <a:path extrusionOk="0" h="1720988" w="10942366">
                  <a:moveTo>
                    <a:pt x="0" y="1720988"/>
                  </a:moveTo>
                  <a:lnTo>
                    <a:pt x="1194693" y="0"/>
                  </a:lnTo>
                  <a:lnTo>
                    <a:pt x="9747673" y="0"/>
                  </a:lnTo>
                  <a:lnTo>
                    <a:pt x="10942366" y="1720988"/>
                  </a:lnTo>
                  <a:lnTo>
                    <a:pt x="0" y="1720988"/>
                  </a:lnTo>
                  <a:close/>
                </a:path>
              </a:pathLst>
            </a:custGeom>
            <a:solidFill>
              <a:schemeClr val="accent3"/>
            </a:solidFill>
            <a:ln cap="flat" cmpd="sng" w="9525">
              <a:solidFill>
                <a:schemeClr val="lt1"/>
              </a:solidFill>
              <a:prstDash val="solid"/>
              <a:miter lim="800000"/>
              <a:headEnd len="sm" w="sm" type="none"/>
              <a:tailEnd len="sm" w="sm" type="none"/>
            </a:ln>
          </p:spPr>
          <p:txBody>
            <a:bodyPr anchorCtr="0" anchor="b" bIns="68575" lIns="1447625" spcFirstLastPara="1" rIns="1447625" wrap="square" tIns="11425">
              <a:noAutofit/>
            </a:bodyPr>
            <a:lstStyle/>
            <a:p>
              <a:pPr indent="0" lvl="0" marL="0" marR="0" rtl="0" algn="ctr">
                <a:lnSpc>
                  <a:spcPct val="90000"/>
                </a:lnSpc>
                <a:spcBef>
                  <a:spcPts val="0"/>
                </a:spcBef>
                <a:spcAft>
                  <a:spcPts val="0"/>
                </a:spcAft>
                <a:buNone/>
              </a:pPr>
              <a:r>
                <a:t/>
              </a:r>
              <a:endParaRPr sz="900">
                <a:solidFill>
                  <a:srgbClr val="FFFFFF"/>
                </a:solidFill>
                <a:latin typeface="Montserrat"/>
                <a:ea typeface="Montserrat"/>
                <a:cs typeface="Montserrat"/>
                <a:sym typeface="Montserrat"/>
              </a:endParaRPr>
            </a:p>
          </p:txBody>
        </p:sp>
        <p:sp>
          <p:nvSpPr>
            <p:cNvPr id="342" name="Google Shape;342;p36"/>
            <p:cNvSpPr/>
            <p:nvPr/>
          </p:nvSpPr>
          <p:spPr>
            <a:xfrm>
              <a:off x="8346747" y="3261578"/>
              <a:ext cx="9620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Lato"/>
                  <a:ea typeface="Lato"/>
                  <a:cs typeface="Lato"/>
                  <a:sym typeface="Lato"/>
                </a:rPr>
                <a:t>ONE</a:t>
              </a:r>
              <a:endParaRPr sz="1100"/>
            </a:p>
          </p:txBody>
        </p:sp>
        <p:sp>
          <p:nvSpPr>
            <p:cNvPr id="343" name="Google Shape;343;p36"/>
            <p:cNvSpPr/>
            <p:nvPr/>
          </p:nvSpPr>
          <p:spPr>
            <a:xfrm>
              <a:off x="8346748" y="4142317"/>
              <a:ext cx="9620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Lato"/>
                  <a:ea typeface="Lato"/>
                  <a:cs typeface="Lato"/>
                  <a:sym typeface="Lato"/>
                </a:rPr>
                <a:t>TWO</a:t>
              </a:r>
              <a:endParaRPr sz="1100"/>
            </a:p>
          </p:txBody>
        </p:sp>
        <p:sp>
          <p:nvSpPr>
            <p:cNvPr id="344" name="Google Shape;344;p36"/>
            <p:cNvSpPr/>
            <p:nvPr/>
          </p:nvSpPr>
          <p:spPr>
            <a:xfrm>
              <a:off x="8346748" y="4940880"/>
              <a:ext cx="9620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Lato"/>
                  <a:ea typeface="Lato"/>
                  <a:cs typeface="Lato"/>
                  <a:sym typeface="Lato"/>
                </a:rPr>
                <a:t>THREE</a:t>
              </a:r>
              <a:endParaRPr sz="1100"/>
            </a:p>
          </p:txBody>
        </p:sp>
        <p:sp>
          <p:nvSpPr>
            <p:cNvPr id="345" name="Google Shape;345;p36"/>
            <p:cNvSpPr/>
            <p:nvPr/>
          </p:nvSpPr>
          <p:spPr>
            <a:xfrm>
              <a:off x="8346748" y="5739443"/>
              <a:ext cx="962040"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Lato"/>
                  <a:ea typeface="Lato"/>
                  <a:cs typeface="Lato"/>
                  <a:sym typeface="Lato"/>
                </a:rPr>
                <a:t>FOUR</a:t>
              </a:r>
              <a:endParaRPr sz="1100"/>
            </a:p>
          </p:txBody>
        </p:sp>
      </p:grpSp>
      <p:grpSp>
        <p:nvGrpSpPr>
          <p:cNvPr id="346" name="Google Shape;346;p36"/>
          <p:cNvGrpSpPr/>
          <p:nvPr/>
        </p:nvGrpSpPr>
        <p:grpSpPr>
          <a:xfrm>
            <a:off x="7033752" y="3660313"/>
            <a:ext cx="344469" cy="233980"/>
            <a:chOff x="6188913" y="23939881"/>
            <a:chExt cx="1307713" cy="888262"/>
          </a:xfrm>
        </p:grpSpPr>
        <p:sp>
          <p:nvSpPr>
            <p:cNvPr id="347" name="Google Shape;347;p36"/>
            <p:cNvSpPr/>
            <p:nvPr/>
          </p:nvSpPr>
          <p:spPr>
            <a:xfrm>
              <a:off x="6188913" y="23939881"/>
              <a:ext cx="1307713" cy="888258"/>
            </a:xfrm>
            <a:custGeom>
              <a:rect b="b" l="l" r="r" t="t"/>
              <a:pathLst>
                <a:path extrusionOk="0" h="636" w="934">
                  <a:moveTo>
                    <a:pt x="679" y="149"/>
                  </a:moveTo>
                  <a:lnTo>
                    <a:pt x="560" y="0"/>
                  </a:lnTo>
                  <a:lnTo>
                    <a:pt x="380" y="0"/>
                  </a:lnTo>
                  <a:lnTo>
                    <a:pt x="261" y="149"/>
                  </a:lnTo>
                  <a:lnTo>
                    <a:pt x="0" y="149"/>
                  </a:lnTo>
                  <a:lnTo>
                    <a:pt x="0" y="635"/>
                  </a:lnTo>
                  <a:lnTo>
                    <a:pt x="933" y="635"/>
                  </a:lnTo>
                  <a:lnTo>
                    <a:pt x="933" y="149"/>
                  </a:lnTo>
                  <a:lnTo>
                    <a:pt x="679" y="149"/>
                  </a:lnTo>
                </a:path>
              </a:pathLst>
            </a:custGeom>
            <a:noFill/>
            <a:ln cap="flat" cmpd="sng" w="34275">
              <a:solidFill>
                <a:schemeClr val="accent3"/>
              </a:solidFill>
              <a:prstDash val="solid"/>
              <a:bevel/>
              <a:headEnd len="med" w="med" type="none"/>
              <a:tailEnd len="med" w="med"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sp>
          <p:nvSpPr>
            <p:cNvPr id="348" name="Google Shape;348;p36"/>
            <p:cNvSpPr/>
            <p:nvPr/>
          </p:nvSpPr>
          <p:spPr>
            <a:xfrm>
              <a:off x="6682391" y="24316161"/>
              <a:ext cx="333096" cy="345434"/>
            </a:xfrm>
            <a:custGeom>
              <a:rect b="b" l="l" r="r" t="t"/>
              <a:pathLst>
                <a:path extrusionOk="0" h="247" w="239">
                  <a:moveTo>
                    <a:pt x="238" y="119"/>
                  </a:moveTo>
                  <a:lnTo>
                    <a:pt x="238" y="119"/>
                  </a:lnTo>
                  <a:cubicBezTo>
                    <a:pt x="238" y="60"/>
                    <a:pt x="186" y="0"/>
                    <a:pt x="119" y="0"/>
                  </a:cubicBezTo>
                  <a:cubicBezTo>
                    <a:pt x="52" y="0"/>
                    <a:pt x="0" y="60"/>
                    <a:pt x="0" y="119"/>
                  </a:cubicBezTo>
                  <a:cubicBezTo>
                    <a:pt x="0" y="186"/>
                    <a:pt x="52" y="246"/>
                    <a:pt x="119" y="246"/>
                  </a:cubicBezTo>
                  <a:cubicBezTo>
                    <a:pt x="186" y="246"/>
                    <a:pt x="238" y="186"/>
                    <a:pt x="238" y="119"/>
                  </a:cubicBezTo>
                </a:path>
              </a:pathLst>
            </a:custGeom>
            <a:noFill/>
            <a:ln cap="flat" cmpd="sng" w="34275">
              <a:solidFill>
                <a:schemeClr val="accent3"/>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cxnSp>
          <p:nvCxnSpPr>
            <p:cNvPr id="349" name="Google Shape;349;p36"/>
            <p:cNvCxnSpPr/>
            <p:nvPr/>
          </p:nvCxnSpPr>
          <p:spPr>
            <a:xfrm>
              <a:off x="6355459" y="24149611"/>
              <a:ext cx="6171" cy="678532"/>
            </a:xfrm>
            <a:prstGeom prst="straightConnector1">
              <a:avLst/>
            </a:prstGeom>
            <a:noFill/>
            <a:ln cap="flat" cmpd="sng" w="34275">
              <a:solidFill>
                <a:schemeClr val="accent3"/>
              </a:solidFill>
              <a:prstDash val="solid"/>
              <a:round/>
              <a:headEnd len="med" w="med" type="none"/>
              <a:tailEnd len="med" w="med" type="none"/>
            </a:ln>
          </p:spPr>
        </p:cxnSp>
        <p:sp>
          <p:nvSpPr>
            <p:cNvPr id="350" name="Google Shape;350;p36"/>
            <p:cNvSpPr/>
            <p:nvPr/>
          </p:nvSpPr>
          <p:spPr>
            <a:xfrm>
              <a:off x="7305401" y="24316161"/>
              <a:ext cx="6171" cy="6167"/>
            </a:xfrm>
            <a:custGeom>
              <a:rect b="b" l="l" r="r" t="t"/>
              <a:pathLst>
                <a:path extrusionOk="0" h="1" w="1">
                  <a:moveTo>
                    <a:pt x="0" y="0"/>
                  </a:moveTo>
                  <a:lnTo>
                    <a:pt x="0" y="0"/>
                  </a:lnTo>
                </a:path>
              </a:pathLst>
            </a:custGeom>
            <a:noFill/>
            <a:ln cap="flat" cmpd="sng" w="34275">
              <a:solidFill>
                <a:schemeClr val="accent3"/>
              </a:solidFill>
              <a:prstDash val="solid"/>
              <a:round/>
              <a:headEnd len="med" w="med" type="none"/>
              <a:tailEnd len="med" w="med"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grpSp>
      <p:sp>
        <p:nvSpPr>
          <p:cNvPr id="351" name="Google Shape;351;p36"/>
          <p:cNvSpPr txBox="1"/>
          <p:nvPr/>
        </p:nvSpPr>
        <p:spPr>
          <a:xfrm>
            <a:off x="6848698" y="4268653"/>
            <a:ext cx="1877500" cy="456577"/>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52" name="Google Shape;352;p36"/>
          <p:cNvSpPr/>
          <p:nvPr/>
        </p:nvSpPr>
        <p:spPr>
          <a:xfrm>
            <a:off x="6935783" y="4034584"/>
            <a:ext cx="1655143"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Example Four</a:t>
            </a:r>
            <a:endParaRPr sz="1100"/>
          </a:p>
        </p:txBody>
      </p:sp>
      <p:grpSp>
        <p:nvGrpSpPr>
          <p:cNvPr id="353" name="Google Shape;353;p36"/>
          <p:cNvGrpSpPr/>
          <p:nvPr/>
        </p:nvGrpSpPr>
        <p:grpSpPr>
          <a:xfrm>
            <a:off x="6007130" y="1982430"/>
            <a:ext cx="277849" cy="355843"/>
            <a:chOff x="8218224" y="8245765"/>
            <a:chExt cx="500998" cy="641631"/>
          </a:xfrm>
        </p:grpSpPr>
        <p:cxnSp>
          <p:nvCxnSpPr>
            <p:cNvPr id="354" name="Google Shape;354;p36"/>
            <p:cNvCxnSpPr/>
            <p:nvPr/>
          </p:nvCxnSpPr>
          <p:spPr>
            <a:xfrm>
              <a:off x="8218224" y="8245765"/>
              <a:ext cx="2929" cy="641631"/>
            </a:xfrm>
            <a:prstGeom prst="straightConnector1">
              <a:avLst/>
            </a:prstGeom>
            <a:noFill/>
            <a:ln cap="flat" cmpd="sng" w="34275">
              <a:solidFill>
                <a:schemeClr val="accent2"/>
              </a:solidFill>
              <a:prstDash val="solid"/>
              <a:round/>
              <a:headEnd len="med" w="med" type="none"/>
              <a:tailEnd len="med" w="med" type="none"/>
            </a:ln>
          </p:spPr>
        </p:cxnSp>
        <p:sp>
          <p:nvSpPr>
            <p:cNvPr id="355" name="Google Shape;355;p36"/>
            <p:cNvSpPr/>
            <p:nvPr/>
          </p:nvSpPr>
          <p:spPr>
            <a:xfrm>
              <a:off x="8411592" y="8310220"/>
              <a:ext cx="307630" cy="287123"/>
            </a:xfrm>
            <a:custGeom>
              <a:rect b="b" l="l" r="r" t="t"/>
              <a:pathLst>
                <a:path extrusionOk="0" h="433" w="464">
                  <a:moveTo>
                    <a:pt x="89" y="0"/>
                  </a:moveTo>
                  <a:lnTo>
                    <a:pt x="0" y="74"/>
                  </a:lnTo>
                  <a:lnTo>
                    <a:pt x="0" y="432"/>
                  </a:lnTo>
                  <a:lnTo>
                    <a:pt x="463" y="432"/>
                  </a:lnTo>
                  <a:lnTo>
                    <a:pt x="373" y="253"/>
                  </a:lnTo>
                  <a:lnTo>
                    <a:pt x="463" y="74"/>
                  </a:lnTo>
                  <a:lnTo>
                    <a:pt x="0" y="74"/>
                  </a:lnTo>
                </a:path>
              </a:pathLst>
            </a:custGeom>
            <a:noFill/>
            <a:ln cap="flat" cmpd="sng" w="34275">
              <a:solidFill>
                <a:schemeClr val="accent2"/>
              </a:solidFill>
              <a:prstDash val="solid"/>
              <a:round/>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sp>
          <p:nvSpPr>
            <p:cNvPr id="356" name="Google Shape;356;p36"/>
            <p:cNvSpPr/>
            <p:nvPr/>
          </p:nvSpPr>
          <p:spPr>
            <a:xfrm>
              <a:off x="8218224" y="8310220"/>
              <a:ext cx="251964" cy="237317"/>
            </a:xfrm>
            <a:custGeom>
              <a:rect b="b" l="l" r="r" t="t"/>
              <a:pathLst>
                <a:path extrusionOk="0" h="359" w="381">
                  <a:moveTo>
                    <a:pt x="291" y="358"/>
                  </a:moveTo>
                  <a:lnTo>
                    <a:pt x="0" y="358"/>
                  </a:lnTo>
                  <a:lnTo>
                    <a:pt x="0" y="0"/>
                  </a:lnTo>
                  <a:lnTo>
                    <a:pt x="380" y="0"/>
                  </a:lnTo>
                  <a:lnTo>
                    <a:pt x="380" y="74"/>
                  </a:lnTo>
                </a:path>
              </a:pathLst>
            </a:custGeom>
            <a:noFill/>
            <a:ln cap="flat" cmpd="sng" w="34275">
              <a:solidFill>
                <a:schemeClr val="accent2"/>
              </a:solidFill>
              <a:prstDash val="solid"/>
              <a:round/>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grpSp>
      <p:sp>
        <p:nvSpPr>
          <p:cNvPr id="357" name="Google Shape;357;p36"/>
          <p:cNvSpPr txBox="1"/>
          <p:nvPr/>
        </p:nvSpPr>
        <p:spPr>
          <a:xfrm>
            <a:off x="5822077" y="2651702"/>
            <a:ext cx="1877500" cy="456577"/>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58" name="Google Shape;358;p36"/>
          <p:cNvSpPr/>
          <p:nvPr/>
        </p:nvSpPr>
        <p:spPr>
          <a:xfrm>
            <a:off x="5909161" y="2417632"/>
            <a:ext cx="1655143"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Example Three</a:t>
            </a:r>
            <a:endParaRPr sz="1100"/>
          </a:p>
        </p:txBody>
      </p:sp>
      <p:grpSp>
        <p:nvGrpSpPr>
          <p:cNvPr id="359" name="Google Shape;359;p36"/>
          <p:cNvGrpSpPr/>
          <p:nvPr/>
        </p:nvGrpSpPr>
        <p:grpSpPr>
          <a:xfrm>
            <a:off x="2816057" y="2057174"/>
            <a:ext cx="344469" cy="206356"/>
            <a:chOff x="1775548" y="1990598"/>
            <a:chExt cx="621122" cy="372086"/>
          </a:xfrm>
        </p:grpSpPr>
        <p:sp>
          <p:nvSpPr>
            <p:cNvPr id="360" name="Google Shape;360;p36"/>
            <p:cNvSpPr/>
            <p:nvPr/>
          </p:nvSpPr>
          <p:spPr>
            <a:xfrm>
              <a:off x="1775548" y="1990598"/>
              <a:ext cx="621122" cy="372086"/>
            </a:xfrm>
            <a:custGeom>
              <a:rect b="b" l="l" r="r" t="t"/>
              <a:pathLst>
                <a:path extrusionOk="0" h="560" w="934">
                  <a:moveTo>
                    <a:pt x="933" y="559"/>
                  </a:moveTo>
                  <a:lnTo>
                    <a:pt x="0" y="559"/>
                  </a:lnTo>
                  <a:lnTo>
                    <a:pt x="0" y="0"/>
                  </a:lnTo>
                  <a:lnTo>
                    <a:pt x="933" y="0"/>
                  </a:lnTo>
                  <a:lnTo>
                    <a:pt x="933" y="559"/>
                  </a:lnTo>
                </a:path>
              </a:pathLst>
            </a:custGeom>
            <a:noFill/>
            <a:ln cap="flat" cmpd="sng" w="34275">
              <a:solidFill>
                <a:srgbClr val="3E4143"/>
              </a:solidFill>
              <a:prstDash val="solid"/>
              <a:bevel/>
              <a:headEnd len="med" w="med" type="none"/>
              <a:tailEnd len="med" w="med"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sp>
          <p:nvSpPr>
            <p:cNvPr id="361" name="Google Shape;361;p36"/>
            <p:cNvSpPr/>
            <p:nvPr/>
          </p:nvSpPr>
          <p:spPr>
            <a:xfrm>
              <a:off x="1775548" y="1990598"/>
              <a:ext cx="621122" cy="199228"/>
            </a:xfrm>
            <a:custGeom>
              <a:rect b="b" l="l" r="r" t="t"/>
              <a:pathLst>
                <a:path extrusionOk="0" h="299" w="934">
                  <a:moveTo>
                    <a:pt x="0" y="0"/>
                  </a:moveTo>
                  <a:lnTo>
                    <a:pt x="463" y="298"/>
                  </a:lnTo>
                  <a:lnTo>
                    <a:pt x="933" y="0"/>
                  </a:lnTo>
                </a:path>
              </a:pathLst>
            </a:custGeom>
            <a:noFill/>
            <a:ln cap="flat" cmpd="sng" w="34275">
              <a:solidFill>
                <a:srgbClr val="3E4143"/>
              </a:solidFill>
              <a:prstDash val="solid"/>
              <a:round/>
              <a:headEnd len="med" w="med" type="none"/>
              <a:tailEnd len="med" w="med"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grpSp>
      <p:sp>
        <p:nvSpPr>
          <p:cNvPr id="362" name="Google Shape;362;p36"/>
          <p:cNvSpPr txBox="1"/>
          <p:nvPr/>
        </p:nvSpPr>
        <p:spPr>
          <a:xfrm>
            <a:off x="1436299" y="2651702"/>
            <a:ext cx="1898396" cy="456577"/>
          </a:xfrm>
          <a:prstGeom prst="rect">
            <a:avLst/>
          </a:prstGeom>
          <a:noFill/>
          <a:ln>
            <a:noFill/>
          </a:ln>
        </p:spPr>
        <p:txBody>
          <a:bodyPr anchorCtr="0" anchor="t" bIns="81525" lIns="163075" spcFirstLastPara="1" rIns="163075" wrap="square" tIns="81525">
            <a:noAutofit/>
          </a:bodyPr>
          <a:lstStyle/>
          <a:p>
            <a:pPr indent="0" lvl="0" marL="0" marR="0" rtl="0" algn="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63" name="Google Shape;363;p36"/>
          <p:cNvSpPr/>
          <p:nvPr/>
        </p:nvSpPr>
        <p:spPr>
          <a:xfrm>
            <a:off x="1592467" y="2417632"/>
            <a:ext cx="1655143" cy="2423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dk1"/>
                </a:solidFill>
                <a:latin typeface="Lato"/>
                <a:ea typeface="Lato"/>
                <a:cs typeface="Lato"/>
                <a:sym typeface="Lato"/>
              </a:rPr>
              <a:t>Example One</a:t>
            </a:r>
            <a:endParaRPr sz="1100"/>
          </a:p>
        </p:txBody>
      </p:sp>
      <p:grpSp>
        <p:nvGrpSpPr>
          <p:cNvPr id="364" name="Google Shape;364;p36"/>
          <p:cNvGrpSpPr/>
          <p:nvPr/>
        </p:nvGrpSpPr>
        <p:grpSpPr>
          <a:xfrm>
            <a:off x="1804058" y="3618878"/>
            <a:ext cx="337970" cy="316848"/>
            <a:chOff x="8168415" y="12118985"/>
            <a:chExt cx="609403" cy="571318"/>
          </a:xfrm>
        </p:grpSpPr>
        <p:cxnSp>
          <p:nvCxnSpPr>
            <p:cNvPr id="365" name="Google Shape;365;p36"/>
            <p:cNvCxnSpPr/>
            <p:nvPr/>
          </p:nvCxnSpPr>
          <p:spPr>
            <a:xfrm>
              <a:off x="8511205" y="12414900"/>
              <a:ext cx="49806" cy="49806"/>
            </a:xfrm>
            <a:prstGeom prst="straightConnector1">
              <a:avLst/>
            </a:prstGeom>
            <a:noFill/>
            <a:ln cap="flat" cmpd="sng" w="34275">
              <a:solidFill>
                <a:schemeClr val="dk2"/>
              </a:solidFill>
              <a:prstDash val="solid"/>
              <a:round/>
              <a:headEnd len="med" w="med" type="none"/>
              <a:tailEnd len="med" w="med" type="none"/>
            </a:ln>
          </p:spPr>
        </p:cxnSp>
        <p:sp>
          <p:nvSpPr>
            <p:cNvPr id="366" name="Google Shape;366;p36"/>
            <p:cNvSpPr/>
            <p:nvPr/>
          </p:nvSpPr>
          <p:spPr>
            <a:xfrm>
              <a:off x="8528785" y="12435408"/>
              <a:ext cx="249033" cy="254895"/>
            </a:xfrm>
            <a:custGeom>
              <a:rect b="b" l="l" r="r" t="t"/>
              <a:pathLst>
                <a:path extrusionOk="0" h="382" w="374">
                  <a:moveTo>
                    <a:pt x="0" y="90"/>
                  </a:moveTo>
                  <a:lnTo>
                    <a:pt x="90" y="0"/>
                  </a:lnTo>
                  <a:lnTo>
                    <a:pt x="373" y="291"/>
                  </a:lnTo>
                  <a:lnTo>
                    <a:pt x="284" y="381"/>
                  </a:lnTo>
                  <a:lnTo>
                    <a:pt x="0" y="90"/>
                  </a:lnTo>
                </a:path>
              </a:pathLst>
            </a:custGeom>
            <a:noFill/>
            <a:ln cap="flat" cmpd="sng" w="34275">
              <a:solidFill>
                <a:schemeClr val="dk2"/>
              </a:solidFill>
              <a:prstDash val="solid"/>
              <a:bevel/>
              <a:headEnd len="med" w="med" type="none"/>
              <a:tailEnd len="med" w="med"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sp>
          <p:nvSpPr>
            <p:cNvPr id="367" name="Google Shape;367;p36"/>
            <p:cNvSpPr/>
            <p:nvPr/>
          </p:nvSpPr>
          <p:spPr>
            <a:xfrm>
              <a:off x="8206504" y="12118985"/>
              <a:ext cx="123053" cy="120124"/>
            </a:xfrm>
            <a:custGeom>
              <a:rect b="b" l="l" r="r" t="t"/>
              <a:pathLst>
                <a:path extrusionOk="0" h="180" w="187">
                  <a:moveTo>
                    <a:pt x="97" y="179"/>
                  </a:moveTo>
                  <a:lnTo>
                    <a:pt x="186" y="89"/>
                  </a:lnTo>
                  <a:lnTo>
                    <a:pt x="37" y="0"/>
                  </a:lnTo>
                  <a:lnTo>
                    <a:pt x="0" y="29"/>
                  </a:lnTo>
                  <a:lnTo>
                    <a:pt x="97" y="179"/>
                  </a:lnTo>
                </a:path>
              </a:pathLst>
            </a:custGeom>
            <a:noFill/>
            <a:ln cap="flat" cmpd="sng" w="34275">
              <a:solidFill>
                <a:schemeClr val="dk2"/>
              </a:solidFill>
              <a:prstDash val="solid"/>
              <a:bevel/>
              <a:headEnd len="med" w="med" type="none"/>
              <a:tailEnd len="med" w="med"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cxnSp>
          <p:nvCxnSpPr>
            <p:cNvPr id="368" name="Google Shape;368;p36"/>
            <p:cNvCxnSpPr/>
            <p:nvPr/>
          </p:nvCxnSpPr>
          <p:spPr>
            <a:xfrm rot="10800000">
              <a:off x="8300259" y="12203952"/>
              <a:ext cx="134771" cy="134771"/>
            </a:xfrm>
            <a:prstGeom prst="straightConnector1">
              <a:avLst/>
            </a:prstGeom>
            <a:noFill/>
            <a:ln cap="flat" cmpd="sng" w="34275">
              <a:solidFill>
                <a:schemeClr val="dk2"/>
              </a:solidFill>
              <a:prstDash val="solid"/>
              <a:round/>
              <a:headEnd len="med" w="med" type="none"/>
              <a:tailEnd len="med" w="med" type="none"/>
            </a:ln>
          </p:spPr>
        </p:cxnSp>
        <p:sp>
          <p:nvSpPr>
            <p:cNvPr id="369" name="Google Shape;369;p36"/>
            <p:cNvSpPr/>
            <p:nvPr/>
          </p:nvSpPr>
          <p:spPr>
            <a:xfrm>
              <a:off x="8168415" y="12118987"/>
              <a:ext cx="562525" cy="559596"/>
            </a:xfrm>
            <a:custGeom>
              <a:rect b="b" l="l" r="r" t="t"/>
              <a:pathLst>
                <a:path extrusionOk="0" h="844" w="845">
                  <a:moveTo>
                    <a:pt x="844" y="126"/>
                  </a:moveTo>
                  <a:lnTo>
                    <a:pt x="844" y="126"/>
                  </a:lnTo>
                  <a:cubicBezTo>
                    <a:pt x="724" y="186"/>
                    <a:pt x="724" y="186"/>
                    <a:pt x="724" y="186"/>
                  </a:cubicBezTo>
                  <a:cubicBezTo>
                    <a:pt x="664" y="119"/>
                    <a:pt x="664" y="119"/>
                    <a:pt x="664" y="119"/>
                  </a:cubicBezTo>
                  <a:cubicBezTo>
                    <a:pt x="717" y="0"/>
                    <a:pt x="717" y="0"/>
                    <a:pt x="717" y="0"/>
                  </a:cubicBezTo>
                  <a:lnTo>
                    <a:pt x="717" y="0"/>
                  </a:lnTo>
                  <a:cubicBezTo>
                    <a:pt x="567" y="0"/>
                    <a:pt x="530" y="74"/>
                    <a:pt x="530" y="149"/>
                  </a:cubicBezTo>
                  <a:cubicBezTo>
                    <a:pt x="530" y="209"/>
                    <a:pt x="530" y="209"/>
                    <a:pt x="530" y="209"/>
                  </a:cubicBezTo>
                  <a:cubicBezTo>
                    <a:pt x="23" y="724"/>
                    <a:pt x="23" y="724"/>
                    <a:pt x="23" y="724"/>
                  </a:cubicBezTo>
                  <a:cubicBezTo>
                    <a:pt x="0" y="813"/>
                    <a:pt x="0" y="813"/>
                    <a:pt x="0" y="813"/>
                  </a:cubicBezTo>
                  <a:cubicBezTo>
                    <a:pt x="30" y="843"/>
                    <a:pt x="30" y="843"/>
                    <a:pt x="30" y="843"/>
                  </a:cubicBezTo>
                  <a:cubicBezTo>
                    <a:pt x="120" y="821"/>
                    <a:pt x="120" y="821"/>
                    <a:pt x="120" y="821"/>
                  </a:cubicBezTo>
                  <a:cubicBezTo>
                    <a:pt x="635" y="313"/>
                    <a:pt x="635" y="313"/>
                    <a:pt x="635" y="313"/>
                  </a:cubicBezTo>
                  <a:cubicBezTo>
                    <a:pt x="694" y="313"/>
                    <a:pt x="694" y="313"/>
                    <a:pt x="694" y="313"/>
                  </a:cubicBezTo>
                  <a:cubicBezTo>
                    <a:pt x="769" y="313"/>
                    <a:pt x="844" y="276"/>
                    <a:pt x="844" y="126"/>
                  </a:cubicBezTo>
                </a:path>
              </a:pathLst>
            </a:custGeom>
            <a:noFill/>
            <a:ln cap="flat" cmpd="sng" w="34275">
              <a:solidFill>
                <a:schemeClr val="dk2"/>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2"/>
                </a:solidFill>
                <a:latin typeface="Montserrat Light"/>
                <a:ea typeface="Montserrat Light"/>
                <a:cs typeface="Montserrat Light"/>
                <a:sym typeface="Montserrat Light"/>
              </a:endParaRPr>
            </a:p>
          </p:txBody>
        </p:sp>
      </p:grpSp>
      <p:sp>
        <p:nvSpPr>
          <p:cNvPr id="370" name="Google Shape;370;p36"/>
          <p:cNvSpPr txBox="1"/>
          <p:nvPr/>
        </p:nvSpPr>
        <p:spPr>
          <a:xfrm>
            <a:off x="417800" y="4268653"/>
            <a:ext cx="1898396" cy="456577"/>
          </a:xfrm>
          <a:prstGeom prst="rect">
            <a:avLst/>
          </a:prstGeom>
          <a:noFill/>
          <a:ln>
            <a:noFill/>
          </a:ln>
        </p:spPr>
        <p:txBody>
          <a:bodyPr anchorCtr="0" anchor="t" bIns="81525" lIns="163075" spcFirstLastPara="1" rIns="163075" wrap="square" tIns="81525">
            <a:noAutofit/>
          </a:bodyPr>
          <a:lstStyle/>
          <a:p>
            <a:pPr indent="0" lvl="0" marL="0" marR="0" rtl="0" algn="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71" name="Google Shape;371;p36"/>
          <p:cNvSpPr/>
          <p:nvPr/>
        </p:nvSpPr>
        <p:spPr>
          <a:xfrm>
            <a:off x="573968" y="4034584"/>
            <a:ext cx="1655143" cy="242374"/>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100">
                <a:solidFill>
                  <a:schemeClr val="dk1"/>
                </a:solidFill>
                <a:latin typeface="Lato"/>
                <a:ea typeface="Lato"/>
                <a:cs typeface="Lato"/>
                <a:sym typeface="Lato"/>
              </a:rPr>
              <a:t>Example Two</a:t>
            </a:r>
            <a:endParaRPr sz="1100"/>
          </a:p>
        </p:txBody>
      </p:sp>
      <p:sp>
        <p:nvSpPr>
          <p:cNvPr id="372" name="Google Shape;372;p36"/>
          <p:cNvSpPr txBox="1"/>
          <p:nvPr/>
        </p:nvSpPr>
        <p:spPr>
          <a:xfrm>
            <a:off x="1885947" y="933844"/>
            <a:ext cx="5372103" cy="383654"/>
          </a:xfrm>
          <a:prstGeom prst="rect">
            <a:avLst/>
          </a:prstGeom>
          <a:noFill/>
          <a:ln>
            <a:noFill/>
          </a:ln>
        </p:spPr>
        <p:txBody>
          <a:bodyPr anchorCtr="0" anchor="t" bIns="34275" lIns="0" spcFirstLastPara="1" rIns="0" wrap="square" tIns="34275">
            <a:noAutofit/>
          </a:bodyPr>
          <a:lstStyle/>
          <a:p>
            <a:pPr indent="0" lvl="0" marL="0" marR="0" rtl="0" algn="ctr">
              <a:lnSpc>
                <a:spcPct val="16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 of Lorem Ipsum available, alteration in some form. There are many variations of available, alteration in some form.</a:t>
            </a:r>
            <a:endParaRPr sz="11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6" name="Shape 376"/>
        <p:cNvGrpSpPr/>
        <p:nvPr/>
      </p:nvGrpSpPr>
      <p:grpSpPr>
        <a:xfrm>
          <a:off x="0" y="0"/>
          <a:ext cx="0" cy="0"/>
          <a:chOff x="0" y="0"/>
          <a:chExt cx="0" cy="0"/>
        </a:xfrm>
      </p:grpSpPr>
      <p:grpSp>
        <p:nvGrpSpPr>
          <p:cNvPr id="377" name="Google Shape;377;p37"/>
          <p:cNvGrpSpPr/>
          <p:nvPr/>
        </p:nvGrpSpPr>
        <p:grpSpPr>
          <a:xfrm>
            <a:off x="1365691" y="1771911"/>
            <a:ext cx="6409090" cy="1853167"/>
            <a:chOff x="2059874" y="2648672"/>
            <a:chExt cx="8072251" cy="2334066"/>
          </a:xfrm>
        </p:grpSpPr>
        <p:grpSp>
          <p:nvGrpSpPr>
            <p:cNvPr id="378" name="Google Shape;378;p37"/>
            <p:cNvGrpSpPr/>
            <p:nvPr/>
          </p:nvGrpSpPr>
          <p:grpSpPr>
            <a:xfrm>
              <a:off x="2059874" y="2648672"/>
              <a:ext cx="2019103" cy="2334066"/>
              <a:chOff x="3862079" y="4453920"/>
              <a:chExt cx="4284394" cy="4952724"/>
            </a:xfrm>
          </p:grpSpPr>
          <p:sp>
            <p:nvSpPr>
              <p:cNvPr id="379" name="Google Shape;379;p37"/>
              <p:cNvSpPr/>
              <p:nvPr/>
            </p:nvSpPr>
            <p:spPr>
              <a:xfrm>
                <a:off x="3862079" y="4453920"/>
                <a:ext cx="4284394" cy="2478575"/>
              </a:xfrm>
              <a:custGeom>
                <a:rect b="b" l="l" r="r" t="t"/>
                <a:pathLst>
                  <a:path extrusionOk="0" h="561" w="969">
                    <a:moveTo>
                      <a:pt x="0" y="280"/>
                    </a:moveTo>
                    <a:lnTo>
                      <a:pt x="485" y="561"/>
                    </a:lnTo>
                    <a:lnTo>
                      <a:pt x="969" y="280"/>
                    </a:lnTo>
                    <a:lnTo>
                      <a:pt x="485" y="0"/>
                    </a:lnTo>
                    <a:close/>
                  </a:path>
                </a:pathLst>
              </a:custGeom>
              <a:solidFill>
                <a:srgbClr val="3E4143"/>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80" name="Google Shape;380;p37"/>
              <p:cNvSpPr/>
              <p:nvPr/>
            </p:nvSpPr>
            <p:spPr>
              <a:xfrm>
                <a:off x="3862079" y="5693208"/>
                <a:ext cx="2142197" cy="3713436"/>
              </a:xfrm>
              <a:custGeom>
                <a:rect b="b" l="l" r="r" t="t"/>
                <a:pathLst>
                  <a:path extrusionOk="0" h="840" w="485">
                    <a:moveTo>
                      <a:pt x="0" y="0"/>
                    </a:moveTo>
                    <a:lnTo>
                      <a:pt x="0" y="561"/>
                    </a:lnTo>
                    <a:lnTo>
                      <a:pt x="485" y="840"/>
                    </a:lnTo>
                    <a:lnTo>
                      <a:pt x="485" y="281"/>
                    </a:lnTo>
                    <a:close/>
                  </a:path>
                </a:pathLst>
              </a:custGeom>
              <a:solidFill>
                <a:srgbClr val="262626"/>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81" name="Google Shape;381;p37"/>
              <p:cNvSpPr/>
              <p:nvPr/>
            </p:nvSpPr>
            <p:spPr>
              <a:xfrm>
                <a:off x="6004288" y="5693208"/>
                <a:ext cx="2137771" cy="3713436"/>
              </a:xfrm>
              <a:custGeom>
                <a:rect b="b" l="l" r="r" t="t"/>
                <a:pathLst>
                  <a:path extrusionOk="0" h="840" w="484">
                    <a:moveTo>
                      <a:pt x="484" y="0"/>
                    </a:moveTo>
                    <a:lnTo>
                      <a:pt x="0" y="281"/>
                    </a:lnTo>
                    <a:lnTo>
                      <a:pt x="0" y="840"/>
                    </a:lnTo>
                    <a:lnTo>
                      <a:pt x="484" y="561"/>
                    </a:lnTo>
                    <a:close/>
                  </a:path>
                </a:pathLst>
              </a:custGeom>
              <a:solidFill>
                <a:srgbClr val="B0B3B6"/>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grpSp>
        <p:sp>
          <p:nvSpPr>
            <p:cNvPr id="382" name="Google Shape;382;p37"/>
            <p:cNvSpPr/>
            <p:nvPr/>
          </p:nvSpPr>
          <p:spPr>
            <a:xfrm>
              <a:off x="4076897" y="2648672"/>
              <a:ext cx="2019103" cy="1168076"/>
            </a:xfrm>
            <a:custGeom>
              <a:rect b="b" l="l" r="r" t="t"/>
              <a:pathLst>
                <a:path extrusionOk="0" h="561" w="969">
                  <a:moveTo>
                    <a:pt x="0" y="280"/>
                  </a:moveTo>
                  <a:lnTo>
                    <a:pt x="485" y="561"/>
                  </a:lnTo>
                  <a:lnTo>
                    <a:pt x="969" y="280"/>
                  </a:lnTo>
                  <a:lnTo>
                    <a:pt x="485" y="0"/>
                  </a:lnTo>
                  <a:close/>
                </a:path>
              </a:pathLst>
            </a:custGeom>
            <a:solidFill>
              <a:schemeClr val="dk2"/>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83" name="Google Shape;383;p37"/>
            <p:cNvSpPr/>
            <p:nvPr/>
          </p:nvSpPr>
          <p:spPr>
            <a:xfrm>
              <a:off x="4076897" y="3232710"/>
              <a:ext cx="1009551" cy="1750028"/>
            </a:xfrm>
            <a:custGeom>
              <a:rect b="b" l="l" r="r" t="t"/>
              <a:pathLst>
                <a:path extrusionOk="0" h="840" w="485">
                  <a:moveTo>
                    <a:pt x="0" y="0"/>
                  </a:moveTo>
                  <a:lnTo>
                    <a:pt x="0" y="561"/>
                  </a:lnTo>
                  <a:lnTo>
                    <a:pt x="485" y="840"/>
                  </a:lnTo>
                  <a:lnTo>
                    <a:pt x="485" y="281"/>
                  </a:lnTo>
                  <a:close/>
                </a:path>
              </a:pathLst>
            </a:custGeom>
            <a:solidFill>
              <a:srgbClr val="3A6BA6"/>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84" name="Google Shape;384;p37"/>
            <p:cNvSpPr/>
            <p:nvPr/>
          </p:nvSpPr>
          <p:spPr>
            <a:xfrm>
              <a:off x="5086454" y="3232710"/>
              <a:ext cx="1007466" cy="1750028"/>
            </a:xfrm>
            <a:custGeom>
              <a:rect b="b" l="l" r="r" t="t"/>
              <a:pathLst>
                <a:path extrusionOk="0" h="840" w="484">
                  <a:moveTo>
                    <a:pt x="484" y="0"/>
                  </a:moveTo>
                  <a:lnTo>
                    <a:pt x="0" y="281"/>
                  </a:lnTo>
                  <a:lnTo>
                    <a:pt x="0" y="840"/>
                  </a:lnTo>
                  <a:lnTo>
                    <a:pt x="484" y="561"/>
                  </a:lnTo>
                  <a:close/>
                </a:path>
              </a:pathLst>
            </a:custGeom>
            <a:solidFill>
              <a:srgbClr val="A1BCDD"/>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85" name="Google Shape;385;p37"/>
            <p:cNvSpPr/>
            <p:nvPr/>
          </p:nvSpPr>
          <p:spPr>
            <a:xfrm>
              <a:off x="6093919" y="2648672"/>
              <a:ext cx="2019103" cy="1168076"/>
            </a:xfrm>
            <a:custGeom>
              <a:rect b="b" l="l" r="r" t="t"/>
              <a:pathLst>
                <a:path extrusionOk="0" h="561" w="969">
                  <a:moveTo>
                    <a:pt x="0" y="280"/>
                  </a:moveTo>
                  <a:lnTo>
                    <a:pt x="485" y="561"/>
                  </a:lnTo>
                  <a:lnTo>
                    <a:pt x="969" y="280"/>
                  </a:lnTo>
                  <a:lnTo>
                    <a:pt x="485" y="0"/>
                  </a:lnTo>
                  <a:close/>
                </a:path>
              </a:pathLst>
            </a:custGeom>
            <a:solidFill>
              <a:schemeClr val="accent2"/>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86" name="Google Shape;386;p37"/>
            <p:cNvSpPr/>
            <p:nvPr/>
          </p:nvSpPr>
          <p:spPr>
            <a:xfrm>
              <a:off x="6093919" y="3232710"/>
              <a:ext cx="1009551" cy="1750028"/>
            </a:xfrm>
            <a:custGeom>
              <a:rect b="b" l="l" r="r" t="t"/>
              <a:pathLst>
                <a:path extrusionOk="0" h="840" w="485">
                  <a:moveTo>
                    <a:pt x="0" y="0"/>
                  </a:moveTo>
                  <a:lnTo>
                    <a:pt x="0" y="561"/>
                  </a:lnTo>
                  <a:lnTo>
                    <a:pt x="485" y="840"/>
                  </a:lnTo>
                  <a:lnTo>
                    <a:pt x="485" y="281"/>
                  </a:lnTo>
                  <a:close/>
                </a:path>
              </a:pathLst>
            </a:custGeom>
            <a:solidFill>
              <a:srgbClr val="2C8E86"/>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87" name="Google Shape;387;p37"/>
            <p:cNvSpPr/>
            <p:nvPr/>
          </p:nvSpPr>
          <p:spPr>
            <a:xfrm>
              <a:off x="7103476" y="3232710"/>
              <a:ext cx="1007466" cy="1750028"/>
            </a:xfrm>
            <a:custGeom>
              <a:rect b="b" l="l" r="r" t="t"/>
              <a:pathLst>
                <a:path extrusionOk="0" h="840" w="484">
                  <a:moveTo>
                    <a:pt x="484" y="0"/>
                  </a:moveTo>
                  <a:lnTo>
                    <a:pt x="0" y="281"/>
                  </a:lnTo>
                  <a:lnTo>
                    <a:pt x="0" y="840"/>
                  </a:lnTo>
                  <a:lnTo>
                    <a:pt x="484" y="561"/>
                  </a:lnTo>
                  <a:close/>
                </a:path>
              </a:pathLst>
            </a:custGeom>
            <a:solidFill>
              <a:srgbClr val="88D9D2"/>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88" name="Google Shape;388;p37"/>
            <p:cNvSpPr/>
            <p:nvPr/>
          </p:nvSpPr>
          <p:spPr>
            <a:xfrm>
              <a:off x="8113022" y="2648672"/>
              <a:ext cx="2019103" cy="1168076"/>
            </a:xfrm>
            <a:custGeom>
              <a:rect b="b" l="l" r="r" t="t"/>
              <a:pathLst>
                <a:path extrusionOk="0" h="561" w="969">
                  <a:moveTo>
                    <a:pt x="0" y="280"/>
                  </a:moveTo>
                  <a:lnTo>
                    <a:pt x="485" y="561"/>
                  </a:lnTo>
                  <a:lnTo>
                    <a:pt x="969" y="280"/>
                  </a:lnTo>
                  <a:lnTo>
                    <a:pt x="485" y="0"/>
                  </a:lnTo>
                  <a:close/>
                </a:path>
              </a:pathLst>
            </a:custGeom>
            <a:solidFill>
              <a:schemeClr val="accent3"/>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89" name="Google Shape;389;p37"/>
            <p:cNvSpPr/>
            <p:nvPr/>
          </p:nvSpPr>
          <p:spPr>
            <a:xfrm>
              <a:off x="8113022" y="3232710"/>
              <a:ext cx="1009551" cy="1750028"/>
            </a:xfrm>
            <a:custGeom>
              <a:rect b="b" l="l" r="r" t="t"/>
              <a:pathLst>
                <a:path extrusionOk="0" h="840" w="485">
                  <a:moveTo>
                    <a:pt x="0" y="0"/>
                  </a:moveTo>
                  <a:lnTo>
                    <a:pt x="0" y="561"/>
                  </a:lnTo>
                  <a:lnTo>
                    <a:pt x="485" y="840"/>
                  </a:lnTo>
                  <a:lnTo>
                    <a:pt x="485" y="281"/>
                  </a:lnTo>
                  <a:close/>
                </a:path>
              </a:pathLst>
            </a:custGeom>
            <a:solidFill>
              <a:srgbClr val="71982A"/>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390" name="Google Shape;390;p37"/>
            <p:cNvSpPr/>
            <p:nvPr/>
          </p:nvSpPr>
          <p:spPr>
            <a:xfrm>
              <a:off x="9122579" y="3232710"/>
              <a:ext cx="1007466" cy="1750028"/>
            </a:xfrm>
            <a:custGeom>
              <a:rect b="b" l="l" r="r" t="t"/>
              <a:pathLst>
                <a:path extrusionOk="0" h="840" w="484">
                  <a:moveTo>
                    <a:pt x="484" y="0"/>
                  </a:moveTo>
                  <a:lnTo>
                    <a:pt x="0" y="281"/>
                  </a:lnTo>
                  <a:lnTo>
                    <a:pt x="0" y="840"/>
                  </a:lnTo>
                  <a:lnTo>
                    <a:pt x="484" y="561"/>
                  </a:lnTo>
                  <a:close/>
                </a:path>
              </a:pathLst>
            </a:custGeom>
            <a:solidFill>
              <a:srgbClr val="BFDD89"/>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grpSp>
      <p:sp>
        <p:nvSpPr>
          <p:cNvPr id="391" name="Google Shape;391;p37"/>
          <p:cNvSpPr txBox="1"/>
          <p:nvPr/>
        </p:nvSpPr>
        <p:spPr>
          <a:xfrm>
            <a:off x="2355800" y="417802"/>
            <a:ext cx="44324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Company Diagram</a:t>
            </a:r>
            <a:endParaRPr sz="1100"/>
          </a:p>
        </p:txBody>
      </p:sp>
      <p:grpSp>
        <p:nvGrpSpPr>
          <p:cNvPr id="392" name="Google Shape;392;p37"/>
          <p:cNvGrpSpPr/>
          <p:nvPr/>
        </p:nvGrpSpPr>
        <p:grpSpPr>
          <a:xfrm>
            <a:off x="2941120" y="3881164"/>
            <a:ext cx="1655143" cy="844534"/>
            <a:chOff x="4015552" y="5339682"/>
            <a:chExt cx="2206858" cy="1126046"/>
          </a:xfrm>
        </p:grpSpPr>
        <p:sp>
          <p:nvSpPr>
            <p:cNvPr id="393" name="Google Shape;393;p37"/>
            <p:cNvSpPr txBox="1"/>
            <p:nvPr/>
          </p:nvSpPr>
          <p:spPr>
            <a:xfrm>
              <a:off x="4038183" y="5651775"/>
              <a:ext cx="2161598" cy="813953"/>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94" name="Google Shape;394;p37"/>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Weakness</a:t>
              </a:r>
              <a:endParaRPr sz="1100"/>
            </a:p>
          </p:txBody>
        </p:sp>
      </p:grpSp>
      <p:grpSp>
        <p:nvGrpSpPr>
          <p:cNvPr id="395" name="Google Shape;395;p37"/>
          <p:cNvGrpSpPr/>
          <p:nvPr/>
        </p:nvGrpSpPr>
        <p:grpSpPr>
          <a:xfrm>
            <a:off x="4542566" y="3881164"/>
            <a:ext cx="1655143" cy="844534"/>
            <a:chOff x="4015552" y="5339682"/>
            <a:chExt cx="2206858" cy="1126046"/>
          </a:xfrm>
        </p:grpSpPr>
        <p:sp>
          <p:nvSpPr>
            <p:cNvPr id="396" name="Google Shape;396;p37"/>
            <p:cNvSpPr txBox="1"/>
            <p:nvPr/>
          </p:nvSpPr>
          <p:spPr>
            <a:xfrm>
              <a:off x="4015554" y="5651775"/>
              <a:ext cx="2206856" cy="813953"/>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397" name="Google Shape;397;p37"/>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Opportunities</a:t>
              </a:r>
              <a:endParaRPr sz="1100"/>
            </a:p>
          </p:txBody>
        </p:sp>
      </p:grpSp>
      <p:grpSp>
        <p:nvGrpSpPr>
          <p:cNvPr id="398" name="Google Shape;398;p37"/>
          <p:cNvGrpSpPr/>
          <p:nvPr/>
        </p:nvGrpSpPr>
        <p:grpSpPr>
          <a:xfrm>
            <a:off x="6144963" y="3881165"/>
            <a:ext cx="1655143" cy="844534"/>
            <a:chOff x="4015552" y="5339682"/>
            <a:chExt cx="2206858" cy="1126046"/>
          </a:xfrm>
        </p:grpSpPr>
        <p:sp>
          <p:nvSpPr>
            <p:cNvPr id="399" name="Google Shape;399;p37"/>
            <p:cNvSpPr txBox="1"/>
            <p:nvPr/>
          </p:nvSpPr>
          <p:spPr>
            <a:xfrm>
              <a:off x="4015554" y="5651775"/>
              <a:ext cx="2206856" cy="813953"/>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400" name="Google Shape;400;p37"/>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Threats</a:t>
              </a:r>
              <a:endParaRPr sz="1100"/>
            </a:p>
          </p:txBody>
        </p:sp>
      </p:grpSp>
      <p:grpSp>
        <p:nvGrpSpPr>
          <p:cNvPr id="401" name="Google Shape;401;p37"/>
          <p:cNvGrpSpPr/>
          <p:nvPr/>
        </p:nvGrpSpPr>
        <p:grpSpPr>
          <a:xfrm>
            <a:off x="1343893" y="3881165"/>
            <a:ext cx="1655143" cy="844534"/>
            <a:chOff x="4015552" y="5339682"/>
            <a:chExt cx="2206858" cy="1126046"/>
          </a:xfrm>
        </p:grpSpPr>
        <p:sp>
          <p:nvSpPr>
            <p:cNvPr id="402" name="Google Shape;402;p37"/>
            <p:cNvSpPr txBox="1"/>
            <p:nvPr/>
          </p:nvSpPr>
          <p:spPr>
            <a:xfrm>
              <a:off x="4015554" y="5651775"/>
              <a:ext cx="2206856" cy="813953"/>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403" name="Google Shape;403;p37"/>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Strengths</a:t>
              </a:r>
              <a:endParaRPr sz="1100"/>
            </a:p>
          </p:txBody>
        </p:sp>
      </p:grpSp>
      <p:sp>
        <p:nvSpPr>
          <p:cNvPr id="404" name="Google Shape;404;p37"/>
          <p:cNvSpPr txBox="1"/>
          <p:nvPr/>
        </p:nvSpPr>
        <p:spPr>
          <a:xfrm>
            <a:off x="1853903" y="1964637"/>
            <a:ext cx="633730"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S</a:t>
            </a:r>
            <a:endParaRPr sz="1100"/>
          </a:p>
        </p:txBody>
      </p:sp>
      <p:sp>
        <p:nvSpPr>
          <p:cNvPr id="405" name="Google Shape;405;p37"/>
          <p:cNvSpPr txBox="1"/>
          <p:nvPr/>
        </p:nvSpPr>
        <p:spPr>
          <a:xfrm>
            <a:off x="3453698" y="1964637"/>
            <a:ext cx="633730"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W</a:t>
            </a:r>
            <a:endParaRPr sz="1100"/>
          </a:p>
        </p:txBody>
      </p:sp>
      <p:sp>
        <p:nvSpPr>
          <p:cNvPr id="406" name="Google Shape;406;p37"/>
          <p:cNvSpPr txBox="1"/>
          <p:nvPr/>
        </p:nvSpPr>
        <p:spPr>
          <a:xfrm>
            <a:off x="5056123" y="1964637"/>
            <a:ext cx="633730"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O</a:t>
            </a:r>
            <a:endParaRPr sz="1100"/>
          </a:p>
        </p:txBody>
      </p:sp>
      <p:sp>
        <p:nvSpPr>
          <p:cNvPr id="407" name="Google Shape;407;p37"/>
          <p:cNvSpPr txBox="1"/>
          <p:nvPr/>
        </p:nvSpPr>
        <p:spPr>
          <a:xfrm>
            <a:off x="6656366" y="1964637"/>
            <a:ext cx="633730" cy="53091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T</a:t>
            </a:r>
            <a:endParaRPr sz="1100"/>
          </a:p>
        </p:txBody>
      </p:sp>
      <p:sp>
        <p:nvSpPr>
          <p:cNvPr id="408" name="Google Shape;408;p37"/>
          <p:cNvSpPr txBox="1"/>
          <p:nvPr/>
        </p:nvSpPr>
        <p:spPr>
          <a:xfrm>
            <a:off x="1885947" y="933844"/>
            <a:ext cx="5372103" cy="383654"/>
          </a:xfrm>
          <a:prstGeom prst="rect">
            <a:avLst/>
          </a:prstGeom>
          <a:noFill/>
          <a:ln>
            <a:noFill/>
          </a:ln>
        </p:spPr>
        <p:txBody>
          <a:bodyPr anchorCtr="0" anchor="t" bIns="34275" lIns="0" spcFirstLastPara="1" rIns="0" wrap="square" tIns="34275">
            <a:noAutofit/>
          </a:bodyPr>
          <a:lstStyle/>
          <a:p>
            <a:pPr indent="0" lvl="0" marL="0" marR="0" rtl="0" algn="ctr">
              <a:lnSpc>
                <a:spcPct val="16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 of Lorem Ipsum available, alteration in some form. There are many variations of available, alteration in some form.</a:t>
            </a:r>
            <a:endParaRPr sz="11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2" name="Shape 412"/>
        <p:cNvGrpSpPr/>
        <p:nvPr/>
      </p:nvGrpSpPr>
      <p:grpSpPr>
        <a:xfrm>
          <a:off x="0" y="0"/>
          <a:ext cx="0" cy="0"/>
          <a:chOff x="0" y="0"/>
          <a:chExt cx="0" cy="0"/>
        </a:xfrm>
      </p:grpSpPr>
      <p:pic>
        <p:nvPicPr>
          <p:cNvPr id="413" name="Google Shape;413;p38"/>
          <p:cNvPicPr preferRelativeResize="0"/>
          <p:nvPr>
            <p:ph idx="2" type="pic"/>
          </p:nvPr>
        </p:nvPicPr>
        <p:blipFill rotWithShape="1">
          <a:blip r:embed="rId3">
            <a:alphaModFix/>
          </a:blip>
          <a:srcRect b="21874" l="0" r="0" t="21875"/>
          <a:stretch/>
        </p:blipFill>
        <p:spPr>
          <a:xfrm>
            <a:off x="0" y="0"/>
            <a:ext cx="9143999" cy="5143500"/>
          </a:xfrm>
          <a:prstGeom prst="rect">
            <a:avLst/>
          </a:prstGeom>
          <a:noFill/>
          <a:ln>
            <a:noFill/>
          </a:ln>
        </p:spPr>
      </p:pic>
      <p:sp>
        <p:nvSpPr>
          <p:cNvPr id="414" name="Google Shape;414;p38"/>
          <p:cNvSpPr/>
          <p:nvPr/>
        </p:nvSpPr>
        <p:spPr>
          <a:xfrm>
            <a:off x="4177665" y="1960245"/>
            <a:ext cx="788670" cy="1223012"/>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15" name="Google Shape;415;p38"/>
          <p:cNvSpPr txBox="1"/>
          <p:nvPr/>
        </p:nvSpPr>
        <p:spPr>
          <a:xfrm>
            <a:off x="4227650" y="2087075"/>
            <a:ext cx="688800" cy="1223100"/>
          </a:xfrm>
          <a:prstGeom prst="rect">
            <a:avLst/>
          </a:prstGeom>
          <a:noFill/>
          <a:ln>
            <a:noFill/>
          </a:ln>
        </p:spPr>
        <p:txBody>
          <a:bodyPr anchorCtr="0" anchor="ctr" bIns="34275" lIns="68575" spcFirstLastPara="1" rIns="68575" wrap="square" tIns="34275">
            <a:noAutofit/>
          </a:bodyPr>
          <a:lstStyle/>
          <a:p>
            <a:pPr indent="0" lvl="0" marL="0" marR="0" rtl="0" algn="l">
              <a:lnSpc>
                <a:spcPct val="175000"/>
              </a:lnSpc>
              <a:spcBef>
                <a:spcPts val="0"/>
              </a:spcBef>
              <a:spcAft>
                <a:spcPts val="0"/>
              </a:spcAft>
              <a:buNone/>
            </a:pPr>
            <a:r>
              <a:rPr b="1" lang="en" sz="1500">
                <a:solidFill>
                  <a:schemeClr val="dk1"/>
                </a:solidFill>
                <a:latin typeface="Montserrat Medium"/>
                <a:ea typeface="Montserrat Medium"/>
                <a:cs typeface="Montserrat Medium"/>
                <a:sym typeface="Montserrat Medium"/>
              </a:rPr>
              <a:t> </a:t>
            </a:r>
            <a:r>
              <a:rPr b="1" i="0" lang="en" sz="1500" u="none" cap="none" strike="noStrike">
                <a:solidFill>
                  <a:schemeClr val="dk1"/>
                </a:solidFill>
                <a:latin typeface="Montserrat Medium"/>
                <a:ea typeface="Montserrat Medium"/>
                <a:cs typeface="Montserrat Medium"/>
                <a:sym typeface="Montserrat Medium"/>
              </a:rPr>
              <a:t>J</a:t>
            </a:r>
            <a:r>
              <a:rPr lang="en" sz="1100"/>
              <a:t> </a:t>
            </a:r>
            <a:r>
              <a:rPr b="1" lang="en" sz="1500">
                <a:solidFill>
                  <a:schemeClr val="dk1"/>
                </a:solidFill>
                <a:latin typeface="Montserrat Medium"/>
                <a:ea typeface="Montserrat Medium"/>
                <a:cs typeface="Montserrat Medium"/>
                <a:sym typeface="Montserrat Medium"/>
              </a:rPr>
              <a:t>A</a:t>
            </a:r>
            <a:endParaRPr sz="1100"/>
          </a:p>
          <a:p>
            <a:pPr indent="0" lvl="0" marL="0" marR="0" rtl="0" algn="ctr">
              <a:lnSpc>
                <a:spcPct val="175000"/>
              </a:lnSpc>
              <a:spcBef>
                <a:spcPts val="0"/>
              </a:spcBef>
              <a:spcAft>
                <a:spcPts val="0"/>
              </a:spcAft>
              <a:buNone/>
            </a:pPr>
            <a:r>
              <a:rPr b="1" lang="en" sz="1500">
                <a:solidFill>
                  <a:schemeClr val="dk1"/>
                </a:solidFill>
                <a:latin typeface="Montserrat Medium"/>
                <a:ea typeface="Montserrat Medium"/>
                <a:cs typeface="Montserrat Medium"/>
                <a:sym typeface="Montserrat Medium"/>
              </a:rPr>
              <a:t>H </a:t>
            </a:r>
            <a:r>
              <a:rPr b="1" i="0" lang="en" sz="1500" u="none" cap="none" strike="noStrike">
                <a:solidFill>
                  <a:schemeClr val="dk1"/>
                </a:solidFill>
                <a:latin typeface="Montserrat Medium"/>
                <a:ea typeface="Montserrat Medium"/>
                <a:cs typeface="Montserrat Medium"/>
                <a:sym typeface="Montserrat Medium"/>
              </a:rPr>
              <a:t>N</a:t>
            </a:r>
            <a:endParaRPr sz="1100"/>
          </a:p>
          <a:p>
            <a:pPr indent="0" lvl="0" marL="0" marR="0" rtl="0" algn="ctr">
              <a:lnSpc>
                <a:spcPct val="175000"/>
              </a:lnSpc>
              <a:spcBef>
                <a:spcPts val="0"/>
              </a:spcBef>
              <a:spcAft>
                <a:spcPts val="0"/>
              </a:spcAft>
              <a:buNone/>
            </a:pPr>
            <a:r>
              <a:rPr b="1" lang="en" sz="1500">
                <a:solidFill>
                  <a:schemeClr val="dk1"/>
                </a:solidFill>
                <a:latin typeface="Montserrat Medium"/>
                <a:ea typeface="Montserrat Medium"/>
                <a:cs typeface="Montserrat Medium"/>
                <a:sym typeface="Montserrat Medium"/>
              </a:rPr>
              <a:t>O </a:t>
            </a:r>
            <a:r>
              <a:rPr b="1" i="0" lang="en" sz="1500" u="none" cap="none" strike="noStrike">
                <a:solidFill>
                  <a:schemeClr val="dk1"/>
                </a:solidFill>
                <a:latin typeface="Montserrat Medium"/>
                <a:ea typeface="Montserrat Medium"/>
                <a:cs typeface="Montserrat Medium"/>
                <a:sym typeface="Montserrat Medium"/>
              </a:rPr>
              <a:t>.</a:t>
            </a:r>
            <a:endParaRPr sz="1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9" name="Shape 419"/>
        <p:cNvGrpSpPr/>
        <p:nvPr/>
      </p:nvGrpSpPr>
      <p:grpSpPr>
        <a:xfrm>
          <a:off x="0" y="0"/>
          <a:ext cx="0" cy="0"/>
          <a:chOff x="0" y="0"/>
          <a:chExt cx="0" cy="0"/>
        </a:xfrm>
      </p:grpSpPr>
      <p:pic>
        <p:nvPicPr>
          <p:cNvPr id="420" name="Google Shape;420;p39"/>
          <p:cNvPicPr preferRelativeResize="0"/>
          <p:nvPr>
            <p:ph idx="3" type="pic"/>
          </p:nvPr>
        </p:nvPicPr>
        <p:blipFill rotWithShape="1">
          <a:blip r:embed="rId3">
            <a:alphaModFix/>
          </a:blip>
          <a:srcRect b="0" l="5556" r="5555" t="0"/>
          <a:stretch/>
        </p:blipFill>
        <p:spPr>
          <a:xfrm>
            <a:off x="4572000" y="0"/>
            <a:ext cx="4572000" cy="5143500"/>
          </a:xfrm>
          <a:prstGeom prst="rect">
            <a:avLst/>
          </a:prstGeom>
          <a:noFill/>
          <a:ln>
            <a:noFill/>
          </a:ln>
        </p:spPr>
      </p:pic>
      <p:pic>
        <p:nvPicPr>
          <p:cNvPr id="421" name="Google Shape;421;p39"/>
          <p:cNvPicPr preferRelativeResize="0"/>
          <p:nvPr>
            <p:ph idx="2" type="pic"/>
          </p:nvPr>
        </p:nvPicPr>
        <p:blipFill rotWithShape="1">
          <a:blip r:embed="rId3">
            <a:alphaModFix/>
          </a:blip>
          <a:srcRect b="0" l="5556" r="5555" t="0"/>
          <a:stretch/>
        </p:blipFill>
        <p:spPr>
          <a:xfrm>
            <a:off x="0" y="0"/>
            <a:ext cx="4572000" cy="5143500"/>
          </a:xfrm>
          <a:prstGeom prst="rect">
            <a:avLst/>
          </a:prstGeom>
          <a:noFill/>
          <a:ln>
            <a:noFill/>
          </a:ln>
        </p:spPr>
      </p:pic>
      <p:sp>
        <p:nvSpPr>
          <p:cNvPr id="422" name="Google Shape;422;p39"/>
          <p:cNvSpPr/>
          <p:nvPr/>
        </p:nvSpPr>
        <p:spPr>
          <a:xfrm>
            <a:off x="4177665" y="1960245"/>
            <a:ext cx="788670" cy="1223012"/>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3" name="Google Shape;423;p39"/>
          <p:cNvSpPr txBox="1"/>
          <p:nvPr/>
        </p:nvSpPr>
        <p:spPr>
          <a:xfrm>
            <a:off x="4227650" y="2087075"/>
            <a:ext cx="688800" cy="1223100"/>
          </a:xfrm>
          <a:prstGeom prst="rect">
            <a:avLst/>
          </a:prstGeom>
          <a:noFill/>
          <a:ln>
            <a:noFill/>
          </a:ln>
        </p:spPr>
        <p:txBody>
          <a:bodyPr anchorCtr="0" anchor="ctr" bIns="34275" lIns="68575" spcFirstLastPara="1" rIns="68575" wrap="square" tIns="34275">
            <a:noAutofit/>
          </a:bodyPr>
          <a:lstStyle/>
          <a:p>
            <a:pPr indent="0" lvl="0" marL="0" marR="0" rtl="0" algn="l">
              <a:lnSpc>
                <a:spcPct val="175000"/>
              </a:lnSpc>
              <a:spcBef>
                <a:spcPts val="0"/>
              </a:spcBef>
              <a:spcAft>
                <a:spcPts val="0"/>
              </a:spcAft>
              <a:buNone/>
            </a:pPr>
            <a:r>
              <a:rPr b="1" lang="en" sz="1500">
                <a:solidFill>
                  <a:schemeClr val="dk1"/>
                </a:solidFill>
                <a:latin typeface="Montserrat Medium"/>
                <a:ea typeface="Montserrat Medium"/>
                <a:cs typeface="Montserrat Medium"/>
                <a:sym typeface="Montserrat Medium"/>
              </a:rPr>
              <a:t> </a:t>
            </a:r>
            <a:r>
              <a:rPr b="1" i="0" lang="en" sz="1500" u="none" cap="none" strike="noStrike">
                <a:solidFill>
                  <a:schemeClr val="dk1"/>
                </a:solidFill>
                <a:latin typeface="Montserrat Medium"/>
                <a:ea typeface="Montserrat Medium"/>
                <a:cs typeface="Montserrat Medium"/>
                <a:sym typeface="Montserrat Medium"/>
              </a:rPr>
              <a:t>J</a:t>
            </a:r>
            <a:r>
              <a:rPr lang="en" sz="1100"/>
              <a:t> </a:t>
            </a:r>
            <a:r>
              <a:rPr b="1" lang="en" sz="1500">
                <a:solidFill>
                  <a:schemeClr val="dk1"/>
                </a:solidFill>
                <a:latin typeface="Montserrat Medium"/>
                <a:ea typeface="Montserrat Medium"/>
                <a:cs typeface="Montserrat Medium"/>
                <a:sym typeface="Montserrat Medium"/>
              </a:rPr>
              <a:t>A</a:t>
            </a:r>
            <a:endParaRPr sz="1100"/>
          </a:p>
          <a:p>
            <a:pPr indent="0" lvl="0" marL="0" marR="0" rtl="0" algn="ctr">
              <a:lnSpc>
                <a:spcPct val="175000"/>
              </a:lnSpc>
              <a:spcBef>
                <a:spcPts val="0"/>
              </a:spcBef>
              <a:spcAft>
                <a:spcPts val="0"/>
              </a:spcAft>
              <a:buNone/>
            </a:pPr>
            <a:r>
              <a:rPr b="1" lang="en" sz="1500">
                <a:solidFill>
                  <a:schemeClr val="dk1"/>
                </a:solidFill>
                <a:latin typeface="Montserrat Medium"/>
                <a:ea typeface="Montserrat Medium"/>
                <a:cs typeface="Montserrat Medium"/>
                <a:sym typeface="Montserrat Medium"/>
              </a:rPr>
              <a:t>H </a:t>
            </a:r>
            <a:r>
              <a:rPr b="1" i="0" lang="en" sz="1500" u="none" cap="none" strike="noStrike">
                <a:solidFill>
                  <a:schemeClr val="dk1"/>
                </a:solidFill>
                <a:latin typeface="Montserrat Medium"/>
                <a:ea typeface="Montserrat Medium"/>
                <a:cs typeface="Montserrat Medium"/>
                <a:sym typeface="Montserrat Medium"/>
              </a:rPr>
              <a:t>N</a:t>
            </a:r>
            <a:endParaRPr sz="1100"/>
          </a:p>
          <a:p>
            <a:pPr indent="0" lvl="0" marL="0" marR="0" rtl="0" algn="ctr">
              <a:lnSpc>
                <a:spcPct val="175000"/>
              </a:lnSpc>
              <a:spcBef>
                <a:spcPts val="0"/>
              </a:spcBef>
              <a:spcAft>
                <a:spcPts val="0"/>
              </a:spcAft>
              <a:buNone/>
            </a:pPr>
            <a:r>
              <a:rPr b="1" lang="en" sz="1500">
                <a:solidFill>
                  <a:schemeClr val="dk1"/>
                </a:solidFill>
                <a:latin typeface="Montserrat Medium"/>
                <a:ea typeface="Montserrat Medium"/>
                <a:cs typeface="Montserrat Medium"/>
                <a:sym typeface="Montserrat Medium"/>
              </a:rPr>
              <a:t>O </a:t>
            </a:r>
            <a:r>
              <a:rPr b="1" i="0" lang="en" sz="1500" u="none" cap="none" strike="noStrike">
                <a:solidFill>
                  <a:schemeClr val="dk1"/>
                </a:solidFill>
                <a:latin typeface="Montserrat Medium"/>
                <a:ea typeface="Montserrat Medium"/>
                <a:cs typeface="Montserrat Medium"/>
                <a:sym typeface="Montserrat Medium"/>
              </a:rPr>
              <a:t>.</a:t>
            </a:r>
            <a:endParaRPr sz="1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7" name="Shape 427"/>
        <p:cNvGrpSpPr/>
        <p:nvPr/>
      </p:nvGrpSpPr>
      <p:grpSpPr>
        <a:xfrm>
          <a:off x="0" y="0"/>
          <a:ext cx="0" cy="0"/>
          <a:chOff x="0" y="0"/>
          <a:chExt cx="0" cy="0"/>
        </a:xfrm>
      </p:grpSpPr>
      <p:sp>
        <p:nvSpPr>
          <p:cNvPr id="428" name="Google Shape;428;p40"/>
          <p:cNvSpPr/>
          <p:nvPr/>
        </p:nvSpPr>
        <p:spPr>
          <a:xfrm>
            <a:off x="3657599" y="1961416"/>
            <a:ext cx="1828801" cy="1828801"/>
          </a:xfrm>
          <a:prstGeom prst="ellipse">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9" name="Google Shape;429;p40"/>
          <p:cNvSpPr/>
          <p:nvPr/>
        </p:nvSpPr>
        <p:spPr>
          <a:xfrm>
            <a:off x="5693226" y="1961416"/>
            <a:ext cx="1828801" cy="1828801"/>
          </a:xfrm>
          <a:prstGeom prst="ellipse">
            <a:avLst/>
          </a:prstGeom>
          <a:noFill/>
          <a:ln cap="flat" cmpd="sng" w="25400">
            <a:solidFill>
              <a:schemeClr val="dk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0" name="Google Shape;430;p40"/>
          <p:cNvSpPr/>
          <p:nvPr/>
        </p:nvSpPr>
        <p:spPr>
          <a:xfrm>
            <a:off x="1621973" y="1961416"/>
            <a:ext cx="1828801" cy="1828801"/>
          </a:xfrm>
          <a:prstGeom prst="ellipse">
            <a:avLst/>
          </a:prstGeom>
          <a:noFill/>
          <a:ln cap="flat" cmpd="sng" w="254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31" name="Google Shape;431;p40"/>
          <p:cNvGrpSpPr/>
          <p:nvPr/>
        </p:nvGrpSpPr>
        <p:grpSpPr>
          <a:xfrm>
            <a:off x="3472511" y="4035052"/>
            <a:ext cx="2198976" cy="690646"/>
            <a:chOff x="3652998" y="5339682"/>
            <a:chExt cx="2931968" cy="920862"/>
          </a:xfrm>
        </p:grpSpPr>
        <p:sp>
          <p:nvSpPr>
            <p:cNvPr id="432" name="Google Shape;432;p40"/>
            <p:cNvSpPr txBox="1"/>
            <p:nvPr/>
          </p:nvSpPr>
          <p:spPr>
            <a:xfrm>
              <a:off x="3652998" y="5651775"/>
              <a:ext cx="2931968" cy="608769"/>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433" name="Google Shape;433;p40"/>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Example Here</a:t>
              </a:r>
              <a:endParaRPr sz="1100"/>
            </a:p>
          </p:txBody>
        </p:sp>
      </p:grpSp>
      <p:grpSp>
        <p:nvGrpSpPr>
          <p:cNvPr id="434" name="Google Shape;434;p40"/>
          <p:cNvGrpSpPr/>
          <p:nvPr/>
        </p:nvGrpSpPr>
        <p:grpSpPr>
          <a:xfrm>
            <a:off x="5508139" y="4035052"/>
            <a:ext cx="2198976" cy="690646"/>
            <a:chOff x="3652998" y="5339682"/>
            <a:chExt cx="2931968" cy="920862"/>
          </a:xfrm>
        </p:grpSpPr>
        <p:sp>
          <p:nvSpPr>
            <p:cNvPr id="435" name="Google Shape;435;p40"/>
            <p:cNvSpPr txBox="1"/>
            <p:nvPr/>
          </p:nvSpPr>
          <p:spPr>
            <a:xfrm>
              <a:off x="3652998" y="5651775"/>
              <a:ext cx="2931968" cy="608769"/>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436" name="Google Shape;436;p40"/>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Example Here</a:t>
              </a:r>
              <a:endParaRPr sz="1100"/>
            </a:p>
          </p:txBody>
        </p:sp>
      </p:grpSp>
      <p:grpSp>
        <p:nvGrpSpPr>
          <p:cNvPr id="437" name="Google Shape;437;p40"/>
          <p:cNvGrpSpPr/>
          <p:nvPr/>
        </p:nvGrpSpPr>
        <p:grpSpPr>
          <a:xfrm>
            <a:off x="1436885" y="4035052"/>
            <a:ext cx="2198976" cy="690646"/>
            <a:chOff x="3652998" y="5339682"/>
            <a:chExt cx="2931968" cy="920862"/>
          </a:xfrm>
        </p:grpSpPr>
        <p:sp>
          <p:nvSpPr>
            <p:cNvPr id="438" name="Google Shape;438;p40"/>
            <p:cNvSpPr txBox="1"/>
            <p:nvPr/>
          </p:nvSpPr>
          <p:spPr>
            <a:xfrm>
              <a:off x="3652998" y="5651775"/>
              <a:ext cx="2931968" cy="608769"/>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439" name="Google Shape;439;p40"/>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Example Here</a:t>
              </a:r>
              <a:endParaRPr sz="1100"/>
            </a:p>
          </p:txBody>
        </p:sp>
      </p:grpSp>
      <p:sp>
        <p:nvSpPr>
          <p:cNvPr id="440" name="Google Shape;440;p40"/>
          <p:cNvSpPr txBox="1"/>
          <p:nvPr/>
        </p:nvSpPr>
        <p:spPr>
          <a:xfrm>
            <a:off x="2355800" y="417802"/>
            <a:ext cx="44324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Our Portfolio</a:t>
            </a:r>
            <a:endParaRPr sz="1100"/>
          </a:p>
        </p:txBody>
      </p:sp>
      <p:sp>
        <p:nvSpPr>
          <p:cNvPr id="441" name="Google Shape;441;p40"/>
          <p:cNvSpPr txBox="1"/>
          <p:nvPr/>
        </p:nvSpPr>
        <p:spPr>
          <a:xfrm>
            <a:off x="1885947" y="933844"/>
            <a:ext cx="5372103" cy="383654"/>
          </a:xfrm>
          <a:prstGeom prst="rect">
            <a:avLst/>
          </a:prstGeom>
          <a:noFill/>
          <a:ln>
            <a:noFill/>
          </a:ln>
        </p:spPr>
        <p:txBody>
          <a:bodyPr anchorCtr="0" anchor="t" bIns="34275" lIns="0" spcFirstLastPara="1" rIns="0" wrap="square" tIns="34275">
            <a:noAutofit/>
          </a:bodyPr>
          <a:lstStyle/>
          <a:p>
            <a:pPr indent="0" lvl="0" marL="0" marR="0" rtl="0" algn="ctr">
              <a:lnSpc>
                <a:spcPct val="16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 of Lorem Ipsum available, alteration in some form. There are many variations of available, alteration in some form.</a:t>
            </a:r>
            <a:endParaRPr sz="1100"/>
          </a:p>
        </p:txBody>
      </p:sp>
      <p:pic>
        <p:nvPicPr>
          <p:cNvPr id="442" name="Google Shape;442;p40"/>
          <p:cNvPicPr preferRelativeResize="0"/>
          <p:nvPr>
            <p:ph idx="4" type="pic"/>
          </p:nvPr>
        </p:nvPicPr>
        <p:blipFill rotWithShape="1">
          <a:blip r:embed="rId3">
            <a:alphaModFix/>
          </a:blip>
          <a:srcRect b="0" l="0" r="0" t="0"/>
          <a:stretch/>
        </p:blipFill>
        <p:spPr>
          <a:xfrm>
            <a:off x="1775820" y="2115264"/>
            <a:ext cx="1521105" cy="1521105"/>
          </a:xfrm>
          <a:prstGeom prst="ellipse">
            <a:avLst/>
          </a:prstGeom>
          <a:noFill/>
          <a:ln>
            <a:noFill/>
          </a:ln>
        </p:spPr>
      </p:pic>
      <p:pic>
        <p:nvPicPr>
          <p:cNvPr id="443" name="Google Shape;443;p40"/>
          <p:cNvPicPr preferRelativeResize="0"/>
          <p:nvPr>
            <p:ph idx="2" type="pic"/>
          </p:nvPr>
        </p:nvPicPr>
        <p:blipFill rotWithShape="1">
          <a:blip r:embed="rId3">
            <a:alphaModFix/>
          </a:blip>
          <a:srcRect b="38" l="0" r="0" t="39"/>
          <a:stretch/>
        </p:blipFill>
        <p:spPr>
          <a:xfrm>
            <a:off x="3811446" y="2115264"/>
            <a:ext cx="1521105" cy="1521105"/>
          </a:xfrm>
          <a:prstGeom prst="ellipse">
            <a:avLst/>
          </a:prstGeom>
          <a:noFill/>
          <a:ln>
            <a:noFill/>
          </a:ln>
        </p:spPr>
      </p:pic>
      <p:pic>
        <p:nvPicPr>
          <p:cNvPr id="444" name="Google Shape;444;p40"/>
          <p:cNvPicPr preferRelativeResize="0"/>
          <p:nvPr>
            <p:ph idx="3" type="pic"/>
          </p:nvPr>
        </p:nvPicPr>
        <p:blipFill rotWithShape="1">
          <a:blip r:embed="rId3">
            <a:alphaModFix/>
          </a:blip>
          <a:srcRect b="0" l="0" r="0" t="0"/>
          <a:stretch/>
        </p:blipFill>
        <p:spPr>
          <a:xfrm>
            <a:off x="5847075" y="2115264"/>
            <a:ext cx="1521105" cy="1521105"/>
          </a:xfrm>
          <a:prstGeom prst="ellipse">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8" name="Shape 448"/>
        <p:cNvGrpSpPr/>
        <p:nvPr/>
      </p:nvGrpSpPr>
      <p:grpSpPr>
        <a:xfrm>
          <a:off x="0" y="0"/>
          <a:ext cx="0" cy="0"/>
          <a:chOff x="0" y="0"/>
          <a:chExt cx="0" cy="0"/>
        </a:xfrm>
      </p:grpSpPr>
      <p:grpSp>
        <p:nvGrpSpPr>
          <p:cNvPr id="449" name="Google Shape;449;p41"/>
          <p:cNvGrpSpPr/>
          <p:nvPr/>
        </p:nvGrpSpPr>
        <p:grpSpPr>
          <a:xfrm>
            <a:off x="4689986" y="968268"/>
            <a:ext cx="1599115" cy="3206965"/>
            <a:chOff x="6631237" y="1291024"/>
            <a:chExt cx="2132153" cy="4275953"/>
          </a:xfrm>
        </p:grpSpPr>
        <p:grpSp>
          <p:nvGrpSpPr>
            <p:cNvPr id="450" name="Google Shape;450;p41"/>
            <p:cNvGrpSpPr/>
            <p:nvPr/>
          </p:nvGrpSpPr>
          <p:grpSpPr>
            <a:xfrm>
              <a:off x="6631237" y="2980654"/>
              <a:ext cx="2132152" cy="2586323"/>
              <a:chOff x="8608828" y="1908404"/>
              <a:chExt cx="2132152" cy="2586323"/>
            </a:xfrm>
          </p:grpSpPr>
          <p:sp>
            <p:nvSpPr>
              <p:cNvPr id="451" name="Google Shape;451;p41"/>
              <p:cNvSpPr txBox="1"/>
              <p:nvPr/>
            </p:nvSpPr>
            <p:spPr>
              <a:xfrm>
                <a:off x="8713603" y="2810898"/>
                <a:ext cx="2027377" cy="1683829"/>
              </a:xfrm>
              <a:prstGeom prst="rect">
                <a:avLst/>
              </a:prstGeom>
              <a:noFill/>
              <a:ln>
                <a:noFill/>
              </a:ln>
            </p:spPr>
            <p:txBody>
              <a:bodyPr anchorCtr="0" anchor="t" bIns="34275" lIns="0" spcFirstLastPara="1" rIns="0" wrap="square" tIns="3427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a:ea typeface="Montserrat"/>
                    <a:cs typeface="Montserrat"/>
                    <a:sym typeface="Montserrat"/>
                  </a:rPr>
                  <a:t>There are many variations of passages of Lorem Ipsum available, alteration in some form. There are many variations of passages of Lorem Ipsum available, but the majority have suffered alteration in some form.</a:t>
                </a:r>
                <a:endParaRPr sz="1100"/>
              </a:p>
            </p:txBody>
          </p:sp>
          <p:sp>
            <p:nvSpPr>
              <p:cNvPr id="452" name="Google Shape;452;p41"/>
              <p:cNvSpPr/>
              <p:nvPr/>
            </p:nvSpPr>
            <p:spPr>
              <a:xfrm>
                <a:off x="8608828" y="1908404"/>
                <a:ext cx="1754230" cy="627031"/>
              </a:xfrm>
              <a:prstGeom prst="rect">
                <a:avLst/>
              </a:prstGeom>
              <a:noFill/>
              <a:ln>
                <a:noFill/>
              </a:ln>
            </p:spPr>
            <p:txBody>
              <a:bodyPr anchorCtr="0" anchor="t" bIns="34275" lIns="68575" spcFirstLastPara="1" rIns="68575" wrap="square" tIns="34275">
                <a:noAutofit/>
              </a:bodyPr>
              <a:lstStyle/>
              <a:p>
                <a:pPr indent="0" lvl="0" marL="0" marR="0" rtl="0" algn="l">
                  <a:lnSpc>
                    <a:spcPct val="146666"/>
                  </a:lnSpc>
                  <a:spcBef>
                    <a:spcPts val="0"/>
                  </a:spcBef>
                  <a:spcAft>
                    <a:spcPts val="0"/>
                  </a:spcAft>
                  <a:buNone/>
                </a:pPr>
                <a:r>
                  <a:rPr b="1" lang="en" sz="1100">
                    <a:solidFill>
                      <a:schemeClr val="dk1"/>
                    </a:solidFill>
                    <a:latin typeface="Lato"/>
                    <a:ea typeface="Lato"/>
                    <a:cs typeface="Lato"/>
                    <a:sym typeface="Lato"/>
                  </a:rPr>
                  <a:t>A FEW WORDS</a:t>
                </a:r>
                <a:endParaRPr sz="1100"/>
              </a:p>
              <a:p>
                <a:pPr indent="0" lvl="0" marL="0" marR="0" rtl="0" algn="l">
                  <a:lnSpc>
                    <a:spcPct val="146666"/>
                  </a:lnSpc>
                  <a:spcBef>
                    <a:spcPts val="0"/>
                  </a:spcBef>
                  <a:spcAft>
                    <a:spcPts val="0"/>
                  </a:spcAft>
                  <a:buNone/>
                </a:pPr>
                <a:r>
                  <a:rPr b="1" lang="en" sz="1100">
                    <a:solidFill>
                      <a:schemeClr val="dk1"/>
                    </a:solidFill>
                    <a:latin typeface="Lato"/>
                    <a:ea typeface="Lato"/>
                    <a:cs typeface="Lato"/>
                    <a:sym typeface="Lato"/>
                  </a:rPr>
                  <a:t>PICTURE</a:t>
                </a:r>
                <a:endParaRPr sz="1100"/>
              </a:p>
            </p:txBody>
          </p:sp>
        </p:grpSp>
        <p:sp>
          <p:nvSpPr>
            <p:cNvPr id="453" name="Google Shape;453;p41"/>
            <p:cNvSpPr txBox="1"/>
            <p:nvPr/>
          </p:nvSpPr>
          <p:spPr>
            <a:xfrm>
              <a:off x="6631238" y="1291024"/>
              <a:ext cx="2132152" cy="101566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Our</a:t>
              </a:r>
              <a:endParaRPr sz="1100"/>
            </a:p>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Portfolio</a:t>
              </a:r>
              <a:endParaRPr sz="1100"/>
            </a:p>
          </p:txBody>
        </p:sp>
      </p:grpSp>
      <p:pic>
        <p:nvPicPr>
          <p:cNvPr id="454" name="Google Shape;454;p41"/>
          <p:cNvPicPr preferRelativeResize="0"/>
          <p:nvPr>
            <p:ph idx="2" type="pic"/>
          </p:nvPr>
        </p:nvPicPr>
        <p:blipFill rotWithShape="1">
          <a:blip r:embed="rId3">
            <a:alphaModFix/>
          </a:blip>
          <a:srcRect b="0" l="9080" r="9079" t="0"/>
          <a:stretch/>
        </p:blipFill>
        <p:spPr>
          <a:xfrm>
            <a:off x="417801" y="417801"/>
            <a:ext cx="3525549" cy="4307898"/>
          </a:xfrm>
          <a:prstGeom prst="rect">
            <a:avLst/>
          </a:prstGeom>
          <a:noFill/>
          <a:ln>
            <a:noFill/>
          </a:ln>
        </p:spPr>
      </p:pic>
      <p:pic>
        <p:nvPicPr>
          <p:cNvPr id="455" name="Google Shape;455;p41"/>
          <p:cNvPicPr preferRelativeResize="0"/>
          <p:nvPr>
            <p:ph idx="3" type="pic"/>
          </p:nvPr>
        </p:nvPicPr>
        <p:blipFill rotWithShape="1">
          <a:blip r:embed="rId3">
            <a:alphaModFix/>
          </a:blip>
          <a:srcRect b="0" l="27446" r="27445" t="0"/>
          <a:stretch/>
        </p:blipFill>
        <p:spPr>
          <a:xfrm>
            <a:off x="7200900" y="417801"/>
            <a:ext cx="1943100" cy="430789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9" name="Shape 459"/>
        <p:cNvGrpSpPr/>
        <p:nvPr/>
      </p:nvGrpSpPr>
      <p:grpSpPr>
        <a:xfrm>
          <a:off x="0" y="0"/>
          <a:ext cx="0" cy="0"/>
          <a:chOff x="0" y="0"/>
          <a:chExt cx="0" cy="0"/>
        </a:xfrm>
      </p:grpSpPr>
      <p:pic>
        <p:nvPicPr>
          <p:cNvPr id="460" name="Google Shape;460;p42"/>
          <p:cNvPicPr preferRelativeResize="0"/>
          <p:nvPr>
            <p:ph idx="4" type="pic"/>
          </p:nvPr>
        </p:nvPicPr>
        <p:blipFill rotWithShape="1">
          <a:blip r:embed="rId3">
            <a:alphaModFix/>
          </a:blip>
          <a:srcRect b="0" l="17031" r="17031" t="0"/>
          <a:stretch/>
        </p:blipFill>
        <p:spPr>
          <a:xfrm>
            <a:off x="417803" y="423244"/>
            <a:ext cx="2837177" cy="4302455"/>
          </a:xfrm>
          <a:prstGeom prst="rect">
            <a:avLst/>
          </a:prstGeom>
          <a:noFill/>
          <a:ln>
            <a:noFill/>
          </a:ln>
        </p:spPr>
      </p:pic>
      <p:pic>
        <p:nvPicPr>
          <p:cNvPr id="461" name="Google Shape;461;p42"/>
          <p:cNvPicPr preferRelativeResize="0"/>
          <p:nvPr>
            <p:ph idx="2" type="pic"/>
          </p:nvPr>
        </p:nvPicPr>
        <p:blipFill rotWithShape="1">
          <a:blip r:embed="rId3">
            <a:alphaModFix/>
          </a:blip>
          <a:srcRect b="30407" l="0" r="0" t="30406"/>
          <a:stretch/>
        </p:blipFill>
        <p:spPr>
          <a:xfrm>
            <a:off x="3348354" y="417800"/>
            <a:ext cx="5377844" cy="2107201"/>
          </a:xfrm>
          <a:prstGeom prst="rect">
            <a:avLst/>
          </a:prstGeom>
          <a:noFill/>
          <a:ln>
            <a:noFill/>
          </a:ln>
        </p:spPr>
      </p:pic>
      <p:pic>
        <p:nvPicPr>
          <p:cNvPr id="462" name="Google Shape;462;p42"/>
          <p:cNvPicPr preferRelativeResize="0"/>
          <p:nvPr>
            <p:ph idx="3" type="pic"/>
          </p:nvPr>
        </p:nvPicPr>
        <p:blipFill rotWithShape="1">
          <a:blip r:embed="rId3">
            <a:alphaModFix/>
          </a:blip>
          <a:srcRect b="30407" l="0" r="0" t="30406"/>
          <a:stretch/>
        </p:blipFill>
        <p:spPr>
          <a:xfrm>
            <a:off x="3348354" y="2618497"/>
            <a:ext cx="5377844" cy="21072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6" name="Shape 466"/>
        <p:cNvGrpSpPr/>
        <p:nvPr/>
      </p:nvGrpSpPr>
      <p:grpSpPr>
        <a:xfrm>
          <a:off x="0" y="0"/>
          <a:ext cx="0" cy="0"/>
          <a:chOff x="0" y="0"/>
          <a:chExt cx="0" cy="0"/>
        </a:xfrm>
      </p:grpSpPr>
      <p:grpSp>
        <p:nvGrpSpPr>
          <p:cNvPr id="467" name="Google Shape;467;p43"/>
          <p:cNvGrpSpPr/>
          <p:nvPr/>
        </p:nvGrpSpPr>
        <p:grpSpPr>
          <a:xfrm>
            <a:off x="3854854" y="549765"/>
            <a:ext cx="4686969" cy="4043970"/>
            <a:chOff x="4787590" y="649117"/>
            <a:chExt cx="6462057" cy="5575536"/>
          </a:xfrm>
        </p:grpSpPr>
        <p:sp>
          <p:nvSpPr>
            <p:cNvPr id="468" name="Google Shape;468;p43"/>
            <p:cNvSpPr/>
            <p:nvPr/>
          </p:nvSpPr>
          <p:spPr>
            <a:xfrm>
              <a:off x="4787590" y="2805625"/>
              <a:ext cx="1864111" cy="1864111"/>
            </a:xfrm>
            <a:prstGeom prst="ellipse">
              <a:avLst/>
            </a:prstGeom>
            <a:noFill/>
            <a:ln cap="flat" cmpd="sng" w="254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500">
                <a:solidFill>
                  <a:schemeClr val="lt1"/>
                </a:solidFill>
                <a:latin typeface="Montserrat"/>
                <a:ea typeface="Montserrat"/>
                <a:cs typeface="Montserrat"/>
                <a:sym typeface="Montserrat"/>
              </a:endParaRPr>
            </a:p>
          </p:txBody>
        </p:sp>
        <p:sp>
          <p:nvSpPr>
            <p:cNvPr id="469" name="Google Shape;469;p43"/>
            <p:cNvSpPr/>
            <p:nvPr/>
          </p:nvSpPr>
          <p:spPr>
            <a:xfrm>
              <a:off x="4787590" y="2805625"/>
              <a:ext cx="1864111" cy="1864111"/>
            </a:xfrm>
            <a:prstGeom prst="arc">
              <a:avLst>
                <a:gd fmla="val 16200000" name="adj1"/>
                <a:gd fmla="val 1981560" name="adj2"/>
              </a:avLst>
            </a:prstGeom>
            <a:noFill/>
            <a:ln cap="flat" cmpd="sng" w="25400">
              <a:solidFill>
                <a:schemeClr val="dk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0" name="Google Shape;470;p43"/>
            <p:cNvSpPr/>
            <p:nvPr/>
          </p:nvSpPr>
          <p:spPr>
            <a:xfrm>
              <a:off x="5908287" y="649118"/>
              <a:ext cx="3756104" cy="3756100"/>
            </a:xfrm>
            <a:prstGeom prst="ellipse">
              <a:avLst/>
            </a:prstGeom>
            <a:noFill/>
            <a:ln cap="flat" cmpd="sng" w="254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500">
                <a:solidFill>
                  <a:schemeClr val="lt1"/>
                </a:solidFill>
                <a:latin typeface="Montserrat"/>
                <a:ea typeface="Montserrat"/>
                <a:cs typeface="Montserrat"/>
                <a:sym typeface="Montserrat"/>
              </a:endParaRPr>
            </a:p>
          </p:txBody>
        </p:sp>
        <p:sp>
          <p:nvSpPr>
            <p:cNvPr id="471" name="Google Shape;471;p43"/>
            <p:cNvSpPr/>
            <p:nvPr/>
          </p:nvSpPr>
          <p:spPr>
            <a:xfrm>
              <a:off x="5908286" y="649117"/>
              <a:ext cx="3756106" cy="3756102"/>
            </a:xfrm>
            <a:prstGeom prst="arc">
              <a:avLst>
                <a:gd fmla="val 16200000" name="adj1"/>
                <a:gd fmla="val 11657239" name="adj2"/>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72" name="Google Shape;472;p43"/>
            <p:cNvSpPr/>
            <p:nvPr/>
          </p:nvSpPr>
          <p:spPr>
            <a:xfrm>
              <a:off x="8508453" y="3483462"/>
              <a:ext cx="2741192" cy="2741190"/>
            </a:xfrm>
            <a:prstGeom prst="ellipse">
              <a:avLst/>
            </a:prstGeom>
            <a:noFill/>
            <a:ln cap="flat" cmpd="sng" w="254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500">
                <a:solidFill>
                  <a:schemeClr val="lt1"/>
                </a:solidFill>
                <a:latin typeface="Montserrat"/>
                <a:ea typeface="Montserrat"/>
                <a:cs typeface="Montserrat"/>
                <a:sym typeface="Montserrat"/>
              </a:endParaRPr>
            </a:p>
          </p:txBody>
        </p:sp>
        <p:sp>
          <p:nvSpPr>
            <p:cNvPr id="473" name="Google Shape;473;p43"/>
            <p:cNvSpPr/>
            <p:nvPr/>
          </p:nvSpPr>
          <p:spPr>
            <a:xfrm>
              <a:off x="8508452" y="3483461"/>
              <a:ext cx="2741194" cy="2741192"/>
            </a:xfrm>
            <a:prstGeom prst="arc">
              <a:avLst>
                <a:gd fmla="val 16200000" name="adj1"/>
                <a:gd fmla="val 8491402" name="adj2"/>
              </a:avLst>
            </a:prstGeom>
            <a:noFill/>
            <a:ln cap="flat" cmpd="sng" w="254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474" name="Google Shape;474;p43"/>
          <p:cNvGrpSpPr/>
          <p:nvPr/>
        </p:nvGrpSpPr>
        <p:grpSpPr>
          <a:xfrm>
            <a:off x="602177" y="653864"/>
            <a:ext cx="2752631" cy="3835772"/>
            <a:chOff x="557068" y="326237"/>
            <a:chExt cx="3670174" cy="5114363"/>
          </a:xfrm>
        </p:grpSpPr>
        <p:sp>
          <p:nvSpPr>
            <p:cNvPr id="475" name="Google Shape;475;p43"/>
            <p:cNvSpPr txBox="1"/>
            <p:nvPr/>
          </p:nvSpPr>
          <p:spPr>
            <a:xfrm>
              <a:off x="557068" y="326237"/>
              <a:ext cx="2868304" cy="101566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Our</a:t>
              </a:r>
              <a:endParaRPr sz="1100"/>
            </a:p>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Pie Chart</a:t>
              </a:r>
              <a:endParaRPr sz="1100"/>
            </a:p>
          </p:txBody>
        </p:sp>
        <p:grpSp>
          <p:nvGrpSpPr>
            <p:cNvPr id="476" name="Google Shape;476;p43"/>
            <p:cNvGrpSpPr/>
            <p:nvPr/>
          </p:nvGrpSpPr>
          <p:grpSpPr>
            <a:xfrm>
              <a:off x="698366" y="1915923"/>
              <a:ext cx="3528876" cy="3524677"/>
              <a:chOff x="9158514" y="1550547"/>
              <a:chExt cx="3528876" cy="3524677"/>
            </a:xfrm>
          </p:grpSpPr>
          <p:grpSp>
            <p:nvGrpSpPr>
              <p:cNvPr id="477" name="Google Shape;477;p43"/>
              <p:cNvGrpSpPr/>
              <p:nvPr/>
            </p:nvGrpSpPr>
            <p:grpSpPr>
              <a:xfrm>
                <a:off x="9158514" y="1550547"/>
                <a:ext cx="3528876" cy="920862"/>
                <a:chOff x="557067" y="2892369"/>
                <a:chExt cx="3528876" cy="920862"/>
              </a:xfrm>
            </p:grpSpPr>
            <p:sp>
              <p:nvSpPr>
                <p:cNvPr id="478" name="Google Shape;478;p43"/>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479" name="Google Shape;479;p43"/>
                <p:cNvGrpSpPr/>
                <p:nvPr/>
              </p:nvGrpSpPr>
              <p:grpSpPr>
                <a:xfrm>
                  <a:off x="1252675" y="2892369"/>
                  <a:ext cx="2833268" cy="920862"/>
                  <a:chOff x="1733853" y="2297335"/>
                  <a:chExt cx="2833268" cy="920862"/>
                </a:xfrm>
              </p:grpSpPr>
              <p:sp>
                <p:nvSpPr>
                  <p:cNvPr id="480" name="Google Shape;480;p43"/>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t>
                    </a:r>
                    <a:endParaRPr sz="1100"/>
                  </a:p>
                </p:txBody>
              </p:sp>
              <p:sp>
                <p:nvSpPr>
                  <p:cNvPr id="481" name="Google Shape;481;p43"/>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One</a:t>
                    </a:r>
                    <a:endParaRPr sz="1100"/>
                  </a:p>
                </p:txBody>
              </p:sp>
            </p:grpSp>
          </p:grpSp>
          <p:grpSp>
            <p:nvGrpSpPr>
              <p:cNvPr id="482" name="Google Shape;482;p43"/>
              <p:cNvGrpSpPr/>
              <p:nvPr/>
            </p:nvGrpSpPr>
            <p:grpSpPr>
              <a:xfrm>
                <a:off x="9158514" y="2852455"/>
                <a:ext cx="3528876" cy="920862"/>
                <a:chOff x="557067" y="2892369"/>
                <a:chExt cx="3528876" cy="920862"/>
              </a:xfrm>
            </p:grpSpPr>
            <p:sp>
              <p:nvSpPr>
                <p:cNvPr id="483" name="Google Shape;483;p43"/>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484" name="Google Shape;484;p43"/>
                <p:cNvGrpSpPr/>
                <p:nvPr/>
              </p:nvGrpSpPr>
              <p:grpSpPr>
                <a:xfrm>
                  <a:off x="1252675" y="2892369"/>
                  <a:ext cx="2833268" cy="920862"/>
                  <a:chOff x="1733853" y="2297335"/>
                  <a:chExt cx="2833268" cy="920862"/>
                </a:xfrm>
              </p:grpSpPr>
              <p:sp>
                <p:nvSpPr>
                  <p:cNvPr id="485" name="Google Shape;485;p43"/>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t>
                    </a:r>
                    <a:endParaRPr sz="1100"/>
                  </a:p>
                </p:txBody>
              </p:sp>
              <p:sp>
                <p:nvSpPr>
                  <p:cNvPr id="486" name="Google Shape;486;p43"/>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Two</a:t>
                    </a:r>
                    <a:endParaRPr sz="1100"/>
                  </a:p>
                </p:txBody>
              </p:sp>
            </p:grpSp>
          </p:grpSp>
          <p:grpSp>
            <p:nvGrpSpPr>
              <p:cNvPr id="487" name="Google Shape;487;p43"/>
              <p:cNvGrpSpPr/>
              <p:nvPr/>
            </p:nvGrpSpPr>
            <p:grpSpPr>
              <a:xfrm>
                <a:off x="9158514" y="4154362"/>
                <a:ext cx="3528876" cy="920862"/>
                <a:chOff x="557067" y="2892369"/>
                <a:chExt cx="3528876" cy="920862"/>
              </a:xfrm>
            </p:grpSpPr>
            <p:sp>
              <p:nvSpPr>
                <p:cNvPr id="488" name="Google Shape;488;p43"/>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dk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489" name="Google Shape;489;p43"/>
                <p:cNvGrpSpPr/>
                <p:nvPr/>
              </p:nvGrpSpPr>
              <p:grpSpPr>
                <a:xfrm>
                  <a:off x="1252675" y="2892369"/>
                  <a:ext cx="2833268" cy="920862"/>
                  <a:chOff x="1733853" y="2297335"/>
                  <a:chExt cx="2833268" cy="920862"/>
                </a:xfrm>
              </p:grpSpPr>
              <p:sp>
                <p:nvSpPr>
                  <p:cNvPr id="490" name="Google Shape;490;p43"/>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a:t>
                    </a:r>
                    <a:endParaRPr sz="1100"/>
                  </a:p>
                </p:txBody>
              </p:sp>
              <p:sp>
                <p:nvSpPr>
                  <p:cNvPr id="491" name="Google Shape;491;p43"/>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Three</a:t>
                    </a:r>
                    <a:endParaRPr sz="1100"/>
                  </a:p>
                </p:txBody>
              </p:sp>
            </p:grpSp>
          </p:grpSp>
        </p:grpSp>
      </p:grpSp>
      <p:grpSp>
        <p:nvGrpSpPr>
          <p:cNvPr id="492" name="Google Shape;492;p43"/>
          <p:cNvGrpSpPr/>
          <p:nvPr/>
        </p:nvGrpSpPr>
        <p:grpSpPr>
          <a:xfrm>
            <a:off x="4274500" y="2503721"/>
            <a:ext cx="687600" cy="612878"/>
            <a:chOff x="7107045" y="2068816"/>
            <a:chExt cx="916800" cy="817170"/>
          </a:xfrm>
        </p:grpSpPr>
        <p:sp>
          <p:nvSpPr>
            <p:cNvPr id="493" name="Google Shape;493;p43"/>
            <p:cNvSpPr txBox="1"/>
            <p:nvPr/>
          </p:nvSpPr>
          <p:spPr>
            <a:xfrm>
              <a:off x="7107045" y="2200389"/>
              <a:ext cx="916800" cy="554100"/>
            </a:xfrm>
            <a:prstGeom prst="rect">
              <a:avLst/>
            </a:prstGeom>
            <a:noFill/>
            <a:ln>
              <a:noFill/>
            </a:ln>
          </p:spPr>
          <p:txBody>
            <a:bodyPr anchorCtr="0" anchor="t" bIns="34275" lIns="0"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201</a:t>
              </a:r>
              <a:endParaRPr sz="1100"/>
            </a:p>
          </p:txBody>
        </p:sp>
        <p:sp>
          <p:nvSpPr>
            <p:cNvPr id="494" name="Google Shape;494;p43"/>
            <p:cNvSpPr txBox="1"/>
            <p:nvPr/>
          </p:nvSpPr>
          <p:spPr>
            <a:xfrm>
              <a:off x="7129346" y="2732098"/>
              <a:ext cx="736070" cy="153888"/>
            </a:xfrm>
            <a:prstGeom prst="rect">
              <a:avLst/>
            </a:prstGeom>
            <a:noFill/>
            <a:ln>
              <a:noFill/>
            </a:ln>
          </p:spPr>
          <p:txBody>
            <a:bodyPr anchorCtr="0" anchor="t" bIns="0" lIns="0" spcFirstLastPara="1" rIns="68575" wrap="square" tIns="0">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Steps</a:t>
              </a:r>
              <a:endParaRPr sz="1100"/>
            </a:p>
          </p:txBody>
        </p:sp>
        <p:sp>
          <p:nvSpPr>
            <p:cNvPr id="495" name="Google Shape;495;p43"/>
            <p:cNvSpPr txBox="1"/>
            <p:nvPr/>
          </p:nvSpPr>
          <p:spPr>
            <a:xfrm>
              <a:off x="7129346" y="2068816"/>
              <a:ext cx="736070" cy="153888"/>
            </a:xfrm>
            <a:prstGeom prst="rect">
              <a:avLst/>
            </a:prstGeom>
            <a:noFill/>
            <a:ln>
              <a:noFill/>
            </a:ln>
          </p:spPr>
          <p:txBody>
            <a:bodyPr anchorCtr="0" anchor="t" bIns="0" lIns="0" spcFirstLastPara="1" rIns="68575" wrap="square" tIns="0">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Today</a:t>
              </a:r>
              <a:endParaRPr sz="1100"/>
            </a:p>
          </p:txBody>
        </p:sp>
      </p:grpSp>
      <p:grpSp>
        <p:nvGrpSpPr>
          <p:cNvPr id="496" name="Google Shape;496;p43"/>
          <p:cNvGrpSpPr/>
          <p:nvPr/>
        </p:nvGrpSpPr>
        <p:grpSpPr>
          <a:xfrm>
            <a:off x="5706953" y="1635725"/>
            <a:ext cx="889624" cy="612878"/>
            <a:chOff x="7107045" y="2068816"/>
            <a:chExt cx="1186165" cy="817170"/>
          </a:xfrm>
        </p:grpSpPr>
        <p:sp>
          <p:nvSpPr>
            <p:cNvPr id="497" name="Google Shape;497;p43"/>
            <p:cNvSpPr txBox="1"/>
            <p:nvPr/>
          </p:nvSpPr>
          <p:spPr>
            <a:xfrm>
              <a:off x="7107045" y="2200402"/>
              <a:ext cx="1186165" cy="553998"/>
            </a:xfrm>
            <a:prstGeom prst="rect">
              <a:avLst/>
            </a:prstGeom>
            <a:noFill/>
            <a:ln>
              <a:noFill/>
            </a:ln>
          </p:spPr>
          <p:txBody>
            <a:bodyPr anchorCtr="0" anchor="t" bIns="34275" lIns="0"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5698</a:t>
              </a:r>
              <a:endParaRPr sz="1100"/>
            </a:p>
          </p:txBody>
        </p:sp>
        <p:sp>
          <p:nvSpPr>
            <p:cNvPr id="498" name="Google Shape;498;p43"/>
            <p:cNvSpPr txBox="1"/>
            <p:nvPr/>
          </p:nvSpPr>
          <p:spPr>
            <a:xfrm>
              <a:off x="7129346" y="2732098"/>
              <a:ext cx="736070" cy="153888"/>
            </a:xfrm>
            <a:prstGeom prst="rect">
              <a:avLst/>
            </a:prstGeom>
            <a:noFill/>
            <a:ln>
              <a:noFill/>
            </a:ln>
          </p:spPr>
          <p:txBody>
            <a:bodyPr anchorCtr="0" anchor="t" bIns="0" lIns="0" spcFirstLastPara="1" rIns="68575" wrap="square" tIns="0">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Steps</a:t>
              </a:r>
              <a:endParaRPr sz="1100"/>
            </a:p>
          </p:txBody>
        </p:sp>
        <p:sp>
          <p:nvSpPr>
            <p:cNvPr id="499" name="Google Shape;499;p43"/>
            <p:cNvSpPr txBox="1"/>
            <p:nvPr/>
          </p:nvSpPr>
          <p:spPr>
            <a:xfrm>
              <a:off x="7129346" y="2068816"/>
              <a:ext cx="736070" cy="153888"/>
            </a:xfrm>
            <a:prstGeom prst="rect">
              <a:avLst/>
            </a:prstGeom>
            <a:noFill/>
            <a:ln>
              <a:noFill/>
            </a:ln>
          </p:spPr>
          <p:txBody>
            <a:bodyPr anchorCtr="0" anchor="t" bIns="0" lIns="0" spcFirstLastPara="1" rIns="68575" wrap="square" tIns="0">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Today</a:t>
              </a:r>
              <a:endParaRPr sz="1100"/>
            </a:p>
          </p:txBody>
        </p:sp>
      </p:grpSp>
      <p:grpSp>
        <p:nvGrpSpPr>
          <p:cNvPr id="500" name="Google Shape;500;p43"/>
          <p:cNvGrpSpPr/>
          <p:nvPr/>
        </p:nvGrpSpPr>
        <p:grpSpPr>
          <a:xfrm>
            <a:off x="7207388" y="3414259"/>
            <a:ext cx="889624" cy="612878"/>
            <a:chOff x="7107045" y="2068816"/>
            <a:chExt cx="1186165" cy="817170"/>
          </a:xfrm>
        </p:grpSpPr>
        <p:sp>
          <p:nvSpPr>
            <p:cNvPr id="501" name="Google Shape;501;p43"/>
            <p:cNvSpPr txBox="1"/>
            <p:nvPr/>
          </p:nvSpPr>
          <p:spPr>
            <a:xfrm>
              <a:off x="7107045" y="2200402"/>
              <a:ext cx="1186165" cy="553998"/>
            </a:xfrm>
            <a:prstGeom prst="rect">
              <a:avLst/>
            </a:prstGeom>
            <a:noFill/>
            <a:ln>
              <a:noFill/>
            </a:ln>
          </p:spPr>
          <p:txBody>
            <a:bodyPr anchorCtr="0" anchor="t" bIns="34275" lIns="0"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6987</a:t>
              </a:r>
              <a:endParaRPr sz="1100"/>
            </a:p>
          </p:txBody>
        </p:sp>
        <p:sp>
          <p:nvSpPr>
            <p:cNvPr id="502" name="Google Shape;502;p43"/>
            <p:cNvSpPr txBox="1"/>
            <p:nvPr/>
          </p:nvSpPr>
          <p:spPr>
            <a:xfrm>
              <a:off x="7129346" y="2732098"/>
              <a:ext cx="736070" cy="153888"/>
            </a:xfrm>
            <a:prstGeom prst="rect">
              <a:avLst/>
            </a:prstGeom>
            <a:noFill/>
            <a:ln>
              <a:noFill/>
            </a:ln>
          </p:spPr>
          <p:txBody>
            <a:bodyPr anchorCtr="0" anchor="t" bIns="0" lIns="0" spcFirstLastPara="1" rIns="68575" wrap="square" tIns="0">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Steps</a:t>
              </a:r>
              <a:endParaRPr sz="1100"/>
            </a:p>
          </p:txBody>
        </p:sp>
        <p:sp>
          <p:nvSpPr>
            <p:cNvPr id="503" name="Google Shape;503;p43"/>
            <p:cNvSpPr txBox="1"/>
            <p:nvPr/>
          </p:nvSpPr>
          <p:spPr>
            <a:xfrm>
              <a:off x="7129346" y="2068816"/>
              <a:ext cx="736070" cy="153888"/>
            </a:xfrm>
            <a:prstGeom prst="rect">
              <a:avLst/>
            </a:prstGeom>
            <a:noFill/>
            <a:ln>
              <a:noFill/>
            </a:ln>
          </p:spPr>
          <p:txBody>
            <a:bodyPr anchorCtr="0" anchor="t" bIns="0" lIns="0" spcFirstLastPara="1" rIns="68575" wrap="square" tIns="0">
              <a:noAutofit/>
            </a:bodyPr>
            <a:lstStyle/>
            <a:p>
              <a:pPr indent="0" lvl="0" marL="0" marR="0" rtl="0" algn="l">
                <a:spcBef>
                  <a:spcPts val="0"/>
                </a:spcBef>
                <a:spcAft>
                  <a:spcPts val="0"/>
                </a:spcAft>
                <a:buNone/>
              </a:pPr>
              <a:r>
                <a:rPr lang="en" sz="800">
                  <a:solidFill>
                    <a:schemeClr val="dk1"/>
                  </a:solidFill>
                  <a:latin typeface="Montserrat"/>
                  <a:ea typeface="Montserrat"/>
                  <a:cs typeface="Montserrat"/>
                  <a:sym typeface="Montserrat"/>
                </a:rPr>
                <a:t>Today</a:t>
              </a:r>
              <a:endParaRPr sz="1100"/>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pic>
        <p:nvPicPr>
          <p:cNvPr id="108" name="Google Shape;108;p26"/>
          <p:cNvPicPr preferRelativeResize="0"/>
          <p:nvPr>
            <p:ph idx="2" type="pic"/>
          </p:nvPr>
        </p:nvPicPr>
        <p:blipFill rotWithShape="1">
          <a:blip r:embed="rId3">
            <a:alphaModFix/>
          </a:blip>
          <a:srcRect b="21874" l="0" r="0" t="21875"/>
          <a:stretch/>
        </p:blipFill>
        <p:spPr>
          <a:xfrm>
            <a:off x="0" y="0"/>
            <a:ext cx="9143999" cy="5143500"/>
          </a:xfrm>
          <a:prstGeom prst="rect">
            <a:avLst/>
          </a:prstGeom>
          <a:noFill/>
          <a:ln>
            <a:noFill/>
          </a:ln>
        </p:spPr>
      </p:pic>
      <p:sp>
        <p:nvSpPr>
          <p:cNvPr id="109" name="Google Shape;109;p26"/>
          <p:cNvSpPr/>
          <p:nvPr/>
        </p:nvSpPr>
        <p:spPr>
          <a:xfrm>
            <a:off x="0" y="1"/>
            <a:ext cx="9144000" cy="5143500"/>
          </a:xfrm>
          <a:prstGeom prst="rect">
            <a:avLst/>
          </a:prstGeom>
          <a:gradFill>
            <a:gsLst>
              <a:gs pos="0">
                <a:srgbClr val="A596D2">
                  <a:alpha val="49803"/>
                </a:srgbClr>
              </a:gs>
              <a:gs pos="54000">
                <a:srgbClr val="6491C8">
                  <a:alpha val="49803"/>
                </a:srgbClr>
              </a:gs>
              <a:gs pos="100000">
                <a:srgbClr val="3CBEB4">
                  <a:alpha val="60000"/>
                </a:srgbClr>
              </a:gs>
            </a:gsLst>
            <a:lin ang="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10" name="Google Shape;110;p26"/>
          <p:cNvSpPr/>
          <p:nvPr/>
        </p:nvSpPr>
        <p:spPr>
          <a:xfrm>
            <a:off x="4177665" y="1960245"/>
            <a:ext cx="788670" cy="1223012"/>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11" name="Google Shape;111;p26"/>
          <p:cNvSpPr txBox="1"/>
          <p:nvPr/>
        </p:nvSpPr>
        <p:spPr>
          <a:xfrm>
            <a:off x="4227650" y="2087075"/>
            <a:ext cx="688800" cy="1223100"/>
          </a:xfrm>
          <a:prstGeom prst="rect">
            <a:avLst/>
          </a:prstGeom>
          <a:noFill/>
          <a:ln>
            <a:noFill/>
          </a:ln>
        </p:spPr>
        <p:txBody>
          <a:bodyPr anchorCtr="0" anchor="ctr" bIns="34275" lIns="68575" spcFirstLastPara="1" rIns="68575" wrap="square" tIns="34275">
            <a:noAutofit/>
          </a:bodyPr>
          <a:lstStyle/>
          <a:p>
            <a:pPr indent="0" lvl="0" marL="0" marR="0" rtl="0" algn="l">
              <a:lnSpc>
                <a:spcPct val="175000"/>
              </a:lnSpc>
              <a:spcBef>
                <a:spcPts val="0"/>
              </a:spcBef>
              <a:spcAft>
                <a:spcPts val="0"/>
              </a:spcAft>
              <a:buNone/>
            </a:pPr>
            <a:r>
              <a:rPr b="1" lang="en" sz="1500">
                <a:solidFill>
                  <a:schemeClr val="dk1"/>
                </a:solidFill>
                <a:latin typeface="Montserrat Medium"/>
                <a:ea typeface="Montserrat Medium"/>
                <a:cs typeface="Montserrat Medium"/>
                <a:sym typeface="Montserrat Medium"/>
              </a:rPr>
              <a:t> </a:t>
            </a:r>
            <a:r>
              <a:rPr b="1" i="0" lang="en" sz="1500" u="none" cap="none" strike="noStrike">
                <a:solidFill>
                  <a:schemeClr val="dk1"/>
                </a:solidFill>
                <a:latin typeface="Montserrat Medium"/>
                <a:ea typeface="Montserrat Medium"/>
                <a:cs typeface="Montserrat Medium"/>
                <a:sym typeface="Montserrat Medium"/>
              </a:rPr>
              <a:t>J</a:t>
            </a:r>
            <a:r>
              <a:rPr lang="en" sz="1100"/>
              <a:t> </a:t>
            </a:r>
            <a:r>
              <a:rPr b="1" lang="en" sz="1500">
                <a:solidFill>
                  <a:schemeClr val="dk1"/>
                </a:solidFill>
                <a:latin typeface="Montserrat Medium"/>
                <a:ea typeface="Montserrat Medium"/>
                <a:cs typeface="Montserrat Medium"/>
                <a:sym typeface="Montserrat Medium"/>
              </a:rPr>
              <a:t>A</a:t>
            </a:r>
            <a:endParaRPr sz="1100"/>
          </a:p>
          <a:p>
            <a:pPr indent="0" lvl="0" marL="0" marR="0" rtl="0" algn="ctr">
              <a:lnSpc>
                <a:spcPct val="175000"/>
              </a:lnSpc>
              <a:spcBef>
                <a:spcPts val="0"/>
              </a:spcBef>
              <a:spcAft>
                <a:spcPts val="0"/>
              </a:spcAft>
              <a:buNone/>
            </a:pPr>
            <a:r>
              <a:rPr b="1" lang="en" sz="1500">
                <a:solidFill>
                  <a:schemeClr val="dk1"/>
                </a:solidFill>
                <a:latin typeface="Montserrat Medium"/>
                <a:ea typeface="Montserrat Medium"/>
                <a:cs typeface="Montserrat Medium"/>
                <a:sym typeface="Montserrat Medium"/>
              </a:rPr>
              <a:t>H </a:t>
            </a:r>
            <a:r>
              <a:rPr b="1" i="0" lang="en" sz="1500" u="none" cap="none" strike="noStrike">
                <a:solidFill>
                  <a:schemeClr val="dk1"/>
                </a:solidFill>
                <a:latin typeface="Montserrat Medium"/>
                <a:ea typeface="Montserrat Medium"/>
                <a:cs typeface="Montserrat Medium"/>
                <a:sym typeface="Montserrat Medium"/>
              </a:rPr>
              <a:t>N</a:t>
            </a:r>
            <a:endParaRPr sz="1100"/>
          </a:p>
          <a:p>
            <a:pPr indent="0" lvl="0" marL="0" marR="0" rtl="0" algn="ctr">
              <a:lnSpc>
                <a:spcPct val="175000"/>
              </a:lnSpc>
              <a:spcBef>
                <a:spcPts val="0"/>
              </a:spcBef>
              <a:spcAft>
                <a:spcPts val="0"/>
              </a:spcAft>
              <a:buNone/>
            </a:pPr>
            <a:r>
              <a:rPr b="1" lang="en" sz="1500">
                <a:solidFill>
                  <a:schemeClr val="dk1"/>
                </a:solidFill>
                <a:latin typeface="Montserrat Medium"/>
                <a:ea typeface="Montserrat Medium"/>
                <a:cs typeface="Montserrat Medium"/>
                <a:sym typeface="Montserrat Medium"/>
              </a:rPr>
              <a:t>O </a:t>
            </a:r>
            <a:r>
              <a:rPr b="1" i="0" lang="en" sz="1500" u="none" cap="none" strike="noStrike">
                <a:solidFill>
                  <a:schemeClr val="dk1"/>
                </a:solidFill>
                <a:latin typeface="Montserrat Medium"/>
                <a:ea typeface="Montserrat Medium"/>
                <a:cs typeface="Montserrat Medium"/>
                <a:sym typeface="Montserrat Medium"/>
              </a:rPr>
              <a:t>.</a:t>
            </a:r>
            <a:endParaRPr sz="11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7" name="Shape 507"/>
        <p:cNvGrpSpPr/>
        <p:nvPr/>
      </p:nvGrpSpPr>
      <p:grpSpPr>
        <a:xfrm>
          <a:off x="0" y="0"/>
          <a:ext cx="0" cy="0"/>
          <a:chOff x="0" y="0"/>
          <a:chExt cx="0" cy="0"/>
        </a:xfrm>
      </p:grpSpPr>
      <p:pic>
        <p:nvPicPr>
          <p:cNvPr id="508" name="Google Shape;508;p44"/>
          <p:cNvPicPr preferRelativeResize="0"/>
          <p:nvPr/>
        </p:nvPicPr>
        <p:blipFill rotWithShape="1">
          <a:blip r:embed="rId3">
            <a:alphaModFix/>
          </a:blip>
          <a:srcRect b="0" l="0" r="0" t="0"/>
          <a:stretch/>
        </p:blipFill>
        <p:spPr>
          <a:xfrm>
            <a:off x="3830268" y="653863"/>
            <a:ext cx="4711555" cy="3835772"/>
          </a:xfrm>
          <a:prstGeom prst="rect">
            <a:avLst/>
          </a:prstGeom>
          <a:noFill/>
          <a:ln>
            <a:noFill/>
          </a:ln>
        </p:spPr>
      </p:pic>
      <p:grpSp>
        <p:nvGrpSpPr>
          <p:cNvPr id="509" name="Google Shape;509;p44"/>
          <p:cNvGrpSpPr/>
          <p:nvPr/>
        </p:nvGrpSpPr>
        <p:grpSpPr>
          <a:xfrm>
            <a:off x="602177" y="653864"/>
            <a:ext cx="2752631" cy="3835772"/>
            <a:chOff x="557068" y="326237"/>
            <a:chExt cx="3670174" cy="5114363"/>
          </a:xfrm>
        </p:grpSpPr>
        <p:sp>
          <p:nvSpPr>
            <p:cNvPr id="510" name="Google Shape;510;p44"/>
            <p:cNvSpPr txBox="1"/>
            <p:nvPr/>
          </p:nvSpPr>
          <p:spPr>
            <a:xfrm>
              <a:off x="557068" y="326237"/>
              <a:ext cx="2868304" cy="101566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Our</a:t>
              </a:r>
              <a:endParaRPr sz="1100"/>
            </a:p>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Data Chart</a:t>
              </a:r>
              <a:endParaRPr sz="1100"/>
            </a:p>
          </p:txBody>
        </p:sp>
        <p:grpSp>
          <p:nvGrpSpPr>
            <p:cNvPr id="511" name="Google Shape;511;p44"/>
            <p:cNvGrpSpPr/>
            <p:nvPr/>
          </p:nvGrpSpPr>
          <p:grpSpPr>
            <a:xfrm>
              <a:off x="698366" y="1915923"/>
              <a:ext cx="3528876" cy="3524677"/>
              <a:chOff x="9158514" y="1550547"/>
              <a:chExt cx="3528876" cy="3524677"/>
            </a:xfrm>
          </p:grpSpPr>
          <p:grpSp>
            <p:nvGrpSpPr>
              <p:cNvPr id="512" name="Google Shape;512;p44"/>
              <p:cNvGrpSpPr/>
              <p:nvPr/>
            </p:nvGrpSpPr>
            <p:grpSpPr>
              <a:xfrm>
                <a:off x="9158514" y="1550547"/>
                <a:ext cx="3528876" cy="920862"/>
                <a:chOff x="557067" y="2892369"/>
                <a:chExt cx="3528876" cy="920862"/>
              </a:xfrm>
            </p:grpSpPr>
            <p:sp>
              <p:nvSpPr>
                <p:cNvPr id="513" name="Google Shape;513;p44"/>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514" name="Google Shape;514;p44"/>
                <p:cNvGrpSpPr/>
                <p:nvPr/>
              </p:nvGrpSpPr>
              <p:grpSpPr>
                <a:xfrm>
                  <a:off x="1252675" y="2892369"/>
                  <a:ext cx="2833268" cy="920862"/>
                  <a:chOff x="1733853" y="2297335"/>
                  <a:chExt cx="2833268" cy="920862"/>
                </a:xfrm>
              </p:grpSpPr>
              <p:sp>
                <p:nvSpPr>
                  <p:cNvPr id="515" name="Google Shape;515;p44"/>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t>
                    </a:r>
                    <a:endParaRPr sz="1100"/>
                  </a:p>
                </p:txBody>
              </p:sp>
              <p:sp>
                <p:nvSpPr>
                  <p:cNvPr id="516" name="Google Shape;516;p44"/>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One</a:t>
                    </a:r>
                    <a:endParaRPr sz="1100"/>
                  </a:p>
                </p:txBody>
              </p:sp>
            </p:grpSp>
          </p:grpSp>
          <p:grpSp>
            <p:nvGrpSpPr>
              <p:cNvPr id="517" name="Google Shape;517;p44"/>
              <p:cNvGrpSpPr/>
              <p:nvPr/>
            </p:nvGrpSpPr>
            <p:grpSpPr>
              <a:xfrm>
                <a:off x="9158514" y="2852455"/>
                <a:ext cx="3528876" cy="920862"/>
                <a:chOff x="557067" y="2892369"/>
                <a:chExt cx="3528876" cy="920862"/>
              </a:xfrm>
            </p:grpSpPr>
            <p:sp>
              <p:nvSpPr>
                <p:cNvPr id="518" name="Google Shape;518;p44"/>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519" name="Google Shape;519;p44"/>
                <p:cNvGrpSpPr/>
                <p:nvPr/>
              </p:nvGrpSpPr>
              <p:grpSpPr>
                <a:xfrm>
                  <a:off x="1252675" y="2892369"/>
                  <a:ext cx="2833268" cy="920862"/>
                  <a:chOff x="1733853" y="2297335"/>
                  <a:chExt cx="2833268" cy="920862"/>
                </a:xfrm>
              </p:grpSpPr>
              <p:sp>
                <p:nvSpPr>
                  <p:cNvPr id="520" name="Google Shape;520;p44"/>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t>
                    </a:r>
                    <a:endParaRPr sz="1100"/>
                  </a:p>
                </p:txBody>
              </p:sp>
              <p:sp>
                <p:nvSpPr>
                  <p:cNvPr id="521" name="Google Shape;521;p44"/>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Two</a:t>
                    </a:r>
                    <a:endParaRPr sz="1100"/>
                  </a:p>
                </p:txBody>
              </p:sp>
            </p:grpSp>
          </p:grpSp>
          <p:grpSp>
            <p:nvGrpSpPr>
              <p:cNvPr id="522" name="Google Shape;522;p44"/>
              <p:cNvGrpSpPr/>
              <p:nvPr/>
            </p:nvGrpSpPr>
            <p:grpSpPr>
              <a:xfrm>
                <a:off x="9158514" y="4154362"/>
                <a:ext cx="3528876" cy="920862"/>
                <a:chOff x="557067" y="2892369"/>
                <a:chExt cx="3528876" cy="920862"/>
              </a:xfrm>
            </p:grpSpPr>
            <p:sp>
              <p:nvSpPr>
                <p:cNvPr id="523" name="Google Shape;523;p44"/>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dk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524" name="Google Shape;524;p44"/>
                <p:cNvGrpSpPr/>
                <p:nvPr/>
              </p:nvGrpSpPr>
              <p:grpSpPr>
                <a:xfrm>
                  <a:off x="1252675" y="2892369"/>
                  <a:ext cx="2833268" cy="920862"/>
                  <a:chOff x="1733853" y="2297335"/>
                  <a:chExt cx="2833268" cy="920862"/>
                </a:xfrm>
              </p:grpSpPr>
              <p:sp>
                <p:nvSpPr>
                  <p:cNvPr id="525" name="Google Shape;525;p44"/>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a:t>
                    </a:r>
                    <a:endParaRPr sz="1100"/>
                  </a:p>
                </p:txBody>
              </p:sp>
              <p:sp>
                <p:nvSpPr>
                  <p:cNvPr id="526" name="Google Shape;526;p44"/>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Three</a:t>
                    </a:r>
                    <a:endParaRPr sz="1100"/>
                  </a:p>
                </p:txBody>
              </p:sp>
            </p:grpSp>
          </p:grpSp>
        </p:gr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0" name="Shape 530"/>
        <p:cNvGrpSpPr/>
        <p:nvPr/>
      </p:nvGrpSpPr>
      <p:grpSpPr>
        <a:xfrm>
          <a:off x="0" y="0"/>
          <a:ext cx="0" cy="0"/>
          <a:chOff x="0" y="0"/>
          <a:chExt cx="0" cy="0"/>
        </a:xfrm>
      </p:grpSpPr>
      <p:pic>
        <p:nvPicPr>
          <p:cNvPr id="531" name="Google Shape;531;p45"/>
          <p:cNvPicPr preferRelativeResize="0"/>
          <p:nvPr/>
        </p:nvPicPr>
        <p:blipFill rotWithShape="1">
          <a:blip r:embed="rId3">
            <a:alphaModFix/>
          </a:blip>
          <a:srcRect b="0" l="0" r="0" t="0"/>
          <a:stretch/>
        </p:blipFill>
        <p:spPr>
          <a:xfrm>
            <a:off x="4125686" y="653864"/>
            <a:ext cx="4416138" cy="3835772"/>
          </a:xfrm>
          <a:prstGeom prst="rect">
            <a:avLst/>
          </a:prstGeom>
          <a:noFill/>
          <a:ln>
            <a:noFill/>
          </a:ln>
        </p:spPr>
      </p:pic>
      <p:grpSp>
        <p:nvGrpSpPr>
          <p:cNvPr id="532" name="Google Shape;532;p45"/>
          <p:cNvGrpSpPr/>
          <p:nvPr/>
        </p:nvGrpSpPr>
        <p:grpSpPr>
          <a:xfrm>
            <a:off x="602177" y="653864"/>
            <a:ext cx="2752631" cy="3835772"/>
            <a:chOff x="557068" y="326237"/>
            <a:chExt cx="3670174" cy="5114363"/>
          </a:xfrm>
        </p:grpSpPr>
        <p:sp>
          <p:nvSpPr>
            <p:cNvPr id="533" name="Google Shape;533;p45"/>
            <p:cNvSpPr txBox="1"/>
            <p:nvPr/>
          </p:nvSpPr>
          <p:spPr>
            <a:xfrm>
              <a:off x="557068" y="326237"/>
              <a:ext cx="2868304" cy="1015663"/>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Our</a:t>
              </a:r>
              <a:endParaRPr sz="1100"/>
            </a:p>
            <a:p>
              <a:pPr indent="0" lvl="0" marL="0" marR="0" rtl="0" algn="l">
                <a:spcBef>
                  <a:spcPts val="0"/>
                </a:spcBef>
                <a:spcAft>
                  <a:spcPts val="0"/>
                </a:spcAft>
                <a:buNone/>
              </a:pPr>
              <a:r>
                <a:rPr b="1" lang="en" sz="2300">
                  <a:solidFill>
                    <a:schemeClr val="dk1"/>
                  </a:solidFill>
                  <a:latin typeface="Montserrat"/>
                  <a:ea typeface="Montserrat"/>
                  <a:cs typeface="Montserrat"/>
                  <a:sym typeface="Montserrat"/>
                </a:rPr>
                <a:t>Data Chart</a:t>
              </a:r>
              <a:endParaRPr sz="1100"/>
            </a:p>
          </p:txBody>
        </p:sp>
        <p:grpSp>
          <p:nvGrpSpPr>
            <p:cNvPr id="534" name="Google Shape;534;p45"/>
            <p:cNvGrpSpPr/>
            <p:nvPr/>
          </p:nvGrpSpPr>
          <p:grpSpPr>
            <a:xfrm>
              <a:off x="698366" y="1915923"/>
              <a:ext cx="3528876" cy="3524677"/>
              <a:chOff x="9158514" y="1550547"/>
              <a:chExt cx="3528876" cy="3524677"/>
            </a:xfrm>
          </p:grpSpPr>
          <p:grpSp>
            <p:nvGrpSpPr>
              <p:cNvPr id="535" name="Google Shape;535;p45"/>
              <p:cNvGrpSpPr/>
              <p:nvPr/>
            </p:nvGrpSpPr>
            <p:grpSpPr>
              <a:xfrm>
                <a:off x="9158514" y="1550547"/>
                <a:ext cx="3528876" cy="920862"/>
                <a:chOff x="557067" y="2892369"/>
                <a:chExt cx="3528876" cy="920862"/>
              </a:xfrm>
            </p:grpSpPr>
            <p:sp>
              <p:nvSpPr>
                <p:cNvPr id="536" name="Google Shape;536;p45"/>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537" name="Google Shape;537;p45"/>
                <p:cNvGrpSpPr/>
                <p:nvPr/>
              </p:nvGrpSpPr>
              <p:grpSpPr>
                <a:xfrm>
                  <a:off x="1252675" y="2892369"/>
                  <a:ext cx="2833268" cy="920862"/>
                  <a:chOff x="1733853" y="2297335"/>
                  <a:chExt cx="2833268" cy="920862"/>
                </a:xfrm>
              </p:grpSpPr>
              <p:sp>
                <p:nvSpPr>
                  <p:cNvPr id="538" name="Google Shape;538;p45"/>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t>
                    </a:r>
                    <a:endParaRPr sz="1100"/>
                  </a:p>
                </p:txBody>
              </p:sp>
              <p:sp>
                <p:nvSpPr>
                  <p:cNvPr id="539" name="Google Shape;539;p45"/>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One</a:t>
                    </a:r>
                    <a:endParaRPr sz="1100"/>
                  </a:p>
                </p:txBody>
              </p:sp>
            </p:grpSp>
          </p:grpSp>
          <p:grpSp>
            <p:nvGrpSpPr>
              <p:cNvPr id="540" name="Google Shape;540;p45"/>
              <p:cNvGrpSpPr/>
              <p:nvPr/>
            </p:nvGrpSpPr>
            <p:grpSpPr>
              <a:xfrm>
                <a:off x="9158514" y="2852455"/>
                <a:ext cx="3528876" cy="920862"/>
                <a:chOff x="557067" y="2892369"/>
                <a:chExt cx="3528876" cy="920862"/>
              </a:xfrm>
            </p:grpSpPr>
            <p:sp>
              <p:nvSpPr>
                <p:cNvPr id="541" name="Google Shape;541;p45"/>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542" name="Google Shape;542;p45"/>
                <p:cNvGrpSpPr/>
                <p:nvPr/>
              </p:nvGrpSpPr>
              <p:grpSpPr>
                <a:xfrm>
                  <a:off x="1252675" y="2892369"/>
                  <a:ext cx="2833268" cy="920862"/>
                  <a:chOff x="1733853" y="2297335"/>
                  <a:chExt cx="2833268" cy="920862"/>
                </a:xfrm>
              </p:grpSpPr>
              <p:sp>
                <p:nvSpPr>
                  <p:cNvPr id="543" name="Google Shape;543;p45"/>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t>
                    </a:r>
                    <a:endParaRPr sz="1100"/>
                  </a:p>
                </p:txBody>
              </p:sp>
              <p:sp>
                <p:nvSpPr>
                  <p:cNvPr id="544" name="Google Shape;544;p45"/>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Two</a:t>
                    </a:r>
                    <a:endParaRPr sz="1100"/>
                  </a:p>
                </p:txBody>
              </p:sp>
            </p:grpSp>
          </p:grpSp>
          <p:grpSp>
            <p:nvGrpSpPr>
              <p:cNvPr id="545" name="Google Shape;545;p45"/>
              <p:cNvGrpSpPr/>
              <p:nvPr/>
            </p:nvGrpSpPr>
            <p:grpSpPr>
              <a:xfrm>
                <a:off x="9158514" y="4154362"/>
                <a:ext cx="3528876" cy="920862"/>
                <a:chOff x="557067" y="2892369"/>
                <a:chExt cx="3528876" cy="920862"/>
              </a:xfrm>
            </p:grpSpPr>
            <p:sp>
              <p:nvSpPr>
                <p:cNvPr id="546" name="Google Shape;546;p45"/>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dk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547" name="Google Shape;547;p45"/>
                <p:cNvGrpSpPr/>
                <p:nvPr/>
              </p:nvGrpSpPr>
              <p:grpSpPr>
                <a:xfrm>
                  <a:off x="1252675" y="2892369"/>
                  <a:ext cx="2833268" cy="920862"/>
                  <a:chOff x="1733853" y="2297335"/>
                  <a:chExt cx="2833268" cy="920862"/>
                </a:xfrm>
              </p:grpSpPr>
              <p:sp>
                <p:nvSpPr>
                  <p:cNvPr id="548" name="Google Shape;548;p45"/>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a:t>
                    </a:r>
                    <a:endParaRPr sz="1100"/>
                  </a:p>
                </p:txBody>
              </p:sp>
              <p:sp>
                <p:nvSpPr>
                  <p:cNvPr id="549" name="Google Shape;549;p45"/>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Three</a:t>
                    </a:r>
                    <a:endParaRPr sz="1100"/>
                  </a:p>
                </p:txBody>
              </p:sp>
            </p:grpSp>
          </p:grpSp>
        </p:gr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3" name="Shape 553"/>
        <p:cNvGrpSpPr/>
        <p:nvPr/>
      </p:nvGrpSpPr>
      <p:grpSpPr>
        <a:xfrm>
          <a:off x="0" y="0"/>
          <a:ext cx="0" cy="0"/>
          <a:chOff x="0" y="0"/>
          <a:chExt cx="0" cy="0"/>
        </a:xfrm>
      </p:grpSpPr>
      <p:pic>
        <p:nvPicPr>
          <p:cNvPr id="554" name="Google Shape;554;p46"/>
          <p:cNvPicPr preferRelativeResize="0"/>
          <p:nvPr>
            <p:ph idx="2" type="pic"/>
          </p:nvPr>
        </p:nvPicPr>
        <p:blipFill rotWithShape="1">
          <a:blip r:embed="rId3">
            <a:alphaModFix/>
          </a:blip>
          <a:srcRect b="21874" l="0" r="0" t="21875"/>
          <a:stretch/>
        </p:blipFill>
        <p:spPr>
          <a:xfrm>
            <a:off x="0" y="0"/>
            <a:ext cx="9143999" cy="5143500"/>
          </a:xfrm>
          <a:prstGeom prst="rect">
            <a:avLst/>
          </a:prstGeom>
          <a:noFill/>
          <a:ln>
            <a:noFill/>
          </a:ln>
        </p:spPr>
      </p:pic>
      <p:sp>
        <p:nvSpPr>
          <p:cNvPr id="555" name="Google Shape;555;p46"/>
          <p:cNvSpPr/>
          <p:nvPr/>
        </p:nvSpPr>
        <p:spPr>
          <a:xfrm>
            <a:off x="0" y="1"/>
            <a:ext cx="9144000" cy="5143500"/>
          </a:xfrm>
          <a:prstGeom prst="rect">
            <a:avLst/>
          </a:prstGeom>
          <a:gradFill>
            <a:gsLst>
              <a:gs pos="0">
                <a:srgbClr val="A596D2">
                  <a:alpha val="49803"/>
                </a:srgbClr>
              </a:gs>
              <a:gs pos="54000">
                <a:srgbClr val="6491C8">
                  <a:alpha val="49803"/>
                </a:srgbClr>
              </a:gs>
              <a:gs pos="100000">
                <a:srgbClr val="3CBEB4">
                  <a:alpha val="60000"/>
                </a:srgbClr>
              </a:gs>
            </a:gsLst>
            <a:lin ang="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556" name="Google Shape;556;p46"/>
          <p:cNvSpPr txBox="1"/>
          <p:nvPr/>
        </p:nvSpPr>
        <p:spPr>
          <a:xfrm>
            <a:off x="3554471" y="1613795"/>
            <a:ext cx="2035058" cy="1915909"/>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000">
                <a:solidFill>
                  <a:schemeClr val="lt1"/>
                </a:solidFill>
                <a:latin typeface="Montserrat"/>
                <a:ea typeface="Montserrat"/>
                <a:cs typeface="Montserrat"/>
                <a:sym typeface="Montserrat"/>
              </a:rPr>
              <a:t>Have Any Question?</a:t>
            </a:r>
            <a:endParaRPr sz="11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0" name="Shape 560"/>
        <p:cNvGrpSpPr/>
        <p:nvPr/>
      </p:nvGrpSpPr>
      <p:grpSpPr>
        <a:xfrm>
          <a:off x="0" y="0"/>
          <a:ext cx="0" cy="0"/>
          <a:chOff x="0" y="0"/>
          <a:chExt cx="0" cy="0"/>
        </a:xfrm>
      </p:grpSpPr>
      <p:pic>
        <p:nvPicPr>
          <p:cNvPr id="561" name="Google Shape;561;p47"/>
          <p:cNvPicPr preferRelativeResize="0"/>
          <p:nvPr>
            <p:ph idx="2" type="pic"/>
          </p:nvPr>
        </p:nvPicPr>
        <p:blipFill rotWithShape="1">
          <a:blip r:embed="rId3">
            <a:alphaModFix/>
          </a:blip>
          <a:srcRect b="24205" l="0" r="0" t="24205"/>
          <a:stretch/>
        </p:blipFill>
        <p:spPr>
          <a:xfrm>
            <a:off x="417800" y="428686"/>
            <a:ext cx="8308399" cy="4286127"/>
          </a:xfrm>
          <a:prstGeom prst="rect">
            <a:avLst/>
          </a:prstGeom>
          <a:noFill/>
          <a:ln>
            <a:noFill/>
          </a:ln>
        </p:spPr>
      </p:pic>
      <p:cxnSp>
        <p:nvCxnSpPr>
          <p:cNvPr id="562" name="Google Shape;562;p47"/>
          <p:cNvCxnSpPr/>
          <p:nvPr/>
        </p:nvCxnSpPr>
        <p:spPr>
          <a:xfrm flipH="1">
            <a:off x="3387525" y="2944504"/>
            <a:ext cx="903046" cy="1775753"/>
          </a:xfrm>
          <a:prstGeom prst="straightConnector1">
            <a:avLst/>
          </a:prstGeom>
          <a:noFill/>
          <a:ln cap="flat" cmpd="sng" w="25400">
            <a:solidFill>
              <a:schemeClr val="lt1"/>
            </a:solidFill>
            <a:prstDash val="solid"/>
            <a:miter lim="800000"/>
            <a:headEnd len="sm" w="sm" type="none"/>
            <a:tailEnd len="sm" w="sm" type="none"/>
          </a:ln>
        </p:spPr>
      </p:cxnSp>
      <p:sp>
        <p:nvSpPr>
          <p:cNvPr id="563" name="Google Shape;563;p47"/>
          <p:cNvSpPr/>
          <p:nvPr/>
        </p:nvSpPr>
        <p:spPr>
          <a:xfrm>
            <a:off x="3701143" y="423243"/>
            <a:ext cx="5025056" cy="4302455"/>
          </a:xfrm>
          <a:prstGeom prst="parallelogram">
            <a:avLst>
              <a:gd fmla="val 50895" name="adj"/>
            </a:avLst>
          </a:prstGeom>
          <a:gradFill>
            <a:gsLst>
              <a:gs pos="0">
                <a:schemeClr val="lt1"/>
              </a:gs>
              <a:gs pos="54000">
                <a:srgbClr val="FFFFFF">
                  <a:alpha val="67843"/>
                </a:srgbClr>
              </a:gs>
              <a:gs pos="100000">
                <a:schemeClr val="lt1"/>
              </a:gs>
            </a:gsLst>
            <a:lin ang="16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564" name="Google Shape;564;p47"/>
          <p:cNvGrpSpPr/>
          <p:nvPr/>
        </p:nvGrpSpPr>
        <p:grpSpPr>
          <a:xfrm>
            <a:off x="5167235" y="1429815"/>
            <a:ext cx="1769290" cy="600165"/>
            <a:chOff x="6197984" y="3272823"/>
            <a:chExt cx="2359053" cy="800220"/>
          </a:xfrm>
        </p:grpSpPr>
        <p:sp>
          <p:nvSpPr>
            <p:cNvPr id="565" name="Google Shape;565;p47"/>
            <p:cNvSpPr txBox="1"/>
            <p:nvPr/>
          </p:nvSpPr>
          <p:spPr>
            <a:xfrm>
              <a:off x="6414447" y="3272823"/>
              <a:ext cx="2142590" cy="400110"/>
            </a:xfrm>
            <a:prstGeom prst="rect">
              <a:avLst/>
            </a:prstGeom>
            <a:noFill/>
            <a:ln>
              <a:noFill/>
            </a:ln>
          </p:spPr>
          <p:txBody>
            <a:bodyPr anchorCtr="0" anchor="t" bIns="34275" lIns="0" spcFirstLastPara="1" rIns="0"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QUESTION</a:t>
              </a:r>
              <a:endParaRPr sz="1100"/>
            </a:p>
          </p:txBody>
        </p:sp>
        <p:sp>
          <p:nvSpPr>
            <p:cNvPr id="566" name="Google Shape;566;p47"/>
            <p:cNvSpPr txBox="1"/>
            <p:nvPr/>
          </p:nvSpPr>
          <p:spPr>
            <a:xfrm>
              <a:off x="6197984" y="3672933"/>
              <a:ext cx="2142590" cy="400110"/>
            </a:xfrm>
            <a:prstGeom prst="rect">
              <a:avLst/>
            </a:prstGeom>
            <a:noFill/>
            <a:ln>
              <a:noFill/>
            </a:ln>
          </p:spPr>
          <p:txBody>
            <a:bodyPr anchorCtr="0" anchor="t" bIns="34275" lIns="0" spcFirstLastPara="1" rIns="0"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MORE</a:t>
              </a:r>
              <a:endParaRPr sz="1100"/>
            </a:p>
          </p:txBody>
        </p:sp>
      </p:grpSp>
      <p:grpSp>
        <p:nvGrpSpPr>
          <p:cNvPr id="567" name="Google Shape;567;p47"/>
          <p:cNvGrpSpPr/>
          <p:nvPr/>
        </p:nvGrpSpPr>
        <p:grpSpPr>
          <a:xfrm>
            <a:off x="4289818" y="2944504"/>
            <a:ext cx="2293147" cy="733459"/>
            <a:chOff x="5719758" y="3926005"/>
            <a:chExt cx="3057530" cy="977945"/>
          </a:xfrm>
        </p:grpSpPr>
        <p:sp>
          <p:nvSpPr>
            <p:cNvPr id="568" name="Google Shape;568;p47"/>
            <p:cNvSpPr txBox="1"/>
            <p:nvPr/>
          </p:nvSpPr>
          <p:spPr>
            <a:xfrm>
              <a:off x="6105524" y="3926005"/>
              <a:ext cx="2671764" cy="254000"/>
            </a:xfrm>
            <a:prstGeom prst="rect">
              <a:avLst/>
            </a:prstGeom>
            <a:noFill/>
            <a:ln>
              <a:noFill/>
            </a:ln>
          </p:spPr>
          <p:txBody>
            <a:bodyPr anchorCtr="0" anchor="t" bIns="34275" lIns="0" spcFirstLastPara="1" rIns="0" wrap="square" tIns="34275">
              <a:noAutofit/>
            </a:bodyPr>
            <a:lstStyle/>
            <a:p>
              <a:pPr indent="0" lvl="0" marL="0" marR="0" rtl="0" algn="l">
                <a:lnSpc>
                  <a:spcPct val="10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a:t>
              </a:r>
              <a:endParaRPr sz="1100"/>
            </a:p>
          </p:txBody>
        </p:sp>
        <p:sp>
          <p:nvSpPr>
            <p:cNvPr id="569" name="Google Shape;569;p47"/>
            <p:cNvSpPr txBox="1"/>
            <p:nvPr/>
          </p:nvSpPr>
          <p:spPr>
            <a:xfrm>
              <a:off x="5957888" y="4167320"/>
              <a:ext cx="2274093" cy="254000"/>
            </a:xfrm>
            <a:prstGeom prst="rect">
              <a:avLst/>
            </a:prstGeom>
            <a:noFill/>
            <a:ln>
              <a:noFill/>
            </a:ln>
          </p:spPr>
          <p:txBody>
            <a:bodyPr anchorCtr="0" anchor="t" bIns="34275" lIns="0" spcFirstLastPara="1" rIns="0" wrap="square" tIns="34275">
              <a:noAutofit/>
            </a:bodyPr>
            <a:lstStyle/>
            <a:p>
              <a:pPr indent="0" lvl="0" marL="0" marR="0" rtl="0" algn="l">
                <a:lnSpc>
                  <a:spcPct val="10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available, alteration in form.</a:t>
              </a:r>
              <a:endParaRPr sz="1100"/>
            </a:p>
          </p:txBody>
        </p:sp>
        <p:sp>
          <p:nvSpPr>
            <p:cNvPr id="570" name="Google Shape;570;p47"/>
            <p:cNvSpPr txBox="1"/>
            <p:nvPr/>
          </p:nvSpPr>
          <p:spPr>
            <a:xfrm>
              <a:off x="5836439" y="4408635"/>
              <a:ext cx="2395542" cy="254000"/>
            </a:xfrm>
            <a:prstGeom prst="rect">
              <a:avLst/>
            </a:prstGeom>
            <a:noFill/>
            <a:ln>
              <a:noFill/>
            </a:ln>
          </p:spPr>
          <p:txBody>
            <a:bodyPr anchorCtr="0" anchor="t" bIns="34275" lIns="0" spcFirstLastPara="1" rIns="0" wrap="square" tIns="34275">
              <a:noAutofit/>
            </a:bodyPr>
            <a:lstStyle/>
            <a:p>
              <a:pPr indent="0" lvl="0" marL="0" marR="0" rtl="0" algn="l">
                <a:lnSpc>
                  <a:spcPct val="10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passages of Lorem Ipsum available,</a:t>
              </a:r>
              <a:endParaRPr sz="1100"/>
            </a:p>
          </p:txBody>
        </p:sp>
        <p:sp>
          <p:nvSpPr>
            <p:cNvPr id="571" name="Google Shape;571;p47"/>
            <p:cNvSpPr txBox="1"/>
            <p:nvPr/>
          </p:nvSpPr>
          <p:spPr>
            <a:xfrm>
              <a:off x="5719758" y="4649950"/>
              <a:ext cx="1697833" cy="254000"/>
            </a:xfrm>
            <a:prstGeom prst="rect">
              <a:avLst/>
            </a:prstGeom>
            <a:noFill/>
            <a:ln>
              <a:noFill/>
            </a:ln>
          </p:spPr>
          <p:txBody>
            <a:bodyPr anchorCtr="0" anchor="t" bIns="34275" lIns="0" spcFirstLastPara="1" rIns="0" wrap="square" tIns="34275">
              <a:noAutofit/>
            </a:bodyPr>
            <a:lstStyle/>
            <a:p>
              <a:pPr indent="0" lvl="0" marL="0" marR="0" rtl="0" algn="l">
                <a:lnSpc>
                  <a:spcPct val="10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Suffered in some form.</a:t>
              </a:r>
              <a:endParaRPr sz="1100"/>
            </a:p>
          </p:txBody>
        </p:sp>
      </p:grpSp>
      <p:cxnSp>
        <p:nvCxnSpPr>
          <p:cNvPr id="572" name="Google Shape;572;p47"/>
          <p:cNvCxnSpPr/>
          <p:nvPr/>
        </p:nvCxnSpPr>
        <p:spPr>
          <a:xfrm flipH="1">
            <a:off x="4772025" y="1460897"/>
            <a:ext cx="273025" cy="536876"/>
          </a:xfrm>
          <a:prstGeom prst="straightConnector1">
            <a:avLst/>
          </a:prstGeom>
          <a:noFill/>
          <a:ln cap="flat" cmpd="sng" w="25400">
            <a:solidFill>
              <a:schemeClr val="dk1"/>
            </a:solidFill>
            <a:prstDash val="solid"/>
            <a:miter lim="800000"/>
            <a:headEnd len="sm" w="sm" type="none"/>
            <a:tailEnd len="sm" w="sm"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pic>
        <p:nvPicPr>
          <p:cNvPr id="116" name="Google Shape;116;p27"/>
          <p:cNvPicPr preferRelativeResize="0"/>
          <p:nvPr>
            <p:ph idx="2" type="pic"/>
          </p:nvPr>
        </p:nvPicPr>
        <p:blipFill rotWithShape="1">
          <a:blip r:embed="rId3">
            <a:alphaModFix/>
          </a:blip>
          <a:srcRect b="24205" l="0" r="0" t="24205"/>
          <a:stretch/>
        </p:blipFill>
        <p:spPr>
          <a:xfrm>
            <a:off x="417800" y="428686"/>
            <a:ext cx="8308399" cy="4286127"/>
          </a:xfrm>
          <a:prstGeom prst="rect">
            <a:avLst/>
          </a:prstGeom>
          <a:noFill/>
          <a:ln>
            <a:noFill/>
          </a:ln>
        </p:spPr>
      </p:pic>
      <p:cxnSp>
        <p:nvCxnSpPr>
          <p:cNvPr id="117" name="Google Shape;117;p27"/>
          <p:cNvCxnSpPr/>
          <p:nvPr/>
        </p:nvCxnSpPr>
        <p:spPr>
          <a:xfrm flipH="1">
            <a:off x="3387525" y="2944504"/>
            <a:ext cx="903046" cy="1775753"/>
          </a:xfrm>
          <a:prstGeom prst="straightConnector1">
            <a:avLst/>
          </a:prstGeom>
          <a:noFill/>
          <a:ln cap="flat" cmpd="sng" w="25400">
            <a:solidFill>
              <a:schemeClr val="lt1"/>
            </a:solidFill>
            <a:prstDash val="solid"/>
            <a:miter lim="800000"/>
            <a:headEnd len="sm" w="sm" type="none"/>
            <a:tailEnd len="sm" w="sm" type="none"/>
          </a:ln>
        </p:spPr>
      </p:cxnSp>
      <p:sp>
        <p:nvSpPr>
          <p:cNvPr id="118" name="Google Shape;118;p27"/>
          <p:cNvSpPr/>
          <p:nvPr/>
        </p:nvSpPr>
        <p:spPr>
          <a:xfrm>
            <a:off x="3701143" y="423243"/>
            <a:ext cx="5025056" cy="4302455"/>
          </a:xfrm>
          <a:prstGeom prst="parallelogram">
            <a:avLst>
              <a:gd fmla="val 50895" name="adj"/>
            </a:avLst>
          </a:prstGeom>
          <a:gradFill>
            <a:gsLst>
              <a:gs pos="0">
                <a:schemeClr val="lt1"/>
              </a:gs>
              <a:gs pos="54000">
                <a:srgbClr val="FFFFFF">
                  <a:alpha val="36862"/>
                </a:srgbClr>
              </a:gs>
              <a:gs pos="100000">
                <a:schemeClr val="lt1"/>
              </a:gs>
            </a:gsLst>
            <a:lin ang="162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grpSp>
        <p:nvGrpSpPr>
          <p:cNvPr id="119" name="Google Shape;119;p27"/>
          <p:cNvGrpSpPr/>
          <p:nvPr/>
        </p:nvGrpSpPr>
        <p:grpSpPr>
          <a:xfrm>
            <a:off x="5167235" y="1429815"/>
            <a:ext cx="1769290" cy="600165"/>
            <a:chOff x="6197984" y="3272823"/>
            <a:chExt cx="2359053" cy="800220"/>
          </a:xfrm>
        </p:grpSpPr>
        <p:sp>
          <p:nvSpPr>
            <p:cNvPr id="120" name="Google Shape;120;p27"/>
            <p:cNvSpPr txBox="1"/>
            <p:nvPr/>
          </p:nvSpPr>
          <p:spPr>
            <a:xfrm>
              <a:off x="6414447" y="3272823"/>
              <a:ext cx="2142590" cy="400110"/>
            </a:xfrm>
            <a:prstGeom prst="rect">
              <a:avLst/>
            </a:prstGeom>
            <a:noFill/>
            <a:ln>
              <a:noFill/>
            </a:ln>
          </p:spPr>
          <p:txBody>
            <a:bodyPr anchorCtr="0" anchor="t" bIns="34275" lIns="0" spcFirstLastPara="1" rIns="0" wrap="square" tIns="34275">
              <a:noAutofit/>
            </a:bodyPr>
            <a:lstStyle/>
            <a:p>
              <a:pPr indent="0" lvl="0" marL="0" marR="0" rtl="0" algn="l">
                <a:spcBef>
                  <a:spcPts val="0"/>
                </a:spcBef>
                <a:spcAft>
                  <a:spcPts val="0"/>
                </a:spcAft>
                <a:buNone/>
              </a:pPr>
              <a:r>
                <a:rPr b="1" i="0" lang="en" sz="1500" u="none" cap="none" strike="noStrike">
                  <a:solidFill>
                    <a:schemeClr val="dk1"/>
                  </a:solidFill>
                  <a:latin typeface="Montserrat"/>
                  <a:ea typeface="Montserrat"/>
                  <a:cs typeface="Montserrat"/>
                  <a:sym typeface="Montserrat"/>
                </a:rPr>
                <a:t>WELCOME</a:t>
              </a:r>
              <a:endParaRPr sz="1100"/>
            </a:p>
          </p:txBody>
        </p:sp>
        <p:sp>
          <p:nvSpPr>
            <p:cNvPr id="121" name="Google Shape;121;p27"/>
            <p:cNvSpPr txBox="1"/>
            <p:nvPr/>
          </p:nvSpPr>
          <p:spPr>
            <a:xfrm>
              <a:off x="6197984" y="3672933"/>
              <a:ext cx="2142590" cy="400110"/>
            </a:xfrm>
            <a:prstGeom prst="rect">
              <a:avLst/>
            </a:prstGeom>
            <a:noFill/>
            <a:ln>
              <a:noFill/>
            </a:ln>
          </p:spPr>
          <p:txBody>
            <a:bodyPr anchorCtr="0" anchor="t" bIns="34275" lIns="0" spcFirstLastPara="1" rIns="0" wrap="square" tIns="34275">
              <a:noAutofit/>
            </a:bodyPr>
            <a:lstStyle/>
            <a:p>
              <a:pPr indent="0" lvl="0" marL="0" marR="0" rtl="0" algn="l">
                <a:spcBef>
                  <a:spcPts val="0"/>
                </a:spcBef>
                <a:spcAft>
                  <a:spcPts val="0"/>
                </a:spcAft>
                <a:buNone/>
              </a:pPr>
              <a:r>
                <a:rPr b="1" lang="en" sz="1500">
                  <a:solidFill>
                    <a:schemeClr val="dk1"/>
                  </a:solidFill>
                  <a:latin typeface="Montserrat"/>
                  <a:ea typeface="Montserrat"/>
                  <a:cs typeface="Montserrat"/>
                  <a:sym typeface="Montserrat"/>
                </a:rPr>
                <a:t>MESSAGE</a:t>
              </a:r>
              <a:endParaRPr sz="1100"/>
            </a:p>
          </p:txBody>
        </p:sp>
      </p:grpSp>
      <p:grpSp>
        <p:nvGrpSpPr>
          <p:cNvPr id="122" name="Google Shape;122;p27"/>
          <p:cNvGrpSpPr/>
          <p:nvPr/>
        </p:nvGrpSpPr>
        <p:grpSpPr>
          <a:xfrm>
            <a:off x="4289818" y="2944504"/>
            <a:ext cx="2293147" cy="733459"/>
            <a:chOff x="5719758" y="3926005"/>
            <a:chExt cx="3057530" cy="977945"/>
          </a:xfrm>
        </p:grpSpPr>
        <p:sp>
          <p:nvSpPr>
            <p:cNvPr id="123" name="Google Shape;123;p27"/>
            <p:cNvSpPr txBox="1"/>
            <p:nvPr/>
          </p:nvSpPr>
          <p:spPr>
            <a:xfrm>
              <a:off x="6105524" y="3926005"/>
              <a:ext cx="2671764" cy="254000"/>
            </a:xfrm>
            <a:prstGeom prst="rect">
              <a:avLst/>
            </a:prstGeom>
            <a:noFill/>
            <a:ln>
              <a:noFill/>
            </a:ln>
          </p:spPr>
          <p:txBody>
            <a:bodyPr anchorCtr="0" anchor="t" bIns="34275" lIns="0" spcFirstLastPara="1" rIns="0" wrap="square" tIns="34275">
              <a:noAutofit/>
            </a:bodyPr>
            <a:lstStyle/>
            <a:p>
              <a:pPr indent="0" lvl="0" marL="0" marR="0" rtl="0" algn="l">
                <a:lnSpc>
                  <a:spcPct val="100000"/>
                </a:lnSpc>
                <a:spcBef>
                  <a:spcPts val="0"/>
                </a:spcBef>
                <a:spcAft>
                  <a:spcPts val="0"/>
                </a:spcAft>
                <a:buClr>
                  <a:schemeClr val="dk1"/>
                </a:buClr>
                <a:buSzPts val="800"/>
                <a:buFont typeface="Arial"/>
                <a:buNone/>
              </a:pPr>
              <a:r>
                <a:rPr b="0" lang="en" sz="800" u="none">
                  <a:solidFill>
                    <a:schemeClr val="dk1"/>
                  </a:solidFill>
                  <a:latin typeface="Montserrat"/>
                  <a:ea typeface="Montserrat"/>
                  <a:cs typeface="Montserrat"/>
                  <a:sym typeface="Montserrat"/>
                </a:rPr>
                <a:t>There are many variations of passages</a:t>
              </a:r>
              <a:endParaRPr sz="1100"/>
            </a:p>
          </p:txBody>
        </p:sp>
        <p:sp>
          <p:nvSpPr>
            <p:cNvPr id="124" name="Google Shape;124;p27"/>
            <p:cNvSpPr txBox="1"/>
            <p:nvPr/>
          </p:nvSpPr>
          <p:spPr>
            <a:xfrm>
              <a:off x="5957888" y="4167320"/>
              <a:ext cx="2274093" cy="254000"/>
            </a:xfrm>
            <a:prstGeom prst="rect">
              <a:avLst/>
            </a:prstGeom>
            <a:noFill/>
            <a:ln>
              <a:noFill/>
            </a:ln>
          </p:spPr>
          <p:txBody>
            <a:bodyPr anchorCtr="0" anchor="t" bIns="34275" lIns="0" spcFirstLastPara="1" rIns="0" wrap="square" tIns="34275">
              <a:noAutofit/>
            </a:bodyPr>
            <a:lstStyle/>
            <a:p>
              <a:pPr indent="0" lvl="0" marL="0" marR="0" rtl="0" algn="l">
                <a:lnSpc>
                  <a:spcPct val="100000"/>
                </a:lnSpc>
                <a:spcBef>
                  <a:spcPts val="0"/>
                </a:spcBef>
                <a:spcAft>
                  <a:spcPts val="0"/>
                </a:spcAft>
                <a:buClr>
                  <a:schemeClr val="dk1"/>
                </a:buClr>
                <a:buSzPts val="800"/>
                <a:buFont typeface="Arial"/>
                <a:buNone/>
              </a:pPr>
              <a:r>
                <a:rPr b="0" lang="en" sz="800" u="none">
                  <a:solidFill>
                    <a:schemeClr val="dk1"/>
                  </a:solidFill>
                  <a:latin typeface="Montserrat"/>
                  <a:ea typeface="Montserrat"/>
                  <a:cs typeface="Montserrat"/>
                  <a:sym typeface="Montserrat"/>
                </a:rPr>
                <a:t>available, alteration in form.</a:t>
              </a:r>
              <a:endParaRPr sz="1100"/>
            </a:p>
          </p:txBody>
        </p:sp>
        <p:sp>
          <p:nvSpPr>
            <p:cNvPr id="125" name="Google Shape;125;p27"/>
            <p:cNvSpPr txBox="1"/>
            <p:nvPr/>
          </p:nvSpPr>
          <p:spPr>
            <a:xfrm>
              <a:off x="5836439" y="4408635"/>
              <a:ext cx="2395542" cy="254000"/>
            </a:xfrm>
            <a:prstGeom prst="rect">
              <a:avLst/>
            </a:prstGeom>
            <a:noFill/>
            <a:ln>
              <a:noFill/>
            </a:ln>
          </p:spPr>
          <p:txBody>
            <a:bodyPr anchorCtr="0" anchor="t" bIns="34275" lIns="0" spcFirstLastPara="1" rIns="0" wrap="square" tIns="34275">
              <a:noAutofit/>
            </a:bodyPr>
            <a:lstStyle/>
            <a:p>
              <a:pPr indent="0" lvl="0" marL="0" marR="0" rtl="0" algn="l">
                <a:lnSpc>
                  <a:spcPct val="100000"/>
                </a:lnSpc>
                <a:spcBef>
                  <a:spcPts val="0"/>
                </a:spcBef>
                <a:spcAft>
                  <a:spcPts val="0"/>
                </a:spcAft>
                <a:buClr>
                  <a:schemeClr val="dk1"/>
                </a:buClr>
                <a:buSzPts val="800"/>
                <a:buFont typeface="Arial"/>
                <a:buNone/>
              </a:pPr>
              <a:r>
                <a:rPr b="0" lang="en" sz="800" u="none">
                  <a:solidFill>
                    <a:schemeClr val="dk1"/>
                  </a:solidFill>
                  <a:latin typeface="Montserrat"/>
                  <a:ea typeface="Montserrat"/>
                  <a:cs typeface="Montserrat"/>
                  <a:sym typeface="Montserrat"/>
                </a:rPr>
                <a:t>passages of Lorem Ipsum available,</a:t>
              </a:r>
              <a:endParaRPr sz="1100"/>
            </a:p>
          </p:txBody>
        </p:sp>
        <p:sp>
          <p:nvSpPr>
            <p:cNvPr id="126" name="Google Shape;126;p27"/>
            <p:cNvSpPr txBox="1"/>
            <p:nvPr/>
          </p:nvSpPr>
          <p:spPr>
            <a:xfrm>
              <a:off x="5719758" y="4649950"/>
              <a:ext cx="1697833" cy="254000"/>
            </a:xfrm>
            <a:prstGeom prst="rect">
              <a:avLst/>
            </a:prstGeom>
            <a:noFill/>
            <a:ln>
              <a:noFill/>
            </a:ln>
          </p:spPr>
          <p:txBody>
            <a:bodyPr anchorCtr="0" anchor="t" bIns="34275" lIns="0" spcFirstLastPara="1" rIns="0" wrap="square" tIns="34275">
              <a:noAutofit/>
            </a:bodyPr>
            <a:lstStyle/>
            <a:p>
              <a:pPr indent="0" lvl="0" marL="0" marR="0" rtl="0" algn="l">
                <a:lnSpc>
                  <a:spcPct val="100000"/>
                </a:lnSpc>
                <a:spcBef>
                  <a:spcPts val="0"/>
                </a:spcBef>
                <a:spcAft>
                  <a:spcPts val="0"/>
                </a:spcAft>
                <a:buClr>
                  <a:schemeClr val="dk1"/>
                </a:buClr>
                <a:buSzPts val="800"/>
                <a:buFont typeface="Arial"/>
                <a:buNone/>
              </a:pPr>
              <a:r>
                <a:rPr b="0" lang="en" sz="800" u="none">
                  <a:solidFill>
                    <a:schemeClr val="dk1"/>
                  </a:solidFill>
                  <a:latin typeface="Montserrat"/>
                  <a:ea typeface="Montserrat"/>
                  <a:cs typeface="Montserrat"/>
                  <a:sym typeface="Montserrat"/>
                </a:rPr>
                <a:t>Suffered in some form.</a:t>
              </a:r>
              <a:endParaRPr sz="1100"/>
            </a:p>
          </p:txBody>
        </p:sp>
      </p:grpSp>
      <p:cxnSp>
        <p:nvCxnSpPr>
          <p:cNvPr id="127" name="Google Shape;127;p27"/>
          <p:cNvCxnSpPr/>
          <p:nvPr/>
        </p:nvCxnSpPr>
        <p:spPr>
          <a:xfrm flipH="1">
            <a:off x="4772025" y="1460897"/>
            <a:ext cx="273025" cy="536876"/>
          </a:xfrm>
          <a:prstGeom prst="straightConnector1">
            <a:avLst/>
          </a:prstGeom>
          <a:noFill/>
          <a:ln cap="flat" cmpd="sng" w="25400">
            <a:solidFill>
              <a:schemeClr val="dk1"/>
            </a:solidFill>
            <a:prstDash val="solid"/>
            <a:miter lim="800000"/>
            <a:headEnd len="sm" w="sm" type="none"/>
            <a:tailEnd len="sm" w="sm"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8"/>
          <p:cNvSpPr txBox="1"/>
          <p:nvPr/>
        </p:nvSpPr>
        <p:spPr>
          <a:xfrm>
            <a:off x="510670" y="1135886"/>
            <a:ext cx="2539711" cy="1107996"/>
          </a:xfrm>
          <a:prstGeom prst="rect">
            <a:avLst/>
          </a:prstGeom>
          <a:noFill/>
          <a:ln>
            <a:noFill/>
          </a:ln>
        </p:spPr>
        <p:txBody>
          <a:bodyPr anchorCtr="0" anchor="t" bIns="34275" lIns="0" spcFirstLastPara="1" rIns="0" wrap="square" tIns="34275">
            <a:noAutofit/>
          </a:bodyPr>
          <a:lstStyle/>
          <a:p>
            <a:pPr indent="0" lvl="0" marL="0" marR="0" rtl="0" algn="r">
              <a:lnSpc>
                <a:spcPct val="120000"/>
              </a:lnSpc>
              <a:spcBef>
                <a:spcPts val="0"/>
              </a:spcBef>
              <a:spcAft>
                <a:spcPts val="0"/>
              </a:spcAft>
              <a:buNone/>
            </a:pPr>
            <a:r>
              <a:rPr b="1" lang="en" sz="2300">
                <a:solidFill>
                  <a:schemeClr val="dk1"/>
                </a:solidFill>
                <a:latin typeface="Montserrat"/>
                <a:ea typeface="Montserrat"/>
                <a:cs typeface="Montserrat"/>
                <a:sym typeface="Montserrat"/>
              </a:rPr>
              <a:t>THE</a:t>
            </a:r>
            <a:br>
              <a:rPr b="1" lang="en" sz="2300">
                <a:solidFill>
                  <a:schemeClr val="dk1"/>
                </a:solidFill>
                <a:latin typeface="Montserrat"/>
                <a:ea typeface="Montserrat"/>
                <a:cs typeface="Montserrat"/>
                <a:sym typeface="Montserrat"/>
              </a:rPr>
            </a:br>
            <a:r>
              <a:rPr b="1" lang="en" sz="2300">
                <a:solidFill>
                  <a:schemeClr val="dk1"/>
                </a:solidFill>
                <a:latin typeface="Montserrat"/>
                <a:ea typeface="Montserrat"/>
                <a:cs typeface="Montserrat"/>
                <a:sym typeface="Montserrat"/>
              </a:rPr>
              <a:t>MOUNTAIN</a:t>
            </a:r>
            <a:br>
              <a:rPr b="1" lang="en" sz="2300">
                <a:solidFill>
                  <a:schemeClr val="dk1"/>
                </a:solidFill>
                <a:latin typeface="Montserrat"/>
                <a:ea typeface="Montserrat"/>
                <a:cs typeface="Montserrat"/>
                <a:sym typeface="Montserrat"/>
              </a:rPr>
            </a:br>
            <a:r>
              <a:rPr b="1" lang="en" sz="2300">
                <a:solidFill>
                  <a:schemeClr val="dk1"/>
                </a:solidFill>
                <a:latin typeface="Montserrat"/>
                <a:ea typeface="Montserrat"/>
                <a:cs typeface="Montserrat"/>
                <a:sym typeface="Montserrat"/>
              </a:rPr>
              <a:t>ABOUT</a:t>
            </a:r>
            <a:endParaRPr sz="1100"/>
          </a:p>
        </p:txBody>
      </p:sp>
      <p:sp>
        <p:nvSpPr>
          <p:cNvPr id="133" name="Google Shape;133;p28"/>
          <p:cNvSpPr/>
          <p:nvPr/>
        </p:nvSpPr>
        <p:spPr>
          <a:xfrm>
            <a:off x="1475076" y="2546549"/>
            <a:ext cx="1553874" cy="470273"/>
          </a:xfrm>
          <a:prstGeom prst="rect">
            <a:avLst/>
          </a:prstGeom>
          <a:noFill/>
          <a:ln>
            <a:noFill/>
          </a:ln>
        </p:spPr>
        <p:txBody>
          <a:bodyPr anchorCtr="0" anchor="t" bIns="34275" lIns="68575" spcFirstLastPara="1" rIns="68575" wrap="square" tIns="34275">
            <a:noAutofit/>
          </a:bodyPr>
          <a:lstStyle/>
          <a:p>
            <a:pPr indent="0" lvl="0" marL="0" marR="0" rtl="0" algn="r">
              <a:lnSpc>
                <a:spcPct val="146666"/>
              </a:lnSpc>
              <a:spcBef>
                <a:spcPts val="0"/>
              </a:spcBef>
              <a:spcAft>
                <a:spcPts val="0"/>
              </a:spcAft>
              <a:buNone/>
            </a:pPr>
            <a:r>
              <a:rPr b="1" lang="en" sz="1100">
                <a:solidFill>
                  <a:schemeClr val="accent2"/>
                </a:solidFill>
                <a:latin typeface="Montserrat"/>
                <a:ea typeface="Montserrat"/>
                <a:cs typeface="Montserrat"/>
                <a:sym typeface="Montserrat"/>
              </a:rPr>
              <a:t>A FEW WORDS</a:t>
            </a:r>
            <a:endParaRPr sz="1100"/>
          </a:p>
          <a:p>
            <a:pPr indent="0" lvl="0" marL="0" marR="0" rtl="0" algn="r">
              <a:lnSpc>
                <a:spcPct val="146666"/>
              </a:lnSpc>
              <a:spcBef>
                <a:spcPts val="0"/>
              </a:spcBef>
              <a:spcAft>
                <a:spcPts val="0"/>
              </a:spcAft>
              <a:buNone/>
            </a:pPr>
            <a:r>
              <a:rPr b="1" lang="en" sz="1100">
                <a:solidFill>
                  <a:schemeClr val="accent2"/>
                </a:solidFill>
                <a:latin typeface="Montserrat"/>
                <a:ea typeface="Montserrat"/>
                <a:cs typeface="Montserrat"/>
                <a:sym typeface="Montserrat"/>
              </a:rPr>
              <a:t>ABOUT US</a:t>
            </a:r>
            <a:endParaRPr sz="1100"/>
          </a:p>
        </p:txBody>
      </p:sp>
      <p:sp>
        <p:nvSpPr>
          <p:cNvPr id="134" name="Google Shape;134;p28"/>
          <p:cNvSpPr txBox="1"/>
          <p:nvPr/>
        </p:nvSpPr>
        <p:spPr>
          <a:xfrm>
            <a:off x="417802" y="3221941"/>
            <a:ext cx="2539711" cy="791115"/>
          </a:xfrm>
          <a:prstGeom prst="rect">
            <a:avLst/>
          </a:prstGeom>
          <a:noFill/>
          <a:ln>
            <a:noFill/>
          </a:ln>
        </p:spPr>
        <p:txBody>
          <a:bodyPr anchorCtr="0" anchor="t" bIns="34275" lIns="0" spcFirstLastPara="1" rIns="0" wrap="square" tIns="34275">
            <a:noAutofit/>
          </a:bodyPr>
          <a:lstStyle/>
          <a:p>
            <a:pPr indent="0" lvl="0" marL="0" marR="0" rtl="0" algn="r">
              <a:lnSpc>
                <a:spcPct val="16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 of Lorem Ipsum available, alteration in some form. There are many variations of passages of Lorem Ipsum available, but the majority have suffered alteration in some form.</a:t>
            </a:r>
            <a:endParaRPr sz="1100"/>
          </a:p>
        </p:txBody>
      </p:sp>
      <p:grpSp>
        <p:nvGrpSpPr>
          <p:cNvPr id="135" name="Google Shape;135;p28"/>
          <p:cNvGrpSpPr/>
          <p:nvPr/>
        </p:nvGrpSpPr>
        <p:grpSpPr>
          <a:xfrm>
            <a:off x="417800" y="417800"/>
            <a:ext cx="2611150" cy="4307899"/>
            <a:chOff x="557067" y="557067"/>
            <a:chExt cx="11077866" cy="5743865"/>
          </a:xfrm>
        </p:grpSpPr>
        <p:sp>
          <p:nvSpPr>
            <p:cNvPr id="136" name="Google Shape;136;p28"/>
            <p:cNvSpPr/>
            <p:nvPr/>
          </p:nvSpPr>
          <p:spPr>
            <a:xfrm>
              <a:off x="557067" y="557067"/>
              <a:ext cx="11077863" cy="4571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37" name="Google Shape;137;p28"/>
            <p:cNvSpPr/>
            <p:nvPr/>
          </p:nvSpPr>
          <p:spPr>
            <a:xfrm>
              <a:off x="557070" y="6255213"/>
              <a:ext cx="11077863" cy="45719"/>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pic>
        <p:nvPicPr>
          <p:cNvPr id="138" name="Google Shape;138;p28"/>
          <p:cNvPicPr preferRelativeResize="0"/>
          <p:nvPr>
            <p:ph idx="2" type="pic"/>
          </p:nvPr>
        </p:nvPicPr>
        <p:blipFill rotWithShape="1">
          <a:blip r:embed="rId3">
            <a:alphaModFix/>
          </a:blip>
          <a:srcRect b="29725" l="0" r="0" t="29725"/>
          <a:stretch/>
        </p:blipFill>
        <p:spPr>
          <a:xfrm>
            <a:off x="3529013" y="417800"/>
            <a:ext cx="5197185" cy="2107201"/>
          </a:xfrm>
          <a:prstGeom prst="rect">
            <a:avLst/>
          </a:prstGeom>
          <a:noFill/>
          <a:ln>
            <a:noFill/>
          </a:ln>
        </p:spPr>
      </p:pic>
      <p:pic>
        <p:nvPicPr>
          <p:cNvPr id="139" name="Google Shape;139;p28"/>
          <p:cNvPicPr preferRelativeResize="0"/>
          <p:nvPr>
            <p:ph idx="3" type="pic"/>
          </p:nvPr>
        </p:nvPicPr>
        <p:blipFill rotWithShape="1">
          <a:blip r:embed="rId3">
            <a:alphaModFix/>
          </a:blip>
          <a:srcRect b="29725" l="0" r="0" t="29725"/>
          <a:stretch/>
        </p:blipFill>
        <p:spPr>
          <a:xfrm>
            <a:off x="3529013" y="2618497"/>
            <a:ext cx="5197185" cy="21072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pic>
        <p:nvPicPr>
          <p:cNvPr id="144" name="Google Shape;144;p29"/>
          <p:cNvPicPr preferRelativeResize="0"/>
          <p:nvPr>
            <p:ph idx="3" type="pic"/>
          </p:nvPr>
        </p:nvPicPr>
        <p:blipFill rotWithShape="1">
          <a:blip r:embed="rId3">
            <a:alphaModFix/>
          </a:blip>
          <a:srcRect b="0" l="0" r="0" t="0"/>
          <a:stretch/>
        </p:blipFill>
        <p:spPr>
          <a:xfrm>
            <a:off x="5847075" y="2115264"/>
            <a:ext cx="1521105" cy="1521105"/>
          </a:xfrm>
          <a:prstGeom prst="ellipse">
            <a:avLst/>
          </a:prstGeom>
          <a:noFill/>
          <a:ln>
            <a:noFill/>
          </a:ln>
        </p:spPr>
      </p:pic>
      <p:pic>
        <p:nvPicPr>
          <p:cNvPr id="145" name="Google Shape;145;p29"/>
          <p:cNvPicPr preferRelativeResize="0"/>
          <p:nvPr>
            <p:ph idx="2" type="pic"/>
          </p:nvPr>
        </p:nvPicPr>
        <p:blipFill rotWithShape="1">
          <a:blip r:embed="rId3">
            <a:alphaModFix/>
          </a:blip>
          <a:srcRect b="38" l="0" r="0" t="39"/>
          <a:stretch/>
        </p:blipFill>
        <p:spPr>
          <a:xfrm>
            <a:off x="3811446" y="2115264"/>
            <a:ext cx="1521105" cy="1521105"/>
          </a:xfrm>
          <a:prstGeom prst="ellipse">
            <a:avLst/>
          </a:prstGeom>
          <a:noFill/>
          <a:ln>
            <a:noFill/>
          </a:ln>
        </p:spPr>
      </p:pic>
      <p:pic>
        <p:nvPicPr>
          <p:cNvPr id="146" name="Google Shape;146;p29"/>
          <p:cNvPicPr preferRelativeResize="0"/>
          <p:nvPr>
            <p:ph idx="4" type="pic"/>
          </p:nvPr>
        </p:nvPicPr>
        <p:blipFill rotWithShape="1">
          <a:blip r:embed="rId3">
            <a:alphaModFix/>
          </a:blip>
          <a:srcRect b="0" l="0" r="0" t="0"/>
          <a:stretch/>
        </p:blipFill>
        <p:spPr>
          <a:xfrm>
            <a:off x="1775820" y="2115264"/>
            <a:ext cx="1521105" cy="1521105"/>
          </a:xfrm>
          <a:prstGeom prst="ellipse">
            <a:avLst/>
          </a:prstGeom>
          <a:noFill/>
          <a:ln>
            <a:noFill/>
          </a:ln>
        </p:spPr>
      </p:pic>
      <p:sp>
        <p:nvSpPr>
          <p:cNvPr id="147" name="Google Shape;147;p29"/>
          <p:cNvSpPr txBox="1"/>
          <p:nvPr/>
        </p:nvSpPr>
        <p:spPr>
          <a:xfrm>
            <a:off x="2355800" y="417802"/>
            <a:ext cx="44324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Team Members</a:t>
            </a:r>
            <a:endParaRPr sz="1100"/>
          </a:p>
        </p:txBody>
      </p:sp>
      <p:sp>
        <p:nvSpPr>
          <p:cNvPr id="148" name="Google Shape;148;p29"/>
          <p:cNvSpPr/>
          <p:nvPr/>
        </p:nvSpPr>
        <p:spPr>
          <a:xfrm>
            <a:off x="3657599" y="1961416"/>
            <a:ext cx="1828801" cy="1828801"/>
          </a:xfrm>
          <a:prstGeom prst="ellipse">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49" name="Google Shape;149;p29"/>
          <p:cNvSpPr/>
          <p:nvPr/>
        </p:nvSpPr>
        <p:spPr>
          <a:xfrm>
            <a:off x="5693226" y="1961416"/>
            <a:ext cx="1828801" cy="1828801"/>
          </a:xfrm>
          <a:prstGeom prst="ellipse">
            <a:avLst/>
          </a:prstGeom>
          <a:noFill/>
          <a:ln cap="flat" cmpd="sng" w="25400">
            <a:solidFill>
              <a:schemeClr val="dk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50" name="Google Shape;150;p29"/>
          <p:cNvSpPr/>
          <p:nvPr/>
        </p:nvSpPr>
        <p:spPr>
          <a:xfrm>
            <a:off x="1621973" y="1961416"/>
            <a:ext cx="1828801" cy="1828801"/>
          </a:xfrm>
          <a:prstGeom prst="ellipse">
            <a:avLst/>
          </a:prstGeom>
          <a:noFill/>
          <a:ln cap="flat" cmpd="sng" w="254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51" name="Google Shape;151;p29"/>
          <p:cNvGrpSpPr/>
          <p:nvPr/>
        </p:nvGrpSpPr>
        <p:grpSpPr>
          <a:xfrm>
            <a:off x="3472511" y="4035052"/>
            <a:ext cx="2198976" cy="690646"/>
            <a:chOff x="3652998" y="5339682"/>
            <a:chExt cx="2931968" cy="920862"/>
          </a:xfrm>
        </p:grpSpPr>
        <p:sp>
          <p:nvSpPr>
            <p:cNvPr id="152" name="Google Shape;152;p29"/>
            <p:cNvSpPr txBox="1"/>
            <p:nvPr/>
          </p:nvSpPr>
          <p:spPr>
            <a:xfrm>
              <a:off x="3652998" y="5651775"/>
              <a:ext cx="2931968" cy="608769"/>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153" name="Google Shape;153;p29"/>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Your Name</a:t>
              </a:r>
              <a:endParaRPr sz="1100"/>
            </a:p>
          </p:txBody>
        </p:sp>
      </p:grpSp>
      <p:grpSp>
        <p:nvGrpSpPr>
          <p:cNvPr id="154" name="Google Shape;154;p29"/>
          <p:cNvGrpSpPr/>
          <p:nvPr/>
        </p:nvGrpSpPr>
        <p:grpSpPr>
          <a:xfrm>
            <a:off x="5508139" y="4035052"/>
            <a:ext cx="2198976" cy="690646"/>
            <a:chOff x="3652998" y="5339682"/>
            <a:chExt cx="2931968" cy="920862"/>
          </a:xfrm>
        </p:grpSpPr>
        <p:sp>
          <p:nvSpPr>
            <p:cNvPr id="155" name="Google Shape;155;p29"/>
            <p:cNvSpPr txBox="1"/>
            <p:nvPr/>
          </p:nvSpPr>
          <p:spPr>
            <a:xfrm>
              <a:off x="3652998" y="5651775"/>
              <a:ext cx="2931968" cy="608769"/>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156" name="Google Shape;156;p29"/>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Your Name</a:t>
              </a:r>
              <a:endParaRPr sz="1100"/>
            </a:p>
          </p:txBody>
        </p:sp>
      </p:grpSp>
      <p:grpSp>
        <p:nvGrpSpPr>
          <p:cNvPr id="157" name="Google Shape;157;p29"/>
          <p:cNvGrpSpPr/>
          <p:nvPr/>
        </p:nvGrpSpPr>
        <p:grpSpPr>
          <a:xfrm>
            <a:off x="1436885" y="4035052"/>
            <a:ext cx="2198976" cy="690646"/>
            <a:chOff x="3652998" y="5339682"/>
            <a:chExt cx="2931968" cy="920862"/>
          </a:xfrm>
        </p:grpSpPr>
        <p:sp>
          <p:nvSpPr>
            <p:cNvPr id="158" name="Google Shape;158;p29"/>
            <p:cNvSpPr txBox="1"/>
            <p:nvPr/>
          </p:nvSpPr>
          <p:spPr>
            <a:xfrm>
              <a:off x="3652998" y="5651775"/>
              <a:ext cx="2931968" cy="608769"/>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159" name="Google Shape;159;p29"/>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Your Name</a:t>
              </a:r>
              <a:endParaRPr sz="1100"/>
            </a:p>
          </p:txBody>
        </p:sp>
      </p:grpSp>
      <p:sp>
        <p:nvSpPr>
          <p:cNvPr id="160" name="Google Shape;160;p29"/>
          <p:cNvSpPr/>
          <p:nvPr/>
        </p:nvSpPr>
        <p:spPr>
          <a:xfrm>
            <a:off x="1546863" y="3110038"/>
            <a:ext cx="562601" cy="562601"/>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1" name="Google Shape;161;p29"/>
          <p:cNvSpPr/>
          <p:nvPr/>
        </p:nvSpPr>
        <p:spPr>
          <a:xfrm>
            <a:off x="7034534" y="3110038"/>
            <a:ext cx="562601" cy="562601"/>
          </a:xfrm>
          <a:prstGeom prst="ellipse">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2" name="Google Shape;162;p29"/>
          <p:cNvSpPr/>
          <p:nvPr/>
        </p:nvSpPr>
        <p:spPr>
          <a:xfrm>
            <a:off x="4290698" y="1742640"/>
            <a:ext cx="562601" cy="562601"/>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63" name="Google Shape;163;p29"/>
          <p:cNvSpPr txBox="1"/>
          <p:nvPr/>
        </p:nvSpPr>
        <p:spPr>
          <a:xfrm>
            <a:off x="1584639" y="3270151"/>
            <a:ext cx="487048"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CEO</a:t>
            </a:r>
            <a:endParaRPr sz="1100"/>
          </a:p>
        </p:txBody>
      </p:sp>
      <p:sp>
        <p:nvSpPr>
          <p:cNvPr id="164" name="Google Shape;164;p29"/>
          <p:cNvSpPr txBox="1"/>
          <p:nvPr/>
        </p:nvSpPr>
        <p:spPr>
          <a:xfrm>
            <a:off x="4328474" y="1902754"/>
            <a:ext cx="487048"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CEO</a:t>
            </a:r>
            <a:endParaRPr sz="1100"/>
          </a:p>
        </p:txBody>
      </p:sp>
      <p:sp>
        <p:nvSpPr>
          <p:cNvPr id="165" name="Google Shape;165;p29"/>
          <p:cNvSpPr txBox="1"/>
          <p:nvPr/>
        </p:nvSpPr>
        <p:spPr>
          <a:xfrm>
            <a:off x="7072310" y="3270151"/>
            <a:ext cx="487048" cy="24237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CEO</a:t>
            </a:r>
            <a:endParaRPr sz="1100"/>
          </a:p>
        </p:txBody>
      </p:sp>
      <p:sp>
        <p:nvSpPr>
          <p:cNvPr id="166" name="Google Shape;166;p29"/>
          <p:cNvSpPr txBox="1"/>
          <p:nvPr/>
        </p:nvSpPr>
        <p:spPr>
          <a:xfrm>
            <a:off x="1885947" y="933844"/>
            <a:ext cx="5372103" cy="383654"/>
          </a:xfrm>
          <a:prstGeom prst="rect">
            <a:avLst/>
          </a:prstGeom>
          <a:noFill/>
          <a:ln>
            <a:noFill/>
          </a:ln>
        </p:spPr>
        <p:txBody>
          <a:bodyPr anchorCtr="0" anchor="t" bIns="34275" lIns="0" spcFirstLastPara="1" rIns="0" wrap="square" tIns="34275">
            <a:noAutofit/>
          </a:bodyPr>
          <a:lstStyle/>
          <a:p>
            <a:pPr indent="0" lvl="0" marL="0" marR="0" rtl="0" algn="ctr">
              <a:lnSpc>
                <a:spcPct val="16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 of Lorem Ipsum available, alteration in some form. There are many variations of available, alteration in some form.</a:t>
            </a:r>
            <a:endParaRPr sz="11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sp>
        <p:nvSpPr>
          <p:cNvPr id="171" name="Google Shape;171;p30"/>
          <p:cNvSpPr/>
          <p:nvPr/>
        </p:nvSpPr>
        <p:spPr>
          <a:xfrm>
            <a:off x="2214431" y="2493915"/>
            <a:ext cx="296867" cy="179395"/>
          </a:xfrm>
          <a:custGeom>
            <a:rect b="b" l="l" r="r" t="t"/>
            <a:pathLst>
              <a:path extrusionOk="0" h="198" w="327">
                <a:moveTo>
                  <a:pt x="327" y="95"/>
                </a:moveTo>
                <a:lnTo>
                  <a:pt x="327" y="133"/>
                </a:lnTo>
                <a:lnTo>
                  <a:pt x="327" y="198"/>
                </a:lnTo>
                <a:lnTo>
                  <a:pt x="164" y="103"/>
                </a:lnTo>
                <a:lnTo>
                  <a:pt x="0" y="198"/>
                </a:lnTo>
                <a:lnTo>
                  <a:pt x="0" y="133"/>
                </a:lnTo>
                <a:lnTo>
                  <a:pt x="0" y="95"/>
                </a:lnTo>
                <a:lnTo>
                  <a:pt x="164" y="0"/>
                </a:lnTo>
                <a:close/>
              </a:path>
            </a:pathLst>
          </a:custGeom>
          <a:solidFill>
            <a:srgbClr val="D8D8D8">
              <a:alpha val="49803"/>
            </a:srgbClr>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172" name="Google Shape;172;p30"/>
          <p:cNvSpPr/>
          <p:nvPr/>
        </p:nvSpPr>
        <p:spPr>
          <a:xfrm>
            <a:off x="3695504" y="3717909"/>
            <a:ext cx="295956" cy="180305"/>
          </a:xfrm>
          <a:custGeom>
            <a:rect b="b" l="l" r="r" t="t"/>
            <a:pathLst>
              <a:path extrusionOk="0" h="199" w="326">
                <a:moveTo>
                  <a:pt x="326" y="104"/>
                </a:moveTo>
                <a:lnTo>
                  <a:pt x="326" y="65"/>
                </a:lnTo>
                <a:lnTo>
                  <a:pt x="326" y="0"/>
                </a:lnTo>
                <a:lnTo>
                  <a:pt x="163" y="95"/>
                </a:lnTo>
                <a:lnTo>
                  <a:pt x="0" y="0"/>
                </a:lnTo>
                <a:lnTo>
                  <a:pt x="0" y="65"/>
                </a:lnTo>
                <a:lnTo>
                  <a:pt x="0" y="104"/>
                </a:lnTo>
                <a:lnTo>
                  <a:pt x="163" y="199"/>
                </a:lnTo>
                <a:close/>
              </a:path>
            </a:pathLst>
          </a:custGeom>
          <a:solidFill>
            <a:srgbClr val="D8D8D8">
              <a:alpha val="49803"/>
            </a:srgbClr>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173" name="Google Shape;173;p30"/>
          <p:cNvSpPr/>
          <p:nvPr/>
        </p:nvSpPr>
        <p:spPr>
          <a:xfrm>
            <a:off x="5175665" y="2493915"/>
            <a:ext cx="296867" cy="179395"/>
          </a:xfrm>
          <a:custGeom>
            <a:rect b="b" l="l" r="r" t="t"/>
            <a:pathLst>
              <a:path extrusionOk="0" h="198" w="327">
                <a:moveTo>
                  <a:pt x="327" y="95"/>
                </a:moveTo>
                <a:lnTo>
                  <a:pt x="327" y="133"/>
                </a:lnTo>
                <a:lnTo>
                  <a:pt x="327" y="198"/>
                </a:lnTo>
                <a:lnTo>
                  <a:pt x="164" y="103"/>
                </a:lnTo>
                <a:lnTo>
                  <a:pt x="0" y="198"/>
                </a:lnTo>
                <a:lnTo>
                  <a:pt x="0" y="133"/>
                </a:lnTo>
                <a:lnTo>
                  <a:pt x="0" y="95"/>
                </a:lnTo>
                <a:lnTo>
                  <a:pt x="164" y="0"/>
                </a:lnTo>
                <a:close/>
              </a:path>
            </a:pathLst>
          </a:custGeom>
          <a:solidFill>
            <a:srgbClr val="D8D8D8">
              <a:alpha val="49803"/>
            </a:srgbClr>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174" name="Google Shape;174;p30"/>
          <p:cNvSpPr/>
          <p:nvPr/>
        </p:nvSpPr>
        <p:spPr>
          <a:xfrm>
            <a:off x="6656738" y="3717909"/>
            <a:ext cx="295956" cy="180305"/>
          </a:xfrm>
          <a:custGeom>
            <a:rect b="b" l="l" r="r" t="t"/>
            <a:pathLst>
              <a:path extrusionOk="0" h="199" w="326">
                <a:moveTo>
                  <a:pt x="326" y="104"/>
                </a:moveTo>
                <a:lnTo>
                  <a:pt x="326" y="65"/>
                </a:lnTo>
                <a:lnTo>
                  <a:pt x="326" y="0"/>
                </a:lnTo>
                <a:lnTo>
                  <a:pt x="163" y="95"/>
                </a:lnTo>
                <a:lnTo>
                  <a:pt x="0" y="0"/>
                </a:lnTo>
                <a:lnTo>
                  <a:pt x="0" y="65"/>
                </a:lnTo>
                <a:lnTo>
                  <a:pt x="0" y="104"/>
                </a:lnTo>
                <a:lnTo>
                  <a:pt x="163" y="199"/>
                </a:lnTo>
                <a:close/>
              </a:path>
            </a:pathLst>
          </a:custGeom>
          <a:solidFill>
            <a:srgbClr val="D8D8D8">
              <a:alpha val="49803"/>
            </a:srgbClr>
          </a:solidFill>
          <a:ln>
            <a:noFill/>
          </a:ln>
        </p:spPr>
        <p:txBody>
          <a:bodyPr anchorCtr="1" anchor="ctr" bIns="33750" lIns="67500" spcFirstLastPara="1" rIns="67500" wrap="square" tIns="33750">
            <a:noAutofit/>
          </a:bodyPr>
          <a:lstStyle/>
          <a:p>
            <a:pPr indent="0" lvl="0" marL="0" marR="0" rtl="0" algn="l">
              <a:lnSpc>
                <a:spcPct val="100000"/>
              </a:lnSpc>
              <a:spcBef>
                <a:spcPts val="0"/>
              </a:spcBef>
              <a:spcAft>
                <a:spcPts val="0"/>
              </a:spcAft>
              <a:buClr>
                <a:schemeClr val="dk1"/>
              </a:buClr>
              <a:buSzPts val="1400"/>
              <a:buFont typeface="Montserrat"/>
              <a:buNone/>
            </a:pPr>
            <a:r>
              <a:t/>
            </a:r>
            <a:endParaRPr b="0" i="0" sz="1400" u="none" strike="noStrike">
              <a:solidFill>
                <a:schemeClr val="dk1"/>
              </a:solidFill>
              <a:latin typeface="Arial"/>
              <a:ea typeface="Arial"/>
              <a:cs typeface="Arial"/>
              <a:sym typeface="Arial"/>
            </a:endParaRPr>
          </a:p>
        </p:txBody>
      </p:sp>
      <p:sp>
        <p:nvSpPr>
          <p:cNvPr id="175" name="Google Shape;175;p30"/>
          <p:cNvSpPr/>
          <p:nvPr/>
        </p:nvSpPr>
        <p:spPr>
          <a:xfrm>
            <a:off x="2208573" y="3009464"/>
            <a:ext cx="308584" cy="377171"/>
          </a:xfrm>
          <a:custGeom>
            <a:rect b="b" l="l" r="r" t="t"/>
            <a:pathLst>
              <a:path extrusionOk="0" h="21600" w="21600">
                <a:moveTo>
                  <a:pt x="10800" y="8836"/>
                </a:moveTo>
                <a:lnTo>
                  <a:pt x="10800" y="5966"/>
                </a:lnTo>
                <a:lnTo>
                  <a:pt x="13928" y="8836"/>
                </a:lnTo>
                <a:cubicBezTo>
                  <a:pt x="13928" y="8836"/>
                  <a:pt x="10800" y="8836"/>
                  <a:pt x="10800" y="8836"/>
                </a:cubicBezTo>
                <a:close/>
                <a:moveTo>
                  <a:pt x="14400" y="19636"/>
                </a:moveTo>
                <a:cubicBezTo>
                  <a:pt x="14400" y="20178"/>
                  <a:pt x="13862" y="20617"/>
                  <a:pt x="13200" y="20617"/>
                </a:cubicBezTo>
                <a:lnTo>
                  <a:pt x="2400" y="20617"/>
                </a:lnTo>
                <a:cubicBezTo>
                  <a:pt x="1738" y="20617"/>
                  <a:pt x="1200" y="20178"/>
                  <a:pt x="1200" y="19636"/>
                </a:cubicBezTo>
                <a:lnTo>
                  <a:pt x="1200" y="6872"/>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2"/>
                </a:cubicBezTo>
                <a:lnTo>
                  <a:pt x="0" y="19636"/>
                </a:lnTo>
                <a:cubicBezTo>
                  <a:pt x="0" y="20720"/>
                  <a:pt x="1075" y="21600"/>
                  <a:pt x="2400" y="21600"/>
                </a:cubicBezTo>
                <a:lnTo>
                  <a:pt x="13200" y="21600"/>
                </a:lnTo>
                <a:cubicBezTo>
                  <a:pt x="14525" y="21600"/>
                  <a:pt x="15600" y="20720"/>
                  <a:pt x="15600" y="19636"/>
                </a:cubicBezTo>
                <a:lnTo>
                  <a:pt x="15600" y="8836"/>
                </a:lnTo>
                <a:lnTo>
                  <a:pt x="11400" y="4909"/>
                </a:lnTo>
                <a:cubicBezTo>
                  <a:pt x="11400" y="4909"/>
                  <a:pt x="2400" y="4909"/>
                  <a:pt x="2400" y="4909"/>
                </a:cubicBezTo>
                <a:close/>
                <a:moveTo>
                  <a:pt x="16800" y="3927"/>
                </a:moveTo>
                <a:lnTo>
                  <a:pt x="16800" y="1058"/>
                </a:lnTo>
                <a:lnTo>
                  <a:pt x="19928" y="3927"/>
                </a:lnTo>
                <a:cubicBezTo>
                  <a:pt x="19928" y="3927"/>
                  <a:pt x="16800" y="3927"/>
                  <a:pt x="16800" y="3927"/>
                </a:cubicBezTo>
                <a:close/>
                <a:moveTo>
                  <a:pt x="17400" y="0"/>
                </a:moveTo>
                <a:lnTo>
                  <a:pt x="8400" y="0"/>
                </a:lnTo>
                <a:cubicBezTo>
                  <a:pt x="7075" y="0"/>
                  <a:pt x="6000" y="879"/>
                  <a:pt x="6000" y="1964"/>
                </a:cubicBezTo>
                <a:lnTo>
                  <a:pt x="6000" y="3436"/>
                </a:lnTo>
                <a:cubicBezTo>
                  <a:pt x="6000" y="3708"/>
                  <a:pt x="6269" y="3927"/>
                  <a:pt x="6600" y="3927"/>
                </a:cubicBezTo>
                <a:cubicBezTo>
                  <a:pt x="6931"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9" y="15709"/>
                  <a:pt x="16800" y="15929"/>
                  <a:pt x="16800" y="16199"/>
                </a:cubicBezTo>
                <a:cubicBezTo>
                  <a:pt x="16800" y="16471"/>
                  <a:pt x="17069" y="16690"/>
                  <a:pt x="17400" y="16690"/>
                </a:cubicBezTo>
                <a:lnTo>
                  <a:pt x="19200" y="16690"/>
                </a:lnTo>
                <a:cubicBezTo>
                  <a:pt x="20525" y="16690"/>
                  <a:pt x="21600" y="15811"/>
                  <a:pt x="21600" y="14727"/>
                </a:cubicBezTo>
                <a:lnTo>
                  <a:pt x="21600" y="3927"/>
                </a:lnTo>
                <a:cubicBezTo>
                  <a:pt x="21600" y="3927"/>
                  <a:pt x="17400" y="0"/>
                  <a:pt x="17400" y="0"/>
                </a:cubicBezTo>
                <a:close/>
              </a:path>
            </a:pathLst>
          </a:custGeom>
          <a:solidFill>
            <a:srgbClr val="3E4143"/>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sp>
        <p:nvSpPr>
          <p:cNvPr id="176" name="Google Shape;176;p30"/>
          <p:cNvSpPr/>
          <p:nvPr/>
        </p:nvSpPr>
        <p:spPr>
          <a:xfrm>
            <a:off x="3650659" y="3043751"/>
            <a:ext cx="377157" cy="308583"/>
          </a:xfrm>
          <a:custGeom>
            <a:rect b="b" l="l" r="r" t="t"/>
            <a:pathLst>
              <a:path extrusionOk="0" h="21600" w="21600">
                <a:moveTo>
                  <a:pt x="20618" y="20400"/>
                </a:moveTo>
                <a:lnTo>
                  <a:pt x="18655" y="20400"/>
                </a:lnTo>
                <a:lnTo>
                  <a:pt x="18655" y="1200"/>
                </a:lnTo>
                <a:lnTo>
                  <a:pt x="20618" y="1200"/>
                </a:lnTo>
                <a:cubicBezTo>
                  <a:pt x="20618" y="1200"/>
                  <a:pt x="20618" y="20400"/>
                  <a:pt x="20618" y="20400"/>
                </a:cubicBezTo>
                <a:close/>
                <a:moveTo>
                  <a:pt x="21109" y="0"/>
                </a:moveTo>
                <a:lnTo>
                  <a:pt x="18164" y="0"/>
                </a:lnTo>
                <a:cubicBezTo>
                  <a:pt x="17893" y="0"/>
                  <a:pt x="17673" y="269"/>
                  <a:pt x="17673" y="600"/>
                </a:cubicBezTo>
                <a:lnTo>
                  <a:pt x="17673" y="21000"/>
                </a:lnTo>
                <a:cubicBezTo>
                  <a:pt x="17673" y="21332"/>
                  <a:pt x="17893" y="21600"/>
                  <a:pt x="18164" y="21600"/>
                </a:cubicBezTo>
                <a:lnTo>
                  <a:pt x="21109" y="21600"/>
                </a:lnTo>
                <a:cubicBezTo>
                  <a:pt x="21380" y="21600"/>
                  <a:pt x="21600" y="21332"/>
                  <a:pt x="21600" y="21000"/>
                </a:cubicBezTo>
                <a:lnTo>
                  <a:pt x="21600" y="600"/>
                </a:lnTo>
                <a:cubicBezTo>
                  <a:pt x="21600" y="269"/>
                  <a:pt x="21380" y="0"/>
                  <a:pt x="21109" y="0"/>
                </a:cubicBezTo>
                <a:moveTo>
                  <a:pt x="8836" y="20400"/>
                </a:moveTo>
                <a:lnTo>
                  <a:pt x="6873" y="20400"/>
                </a:lnTo>
                <a:lnTo>
                  <a:pt x="6873" y="3600"/>
                </a:lnTo>
                <a:lnTo>
                  <a:pt x="8836" y="3600"/>
                </a:lnTo>
                <a:cubicBezTo>
                  <a:pt x="8836" y="3600"/>
                  <a:pt x="8836" y="20400"/>
                  <a:pt x="8836" y="20400"/>
                </a:cubicBezTo>
                <a:close/>
                <a:moveTo>
                  <a:pt x="9327" y="2400"/>
                </a:moveTo>
                <a:lnTo>
                  <a:pt x="6382" y="2400"/>
                </a:lnTo>
                <a:cubicBezTo>
                  <a:pt x="6111" y="2400"/>
                  <a:pt x="5891" y="2669"/>
                  <a:pt x="5891" y="3000"/>
                </a:cubicBezTo>
                <a:lnTo>
                  <a:pt x="5891" y="21000"/>
                </a:lnTo>
                <a:cubicBezTo>
                  <a:pt x="5891" y="21332"/>
                  <a:pt x="6111" y="21600"/>
                  <a:pt x="6382" y="21600"/>
                </a:cubicBezTo>
                <a:lnTo>
                  <a:pt x="9327" y="21600"/>
                </a:lnTo>
                <a:cubicBezTo>
                  <a:pt x="9598" y="21600"/>
                  <a:pt x="9818" y="21332"/>
                  <a:pt x="9818" y="21000"/>
                </a:cubicBezTo>
                <a:lnTo>
                  <a:pt x="9818" y="3000"/>
                </a:lnTo>
                <a:cubicBezTo>
                  <a:pt x="9818" y="2669"/>
                  <a:pt x="9598" y="2400"/>
                  <a:pt x="9327" y="2400"/>
                </a:cubicBezTo>
                <a:moveTo>
                  <a:pt x="14727" y="20400"/>
                </a:moveTo>
                <a:lnTo>
                  <a:pt x="12764" y="20400"/>
                </a:lnTo>
                <a:lnTo>
                  <a:pt x="12764" y="10800"/>
                </a:lnTo>
                <a:lnTo>
                  <a:pt x="14727" y="10800"/>
                </a:lnTo>
                <a:cubicBezTo>
                  <a:pt x="14727" y="10800"/>
                  <a:pt x="14727" y="20400"/>
                  <a:pt x="14727" y="20400"/>
                </a:cubicBezTo>
                <a:close/>
                <a:moveTo>
                  <a:pt x="15218" y="9600"/>
                </a:moveTo>
                <a:lnTo>
                  <a:pt x="12273" y="9600"/>
                </a:lnTo>
                <a:cubicBezTo>
                  <a:pt x="12002" y="9600"/>
                  <a:pt x="11782" y="9869"/>
                  <a:pt x="11782" y="10200"/>
                </a:cubicBezTo>
                <a:lnTo>
                  <a:pt x="11782" y="21000"/>
                </a:lnTo>
                <a:cubicBezTo>
                  <a:pt x="11782" y="21332"/>
                  <a:pt x="12002" y="21600"/>
                  <a:pt x="12273" y="21600"/>
                </a:cubicBezTo>
                <a:lnTo>
                  <a:pt x="15218" y="21600"/>
                </a:lnTo>
                <a:cubicBezTo>
                  <a:pt x="15489" y="21600"/>
                  <a:pt x="15709" y="21332"/>
                  <a:pt x="15709" y="21000"/>
                </a:cubicBezTo>
                <a:lnTo>
                  <a:pt x="15709" y="10200"/>
                </a:lnTo>
                <a:cubicBezTo>
                  <a:pt x="15709" y="9869"/>
                  <a:pt x="15489" y="9600"/>
                  <a:pt x="15218" y="9600"/>
                </a:cubicBezTo>
                <a:moveTo>
                  <a:pt x="2945" y="20400"/>
                </a:moveTo>
                <a:lnTo>
                  <a:pt x="982" y="20400"/>
                </a:lnTo>
                <a:lnTo>
                  <a:pt x="982" y="14400"/>
                </a:lnTo>
                <a:lnTo>
                  <a:pt x="2945" y="14400"/>
                </a:lnTo>
                <a:cubicBezTo>
                  <a:pt x="2945" y="14400"/>
                  <a:pt x="2945" y="20400"/>
                  <a:pt x="2945" y="20400"/>
                </a:cubicBezTo>
                <a:close/>
                <a:moveTo>
                  <a:pt x="3436" y="13200"/>
                </a:moveTo>
                <a:lnTo>
                  <a:pt x="491" y="13200"/>
                </a:lnTo>
                <a:cubicBezTo>
                  <a:pt x="220" y="13200"/>
                  <a:pt x="0" y="13469"/>
                  <a:pt x="0" y="13800"/>
                </a:cubicBezTo>
                <a:lnTo>
                  <a:pt x="0" y="21000"/>
                </a:lnTo>
                <a:cubicBezTo>
                  <a:pt x="0" y="21332"/>
                  <a:pt x="220" y="21600"/>
                  <a:pt x="491" y="21600"/>
                </a:cubicBezTo>
                <a:lnTo>
                  <a:pt x="3436" y="21600"/>
                </a:lnTo>
                <a:cubicBezTo>
                  <a:pt x="3707" y="21600"/>
                  <a:pt x="3927" y="21332"/>
                  <a:pt x="3927" y="21000"/>
                </a:cubicBezTo>
                <a:lnTo>
                  <a:pt x="3927" y="13800"/>
                </a:lnTo>
                <a:cubicBezTo>
                  <a:pt x="3927" y="13469"/>
                  <a:pt x="3707" y="13200"/>
                  <a:pt x="3436" y="13200"/>
                </a:cubicBezTo>
              </a:path>
            </a:pathLst>
          </a:custGeom>
          <a:solidFill>
            <a:schemeClr val="dk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sp>
        <p:nvSpPr>
          <p:cNvPr id="177" name="Google Shape;177;p30"/>
          <p:cNvSpPr/>
          <p:nvPr/>
        </p:nvSpPr>
        <p:spPr>
          <a:xfrm>
            <a:off x="5135520" y="3041773"/>
            <a:ext cx="377157" cy="308583"/>
          </a:xfrm>
          <a:custGeom>
            <a:rect b="b" l="l" r="r" t="t"/>
            <a:pathLst>
              <a:path extrusionOk="0" h="21600" w="21600">
                <a:moveTo>
                  <a:pt x="2455" y="15600"/>
                </a:moveTo>
                <a:lnTo>
                  <a:pt x="982" y="15600"/>
                </a:lnTo>
                <a:lnTo>
                  <a:pt x="982" y="1200"/>
                </a:lnTo>
                <a:lnTo>
                  <a:pt x="16691" y="1200"/>
                </a:lnTo>
                <a:lnTo>
                  <a:pt x="16691" y="3000"/>
                </a:lnTo>
                <a:cubicBezTo>
                  <a:pt x="16691" y="3332"/>
                  <a:pt x="16911" y="3600"/>
                  <a:pt x="17182" y="3600"/>
                </a:cubicBezTo>
                <a:cubicBezTo>
                  <a:pt x="17453" y="3600"/>
                  <a:pt x="17673" y="3332"/>
                  <a:pt x="17673" y="3000"/>
                </a:cubicBezTo>
                <a:lnTo>
                  <a:pt x="17673" y="1200"/>
                </a:lnTo>
                <a:cubicBezTo>
                  <a:pt x="17673" y="538"/>
                  <a:pt x="17233" y="0"/>
                  <a:pt x="16691" y="0"/>
                </a:cubicBezTo>
                <a:lnTo>
                  <a:pt x="982" y="0"/>
                </a:lnTo>
                <a:cubicBezTo>
                  <a:pt x="440" y="0"/>
                  <a:pt x="0" y="538"/>
                  <a:pt x="0" y="1200"/>
                </a:cubicBezTo>
                <a:lnTo>
                  <a:pt x="0" y="15600"/>
                </a:lnTo>
                <a:cubicBezTo>
                  <a:pt x="0" y="16262"/>
                  <a:pt x="440" y="16800"/>
                  <a:pt x="982" y="16800"/>
                </a:cubicBezTo>
                <a:lnTo>
                  <a:pt x="2455" y="16800"/>
                </a:lnTo>
                <a:cubicBezTo>
                  <a:pt x="2725" y="16800"/>
                  <a:pt x="2945" y="16532"/>
                  <a:pt x="2945" y="16200"/>
                </a:cubicBezTo>
                <a:cubicBezTo>
                  <a:pt x="2945" y="15869"/>
                  <a:pt x="2725" y="15600"/>
                  <a:pt x="2455" y="15600"/>
                </a:cubicBezTo>
                <a:moveTo>
                  <a:pt x="20618" y="20400"/>
                </a:moveTo>
                <a:lnTo>
                  <a:pt x="4909" y="20400"/>
                </a:lnTo>
                <a:lnTo>
                  <a:pt x="4909" y="6000"/>
                </a:lnTo>
                <a:lnTo>
                  <a:pt x="20618" y="6000"/>
                </a:lnTo>
                <a:cubicBezTo>
                  <a:pt x="20618" y="6000"/>
                  <a:pt x="20618" y="20400"/>
                  <a:pt x="20618" y="20400"/>
                </a:cubicBezTo>
                <a:close/>
                <a:moveTo>
                  <a:pt x="20618" y="4800"/>
                </a:moveTo>
                <a:lnTo>
                  <a:pt x="4909" y="4800"/>
                </a:lnTo>
                <a:cubicBezTo>
                  <a:pt x="4367" y="4800"/>
                  <a:pt x="3927" y="5338"/>
                  <a:pt x="3927" y="6000"/>
                </a:cubicBezTo>
                <a:lnTo>
                  <a:pt x="3927" y="20400"/>
                </a:lnTo>
                <a:cubicBezTo>
                  <a:pt x="3927" y="21062"/>
                  <a:pt x="4367" y="21600"/>
                  <a:pt x="4909" y="21600"/>
                </a:cubicBezTo>
                <a:lnTo>
                  <a:pt x="20618" y="21600"/>
                </a:lnTo>
                <a:cubicBezTo>
                  <a:pt x="21160" y="21600"/>
                  <a:pt x="21600" y="21062"/>
                  <a:pt x="21600" y="20400"/>
                </a:cubicBezTo>
                <a:lnTo>
                  <a:pt x="21600" y="6000"/>
                </a:lnTo>
                <a:cubicBezTo>
                  <a:pt x="21600" y="5338"/>
                  <a:pt x="21160" y="4800"/>
                  <a:pt x="20618" y="4800"/>
                </a:cubicBezTo>
              </a:path>
            </a:pathLst>
          </a:custGeom>
          <a:solidFill>
            <a:schemeClr val="accent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sp>
        <p:nvSpPr>
          <p:cNvPr id="178" name="Google Shape;178;p30"/>
          <p:cNvSpPr/>
          <p:nvPr/>
        </p:nvSpPr>
        <p:spPr>
          <a:xfrm>
            <a:off x="6616136" y="3009464"/>
            <a:ext cx="377157" cy="377157"/>
          </a:xfrm>
          <a:custGeom>
            <a:rect b="b" l="l" r="r" t="t"/>
            <a:pathLst>
              <a:path extrusionOk="0" h="21600" w="2160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chemeClr val="accent3"/>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179" name="Google Shape;179;p30"/>
          <p:cNvGrpSpPr/>
          <p:nvPr/>
        </p:nvGrpSpPr>
        <p:grpSpPr>
          <a:xfrm>
            <a:off x="1300390" y="1723001"/>
            <a:ext cx="5086187" cy="690647"/>
            <a:chOff x="1451469" y="1257914"/>
            <a:chExt cx="7195743" cy="977100"/>
          </a:xfrm>
        </p:grpSpPr>
        <p:grpSp>
          <p:nvGrpSpPr>
            <p:cNvPr id="180" name="Google Shape;180;p30"/>
            <p:cNvGrpSpPr/>
            <p:nvPr/>
          </p:nvGrpSpPr>
          <p:grpSpPr>
            <a:xfrm>
              <a:off x="1451469" y="1257914"/>
              <a:ext cx="3006299" cy="977100"/>
              <a:chOff x="1576477" y="4630981"/>
              <a:chExt cx="3006299" cy="977100"/>
            </a:xfrm>
          </p:grpSpPr>
          <p:sp>
            <p:nvSpPr>
              <p:cNvPr id="181" name="Google Shape;181;p30"/>
              <p:cNvSpPr txBox="1"/>
              <p:nvPr/>
            </p:nvSpPr>
            <p:spPr>
              <a:xfrm>
                <a:off x="1576477" y="4962134"/>
                <a:ext cx="3006299" cy="645947"/>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182" name="Google Shape;182;p30"/>
              <p:cNvSpPr/>
              <p:nvPr/>
            </p:nvSpPr>
            <p:spPr>
              <a:xfrm>
                <a:off x="1908808" y="4630981"/>
                <a:ext cx="234163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Documents</a:t>
                </a:r>
                <a:endParaRPr sz="1100"/>
              </a:p>
            </p:txBody>
          </p:sp>
        </p:grpSp>
        <p:grpSp>
          <p:nvGrpSpPr>
            <p:cNvPr id="183" name="Google Shape;183;p30"/>
            <p:cNvGrpSpPr/>
            <p:nvPr/>
          </p:nvGrpSpPr>
          <p:grpSpPr>
            <a:xfrm>
              <a:off x="5640907" y="1257914"/>
              <a:ext cx="3006305" cy="977100"/>
              <a:chOff x="1576473" y="4630981"/>
              <a:chExt cx="3006305" cy="977100"/>
            </a:xfrm>
          </p:grpSpPr>
          <p:sp>
            <p:nvSpPr>
              <p:cNvPr id="184" name="Google Shape;184;p30"/>
              <p:cNvSpPr txBox="1"/>
              <p:nvPr/>
            </p:nvSpPr>
            <p:spPr>
              <a:xfrm>
                <a:off x="1576473" y="4962134"/>
                <a:ext cx="3006305" cy="645947"/>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185" name="Google Shape;185;p30"/>
              <p:cNvSpPr/>
              <p:nvPr/>
            </p:nvSpPr>
            <p:spPr>
              <a:xfrm>
                <a:off x="1908808" y="4630981"/>
                <a:ext cx="234163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Presentation</a:t>
                </a:r>
                <a:endParaRPr sz="1100"/>
              </a:p>
            </p:txBody>
          </p:sp>
        </p:grpSp>
      </p:grpSp>
      <p:grpSp>
        <p:nvGrpSpPr>
          <p:cNvPr id="186" name="Google Shape;186;p30"/>
          <p:cNvGrpSpPr/>
          <p:nvPr/>
        </p:nvGrpSpPr>
        <p:grpSpPr>
          <a:xfrm>
            <a:off x="2739749" y="4004761"/>
            <a:ext cx="5103862" cy="690647"/>
            <a:chOff x="3487819" y="4486062"/>
            <a:chExt cx="7220748" cy="977100"/>
          </a:xfrm>
        </p:grpSpPr>
        <p:grpSp>
          <p:nvGrpSpPr>
            <p:cNvPr id="187" name="Google Shape;187;p30"/>
            <p:cNvGrpSpPr/>
            <p:nvPr/>
          </p:nvGrpSpPr>
          <p:grpSpPr>
            <a:xfrm>
              <a:off x="3487819" y="4486062"/>
              <a:ext cx="3111027" cy="977100"/>
              <a:chOff x="1524112" y="4630981"/>
              <a:chExt cx="3111027" cy="977100"/>
            </a:xfrm>
          </p:grpSpPr>
          <p:sp>
            <p:nvSpPr>
              <p:cNvPr id="188" name="Google Shape;188;p30"/>
              <p:cNvSpPr txBox="1"/>
              <p:nvPr/>
            </p:nvSpPr>
            <p:spPr>
              <a:xfrm>
                <a:off x="1524112" y="4962134"/>
                <a:ext cx="3111027" cy="645947"/>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189" name="Google Shape;189;p30"/>
              <p:cNvSpPr/>
              <p:nvPr/>
            </p:nvSpPr>
            <p:spPr>
              <a:xfrm>
                <a:off x="1908808" y="4630981"/>
                <a:ext cx="234163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Analytics</a:t>
                </a:r>
                <a:endParaRPr sz="1100"/>
              </a:p>
            </p:txBody>
          </p:sp>
        </p:grpSp>
        <p:grpSp>
          <p:nvGrpSpPr>
            <p:cNvPr id="190" name="Google Shape;190;p30"/>
            <p:cNvGrpSpPr/>
            <p:nvPr/>
          </p:nvGrpSpPr>
          <p:grpSpPr>
            <a:xfrm>
              <a:off x="7768989" y="4486062"/>
              <a:ext cx="2939578" cy="977100"/>
              <a:chOff x="1609837" y="4630981"/>
              <a:chExt cx="2939578" cy="977100"/>
            </a:xfrm>
          </p:grpSpPr>
          <p:sp>
            <p:nvSpPr>
              <p:cNvPr id="191" name="Google Shape;191;p30"/>
              <p:cNvSpPr txBox="1"/>
              <p:nvPr/>
            </p:nvSpPr>
            <p:spPr>
              <a:xfrm>
                <a:off x="1609837" y="4962134"/>
                <a:ext cx="2939578" cy="645947"/>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192" name="Google Shape;192;p30"/>
              <p:cNvSpPr/>
              <p:nvPr/>
            </p:nvSpPr>
            <p:spPr>
              <a:xfrm>
                <a:off x="1908808" y="4630981"/>
                <a:ext cx="234163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Graphic Design</a:t>
                </a:r>
                <a:endParaRPr sz="1100"/>
              </a:p>
            </p:txBody>
          </p:sp>
        </p:grpSp>
      </p:grpSp>
      <p:sp>
        <p:nvSpPr>
          <p:cNvPr id="193" name="Google Shape;193;p30"/>
          <p:cNvSpPr txBox="1"/>
          <p:nvPr/>
        </p:nvSpPr>
        <p:spPr>
          <a:xfrm>
            <a:off x="2355800" y="417802"/>
            <a:ext cx="44324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Business Service</a:t>
            </a:r>
            <a:endParaRPr sz="1100"/>
          </a:p>
        </p:txBody>
      </p:sp>
      <p:sp>
        <p:nvSpPr>
          <p:cNvPr id="194" name="Google Shape;194;p30"/>
          <p:cNvSpPr/>
          <p:nvPr/>
        </p:nvSpPr>
        <p:spPr>
          <a:xfrm>
            <a:off x="6073114" y="2407848"/>
            <a:ext cx="1463200" cy="1463200"/>
          </a:xfrm>
          <a:prstGeom prst="arc">
            <a:avLst>
              <a:gd fmla="val 10824132" name="adj1"/>
              <a:gd fmla="val 0" name="adj2"/>
            </a:avLst>
          </a:prstGeom>
          <a:noFill/>
          <a:ln cap="flat" cmpd="sng" w="25400">
            <a:solidFill>
              <a:schemeClr val="accent3"/>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5" name="Google Shape;195;p30"/>
          <p:cNvSpPr/>
          <p:nvPr/>
        </p:nvSpPr>
        <p:spPr>
          <a:xfrm>
            <a:off x="3111883" y="2407848"/>
            <a:ext cx="1463200" cy="1463200"/>
          </a:xfrm>
          <a:prstGeom prst="arc">
            <a:avLst>
              <a:gd fmla="val 10824132" name="adj1"/>
              <a:gd fmla="val 0" name="adj2"/>
            </a:avLst>
          </a:prstGeom>
          <a:noFill/>
          <a:ln cap="flat" cmpd="sng" w="25400">
            <a:solidFill>
              <a:schemeClr val="dk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6" name="Google Shape;196;p30"/>
          <p:cNvSpPr/>
          <p:nvPr/>
        </p:nvSpPr>
        <p:spPr>
          <a:xfrm rot="10800000">
            <a:off x="1631266" y="2571750"/>
            <a:ext cx="1463200" cy="1463200"/>
          </a:xfrm>
          <a:prstGeom prst="arc">
            <a:avLst>
              <a:gd fmla="val 10824132" name="adj1"/>
              <a:gd fmla="val 0" name="adj2"/>
            </a:avLst>
          </a:prstGeom>
          <a:noFill/>
          <a:ln cap="flat" cmpd="sng" w="25400">
            <a:solidFill>
              <a:srgbClr val="3F3F3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7" name="Google Shape;197;p30"/>
          <p:cNvSpPr/>
          <p:nvPr/>
        </p:nvSpPr>
        <p:spPr>
          <a:xfrm rot="10800000">
            <a:off x="4592499" y="2571750"/>
            <a:ext cx="1463200" cy="1463200"/>
          </a:xfrm>
          <a:prstGeom prst="arc">
            <a:avLst>
              <a:gd fmla="val 10824132" name="adj1"/>
              <a:gd fmla="val 0" name="adj2"/>
            </a:avLst>
          </a:prstGeom>
          <a:noFill/>
          <a:ln cap="flat" cmpd="sng" w="25400">
            <a:solidFill>
              <a:schemeClr val="accent2"/>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198" name="Google Shape;198;p30"/>
          <p:cNvSpPr txBox="1"/>
          <p:nvPr/>
        </p:nvSpPr>
        <p:spPr>
          <a:xfrm>
            <a:off x="1885947" y="933844"/>
            <a:ext cx="5372103" cy="383654"/>
          </a:xfrm>
          <a:prstGeom prst="rect">
            <a:avLst/>
          </a:prstGeom>
          <a:noFill/>
          <a:ln>
            <a:noFill/>
          </a:ln>
        </p:spPr>
        <p:txBody>
          <a:bodyPr anchorCtr="0" anchor="t" bIns="34275" lIns="0" spcFirstLastPara="1" rIns="0" wrap="square" tIns="34275">
            <a:noAutofit/>
          </a:bodyPr>
          <a:lstStyle/>
          <a:p>
            <a:pPr indent="0" lvl="0" marL="0" marR="0" rtl="0" algn="ctr">
              <a:lnSpc>
                <a:spcPct val="16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 of Lorem Ipsum available, alteration in some form. There are many variations of available, alteration in some form.</a:t>
            </a: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31"/>
          <p:cNvSpPr txBox="1"/>
          <p:nvPr/>
        </p:nvSpPr>
        <p:spPr>
          <a:xfrm>
            <a:off x="417800" y="2017751"/>
            <a:ext cx="2806336" cy="1107996"/>
          </a:xfrm>
          <a:prstGeom prst="rect">
            <a:avLst/>
          </a:prstGeom>
          <a:noFill/>
          <a:ln>
            <a:noFill/>
          </a:ln>
        </p:spPr>
        <p:txBody>
          <a:bodyPr anchorCtr="0" anchor="t" bIns="34275" lIns="0" spcFirstLastPara="1" rIns="0" wrap="square" tIns="34275">
            <a:noAutofit/>
          </a:bodyPr>
          <a:lstStyle/>
          <a:p>
            <a:pPr indent="0" lvl="0" marL="0" marR="0" rtl="0" algn="l">
              <a:lnSpc>
                <a:spcPct val="120000"/>
              </a:lnSpc>
              <a:spcBef>
                <a:spcPts val="0"/>
              </a:spcBef>
              <a:spcAft>
                <a:spcPts val="0"/>
              </a:spcAft>
              <a:buNone/>
            </a:pPr>
            <a:r>
              <a:rPr b="1" lang="en" sz="2300">
                <a:solidFill>
                  <a:schemeClr val="dk1"/>
                </a:solidFill>
                <a:latin typeface="Montserrat"/>
                <a:ea typeface="Montserrat"/>
                <a:cs typeface="Montserrat"/>
                <a:sym typeface="Montserrat"/>
              </a:rPr>
              <a:t>THE</a:t>
            </a:r>
            <a:br>
              <a:rPr b="1" lang="en" sz="2300">
                <a:solidFill>
                  <a:schemeClr val="dk1"/>
                </a:solidFill>
                <a:latin typeface="Montserrat"/>
                <a:ea typeface="Montserrat"/>
                <a:cs typeface="Montserrat"/>
                <a:sym typeface="Montserrat"/>
              </a:rPr>
            </a:br>
            <a:r>
              <a:rPr b="1" lang="en" sz="2300">
                <a:solidFill>
                  <a:schemeClr val="dk1"/>
                </a:solidFill>
                <a:latin typeface="Montserrat"/>
                <a:ea typeface="Montserrat"/>
                <a:cs typeface="Montserrat"/>
                <a:sym typeface="Montserrat"/>
              </a:rPr>
              <a:t>MOUNTAIN</a:t>
            </a:r>
            <a:br>
              <a:rPr b="1" lang="en" sz="2300">
                <a:solidFill>
                  <a:schemeClr val="dk1"/>
                </a:solidFill>
                <a:latin typeface="Montserrat"/>
                <a:ea typeface="Montserrat"/>
                <a:cs typeface="Montserrat"/>
                <a:sym typeface="Montserrat"/>
              </a:rPr>
            </a:br>
            <a:r>
              <a:rPr b="1" lang="en" sz="2300">
                <a:solidFill>
                  <a:schemeClr val="dk1"/>
                </a:solidFill>
                <a:latin typeface="Montserrat"/>
                <a:ea typeface="Montserrat"/>
                <a:cs typeface="Montserrat"/>
                <a:sym typeface="Montserrat"/>
              </a:rPr>
              <a:t>TOURISM</a:t>
            </a:r>
            <a:endParaRPr sz="1100"/>
          </a:p>
        </p:txBody>
      </p:sp>
      <p:grpSp>
        <p:nvGrpSpPr>
          <p:cNvPr id="204" name="Google Shape;204;p31"/>
          <p:cNvGrpSpPr/>
          <p:nvPr/>
        </p:nvGrpSpPr>
        <p:grpSpPr>
          <a:xfrm>
            <a:off x="417800" y="417800"/>
            <a:ext cx="8308400" cy="4307899"/>
            <a:chOff x="557067" y="557067"/>
            <a:chExt cx="11077866" cy="5743865"/>
          </a:xfrm>
        </p:grpSpPr>
        <p:sp>
          <p:nvSpPr>
            <p:cNvPr id="205" name="Google Shape;205;p31"/>
            <p:cNvSpPr/>
            <p:nvPr/>
          </p:nvSpPr>
          <p:spPr>
            <a:xfrm>
              <a:off x="557067" y="557067"/>
              <a:ext cx="11077863" cy="45719"/>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6" name="Google Shape;206;p31"/>
            <p:cNvSpPr/>
            <p:nvPr/>
          </p:nvSpPr>
          <p:spPr>
            <a:xfrm>
              <a:off x="557070" y="6255213"/>
              <a:ext cx="11077863" cy="45719"/>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7" name="Google Shape;207;p31"/>
            <p:cNvSpPr/>
            <p:nvPr/>
          </p:nvSpPr>
          <p:spPr>
            <a:xfrm rot="-5400000">
              <a:off x="-131017" y="1290874"/>
              <a:ext cx="1421895" cy="45720"/>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8" name="Google Shape;208;p31"/>
            <p:cNvSpPr/>
            <p:nvPr/>
          </p:nvSpPr>
          <p:spPr>
            <a:xfrm rot="-5400000">
              <a:off x="-131017" y="5521404"/>
              <a:ext cx="1421895" cy="45721"/>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9" name="Google Shape;209;p31"/>
            <p:cNvSpPr/>
            <p:nvPr/>
          </p:nvSpPr>
          <p:spPr>
            <a:xfrm rot="-5400000">
              <a:off x="8785860" y="3406139"/>
              <a:ext cx="5652426" cy="45720"/>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sp>
        <p:nvSpPr>
          <p:cNvPr id="210" name="Google Shape;210;p31"/>
          <p:cNvSpPr/>
          <p:nvPr/>
        </p:nvSpPr>
        <p:spPr>
          <a:xfrm>
            <a:off x="4420886" y="1135724"/>
            <a:ext cx="462089" cy="252049"/>
          </a:xfrm>
          <a:custGeom>
            <a:rect b="b" l="l" r="r" t="t"/>
            <a:pathLst>
              <a:path extrusionOk="0" h="21600" w="2160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6873" y="18000"/>
                </a:lnTo>
                <a:lnTo>
                  <a:pt x="6873" y="3600"/>
                </a:lnTo>
                <a:lnTo>
                  <a:pt x="1964" y="3600"/>
                </a:lnTo>
                <a:cubicBezTo>
                  <a:pt x="1964" y="3600"/>
                  <a:pt x="1964" y="18000"/>
                  <a:pt x="1964" y="18000"/>
                </a:cubicBezTo>
                <a:close/>
              </a:path>
            </a:pathLst>
          </a:custGeom>
          <a:solidFill>
            <a:schemeClr val="accent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sp>
        <p:nvSpPr>
          <p:cNvPr id="211" name="Google Shape;211;p31"/>
          <p:cNvSpPr txBox="1"/>
          <p:nvPr/>
        </p:nvSpPr>
        <p:spPr>
          <a:xfrm>
            <a:off x="3589455" y="1818372"/>
            <a:ext cx="2124951" cy="456577"/>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12" name="Google Shape;212;p31"/>
          <p:cNvSpPr/>
          <p:nvPr/>
        </p:nvSpPr>
        <p:spPr>
          <a:xfrm>
            <a:off x="3824359" y="1584302"/>
            <a:ext cx="165514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Your Title Here</a:t>
            </a:r>
            <a:endParaRPr sz="1100"/>
          </a:p>
        </p:txBody>
      </p:sp>
      <p:sp>
        <p:nvSpPr>
          <p:cNvPr id="213" name="Google Shape;213;p31"/>
          <p:cNvSpPr/>
          <p:nvPr/>
        </p:nvSpPr>
        <p:spPr>
          <a:xfrm>
            <a:off x="6712783" y="1135724"/>
            <a:ext cx="462089" cy="252049"/>
          </a:xfrm>
          <a:custGeom>
            <a:rect b="b" l="l" r="r" t="t"/>
            <a:pathLst>
              <a:path extrusionOk="0" h="21600" w="21600">
                <a:moveTo>
                  <a:pt x="19636" y="18000"/>
                </a:moveTo>
                <a:cubicBezTo>
                  <a:pt x="19636" y="18995"/>
                  <a:pt x="19196" y="19800"/>
                  <a:pt x="18655" y="19800"/>
                </a:cubicBezTo>
                <a:lnTo>
                  <a:pt x="1964" y="19800"/>
                </a:lnTo>
                <a:cubicBezTo>
                  <a:pt x="1422" y="19800"/>
                  <a:pt x="982" y="18995"/>
                  <a:pt x="982" y="18000"/>
                </a:cubicBezTo>
                <a:lnTo>
                  <a:pt x="982" y="3600"/>
                </a:lnTo>
                <a:cubicBezTo>
                  <a:pt x="982" y="2607"/>
                  <a:pt x="1422" y="1800"/>
                  <a:pt x="1964" y="1800"/>
                </a:cubicBezTo>
                <a:lnTo>
                  <a:pt x="18655" y="1800"/>
                </a:lnTo>
                <a:cubicBezTo>
                  <a:pt x="19196" y="1800"/>
                  <a:pt x="19636" y="2607"/>
                  <a:pt x="19636" y="3600"/>
                </a:cubicBezTo>
                <a:cubicBezTo>
                  <a:pt x="19636" y="3600"/>
                  <a:pt x="19636" y="18000"/>
                  <a:pt x="19636" y="18000"/>
                </a:cubicBezTo>
                <a:close/>
                <a:moveTo>
                  <a:pt x="20618" y="7200"/>
                </a:moveTo>
                <a:lnTo>
                  <a:pt x="20618" y="3600"/>
                </a:lnTo>
                <a:cubicBezTo>
                  <a:pt x="20618" y="1612"/>
                  <a:pt x="19739" y="0"/>
                  <a:pt x="18655" y="0"/>
                </a:cubicBezTo>
                <a:lnTo>
                  <a:pt x="1964" y="0"/>
                </a:lnTo>
                <a:cubicBezTo>
                  <a:pt x="879" y="0"/>
                  <a:pt x="0" y="1612"/>
                  <a:pt x="0" y="3600"/>
                </a:cubicBezTo>
                <a:lnTo>
                  <a:pt x="0" y="18000"/>
                </a:lnTo>
                <a:cubicBezTo>
                  <a:pt x="0" y="19989"/>
                  <a:pt x="879" y="21600"/>
                  <a:pt x="1964" y="21600"/>
                </a:cubicBezTo>
                <a:lnTo>
                  <a:pt x="18655" y="21600"/>
                </a:lnTo>
                <a:cubicBezTo>
                  <a:pt x="19739" y="21600"/>
                  <a:pt x="20618" y="19989"/>
                  <a:pt x="20618" y="18000"/>
                </a:cubicBezTo>
                <a:lnTo>
                  <a:pt x="20618" y="14400"/>
                </a:lnTo>
                <a:cubicBezTo>
                  <a:pt x="21160" y="14400"/>
                  <a:pt x="21600" y="13595"/>
                  <a:pt x="21600" y="12600"/>
                </a:cubicBezTo>
                <a:lnTo>
                  <a:pt x="21600" y="9000"/>
                </a:lnTo>
                <a:cubicBezTo>
                  <a:pt x="21600" y="8007"/>
                  <a:pt x="21160" y="7200"/>
                  <a:pt x="20618" y="7200"/>
                </a:cubicBezTo>
                <a:moveTo>
                  <a:pt x="1964" y="18000"/>
                </a:moveTo>
                <a:lnTo>
                  <a:pt x="10800" y="18000"/>
                </a:lnTo>
                <a:lnTo>
                  <a:pt x="10800" y="3600"/>
                </a:lnTo>
                <a:lnTo>
                  <a:pt x="1964" y="3600"/>
                </a:lnTo>
                <a:cubicBezTo>
                  <a:pt x="1964" y="3600"/>
                  <a:pt x="1964" y="18000"/>
                  <a:pt x="1964" y="18000"/>
                </a:cubicBezTo>
                <a:close/>
              </a:path>
            </a:pathLst>
          </a:custGeom>
          <a:solidFill>
            <a:schemeClr val="accent3"/>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sp>
        <p:nvSpPr>
          <p:cNvPr id="214" name="Google Shape;214;p31"/>
          <p:cNvSpPr txBox="1"/>
          <p:nvPr/>
        </p:nvSpPr>
        <p:spPr>
          <a:xfrm>
            <a:off x="5881352" y="1818372"/>
            <a:ext cx="2124951" cy="456577"/>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15" name="Google Shape;215;p31"/>
          <p:cNvSpPr/>
          <p:nvPr/>
        </p:nvSpPr>
        <p:spPr>
          <a:xfrm>
            <a:off x="6116255" y="1584302"/>
            <a:ext cx="165514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Your Title Here</a:t>
            </a:r>
            <a:endParaRPr sz="1100"/>
          </a:p>
        </p:txBody>
      </p:sp>
      <p:sp>
        <p:nvSpPr>
          <p:cNvPr id="216" name="Google Shape;216;p31"/>
          <p:cNvSpPr/>
          <p:nvPr/>
        </p:nvSpPr>
        <p:spPr>
          <a:xfrm>
            <a:off x="4525844" y="2885636"/>
            <a:ext cx="252173" cy="462089"/>
          </a:xfrm>
          <a:custGeom>
            <a:rect b="b" l="l" r="r" t="t"/>
            <a:pathLst>
              <a:path extrusionOk="0" h="21600" w="21600">
                <a:moveTo>
                  <a:pt x="19790" y="20121"/>
                </a:moveTo>
                <a:cubicBezTo>
                  <a:pt x="19790" y="20393"/>
                  <a:pt x="19385" y="20612"/>
                  <a:pt x="18886" y="20612"/>
                </a:cubicBezTo>
                <a:cubicBezTo>
                  <a:pt x="18626" y="20612"/>
                  <a:pt x="18396" y="20552"/>
                  <a:pt x="18231" y="20457"/>
                </a:cubicBezTo>
                <a:lnTo>
                  <a:pt x="18227" y="20459"/>
                </a:lnTo>
                <a:lnTo>
                  <a:pt x="17991" y="20342"/>
                </a:lnTo>
                <a:lnTo>
                  <a:pt x="17991" y="1256"/>
                </a:lnTo>
                <a:lnTo>
                  <a:pt x="18255" y="1126"/>
                </a:lnTo>
                <a:lnTo>
                  <a:pt x="18258" y="1127"/>
                </a:lnTo>
                <a:cubicBezTo>
                  <a:pt x="18421" y="1042"/>
                  <a:pt x="18641" y="987"/>
                  <a:pt x="18886" y="987"/>
                </a:cubicBezTo>
                <a:cubicBezTo>
                  <a:pt x="19385" y="987"/>
                  <a:pt x="19790" y="1208"/>
                  <a:pt x="19790" y="1479"/>
                </a:cubicBezTo>
                <a:cubicBezTo>
                  <a:pt x="19790" y="1479"/>
                  <a:pt x="19790" y="20121"/>
                  <a:pt x="19790" y="20121"/>
                </a:cubicBezTo>
                <a:close/>
                <a:moveTo>
                  <a:pt x="16192" y="19448"/>
                </a:moveTo>
                <a:lnTo>
                  <a:pt x="7196" y="14978"/>
                </a:lnTo>
                <a:lnTo>
                  <a:pt x="7196" y="6607"/>
                </a:lnTo>
                <a:lnTo>
                  <a:pt x="7599" y="6407"/>
                </a:lnTo>
                <a:lnTo>
                  <a:pt x="7595" y="6406"/>
                </a:lnTo>
                <a:lnTo>
                  <a:pt x="16192" y="2147"/>
                </a:lnTo>
                <a:cubicBezTo>
                  <a:pt x="16192" y="2147"/>
                  <a:pt x="16192" y="19448"/>
                  <a:pt x="16192" y="19448"/>
                </a:cubicBezTo>
                <a:close/>
                <a:moveTo>
                  <a:pt x="5397" y="14648"/>
                </a:moveTo>
                <a:cubicBezTo>
                  <a:pt x="3344" y="14284"/>
                  <a:pt x="1799" y="12700"/>
                  <a:pt x="1799" y="10800"/>
                </a:cubicBezTo>
                <a:cubicBezTo>
                  <a:pt x="1799" y="8900"/>
                  <a:pt x="3344" y="7315"/>
                  <a:pt x="5397" y="6952"/>
                </a:cubicBezTo>
                <a:cubicBezTo>
                  <a:pt x="5397" y="6952"/>
                  <a:pt x="5397" y="14648"/>
                  <a:pt x="5397" y="14648"/>
                </a:cubicBezTo>
                <a:close/>
                <a:moveTo>
                  <a:pt x="21589" y="1527"/>
                </a:moveTo>
                <a:cubicBezTo>
                  <a:pt x="21591" y="1508"/>
                  <a:pt x="21600" y="1490"/>
                  <a:pt x="21600" y="1472"/>
                </a:cubicBezTo>
                <a:cubicBezTo>
                  <a:pt x="21600" y="658"/>
                  <a:pt x="20386" y="0"/>
                  <a:pt x="18889" y="0"/>
                </a:cubicBezTo>
                <a:cubicBezTo>
                  <a:pt x="18123" y="0"/>
                  <a:pt x="17435" y="174"/>
                  <a:pt x="16942" y="451"/>
                </a:cubicBezTo>
                <a:lnTo>
                  <a:pt x="5939" y="5905"/>
                </a:lnTo>
                <a:cubicBezTo>
                  <a:pt x="2628" y="6050"/>
                  <a:pt x="0" y="8183"/>
                  <a:pt x="0" y="10800"/>
                </a:cubicBezTo>
                <a:cubicBezTo>
                  <a:pt x="0" y="13425"/>
                  <a:pt x="2646" y="15563"/>
                  <a:pt x="5972" y="15696"/>
                </a:cubicBezTo>
                <a:lnTo>
                  <a:pt x="16942" y="21148"/>
                </a:lnTo>
                <a:cubicBezTo>
                  <a:pt x="17434" y="21426"/>
                  <a:pt x="18123" y="21600"/>
                  <a:pt x="18889" y="21600"/>
                </a:cubicBezTo>
                <a:cubicBezTo>
                  <a:pt x="20386" y="21600"/>
                  <a:pt x="21600" y="20941"/>
                  <a:pt x="21600" y="20129"/>
                </a:cubicBezTo>
                <a:cubicBezTo>
                  <a:pt x="21600" y="20110"/>
                  <a:pt x="21591" y="20092"/>
                  <a:pt x="21589" y="20073"/>
                </a:cubicBezTo>
                <a:cubicBezTo>
                  <a:pt x="21589" y="20073"/>
                  <a:pt x="21589" y="1527"/>
                  <a:pt x="21589" y="1527"/>
                </a:cubicBezTo>
                <a:close/>
              </a:path>
            </a:pathLst>
          </a:custGeom>
          <a:solidFill>
            <a:schemeClr val="dk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sp>
        <p:nvSpPr>
          <p:cNvPr id="217" name="Google Shape;217;p31"/>
          <p:cNvSpPr txBox="1"/>
          <p:nvPr/>
        </p:nvSpPr>
        <p:spPr>
          <a:xfrm>
            <a:off x="3589455" y="3673304"/>
            <a:ext cx="2124951" cy="456577"/>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18" name="Google Shape;218;p31"/>
          <p:cNvSpPr/>
          <p:nvPr/>
        </p:nvSpPr>
        <p:spPr>
          <a:xfrm>
            <a:off x="3824359" y="3439235"/>
            <a:ext cx="165514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Your Title Here</a:t>
            </a:r>
            <a:endParaRPr sz="1100"/>
          </a:p>
        </p:txBody>
      </p:sp>
      <p:sp>
        <p:nvSpPr>
          <p:cNvPr id="219" name="Google Shape;219;p31"/>
          <p:cNvSpPr/>
          <p:nvPr/>
        </p:nvSpPr>
        <p:spPr>
          <a:xfrm>
            <a:off x="6775795" y="2885636"/>
            <a:ext cx="336065" cy="462089"/>
          </a:xfrm>
          <a:custGeom>
            <a:rect b="b" l="l" r="r" t="t"/>
            <a:pathLst>
              <a:path extrusionOk="0" h="21600" w="21600">
                <a:moveTo>
                  <a:pt x="14850" y="20121"/>
                </a:moveTo>
                <a:cubicBezTo>
                  <a:pt x="14850" y="20393"/>
                  <a:pt x="14546" y="20612"/>
                  <a:pt x="14171" y="20612"/>
                </a:cubicBezTo>
                <a:cubicBezTo>
                  <a:pt x="13977" y="20612"/>
                  <a:pt x="13804" y="20552"/>
                  <a:pt x="13680" y="20457"/>
                </a:cubicBezTo>
                <a:lnTo>
                  <a:pt x="13677" y="20459"/>
                </a:lnTo>
                <a:lnTo>
                  <a:pt x="13500" y="20342"/>
                </a:lnTo>
                <a:lnTo>
                  <a:pt x="13500" y="1256"/>
                </a:lnTo>
                <a:lnTo>
                  <a:pt x="13698" y="1126"/>
                </a:lnTo>
                <a:lnTo>
                  <a:pt x="13700" y="1127"/>
                </a:lnTo>
                <a:cubicBezTo>
                  <a:pt x="13822" y="1042"/>
                  <a:pt x="13988" y="987"/>
                  <a:pt x="14171" y="987"/>
                </a:cubicBezTo>
                <a:cubicBezTo>
                  <a:pt x="14546" y="987"/>
                  <a:pt x="14850" y="1208"/>
                  <a:pt x="14850" y="1479"/>
                </a:cubicBezTo>
                <a:cubicBezTo>
                  <a:pt x="14850" y="1479"/>
                  <a:pt x="14850" y="20121"/>
                  <a:pt x="14850" y="20121"/>
                </a:cubicBezTo>
                <a:close/>
                <a:moveTo>
                  <a:pt x="12150" y="19448"/>
                </a:moveTo>
                <a:lnTo>
                  <a:pt x="5400" y="14978"/>
                </a:lnTo>
                <a:lnTo>
                  <a:pt x="5400" y="6607"/>
                </a:lnTo>
                <a:lnTo>
                  <a:pt x="5702" y="6407"/>
                </a:lnTo>
                <a:lnTo>
                  <a:pt x="5699" y="6406"/>
                </a:lnTo>
                <a:lnTo>
                  <a:pt x="12150" y="2147"/>
                </a:lnTo>
                <a:cubicBezTo>
                  <a:pt x="12150" y="2147"/>
                  <a:pt x="12150" y="19448"/>
                  <a:pt x="12150" y="19448"/>
                </a:cubicBezTo>
                <a:close/>
                <a:moveTo>
                  <a:pt x="4050" y="14648"/>
                </a:moveTo>
                <a:cubicBezTo>
                  <a:pt x="2509" y="14284"/>
                  <a:pt x="1350" y="12700"/>
                  <a:pt x="1350" y="10800"/>
                </a:cubicBezTo>
                <a:cubicBezTo>
                  <a:pt x="1350" y="8900"/>
                  <a:pt x="2509" y="7315"/>
                  <a:pt x="4050" y="6952"/>
                </a:cubicBezTo>
                <a:cubicBezTo>
                  <a:pt x="4050" y="6952"/>
                  <a:pt x="4050" y="14648"/>
                  <a:pt x="4050" y="14648"/>
                </a:cubicBezTo>
                <a:close/>
                <a:moveTo>
                  <a:pt x="16208" y="1472"/>
                </a:moveTo>
                <a:cubicBezTo>
                  <a:pt x="16208" y="658"/>
                  <a:pt x="15297" y="0"/>
                  <a:pt x="14174" y="0"/>
                </a:cubicBezTo>
                <a:cubicBezTo>
                  <a:pt x="13599" y="0"/>
                  <a:pt x="13083" y="174"/>
                  <a:pt x="12713" y="451"/>
                </a:cubicBezTo>
                <a:lnTo>
                  <a:pt x="4456" y="5905"/>
                </a:lnTo>
                <a:cubicBezTo>
                  <a:pt x="1972" y="6050"/>
                  <a:pt x="0" y="8183"/>
                  <a:pt x="0" y="10800"/>
                </a:cubicBezTo>
                <a:cubicBezTo>
                  <a:pt x="0" y="13425"/>
                  <a:pt x="1985" y="15563"/>
                  <a:pt x="4481" y="15696"/>
                </a:cubicBezTo>
                <a:lnTo>
                  <a:pt x="12713" y="21148"/>
                </a:lnTo>
                <a:cubicBezTo>
                  <a:pt x="13083" y="21426"/>
                  <a:pt x="13599" y="21600"/>
                  <a:pt x="14174" y="21600"/>
                </a:cubicBezTo>
                <a:cubicBezTo>
                  <a:pt x="15297" y="21600"/>
                  <a:pt x="16208" y="20941"/>
                  <a:pt x="16208" y="20129"/>
                </a:cubicBezTo>
                <a:cubicBezTo>
                  <a:pt x="16208" y="20110"/>
                  <a:pt x="16201" y="20092"/>
                  <a:pt x="16200" y="20073"/>
                </a:cubicBezTo>
                <a:lnTo>
                  <a:pt x="16200" y="1527"/>
                </a:lnTo>
                <a:cubicBezTo>
                  <a:pt x="16201" y="1508"/>
                  <a:pt x="16208" y="1490"/>
                  <a:pt x="16208" y="1472"/>
                </a:cubicBezTo>
                <a:moveTo>
                  <a:pt x="18225" y="7855"/>
                </a:moveTo>
                <a:cubicBezTo>
                  <a:pt x="17852" y="7855"/>
                  <a:pt x="17550" y="8074"/>
                  <a:pt x="17550" y="8345"/>
                </a:cubicBezTo>
                <a:cubicBezTo>
                  <a:pt x="17550" y="8617"/>
                  <a:pt x="17852" y="8836"/>
                  <a:pt x="18225" y="8836"/>
                </a:cubicBezTo>
                <a:cubicBezTo>
                  <a:pt x="19344" y="8836"/>
                  <a:pt x="20250" y="9716"/>
                  <a:pt x="20250" y="10800"/>
                </a:cubicBezTo>
                <a:cubicBezTo>
                  <a:pt x="20250" y="11884"/>
                  <a:pt x="19344" y="12764"/>
                  <a:pt x="18225" y="12764"/>
                </a:cubicBezTo>
                <a:cubicBezTo>
                  <a:pt x="17852" y="12764"/>
                  <a:pt x="17550" y="12983"/>
                  <a:pt x="17550" y="13255"/>
                </a:cubicBezTo>
                <a:cubicBezTo>
                  <a:pt x="17550" y="13526"/>
                  <a:pt x="17852" y="13745"/>
                  <a:pt x="18225" y="13745"/>
                </a:cubicBezTo>
                <a:cubicBezTo>
                  <a:pt x="20089" y="13745"/>
                  <a:pt x="21600" y="12426"/>
                  <a:pt x="21600" y="10800"/>
                </a:cubicBezTo>
                <a:cubicBezTo>
                  <a:pt x="21600" y="9173"/>
                  <a:pt x="20089" y="7855"/>
                  <a:pt x="18225" y="7855"/>
                </a:cubicBezTo>
              </a:path>
            </a:pathLst>
          </a:custGeom>
          <a:solidFill>
            <a:srgbClr val="3F3F3F"/>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sp>
        <p:nvSpPr>
          <p:cNvPr id="220" name="Google Shape;220;p31"/>
          <p:cNvSpPr txBox="1"/>
          <p:nvPr/>
        </p:nvSpPr>
        <p:spPr>
          <a:xfrm>
            <a:off x="5881352" y="3673304"/>
            <a:ext cx="2124951" cy="456577"/>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21" name="Google Shape;221;p31"/>
          <p:cNvSpPr/>
          <p:nvPr/>
        </p:nvSpPr>
        <p:spPr>
          <a:xfrm>
            <a:off x="6116255" y="3439235"/>
            <a:ext cx="1655144"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Your Title Here</a:t>
            </a:r>
            <a:endParaRPr sz="11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5" name="Shape 225"/>
        <p:cNvGrpSpPr/>
        <p:nvPr/>
      </p:nvGrpSpPr>
      <p:grpSpPr>
        <a:xfrm>
          <a:off x="0" y="0"/>
          <a:ext cx="0" cy="0"/>
          <a:chOff x="0" y="0"/>
          <a:chExt cx="0" cy="0"/>
        </a:xfrm>
      </p:grpSpPr>
      <p:sp>
        <p:nvSpPr>
          <p:cNvPr id="226" name="Google Shape;226;p32"/>
          <p:cNvSpPr txBox="1"/>
          <p:nvPr/>
        </p:nvSpPr>
        <p:spPr>
          <a:xfrm>
            <a:off x="2355800" y="417802"/>
            <a:ext cx="4432402"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Montserrat"/>
                <a:ea typeface="Montserrat"/>
                <a:cs typeface="Montserrat"/>
                <a:sym typeface="Montserrat"/>
              </a:rPr>
              <a:t>Example Here</a:t>
            </a:r>
            <a:endParaRPr sz="1100"/>
          </a:p>
        </p:txBody>
      </p:sp>
      <p:grpSp>
        <p:nvGrpSpPr>
          <p:cNvPr id="227" name="Google Shape;227;p32"/>
          <p:cNvGrpSpPr/>
          <p:nvPr/>
        </p:nvGrpSpPr>
        <p:grpSpPr>
          <a:xfrm>
            <a:off x="990601" y="2036040"/>
            <a:ext cx="1307219" cy="1307037"/>
            <a:chOff x="12479473" y="3262365"/>
            <a:chExt cx="3503733" cy="3503248"/>
          </a:xfrm>
        </p:grpSpPr>
        <p:sp>
          <p:nvSpPr>
            <p:cNvPr id="228" name="Google Shape;228;p32"/>
            <p:cNvSpPr/>
            <p:nvPr/>
          </p:nvSpPr>
          <p:spPr>
            <a:xfrm>
              <a:off x="12479473" y="3262365"/>
              <a:ext cx="3503246" cy="3503248"/>
            </a:xfrm>
            <a:prstGeom prst="ellipse">
              <a:avLst/>
            </a:prstGeom>
            <a:solidFill>
              <a:schemeClr val="lt1"/>
            </a:solidFill>
            <a:ln cap="flat" cmpd="sng" w="317500">
              <a:solidFill>
                <a:schemeClr val="accent2"/>
              </a:solidFill>
              <a:prstDash val="solid"/>
              <a:round/>
              <a:headEnd len="sm" w="sm" type="none"/>
              <a:tailEnd len="sm" w="sm" type="none"/>
            </a:ln>
          </p:spPr>
          <p:txBody>
            <a:bodyPr anchorCtr="0" anchor="ctr" bIns="34250" lIns="68525" spcFirstLastPara="1" rIns="68525" wrap="square" tIns="34250">
              <a:noAutofit/>
            </a:bodyPr>
            <a:lstStyle/>
            <a:p>
              <a:pPr indent="0" lvl="0" marL="0" marR="0" rtl="0" algn="ctr">
                <a:spcBef>
                  <a:spcPts val="0"/>
                </a:spcBef>
                <a:spcAft>
                  <a:spcPts val="0"/>
                </a:spcAft>
                <a:buNone/>
              </a:pPr>
              <a:r>
                <a:t/>
              </a:r>
              <a:endParaRPr sz="1000">
                <a:solidFill>
                  <a:schemeClr val="lt1"/>
                </a:solidFill>
                <a:latin typeface="Lato Light"/>
                <a:ea typeface="Lato Light"/>
                <a:cs typeface="Lato Light"/>
                <a:sym typeface="Lato Light"/>
              </a:endParaRPr>
            </a:p>
          </p:txBody>
        </p:sp>
        <p:sp>
          <p:nvSpPr>
            <p:cNvPr id="229" name="Google Shape;229;p32"/>
            <p:cNvSpPr/>
            <p:nvPr/>
          </p:nvSpPr>
          <p:spPr>
            <a:xfrm>
              <a:off x="12479475" y="3262365"/>
              <a:ext cx="3503248" cy="3503248"/>
            </a:xfrm>
            <a:prstGeom prst="arc">
              <a:avLst>
                <a:gd fmla="val 16155834" name="adj1"/>
                <a:gd fmla="val 21539485" name="adj2"/>
              </a:avLst>
            </a:prstGeom>
            <a:solidFill>
              <a:schemeClr val="lt1"/>
            </a:solidFill>
            <a:ln cap="flat" cmpd="sng" w="317500">
              <a:solidFill>
                <a:srgbClr val="F2F2F2"/>
              </a:solidFill>
              <a:prstDash val="solid"/>
              <a:round/>
              <a:headEnd len="sm" w="sm" type="none"/>
              <a:tailEnd len="sm" w="sm" type="none"/>
            </a:ln>
          </p:spPr>
          <p:txBody>
            <a:bodyPr anchorCtr="0" anchor="ctr" bIns="34250" lIns="68525" spcFirstLastPara="1" rIns="68525" wrap="square" tIns="34250">
              <a:noAutofit/>
            </a:bodyPr>
            <a:lstStyle/>
            <a:p>
              <a:pPr indent="0" lvl="0" marL="0" marR="0" rtl="0" algn="ctr">
                <a:spcBef>
                  <a:spcPts val="0"/>
                </a:spcBef>
                <a:spcAft>
                  <a:spcPts val="0"/>
                </a:spcAft>
                <a:buNone/>
              </a:pPr>
              <a:r>
                <a:t/>
              </a:r>
              <a:endParaRPr sz="1000">
                <a:solidFill>
                  <a:schemeClr val="dk1"/>
                </a:solidFill>
                <a:latin typeface="Lato Light"/>
                <a:ea typeface="Lato Light"/>
                <a:cs typeface="Lato Light"/>
                <a:sym typeface="Lato Light"/>
              </a:endParaRPr>
            </a:p>
          </p:txBody>
        </p:sp>
        <p:sp>
          <p:nvSpPr>
            <p:cNvPr id="230" name="Google Shape;230;p32"/>
            <p:cNvSpPr/>
            <p:nvPr/>
          </p:nvSpPr>
          <p:spPr>
            <a:xfrm>
              <a:off x="12509318" y="3284452"/>
              <a:ext cx="3473888" cy="3473884"/>
            </a:xfrm>
            <a:prstGeom prst="ellipse">
              <a:avLst/>
            </a:prstGeom>
            <a:solidFill>
              <a:schemeClr val="lt1"/>
            </a:solidFill>
            <a:ln>
              <a:noFill/>
            </a:ln>
          </p:spPr>
          <p:txBody>
            <a:bodyPr anchorCtr="0" anchor="ctr" bIns="34250" lIns="68525" spcFirstLastPara="1" rIns="68525" wrap="square" tIns="34250">
              <a:noAutofit/>
            </a:bodyPr>
            <a:lstStyle/>
            <a:p>
              <a:pPr indent="0" lvl="0" marL="0" marR="0" rtl="0" algn="ctr">
                <a:spcBef>
                  <a:spcPts val="0"/>
                </a:spcBef>
                <a:spcAft>
                  <a:spcPts val="0"/>
                </a:spcAft>
                <a:buNone/>
              </a:pPr>
              <a:r>
                <a:t/>
              </a:r>
              <a:endParaRPr sz="2700">
                <a:solidFill>
                  <a:schemeClr val="lt1"/>
                </a:solidFill>
                <a:latin typeface="Lato Light"/>
                <a:ea typeface="Lato Light"/>
                <a:cs typeface="Lato Light"/>
                <a:sym typeface="Lato Light"/>
              </a:endParaRPr>
            </a:p>
          </p:txBody>
        </p:sp>
      </p:grpSp>
      <p:sp>
        <p:nvSpPr>
          <p:cNvPr id="231" name="Google Shape;231;p32"/>
          <p:cNvSpPr txBox="1"/>
          <p:nvPr/>
        </p:nvSpPr>
        <p:spPr>
          <a:xfrm>
            <a:off x="1277925" y="2509175"/>
            <a:ext cx="743700" cy="346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800">
                <a:solidFill>
                  <a:schemeClr val="dk1"/>
                </a:solidFill>
                <a:latin typeface="Montserrat"/>
                <a:ea typeface="Montserrat"/>
                <a:cs typeface="Montserrat"/>
                <a:sym typeface="Montserrat"/>
              </a:rPr>
              <a:t>25%</a:t>
            </a:r>
            <a:endParaRPr sz="1100"/>
          </a:p>
        </p:txBody>
      </p:sp>
      <p:grpSp>
        <p:nvGrpSpPr>
          <p:cNvPr id="232" name="Google Shape;232;p32"/>
          <p:cNvGrpSpPr/>
          <p:nvPr/>
        </p:nvGrpSpPr>
        <p:grpSpPr>
          <a:xfrm>
            <a:off x="6846180" y="2036040"/>
            <a:ext cx="1307221" cy="1307037"/>
            <a:chOff x="17547945" y="3262365"/>
            <a:chExt cx="3503736" cy="3503249"/>
          </a:xfrm>
        </p:grpSpPr>
        <p:sp>
          <p:nvSpPr>
            <p:cNvPr id="233" name="Google Shape;233;p32"/>
            <p:cNvSpPr/>
            <p:nvPr/>
          </p:nvSpPr>
          <p:spPr>
            <a:xfrm>
              <a:off x="17547945" y="3262366"/>
              <a:ext cx="3503247" cy="3503248"/>
            </a:xfrm>
            <a:prstGeom prst="ellipse">
              <a:avLst/>
            </a:prstGeom>
            <a:solidFill>
              <a:schemeClr val="lt1"/>
            </a:solidFill>
            <a:ln cap="flat" cmpd="sng" w="317500">
              <a:solidFill>
                <a:schemeClr val="accent3"/>
              </a:solidFill>
              <a:prstDash val="solid"/>
              <a:round/>
              <a:headEnd len="sm" w="sm" type="none"/>
              <a:tailEnd len="sm" w="sm" type="none"/>
            </a:ln>
          </p:spPr>
          <p:txBody>
            <a:bodyPr anchorCtr="0" anchor="ctr" bIns="34250" lIns="68525" spcFirstLastPara="1" rIns="68525" wrap="square" tIns="34250">
              <a:noAutofit/>
            </a:bodyPr>
            <a:lstStyle/>
            <a:p>
              <a:pPr indent="0" lvl="0" marL="0" marR="0" rtl="0" algn="ctr">
                <a:spcBef>
                  <a:spcPts val="0"/>
                </a:spcBef>
                <a:spcAft>
                  <a:spcPts val="0"/>
                </a:spcAft>
                <a:buNone/>
              </a:pPr>
              <a:r>
                <a:t/>
              </a:r>
              <a:endParaRPr sz="1000">
                <a:solidFill>
                  <a:schemeClr val="lt1"/>
                </a:solidFill>
                <a:latin typeface="Lato Light"/>
                <a:ea typeface="Lato Light"/>
                <a:cs typeface="Lato Light"/>
                <a:sym typeface="Lato Light"/>
              </a:endParaRPr>
            </a:p>
          </p:txBody>
        </p:sp>
        <p:sp>
          <p:nvSpPr>
            <p:cNvPr id="234" name="Google Shape;234;p32"/>
            <p:cNvSpPr/>
            <p:nvPr/>
          </p:nvSpPr>
          <p:spPr>
            <a:xfrm>
              <a:off x="17547948" y="3262365"/>
              <a:ext cx="3503248" cy="3503248"/>
            </a:xfrm>
            <a:prstGeom prst="arc">
              <a:avLst>
                <a:gd fmla="val 16155834" name="adj1"/>
                <a:gd fmla="val 7529848" name="adj2"/>
              </a:avLst>
            </a:prstGeom>
            <a:solidFill>
              <a:schemeClr val="lt1"/>
            </a:solidFill>
            <a:ln cap="flat" cmpd="sng" w="317500">
              <a:solidFill>
                <a:srgbClr val="F2F2F2"/>
              </a:solidFill>
              <a:prstDash val="solid"/>
              <a:round/>
              <a:headEnd len="sm" w="sm" type="none"/>
              <a:tailEnd len="sm" w="sm" type="none"/>
            </a:ln>
          </p:spPr>
          <p:txBody>
            <a:bodyPr anchorCtr="0" anchor="ctr" bIns="34250" lIns="68525" spcFirstLastPara="1" rIns="68525" wrap="square" tIns="34250">
              <a:noAutofit/>
            </a:bodyPr>
            <a:lstStyle/>
            <a:p>
              <a:pPr indent="0" lvl="0" marL="0" marR="0" rtl="0" algn="ctr">
                <a:spcBef>
                  <a:spcPts val="0"/>
                </a:spcBef>
                <a:spcAft>
                  <a:spcPts val="0"/>
                </a:spcAft>
                <a:buNone/>
              </a:pPr>
              <a:r>
                <a:t/>
              </a:r>
              <a:endParaRPr sz="1000">
                <a:solidFill>
                  <a:schemeClr val="dk1"/>
                </a:solidFill>
                <a:latin typeface="Lato Light"/>
                <a:ea typeface="Lato Light"/>
                <a:cs typeface="Lato Light"/>
                <a:sym typeface="Lato Light"/>
              </a:endParaRPr>
            </a:p>
          </p:txBody>
        </p:sp>
        <p:sp>
          <p:nvSpPr>
            <p:cNvPr id="235" name="Google Shape;235;p32"/>
            <p:cNvSpPr/>
            <p:nvPr/>
          </p:nvSpPr>
          <p:spPr>
            <a:xfrm>
              <a:off x="17577794" y="3284452"/>
              <a:ext cx="3473888" cy="3473884"/>
            </a:xfrm>
            <a:prstGeom prst="ellipse">
              <a:avLst/>
            </a:prstGeom>
            <a:solidFill>
              <a:schemeClr val="lt1"/>
            </a:solidFill>
            <a:ln>
              <a:noFill/>
            </a:ln>
          </p:spPr>
          <p:txBody>
            <a:bodyPr anchorCtr="0" anchor="ctr" bIns="34250" lIns="68525" spcFirstLastPara="1" rIns="68525" wrap="square" tIns="34250">
              <a:noAutofit/>
            </a:bodyPr>
            <a:lstStyle/>
            <a:p>
              <a:pPr indent="0" lvl="0" marL="0" marR="0" rtl="0" algn="ctr">
                <a:spcBef>
                  <a:spcPts val="0"/>
                </a:spcBef>
                <a:spcAft>
                  <a:spcPts val="0"/>
                </a:spcAft>
                <a:buNone/>
              </a:pPr>
              <a:r>
                <a:t/>
              </a:r>
              <a:endParaRPr sz="2700">
                <a:solidFill>
                  <a:schemeClr val="lt1"/>
                </a:solidFill>
                <a:latin typeface="Lato Light"/>
                <a:ea typeface="Lato Light"/>
                <a:cs typeface="Lato Light"/>
                <a:sym typeface="Lato Light"/>
              </a:endParaRPr>
            </a:p>
          </p:txBody>
        </p:sp>
      </p:grpSp>
      <p:sp>
        <p:nvSpPr>
          <p:cNvPr id="236" name="Google Shape;236;p32"/>
          <p:cNvSpPr txBox="1"/>
          <p:nvPr/>
        </p:nvSpPr>
        <p:spPr>
          <a:xfrm>
            <a:off x="7133526" y="2509175"/>
            <a:ext cx="743700" cy="346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800">
                <a:solidFill>
                  <a:schemeClr val="dk1"/>
                </a:solidFill>
                <a:latin typeface="Montserrat"/>
                <a:ea typeface="Montserrat"/>
                <a:cs typeface="Montserrat"/>
                <a:sym typeface="Montserrat"/>
              </a:rPr>
              <a:t>60%</a:t>
            </a:r>
            <a:endParaRPr sz="1100"/>
          </a:p>
        </p:txBody>
      </p:sp>
      <p:grpSp>
        <p:nvGrpSpPr>
          <p:cNvPr id="237" name="Google Shape;237;p32"/>
          <p:cNvGrpSpPr/>
          <p:nvPr/>
        </p:nvGrpSpPr>
        <p:grpSpPr>
          <a:xfrm>
            <a:off x="822204" y="3881165"/>
            <a:ext cx="7510724" cy="844534"/>
            <a:chOff x="1096272" y="5339682"/>
            <a:chExt cx="10014298" cy="1126046"/>
          </a:xfrm>
        </p:grpSpPr>
        <p:grpSp>
          <p:nvGrpSpPr>
            <p:cNvPr id="238" name="Google Shape;238;p32"/>
            <p:cNvGrpSpPr/>
            <p:nvPr/>
          </p:nvGrpSpPr>
          <p:grpSpPr>
            <a:xfrm>
              <a:off x="3706295" y="5339682"/>
              <a:ext cx="2206858" cy="1126046"/>
              <a:chOff x="4015552" y="5339682"/>
              <a:chExt cx="2206858" cy="1126046"/>
            </a:xfrm>
          </p:grpSpPr>
          <p:sp>
            <p:nvSpPr>
              <p:cNvPr id="239" name="Google Shape;239;p32"/>
              <p:cNvSpPr txBox="1"/>
              <p:nvPr/>
            </p:nvSpPr>
            <p:spPr>
              <a:xfrm>
                <a:off x="4038183" y="5651775"/>
                <a:ext cx="2161598" cy="813953"/>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40" name="Google Shape;240;p32"/>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Title Two</a:t>
                </a:r>
                <a:endParaRPr sz="1100"/>
              </a:p>
            </p:txBody>
          </p:sp>
        </p:grpSp>
        <p:grpSp>
          <p:nvGrpSpPr>
            <p:cNvPr id="241" name="Google Shape;241;p32"/>
            <p:cNvGrpSpPr/>
            <p:nvPr/>
          </p:nvGrpSpPr>
          <p:grpSpPr>
            <a:xfrm>
              <a:off x="6293689" y="5339682"/>
              <a:ext cx="2206858" cy="1126046"/>
              <a:chOff x="4015552" y="5339682"/>
              <a:chExt cx="2206858" cy="1126046"/>
            </a:xfrm>
          </p:grpSpPr>
          <p:sp>
            <p:nvSpPr>
              <p:cNvPr id="242" name="Google Shape;242;p32"/>
              <p:cNvSpPr txBox="1"/>
              <p:nvPr/>
            </p:nvSpPr>
            <p:spPr>
              <a:xfrm>
                <a:off x="4015554" y="5651775"/>
                <a:ext cx="2206856" cy="813953"/>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43" name="Google Shape;243;p32"/>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Title Tree</a:t>
                </a:r>
                <a:endParaRPr sz="1100"/>
              </a:p>
            </p:txBody>
          </p:sp>
        </p:grpSp>
        <p:grpSp>
          <p:nvGrpSpPr>
            <p:cNvPr id="244" name="Google Shape;244;p32"/>
            <p:cNvGrpSpPr/>
            <p:nvPr/>
          </p:nvGrpSpPr>
          <p:grpSpPr>
            <a:xfrm>
              <a:off x="8903712" y="5339682"/>
              <a:ext cx="2206858" cy="1126046"/>
              <a:chOff x="4015552" y="5339682"/>
              <a:chExt cx="2206858" cy="1126046"/>
            </a:xfrm>
          </p:grpSpPr>
          <p:sp>
            <p:nvSpPr>
              <p:cNvPr id="245" name="Google Shape;245;p32"/>
              <p:cNvSpPr txBox="1"/>
              <p:nvPr/>
            </p:nvSpPr>
            <p:spPr>
              <a:xfrm>
                <a:off x="4015554" y="5651775"/>
                <a:ext cx="2206856" cy="813953"/>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46" name="Google Shape;246;p32"/>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Title Four</a:t>
                </a:r>
                <a:endParaRPr sz="1100"/>
              </a:p>
            </p:txBody>
          </p:sp>
        </p:grpSp>
        <p:grpSp>
          <p:nvGrpSpPr>
            <p:cNvPr id="247" name="Google Shape;247;p32"/>
            <p:cNvGrpSpPr/>
            <p:nvPr/>
          </p:nvGrpSpPr>
          <p:grpSpPr>
            <a:xfrm>
              <a:off x="1096272" y="5339682"/>
              <a:ext cx="2206858" cy="1126046"/>
              <a:chOff x="4015552" y="5339682"/>
              <a:chExt cx="2206858" cy="1126046"/>
            </a:xfrm>
          </p:grpSpPr>
          <p:sp>
            <p:nvSpPr>
              <p:cNvPr id="248" name="Google Shape;248;p32"/>
              <p:cNvSpPr txBox="1"/>
              <p:nvPr/>
            </p:nvSpPr>
            <p:spPr>
              <a:xfrm>
                <a:off x="4015554" y="5651775"/>
                <a:ext cx="2206856" cy="813953"/>
              </a:xfrm>
              <a:prstGeom prst="rect">
                <a:avLst/>
              </a:prstGeom>
              <a:noFill/>
              <a:ln>
                <a:noFill/>
              </a:ln>
            </p:spPr>
            <p:txBody>
              <a:bodyPr anchorCtr="0" anchor="t" bIns="81525" lIns="163075" spcFirstLastPara="1" rIns="163075" wrap="square" tIns="81525">
                <a:noAutofit/>
              </a:bodyPr>
              <a:lstStyle/>
              <a:p>
                <a:pPr indent="0" lvl="0" marL="0" marR="0" rtl="0" algn="ctr">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49" name="Google Shape;249;p32"/>
              <p:cNvSpPr/>
              <p:nvPr/>
            </p:nvSpPr>
            <p:spPr>
              <a:xfrm>
                <a:off x="4015552" y="5339682"/>
                <a:ext cx="2206858"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Lato"/>
                    <a:ea typeface="Lato"/>
                    <a:cs typeface="Lato"/>
                    <a:sym typeface="Lato"/>
                  </a:rPr>
                  <a:t>Title One</a:t>
                </a:r>
                <a:endParaRPr sz="1100"/>
              </a:p>
            </p:txBody>
          </p:sp>
        </p:grpSp>
      </p:grpSp>
      <p:sp>
        <p:nvSpPr>
          <p:cNvPr id="250" name="Google Shape;250;p32"/>
          <p:cNvSpPr txBox="1"/>
          <p:nvPr/>
        </p:nvSpPr>
        <p:spPr>
          <a:xfrm>
            <a:off x="1885947" y="933844"/>
            <a:ext cx="5372103" cy="383654"/>
          </a:xfrm>
          <a:prstGeom prst="rect">
            <a:avLst/>
          </a:prstGeom>
          <a:noFill/>
          <a:ln>
            <a:noFill/>
          </a:ln>
        </p:spPr>
        <p:txBody>
          <a:bodyPr anchorCtr="0" anchor="t" bIns="34275" lIns="0" spcFirstLastPara="1" rIns="0" wrap="square" tIns="34275">
            <a:noAutofit/>
          </a:bodyPr>
          <a:lstStyle/>
          <a:p>
            <a:pPr indent="0" lvl="0" marL="0" marR="0" rtl="0" algn="ctr">
              <a:lnSpc>
                <a:spcPct val="160000"/>
              </a:lnSpc>
              <a:spcBef>
                <a:spcPts val="0"/>
              </a:spcBef>
              <a:spcAft>
                <a:spcPts val="0"/>
              </a:spcAft>
              <a:buClr>
                <a:schemeClr val="dk1"/>
              </a:buClr>
              <a:buSzPts val="800"/>
              <a:buFont typeface="Arial"/>
              <a:buNone/>
            </a:pPr>
            <a:r>
              <a:rPr lang="en" sz="800">
                <a:solidFill>
                  <a:schemeClr val="dk1"/>
                </a:solidFill>
                <a:latin typeface="Montserrat"/>
                <a:ea typeface="Montserrat"/>
                <a:cs typeface="Montserrat"/>
                <a:sym typeface="Montserrat"/>
              </a:rPr>
              <a:t>There are many variations of passages of Lorem Ipsum available, alteration in some form. There are many variations of available, alteration in some form.</a:t>
            </a:r>
            <a:endParaRPr sz="1100"/>
          </a:p>
        </p:txBody>
      </p:sp>
      <p:pic>
        <p:nvPicPr>
          <p:cNvPr id="251" name="Google Shape;251;p32"/>
          <p:cNvPicPr preferRelativeResize="0"/>
          <p:nvPr>
            <p:ph idx="3" type="pic"/>
          </p:nvPr>
        </p:nvPicPr>
        <p:blipFill rotWithShape="1">
          <a:blip r:embed="rId3">
            <a:alphaModFix/>
          </a:blip>
          <a:srcRect b="0" l="0" r="0" t="0"/>
          <a:stretch/>
        </p:blipFill>
        <p:spPr>
          <a:xfrm>
            <a:off x="2831455" y="1919288"/>
            <a:ext cx="1540546" cy="1540542"/>
          </a:xfrm>
          <a:prstGeom prst="ellipse">
            <a:avLst/>
          </a:prstGeom>
          <a:noFill/>
          <a:ln>
            <a:noFill/>
          </a:ln>
        </p:spPr>
      </p:pic>
      <p:pic>
        <p:nvPicPr>
          <p:cNvPr id="252" name="Google Shape;252;p32"/>
          <p:cNvPicPr preferRelativeResize="0"/>
          <p:nvPr>
            <p:ph idx="2" type="pic"/>
          </p:nvPr>
        </p:nvPicPr>
        <p:blipFill rotWithShape="1">
          <a:blip r:embed="rId3">
            <a:alphaModFix/>
          </a:blip>
          <a:srcRect b="0" l="0" r="0" t="0"/>
          <a:stretch/>
        </p:blipFill>
        <p:spPr>
          <a:xfrm>
            <a:off x="4772000" y="1919288"/>
            <a:ext cx="1540546" cy="1540542"/>
          </a:xfrm>
          <a:prstGeom prst="ellipse">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6" name="Shape 256"/>
        <p:cNvGrpSpPr/>
        <p:nvPr/>
      </p:nvGrpSpPr>
      <p:grpSpPr>
        <a:xfrm>
          <a:off x="0" y="0"/>
          <a:ext cx="0" cy="0"/>
          <a:chOff x="0" y="0"/>
          <a:chExt cx="0" cy="0"/>
        </a:xfrm>
      </p:grpSpPr>
      <p:pic>
        <p:nvPicPr>
          <p:cNvPr id="257" name="Google Shape;257;p33"/>
          <p:cNvPicPr preferRelativeResize="0"/>
          <p:nvPr/>
        </p:nvPicPr>
        <p:blipFill rotWithShape="1">
          <a:blip r:embed="rId3">
            <a:alphaModFix/>
          </a:blip>
          <a:srcRect b="14423" l="4792" r="6089" t="12636"/>
          <a:stretch/>
        </p:blipFill>
        <p:spPr>
          <a:xfrm>
            <a:off x="796729" y="1108647"/>
            <a:ext cx="4593771" cy="2926206"/>
          </a:xfrm>
          <a:prstGeom prst="rect">
            <a:avLst/>
          </a:prstGeom>
          <a:noFill/>
          <a:ln>
            <a:noFill/>
          </a:ln>
        </p:spPr>
      </p:pic>
      <p:grpSp>
        <p:nvGrpSpPr>
          <p:cNvPr id="258" name="Google Shape;258;p33"/>
          <p:cNvGrpSpPr/>
          <p:nvPr/>
        </p:nvGrpSpPr>
        <p:grpSpPr>
          <a:xfrm>
            <a:off x="5700613" y="1249996"/>
            <a:ext cx="2646657" cy="2643508"/>
            <a:chOff x="9158514" y="1550547"/>
            <a:chExt cx="3528876" cy="3524677"/>
          </a:xfrm>
        </p:grpSpPr>
        <p:grpSp>
          <p:nvGrpSpPr>
            <p:cNvPr id="259" name="Google Shape;259;p33"/>
            <p:cNvGrpSpPr/>
            <p:nvPr/>
          </p:nvGrpSpPr>
          <p:grpSpPr>
            <a:xfrm>
              <a:off x="9158514" y="1550547"/>
              <a:ext cx="3528876" cy="920862"/>
              <a:chOff x="557067" y="2892369"/>
              <a:chExt cx="3528876" cy="920862"/>
            </a:xfrm>
          </p:grpSpPr>
          <p:sp>
            <p:nvSpPr>
              <p:cNvPr id="260" name="Google Shape;260;p33"/>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3"/>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261" name="Google Shape;261;p33"/>
              <p:cNvGrpSpPr/>
              <p:nvPr/>
            </p:nvGrpSpPr>
            <p:grpSpPr>
              <a:xfrm>
                <a:off x="1252675" y="2892369"/>
                <a:ext cx="2833268" cy="920862"/>
                <a:chOff x="1733853" y="2297335"/>
                <a:chExt cx="2833268" cy="920862"/>
              </a:xfrm>
            </p:grpSpPr>
            <p:sp>
              <p:nvSpPr>
                <p:cNvPr id="262" name="Google Shape;262;p33"/>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63" name="Google Shape;263;p33"/>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One</a:t>
                  </a:r>
                  <a:endParaRPr sz="1100"/>
                </a:p>
              </p:txBody>
            </p:sp>
          </p:grpSp>
        </p:grpSp>
        <p:grpSp>
          <p:nvGrpSpPr>
            <p:cNvPr id="264" name="Google Shape;264;p33"/>
            <p:cNvGrpSpPr/>
            <p:nvPr/>
          </p:nvGrpSpPr>
          <p:grpSpPr>
            <a:xfrm>
              <a:off x="9158514" y="2852455"/>
              <a:ext cx="3528876" cy="920862"/>
              <a:chOff x="557067" y="2892369"/>
              <a:chExt cx="3528876" cy="920862"/>
            </a:xfrm>
          </p:grpSpPr>
          <p:sp>
            <p:nvSpPr>
              <p:cNvPr id="265" name="Google Shape;265;p33"/>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accent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266" name="Google Shape;266;p33"/>
              <p:cNvGrpSpPr/>
              <p:nvPr/>
            </p:nvGrpSpPr>
            <p:grpSpPr>
              <a:xfrm>
                <a:off x="1252675" y="2892369"/>
                <a:ext cx="2833268" cy="920862"/>
                <a:chOff x="1733853" y="2297335"/>
                <a:chExt cx="2833268" cy="920862"/>
              </a:xfrm>
            </p:grpSpPr>
            <p:sp>
              <p:nvSpPr>
                <p:cNvPr id="267" name="Google Shape;267;p33"/>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68" name="Google Shape;268;p33"/>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Two</a:t>
                  </a:r>
                  <a:endParaRPr sz="1100"/>
                </a:p>
              </p:txBody>
            </p:sp>
          </p:grpSp>
        </p:grpSp>
        <p:grpSp>
          <p:nvGrpSpPr>
            <p:cNvPr id="269" name="Google Shape;269;p33"/>
            <p:cNvGrpSpPr/>
            <p:nvPr/>
          </p:nvGrpSpPr>
          <p:grpSpPr>
            <a:xfrm>
              <a:off x="9158514" y="4154362"/>
              <a:ext cx="3528876" cy="920862"/>
              <a:chOff x="557067" y="2892369"/>
              <a:chExt cx="3528876" cy="920862"/>
            </a:xfrm>
          </p:grpSpPr>
          <p:sp>
            <p:nvSpPr>
              <p:cNvPr id="270" name="Google Shape;270;p33"/>
              <p:cNvSpPr/>
              <p:nvPr/>
            </p:nvSpPr>
            <p:spPr>
              <a:xfrm>
                <a:off x="557067" y="2964129"/>
                <a:ext cx="464871" cy="464871"/>
              </a:xfrm>
              <a:custGeom>
                <a:rect b="b" l="l" r="r" t="t"/>
                <a:pathLst>
                  <a:path extrusionOk="0" h="21600" w="21600">
                    <a:moveTo>
                      <a:pt x="20732" y="6661"/>
                    </a:moveTo>
                    <a:cubicBezTo>
                      <a:pt x="20540" y="6471"/>
                      <a:pt x="20228" y="6473"/>
                      <a:pt x="20038" y="6667"/>
                    </a:cubicBezTo>
                    <a:cubicBezTo>
                      <a:pt x="19903" y="6804"/>
                      <a:pt x="19870" y="7000"/>
                      <a:pt x="19929" y="7171"/>
                    </a:cubicBezTo>
                    <a:lnTo>
                      <a:pt x="19918" y="7175"/>
                    </a:lnTo>
                    <a:cubicBezTo>
                      <a:pt x="20365" y="8298"/>
                      <a:pt x="20618" y="9518"/>
                      <a:pt x="20618" y="10800"/>
                    </a:cubicBezTo>
                    <a:cubicBezTo>
                      <a:pt x="20618" y="16223"/>
                      <a:pt x="16223" y="20618"/>
                      <a:pt x="10800" y="20618"/>
                    </a:cubicBezTo>
                    <a:cubicBezTo>
                      <a:pt x="5378" y="20618"/>
                      <a:pt x="982" y="16223"/>
                      <a:pt x="982" y="10800"/>
                    </a:cubicBezTo>
                    <a:cubicBezTo>
                      <a:pt x="982" y="5377"/>
                      <a:pt x="5378" y="982"/>
                      <a:pt x="10800" y="982"/>
                    </a:cubicBezTo>
                    <a:cubicBezTo>
                      <a:pt x="13575" y="982"/>
                      <a:pt x="16077" y="2136"/>
                      <a:pt x="17862" y="3989"/>
                    </a:cubicBezTo>
                    <a:lnTo>
                      <a:pt x="17868" y="3982"/>
                    </a:lnTo>
                    <a:cubicBezTo>
                      <a:pt x="18062" y="4157"/>
                      <a:pt x="18359" y="4153"/>
                      <a:pt x="18544" y="3965"/>
                    </a:cubicBezTo>
                    <a:cubicBezTo>
                      <a:pt x="18734" y="3771"/>
                      <a:pt x="18732" y="3461"/>
                      <a:pt x="18539" y="3270"/>
                    </a:cubicBezTo>
                    <a:cubicBezTo>
                      <a:pt x="18520" y="3252"/>
                      <a:pt x="18496" y="3244"/>
                      <a:pt x="18476" y="3230"/>
                    </a:cubicBezTo>
                    <a:cubicBezTo>
                      <a:pt x="16521" y="1241"/>
                      <a:pt x="13810" y="0"/>
                      <a:pt x="10800" y="0"/>
                    </a:cubicBezTo>
                    <a:cubicBezTo>
                      <a:pt x="4835" y="0"/>
                      <a:pt x="0" y="4835"/>
                      <a:pt x="0" y="10800"/>
                    </a:cubicBezTo>
                    <a:cubicBezTo>
                      <a:pt x="0" y="16764"/>
                      <a:pt x="4835" y="21600"/>
                      <a:pt x="10800" y="21600"/>
                    </a:cubicBezTo>
                    <a:cubicBezTo>
                      <a:pt x="16765" y="21600"/>
                      <a:pt x="21600" y="16764"/>
                      <a:pt x="21600" y="10800"/>
                    </a:cubicBezTo>
                    <a:cubicBezTo>
                      <a:pt x="21600" y="9412"/>
                      <a:pt x="21329" y="8089"/>
                      <a:pt x="20851" y="6869"/>
                    </a:cubicBezTo>
                    <a:cubicBezTo>
                      <a:pt x="20828" y="6794"/>
                      <a:pt x="20793" y="6721"/>
                      <a:pt x="20732" y="6661"/>
                    </a:cubicBezTo>
                    <a:moveTo>
                      <a:pt x="10792" y="13534"/>
                    </a:moveTo>
                    <a:lnTo>
                      <a:pt x="6238" y="8980"/>
                    </a:lnTo>
                    <a:cubicBezTo>
                      <a:pt x="6149" y="8891"/>
                      <a:pt x="6027" y="8836"/>
                      <a:pt x="5891" y="8836"/>
                    </a:cubicBezTo>
                    <a:cubicBezTo>
                      <a:pt x="5620" y="8836"/>
                      <a:pt x="5400" y="9056"/>
                      <a:pt x="5400" y="9327"/>
                    </a:cubicBezTo>
                    <a:cubicBezTo>
                      <a:pt x="5400" y="9463"/>
                      <a:pt x="5455" y="9585"/>
                      <a:pt x="5544" y="9675"/>
                    </a:cubicBezTo>
                    <a:lnTo>
                      <a:pt x="10453" y="14583"/>
                    </a:lnTo>
                    <a:cubicBezTo>
                      <a:pt x="10542" y="14672"/>
                      <a:pt x="10664" y="14727"/>
                      <a:pt x="10800" y="14727"/>
                    </a:cubicBezTo>
                    <a:cubicBezTo>
                      <a:pt x="10940" y="14727"/>
                      <a:pt x="11064" y="14668"/>
                      <a:pt x="11154" y="14574"/>
                    </a:cubicBezTo>
                    <a:lnTo>
                      <a:pt x="11155" y="14576"/>
                    </a:lnTo>
                    <a:lnTo>
                      <a:pt x="19353" y="5988"/>
                    </a:lnTo>
                    <a:cubicBezTo>
                      <a:pt x="19353" y="5989"/>
                      <a:pt x="19354" y="5990"/>
                      <a:pt x="19354" y="5991"/>
                    </a:cubicBezTo>
                    <a:lnTo>
                      <a:pt x="20055" y="5255"/>
                    </a:lnTo>
                    <a:cubicBezTo>
                      <a:pt x="20055" y="5255"/>
                      <a:pt x="20054" y="5254"/>
                      <a:pt x="20054" y="5253"/>
                    </a:cubicBezTo>
                    <a:lnTo>
                      <a:pt x="21464" y="3775"/>
                    </a:lnTo>
                    <a:lnTo>
                      <a:pt x="21463" y="3774"/>
                    </a:lnTo>
                    <a:cubicBezTo>
                      <a:pt x="21547" y="3686"/>
                      <a:pt x="21600" y="3567"/>
                      <a:pt x="21600" y="3436"/>
                    </a:cubicBezTo>
                    <a:cubicBezTo>
                      <a:pt x="21600" y="3166"/>
                      <a:pt x="21380" y="2945"/>
                      <a:pt x="21109" y="2945"/>
                    </a:cubicBezTo>
                    <a:cubicBezTo>
                      <a:pt x="20969" y="2945"/>
                      <a:pt x="20844" y="3005"/>
                      <a:pt x="20755" y="3099"/>
                    </a:cubicBezTo>
                    <a:lnTo>
                      <a:pt x="20754" y="3097"/>
                    </a:lnTo>
                    <a:lnTo>
                      <a:pt x="19493" y="4419"/>
                    </a:lnTo>
                    <a:cubicBezTo>
                      <a:pt x="19492" y="4418"/>
                      <a:pt x="19491" y="4416"/>
                      <a:pt x="19490" y="4415"/>
                    </a:cubicBezTo>
                    <a:lnTo>
                      <a:pt x="18805" y="5133"/>
                    </a:lnTo>
                    <a:cubicBezTo>
                      <a:pt x="18806" y="5134"/>
                      <a:pt x="18807" y="5136"/>
                      <a:pt x="18807" y="5137"/>
                    </a:cubicBezTo>
                    <a:cubicBezTo>
                      <a:pt x="18807" y="5137"/>
                      <a:pt x="10792" y="13534"/>
                      <a:pt x="10792" y="13534"/>
                    </a:cubicBezTo>
                    <a:close/>
                  </a:path>
                </a:pathLst>
              </a:custGeom>
              <a:solidFill>
                <a:schemeClr val="dk2"/>
              </a:solidFill>
              <a:ln>
                <a:noFill/>
              </a:ln>
            </p:spPr>
            <p:txBody>
              <a:bodyPr anchorCtr="0" anchor="ctr" bIns="28550" lIns="28550" spcFirstLastPara="1" rIns="28550" wrap="square" tIns="28550">
                <a:noAutofit/>
              </a:bodyPr>
              <a:lstStyle/>
              <a:p>
                <a:pPr indent="0" lvl="0" marL="0" marR="0" rtl="0" algn="l">
                  <a:spcBef>
                    <a:spcPts val="0"/>
                  </a:spcBef>
                  <a:spcAft>
                    <a:spcPts val="0"/>
                  </a:spcAft>
                  <a:buNone/>
                </a:pPr>
                <a:r>
                  <a:t/>
                </a:r>
                <a:endParaRPr sz="2200">
                  <a:solidFill>
                    <a:schemeClr val="dk1"/>
                  </a:solidFill>
                  <a:latin typeface="Montserrat"/>
                  <a:ea typeface="Montserrat"/>
                  <a:cs typeface="Montserrat"/>
                  <a:sym typeface="Montserrat"/>
                </a:endParaRPr>
              </a:p>
            </p:txBody>
          </p:sp>
          <p:grpSp>
            <p:nvGrpSpPr>
              <p:cNvPr id="271" name="Google Shape;271;p33"/>
              <p:cNvGrpSpPr/>
              <p:nvPr/>
            </p:nvGrpSpPr>
            <p:grpSpPr>
              <a:xfrm>
                <a:off x="1252675" y="2892369"/>
                <a:ext cx="2833268" cy="920862"/>
                <a:chOff x="1733853" y="2297335"/>
                <a:chExt cx="2833268" cy="920862"/>
              </a:xfrm>
            </p:grpSpPr>
            <p:sp>
              <p:nvSpPr>
                <p:cNvPr id="272" name="Google Shape;272;p33"/>
                <p:cNvSpPr txBox="1"/>
                <p:nvPr/>
              </p:nvSpPr>
              <p:spPr>
                <a:xfrm>
                  <a:off x="1733853" y="2609428"/>
                  <a:ext cx="2833268" cy="608769"/>
                </a:xfrm>
                <a:prstGeom prst="rect">
                  <a:avLst/>
                </a:prstGeom>
                <a:noFill/>
                <a:ln>
                  <a:noFill/>
                </a:ln>
              </p:spPr>
              <p:txBody>
                <a:bodyPr anchorCtr="0" anchor="t" bIns="81525" lIns="163075" spcFirstLastPara="1" rIns="163075" wrap="square" tIns="81525">
                  <a:noAutofit/>
                </a:bodyPr>
                <a:lstStyle/>
                <a:p>
                  <a:pPr indent="0" lvl="0" marL="0" marR="0" rtl="0" algn="l">
                    <a:lnSpc>
                      <a:spcPct val="160000"/>
                    </a:lnSpc>
                    <a:spcBef>
                      <a:spcPts val="0"/>
                    </a:spcBef>
                    <a:spcAft>
                      <a:spcPts val="0"/>
                    </a:spcAft>
                    <a:buClr>
                      <a:schemeClr val="lt2"/>
                    </a:buClr>
                    <a:buSzPts val="800"/>
                    <a:buFont typeface="Arial"/>
                    <a:buNone/>
                  </a:pPr>
                  <a:r>
                    <a:rPr lang="en" sz="800">
                      <a:solidFill>
                        <a:schemeClr val="lt2"/>
                      </a:solidFill>
                      <a:latin typeface="Montserrat Light"/>
                      <a:ea typeface="Montserrat Light"/>
                      <a:cs typeface="Montserrat Light"/>
                      <a:sym typeface="Montserrat Light"/>
                    </a:rPr>
                    <a:t>Refers to a good or service being offered by a company. a product</a:t>
                  </a:r>
                  <a:endParaRPr sz="1100"/>
                </a:p>
              </p:txBody>
            </p:sp>
            <p:sp>
              <p:nvSpPr>
                <p:cNvPr id="273" name="Google Shape;273;p33"/>
                <p:cNvSpPr/>
                <p:nvPr/>
              </p:nvSpPr>
              <p:spPr>
                <a:xfrm>
                  <a:off x="1859730" y="2297335"/>
                  <a:ext cx="220685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dk1"/>
                      </a:solidFill>
                      <a:latin typeface="Lato"/>
                      <a:ea typeface="Lato"/>
                      <a:cs typeface="Lato"/>
                      <a:sym typeface="Lato"/>
                    </a:rPr>
                    <a:t>Title Three</a:t>
                  </a:r>
                  <a:endParaRPr sz="1100"/>
                </a:p>
              </p:txBody>
            </p:sp>
          </p:grpSp>
        </p:grpSp>
      </p:grpSp>
      <p:pic>
        <p:nvPicPr>
          <p:cNvPr id="274" name="Google Shape;274;p33"/>
          <p:cNvPicPr preferRelativeResize="0"/>
          <p:nvPr>
            <p:ph idx="2" type="pic"/>
          </p:nvPr>
        </p:nvPicPr>
        <p:blipFill rotWithShape="1">
          <a:blip r:embed="rId4">
            <a:alphaModFix/>
          </a:blip>
          <a:srcRect b="18884" l="0" r="0" t="18884"/>
          <a:stretch/>
        </p:blipFill>
        <p:spPr>
          <a:xfrm>
            <a:off x="1400174" y="1350169"/>
            <a:ext cx="3407569" cy="211990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