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9" r:id="rId3"/>
    <p:sldMasterId id="214748367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PT Sans"/>
      <p:regular r:id="rId22"/>
      <p:bold r:id="rId23"/>
      <p:italic r:id="rId24"/>
      <p:boldItalic r:id="rId25"/>
    </p:embeddedFont>
    <p:embeddedFont>
      <p:font typeface="Gill Sans"/>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PTSans-regular.fntdata"/><Relationship Id="rId21" Type="http://schemas.openxmlformats.org/officeDocument/2006/relationships/slide" Target="slides/slide16.xml"/><Relationship Id="rId24" Type="http://schemas.openxmlformats.org/officeDocument/2006/relationships/font" Target="fonts/PTSans-italic.fntdata"/><Relationship Id="rId23" Type="http://schemas.openxmlformats.org/officeDocument/2006/relationships/font" Target="fonts/PTSans-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GillSans-regular.fntdata"/><Relationship Id="rId25" Type="http://schemas.openxmlformats.org/officeDocument/2006/relationships/font" Target="fonts/PTSans-boldItalic.fntdata"/><Relationship Id="rId27" Type="http://schemas.openxmlformats.org/officeDocument/2006/relationships/font" Target="fonts/GillSans-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9" name="Shape 12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30" name="Shape 13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7" name="Shape 327"/>
        <p:cNvGrpSpPr/>
        <p:nvPr/>
      </p:nvGrpSpPr>
      <p:grpSpPr>
        <a:xfrm>
          <a:off x="0" y="0"/>
          <a:ext cx="0" cy="0"/>
          <a:chOff x="0" y="0"/>
          <a:chExt cx="0" cy="0"/>
        </a:xfrm>
      </p:grpSpPr>
      <p:sp>
        <p:nvSpPr>
          <p:cNvPr id="328" name="Shape 32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29" name="Shape 32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30" name="Shape 33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6" name="Shape 346"/>
        <p:cNvGrpSpPr/>
        <p:nvPr/>
      </p:nvGrpSpPr>
      <p:grpSpPr>
        <a:xfrm>
          <a:off x="0" y="0"/>
          <a:ext cx="0" cy="0"/>
          <a:chOff x="0" y="0"/>
          <a:chExt cx="0" cy="0"/>
        </a:xfrm>
      </p:grpSpPr>
      <p:sp>
        <p:nvSpPr>
          <p:cNvPr id="347" name="Shape 34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48" name="Shape 34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49" name="Shape 34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1" name="Shape 371"/>
        <p:cNvGrpSpPr/>
        <p:nvPr/>
      </p:nvGrpSpPr>
      <p:grpSpPr>
        <a:xfrm>
          <a:off x="0" y="0"/>
          <a:ext cx="0" cy="0"/>
          <a:chOff x="0" y="0"/>
          <a:chExt cx="0" cy="0"/>
        </a:xfrm>
      </p:grpSpPr>
      <p:sp>
        <p:nvSpPr>
          <p:cNvPr id="372" name="Shape 37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73" name="Shape 37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74" name="Shape 37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6" name="Shape 406"/>
        <p:cNvGrpSpPr/>
        <p:nvPr/>
      </p:nvGrpSpPr>
      <p:grpSpPr>
        <a:xfrm>
          <a:off x="0" y="0"/>
          <a:ext cx="0" cy="0"/>
          <a:chOff x="0" y="0"/>
          <a:chExt cx="0" cy="0"/>
        </a:xfrm>
      </p:grpSpPr>
      <p:sp>
        <p:nvSpPr>
          <p:cNvPr id="407" name="Shape 40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08" name="Shape 40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09" name="Shape 40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3" name="Shape 433"/>
        <p:cNvGrpSpPr/>
        <p:nvPr/>
      </p:nvGrpSpPr>
      <p:grpSpPr>
        <a:xfrm>
          <a:off x="0" y="0"/>
          <a:ext cx="0" cy="0"/>
          <a:chOff x="0" y="0"/>
          <a:chExt cx="0" cy="0"/>
        </a:xfrm>
      </p:grpSpPr>
      <p:sp>
        <p:nvSpPr>
          <p:cNvPr id="434" name="Shape 43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35" name="Shape 43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36" name="Shape 43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Shape 44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49" name="Shape 44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50" name="Shape 45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2" name="Shape 462"/>
        <p:cNvGrpSpPr/>
        <p:nvPr/>
      </p:nvGrpSpPr>
      <p:grpSpPr>
        <a:xfrm>
          <a:off x="0" y="0"/>
          <a:ext cx="0" cy="0"/>
          <a:chOff x="0" y="0"/>
          <a:chExt cx="0" cy="0"/>
        </a:xfrm>
      </p:grpSpPr>
      <p:sp>
        <p:nvSpPr>
          <p:cNvPr id="463" name="Shape 46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464" name="Shape 46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65" name="Shape 46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Shape 14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9" name="Shape 14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50" name="Shape 15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Shape 16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9" name="Shape 16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70" name="Shape 17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Shape 18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88" name="Shape 18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9" name="Shape 18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Shape 20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4" name="Shape 20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05" name="Shape 20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Shape 22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24" name="Shape 22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Shape 22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Shape 25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7" name="Shape 25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58" name="Shape 25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Shape 27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76" name="Shape 27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77" name="Shape 27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 name="Shape 304"/>
        <p:cNvGrpSpPr/>
        <p:nvPr/>
      </p:nvGrpSpPr>
      <p:grpSpPr>
        <a:xfrm>
          <a:off x="0" y="0"/>
          <a:ext cx="0" cy="0"/>
          <a:chOff x="0" y="0"/>
          <a:chExt cx="0" cy="0"/>
        </a:xfrm>
      </p:grpSpPr>
      <p:sp>
        <p:nvSpPr>
          <p:cNvPr id="305" name="Shape 30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06" name="Shape 30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07" name="Shape 30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01 - page 1 IMAGE">
  <p:cSld name="19_01 - page 1 IMAGE">
    <p:spTree>
      <p:nvGrpSpPr>
        <p:cNvPr id="57" name="Shape 57"/>
        <p:cNvGrpSpPr/>
        <p:nvPr/>
      </p:nvGrpSpPr>
      <p:grpSpPr>
        <a:xfrm>
          <a:off x="0" y="0"/>
          <a:ext cx="0" cy="0"/>
          <a:chOff x="0" y="0"/>
          <a:chExt cx="0" cy="0"/>
        </a:xfrm>
      </p:grpSpPr>
      <p:sp>
        <p:nvSpPr>
          <p:cNvPr id="58" name="Shape 58"/>
          <p:cNvSpPr/>
          <p:nvPr>
            <p:ph idx="2" type="pic"/>
          </p:nvPr>
        </p:nvSpPr>
        <p:spPr>
          <a:xfrm>
            <a:off x="0" y="0"/>
            <a:ext cx="9143999"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9" name="Shape 59"/>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0" name="Shape 6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01 - page 1 IMAGE">
  <p:cSld name="3_01 - page 1 IMAGE">
    <p:spTree>
      <p:nvGrpSpPr>
        <p:cNvPr id="61" name="Shape 61"/>
        <p:cNvGrpSpPr/>
        <p:nvPr/>
      </p:nvGrpSpPr>
      <p:grpSpPr>
        <a:xfrm>
          <a:off x="0" y="0"/>
          <a:ext cx="0" cy="0"/>
          <a:chOff x="0" y="0"/>
          <a:chExt cx="0" cy="0"/>
        </a:xfrm>
      </p:grpSpPr>
      <p:sp>
        <p:nvSpPr>
          <p:cNvPr id="62" name="Shape 62"/>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3" name="Shape 63"/>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4" name="Shape 64"/>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5" name="Shape 6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Shape 66"/>
          <p:cNvSpPr/>
          <p:nvPr>
            <p:ph idx="2" type="pic"/>
          </p:nvPr>
        </p:nvSpPr>
        <p:spPr>
          <a:xfrm>
            <a:off x="3952889" y="1403555"/>
            <a:ext cx="1241298" cy="1241298"/>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01 - page 1 IMAGE">
  <p:cSld name="2_01 - page 1 IMAGE">
    <p:spTree>
      <p:nvGrpSpPr>
        <p:cNvPr id="67" name="Shape 67"/>
        <p:cNvGrpSpPr/>
        <p:nvPr/>
      </p:nvGrpSpPr>
      <p:grpSpPr>
        <a:xfrm>
          <a:off x="0" y="0"/>
          <a:ext cx="0" cy="0"/>
          <a:chOff x="0" y="0"/>
          <a:chExt cx="0" cy="0"/>
        </a:xfrm>
      </p:grpSpPr>
      <p:sp>
        <p:nvSpPr>
          <p:cNvPr id="68" name="Shape 68"/>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69" name="Shape 69"/>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0" name="Shape 70"/>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Shape 7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01 - page 1 IMAGE">
  <p:cSld name="20_01 - page 1 IMAGE">
    <p:spTree>
      <p:nvGrpSpPr>
        <p:cNvPr id="72" name="Shape 72"/>
        <p:cNvGrpSpPr/>
        <p:nvPr/>
      </p:nvGrpSpPr>
      <p:grpSpPr>
        <a:xfrm>
          <a:off x="0" y="0"/>
          <a:ext cx="0" cy="0"/>
          <a:chOff x="0" y="0"/>
          <a:chExt cx="0" cy="0"/>
        </a:xfrm>
      </p:grpSpPr>
      <p:sp>
        <p:nvSpPr>
          <p:cNvPr id="73" name="Shape 73"/>
          <p:cNvSpPr/>
          <p:nvPr>
            <p:ph idx="2" type="pic"/>
          </p:nvPr>
        </p:nvSpPr>
        <p:spPr>
          <a:xfrm>
            <a:off x="3843338" y="0"/>
            <a:ext cx="5300662" cy="257175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4" name="Shape 74"/>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75" name="Shape 7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01 - page 1 IMAGE">
  <p:cSld name="4_01 - page 1 IMAGE">
    <p:spTree>
      <p:nvGrpSpPr>
        <p:cNvPr id="76" name="Shape 76"/>
        <p:cNvGrpSpPr/>
        <p:nvPr/>
      </p:nvGrpSpPr>
      <p:grpSpPr>
        <a:xfrm>
          <a:off x="0" y="0"/>
          <a:ext cx="0" cy="0"/>
          <a:chOff x="0" y="0"/>
          <a:chExt cx="0" cy="0"/>
        </a:xfrm>
      </p:grpSpPr>
      <p:sp>
        <p:nvSpPr>
          <p:cNvPr id="77" name="Shape 77"/>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78" name="Shape 78"/>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9" name="Shape 79"/>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0" name="Shape 8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1" name="Shape 81"/>
          <p:cNvSpPr/>
          <p:nvPr>
            <p:ph idx="2" type="pic"/>
          </p:nvPr>
        </p:nvSpPr>
        <p:spPr>
          <a:xfrm>
            <a:off x="1559633" y="1648576"/>
            <a:ext cx="1371600" cy="1371600"/>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01 - page 1 IMAGE">
  <p:cSld name="5_01 - page 1 IMAGE">
    <p:spTree>
      <p:nvGrpSpPr>
        <p:cNvPr id="82" name="Shape 82"/>
        <p:cNvGrpSpPr/>
        <p:nvPr/>
      </p:nvGrpSpPr>
      <p:grpSpPr>
        <a:xfrm>
          <a:off x="0" y="0"/>
          <a:ext cx="0" cy="0"/>
          <a:chOff x="0" y="0"/>
          <a:chExt cx="0" cy="0"/>
        </a:xfrm>
      </p:grpSpPr>
      <p:sp>
        <p:nvSpPr>
          <p:cNvPr id="83" name="Shape 83"/>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84" name="Shape 84"/>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5" name="Shape 85"/>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6" name="Shape 86"/>
          <p:cNvSpPr/>
          <p:nvPr>
            <p:ph idx="2" type="pic"/>
          </p:nvPr>
        </p:nvSpPr>
        <p:spPr>
          <a:xfrm>
            <a:off x="5883184" y="2667660"/>
            <a:ext cx="1311185" cy="108631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7" name="Shape 87"/>
          <p:cNvSpPr/>
          <p:nvPr>
            <p:ph idx="3" type="pic"/>
          </p:nvPr>
        </p:nvSpPr>
        <p:spPr>
          <a:xfrm>
            <a:off x="5883184" y="1581348"/>
            <a:ext cx="1311185" cy="108631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Shape 88"/>
          <p:cNvSpPr/>
          <p:nvPr>
            <p:ph idx="4" type="pic"/>
          </p:nvPr>
        </p:nvSpPr>
        <p:spPr>
          <a:xfrm>
            <a:off x="4571998" y="1581348"/>
            <a:ext cx="1311185" cy="108631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Shape 89"/>
          <p:cNvSpPr/>
          <p:nvPr>
            <p:ph idx="5" type="pic"/>
          </p:nvPr>
        </p:nvSpPr>
        <p:spPr>
          <a:xfrm>
            <a:off x="4571998" y="2667659"/>
            <a:ext cx="1311185" cy="108631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Shape 90"/>
          <p:cNvSpPr/>
          <p:nvPr>
            <p:ph idx="6" type="pic"/>
          </p:nvPr>
        </p:nvSpPr>
        <p:spPr>
          <a:xfrm>
            <a:off x="3260811" y="2667659"/>
            <a:ext cx="1311185" cy="108631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1" name="Shape 91"/>
          <p:cNvSpPr/>
          <p:nvPr>
            <p:ph idx="7" type="pic"/>
          </p:nvPr>
        </p:nvSpPr>
        <p:spPr>
          <a:xfrm>
            <a:off x="3260815" y="1581348"/>
            <a:ext cx="1311185" cy="108631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2" name="Shape 92"/>
          <p:cNvSpPr/>
          <p:nvPr>
            <p:ph idx="8" type="pic"/>
          </p:nvPr>
        </p:nvSpPr>
        <p:spPr>
          <a:xfrm>
            <a:off x="1949631" y="1581348"/>
            <a:ext cx="1311185" cy="108631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Shape 93"/>
          <p:cNvSpPr/>
          <p:nvPr>
            <p:ph idx="9" type="pic"/>
          </p:nvPr>
        </p:nvSpPr>
        <p:spPr>
          <a:xfrm>
            <a:off x="1949631" y="2667658"/>
            <a:ext cx="1311185" cy="108631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Shape 94"/>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01 - page 1 IMAGE">
  <p:cSld name="6_01 - page 1 IMAGE">
    <p:spTree>
      <p:nvGrpSpPr>
        <p:cNvPr id="95" name="Shape 95"/>
        <p:cNvGrpSpPr/>
        <p:nvPr/>
      </p:nvGrpSpPr>
      <p:grpSpPr>
        <a:xfrm>
          <a:off x="0" y="0"/>
          <a:ext cx="0" cy="0"/>
          <a:chOff x="0" y="0"/>
          <a:chExt cx="0" cy="0"/>
        </a:xfrm>
      </p:grpSpPr>
      <p:sp>
        <p:nvSpPr>
          <p:cNvPr id="96" name="Shape 96"/>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97" name="Shape 97"/>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8" name="Shape 98"/>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9" name="Shape 99"/>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Shape 100"/>
          <p:cNvSpPr/>
          <p:nvPr>
            <p:ph idx="2" type="pic"/>
          </p:nvPr>
        </p:nvSpPr>
        <p:spPr>
          <a:xfrm>
            <a:off x="1216384" y="1676401"/>
            <a:ext cx="1392174" cy="1392174"/>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Shape 101"/>
          <p:cNvSpPr/>
          <p:nvPr>
            <p:ph idx="3" type="pic"/>
          </p:nvPr>
        </p:nvSpPr>
        <p:spPr>
          <a:xfrm>
            <a:off x="2985696" y="1676401"/>
            <a:ext cx="1392174" cy="1392174"/>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Shape 102"/>
          <p:cNvSpPr/>
          <p:nvPr>
            <p:ph idx="4" type="pic"/>
          </p:nvPr>
        </p:nvSpPr>
        <p:spPr>
          <a:xfrm>
            <a:off x="4758604" y="1676401"/>
            <a:ext cx="1392174" cy="1392174"/>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3" name="Shape 103"/>
          <p:cNvSpPr/>
          <p:nvPr>
            <p:ph idx="5" type="pic"/>
          </p:nvPr>
        </p:nvSpPr>
        <p:spPr>
          <a:xfrm>
            <a:off x="6529114" y="1676401"/>
            <a:ext cx="1392174" cy="1392174"/>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01 - page 1 IMAGE">
  <p:cSld name="7_01 - page 1 IMAGE">
    <p:spTree>
      <p:nvGrpSpPr>
        <p:cNvPr id="104" name="Shape 104"/>
        <p:cNvGrpSpPr/>
        <p:nvPr/>
      </p:nvGrpSpPr>
      <p:grpSpPr>
        <a:xfrm>
          <a:off x="0" y="0"/>
          <a:ext cx="0" cy="0"/>
          <a:chOff x="0" y="0"/>
          <a:chExt cx="0" cy="0"/>
        </a:xfrm>
      </p:grpSpPr>
      <p:sp>
        <p:nvSpPr>
          <p:cNvPr id="105" name="Shape 105"/>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06" name="Shape 106"/>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7" name="Shape 107"/>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Shape 108"/>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9" name="Shape 109"/>
          <p:cNvSpPr/>
          <p:nvPr>
            <p:ph idx="2" type="pic"/>
          </p:nvPr>
        </p:nvSpPr>
        <p:spPr>
          <a:xfrm>
            <a:off x="1167778" y="2999673"/>
            <a:ext cx="1349828" cy="122398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Shape 110"/>
          <p:cNvSpPr/>
          <p:nvPr>
            <p:ph idx="3" type="pic"/>
          </p:nvPr>
        </p:nvSpPr>
        <p:spPr>
          <a:xfrm>
            <a:off x="2528957" y="2999673"/>
            <a:ext cx="1349828" cy="122398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1" name="Shape 111"/>
          <p:cNvSpPr/>
          <p:nvPr>
            <p:ph idx="4" type="pic"/>
          </p:nvPr>
        </p:nvSpPr>
        <p:spPr>
          <a:xfrm>
            <a:off x="6619444" y="1682501"/>
            <a:ext cx="1349829" cy="122398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2" name="Shape 112"/>
          <p:cNvSpPr/>
          <p:nvPr>
            <p:ph idx="5" type="pic"/>
          </p:nvPr>
        </p:nvSpPr>
        <p:spPr>
          <a:xfrm>
            <a:off x="3897086" y="1682501"/>
            <a:ext cx="1349828" cy="254115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3" name="Shape 113"/>
          <p:cNvSpPr/>
          <p:nvPr>
            <p:ph idx="6" type="pic"/>
          </p:nvPr>
        </p:nvSpPr>
        <p:spPr>
          <a:xfrm>
            <a:off x="5258265" y="2918989"/>
            <a:ext cx="2711008" cy="130466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01 - page 1 IMAGE">
  <p:cSld name="8_01 - page 1 IMAGE">
    <p:spTree>
      <p:nvGrpSpPr>
        <p:cNvPr id="114" name="Shape 114"/>
        <p:cNvGrpSpPr/>
        <p:nvPr/>
      </p:nvGrpSpPr>
      <p:grpSpPr>
        <a:xfrm>
          <a:off x="0" y="0"/>
          <a:ext cx="0" cy="0"/>
          <a:chOff x="0" y="0"/>
          <a:chExt cx="0" cy="0"/>
        </a:xfrm>
      </p:grpSpPr>
      <p:sp>
        <p:nvSpPr>
          <p:cNvPr id="115" name="Shape 115"/>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16" name="Shape 116"/>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7" name="Shape 117"/>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8" name="Shape 118"/>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Shape 119"/>
          <p:cNvSpPr/>
          <p:nvPr>
            <p:ph idx="2" type="pic"/>
          </p:nvPr>
        </p:nvSpPr>
        <p:spPr>
          <a:xfrm>
            <a:off x="911925" y="1628774"/>
            <a:ext cx="3420124" cy="160699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01 - page 1 IMAGE">
  <p:cSld name="9_01 - page 1 IMAGE">
    <p:spTree>
      <p:nvGrpSpPr>
        <p:cNvPr id="120" name="Shape 120"/>
        <p:cNvGrpSpPr/>
        <p:nvPr/>
      </p:nvGrpSpPr>
      <p:grpSpPr>
        <a:xfrm>
          <a:off x="0" y="0"/>
          <a:ext cx="0" cy="0"/>
          <a:chOff x="0" y="0"/>
          <a:chExt cx="0" cy="0"/>
        </a:xfrm>
      </p:grpSpPr>
      <p:sp>
        <p:nvSpPr>
          <p:cNvPr id="121" name="Shape 121"/>
          <p:cNvSpPr/>
          <p:nvPr>
            <p:ph idx="2" type="pic"/>
          </p:nvPr>
        </p:nvSpPr>
        <p:spPr>
          <a:xfrm>
            <a:off x="911925" y="1628774"/>
            <a:ext cx="3420124" cy="160699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2" name="Shape 122"/>
          <p:cNvSpPr/>
          <p:nvPr>
            <p:ph idx="3" type="pic"/>
          </p:nvPr>
        </p:nvSpPr>
        <p:spPr>
          <a:xfrm>
            <a:off x="4379119" y="1628774"/>
            <a:ext cx="3852956" cy="160699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1100"/>
              <a:buFont typeface="Arial"/>
              <a:buChar char="•"/>
              <a:defRPr b="0" i="0" sz="11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Shape 123"/>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a:solidFill>
                  <a:schemeClr val="lt1"/>
                </a:solidFill>
                <a:latin typeface="PT Sans"/>
                <a:ea typeface="PT Sans"/>
                <a:cs typeface="PT Sans"/>
                <a:sym typeface="PT Sans"/>
              </a:defRPr>
            </a:lvl1pPr>
            <a:lvl2pPr indent="0" lvl="1" marL="0" marR="0" rtl="0" algn="ctr">
              <a:spcBef>
                <a:spcPts val="0"/>
              </a:spcBef>
              <a:buNone/>
              <a:defRPr b="0" i="0" sz="800">
                <a:solidFill>
                  <a:schemeClr val="lt1"/>
                </a:solidFill>
                <a:latin typeface="PT Sans"/>
                <a:ea typeface="PT Sans"/>
                <a:cs typeface="PT Sans"/>
                <a:sym typeface="PT Sans"/>
              </a:defRPr>
            </a:lvl2pPr>
            <a:lvl3pPr indent="0" lvl="2" marL="0" marR="0" rtl="0" algn="ctr">
              <a:spcBef>
                <a:spcPts val="0"/>
              </a:spcBef>
              <a:buNone/>
              <a:defRPr b="0" i="0" sz="800">
                <a:solidFill>
                  <a:schemeClr val="lt1"/>
                </a:solidFill>
                <a:latin typeface="PT Sans"/>
                <a:ea typeface="PT Sans"/>
                <a:cs typeface="PT Sans"/>
                <a:sym typeface="PT Sans"/>
              </a:defRPr>
            </a:lvl3pPr>
            <a:lvl4pPr indent="0" lvl="3" marL="0" marR="0" rtl="0" algn="ctr">
              <a:spcBef>
                <a:spcPts val="0"/>
              </a:spcBef>
              <a:buNone/>
              <a:defRPr b="0" i="0" sz="800">
                <a:solidFill>
                  <a:schemeClr val="lt1"/>
                </a:solidFill>
                <a:latin typeface="PT Sans"/>
                <a:ea typeface="PT Sans"/>
                <a:cs typeface="PT Sans"/>
                <a:sym typeface="PT Sans"/>
              </a:defRPr>
            </a:lvl4pPr>
            <a:lvl5pPr indent="0" lvl="4" marL="0" marR="0" rtl="0" algn="ctr">
              <a:spcBef>
                <a:spcPts val="0"/>
              </a:spcBef>
              <a:buNone/>
              <a:defRPr b="0" i="0" sz="800">
                <a:solidFill>
                  <a:schemeClr val="lt1"/>
                </a:solidFill>
                <a:latin typeface="PT Sans"/>
                <a:ea typeface="PT Sans"/>
                <a:cs typeface="PT Sans"/>
                <a:sym typeface="PT Sans"/>
              </a:defRPr>
            </a:lvl5pPr>
            <a:lvl6pPr indent="0" lvl="5" marL="0" marR="0" rtl="0" algn="ctr">
              <a:spcBef>
                <a:spcPts val="0"/>
              </a:spcBef>
              <a:buNone/>
              <a:defRPr b="0" i="0" sz="800">
                <a:solidFill>
                  <a:schemeClr val="lt1"/>
                </a:solidFill>
                <a:latin typeface="PT Sans"/>
                <a:ea typeface="PT Sans"/>
                <a:cs typeface="PT Sans"/>
                <a:sym typeface="PT Sans"/>
              </a:defRPr>
            </a:lvl6pPr>
            <a:lvl7pPr indent="0" lvl="6" marL="0" marR="0" rtl="0" algn="ctr">
              <a:spcBef>
                <a:spcPts val="0"/>
              </a:spcBef>
              <a:buNone/>
              <a:defRPr b="0" i="0" sz="800">
                <a:solidFill>
                  <a:schemeClr val="lt1"/>
                </a:solidFill>
                <a:latin typeface="PT Sans"/>
                <a:ea typeface="PT Sans"/>
                <a:cs typeface="PT Sans"/>
                <a:sym typeface="PT Sans"/>
              </a:defRPr>
            </a:lvl7pPr>
            <a:lvl8pPr indent="0" lvl="7" marL="0" marR="0" rtl="0" algn="ctr">
              <a:spcBef>
                <a:spcPts val="0"/>
              </a:spcBef>
              <a:buNone/>
              <a:defRPr b="0" i="0" sz="800">
                <a:solidFill>
                  <a:schemeClr val="lt1"/>
                </a:solidFill>
                <a:latin typeface="PT Sans"/>
                <a:ea typeface="PT Sans"/>
                <a:cs typeface="PT Sans"/>
                <a:sym typeface="PT Sans"/>
              </a:defRPr>
            </a:lvl8pPr>
            <a:lvl9pPr indent="0" lvl="8" marL="0" marR="0" rtl="0" algn="ctr">
              <a:spcBef>
                <a:spcPts val="0"/>
              </a:spcBef>
              <a:buNone/>
              <a:defRPr b="0" i="0" sz="800">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124" name="Shape 124"/>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5" name="Shape 125"/>
          <p:cNvSpPr txBox="1"/>
          <p:nvPr>
            <p:ph idx="1" type="body"/>
          </p:nvPr>
        </p:nvSpPr>
        <p:spPr>
          <a:xfrm>
            <a:off x="628651" y="925286"/>
            <a:ext cx="7886699" cy="195943"/>
          </a:xfrm>
          <a:prstGeom prst="rect">
            <a:avLst/>
          </a:prstGeom>
          <a:noFill/>
          <a:ln>
            <a:noFill/>
          </a:ln>
        </p:spPr>
        <p:txBody>
          <a:bodyPr anchorCtr="0" anchor="t" bIns="68575" lIns="68575" spcFirstLastPara="1" rIns="68575" wrap="square" tIns="68575"/>
          <a:lstStyle>
            <a:lvl1pPr indent="-279400" lvl="0" marL="457200" marR="0" rtl="0" algn="ctr">
              <a:lnSpc>
                <a:spcPct val="90000"/>
              </a:lnSpc>
              <a:spcBef>
                <a:spcPts val="800"/>
              </a:spcBef>
              <a:spcAft>
                <a:spcPts val="0"/>
              </a:spcAft>
              <a:buClr>
                <a:schemeClr val="dk1"/>
              </a:buClr>
              <a:buSzPts val="800"/>
              <a:buFont typeface="Arial"/>
              <a:buChar char="•"/>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6" name="Shape 126"/>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2" Type="http://schemas.openxmlformats.org/officeDocument/2006/relationships/theme" Target="../theme/theme3.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p:nvPr/>
        </p:nvSpPr>
        <p:spPr>
          <a:xfrm>
            <a:off x="0" y="4679065"/>
            <a:ext cx="9144000" cy="46443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 name="Shape 52"/>
          <p:cNvSpPr/>
          <p:nvPr/>
        </p:nvSpPr>
        <p:spPr>
          <a:xfrm>
            <a:off x="8271632" y="4812800"/>
            <a:ext cx="291071" cy="196966"/>
          </a:xfrm>
          <a:prstGeom prst="rect">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3" name="Shape 53"/>
          <p:cNvSpPr txBox="1"/>
          <p:nvPr>
            <p:ph type="title"/>
          </p:nvPr>
        </p:nvSpPr>
        <p:spPr>
          <a:xfrm>
            <a:off x="628650" y="442406"/>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400"/>
              <a:buFont typeface="PT Sans"/>
              <a:buNone/>
              <a:defRPr b="0" i="0" sz="2400" u="none" cap="none" strike="noStrike">
                <a:solidFill>
                  <a:schemeClr val="dk1"/>
                </a:solidFill>
                <a:latin typeface="PT Sans"/>
                <a:ea typeface="PT Sans"/>
                <a:cs typeface="PT Sans"/>
                <a:sym typeface="PT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4" name="Shape 54"/>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lvl1pPr indent="0" lvl="0" marL="0" marR="0" rtl="0" algn="ctr">
              <a:spcBef>
                <a:spcPts val="0"/>
              </a:spcBef>
              <a:buNone/>
              <a:defRPr b="0" i="0" sz="800" u="none" cap="none" strike="noStrike">
                <a:solidFill>
                  <a:schemeClr val="lt1"/>
                </a:solidFill>
                <a:latin typeface="PT Sans"/>
                <a:ea typeface="PT Sans"/>
                <a:cs typeface="PT Sans"/>
                <a:sym typeface="PT Sans"/>
              </a:defRPr>
            </a:lvl1pPr>
            <a:lvl2pPr indent="0" lvl="1" marL="0" marR="0" rtl="0" algn="ctr">
              <a:spcBef>
                <a:spcPts val="0"/>
              </a:spcBef>
              <a:buNone/>
              <a:defRPr b="0" i="0" sz="800" u="none" cap="none" strike="noStrike">
                <a:solidFill>
                  <a:schemeClr val="lt1"/>
                </a:solidFill>
                <a:latin typeface="PT Sans"/>
                <a:ea typeface="PT Sans"/>
                <a:cs typeface="PT Sans"/>
                <a:sym typeface="PT Sans"/>
              </a:defRPr>
            </a:lvl2pPr>
            <a:lvl3pPr indent="0" lvl="2" marL="0" marR="0" rtl="0" algn="ctr">
              <a:spcBef>
                <a:spcPts val="0"/>
              </a:spcBef>
              <a:buNone/>
              <a:defRPr b="0" i="0" sz="800" u="none" cap="none" strike="noStrike">
                <a:solidFill>
                  <a:schemeClr val="lt1"/>
                </a:solidFill>
                <a:latin typeface="PT Sans"/>
                <a:ea typeface="PT Sans"/>
                <a:cs typeface="PT Sans"/>
                <a:sym typeface="PT Sans"/>
              </a:defRPr>
            </a:lvl3pPr>
            <a:lvl4pPr indent="0" lvl="3" marL="0" marR="0" rtl="0" algn="ctr">
              <a:spcBef>
                <a:spcPts val="0"/>
              </a:spcBef>
              <a:buNone/>
              <a:defRPr b="0" i="0" sz="800" u="none" cap="none" strike="noStrike">
                <a:solidFill>
                  <a:schemeClr val="lt1"/>
                </a:solidFill>
                <a:latin typeface="PT Sans"/>
                <a:ea typeface="PT Sans"/>
                <a:cs typeface="PT Sans"/>
                <a:sym typeface="PT Sans"/>
              </a:defRPr>
            </a:lvl4pPr>
            <a:lvl5pPr indent="0" lvl="4" marL="0" marR="0" rtl="0" algn="ctr">
              <a:spcBef>
                <a:spcPts val="0"/>
              </a:spcBef>
              <a:buNone/>
              <a:defRPr b="0" i="0" sz="800" u="none" cap="none" strike="noStrike">
                <a:solidFill>
                  <a:schemeClr val="lt1"/>
                </a:solidFill>
                <a:latin typeface="PT Sans"/>
                <a:ea typeface="PT Sans"/>
                <a:cs typeface="PT Sans"/>
                <a:sym typeface="PT Sans"/>
              </a:defRPr>
            </a:lvl5pPr>
            <a:lvl6pPr indent="0" lvl="5" marL="0" marR="0" rtl="0" algn="ctr">
              <a:spcBef>
                <a:spcPts val="0"/>
              </a:spcBef>
              <a:buNone/>
              <a:defRPr b="0" i="0" sz="800" u="none" cap="none" strike="noStrike">
                <a:solidFill>
                  <a:schemeClr val="lt1"/>
                </a:solidFill>
                <a:latin typeface="PT Sans"/>
                <a:ea typeface="PT Sans"/>
                <a:cs typeface="PT Sans"/>
                <a:sym typeface="PT Sans"/>
              </a:defRPr>
            </a:lvl6pPr>
            <a:lvl7pPr indent="0" lvl="6" marL="0" marR="0" rtl="0" algn="ctr">
              <a:spcBef>
                <a:spcPts val="0"/>
              </a:spcBef>
              <a:buNone/>
              <a:defRPr b="0" i="0" sz="800" u="none" cap="none" strike="noStrike">
                <a:solidFill>
                  <a:schemeClr val="lt1"/>
                </a:solidFill>
                <a:latin typeface="PT Sans"/>
                <a:ea typeface="PT Sans"/>
                <a:cs typeface="PT Sans"/>
                <a:sym typeface="PT Sans"/>
              </a:defRPr>
            </a:lvl7pPr>
            <a:lvl8pPr indent="0" lvl="7" marL="0" marR="0" rtl="0" algn="ctr">
              <a:spcBef>
                <a:spcPts val="0"/>
              </a:spcBef>
              <a:buNone/>
              <a:defRPr b="0" i="0" sz="800" u="none" cap="none" strike="noStrike">
                <a:solidFill>
                  <a:schemeClr val="lt1"/>
                </a:solidFill>
                <a:latin typeface="PT Sans"/>
                <a:ea typeface="PT Sans"/>
                <a:cs typeface="PT Sans"/>
                <a:sym typeface="PT Sans"/>
              </a:defRPr>
            </a:lvl8pPr>
            <a:lvl9pPr indent="0" lvl="8" marL="0" marR="0" rtl="0" algn="ctr">
              <a:spcBef>
                <a:spcPts val="0"/>
              </a:spcBef>
              <a:buNone/>
              <a:defRPr b="0" i="0" sz="800" u="none" cap="none" strike="noStrike">
                <a:solidFill>
                  <a:schemeClr val="lt1"/>
                </a:solidFill>
                <a:latin typeface="PT Sans"/>
                <a:ea typeface="PT Sans"/>
                <a:cs typeface="PT Sans"/>
                <a:sym typeface="PT Sans"/>
              </a:defRPr>
            </a:lvl9pPr>
          </a:lstStyle>
          <a:p>
            <a:pPr indent="0" lvl="0" marL="0">
              <a:spcBef>
                <a:spcPts val="0"/>
              </a:spcBef>
              <a:spcAft>
                <a:spcPts val="0"/>
              </a:spcAft>
              <a:buNone/>
            </a:pPr>
            <a:fld id="{00000000-1234-1234-1234-123412341234}" type="slidenum">
              <a:rPr lang="en"/>
              <a:t>‹#›</a:t>
            </a:fld>
            <a:endParaRPr/>
          </a:p>
        </p:txBody>
      </p:sp>
      <p:sp>
        <p:nvSpPr>
          <p:cNvPr id="55" name="Shape 5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7F7F7F"/>
                </a:solidFill>
                <a:latin typeface="PT Sans"/>
                <a:ea typeface="PT Sans"/>
                <a:cs typeface="PT Sans"/>
                <a:sym typeface="PT Sans"/>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pic>
        <p:nvPicPr>
          <p:cNvPr id="56" name="Shape 56"/>
          <p:cNvPicPr preferRelativeResize="0"/>
          <p:nvPr/>
        </p:nvPicPr>
        <p:blipFill rotWithShape="1">
          <a:blip r:embed="rId1">
            <a:alphaModFix/>
          </a:blip>
          <a:srcRect b="0" l="0" r="0" t="0"/>
          <a:stretch/>
        </p:blipFill>
        <p:spPr>
          <a:xfrm>
            <a:off x="7864473" y="4742842"/>
            <a:ext cx="222252" cy="33417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Shape 132"/>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133" name="Shape 133"/>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7F7F7F"/>
                </a:solidFill>
                <a:latin typeface="PT Sans"/>
                <a:ea typeface="PT Sans"/>
                <a:cs typeface="PT Sans"/>
                <a:sym typeface="PT Sans"/>
              </a:rPr>
              <a:t>www.website.com</a:t>
            </a:r>
            <a:endParaRPr sz="1100"/>
          </a:p>
        </p:txBody>
      </p:sp>
      <p:sp>
        <p:nvSpPr>
          <p:cNvPr id="134" name="Shape 134"/>
          <p:cNvSpPr/>
          <p:nvPr/>
        </p:nvSpPr>
        <p:spPr>
          <a:xfrm>
            <a:off x="0" y="0"/>
            <a:ext cx="9143999" cy="5143500"/>
          </a:xfrm>
          <a:prstGeom prst="rect">
            <a:avLst/>
          </a:prstGeom>
          <a:solidFill>
            <a:srgbClr val="000000">
              <a:alpha val="7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35" name="Shape 135"/>
          <p:cNvGrpSpPr/>
          <p:nvPr/>
        </p:nvGrpSpPr>
        <p:grpSpPr>
          <a:xfrm>
            <a:off x="1820406" y="1668170"/>
            <a:ext cx="5503187" cy="1807160"/>
            <a:chOff x="2427208" y="2224227"/>
            <a:chExt cx="7337583" cy="2409547"/>
          </a:xfrm>
        </p:grpSpPr>
        <p:grpSp>
          <p:nvGrpSpPr>
            <p:cNvPr id="136" name="Shape 136"/>
            <p:cNvGrpSpPr/>
            <p:nvPr/>
          </p:nvGrpSpPr>
          <p:grpSpPr>
            <a:xfrm>
              <a:off x="2427208" y="2224227"/>
              <a:ext cx="7337583" cy="1390650"/>
              <a:chOff x="2427208" y="2138593"/>
              <a:chExt cx="7337583" cy="1390650"/>
            </a:xfrm>
          </p:grpSpPr>
          <p:pic>
            <p:nvPicPr>
              <p:cNvPr id="137" name="Shape 137"/>
              <p:cNvPicPr preferRelativeResize="0"/>
              <p:nvPr/>
            </p:nvPicPr>
            <p:blipFill rotWithShape="1">
              <a:blip r:embed="rId3">
                <a:alphaModFix/>
              </a:blip>
              <a:srcRect b="0" l="0" r="0" t="0"/>
              <a:stretch/>
            </p:blipFill>
            <p:spPr>
              <a:xfrm>
                <a:off x="5633548" y="2138593"/>
                <a:ext cx="924904" cy="1390650"/>
              </a:xfrm>
              <a:prstGeom prst="rect">
                <a:avLst/>
              </a:prstGeom>
              <a:noFill/>
              <a:ln>
                <a:noFill/>
              </a:ln>
            </p:spPr>
          </p:pic>
          <p:grpSp>
            <p:nvGrpSpPr>
              <p:cNvPr id="138" name="Shape 138"/>
              <p:cNvGrpSpPr/>
              <p:nvPr/>
            </p:nvGrpSpPr>
            <p:grpSpPr>
              <a:xfrm>
                <a:off x="2427208" y="3429000"/>
                <a:ext cx="2532568" cy="0"/>
                <a:chOff x="428166" y="2935925"/>
                <a:chExt cx="2532568" cy="0"/>
              </a:xfrm>
            </p:grpSpPr>
            <p:cxnSp>
              <p:nvCxnSpPr>
                <p:cNvPr id="139" name="Shape 139"/>
                <p:cNvCxnSpPr/>
                <p:nvPr/>
              </p:nvCxnSpPr>
              <p:spPr>
                <a:xfrm>
                  <a:off x="428166" y="2935925"/>
                  <a:ext cx="2159563" cy="0"/>
                </a:xfrm>
                <a:prstGeom prst="straightConnector1">
                  <a:avLst/>
                </a:prstGeom>
                <a:noFill/>
                <a:ln cap="flat" cmpd="sng" w="9525">
                  <a:solidFill>
                    <a:schemeClr val="lt1"/>
                  </a:solidFill>
                  <a:prstDash val="solid"/>
                  <a:miter lim="800000"/>
                  <a:headEnd len="med" w="med" type="none"/>
                  <a:tailEnd len="med" w="med" type="none"/>
                </a:ln>
              </p:spPr>
            </p:cxnSp>
            <p:cxnSp>
              <p:nvCxnSpPr>
                <p:cNvPr id="140" name="Shape 140"/>
                <p:cNvCxnSpPr/>
                <p:nvPr/>
              </p:nvCxnSpPr>
              <p:spPr>
                <a:xfrm>
                  <a:off x="2823891" y="2935925"/>
                  <a:ext cx="136843" cy="0"/>
                </a:xfrm>
                <a:prstGeom prst="straightConnector1">
                  <a:avLst/>
                </a:prstGeom>
                <a:noFill/>
                <a:ln cap="flat" cmpd="sng" w="57150">
                  <a:solidFill>
                    <a:schemeClr val="lt1"/>
                  </a:solidFill>
                  <a:prstDash val="solid"/>
                  <a:miter lim="800000"/>
                  <a:headEnd len="med" w="med" type="none"/>
                  <a:tailEnd len="med" w="med" type="none"/>
                </a:ln>
              </p:spPr>
            </p:cxnSp>
          </p:grpSp>
          <p:grpSp>
            <p:nvGrpSpPr>
              <p:cNvPr id="141" name="Shape 141"/>
              <p:cNvGrpSpPr/>
              <p:nvPr/>
            </p:nvGrpSpPr>
            <p:grpSpPr>
              <a:xfrm>
                <a:off x="7232223" y="3429000"/>
                <a:ext cx="2532568" cy="0"/>
                <a:chOff x="0" y="3217279"/>
                <a:chExt cx="2532568" cy="0"/>
              </a:xfrm>
            </p:grpSpPr>
            <p:cxnSp>
              <p:nvCxnSpPr>
                <p:cNvPr id="142" name="Shape 142"/>
                <p:cNvCxnSpPr/>
                <p:nvPr/>
              </p:nvCxnSpPr>
              <p:spPr>
                <a:xfrm>
                  <a:off x="0" y="3217279"/>
                  <a:ext cx="136843" cy="0"/>
                </a:xfrm>
                <a:prstGeom prst="straightConnector1">
                  <a:avLst/>
                </a:prstGeom>
                <a:noFill/>
                <a:ln cap="flat" cmpd="sng" w="57150">
                  <a:solidFill>
                    <a:schemeClr val="lt1"/>
                  </a:solidFill>
                  <a:prstDash val="solid"/>
                  <a:miter lim="800000"/>
                  <a:headEnd len="med" w="med" type="none"/>
                  <a:tailEnd len="med" w="med" type="none"/>
                </a:ln>
              </p:spPr>
            </p:cxnSp>
            <p:cxnSp>
              <p:nvCxnSpPr>
                <p:cNvPr id="143" name="Shape 143"/>
                <p:cNvCxnSpPr/>
                <p:nvPr/>
              </p:nvCxnSpPr>
              <p:spPr>
                <a:xfrm>
                  <a:off x="373005" y="3217279"/>
                  <a:ext cx="2159563" cy="0"/>
                </a:xfrm>
                <a:prstGeom prst="straightConnector1">
                  <a:avLst/>
                </a:prstGeom>
                <a:noFill/>
                <a:ln cap="flat" cmpd="sng" w="9525">
                  <a:solidFill>
                    <a:schemeClr val="lt1"/>
                  </a:solidFill>
                  <a:prstDash val="solid"/>
                  <a:miter lim="800000"/>
                  <a:headEnd len="med" w="med" type="none"/>
                  <a:tailEnd len="med" w="med" type="none"/>
                </a:ln>
              </p:spPr>
            </p:cxnSp>
          </p:grpSp>
        </p:grpSp>
        <p:sp>
          <p:nvSpPr>
            <p:cNvPr id="144" name="Shape 144"/>
            <p:cNvSpPr/>
            <p:nvPr/>
          </p:nvSpPr>
          <p:spPr>
            <a:xfrm>
              <a:off x="5156914" y="3879326"/>
              <a:ext cx="1878173" cy="3013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0" i="0" lang="en" sz="2000" u="none" cap="none" strike="noStrike">
                  <a:solidFill>
                    <a:schemeClr val="lt1"/>
                  </a:solidFill>
                  <a:latin typeface="PT Sans"/>
                  <a:ea typeface="PT Sans"/>
                  <a:cs typeface="PT Sans"/>
                  <a:sym typeface="PT Sans"/>
                </a:rPr>
                <a:t>welcome</a:t>
              </a:r>
              <a:endParaRPr sz="1100"/>
            </a:p>
          </p:txBody>
        </p:sp>
        <p:sp>
          <p:nvSpPr>
            <p:cNvPr id="145" name="Shape 145"/>
            <p:cNvSpPr/>
            <p:nvPr/>
          </p:nvSpPr>
          <p:spPr>
            <a:xfrm>
              <a:off x="2988144" y="4287933"/>
              <a:ext cx="6215712" cy="345841"/>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0" i="0" lang="en" sz="800" u="none" cap="none" strike="noStrike">
                  <a:solidFill>
                    <a:srgbClr val="D8D8D8"/>
                  </a:solidFill>
                  <a:latin typeface="PT Sans"/>
                  <a:ea typeface="PT Sans"/>
                  <a:cs typeface="PT Sans"/>
                  <a:sym typeface="PT Sans"/>
                </a:rPr>
                <a:t>This letterhead design is meant to project an image of professionalism and reliability. By using simple alignments we have created a very spacious feeling.</a:t>
              </a:r>
              <a:endParaRPr sz="1100"/>
            </a:p>
          </p:txBody>
        </p:sp>
      </p:grpSp>
      <p:sp>
        <p:nvSpPr>
          <p:cNvPr id="146" name="Shape 146"/>
          <p:cNvSpPr/>
          <p:nvPr>
            <p:ph idx="2" type="pic"/>
          </p:nvPr>
        </p:nvSpPr>
        <p:spPr>
          <a:xfrm>
            <a:off x="0" y="0"/>
            <a:ext cx="9143999"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sp>
        <p:nvSpPr>
          <p:cNvPr id="332" name="Shape 332"/>
          <p:cNvSpPr/>
          <p:nvPr/>
        </p:nvSpPr>
        <p:spPr>
          <a:xfrm>
            <a:off x="0" y="0"/>
            <a:ext cx="9143999" cy="5143500"/>
          </a:xfrm>
          <a:prstGeom prst="rect">
            <a:avLst/>
          </a:prstGeom>
          <a:solidFill>
            <a:srgbClr val="0000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3" name="Shape 333"/>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34" name="Shape 33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b="0" i="0" sz="900">
              <a:solidFill>
                <a:srgbClr val="7F7F7F"/>
              </a:solidFill>
              <a:latin typeface="PT Sans"/>
              <a:ea typeface="PT Sans"/>
              <a:cs typeface="PT Sans"/>
              <a:sym typeface="PT Sans"/>
            </a:endParaRPr>
          </a:p>
        </p:txBody>
      </p:sp>
      <p:grpSp>
        <p:nvGrpSpPr>
          <p:cNvPr id="335" name="Shape 335"/>
          <p:cNvGrpSpPr/>
          <p:nvPr/>
        </p:nvGrpSpPr>
        <p:grpSpPr>
          <a:xfrm>
            <a:off x="1820406" y="1668170"/>
            <a:ext cx="5503187" cy="1042987"/>
            <a:chOff x="2427208" y="2138593"/>
            <a:chExt cx="7337583" cy="1390650"/>
          </a:xfrm>
        </p:grpSpPr>
        <p:pic>
          <p:nvPicPr>
            <p:cNvPr id="336" name="Shape 336"/>
            <p:cNvPicPr preferRelativeResize="0"/>
            <p:nvPr/>
          </p:nvPicPr>
          <p:blipFill rotWithShape="1">
            <a:blip r:embed="rId3">
              <a:alphaModFix/>
            </a:blip>
            <a:srcRect b="0" l="0" r="0" t="0"/>
            <a:stretch/>
          </p:blipFill>
          <p:spPr>
            <a:xfrm>
              <a:off x="5633548" y="2138593"/>
              <a:ext cx="924904" cy="1390650"/>
            </a:xfrm>
            <a:prstGeom prst="rect">
              <a:avLst/>
            </a:prstGeom>
            <a:noFill/>
            <a:ln>
              <a:noFill/>
            </a:ln>
          </p:spPr>
        </p:pic>
        <p:grpSp>
          <p:nvGrpSpPr>
            <p:cNvPr id="337" name="Shape 337"/>
            <p:cNvGrpSpPr/>
            <p:nvPr/>
          </p:nvGrpSpPr>
          <p:grpSpPr>
            <a:xfrm>
              <a:off x="2427208" y="3429000"/>
              <a:ext cx="2532568" cy="0"/>
              <a:chOff x="428166" y="2935925"/>
              <a:chExt cx="2532568" cy="0"/>
            </a:xfrm>
          </p:grpSpPr>
          <p:cxnSp>
            <p:nvCxnSpPr>
              <p:cNvPr id="338" name="Shape 338"/>
              <p:cNvCxnSpPr/>
              <p:nvPr/>
            </p:nvCxnSpPr>
            <p:spPr>
              <a:xfrm>
                <a:off x="428166" y="2935925"/>
                <a:ext cx="2159563" cy="0"/>
              </a:xfrm>
              <a:prstGeom prst="straightConnector1">
                <a:avLst/>
              </a:prstGeom>
              <a:noFill/>
              <a:ln cap="flat" cmpd="sng" w="9525">
                <a:solidFill>
                  <a:schemeClr val="lt1"/>
                </a:solidFill>
                <a:prstDash val="solid"/>
                <a:miter lim="800000"/>
                <a:headEnd len="med" w="med" type="none"/>
                <a:tailEnd len="med" w="med" type="none"/>
              </a:ln>
            </p:spPr>
          </p:cxnSp>
          <p:cxnSp>
            <p:nvCxnSpPr>
              <p:cNvPr id="339" name="Shape 339"/>
              <p:cNvCxnSpPr/>
              <p:nvPr/>
            </p:nvCxnSpPr>
            <p:spPr>
              <a:xfrm>
                <a:off x="2823891" y="2935925"/>
                <a:ext cx="136843" cy="0"/>
              </a:xfrm>
              <a:prstGeom prst="straightConnector1">
                <a:avLst/>
              </a:prstGeom>
              <a:noFill/>
              <a:ln cap="flat" cmpd="sng" w="57150">
                <a:solidFill>
                  <a:schemeClr val="lt1"/>
                </a:solidFill>
                <a:prstDash val="solid"/>
                <a:miter lim="800000"/>
                <a:headEnd len="med" w="med" type="none"/>
                <a:tailEnd len="med" w="med" type="none"/>
              </a:ln>
            </p:spPr>
          </p:cxnSp>
        </p:grpSp>
        <p:grpSp>
          <p:nvGrpSpPr>
            <p:cNvPr id="340" name="Shape 340"/>
            <p:cNvGrpSpPr/>
            <p:nvPr/>
          </p:nvGrpSpPr>
          <p:grpSpPr>
            <a:xfrm>
              <a:off x="7232223" y="3429000"/>
              <a:ext cx="2532568" cy="0"/>
              <a:chOff x="0" y="3217279"/>
              <a:chExt cx="2532568" cy="0"/>
            </a:xfrm>
          </p:grpSpPr>
          <p:cxnSp>
            <p:nvCxnSpPr>
              <p:cNvPr id="341" name="Shape 341"/>
              <p:cNvCxnSpPr/>
              <p:nvPr/>
            </p:nvCxnSpPr>
            <p:spPr>
              <a:xfrm>
                <a:off x="0" y="3217279"/>
                <a:ext cx="136843" cy="0"/>
              </a:xfrm>
              <a:prstGeom prst="straightConnector1">
                <a:avLst/>
              </a:prstGeom>
              <a:noFill/>
              <a:ln cap="flat" cmpd="sng" w="57150">
                <a:solidFill>
                  <a:schemeClr val="lt1"/>
                </a:solidFill>
                <a:prstDash val="solid"/>
                <a:miter lim="800000"/>
                <a:headEnd len="med" w="med" type="none"/>
                <a:tailEnd len="med" w="med" type="none"/>
              </a:ln>
            </p:spPr>
          </p:cxnSp>
          <p:cxnSp>
            <p:nvCxnSpPr>
              <p:cNvPr id="342" name="Shape 342"/>
              <p:cNvCxnSpPr/>
              <p:nvPr/>
            </p:nvCxnSpPr>
            <p:spPr>
              <a:xfrm>
                <a:off x="373005" y="3217279"/>
                <a:ext cx="2159563" cy="0"/>
              </a:xfrm>
              <a:prstGeom prst="straightConnector1">
                <a:avLst/>
              </a:prstGeom>
              <a:noFill/>
              <a:ln cap="flat" cmpd="sng" w="9525">
                <a:solidFill>
                  <a:schemeClr val="lt1"/>
                </a:solidFill>
                <a:prstDash val="solid"/>
                <a:miter lim="800000"/>
                <a:headEnd len="med" w="med" type="none"/>
                <a:tailEnd len="med" w="med" type="none"/>
              </a:ln>
            </p:spPr>
          </p:cxnSp>
        </p:grpSp>
      </p:grpSp>
      <p:sp>
        <p:nvSpPr>
          <p:cNvPr id="343" name="Shape 343"/>
          <p:cNvSpPr/>
          <p:nvPr/>
        </p:nvSpPr>
        <p:spPr>
          <a:xfrm>
            <a:off x="3324263" y="2909495"/>
            <a:ext cx="2495474" cy="22601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2000">
                <a:solidFill>
                  <a:schemeClr val="lt1"/>
                </a:solidFill>
                <a:latin typeface="PT Sans"/>
                <a:ea typeface="PT Sans"/>
                <a:cs typeface="PT Sans"/>
                <a:sym typeface="PT Sans"/>
              </a:rPr>
              <a:t>Have A </a:t>
            </a:r>
            <a:r>
              <a:rPr lang="en" sz="2000">
                <a:solidFill>
                  <a:schemeClr val="accent1"/>
                </a:solidFill>
                <a:latin typeface="PT Sans"/>
                <a:ea typeface="PT Sans"/>
                <a:cs typeface="PT Sans"/>
                <a:sym typeface="PT Sans"/>
              </a:rPr>
              <a:t>Coffee</a:t>
            </a:r>
            <a:r>
              <a:rPr lang="en" sz="2000">
                <a:solidFill>
                  <a:schemeClr val="lt1"/>
                </a:solidFill>
                <a:latin typeface="PT Sans"/>
                <a:ea typeface="PT Sans"/>
                <a:cs typeface="PT Sans"/>
                <a:sym typeface="PT Sans"/>
              </a:rPr>
              <a:t> </a:t>
            </a:r>
            <a:r>
              <a:rPr lang="en" sz="2000">
                <a:solidFill>
                  <a:schemeClr val="accent4"/>
                </a:solidFill>
                <a:latin typeface="PT Sans"/>
                <a:ea typeface="PT Sans"/>
                <a:cs typeface="PT Sans"/>
                <a:sym typeface="PT Sans"/>
              </a:rPr>
              <a:t>Break</a:t>
            </a:r>
            <a:endParaRPr sz="1100"/>
          </a:p>
        </p:txBody>
      </p:sp>
      <p:sp>
        <p:nvSpPr>
          <p:cNvPr id="344" name="Shape 344"/>
          <p:cNvSpPr/>
          <p:nvPr/>
        </p:nvSpPr>
        <p:spPr>
          <a:xfrm>
            <a:off x="2241108" y="3215950"/>
            <a:ext cx="4661784" cy="259381"/>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D8D8D8"/>
                </a:solidFill>
                <a:latin typeface="PT Sans"/>
                <a:ea typeface="PT Sans"/>
                <a:cs typeface="PT Sans"/>
                <a:sym typeface="PT Sans"/>
              </a:rPr>
              <a:t>This letterhead design is meant to project an image of professionalism and reliability. By using simple alignments we have created a very spacious feeling.</a:t>
            </a:r>
            <a:endParaRPr sz="1100"/>
          </a:p>
        </p:txBody>
      </p:sp>
      <p:sp>
        <p:nvSpPr>
          <p:cNvPr id="345" name="Shape 345"/>
          <p:cNvSpPr/>
          <p:nvPr>
            <p:ph idx="2" type="pic"/>
          </p:nvPr>
        </p:nvSpPr>
        <p:spPr>
          <a:xfrm>
            <a:off x="0" y="0"/>
            <a:ext cx="9143999"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0" name="Shape 350"/>
        <p:cNvGrpSpPr/>
        <p:nvPr/>
      </p:nvGrpSpPr>
      <p:grpSpPr>
        <a:xfrm>
          <a:off x="0" y="0"/>
          <a:ext cx="0" cy="0"/>
          <a:chOff x="0" y="0"/>
          <a:chExt cx="0" cy="0"/>
        </a:xfrm>
      </p:grpSpPr>
      <p:sp>
        <p:nvSpPr>
          <p:cNvPr id="351" name="Shape 351"/>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52" name="Shape 352"/>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Company </a:t>
            </a:r>
            <a:r>
              <a:rPr b="1" i="0" lang="en" sz="2400" u="none" cap="none" strike="noStrike">
                <a:solidFill>
                  <a:schemeClr val="accent1"/>
                </a:solidFill>
                <a:latin typeface="PT Sans"/>
                <a:ea typeface="PT Sans"/>
                <a:cs typeface="PT Sans"/>
                <a:sym typeface="PT Sans"/>
              </a:rPr>
              <a:t>History</a:t>
            </a:r>
            <a:endParaRPr sz="1100"/>
          </a:p>
        </p:txBody>
      </p:sp>
      <p:sp>
        <p:nvSpPr>
          <p:cNvPr id="353" name="Shape 353"/>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b="0" i="0" sz="800" u="none" cap="none" strike="noStrike">
              <a:solidFill>
                <a:schemeClr val="dk1"/>
              </a:solidFill>
              <a:latin typeface="PT Sans"/>
              <a:ea typeface="PT Sans"/>
              <a:cs typeface="PT Sans"/>
              <a:sym typeface="PT Sans"/>
            </a:endParaRPr>
          </a:p>
        </p:txBody>
      </p:sp>
      <p:sp>
        <p:nvSpPr>
          <p:cNvPr id="354" name="Shape 35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b="0" i="0" sz="900">
              <a:solidFill>
                <a:srgbClr val="7F7F7F"/>
              </a:solidFill>
              <a:latin typeface="PT Sans"/>
              <a:ea typeface="PT Sans"/>
              <a:cs typeface="PT Sans"/>
              <a:sym typeface="PT Sans"/>
            </a:endParaRPr>
          </a:p>
        </p:txBody>
      </p:sp>
      <p:sp>
        <p:nvSpPr>
          <p:cNvPr id="355" name="Shape 355"/>
          <p:cNvSpPr/>
          <p:nvPr/>
        </p:nvSpPr>
        <p:spPr>
          <a:xfrm>
            <a:off x="911925" y="1628774"/>
            <a:ext cx="3420124" cy="1606994"/>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6" name="Shape 356"/>
          <p:cNvSpPr/>
          <p:nvPr/>
        </p:nvSpPr>
        <p:spPr>
          <a:xfrm>
            <a:off x="4332050" y="1251177"/>
            <a:ext cx="479901"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7" name="Shape 357"/>
          <p:cNvSpPr/>
          <p:nvPr/>
        </p:nvSpPr>
        <p:spPr>
          <a:xfrm>
            <a:off x="911925" y="3800214"/>
            <a:ext cx="7320151" cy="78971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800">
                <a:solidFill>
                  <a:schemeClr val="dk1"/>
                </a:solidFill>
                <a:latin typeface="PT Sans"/>
                <a:ea typeface="PT Sans"/>
                <a:cs typeface="PT Sans"/>
                <a:sym typeface="PT Sans"/>
              </a:rPr>
              <a:t>This letterhead design </a:t>
            </a:r>
            <a:r>
              <a:rPr lang="en" sz="800">
                <a:solidFill>
                  <a:srgbClr val="7F7F7F"/>
                </a:solidFill>
                <a:latin typeface="PT Sans"/>
                <a:ea typeface="PT Sans"/>
                <a:cs typeface="PT Sans"/>
                <a:sym typeface="PT Sans"/>
              </a:rPr>
              <a:t>is meant to project an image of professionalism and reliability. By using simple alignments we have created a very spaciousy feeling &amp; The simplicity lorem suggests strength and the spaciousn contributes to the aesthetics meant to project an image</a:t>
            </a:r>
            <a:endParaRPr sz="1100"/>
          </a:p>
          <a:p>
            <a:pPr indent="0" lvl="0" marL="0" marR="0" rtl="0" algn="l">
              <a:lnSpc>
                <a:spcPct val="130000"/>
              </a:lnSpc>
              <a:spcBef>
                <a:spcPts val="0"/>
              </a:spcBef>
              <a:spcAft>
                <a:spcPts val="0"/>
              </a:spcAft>
              <a:buNone/>
            </a:pPr>
            <a:r>
              <a:t/>
            </a:r>
            <a:endParaRPr sz="800">
              <a:solidFill>
                <a:srgbClr val="7F7F7F"/>
              </a:solidFill>
              <a:latin typeface="PT Sans"/>
              <a:ea typeface="PT Sans"/>
              <a:cs typeface="PT Sans"/>
              <a:sym typeface="PT Sans"/>
            </a:endParaRPr>
          </a:p>
          <a:p>
            <a:pPr indent="0" lvl="0" marL="0" marR="0" rtl="0" algn="l">
              <a:lnSpc>
                <a:spcPct val="13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professionalism and reliability. By using simple alignments we have created a very spaciousy feeling &amp; The simplicity ipsum suggests strength and the spaciousn contributes to the aesthetics meant to project an image of professionalism of the layout design is meant to the project an image and the texts</a:t>
            </a:r>
            <a:endParaRPr sz="1100"/>
          </a:p>
        </p:txBody>
      </p:sp>
      <p:sp>
        <p:nvSpPr>
          <p:cNvPr id="358" name="Shape 358"/>
          <p:cNvSpPr/>
          <p:nvPr/>
        </p:nvSpPr>
        <p:spPr>
          <a:xfrm>
            <a:off x="4932404" y="2791078"/>
            <a:ext cx="3299672" cy="444691"/>
          </a:xfrm>
          <a:prstGeom prst="rect">
            <a:avLst/>
          </a:pr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359" name="Shape 359"/>
          <p:cNvSpPr/>
          <p:nvPr/>
        </p:nvSpPr>
        <p:spPr>
          <a:xfrm>
            <a:off x="4932404" y="1912436"/>
            <a:ext cx="3299672" cy="444691"/>
          </a:xfrm>
          <a:prstGeom prst="rect">
            <a:avLst/>
          </a:prstGeom>
          <a:solidFill>
            <a:schemeClr val="accen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nvGrpSpPr>
          <p:cNvPr id="360" name="Shape 360"/>
          <p:cNvGrpSpPr/>
          <p:nvPr/>
        </p:nvGrpSpPr>
        <p:grpSpPr>
          <a:xfrm>
            <a:off x="5941454" y="1665737"/>
            <a:ext cx="1281570" cy="1570032"/>
            <a:chOff x="2810345" y="2717640"/>
            <a:chExt cx="1468374" cy="1261640"/>
          </a:xfrm>
        </p:grpSpPr>
        <p:cxnSp>
          <p:nvCxnSpPr>
            <p:cNvPr id="361" name="Shape 361"/>
            <p:cNvCxnSpPr/>
            <p:nvPr/>
          </p:nvCxnSpPr>
          <p:spPr>
            <a:xfrm>
              <a:off x="2810345" y="2717640"/>
              <a:ext cx="0" cy="1261640"/>
            </a:xfrm>
            <a:prstGeom prst="straightConnector1">
              <a:avLst/>
            </a:prstGeom>
            <a:blipFill rotWithShape="1">
              <a:blip r:embed="rId3">
                <a:alphaModFix/>
              </a:blip>
              <a:tile algn="tl" flip="none" tx="0" sx="100000" ty="0" sy="100000"/>
            </a:blipFill>
            <a:ln cap="flat" cmpd="sng" w="12700">
              <a:solidFill>
                <a:srgbClr val="BFBFBF"/>
              </a:solidFill>
              <a:prstDash val="solid"/>
              <a:round/>
              <a:headEnd len="med" w="med" type="none"/>
              <a:tailEnd len="med" w="med" type="none"/>
            </a:ln>
          </p:spPr>
        </p:cxnSp>
        <p:cxnSp>
          <p:nvCxnSpPr>
            <p:cNvPr id="362" name="Shape 362"/>
            <p:cNvCxnSpPr/>
            <p:nvPr/>
          </p:nvCxnSpPr>
          <p:spPr>
            <a:xfrm>
              <a:off x="4278719" y="2717640"/>
              <a:ext cx="0" cy="1261640"/>
            </a:xfrm>
            <a:prstGeom prst="straightConnector1">
              <a:avLst/>
            </a:prstGeom>
            <a:blipFill rotWithShape="1">
              <a:blip r:embed="rId3">
                <a:alphaModFix/>
              </a:blip>
              <a:tile algn="tl" flip="none" tx="0" sx="100000" ty="0" sy="100000"/>
            </a:blipFill>
            <a:ln cap="flat" cmpd="sng" w="12700">
              <a:solidFill>
                <a:srgbClr val="BFBFBF"/>
              </a:solidFill>
              <a:prstDash val="solid"/>
              <a:round/>
              <a:headEnd len="med" w="med" type="none"/>
              <a:tailEnd len="med" w="med" type="none"/>
            </a:ln>
          </p:spPr>
        </p:cxnSp>
      </p:grpSp>
      <p:sp>
        <p:nvSpPr>
          <p:cNvPr id="363" name="Shape 363"/>
          <p:cNvSpPr/>
          <p:nvPr/>
        </p:nvSpPr>
        <p:spPr>
          <a:xfrm>
            <a:off x="4966970" y="1646005"/>
            <a:ext cx="963710" cy="227578"/>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b="1" lang="en" sz="900">
                <a:solidFill>
                  <a:schemeClr val="dk1"/>
                </a:solidFill>
                <a:latin typeface="PT Sans"/>
                <a:ea typeface="PT Sans"/>
                <a:cs typeface="PT Sans"/>
                <a:sym typeface="PT Sans"/>
              </a:rPr>
              <a:t>LOREM IPSUM</a:t>
            </a:r>
            <a:endParaRPr sz="1100"/>
          </a:p>
        </p:txBody>
      </p:sp>
      <p:sp>
        <p:nvSpPr>
          <p:cNvPr id="364" name="Shape 364"/>
          <p:cNvSpPr/>
          <p:nvPr/>
        </p:nvSpPr>
        <p:spPr>
          <a:xfrm>
            <a:off x="4993985" y="2194834"/>
            <a:ext cx="909600" cy="1206300"/>
          </a:xfrm>
          <a:prstGeom prst="rect">
            <a:avLst/>
          </a:prstGeom>
          <a:noFill/>
          <a:ln>
            <a:noFill/>
          </a:ln>
        </p:spPr>
        <p:txBody>
          <a:bodyPr anchorCtr="0" anchor="ctr" bIns="0" lIns="0" spcFirstLastPara="1" rIns="0" wrap="square" tIns="0">
            <a:noAutofit/>
          </a:bodyPr>
          <a:lstStyle/>
          <a:p>
            <a:pPr indent="0" lvl="0" marL="0" marR="0" rtl="0" algn="ctr">
              <a:lnSpc>
                <a:spcPct val="400000"/>
              </a:lnSpc>
              <a:spcBef>
                <a:spcPts val="0"/>
              </a:spcBef>
              <a:spcAft>
                <a:spcPts val="0"/>
              </a:spcAft>
              <a:buNone/>
            </a:pPr>
            <a:r>
              <a:rPr lang="en" sz="800">
                <a:solidFill>
                  <a:schemeClr val="lt1"/>
                </a:solidFill>
                <a:latin typeface="PT Sans"/>
                <a:ea typeface="PT Sans"/>
                <a:cs typeface="PT Sans"/>
                <a:sym typeface="PT Sans"/>
              </a:rPr>
              <a:t>This letterhead</a:t>
            </a:r>
            <a:endParaRPr sz="1100"/>
          </a:p>
          <a:p>
            <a:pPr indent="0" lvl="0" marL="0" marR="0" rtl="0" algn="ctr">
              <a:lnSpc>
                <a:spcPct val="400000"/>
              </a:lnSpc>
              <a:spcBef>
                <a:spcPts val="0"/>
              </a:spcBef>
              <a:spcAft>
                <a:spcPts val="0"/>
              </a:spcAft>
              <a:buNone/>
            </a:pPr>
            <a:r>
              <a:rPr lang="en" sz="800">
                <a:solidFill>
                  <a:schemeClr val="dk1"/>
                </a:solidFill>
                <a:latin typeface="PT Sans"/>
                <a:ea typeface="PT Sans"/>
                <a:cs typeface="PT Sans"/>
                <a:sym typeface="PT Sans"/>
              </a:rPr>
              <a:t>Design is meant</a:t>
            </a:r>
            <a:endParaRPr sz="1100"/>
          </a:p>
          <a:p>
            <a:pPr indent="0" lvl="0" marL="0" marR="0" rtl="0" algn="ctr">
              <a:lnSpc>
                <a:spcPct val="400000"/>
              </a:lnSpc>
              <a:spcBef>
                <a:spcPts val="0"/>
              </a:spcBef>
              <a:spcAft>
                <a:spcPts val="0"/>
              </a:spcAft>
              <a:buNone/>
            </a:pPr>
            <a:r>
              <a:rPr lang="en" sz="800">
                <a:solidFill>
                  <a:schemeClr val="dk1"/>
                </a:solidFill>
                <a:latin typeface="PT Sans"/>
                <a:ea typeface="PT Sans"/>
                <a:cs typeface="PT Sans"/>
                <a:sym typeface="PT Sans"/>
              </a:rPr>
              <a:t>Project an image</a:t>
            </a:r>
            <a:endParaRPr sz="1100"/>
          </a:p>
        </p:txBody>
      </p:sp>
      <p:sp>
        <p:nvSpPr>
          <p:cNvPr id="365" name="Shape 365"/>
          <p:cNvSpPr/>
          <p:nvPr/>
        </p:nvSpPr>
        <p:spPr>
          <a:xfrm>
            <a:off x="7325322" y="1628775"/>
            <a:ext cx="815606" cy="232073"/>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900">
                <a:solidFill>
                  <a:schemeClr val="dk1"/>
                </a:solidFill>
                <a:latin typeface="PT Sans"/>
                <a:ea typeface="PT Sans"/>
                <a:cs typeface="PT Sans"/>
                <a:sym typeface="PT Sans"/>
              </a:rPr>
              <a:t>AMOUNT</a:t>
            </a:r>
            <a:endParaRPr sz="1100"/>
          </a:p>
        </p:txBody>
      </p:sp>
      <p:sp>
        <p:nvSpPr>
          <p:cNvPr id="366" name="Shape 366"/>
          <p:cNvSpPr/>
          <p:nvPr/>
        </p:nvSpPr>
        <p:spPr>
          <a:xfrm>
            <a:off x="7367803" y="2125243"/>
            <a:ext cx="730500" cy="1293300"/>
          </a:xfrm>
          <a:prstGeom prst="rect">
            <a:avLst/>
          </a:prstGeom>
          <a:noFill/>
          <a:ln>
            <a:noFill/>
          </a:ln>
        </p:spPr>
        <p:txBody>
          <a:bodyPr anchorCtr="0" anchor="ctr" bIns="0" lIns="0" spcFirstLastPara="1" rIns="0" wrap="square" tIns="0">
            <a:noAutofit/>
          </a:bodyPr>
          <a:lstStyle/>
          <a:p>
            <a:pPr indent="0" lvl="0" marL="0" marR="0" rtl="0" algn="ctr">
              <a:lnSpc>
                <a:spcPct val="400000"/>
              </a:lnSpc>
              <a:spcBef>
                <a:spcPts val="0"/>
              </a:spcBef>
              <a:spcAft>
                <a:spcPts val="0"/>
              </a:spcAft>
              <a:buNone/>
            </a:pPr>
            <a:r>
              <a:rPr lang="en" sz="800">
                <a:solidFill>
                  <a:schemeClr val="lt1"/>
                </a:solidFill>
                <a:latin typeface="PT Sans"/>
                <a:ea typeface="PT Sans"/>
                <a:cs typeface="PT Sans"/>
                <a:sym typeface="PT Sans"/>
              </a:rPr>
              <a:t>651,501</a:t>
            </a:r>
            <a:endParaRPr sz="1100"/>
          </a:p>
          <a:p>
            <a:pPr indent="0" lvl="0" marL="0" marR="0" rtl="0" algn="ctr">
              <a:lnSpc>
                <a:spcPct val="400000"/>
              </a:lnSpc>
              <a:spcBef>
                <a:spcPts val="0"/>
              </a:spcBef>
              <a:spcAft>
                <a:spcPts val="0"/>
              </a:spcAft>
              <a:buNone/>
            </a:pPr>
            <a:r>
              <a:rPr lang="en" sz="800">
                <a:solidFill>
                  <a:schemeClr val="dk1"/>
                </a:solidFill>
                <a:latin typeface="PT Sans"/>
                <a:ea typeface="PT Sans"/>
                <a:cs typeface="PT Sans"/>
                <a:sym typeface="PT Sans"/>
              </a:rPr>
              <a:t>10,240</a:t>
            </a:r>
            <a:endParaRPr sz="1100"/>
          </a:p>
          <a:p>
            <a:pPr indent="0" lvl="0" marL="0" marR="0" rtl="0" algn="ctr">
              <a:lnSpc>
                <a:spcPct val="400000"/>
              </a:lnSpc>
              <a:spcBef>
                <a:spcPts val="0"/>
              </a:spcBef>
              <a:spcAft>
                <a:spcPts val="0"/>
              </a:spcAft>
              <a:buNone/>
            </a:pPr>
            <a:r>
              <a:rPr lang="en" sz="800">
                <a:solidFill>
                  <a:schemeClr val="dk1"/>
                </a:solidFill>
                <a:latin typeface="PT Sans"/>
                <a:ea typeface="PT Sans"/>
                <a:cs typeface="PT Sans"/>
                <a:sym typeface="PT Sans"/>
              </a:rPr>
              <a:t>10,0000</a:t>
            </a:r>
            <a:endParaRPr sz="1100"/>
          </a:p>
        </p:txBody>
      </p:sp>
      <p:sp>
        <p:nvSpPr>
          <p:cNvPr id="367" name="Shape 367"/>
          <p:cNvSpPr/>
          <p:nvPr/>
        </p:nvSpPr>
        <p:spPr>
          <a:xfrm>
            <a:off x="6056420" y="1643758"/>
            <a:ext cx="1054370" cy="253427"/>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b="1" lang="en" sz="900">
                <a:solidFill>
                  <a:schemeClr val="dk1"/>
                </a:solidFill>
                <a:latin typeface="PT Sans"/>
                <a:ea typeface="PT Sans"/>
                <a:cs typeface="PT Sans"/>
                <a:sym typeface="PT Sans"/>
              </a:rPr>
              <a:t>DOLOR SIT AMET</a:t>
            </a:r>
            <a:endParaRPr sz="1100"/>
          </a:p>
        </p:txBody>
      </p:sp>
      <p:sp>
        <p:nvSpPr>
          <p:cNvPr id="368" name="Shape 368"/>
          <p:cNvSpPr/>
          <p:nvPr/>
        </p:nvSpPr>
        <p:spPr>
          <a:xfrm>
            <a:off x="6128765" y="2197081"/>
            <a:ext cx="909600" cy="1206300"/>
          </a:xfrm>
          <a:prstGeom prst="rect">
            <a:avLst/>
          </a:prstGeom>
          <a:noFill/>
          <a:ln>
            <a:noFill/>
          </a:ln>
        </p:spPr>
        <p:txBody>
          <a:bodyPr anchorCtr="0" anchor="ctr" bIns="0" lIns="0" spcFirstLastPara="1" rIns="0" wrap="square" tIns="0">
            <a:noAutofit/>
          </a:bodyPr>
          <a:lstStyle/>
          <a:p>
            <a:pPr indent="0" lvl="0" marL="0" marR="0" rtl="0" algn="ctr">
              <a:lnSpc>
                <a:spcPct val="400000"/>
              </a:lnSpc>
              <a:spcBef>
                <a:spcPts val="0"/>
              </a:spcBef>
              <a:spcAft>
                <a:spcPts val="0"/>
              </a:spcAft>
              <a:buNone/>
            </a:pPr>
            <a:r>
              <a:rPr lang="en" sz="800">
                <a:solidFill>
                  <a:schemeClr val="lt1"/>
                </a:solidFill>
                <a:latin typeface="PT Sans"/>
                <a:ea typeface="PT Sans"/>
                <a:cs typeface="PT Sans"/>
                <a:sym typeface="PT Sans"/>
              </a:rPr>
              <a:t>This letterhead</a:t>
            </a:r>
            <a:endParaRPr sz="1100"/>
          </a:p>
          <a:p>
            <a:pPr indent="0" lvl="0" marL="0" marR="0" rtl="0" algn="ctr">
              <a:lnSpc>
                <a:spcPct val="400000"/>
              </a:lnSpc>
              <a:spcBef>
                <a:spcPts val="0"/>
              </a:spcBef>
              <a:spcAft>
                <a:spcPts val="0"/>
              </a:spcAft>
              <a:buNone/>
            </a:pPr>
            <a:r>
              <a:rPr lang="en" sz="800">
                <a:solidFill>
                  <a:schemeClr val="dk1"/>
                </a:solidFill>
                <a:latin typeface="PT Sans"/>
                <a:ea typeface="PT Sans"/>
                <a:cs typeface="PT Sans"/>
                <a:sym typeface="PT Sans"/>
              </a:rPr>
              <a:t>Design is meant</a:t>
            </a:r>
            <a:endParaRPr sz="1100"/>
          </a:p>
          <a:p>
            <a:pPr indent="0" lvl="0" marL="0" marR="0" rtl="0" algn="ctr">
              <a:lnSpc>
                <a:spcPct val="400000"/>
              </a:lnSpc>
              <a:spcBef>
                <a:spcPts val="0"/>
              </a:spcBef>
              <a:spcAft>
                <a:spcPts val="0"/>
              </a:spcAft>
              <a:buNone/>
            </a:pPr>
            <a:r>
              <a:rPr lang="en" sz="800">
                <a:solidFill>
                  <a:schemeClr val="dk1"/>
                </a:solidFill>
                <a:latin typeface="PT Sans"/>
                <a:ea typeface="PT Sans"/>
                <a:cs typeface="PT Sans"/>
                <a:sym typeface="PT Sans"/>
              </a:rPr>
              <a:t>Project an image</a:t>
            </a:r>
            <a:endParaRPr sz="1100"/>
          </a:p>
        </p:txBody>
      </p:sp>
      <p:cxnSp>
        <p:nvCxnSpPr>
          <p:cNvPr id="369" name="Shape 369"/>
          <p:cNvCxnSpPr/>
          <p:nvPr/>
        </p:nvCxnSpPr>
        <p:spPr>
          <a:xfrm>
            <a:off x="911925" y="3563704"/>
            <a:ext cx="7320151" cy="6814"/>
          </a:xfrm>
          <a:prstGeom prst="straightConnector1">
            <a:avLst/>
          </a:prstGeom>
          <a:noFill/>
          <a:ln cap="flat" cmpd="sng" w="9525">
            <a:solidFill>
              <a:srgbClr val="A5A5A5"/>
            </a:solidFill>
            <a:prstDash val="solid"/>
            <a:miter lim="800000"/>
            <a:headEnd len="med" w="med" type="none"/>
            <a:tailEnd len="med" w="med" type="none"/>
          </a:ln>
        </p:spPr>
      </p:cxnSp>
      <p:sp>
        <p:nvSpPr>
          <p:cNvPr id="370" name="Shape 370"/>
          <p:cNvSpPr/>
          <p:nvPr>
            <p:ph idx="2" type="pic"/>
          </p:nvPr>
        </p:nvSpPr>
        <p:spPr>
          <a:xfrm>
            <a:off x="911925" y="1628774"/>
            <a:ext cx="3420124" cy="160699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5" name="Shape 375"/>
        <p:cNvGrpSpPr/>
        <p:nvPr/>
      </p:nvGrpSpPr>
      <p:grpSpPr>
        <a:xfrm>
          <a:off x="0" y="0"/>
          <a:ext cx="0" cy="0"/>
          <a:chOff x="0" y="0"/>
          <a:chExt cx="0" cy="0"/>
        </a:xfrm>
      </p:grpSpPr>
      <p:sp>
        <p:nvSpPr>
          <p:cNvPr id="376" name="Shape 376"/>
          <p:cNvSpPr/>
          <p:nvPr/>
        </p:nvSpPr>
        <p:spPr>
          <a:xfrm>
            <a:off x="1" y="0"/>
            <a:ext cx="9143999"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7" name="Shape 377"/>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78" name="Shape 378"/>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Company </a:t>
            </a:r>
            <a:r>
              <a:rPr b="1" i="0" lang="en" sz="2400" u="none" cap="none" strike="noStrike">
                <a:solidFill>
                  <a:schemeClr val="accent1"/>
                </a:solidFill>
                <a:latin typeface="PT Sans"/>
                <a:ea typeface="PT Sans"/>
                <a:cs typeface="PT Sans"/>
                <a:sym typeface="PT Sans"/>
              </a:rPr>
              <a:t>Timeline</a:t>
            </a:r>
            <a:endParaRPr sz="1100"/>
          </a:p>
        </p:txBody>
      </p:sp>
      <p:sp>
        <p:nvSpPr>
          <p:cNvPr id="379" name="Shape 379"/>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b="0" i="0" sz="800" u="none" cap="none" strike="noStrike">
              <a:solidFill>
                <a:schemeClr val="dk1"/>
              </a:solidFill>
              <a:latin typeface="PT Sans"/>
              <a:ea typeface="PT Sans"/>
              <a:cs typeface="PT Sans"/>
              <a:sym typeface="PT Sans"/>
            </a:endParaRPr>
          </a:p>
        </p:txBody>
      </p:sp>
      <p:sp>
        <p:nvSpPr>
          <p:cNvPr id="380" name="Shape 38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b="0" i="0" sz="900">
              <a:solidFill>
                <a:srgbClr val="7F7F7F"/>
              </a:solidFill>
              <a:latin typeface="PT Sans"/>
              <a:ea typeface="PT Sans"/>
              <a:cs typeface="PT Sans"/>
              <a:sym typeface="PT Sans"/>
            </a:endParaRPr>
          </a:p>
        </p:txBody>
      </p:sp>
      <p:sp>
        <p:nvSpPr>
          <p:cNvPr id="381" name="Shape 381"/>
          <p:cNvSpPr/>
          <p:nvPr/>
        </p:nvSpPr>
        <p:spPr>
          <a:xfrm>
            <a:off x="4332050" y="1251177"/>
            <a:ext cx="479901"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382" name="Shape 382"/>
          <p:cNvCxnSpPr/>
          <p:nvPr/>
        </p:nvCxnSpPr>
        <p:spPr>
          <a:xfrm>
            <a:off x="0" y="2883983"/>
            <a:ext cx="9144000" cy="0"/>
          </a:xfrm>
          <a:prstGeom prst="straightConnector1">
            <a:avLst/>
          </a:prstGeom>
          <a:noFill/>
          <a:ln cap="flat" cmpd="sng" w="28575">
            <a:solidFill>
              <a:srgbClr val="BFBFBF"/>
            </a:solidFill>
            <a:prstDash val="solid"/>
            <a:miter lim="800000"/>
            <a:headEnd len="med" w="med" type="none"/>
            <a:tailEnd len="med" w="med" type="none"/>
          </a:ln>
        </p:spPr>
      </p:cxnSp>
      <p:sp>
        <p:nvSpPr>
          <p:cNvPr id="383" name="Shape 383"/>
          <p:cNvSpPr txBox="1"/>
          <p:nvPr/>
        </p:nvSpPr>
        <p:spPr>
          <a:xfrm>
            <a:off x="2601961" y="2482168"/>
            <a:ext cx="492578"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PT Sans"/>
                <a:ea typeface="PT Sans"/>
                <a:cs typeface="PT Sans"/>
                <a:sym typeface="PT Sans"/>
              </a:rPr>
              <a:t>2005</a:t>
            </a:r>
            <a:endParaRPr sz="1100"/>
          </a:p>
        </p:txBody>
      </p:sp>
      <p:sp>
        <p:nvSpPr>
          <p:cNvPr id="384" name="Shape 384"/>
          <p:cNvSpPr txBox="1"/>
          <p:nvPr/>
        </p:nvSpPr>
        <p:spPr>
          <a:xfrm>
            <a:off x="4344832" y="2482168"/>
            <a:ext cx="492578"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PT Sans"/>
                <a:ea typeface="PT Sans"/>
                <a:cs typeface="PT Sans"/>
                <a:sym typeface="PT Sans"/>
              </a:rPr>
              <a:t>2011</a:t>
            </a:r>
            <a:endParaRPr sz="1100"/>
          </a:p>
        </p:txBody>
      </p:sp>
      <p:sp>
        <p:nvSpPr>
          <p:cNvPr id="385" name="Shape 385"/>
          <p:cNvSpPr txBox="1"/>
          <p:nvPr/>
        </p:nvSpPr>
        <p:spPr>
          <a:xfrm>
            <a:off x="6049461" y="2482168"/>
            <a:ext cx="492578"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PT Sans"/>
                <a:ea typeface="PT Sans"/>
                <a:cs typeface="PT Sans"/>
                <a:sym typeface="PT Sans"/>
              </a:rPr>
              <a:t>2017</a:t>
            </a:r>
            <a:endParaRPr sz="1100"/>
          </a:p>
        </p:txBody>
      </p:sp>
      <p:sp>
        <p:nvSpPr>
          <p:cNvPr id="386" name="Shape 386"/>
          <p:cNvSpPr/>
          <p:nvPr/>
        </p:nvSpPr>
        <p:spPr>
          <a:xfrm rot="5400000">
            <a:off x="1474433" y="1913611"/>
            <a:ext cx="1023883" cy="882659"/>
          </a:xfrm>
          <a:prstGeom prst="hexagon">
            <a:avLst>
              <a:gd fmla="val 25000" name="adj"/>
              <a:gd fmla="val 115470" name="vf"/>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387" name="Shape 387"/>
          <p:cNvCxnSpPr/>
          <p:nvPr/>
        </p:nvCxnSpPr>
        <p:spPr>
          <a:xfrm>
            <a:off x="1986375" y="2826860"/>
            <a:ext cx="0" cy="345388"/>
          </a:xfrm>
          <a:prstGeom prst="straightConnector1">
            <a:avLst/>
          </a:prstGeom>
          <a:noFill/>
          <a:ln cap="flat" cmpd="sng" w="28575">
            <a:solidFill>
              <a:schemeClr val="accent1"/>
            </a:solidFill>
            <a:prstDash val="solid"/>
            <a:miter lim="800000"/>
            <a:headEnd len="med" w="med" type="none"/>
            <a:tailEnd len="lg" w="lg" type="triangle"/>
          </a:ln>
        </p:spPr>
      </p:cxnSp>
      <p:sp>
        <p:nvSpPr>
          <p:cNvPr id="388" name="Shape 388"/>
          <p:cNvSpPr/>
          <p:nvPr/>
        </p:nvSpPr>
        <p:spPr>
          <a:xfrm rot="5400000">
            <a:off x="3198183" y="1913611"/>
            <a:ext cx="1023883" cy="882659"/>
          </a:xfrm>
          <a:prstGeom prst="hexagon">
            <a:avLst>
              <a:gd fmla="val 25000" name="adj"/>
              <a:gd fmla="val 115470" name="vf"/>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389" name="Shape 389"/>
          <p:cNvCxnSpPr/>
          <p:nvPr/>
        </p:nvCxnSpPr>
        <p:spPr>
          <a:xfrm>
            <a:off x="3710125" y="2826860"/>
            <a:ext cx="0" cy="345388"/>
          </a:xfrm>
          <a:prstGeom prst="straightConnector1">
            <a:avLst/>
          </a:prstGeom>
          <a:noFill/>
          <a:ln cap="flat" cmpd="sng" w="28575">
            <a:solidFill>
              <a:schemeClr val="accent3"/>
            </a:solidFill>
            <a:prstDash val="solid"/>
            <a:miter lim="800000"/>
            <a:headEnd len="med" w="med" type="none"/>
            <a:tailEnd len="lg" w="lg" type="triangle"/>
          </a:ln>
        </p:spPr>
      </p:cxnSp>
      <p:sp>
        <p:nvSpPr>
          <p:cNvPr id="390" name="Shape 390"/>
          <p:cNvSpPr/>
          <p:nvPr/>
        </p:nvSpPr>
        <p:spPr>
          <a:xfrm rot="5400000">
            <a:off x="4921933" y="1913611"/>
            <a:ext cx="1023883" cy="882659"/>
          </a:xfrm>
          <a:prstGeom prst="hexagon">
            <a:avLst>
              <a:gd fmla="val 25000" name="adj"/>
              <a:gd fmla="val 115470"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391" name="Shape 391"/>
          <p:cNvCxnSpPr/>
          <p:nvPr/>
        </p:nvCxnSpPr>
        <p:spPr>
          <a:xfrm>
            <a:off x="5433874" y="2826860"/>
            <a:ext cx="0" cy="345388"/>
          </a:xfrm>
          <a:prstGeom prst="straightConnector1">
            <a:avLst/>
          </a:prstGeom>
          <a:noFill/>
          <a:ln cap="flat" cmpd="sng" w="28575">
            <a:solidFill>
              <a:schemeClr val="accent4"/>
            </a:solidFill>
            <a:prstDash val="solid"/>
            <a:miter lim="800000"/>
            <a:headEnd len="med" w="med" type="none"/>
            <a:tailEnd len="lg" w="lg" type="triangle"/>
          </a:ln>
        </p:spPr>
      </p:cxnSp>
      <p:sp>
        <p:nvSpPr>
          <p:cNvPr id="392" name="Shape 392"/>
          <p:cNvSpPr/>
          <p:nvPr/>
        </p:nvSpPr>
        <p:spPr>
          <a:xfrm rot="5400000">
            <a:off x="6645683" y="1913611"/>
            <a:ext cx="1023883" cy="882659"/>
          </a:xfrm>
          <a:prstGeom prst="hexagon">
            <a:avLst>
              <a:gd fmla="val 25000" name="adj"/>
              <a:gd fmla="val 115470" name="vf"/>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393" name="Shape 393"/>
          <p:cNvCxnSpPr/>
          <p:nvPr/>
        </p:nvCxnSpPr>
        <p:spPr>
          <a:xfrm>
            <a:off x="7157625" y="2826860"/>
            <a:ext cx="0" cy="345388"/>
          </a:xfrm>
          <a:prstGeom prst="straightConnector1">
            <a:avLst/>
          </a:prstGeom>
          <a:noFill/>
          <a:ln cap="flat" cmpd="sng" w="28575">
            <a:solidFill>
              <a:schemeClr val="accent5"/>
            </a:solidFill>
            <a:prstDash val="solid"/>
            <a:miter lim="800000"/>
            <a:headEnd len="med" w="med" type="none"/>
            <a:tailEnd len="lg" w="lg" type="triangle"/>
          </a:ln>
        </p:spPr>
      </p:cxnSp>
      <p:sp>
        <p:nvSpPr>
          <p:cNvPr id="394" name="Shape 394"/>
          <p:cNvSpPr/>
          <p:nvPr/>
        </p:nvSpPr>
        <p:spPr>
          <a:xfrm>
            <a:off x="3508660" y="2145003"/>
            <a:ext cx="402930" cy="419876"/>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5" name="Shape 395"/>
          <p:cNvSpPr/>
          <p:nvPr/>
        </p:nvSpPr>
        <p:spPr>
          <a:xfrm>
            <a:off x="1818269" y="2186835"/>
            <a:ext cx="336212" cy="336212"/>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lt1">
              <a:alpha val="89803"/>
            </a:schemeClr>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6" name="Shape 396"/>
          <p:cNvSpPr/>
          <p:nvPr/>
        </p:nvSpPr>
        <p:spPr>
          <a:xfrm>
            <a:off x="5249047" y="2203118"/>
            <a:ext cx="369655" cy="303645"/>
          </a:xfrm>
          <a:custGeom>
            <a:pathLst>
              <a:path extrusionOk="0" h="120000" w="120000">
                <a:moveTo>
                  <a:pt x="2857" y="75664"/>
                </a:moveTo>
                <a:cubicBezTo>
                  <a:pt x="5026" y="76924"/>
                  <a:pt x="7436" y="77648"/>
                  <a:pt x="9989" y="77648"/>
                </a:cubicBezTo>
                <a:lnTo>
                  <a:pt x="50502" y="77648"/>
                </a:lnTo>
                <a:cubicBezTo>
                  <a:pt x="51814" y="82835"/>
                  <a:pt x="55737" y="86654"/>
                  <a:pt x="60428" y="86654"/>
                </a:cubicBezTo>
                <a:cubicBezTo>
                  <a:pt x="65114" y="86654"/>
                  <a:pt x="69042" y="82835"/>
                  <a:pt x="70348" y="77648"/>
                </a:cubicBezTo>
                <a:cubicBezTo>
                  <a:pt x="70348" y="77648"/>
                  <a:pt x="110862" y="77648"/>
                  <a:pt x="110862" y="77648"/>
                </a:cubicBezTo>
                <a:cubicBezTo>
                  <a:pt x="113420" y="77648"/>
                  <a:pt x="115830" y="76924"/>
                  <a:pt x="118000" y="75675"/>
                </a:cubicBezTo>
                <a:lnTo>
                  <a:pt x="118000" y="108382"/>
                </a:lnTo>
                <a:cubicBezTo>
                  <a:pt x="118000" y="114768"/>
                  <a:pt x="113708" y="120000"/>
                  <a:pt x="108447" y="120000"/>
                </a:cubicBezTo>
                <a:lnTo>
                  <a:pt x="12404" y="120000"/>
                </a:lnTo>
                <a:cubicBezTo>
                  <a:pt x="7143" y="120000"/>
                  <a:pt x="2857" y="114768"/>
                  <a:pt x="2857" y="108382"/>
                </a:cubicBezTo>
                <a:close/>
                <a:moveTo>
                  <a:pt x="60428" y="63304"/>
                </a:moveTo>
                <a:cubicBezTo>
                  <a:pt x="63680" y="63304"/>
                  <a:pt x="66313" y="66488"/>
                  <a:pt x="66313" y="70446"/>
                </a:cubicBezTo>
                <a:lnTo>
                  <a:pt x="66313" y="73693"/>
                </a:lnTo>
                <a:cubicBezTo>
                  <a:pt x="66313" y="77633"/>
                  <a:pt x="63680" y="80843"/>
                  <a:pt x="60428" y="80843"/>
                </a:cubicBezTo>
                <a:cubicBezTo>
                  <a:pt x="57171" y="80843"/>
                  <a:pt x="54554" y="77633"/>
                  <a:pt x="54554" y="73693"/>
                </a:cubicBezTo>
                <a:lnTo>
                  <a:pt x="54554" y="70446"/>
                </a:lnTo>
                <a:cubicBezTo>
                  <a:pt x="54554" y="66488"/>
                  <a:pt x="57171" y="63304"/>
                  <a:pt x="60428" y="63304"/>
                </a:cubicBezTo>
                <a:close/>
                <a:moveTo>
                  <a:pt x="51006" y="11130"/>
                </a:moveTo>
                <a:cubicBezTo>
                  <a:pt x="46927" y="11130"/>
                  <a:pt x="43505" y="14362"/>
                  <a:pt x="42285" y="18782"/>
                </a:cubicBezTo>
                <a:cubicBezTo>
                  <a:pt x="42285" y="18782"/>
                  <a:pt x="78071" y="18782"/>
                  <a:pt x="78071" y="18782"/>
                </a:cubicBezTo>
                <a:cubicBezTo>
                  <a:pt x="76852" y="14362"/>
                  <a:pt x="73427" y="11130"/>
                  <a:pt x="69351" y="11130"/>
                </a:cubicBezTo>
                <a:close/>
                <a:moveTo>
                  <a:pt x="50811" y="0"/>
                </a:moveTo>
                <a:lnTo>
                  <a:pt x="69188" y="0"/>
                </a:lnTo>
                <a:cubicBezTo>
                  <a:pt x="78227" y="0"/>
                  <a:pt x="85738" y="8087"/>
                  <a:pt x="87111" y="18614"/>
                </a:cubicBezTo>
                <a:lnTo>
                  <a:pt x="110050" y="18614"/>
                </a:lnTo>
                <a:cubicBezTo>
                  <a:pt x="115522" y="18614"/>
                  <a:pt x="120000" y="23849"/>
                  <a:pt x="120000" y="30245"/>
                </a:cubicBezTo>
                <a:lnTo>
                  <a:pt x="120000" y="57074"/>
                </a:lnTo>
                <a:cubicBezTo>
                  <a:pt x="120000" y="63489"/>
                  <a:pt x="115716" y="68695"/>
                  <a:pt x="110450" y="68695"/>
                </a:cubicBezTo>
                <a:lnTo>
                  <a:pt x="70366" y="68695"/>
                </a:lnTo>
                <a:cubicBezTo>
                  <a:pt x="70227" y="65343"/>
                  <a:pt x="69049" y="62350"/>
                  <a:pt x="67183" y="60169"/>
                </a:cubicBezTo>
                <a:cubicBezTo>
                  <a:pt x="67122" y="60095"/>
                  <a:pt x="67055" y="60051"/>
                  <a:pt x="66994" y="59984"/>
                </a:cubicBezTo>
                <a:cubicBezTo>
                  <a:pt x="66588" y="59526"/>
                  <a:pt x="66155" y="59087"/>
                  <a:pt x="65688" y="58702"/>
                </a:cubicBezTo>
                <a:cubicBezTo>
                  <a:pt x="65511" y="58575"/>
                  <a:pt x="65327" y="58480"/>
                  <a:pt x="65149" y="58356"/>
                </a:cubicBezTo>
                <a:cubicBezTo>
                  <a:pt x="64766" y="58082"/>
                  <a:pt x="64383" y="57812"/>
                  <a:pt x="63966" y="57602"/>
                </a:cubicBezTo>
                <a:cubicBezTo>
                  <a:pt x="63633" y="57430"/>
                  <a:pt x="63288" y="57329"/>
                  <a:pt x="62950" y="57217"/>
                </a:cubicBezTo>
                <a:cubicBezTo>
                  <a:pt x="62644" y="57103"/>
                  <a:pt x="62366" y="56963"/>
                  <a:pt x="62066" y="56890"/>
                </a:cubicBezTo>
                <a:cubicBezTo>
                  <a:pt x="61400" y="56718"/>
                  <a:pt x="60711" y="56635"/>
                  <a:pt x="60000" y="56635"/>
                </a:cubicBezTo>
                <a:cubicBezTo>
                  <a:pt x="59294" y="56635"/>
                  <a:pt x="58599" y="56718"/>
                  <a:pt x="57933" y="56890"/>
                </a:cubicBezTo>
                <a:cubicBezTo>
                  <a:pt x="57633" y="56963"/>
                  <a:pt x="57350" y="57103"/>
                  <a:pt x="57044" y="57217"/>
                </a:cubicBezTo>
                <a:cubicBezTo>
                  <a:pt x="56711" y="57329"/>
                  <a:pt x="56349" y="57430"/>
                  <a:pt x="56022" y="57602"/>
                </a:cubicBezTo>
                <a:cubicBezTo>
                  <a:pt x="55616" y="57799"/>
                  <a:pt x="55227" y="58082"/>
                  <a:pt x="54844" y="58356"/>
                </a:cubicBezTo>
                <a:cubicBezTo>
                  <a:pt x="54666" y="58480"/>
                  <a:pt x="54472" y="58575"/>
                  <a:pt x="54305" y="58702"/>
                </a:cubicBezTo>
                <a:cubicBezTo>
                  <a:pt x="53838" y="59087"/>
                  <a:pt x="53411" y="59526"/>
                  <a:pt x="52988" y="59984"/>
                </a:cubicBezTo>
                <a:cubicBezTo>
                  <a:pt x="52927" y="60051"/>
                  <a:pt x="52861" y="60095"/>
                  <a:pt x="52811" y="60169"/>
                </a:cubicBezTo>
                <a:cubicBezTo>
                  <a:pt x="50950" y="62331"/>
                  <a:pt x="49761" y="65343"/>
                  <a:pt x="49627" y="68695"/>
                </a:cubicBezTo>
                <a:lnTo>
                  <a:pt x="9549" y="68695"/>
                </a:lnTo>
                <a:cubicBezTo>
                  <a:pt x="4283" y="68695"/>
                  <a:pt x="0" y="63489"/>
                  <a:pt x="0" y="57061"/>
                </a:cubicBezTo>
                <a:lnTo>
                  <a:pt x="0" y="30245"/>
                </a:lnTo>
                <a:cubicBezTo>
                  <a:pt x="0" y="23849"/>
                  <a:pt x="4477" y="18614"/>
                  <a:pt x="9949" y="18614"/>
                </a:cubicBezTo>
                <a:lnTo>
                  <a:pt x="32872" y="18614"/>
                </a:lnTo>
                <a:cubicBezTo>
                  <a:pt x="34261" y="8087"/>
                  <a:pt x="41772" y="0"/>
                  <a:pt x="50811" y="0"/>
                </a:cubicBezTo>
                <a:close/>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7" name="Shape 397"/>
          <p:cNvSpPr/>
          <p:nvPr/>
        </p:nvSpPr>
        <p:spPr>
          <a:xfrm>
            <a:off x="6995088" y="2166181"/>
            <a:ext cx="325074" cy="377519"/>
          </a:xfrm>
          <a:custGeom>
            <a:pathLst>
              <a:path extrusionOk="0" h="120000" w="120000">
                <a:moveTo>
                  <a:pt x="107616" y="21477"/>
                </a:moveTo>
                <a:lnTo>
                  <a:pt x="107616" y="26972"/>
                </a:lnTo>
                <a:cubicBezTo>
                  <a:pt x="107616" y="32683"/>
                  <a:pt x="102233" y="37344"/>
                  <a:pt x="95600" y="37344"/>
                </a:cubicBezTo>
                <a:lnTo>
                  <a:pt x="95600" y="21477"/>
                </a:lnTo>
                <a:cubicBezTo>
                  <a:pt x="95600" y="21477"/>
                  <a:pt x="107616" y="21477"/>
                  <a:pt x="107616" y="21477"/>
                </a:cubicBezTo>
                <a:close/>
                <a:moveTo>
                  <a:pt x="76155" y="29838"/>
                </a:moveTo>
                <a:lnTo>
                  <a:pt x="68838" y="35161"/>
                </a:lnTo>
                <a:lnTo>
                  <a:pt x="71116" y="43177"/>
                </a:lnTo>
                <a:cubicBezTo>
                  <a:pt x="71544" y="44672"/>
                  <a:pt x="69638" y="45877"/>
                  <a:pt x="68100" y="45066"/>
                </a:cubicBezTo>
                <a:lnTo>
                  <a:pt x="59983" y="40705"/>
                </a:lnTo>
                <a:lnTo>
                  <a:pt x="51844" y="45044"/>
                </a:lnTo>
                <a:cubicBezTo>
                  <a:pt x="50305" y="45855"/>
                  <a:pt x="48394" y="44672"/>
                  <a:pt x="48822" y="43155"/>
                </a:cubicBezTo>
                <a:lnTo>
                  <a:pt x="51105" y="35138"/>
                </a:lnTo>
                <a:lnTo>
                  <a:pt x="43816" y="29838"/>
                </a:lnTo>
                <a:cubicBezTo>
                  <a:pt x="42444" y="28838"/>
                  <a:pt x="43161" y="26900"/>
                  <a:pt x="44955" y="26800"/>
                </a:cubicBezTo>
                <a:lnTo>
                  <a:pt x="54494" y="26211"/>
                </a:lnTo>
                <a:lnTo>
                  <a:pt x="58133" y="18561"/>
                </a:lnTo>
                <a:cubicBezTo>
                  <a:pt x="58816" y="17116"/>
                  <a:pt x="61183" y="17116"/>
                  <a:pt x="61866" y="18561"/>
                </a:cubicBezTo>
                <a:lnTo>
                  <a:pt x="65477" y="26188"/>
                </a:lnTo>
                <a:lnTo>
                  <a:pt x="75016" y="26777"/>
                </a:lnTo>
                <a:cubicBezTo>
                  <a:pt x="76811" y="26900"/>
                  <a:pt x="77522" y="28838"/>
                  <a:pt x="76155" y="29838"/>
                </a:cubicBezTo>
                <a:cubicBezTo>
                  <a:pt x="76155" y="29838"/>
                  <a:pt x="76155" y="29838"/>
                  <a:pt x="76155" y="29838"/>
                </a:cubicBezTo>
                <a:close/>
                <a:moveTo>
                  <a:pt x="24366" y="37344"/>
                </a:moveTo>
                <a:cubicBezTo>
                  <a:pt x="17738" y="37344"/>
                  <a:pt x="12327" y="32683"/>
                  <a:pt x="12327" y="26972"/>
                </a:cubicBezTo>
                <a:lnTo>
                  <a:pt x="12327" y="21477"/>
                </a:lnTo>
                <a:lnTo>
                  <a:pt x="24366" y="21477"/>
                </a:lnTo>
                <a:cubicBezTo>
                  <a:pt x="24366" y="21477"/>
                  <a:pt x="24366" y="37344"/>
                  <a:pt x="24366" y="37344"/>
                </a:cubicBezTo>
                <a:close/>
                <a:moveTo>
                  <a:pt x="95600" y="0"/>
                </a:moveTo>
                <a:lnTo>
                  <a:pt x="24366" y="0"/>
                </a:lnTo>
                <a:lnTo>
                  <a:pt x="24366" y="10861"/>
                </a:lnTo>
                <a:lnTo>
                  <a:pt x="0" y="10861"/>
                </a:lnTo>
                <a:lnTo>
                  <a:pt x="0" y="26972"/>
                </a:lnTo>
                <a:cubicBezTo>
                  <a:pt x="0" y="38544"/>
                  <a:pt x="10933" y="47961"/>
                  <a:pt x="24366" y="47961"/>
                </a:cubicBezTo>
                <a:lnTo>
                  <a:pt x="24794" y="47961"/>
                </a:lnTo>
                <a:cubicBezTo>
                  <a:pt x="27044" y="60538"/>
                  <a:pt x="38177" y="70566"/>
                  <a:pt x="52466" y="73216"/>
                </a:cubicBezTo>
                <a:lnTo>
                  <a:pt x="52466" y="90600"/>
                </a:lnTo>
                <a:lnTo>
                  <a:pt x="43727" y="90600"/>
                </a:lnTo>
                <a:cubicBezTo>
                  <a:pt x="41022" y="90600"/>
                  <a:pt x="38861" y="92488"/>
                  <a:pt x="38861" y="94788"/>
                </a:cubicBezTo>
                <a:lnTo>
                  <a:pt x="38861" y="100311"/>
                </a:lnTo>
                <a:lnTo>
                  <a:pt x="31400" y="100311"/>
                </a:lnTo>
                <a:lnTo>
                  <a:pt x="31400" y="120000"/>
                </a:lnTo>
                <a:lnTo>
                  <a:pt x="88600" y="120000"/>
                </a:lnTo>
                <a:lnTo>
                  <a:pt x="88600" y="100311"/>
                </a:lnTo>
                <a:lnTo>
                  <a:pt x="81138" y="100311"/>
                </a:lnTo>
                <a:lnTo>
                  <a:pt x="81138" y="94788"/>
                </a:lnTo>
                <a:cubicBezTo>
                  <a:pt x="81138" y="92461"/>
                  <a:pt x="78944" y="90600"/>
                  <a:pt x="76272" y="90600"/>
                </a:cubicBezTo>
                <a:lnTo>
                  <a:pt x="67527" y="90600"/>
                </a:lnTo>
                <a:lnTo>
                  <a:pt x="67527" y="73216"/>
                </a:lnTo>
                <a:cubicBezTo>
                  <a:pt x="81850" y="70566"/>
                  <a:pt x="92950" y="60516"/>
                  <a:pt x="95205" y="47961"/>
                </a:cubicBezTo>
                <a:lnTo>
                  <a:pt x="95633" y="47961"/>
                </a:lnTo>
                <a:cubicBezTo>
                  <a:pt x="109066" y="47961"/>
                  <a:pt x="120000" y="38544"/>
                  <a:pt x="120000" y="26972"/>
                </a:cubicBezTo>
                <a:lnTo>
                  <a:pt x="120000" y="10861"/>
                </a:lnTo>
                <a:lnTo>
                  <a:pt x="95633" y="10861"/>
                </a:lnTo>
                <a:lnTo>
                  <a:pt x="95633" y="0"/>
                </a:lnTo>
                <a:cubicBezTo>
                  <a:pt x="95633" y="0"/>
                  <a:pt x="95600" y="0"/>
                  <a:pt x="95600" y="0"/>
                </a:cubicBezTo>
                <a:close/>
                <a:moveTo>
                  <a:pt x="95600"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8" name="Shape 398"/>
          <p:cNvSpPr/>
          <p:nvPr/>
        </p:nvSpPr>
        <p:spPr>
          <a:xfrm>
            <a:off x="1459761" y="3833419"/>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399" name="Shape 399"/>
          <p:cNvSpPr/>
          <p:nvPr/>
        </p:nvSpPr>
        <p:spPr>
          <a:xfrm>
            <a:off x="1636207" y="3604498"/>
            <a:ext cx="700337" cy="208721"/>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71428"/>
              </a:lnSpc>
              <a:spcBef>
                <a:spcPts val="0"/>
              </a:spcBef>
              <a:spcAft>
                <a:spcPts val="0"/>
              </a:spcAft>
              <a:buNone/>
            </a:pPr>
            <a:r>
              <a:rPr b="1" lang="en" sz="1100">
                <a:solidFill>
                  <a:schemeClr val="accent1"/>
                </a:solidFill>
                <a:latin typeface="PT Sans"/>
                <a:ea typeface="PT Sans"/>
                <a:cs typeface="PT Sans"/>
                <a:sym typeface="PT Sans"/>
              </a:rPr>
              <a:t>BEGINNING</a:t>
            </a:r>
            <a:endParaRPr sz="1100"/>
          </a:p>
        </p:txBody>
      </p:sp>
      <p:sp>
        <p:nvSpPr>
          <p:cNvPr id="400" name="Shape 400"/>
          <p:cNvSpPr/>
          <p:nvPr/>
        </p:nvSpPr>
        <p:spPr>
          <a:xfrm>
            <a:off x="3239606" y="3606769"/>
            <a:ext cx="941038" cy="199639"/>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71428"/>
              </a:lnSpc>
              <a:spcBef>
                <a:spcPts val="0"/>
              </a:spcBef>
              <a:spcAft>
                <a:spcPts val="0"/>
              </a:spcAft>
              <a:buNone/>
            </a:pPr>
            <a:r>
              <a:rPr b="1" lang="en" sz="1100">
                <a:solidFill>
                  <a:schemeClr val="accent3"/>
                </a:solidFill>
                <a:latin typeface="PT Sans"/>
                <a:ea typeface="PT Sans"/>
                <a:cs typeface="PT Sans"/>
                <a:sym typeface="PT Sans"/>
              </a:rPr>
              <a:t>FLY TO AHEAD</a:t>
            </a:r>
            <a:endParaRPr sz="1100"/>
          </a:p>
        </p:txBody>
      </p:sp>
      <p:sp>
        <p:nvSpPr>
          <p:cNvPr id="401" name="Shape 401"/>
          <p:cNvSpPr/>
          <p:nvPr/>
        </p:nvSpPr>
        <p:spPr>
          <a:xfrm>
            <a:off x="3183511" y="3831149"/>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402" name="Shape 402"/>
          <p:cNvSpPr/>
          <p:nvPr/>
        </p:nvSpPr>
        <p:spPr>
          <a:xfrm>
            <a:off x="4962000" y="3613975"/>
            <a:ext cx="943800" cy="170700"/>
          </a:xfrm>
          <a:prstGeom prst="rect">
            <a:avLst/>
          </a:prstGeom>
          <a:noFill/>
          <a:ln>
            <a:noFill/>
          </a:ln>
        </p:spPr>
        <p:txBody>
          <a:bodyPr anchorCtr="0" anchor="ctr" bIns="0" lIns="0" spcFirstLastPara="1" rIns="0" wrap="square" tIns="0">
            <a:noAutofit/>
          </a:bodyPr>
          <a:lstStyle/>
          <a:p>
            <a:pPr indent="0" lvl="0" marL="0" marR="0" rtl="0" algn="ctr">
              <a:lnSpc>
                <a:spcPct val="92857"/>
              </a:lnSpc>
              <a:spcBef>
                <a:spcPts val="0"/>
              </a:spcBef>
              <a:spcAft>
                <a:spcPts val="0"/>
              </a:spcAft>
              <a:buNone/>
            </a:pPr>
            <a:r>
              <a:rPr b="1" lang="en" sz="1100">
                <a:solidFill>
                  <a:schemeClr val="accent4"/>
                </a:solidFill>
                <a:latin typeface="PT Sans"/>
                <a:ea typeface="PT Sans"/>
                <a:cs typeface="PT Sans"/>
                <a:sym typeface="PT Sans"/>
              </a:rPr>
              <a:t>PORTFOLIO</a:t>
            </a:r>
            <a:endParaRPr sz="1100"/>
          </a:p>
        </p:txBody>
      </p:sp>
      <p:sp>
        <p:nvSpPr>
          <p:cNvPr id="403" name="Shape 403"/>
          <p:cNvSpPr/>
          <p:nvPr/>
        </p:nvSpPr>
        <p:spPr>
          <a:xfrm>
            <a:off x="4907261" y="3823942"/>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
        <p:nvSpPr>
          <p:cNvPr id="404" name="Shape 404"/>
          <p:cNvSpPr/>
          <p:nvPr/>
        </p:nvSpPr>
        <p:spPr>
          <a:xfrm>
            <a:off x="6631000" y="3598775"/>
            <a:ext cx="1053300" cy="231600"/>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71428"/>
              </a:lnSpc>
              <a:spcBef>
                <a:spcPts val="0"/>
              </a:spcBef>
              <a:spcAft>
                <a:spcPts val="0"/>
              </a:spcAft>
              <a:buNone/>
            </a:pPr>
            <a:r>
              <a:rPr b="1" lang="en" sz="1100">
                <a:solidFill>
                  <a:schemeClr val="accent5"/>
                </a:solidFill>
                <a:latin typeface="PT Sans"/>
                <a:ea typeface="PT Sans"/>
                <a:cs typeface="PT Sans"/>
                <a:sym typeface="PT Sans"/>
              </a:rPr>
              <a:t>WON CC AWARD</a:t>
            </a:r>
            <a:endParaRPr sz="1100"/>
          </a:p>
        </p:txBody>
      </p:sp>
      <p:sp>
        <p:nvSpPr>
          <p:cNvPr id="405" name="Shape 405"/>
          <p:cNvSpPr/>
          <p:nvPr/>
        </p:nvSpPr>
        <p:spPr>
          <a:xfrm>
            <a:off x="6631010" y="3839153"/>
            <a:ext cx="1053228" cy="310428"/>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professionalism.</a:t>
            </a:r>
            <a:endParaRPr sz="1100"/>
          </a:p>
        </p:txBody>
      </p:sp>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0" name="Shape 410"/>
        <p:cNvGrpSpPr/>
        <p:nvPr/>
      </p:nvGrpSpPr>
      <p:grpSpPr>
        <a:xfrm>
          <a:off x="0" y="0"/>
          <a:ext cx="0" cy="0"/>
          <a:chOff x="0" y="0"/>
          <a:chExt cx="0" cy="0"/>
        </a:xfrm>
      </p:grpSpPr>
      <p:sp>
        <p:nvSpPr>
          <p:cNvPr id="411" name="Shape 411"/>
          <p:cNvSpPr/>
          <p:nvPr/>
        </p:nvSpPr>
        <p:spPr>
          <a:xfrm>
            <a:off x="1" y="0"/>
            <a:ext cx="9143999"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2" name="Shape 412"/>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413" name="Shape 413"/>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Company </a:t>
            </a:r>
            <a:r>
              <a:rPr b="1" i="0" lang="en" sz="2400" u="none" cap="none" strike="noStrike">
                <a:solidFill>
                  <a:schemeClr val="accent1"/>
                </a:solidFill>
                <a:latin typeface="PT Sans"/>
                <a:ea typeface="PT Sans"/>
                <a:cs typeface="PT Sans"/>
                <a:sym typeface="PT Sans"/>
              </a:rPr>
              <a:t>Infographic</a:t>
            </a:r>
            <a:endParaRPr sz="1100"/>
          </a:p>
        </p:txBody>
      </p:sp>
      <p:sp>
        <p:nvSpPr>
          <p:cNvPr id="414" name="Shape 414"/>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b="0" i="0" sz="800" u="none" cap="none" strike="noStrike">
              <a:solidFill>
                <a:schemeClr val="dk1"/>
              </a:solidFill>
              <a:latin typeface="PT Sans"/>
              <a:ea typeface="PT Sans"/>
              <a:cs typeface="PT Sans"/>
              <a:sym typeface="PT Sans"/>
            </a:endParaRPr>
          </a:p>
        </p:txBody>
      </p:sp>
      <p:sp>
        <p:nvSpPr>
          <p:cNvPr id="415" name="Shape 41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b="0" i="0" sz="900">
              <a:solidFill>
                <a:srgbClr val="7F7F7F"/>
              </a:solidFill>
              <a:latin typeface="PT Sans"/>
              <a:ea typeface="PT Sans"/>
              <a:cs typeface="PT Sans"/>
              <a:sym typeface="PT Sans"/>
            </a:endParaRPr>
          </a:p>
        </p:txBody>
      </p:sp>
      <p:sp>
        <p:nvSpPr>
          <p:cNvPr id="416" name="Shape 416"/>
          <p:cNvSpPr/>
          <p:nvPr/>
        </p:nvSpPr>
        <p:spPr>
          <a:xfrm>
            <a:off x="4332050" y="1251177"/>
            <a:ext cx="479901"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417" name="Shape 417"/>
          <p:cNvCxnSpPr/>
          <p:nvPr/>
        </p:nvCxnSpPr>
        <p:spPr>
          <a:xfrm>
            <a:off x="4572000" y="1872343"/>
            <a:ext cx="0" cy="2547257"/>
          </a:xfrm>
          <a:prstGeom prst="straightConnector1">
            <a:avLst/>
          </a:prstGeom>
          <a:noFill/>
          <a:ln cap="flat" cmpd="sng" w="28575">
            <a:solidFill>
              <a:srgbClr val="D8D8D8"/>
            </a:solidFill>
            <a:prstDash val="solid"/>
            <a:miter lim="800000"/>
            <a:headEnd len="med" w="med" type="none"/>
            <a:tailEnd len="med" w="med" type="none"/>
          </a:ln>
        </p:spPr>
      </p:cxnSp>
      <p:grpSp>
        <p:nvGrpSpPr>
          <p:cNvPr id="418" name="Shape 418"/>
          <p:cNvGrpSpPr/>
          <p:nvPr/>
        </p:nvGrpSpPr>
        <p:grpSpPr>
          <a:xfrm>
            <a:off x="4222296" y="1872343"/>
            <a:ext cx="699407" cy="699407"/>
            <a:chOff x="5629728" y="2496457"/>
            <a:chExt cx="932543" cy="932543"/>
          </a:xfrm>
        </p:grpSpPr>
        <p:sp>
          <p:nvSpPr>
            <p:cNvPr id="419" name="Shape 419"/>
            <p:cNvSpPr/>
            <p:nvPr/>
          </p:nvSpPr>
          <p:spPr>
            <a:xfrm>
              <a:off x="5629728" y="2496457"/>
              <a:ext cx="932543" cy="932543"/>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0" name="Shape 420"/>
            <p:cNvSpPr/>
            <p:nvPr/>
          </p:nvSpPr>
          <p:spPr>
            <a:xfrm>
              <a:off x="5689599" y="2556329"/>
              <a:ext cx="812802" cy="81280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421" name="Shape 421"/>
          <p:cNvGrpSpPr/>
          <p:nvPr/>
        </p:nvGrpSpPr>
        <p:grpSpPr>
          <a:xfrm>
            <a:off x="4222296" y="3720193"/>
            <a:ext cx="699407" cy="699407"/>
            <a:chOff x="5629728" y="2496457"/>
            <a:chExt cx="932543" cy="932543"/>
          </a:xfrm>
        </p:grpSpPr>
        <p:sp>
          <p:nvSpPr>
            <p:cNvPr id="422" name="Shape 422"/>
            <p:cNvSpPr/>
            <p:nvPr/>
          </p:nvSpPr>
          <p:spPr>
            <a:xfrm>
              <a:off x="5629728" y="2496457"/>
              <a:ext cx="932543" cy="932543"/>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3" name="Shape 423"/>
            <p:cNvSpPr/>
            <p:nvPr/>
          </p:nvSpPr>
          <p:spPr>
            <a:xfrm>
              <a:off x="5689599" y="2556329"/>
              <a:ext cx="812802" cy="81280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424" name="Shape 424"/>
          <p:cNvGrpSpPr/>
          <p:nvPr/>
        </p:nvGrpSpPr>
        <p:grpSpPr>
          <a:xfrm>
            <a:off x="4222296" y="2796268"/>
            <a:ext cx="699407" cy="699407"/>
            <a:chOff x="5629728" y="2496457"/>
            <a:chExt cx="932543" cy="932543"/>
          </a:xfrm>
        </p:grpSpPr>
        <p:sp>
          <p:nvSpPr>
            <p:cNvPr id="425" name="Shape 425"/>
            <p:cNvSpPr/>
            <p:nvPr/>
          </p:nvSpPr>
          <p:spPr>
            <a:xfrm>
              <a:off x="5629728" y="2496457"/>
              <a:ext cx="932543" cy="932543"/>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6" name="Shape 426"/>
            <p:cNvSpPr/>
            <p:nvPr/>
          </p:nvSpPr>
          <p:spPr>
            <a:xfrm>
              <a:off x="5689599" y="2556329"/>
              <a:ext cx="812802" cy="81280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427" name="Shape 427"/>
          <p:cNvSpPr/>
          <p:nvPr/>
        </p:nvSpPr>
        <p:spPr>
          <a:xfrm>
            <a:off x="4423322" y="2988123"/>
            <a:ext cx="302955" cy="315695"/>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8" name="Shape 428"/>
          <p:cNvSpPr/>
          <p:nvPr/>
        </p:nvSpPr>
        <p:spPr>
          <a:xfrm>
            <a:off x="4445604" y="2095650"/>
            <a:ext cx="252791" cy="252791"/>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29" name="Shape 429"/>
          <p:cNvSpPr/>
          <p:nvPr/>
        </p:nvSpPr>
        <p:spPr>
          <a:xfrm>
            <a:off x="4433031" y="3955744"/>
            <a:ext cx="277936" cy="228305"/>
          </a:xfrm>
          <a:custGeom>
            <a:pathLst>
              <a:path extrusionOk="0" h="120000" w="120000">
                <a:moveTo>
                  <a:pt x="2857" y="75664"/>
                </a:moveTo>
                <a:cubicBezTo>
                  <a:pt x="5026" y="76924"/>
                  <a:pt x="7436" y="77648"/>
                  <a:pt x="9989" y="77648"/>
                </a:cubicBezTo>
                <a:lnTo>
                  <a:pt x="50502" y="77648"/>
                </a:lnTo>
                <a:cubicBezTo>
                  <a:pt x="51814" y="82835"/>
                  <a:pt x="55737" y="86654"/>
                  <a:pt x="60428" y="86654"/>
                </a:cubicBezTo>
                <a:cubicBezTo>
                  <a:pt x="65114" y="86654"/>
                  <a:pt x="69042" y="82835"/>
                  <a:pt x="70348" y="77648"/>
                </a:cubicBezTo>
                <a:cubicBezTo>
                  <a:pt x="70348" y="77648"/>
                  <a:pt x="110862" y="77648"/>
                  <a:pt x="110862" y="77648"/>
                </a:cubicBezTo>
                <a:cubicBezTo>
                  <a:pt x="113420" y="77648"/>
                  <a:pt x="115830" y="76924"/>
                  <a:pt x="118000" y="75675"/>
                </a:cubicBezTo>
                <a:lnTo>
                  <a:pt x="118000" y="108382"/>
                </a:lnTo>
                <a:cubicBezTo>
                  <a:pt x="118000" y="114768"/>
                  <a:pt x="113708" y="120000"/>
                  <a:pt x="108447" y="120000"/>
                </a:cubicBezTo>
                <a:lnTo>
                  <a:pt x="12404" y="120000"/>
                </a:lnTo>
                <a:cubicBezTo>
                  <a:pt x="7143" y="120000"/>
                  <a:pt x="2857" y="114768"/>
                  <a:pt x="2857" y="108382"/>
                </a:cubicBezTo>
                <a:close/>
                <a:moveTo>
                  <a:pt x="60428" y="63304"/>
                </a:moveTo>
                <a:cubicBezTo>
                  <a:pt x="63680" y="63304"/>
                  <a:pt x="66313" y="66488"/>
                  <a:pt x="66313" y="70446"/>
                </a:cubicBezTo>
                <a:lnTo>
                  <a:pt x="66313" y="73693"/>
                </a:lnTo>
                <a:cubicBezTo>
                  <a:pt x="66313" y="77633"/>
                  <a:pt x="63680" y="80843"/>
                  <a:pt x="60428" y="80843"/>
                </a:cubicBezTo>
                <a:cubicBezTo>
                  <a:pt x="57171" y="80843"/>
                  <a:pt x="54554" y="77633"/>
                  <a:pt x="54554" y="73693"/>
                </a:cubicBezTo>
                <a:lnTo>
                  <a:pt x="54554" y="70446"/>
                </a:lnTo>
                <a:cubicBezTo>
                  <a:pt x="54554" y="66488"/>
                  <a:pt x="57171" y="63304"/>
                  <a:pt x="60428" y="63304"/>
                </a:cubicBezTo>
                <a:close/>
                <a:moveTo>
                  <a:pt x="51006" y="11130"/>
                </a:moveTo>
                <a:cubicBezTo>
                  <a:pt x="46927" y="11130"/>
                  <a:pt x="43505" y="14362"/>
                  <a:pt x="42285" y="18782"/>
                </a:cubicBezTo>
                <a:cubicBezTo>
                  <a:pt x="42285" y="18782"/>
                  <a:pt x="78071" y="18782"/>
                  <a:pt x="78071" y="18782"/>
                </a:cubicBezTo>
                <a:cubicBezTo>
                  <a:pt x="76852" y="14362"/>
                  <a:pt x="73427" y="11130"/>
                  <a:pt x="69351" y="11130"/>
                </a:cubicBezTo>
                <a:close/>
                <a:moveTo>
                  <a:pt x="50811" y="0"/>
                </a:moveTo>
                <a:lnTo>
                  <a:pt x="69188" y="0"/>
                </a:lnTo>
                <a:cubicBezTo>
                  <a:pt x="78227" y="0"/>
                  <a:pt x="85738" y="8087"/>
                  <a:pt x="87111" y="18614"/>
                </a:cubicBezTo>
                <a:lnTo>
                  <a:pt x="110050" y="18614"/>
                </a:lnTo>
                <a:cubicBezTo>
                  <a:pt x="115522" y="18614"/>
                  <a:pt x="120000" y="23849"/>
                  <a:pt x="120000" y="30245"/>
                </a:cubicBezTo>
                <a:lnTo>
                  <a:pt x="120000" y="57074"/>
                </a:lnTo>
                <a:cubicBezTo>
                  <a:pt x="120000" y="63489"/>
                  <a:pt x="115716" y="68695"/>
                  <a:pt x="110450" y="68695"/>
                </a:cubicBezTo>
                <a:lnTo>
                  <a:pt x="70366" y="68695"/>
                </a:lnTo>
                <a:cubicBezTo>
                  <a:pt x="70227" y="65343"/>
                  <a:pt x="69049" y="62350"/>
                  <a:pt x="67183" y="60169"/>
                </a:cubicBezTo>
                <a:cubicBezTo>
                  <a:pt x="67122" y="60095"/>
                  <a:pt x="67055" y="60051"/>
                  <a:pt x="66994" y="59984"/>
                </a:cubicBezTo>
                <a:cubicBezTo>
                  <a:pt x="66588" y="59526"/>
                  <a:pt x="66155" y="59087"/>
                  <a:pt x="65688" y="58702"/>
                </a:cubicBezTo>
                <a:cubicBezTo>
                  <a:pt x="65511" y="58575"/>
                  <a:pt x="65327" y="58480"/>
                  <a:pt x="65149" y="58356"/>
                </a:cubicBezTo>
                <a:cubicBezTo>
                  <a:pt x="64766" y="58082"/>
                  <a:pt x="64383" y="57812"/>
                  <a:pt x="63966" y="57602"/>
                </a:cubicBezTo>
                <a:cubicBezTo>
                  <a:pt x="63633" y="57430"/>
                  <a:pt x="63288" y="57329"/>
                  <a:pt x="62950" y="57217"/>
                </a:cubicBezTo>
                <a:cubicBezTo>
                  <a:pt x="62644" y="57103"/>
                  <a:pt x="62366" y="56963"/>
                  <a:pt x="62066" y="56890"/>
                </a:cubicBezTo>
                <a:cubicBezTo>
                  <a:pt x="61400" y="56718"/>
                  <a:pt x="60711" y="56635"/>
                  <a:pt x="60000" y="56635"/>
                </a:cubicBezTo>
                <a:cubicBezTo>
                  <a:pt x="59294" y="56635"/>
                  <a:pt x="58599" y="56718"/>
                  <a:pt x="57933" y="56890"/>
                </a:cubicBezTo>
                <a:cubicBezTo>
                  <a:pt x="57633" y="56963"/>
                  <a:pt x="57350" y="57103"/>
                  <a:pt x="57044" y="57217"/>
                </a:cubicBezTo>
                <a:cubicBezTo>
                  <a:pt x="56711" y="57329"/>
                  <a:pt x="56349" y="57430"/>
                  <a:pt x="56022" y="57602"/>
                </a:cubicBezTo>
                <a:cubicBezTo>
                  <a:pt x="55616" y="57799"/>
                  <a:pt x="55227" y="58082"/>
                  <a:pt x="54844" y="58356"/>
                </a:cubicBezTo>
                <a:cubicBezTo>
                  <a:pt x="54666" y="58480"/>
                  <a:pt x="54472" y="58575"/>
                  <a:pt x="54305" y="58702"/>
                </a:cubicBezTo>
                <a:cubicBezTo>
                  <a:pt x="53838" y="59087"/>
                  <a:pt x="53411" y="59526"/>
                  <a:pt x="52988" y="59984"/>
                </a:cubicBezTo>
                <a:cubicBezTo>
                  <a:pt x="52927" y="60051"/>
                  <a:pt x="52861" y="60095"/>
                  <a:pt x="52811" y="60169"/>
                </a:cubicBezTo>
                <a:cubicBezTo>
                  <a:pt x="50950" y="62331"/>
                  <a:pt x="49761" y="65343"/>
                  <a:pt x="49627" y="68695"/>
                </a:cubicBezTo>
                <a:lnTo>
                  <a:pt x="9549" y="68695"/>
                </a:lnTo>
                <a:cubicBezTo>
                  <a:pt x="4283" y="68695"/>
                  <a:pt x="0" y="63489"/>
                  <a:pt x="0" y="57061"/>
                </a:cubicBezTo>
                <a:lnTo>
                  <a:pt x="0" y="30245"/>
                </a:lnTo>
                <a:cubicBezTo>
                  <a:pt x="0" y="23849"/>
                  <a:pt x="4477" y="18614"/>
                  <a:pt x="9949" y="18614"/>
                </a:cubicBezTo>
                <a:lnTo>
                  <a:pt x="32872" y="18614"/>
                </a:lnTo>
                <a:cubicBezTo>
                  <a:pt x="34261" y="8087"/>
                  <a:pt x="41772" y="0"/>
                  <a:pt x="50811" y="0"/>
                </a:cubicBezTo>
                <a:close/>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0" name="Shape 430"/>
          <p:cNvSpPr/>
          <p:nvPr/>
        </p:nvSpPr>
        <p:spPr>
          <a:xfrm>
            <a:off x="5271399" y="1955025"/>
            <a:ext cx="1986600" cy="5295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431" name="Shape 431"/>
          <p:cNvSpPr/>
          <p:nvPr/>
        </p:nvSpPr>
        <p:spPr>
          <a:xfrm>
            <a:off x="1930900" y="2881200"/>
            <a:ext cx="1986600" cy="529500"/>
          </a:xfrm>
          <a:prstGeom prst="rect">
            <a:avLst/>
          </a:prstGeom>
          <a:noFill/>
          <a:ln>
            <a:noFill/>
          </a:ln>
        </p:spPr>
        <p:txBody>
          <a:bodyPr anchorCtr="0" anchor="ctr" bIns="0" lIns="0" spcFirstLastPara="1" rIns="0" wrap="square" tIns="0">
            <a:noAutofit/>
          </a:bodyPr>
          <a:lstStyle/>
          <a:p>
            <a:pPr indent="0" lvl="0" marL="0" marR="0" rtl="0" algn="r">
              <a:lnSpc>
                <a:spcPct val="13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
        <p:nvSpPr>
          <p:cNvPr id="432" name="Shape 432"/>
          <p:cNvSpPr/>
          <p:nvPr/>
        </p:nvSpPr>
        <p:spPr>
          <a:xfrm>
            <a:off x="5271399" y="3805150"/>
            <a:ext cx="1986600" cy="5295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rgbClr val="595959"/>
                </a:solidFill>
                <a:latin typeface="PT Sans"/>
                <a:ea typeface="PT Sans"/>
                <a:cs typeface="PT Sans"/>
                <a:sym typeface="PT Sans"/>
              </a:rPr>
              <a:t>This letterhead design is meant to projects an image of  to &amp;  professionalism and for reliability By using you simple lorem yours</a:t>
            </a:r>
            <a:endParaRPr sz="1100"/>
          </a:p>
        </p:txBody>
      </p:sp>
    </p:spTree>
  </p:cSld>
  <p:clrMapOvr>
    <a:masterClrMapping/>
  </p:clrMapOvr>
  <mc:AlternateContent>
    <mc:Choice Requires="p14">
      <p:transition spd="slow">
        <p14:flip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7" name="Shape 437"/>
        <p:cNvGrpSpPr/>
        <p:nvPr/>
      </p:nvGrpSpPr>
      <p:grpSpPr>
        <a:xfrm>
          <a:off x="0" y="0"/>
          <a:ext cx="0" cy="0"/>
          <a:chOff x="0" y="0"/>
          <a:chExt cx="0" cy="0"/>
        </a:xfrm>
      </p:grpSpPr>
      <p:sp>
        <p:nvSpPr>
          <p:cNvPr id="438" name="Shape 43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439" name="Shape 439"/>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440" name="Shape 440"/>
          <p:cNvSpPr/>
          <p:nvPr/>
        </p:nvSpPr>
        <p:spPr>
          <a:xfrm>
            <a:off x="1" y="0"/>
            <a:ext cx="9143999"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1" name="Shape 441"/>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Infographic Chart</a:t>
            </a:r>
            <a:endParaRPr sz="1100"/>
          </a:p>
        </p:txBody>
      </p:sp>
      <p:sp>
        <p:nvSpPr>
          <p:cNvPr id="442" name="Shape 442"/>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b="0" i="0" sz="800" u="none" cap="none" strike="noStrike">
              <a:solidFill>
                <a:schemeClr val="dk1"/>
              </a:solidFill>
              <a:latin typeface="PT Sans"/>
              <a:ea typeface="PT Sans"/>
              <a:cs typeface="PT Sans"/>
              <a:sym typeface="PT Sans"/>
            </a:endParaRPr>
          </a:p>
        </p:txBody>
      </p:sp>
      <p:sp>
        <p:nvSpPr>
          <p:cNvPr id="443" name="Shape 443"/>
          <p:cNvSpPr/>
          <p:nvPr/>
        </p:nvSpPr>
        <p:spPr>
          <a:xfrm>
            <a:off x="4332050" y="1251177"/>
            <a:ext cx="479901"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44" name="Shape 444"/>
          <p:cNvPicPr preferRelativeResize="0"/>
          <p:nvPr/>
        </p:nvPicPr>
        <p:blipFill rotWithShape="1">
          <a:blip r:embed="rId3">
            <a:alphaModFix/>
          </a:blip>
          <a:srcRect b="0" l="0" r="0" t="0"/>
          <a:stretch/>
        </p:blipFill>
        <p:spPr>
          <a:xfrm>
            <a:off x="1659597" y="1449435"/>
            <a:ext cx="5824807" cy="1939835"/>
          </a:xfrm>
          <a:prstGeom prst="rect">
            <a:avLst/>
          </a:prstGeom>
          <a:noFill/>
          <a:ln>
            <a:noFill/>
          </a:ln>
        </p:spPr>
      </p:pic>
      <p:cxnSp>
        <p:nvCxnSpPr>
          <p:cNvPr id="445" name="Shape 445"/>
          <p:cNvCxnSpPr/>
          <p:nvPr/>
        </p:nvCxnSpPr>
        <p:spPr>
          <a:xfrm>
            <a:off x="1659597" y="3646715"/>
            <a:ext cx="5824807" cy="0"/>
          </a:xfrm>
          <a:prstGeom prst="straightConnector1">
            <a:avLst/>
          </a:prstGeom>
          <a:noFill/>
          <a:ln cap="flat" cmpd="sng" w="19050">
            <a:solidFill>
              <a:srgbClr val="A5A5A5"/>
            </a:solidFill>
            <a:prstDash val="solid"/>
            <a:miter lim="800000"/>
            <a:headEnd len="med" w="med" type="none"/>
            <a:tailEnd len="med" w="med" type="none"/>
          </a:ln>
        </p:spPr>
      </p:cxnSp>
      <p:sp>
        <p:nvSpPr>
          <p:cNvPr id="446" name="Shape 446"/>
          <p:cNvSpPr/>
          <p:nvPr/>
        </p:nvSpPr>
        <p:spPr>
          <a:xfrm>
            <a:off x="1659597" y="3865527"/>
            <a:ext cx="5938631" cy="789715"/>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b="1" lang="en" sz="800">
                <a:solidFill>
                  <a:schemeClr val="accent1"/>
                </a:solidFill>
                <a:latin typeface="PT Sans"/>
                <a:ea typeface="PT Sans"/>
                <a:cs typeface="PT Sans"/>
                <a:sym typeface="PT Sans"/>
              </a:rPr>
              <a:t>This letterhead design </a:t>
            </a:r>
            <a:r>
              <a:rPr lang="en" sz="800">
                <a:solidFill>
                  <a:srgbClr val="7F7F7F"/>
                </a:solidFill>
                <a:latin typeface="PT Sans"/>
                <a:ea typeface="PT Sans"/>
                <a:cs typeface="PT Sans"/>
                <a:sym typeface="PT Sans"/>
              </a:rPr>
              <a:t>is meant to project an image of professionalism and reliability. By using simple alignments we have created a very much spaciousy feeling &amp; The simplicity lorem suggests strength and the spaciousn contributes to the aesthetics meant to project an image and text</a:t>
            </a:r>
            <a:endParaRPr sz="1100"/>
          </a:p>
          <a:p>
            <a:pPr indent="0" lvl="0" marL="0" marR="0" rtl="0" algn="l">
              <a:lnSpc>
                <a:spcPct val="120000"/>
              </a:lnSpc>
              <a:spcBef>
                <a:spcPts val="0"/>
              </a:spcBef>
              <a:spcAft>
                <a:spcPts val="0"/>
              </a:spcAft>
              <a:buNone/>
            </a:pPr>
            <a:r>
              <a:t/>
            </a:r>
            <a:endParaRPr sz="800">
              <a:solidFill>
                <a:srgbClr val="7F7F7F"/>
              </a:solidFill>
              <a:latin typeface="PT Sans"/>
              <a:ea typeface="PT Sans"/>
              <a:cs typeface="PT Sans"/>
              <a:sym typeface="PT Sans"/>
            </a:endParaRPr>
          </a:p>
          <a:p>
            <a:pPr indent="0" lvl="0" marL="0" marR="0" rtl="0" algn="l">
              <a:lnSpc>
                <a:spcPct val="120000"/>
              </a:lnSpc>
              <a:spcBef>
                <a:spcPts val="0"/>
              </a:spcBef>
              <a:spcAft>
                <a:spcPts val="0"/>
              </a:spcAft>
              <a:buNone/>
            </a:pPr>
            <a:r>
              <a:rPr b="1" lang="en" sz="800">
                <a:solidFill>
                  <a:schemeClr val="accent4"/>
                </a:solidFill>
                <a:latin typeface="PT Sans"/>
                <a:ea typeface="PT Sans"/>
                <a:cs typeface="PT Sans"/>
                <a:sym typeface="PT Sans"/>
              </a:rPr>
              <a:t>This letterhead design </a:t>
            </a:r>
            <a:r>
              <a:rPr lang="en" sz="800">
                <a:solidFill>
                  <a:srgbClr val="7F7F7F"/>
                </a:solidFill>
                <a:latin typeface="PT Sans"/>
                <a:ea typeface="PT Sans"/>
                <a:cs typeface="PT Sans"/>
                <a:sym typeface="PT Sans"/>
              </a:rPr>
              <a:t>is meant to project an image of professionalism and reliability. By using simple alignments we have created a very much spaciousy feeling &amp; The simplicity ipsum suggests strength and the</a:t>
            </a:r>
            <a:endParaRPr sz="1100"/>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1" name="Shape 451"/>
        <p:cNvGrpSpPr/>
        <p:nvPr/>
      </p:nvGrpSpPr>
      <p:grpSpPr>
        <a:xfrm>
          <a:off x="0" y="0"/>
          <a:ext cx="0" cy="0"/>
          <a:chOff x="0" y="0"/>
          <a:chExt cx="0" cy="0"/>
        </a:xfrm>
      </p:grpSpPr>
      <p:sp>
        <p:nvSpPr>
          <p:cNvPr id="452" name="Shape 452"/>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453" name="Shape 453"/>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sp>
        <p:nvSpPr>
          <p:cNvPr id="454" name="Shape 454"/>
          <p:cNvSpPr/>
          <p:nvPr/>
        </p:nvSpPr>
        <p:spPr>
          <a:xfrm>
            <a:off x="1" y="0"/>
            <a:ext cx="9143999"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5" name="Shape 455"/>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Project location</a:t>
            </a:r>
            <a:endParaRPr sz="1100"/>
          </a:p>
        </p:txBody>
      </p:sp>
      <p:sp>
        <p:nvSpPr>
          <p:cNvPr id="456" name="Shape 456"/>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b="0" i="0" sz="800" u="none" cap="none" strike="noStrike">
              <a:solidFill>
                <a:schemeClr val="dk1"/>
              </a:solidFill>
              <a:latin typeface="PT Sans"/>
              <a:ea typeface="PT Sans"/>
              <a:cs typeface="PT Sans"/>
              <a:sym typeface="PT Sans"/>
            </a:endParaRPr>
          </a:p>
        </p:txBody>
      </p:sp>
      <p:sp>
        <p:nvSpPr>
          <p:cNvPr id="457" name="Shape 457"/>
          <p:cNvSpPr/>
          <p:nvPr/>
        </p:nvSpPr>
        <p:spPr>
          <a:xfrm>
            <a:off x="4332050" y="1251177"/>
            <a:ext cx="479901"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8" name="Shape 458"/>
          <p:cNvSpPr/>
          <p:nvPr/>
        </p:nvSpPr>
        <p:spPr>
          <a:xfrm>
            <a:off x="911925" y="3800214"/>
            <a:ext cx="7320151" cy="789715"/>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b="1" lang="en" sz="800">
                <a:solidFill>
                  <a:schemeClr val="dk1"/>
                </a:solidFill>
                <a:latin typeface="PT Sans"/>
                <a:ea typeface="PT Sans"/>
                <a:cs typeface="PT Sans"/>
                <a:sym typeface="PT Sans"/>
              </a:rPr>
              <a:t>This letterhead design </a:t>
            </a:r>
            <a:r>
              <a:rPr lang="en" sz="800">
                <a:solidFill>
                  <a:srgbClr val="7F7F7F"/>
                </a:solidFill>
                <a:latin typeface="PT Sans"/>
                <a:ea typeface="PT Sans"/>
                <a:cs typeface="PT Sans"/>
                <a:sym typeface="PT Sans"/>
              </a:rPr>
              <a:t>is meant to project an image of professionalism and reliability. By using simple alignments we have created a very spaciousy feeling &amp; The simplicity lorem suggests strength and the spaciousn contributes to the aesthetics meant to project an image</a:t>
            </a:r>
            <a:endParaRPr sz="1100"/>
          </a:p>
          <a:p>
            <a:pPr indent="0" lvl="0" marL="0" marR="0" rtl="0" algn="l">
              <a:lnSpc>
                <a:spcPct val="120000"/>
              </a:lnSpc>
              <a:spcBef>
                <a:spcPts val="0"/>
              </a:spcBef>
              <a:spcAft>
                <a:spcPts val="0"/>
              </a:spcAft>
              <a:buNone/>
            </a:pPr>
            <a:r>
              <a:t/>
            </a:r>
            <a:endParaRPr sz="800">
              <a:solidFill>
                <a:srgbClr val="7F7F7F"/>
              </a:solidFill>
              <a:latin typeface="PT Sans"/>
              <a:ea typeface="PT Sans"/>
              <a:cs typeface="PT Sans"/>
              <a:sym typeface="PT Sans"/>
            </a:endParaRPr>
          </a:p>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professionalism and reliability. By using simple alignments we have created a very spaciousy feeling &amp; The simplicity ipsum suggests strength and the spaciousn contributes to the aesthetics meant to project an image of professionalism of the layout design is meant to the project an image and the texts</a:t>
            </a:r>
            <a:endParaRPr sz="1100"/>
          </a:p>
        </p:txBody>
      </p:sp>
      <p:cxnSp>
        <p:nvCxnSpPr>
          <p:cNvPr id="459" name="Shape 459"/>
          <p:cNvCxnSpPr/>
          <p:nvPr/>
        </p:nvCxnSpPr>
        <p:spPr>
          <a:xfrm>
            <a:off x="911925" y="3563704"/>
            <a:ext cx="7320151" cy="6814"/>
          </a:xfrm>
          <a:prstGeom prst="straightConnector1">
            <a:avLst/>
          </a:prstGeom>
          <a:noFill/>
          <a:ln cap="flat" cmpd="sng" w="9525">
            <a:solidFill>
              <a:srgbClr val="A5A5A5"/>
            </a:solidFill>
            <a:prstDash val="solid"/>
            <a:miter lim="800000"/>
            <a:headEnd len="med" w="med" type="none"/>
            <a:tailEnd len="med" w="med" type="none"/>
          </a:ln>
        </p:spPr>
      </p:cxnSp>
      <p:sp>
        <p:nvSpPr>
          <p:cNvPr id="460" name="Shape 460"/>
          <p:cNvSpPr/>
          <p:nvPr>
            <p:ph idx="2" type="pic"/>
          </p:nvPr>
        </p:nvSpPr>
        <p:spPr>
          <a:xfrm>
            <a:off x="911925" y="1628774"/>
            <a:ext cx="3420124" cy="160699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61" name="Shape 461"/>
          <p:cNvSpPr/>
          <p:nvPr>
            <p:ph idx="3" type="pic"/>
          </p:nvPr>
        </p:nvSpPr>
        <p:spPr>
          <a:xfrm>
            <a:off x="4379119" y="1628774"/>
            <a:ext cx="3852956" cy="160699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6" name="Shape 466"/>
        <p:cNvGrpSpPr/>
        <p:nvPr/>
      </p:nvGrpSpPr>
      <p:grpSpPr>
        <a:xfrm>
          <a:off x="0" y="0"/>
          <a:ext cx="0" cy="0"/>
          <a:chOff x="0" y="0"/>
          <a:chExt cx="0" cy="0"/>
        </a:xfrm>
      </p:grpSpPr>
      <p:sp>
        <p:nvSpPr>
          <p:cNvPr id="467" name="Shape 467"/>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468" name="Shape 468"/>
          <p:cNvSpPr/>
          <p:nvPr/>
        </p:nvSpPr>
        <p:spPr>
          <a:xfrm>
            <a:off x="0" y="0"/>
            <a:ext cx="9143999" cy="5143500"/>
          </a:xfrm>
          <a:prstGeom prst="rect">
            <a:avLst/>
          </a:prstGeom>
          <a:solidFill>
            <a:srgbClr val="000000">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9" name="Shape 46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sz="1100"/>
          </a:p>
        </p:txBody>
      </p:sp>
      <p:grpSp>
        <p:nvGrpSpPr>
          <p:cNvPr id="470" name="Shape 470"/>
          <p:cNvGrpSpPr/>
          <p:nvPr/>
        </p:nvGrpSpPr>
        <p:grpSpPr>
          <a:xfrm>
            <a:off x="1820406" y="1668170"/>
            <a:ext cx="5503187" cy="1807160"/>
            <a:chOff x="2427208" y="2224227"/>
            <a:chExt cx="7337583" cy="2409547"/>
          </a:xfrm>
        </p:grpSpPr>
        <p:grpSp>
          <p:nvGrpSpPr>
            <p:cNvPr id="471" name="Shape 471"/>
            <p:cNvGrpSpPr/>
            <p:nvPr/>
          </p:nvGrpSpPr>
          <p:grpSpPr>
            <a:xfrm>
              <a:off x="2427208" y="2224227"/>
              <a:ext cx="7337583" cy="1390650"/>
              <a:chOff x="2427208" y="2138593"/>
              <a:chExt cx="7337583" cy="1390650"/>
            </a:xfrm>
          </p:grpSpPr>
          <p:pic>
            <p:nvPicPr>
              <p:cNvPr id="472" name="Shape 472"/>
              <p:cNvPicPr preferRelativeResize="0"/>
              <p:nvPr/>
            </p:nvPicPr>
            <p:blipFill rotWithShape="1">
              <a:blip r:embed="rId3">
                <a:alphaModFix/>
              </a:blip>
              <a:srcRect b="0" l="0" r="0" t="0"/>
              <a:stretch/>
            </p:blipFill>
            <p:spPr>
              <a:xfrm>
                <a:off x="5633548" y="2138593"/>
                <a:ext cx="924904" cy="1390650"/>
              </a:xfrm>
              <a:prstGeom prst="rect">
                <a:avLst/>
              </a:prstGeom>
              <a:noFill/>
              <a:ln>
                <a:noFill/>
              </a:ln>
            </p:spPr>
          </p:pic>
          <p:grpSp>
            <p:nvGrpSpPr>
              <p:cNvPr id="473" name="Shape 473"/>
              <p:cNvGrpSpPr/>
              <p:nvPr/>
            </p:nvGrpSpPr>
            <p:grpSpPr>
              <a:xfrm>
                <a:off x="2427208" y="3429000"/>
                <a:ext cx="2532568" cy="0"/>
                <a:chOff x="428166" y="2935925"/>
                <a:chExt cx="2532568" cy="0"/>
              </a:xfrm>
            </p:grpSpPr>
            <p:cxnSp>
              <p:nvCxnSpPr>
                <p:cNvPr id="474" name="Shape 474"/>
                <p:cNvCxnSpPr/>
                <p:nvPr/>
              </p:nvCxnSpPr>
              <p:spPr>
                <a:xfrm>
                  <a:off x="428166" y="2935925"/>
                  <a:ext cx="2159563" cy="0"/>
                </a:xfrm>
                <a:prstGeom prst="straightConnector1">
                  <a:avLst/>
                </a:prstGeom>
                <a:noFill/>
                <a:ln cap="flat" cmpd="sng" w="9525">
                  <a:solidFill>
                    <a:schemeClr val="lt1"/>
                  </a:solidFill>
                  <a:prstDash val="solid"/>
                  <a:miter lim="800000"/>
                  <a:headEnd len="med" w="med" type="none"/>
                  <a:tailEnd len="med" w="med" type="none"/>
                </a:ln>
              </p:spPr>
            </p:cxnSp>
            <p:cxnSp>
              <p:nvCxnSpPr>
                <p:cNvPr id="475" name="Shape 475"/>
                <p:cNvCxnSpPr/>
                <p:nvPr/>
              </p:nvCxnSpPr>
              <p:spPr>
                <a:xfrm>
                  <a:off x="2823891" y="2935925"/>
                  <a:ext cx="136843" cy="0"/>
                </a:xfrm>
                <a:prstGeom prst="straightConnector1">
                  <a:avLst/>
                </a:prstGeom>
                <a:noFill/>
                <a:ln cap="flat" cmpd="sng" w="57150">
                  <a:solidFill>
                    <a:schemeClr val="lt1"/>
                  </a:solidFill>
                  <a:prstDash val="solid"/>
                  <a:miter lim="800000"/>
                  <a:headEnd len="med" w="med" type="none"/>
                  <a:tailEnd len="med" w="med" type="none"/>
                </a:ln>
              </p:spPr>
            </p:cxnSp>
          </p:grpSp>
          <p:grpSp>
            <p:nvGrpSpPr>
              <p:cNvPr id="476" name="Shape 476"/>
              <p:cNvGrpSpPr/>
              <p:nvPr/>
            </p:nvGrpSpPr>
            <p:grpSpPr>
              <a:xfrm>
                <a:off x="7232223" y="3429000"/>
                <a:ext cx="2532568" cy="0"/>
                <a:chOff x="0" y="3217279"/>
                <a:chExt cx="2532568" cy="0"/>
              </a:xfrm>
            </p:grpSpPr>
            <p:cxnSp>
              <p:nvCxnSpPr>
                <p:cNvPr id="477" name="Shape 477"/>
                <p:cNvCxnSpPr/>
                <p:nvPr/>
              </p:nvCxnSpPr>
              <p:spPr>
                <a:xfrm>
                  <a:off x="0" y="3217279"/>
                  <a:ext cx="136843" cy="0"/>
                </a:xfrm>
                <a:prstGeom prst="straightConnector1">
                  <a:avLst/>
                </a:prstGeom>
                <a:noFill/>
                <a:ln cap="flat" cmpd="sng" w="57150">
                  <a:solidFill>
                    <a:schemeClr val="lt1"/>
                  </a:solidFill>
                  <a:prstDash val="solid"/>
                  <a:miter lim="800000"/>
                  <a:headEnd len="med" w="med" type="none"/>
                  <a:tailEnd len="med" w="med" type="none"/>
                </a:ln>
              </p:spPr>
            </p:cxnSp>
            <p:cxnSp>
              <p:nvCxnSpPr>
                <p:cNvPr id="478" name="Shape 478"/>
                <p:cNvCxnSpPr/>
                <p:nvPr/>
              </p:nvCxnSpPr>
              <p:spPr>
                <a:xfrm>
                  <a:off x="373005" y="3217279"/>
                  <a:ext cx="2159563" cy="0"/>
                </a:xfrm>
                <a:prstGeom prst="straightConnector1">
                  <a:avLst/>
                </a:prstGeom>
                <a:noFill/>
                <a:ln cap="flat" cmpd="sng" w="9525">
                  <a:solidFill>
                    <a:schemeClr val="lt1"/>
                  </a:solidFill>
                  <a:prstDash val="solid"/>
                  <a:miter lim="800000"/>
                  <a:headEnd len="med" w="med" type="none"/>
                  <a:tailEnd len="med" w="med" type="none"/>
                </a:ln>
              </p:spPr>
            </p:cxnSp>
          </p:grpSp>
        </p:grpSp>
        <p:sp>
          <p:nvSpPr>
            <p:cNvPr id="479" name="Shape 479"/>
            <p:cNvSpPr/>
            <p:nvPr/>
          </p:nvSpPr>
          <p:spPr>
            <a:xfrm>
              <a:off x="3881683" y="3879326"/>
              <a:ext cx="4428634" cy="3013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2000">
                  <a:solidFill>
                    <a:schemeClr val="lt1"/>
                  </a:solidFill>
                  <a:latin typeface="PT Sans"/>
                  <a:ea typeface="PT Sans"/>
                  <a:cs typeface="PT Sans"/>
                  <a:sym typeface="PT Sans"/>
                </a:rPr>
                <a:t>Thanks For Your Watching</a:t>
              </a:r>
              <a:endParaRPr sz="1100"/>
            </a:p>
          </p:txBody>
        </p:sp>
        <p:sp>
          <p:nvSpPr>
            <p:cNvPr id="480" name="Shape 480"/>
            <p:cNvSpPr/>
            <p:nvPr/>
          </p:nvSpPr>
          <p:spPr>
            <a:xfrm>
              <a:off x="2988144" y="4287933"/>
              <a:ext cx="6215712" cy="345841"/>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D8D8D8"/>
                  </a:solidFill>
                  <a:latin typeface="PT Sans"/>
                  <a:ea typeface="PT Sans"/>
                  <a:cs typeface="PT Sans"/>
                  <a:sym typeface="PT Sans"/>
                </a:rPr>
                <a:t>This letterhead design is meant to project an image of professionalism and reliability. By using simple alignments we have created a very spacious feeling.</a:t>
              </a:r>
              <a:endParaRPr sz="1100"/>
            </a:p>
          </p:txBody>
        </p:sp>
      </p:grpSp>
      <p:sp>
        <p:nvSpPr>
          <p:cNvPr id="481" name="Shape 481"/>
          <p:cNvSpPr/>
          <p:nvPr>
            <p:ph idx="2" type="pic"/>
          </p:nvPr>
        </p:nvSpPr>
        <p:spPr>
          <a:xfrm>
            <a:off x="0" y="0"/>
            <a:ext cx="9143999"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Shape 152"/>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153" name="Shape 153"/>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Welcome Message</a:t>
            </a:r>
            <a:endParaRPr sz="1100"/>
          </a:p>
        </p:txBody>
      </p:sp>
      <p:sp>
        <p:nvSpPr>
          <p:cNvPr id="154" name="Shape 154"/>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155" name="Shape 15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7F7F7F"/>
                </a:solidFill>
                <a:latin typeface="PT Sans"/>
                <a:ea typeface="PT Sans"/>
                <a:cs typeface="PT Sans"/>
                <a:sym typeface="PT Sans"/>
              </a:rPr>
              <a:t>www.website.com</a:t>
            </a:r>
            <a:endParaRPr sz="1100"/>
          </a:p>
        </p:txBody>
      </p:sp>
      <p:sp>
        <p:nvSpPr>
          <p:cNvPr id="156" name="Shape 156"/>
          <p:cNvSpPr/>
          <p:nvPr/>
        </p:nvSpPr>
        <p:spPr>
          <a:xfrm>
            <a:off x="911925" y="3353834"/>
            <a:ext cx="7320151" cy="1051111"/>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i="0" lang="en" sz="800" u="none" cap="none" strike="noStrike">
                <a:solidFill>
                  <a:schemeClr val="dk1"/>
                </a:solidFill>
                <a:latin typeface="PT Sans"/>
                <a:ea typeface="PT Sans"/>
                <a:cs typeface="PT Sans"/>
                <a:sym typeface="PT Sans"/>
              </a:rPr>
              <a:t>This letterhead design </a:t>
            </a:r>
            <a:r>
              <a:rPr b="0" i="0" lang="en" sz="800" u="none" cap="none" strike="noStrike">
                <a:solidFill>
                  <a:srgbClr val="7F7F7F"/>
                </a:solidFill>
                <a:latin typeface="PT Sans"/>
                <a:ea typeface="PT Sans"/>
                <a:cs typeface="PT Sans"/>
                <a:sym typeface="PT Sans"/>
              </a:rPr>
              <a:t>is meant to project an image of professionalism and reliability. By using simple alignments we have created a very spaciousy feeling &amp; The simplicity lorem suggests strength and the spaciousn contributes to the aesthetics meant to project an image</a:t>
            </a:r>
            <a:endParaRPr sz="1100"/>
          </a:p>
          <a:p>
            <a:pPr indent="0" lvl="0" marL="0" marR="0" rtl="0" algn="l">
              <a:lnSpc>
                <a:spcPct val="130000"/>
              </a:lnSpc>
              <a:spcBef>
                <a:spcPts val="0"/>
              </a:spcBef>
              <a:spcAft>
                <a:spcPts val="0"/>
              </a:spcAft>
              <a:buNone/>
            </a:pPr>
            <a:r>
              <a:t/>
            </a:r>
            <a:endParaRPr b="0" i="0" sz="800" u="none" cap="none" strike="noStrike">
              <a:solidFill>
                <a:srgbClr val="7F7F7F"/>
              </a:solidFill>
              <a:latin typeface="PT Sans"/>
              <a:ea typeface="PT Sans"/>
              <a:cs typeface="PT Sans"/>
              <a:sym typeface="PT Sans"/>
            </a:endParaRPr>
          </a:p>
          <a:p>
            <a:pPr indent="0" lvl="0" marL="0" marR="0" rtl="0" algn="l">
              <a:lnSpc>
                <a:spcPct val="130000"/>
              </a:lnSpc>
              <a:spcBef>
                <a:spcPts val="0"/>
              </a:spcBef>
              <a:spcAft>
                <a:spcPts val="0"/>
              </a:spcAft>
              <a:buNone/>
            </a:pPr>
            <a:r>
              <a:rPr b="0" i="0" lang="en" sz="800" u="none" cap="none" strike="noStrike">
                <a:solidFill>
                  <a:srgbClr val="7F7F7F"/>
                </a:solidFill>
                <a:latin typeface="PT Sans"/>
                <a:ea typeface="PT Sans"/>
                <a:cs typeface="PT Sans"/>
                <a:sym typeface="PT Sans"/>
              </a:rPr>
              <a:t>This letterhead design is meant to project an image of professionalism and reliability. By using simple alignments we have created a very spaciousy feeling &amp; The simplicity ipsum suggests strength and the spaciousn contributes to the aesthetics meant to project an image of professionalism of the layout design is meant to the project an image and the texts lorem ipsum and the best popularity then your powerpoint</a:t>
            </a:r>
            <a:endParaRPr b="0" i="0" sz="800" u="none" cap="none" strike="noStrike">
              <a:solidFill>
                <a:srgbClr val="7F7F7F"/>
              </a:solidFill>
              <a:latin typeface="PT Sans"/>
              <a:ea typeface="PT Sans"/>
              <a:cs typeface="PT Sans"/>
              <a:sym typeface="PT Sans"/>
            </a:endParaRPr>
          </a:p>
        </p:txBody>
      </p:sp>
      <p:sp>
        <p:nvSpPr>
          <p:cNvPr id="157" name="Shape 157"/>
          <p:cNvSpPr/>
          <p:nvPr/>
        </p:nvSpPr>
        <p:spPr>
          <a:xfrm>
            <a:off x="3900268" y="1350934"/>
            <a:ext cx="1343464" cy="1343461"/>
          </a:xfrm>
          <a:prstGeom prst="ellipse">
            <a:avLst/>
          </a:prstGeom>
          <a:noFill/>
          <a:ln cap="flat" cmpd="sng" w="57150">
            <a:solidFill>
              <a:schemeClr val="accent4"/>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58" name="Shape 158"/>
          <p:cNvGrpSpPr/>
          <p:nvPr/>
        </p:nvGrpSpPr>
        <p:grpSpPr>
          <a:xfrm>
            <a:off x="2637556" y="2864582"/>
            <a:ext cx="3868887" cy="300082"/>
            <a:chOff x="3489281" y="3819443"/>
            <a:chExt cx="5158516" cy="400110"/>
          </a:xfrm>
        </p:grpSpPr>
        <p:sp>
          <p:nvSpPr>
            <p:cNvPr id="159" name="Shape 159"/>
            <p:cNvSpPr txBox="1"/>
            <p:nvPr/>
          </p:nvSpPr>
          <p:spPr>
            <a:xfrm>
              <a:off x="5243057" y="3819443"/>
              <a:ext cx="165096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1500" u="none" cap="none" strike="noStrike">
                  <a:solidFill>
                    <a:srgbClr val="3F3F3F"/>
                  </a:solidFill>
                  <a:latin typeface="PT Sans"/>
                  <a:ea typeface="PT Sans"/>
                  <a:cs typeface="PT Sans"/>
                  <a:sym typeface="PT Sans"/>
                </a:rPr>
                <a:t>JOHN</a:t>
              </a:r>
              <a:r>
                <a:rPr b="1" i="0" lang="en" sz="1500" u="none" cap="none" strike="noStrike">
                  <a:solidFill>
                    <a:schemeClr val="accent1"/>
                  </a:solidFill>
                  <a:latin typeface="PT Sans"/>
                  <a:ea typeface="PT Sans"/>
                  <a:cs typeface="PT Sans"/>
                  <a:sym typeface="PT Sans"/>
                </a:rPr>
                <a:t> DEO</a:t>
              </a:r>
              <a:endParaRPr sz="1100"/>
            </a:p>
          </p:txBody>
        </p:sp>
        <p:grpSp>
          <p:nvGrpSpPr>
            <p:cNvPr id="160" name="Shape 160"/>
            <p:cNvGrpSpPr/>
            <p:nvPr/>
          </p:nvGrpSpPr>
          <p:grpSpPr>
            <a:xfrm>
              <a:off x="3489281" y="4019498"/>
              <a:ext cx="1809292" cy="0"/>
              <a:chOff x="3150484" y="3514634"/>
              <a:chExt cx="1809292" cy="0"/>
            </a:xfrm>
          </p:grpSpPr>
          <p:cxnSp>
            <p:nvCxnSpPr>
              <p:cNvPr id="161" name="Shape 161"/>
              <p:cNvCxnSpPr/>
              <p:nvPr/>
            </p:nvCxnSpPr>
            <p:spPr>
              <a:xfrm>
                <a:off x="3150484" y="3514634"/>
                <a:ext cx="1475011" cy="0"/>
              </a:xfrm>
              <a:prstGeom prst="straightConnector1">
                <a:avLst/>
              </a:prstGeom>
              <a:noFill/>
              <a:ln cap="flat" cmpd="sng" w="9525">
                <a:solidFill>
                  <a:schemeClr val="accent1"/>
                </a:solidFill>
                <a:prstDash val="solid"/>
                <a:miter lim="800000"/>
                <a:headEnd len="med" w="med" type="none"/>
                <a:tailEnd len="med" w="med" type="none"/>
              </a:ln>
            </p:spPr>
          </p:cxnSp>
          <p:cxnSp>
            <p:nvCxnSpPr>
              <p:cNvPr id="162" name="Shape 162"/>
              <p:cNvCxnSpPr/>
              <p:nvPr/>
            </p:nvCxnSpPr>
            <p:spPr>
              <a:xfrm>
                <a:off x="4822933" y="3514634"/>
                <a:ext cx="136843" cy="0"/>
              </a:xfrm>
              <a:prstGeom prst="straightConnector1">
                <a:avLst/>
              </a:prstGeom>
              <a:noFill/>
              <a:ln cap="flat" cmpd="sng" w="57150">
                <a:solidFill>
                  <a:schemeClr val="accent1"/>
                </a:solidFill>
                <a:prstDash val="solid"/>
                <a:miter lim="800000"/>
                <a:headEnd len="med" w="med" type="none"/>
                <a:tailEnd len="med" w="med" type="none"/>
              </a:ln>
            </p:spPr>
          </p:cxnSp>
        </p:grpSp>
        <p:grpSp>
          <p:nvGrpSpPr>
            <p:cNvPr id="163" name="Shape 163"/>
            <p:cNvGrpSpPr/>
            <p:nvPr/>
          </p:nvGrpSpPr>
          <p:grpSpPr>
            <a:xfrm>
              <a:off x="6838505" y="4019498"/>
              <a:ext cx="1809292" cy="0"/>
              <a:chOff x="7232223" y="3514634"/>
              <a:chExt cx="1809292" cy="0"/>
            </a:xfrm>
          </p:grpSpPr>
          <p:cxnSp>
            <p:nvCxnSpPr>
              <p:cNvPr id="164" name="Shape 164"/>
              <p:cNvCxnSpPr/>
              <p:nvPr/>
            </p:nvCxnSpPr>
            <p:spPr>
              <a:xfrm>
                <a:off x="7232223" y="3514634"/>
                <a:ext cx="136843" cy="0"/>
              </a:xfrm>
              <a:prstGeom prst="straightConnector1">
                <a:avLst/>
              </a:prstGeom>
              <a:noFill/>
              <a:ln cap="flat" cmpd="sng" w="57150">
                <a:solidFill>
                  <a:schemeClr val="accent1"/>
                </a:solidFill>
                <a:prstDash val="solid"/>
                <a:miter lim="800000"/>
                <a:headEnd len="med" w="med" type="none"/>
                <a:tailEnd len="med" w="med" type="none"/>
              </a:ln>
            </p:spPr>
          </p:cxnSp>
          <p:cxnSp>
            <p:nvCxnSpPr>
              <p:cNvPr id="165" name="Shape 165"/>
              <p:cNvCxnSpPr/>
              <p:nvPr/>
            </p:nvCxnSpPr>
            <p:spPr>
              <a:xfrm>
                <a:off x="7566504" y="3514634"/>
                <a:ext cx="1475011" cy="0"/>
              </a:xfrm>
              <a:prstGeom prst="straightConnector1">
                <a:avLst/>
              </a:prstGeom>
              <a:noFill/>
              <a:ln cap="flat" cmpd="sng" w="9525">
                <a:solidFill>
                  <a:schemeClr val="accent1"/>
                </a:solidFill>
                <a:prstDash val="solid"/>
                <a:miter lim="800000"/>
                <a:headEnd len="med" w="med" type="none"/>
                <a:tailEnd len="med" w="med" type="none"/>
              </a:ln>
            </p:spPr>
          </p:cxnSp>
        </p:grpSp>
      </p:grpSp>
      <p:sp>
        <p:nvSpPr>
          <p:cNvPr id="166" name="Shape 166"/>
          <p:cNvSpPr/>
          <p:nvPr>
            <p:ph idx="2" type="pic"/>
          </p:nvPr>
        </p:nvSpPr>
        <p:spPr>
          <a:xfrm>
            <a:off x="3952889" y="1403555"/>
            <a:ext cx="1241298" cy="1241298"/>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Shape 172"/>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173" name="Shape 173"/>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7F7F7F"/>
                </a:solidFill>
                <a:latin typeface="PT Sans"/>
                <a:ea typeface="PT Sans"/>
                <a:cs typeface="PT Sans"/>
                <a:sym typeface="PT Sans"/>
              </a:rPr>
              <a:t>www.website.com</a:t>
            </a:r>
            <a:endParaRPr sz="1100"/>
          </a:p>
        </p:txBody>
      </p:sp>
      <p:sp>
        <p:nvSpPr>
          <p:cNvPr id="174" name="Shape 174"/>
          <p:cNvSpPr/>
          <p:nvPr/>
        </p:nvSpPr>
        <p:spPr>
          <a:xfrm>
            <a:off x="0" y="0"/>
            <a:ext cx="9143999" cy="5143500"/>
          </a:xfrm>
          <a:prstGeom prst="rect">
            <a:avLst/>
          </a:prstGeom>
          <a:solidFill>
            <a:srgbClr val="000000">
              <a:alpha val="4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75" name="Shape 175"/>
          <p:cNvGrpSpPr/>
          <p:nvPr/>
        </p:nvGrpSpPr>
        <p:grpSpPr>
          <a:xfrm>
            <a:off x="2582403" y="1089739"/>
            <a:ext cx="3979193" cy="1042987"/>
            <a:chOff x="3443204" y="2209713"/>
            <a:chExt cx="5305590" cy="1390650"/>
          </a:xfrm>
        </p:grpSpPr>
        <p:pic>
          <p:nvPicPr>
            <p:cNvPr id="176" name="Shape 176"/>
            <p:cNvPicPr preferRelativeResize="0"/>
            <p:nvPr/>
          </p:nvPicPr>
          <p:blipFill rotWithShape="1">
            <a:blip r:embed="rId3">
              <a:alphaModFix/>
            </a:blip>
            <a:srcRect b="0" l="0" r="0" t="0"/>
            <a:stretch/>
          </p:blipFill>
          <p:spPr>
            <a:xfrm>
              <a:off x="5633548" y="2209713"/>
              <a:ext cx="924904" cy="1390650"/>
            </a:xfrm>
            <a:prstGeom prst="rect">
              <a:avLst/>
            </a:prstGeom>
            <a:noFill/>
            <a:ln>
              <a:noFill/>
            </a:ln>
          </p:spPr>
        </p:pic>
        <p:grpSp>
          <p:nvGrpSpPr>
            <p:cNvPr id="177" name="Shape 177"/>
            <p:cNvGrpSpPr/>
            <p:nvPr/>
          </p:nvGrpSpPr>
          <p:grpSpPr>
            <a:xfrm>
              <a:off x="3443204" y="3500120"/>
              <a:ext cx="1973763" cy="0"/>
              <a:chOff x="986971" y="2935925"/>
              <a:chExt cx="1973763" cy="0"/>
            </a:xfrm>
          </p:grpSpPr>
          <p:cxnSp>
            <p:nvCxnSpPr>
              <p:cNvPr id="178" name="Shape 178"/>
              <p:cNvCxnSpPr/>
              <p:nvPr/>
            </p:nvCxnSpPr>
            <p:spPr>
              <a:xfrm>
                <a:off x="986971" y="2935925"/>
                <a:ext cx="1622512" cy="0"/>
              </a:xfrm>
              <a:prstGeom prst="straightConnector1">
                <a:avLst/>
              </a:prstGeom>
              <a:noFill/>
              <a:ln cap="flat" cmpd="sng" w="9525">
                <a:solidFill>
                  <a:schemeClr val="lt1"/>
                </a:solidFill>
                <a:prstDash val="solid"/>
                <a:miter lim="800000"/>
                <a:headEnd len="med" w="med" type="none"/>
                <a:tailEnd len="med" w="med" type="none"/>
              </a:ln>
            </p:spPr>
          </p:cxnSp>
          <p:cxnSp>
            <p:nvCxnSpPr>
              <p:cNvPr id="179" name="Shape 179"/>
              <p:cNvCxnSpPr/>
              <p:nvPr/>
            </p:nvCxnSpPr>
            <p:spPr>
              <a:xfrm>
                <a:off x="2823891" y="2935925"/>
                <a:ext cx="136843" cy="0"/>
              </a:xfrm>
              <a:prstGeom prst="straightConnector1">
                <a:avLst/>
              </a:prstGeom>
              <a:noFill/>
              <a:ln cap="flat" cmpd="sng" w="57150">
                <a:solidFill>
                  <a:schemeClr val="lt1"/>
                </a:solidFill>
                <a:prstDash val="solid"/>
                <a:miter lim="800000"/>
                <a:headEnd len="med" w="med" type="none"/>
                <a:tailEnd len="med" w="med" type="none"/>
              </a:ln>
            </p:spPr>
          </p:cxnSp>
        </p:grpSp>
        <p:grpSp>
          <p:nvGrpSpPr>
            <p:cNvPr id="180" name="Shape 180"/>
            <p:cNvGrpSpPr/>
            <p:nvPr/>
          </p:nvGrpSpPr>
          <p:grpSpPr>
            <a:xfrm>
              <a:off x="6775032" y="3500120"/>
              <a:ext cx="1973762" cy="0"/>
              <a:chOff x="0" y="3217279"/>
              <a:chExt cx="1973762" cy="0"/>
            </a:xfrm>
          </p:grpSpPr>
          <p:cxnSp>
            <p:nvCxnSpPr>
              <p:cNvPr id="181" name="Shape 181"/>
              <p:cNvCxnSpPr/>
              <p:nvPr/>
            </p:nvCxnSpPr>
            <p:spPr>
              <a:xfrm>
                <a:off x="0" y="3217279"/>
                <a:ext cx="136843" cy="0"/>
              </a:xfrm>
              <a:prstGeom prst="straightConnector1">
                <a:avLst/>
              </a:prstGeom>
              <a:noFill/>
              <a:ln cap="flat" cmpd="sng" w="57150">
                <a:solidFill>
                  <a:schemeClr val="lt1"/>
                </a:solidFill>
                <a:prstDash val="solid"/>
                <a:miter lim="800000"/>
                <a:headEnd len="med" w="med" type="none"/>
                <a:tailEnd len="med" w="med" type="none"/>
              </a:ln>
            </p:spPr>
          </p:cxnSp>
          <p:cxnSp>
            <p:nvCxnSpPr>
              <p:cNvPr id="182" name="Shape 182"/>
              <p:cNvCxnSpPr/>
              <p:nvPr/>
            </p:nvCxnSpPr>
            <p:spPr>
              <a:xfrm>
                <a:off x="351250" y="3217279"/>
                <a:ext cx="1622512" cy="0"/>
              </a:xfrm>
              <a:prstGeom prst="straightConnector1">
                <a:avLst/>
              </a:prstGeom>
              <a:noFill/>
              <a:ln cap="flat" cmpd="sng" w="9525">
                <a:solidFill>
                  <a:schemeClr val="lt1"/>
                </a:solidFill>
                <a:prstDash val="solid"/>
                <a:miter lim="800000"/>
                <a:headEnd len="med" w="med" type="none"/>
                <a:tailEnd len="med" w="med" type="none"/>
              </a:ln>
            </p:spPr>
          </p:cxnSp>
        </p:grpSp>
      </p:grpSp>
      <p:sp>
        <p:nvSpPr>
          <p:cNvPr id="183" name="Shape 183"/>
          <p:cNvSpPr txBox="1"/>
          <p:nvPr/>
        </p:nvSpPr>
        <p:spPr>
          <a:xfrm>
            <a:off x="2582450" y="2317175"/>
            <a:ext cx="3979200" cy="11271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None/>
            </a:pPr>
            <a:r>
              <a:rPr b="0" i="0" lang="en" sz="3800" u="none" cap="none" strike="noStrike">
                <a:solidFill>
                  <a:schemeClr val="accent4"/>
                </a:solidFill>
                <a:latin typeface="Arial"/>
                <a:ea typeface="Arial"/>
                <a:cs typeface="Arial"/>
                <a:sym typeface="Arial"/>
              </a:rPr>
              <a:t>BUSINESS</a:t>
            </a:r>
            <a:endParaRPr sz="1100"/>
          </a:p>
          <a:p>
            <a:pPr indent="0" lvl="0" marL="0" marR="0" rtl="0" algn="ctr">
              <a:lnSpc>
                <a:spcPct val="90000"/>
              </a:lnSpc>
              <a:spcBef>
                <a:spcPts val="0"/>
              </a:spcBef>
              <a:spcAft>
                <a:spcPts val="0"/>
              </a:spcAft>
              <a:buNone/>
            </a:pPr>
            <a:r>
              <a:rPr b="0" i="0" lang="en" sz="3800" u="none" cap="none" strike="noStrike">
                <a:solidFill>
                  <a:schemeClr val="lt1"/>
                </a:solidFill>
                <a:latin typeface="Arial"/>
                <a:ea typeface="Arial"/>
                <a:cs typeface="Arial"/>
                <a:sym typeface="Arial"/>
              </a:rPr>
              <a:t>PRESENTATION</a:t>
            </a:r>
            <a:endParaRPr sz="1100"/>
          </a:p>
        </p:txBody>
      </p:sp>
      <p:sp>
        <p:nvSpPr>
          <p:cNvPr id="184" name="Shape 184"/>
          <p:cNvSpPr/>
          <p:nvPr/>
        </p:nvSpPr>
        <p:spPr>
          <a:xfrm>
            <a:off x="2886000" y="3636025"/>
            <a:ext cx="3372000" cy="417600"/>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b="0" i="0" lang="en" sz="800" u="none" cap="none" strike="noStrike">
                <a:solidFill>
                  <a:srgbClr val="D8D8D8"/>
                </a:solidFill>
                <a:latin typeface="PT Sans"/>
                <a:ea typeface="PT Sans"/>
                <a:cs typeface="PT Sans"/>
                <a:sym typeface="PT Sans"/>
              </a:rPr>
              <a:t>This letterhead design is meant to project an image of professionalism and reliability. By using simple alignment</a:t>
            </a:r>
            <a:r>
              <a:rPr b="0" i="0" lang="en" sz="800" u="none" cap="none" strike="noStrike">
                <a:solidFill>
                  <a:srgbClr val="D8D8D8"/>
                </a:solidFill>
                <a:latin typeface="PT Sans"/>
                <a:ea typeface="PT Sans"/>
                <a:cs typeface="PT Sans"/>
                <a:sym typeface="PT Sans"/>
              </a:rPr>
              <a:t>s we have created a very spacious feeling.</a:t>
            </a:r>
            <a:endParaRPr sz="1100"/>
          </a:p>
        </p:txBody>
      </p:sp>
      <p:sp>
        <p:nvSpPr>
          <p:cNvPr id="185" name="Shape 185"/>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Shape 191"/>
          <p:cNvSpPr/>
          <p:nvPr/>
        </p:nvSpPr>
        <p:spPr>
          <a:xfrm>
            <a:off x="0" y="0"/>
            <a:ext cx="9143999" cy="5143500"/>
          </a:xfrm>
          <a:prstGeom prst="rect">
            <a:avLst/>
          </a:prstGeom>
          <a:solidFill>
            <a:schemeClr val="lt1">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92" name="Shape 192"/>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193" name="Shape 193"/>
          <p:cNvSpPr txBox="1"/>
          <p:nvPr>
            <p:ph type="title"/>
          </p:nvPr>
        </p:nvSpPr>
        <p:spPr>
          <a:xfrm>
            <a:off x="628650" y="366206"/>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Company </a:t>
            </a:r>
            <a:r>
              <a:rPr b="1" i="0" lang="en" sz="2400" u="none" cap="none" strike="noStrike">
                <a:solidFill>
                  <a:schemeClr val="accent1"/>
                </a:solidFill>
                <a:latin typeface="PT Sans"/>
                <a:ea typeface="PT Sans"/>
                <a:cs typeface="PT Sans"/>
                <a:sym typeface="PT Sans"/>
              </a:rPr>
              <a:t>About</a:t>
            </a:r>
            <a:r>
              <a:rPr b="0" i="0" lang="en" sz="2400" u="none" cap="none" strike="noStrike">
                <a:solidFill>
                  <a:srgbClr val="A5A5A5"/>
                </a:solidFill>
                <a:latin typeface="PT Sans"/>
                <a:ea typeface="PT Sans"/>
                <a:cs typeface="PT Sans"/>
                <a:sym typeface="PT Sans"/>
              </a:rPr>
              <a:t> Us</a:t>
            </a:r>
            <a:endParaRPr sz="1100"/>
          </a:p>
        </p:txBody>
      </p:sp>
      <p:sp>
        <p:nvSpPr>
          <p:cNvPr id="194" name="Shape 194"/>
          <p:cNvSpPr txBox="1"/>
          <p:nvPr>
            <p:ph idx="1" type="body"/>
          </p:nvPr>
        </p:nvSpPr>
        <p:spPr>
          <a:xfrm>
            <a:off x="628651" y="849086"/>
            <a:ext cx="7886700" cy="195900"/>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sz="1100"/>
          </a:p>
        </p:txBody>
      </p:sp>
      <p:sp>
        <p:nvSpPr>
          <p:cNvPr id="195" name="Shape 19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7F7F7F"/>
                </a:solidFill>
                <a:latin typeface="PT Sans"/>
                <a:ea typeface="PT Sans"/>
                <a:cs typeface="PT Sans"/>
                <a:sym typeface="PT Sans"/>
              </a:rPr>
              <a:t>www.website.com</a:t>
            </a:r>
            <a:endParaRPr sz="1100"/>
          </a:p>
        </p:txBody>
      </p:sp>
      <p:grpSp>
        <p:nvGrpSpPr>
          <p:cNvPr id="196" name="Shape 196"/>
          <p:cNvGrpSpPr/>
          <p:nvPr/>
        </p:nvGrpSpPr>
        <p:grpSpPr>
          <a:xfrm>
            <a:off x="4174587" y="1763199"/>
            <a:ext cx="3716684" cy="2591721"/>
            <a:chOff x="1670304" y="2350932"/>
            <a:chExt cx="4955579" cy="3455628"/>
          </a:xfrm>
        </p:grpSpPr>
        <p:sp>
          <p:nvSpPr>
            <p:cNvPr id="197" name="Shape 197"/>
            <p:cNvSpPr/>
            <p:nvPr/>
          </p:nvSpPr>
          <p:spPr>
            <a:xfrm>
              <a:off x="1670304" y="2350932"/>
              <a:ext cx="4955579" cy="2873826"/>
            </a:xfrm>
            <a:prstGeom prst="rect">
              <a:avLst/>
            </a:prstGeom>
            <a:noFill/>
            <a:ln>
              <a:noFill/>
            </a:ln>
          </p:spPr>
          <p:txBody>
            <a:bodyPr anchorCtr="0" anchor="ctr" bIns="0" lIns="0" spcFirstLastPara="1" rIns="0" wrap="square" tIns="0">
              <a:noAutofit/>
            </a:bodyPr>
            <a:lstStyle/>
            <a:p>
              <a:pPr indent="0" lvl="0" marL="0" marR="0" rtl="0" algn="l">
                <a:lnSpc>
                  <a:spcPct val="138461"/>
                </a:lnSpc>
                <a:spcBef>
                  <a:spcPts val="0"/>
                </a:spcBef>
                <a:spcAft>
                  <a:spcPts val="0"/>
                </a:spcAft>
                <a:buNone/>
              </a:pPr>
              <a:r>
                <a:rPr b="0" i="0" lang="en" sz="1000" u="none" cap="none" strike="noStrike">
                  <a:solidFill>
                    <a:srgbClr val="7F7F7F"/>
                  </a:solidFill>
                  <a:latin typeface="PT Sans"/>
                  <a:ea typeface="PT Sans"/>
                  <a:cs typeface="PT Sans"/>
                  <a:sym typeface="PT Sans"/>
                </a:rPr>
                <a:t>This letterhead design is meant to project an image of professionalism and lorem to reliability. By using simple alignments are This letterhead design is meant to project an image of professionalism and lorem to reliability. By using simple alignments are your powerpoint.</a:t>
              </a:r>
              <a:endParaRPr sz="1100"/>
            </a:p>
            <a:p>
              <a:pPr indent="0" lvl="0" marL="0" marR="0" rtl="0" algn="l">
                <a:lnSpc>
                  <a:spcPct val="138461"/>
                </a:lnSpc>
                <a:spcBef>
                  <a:spcPts val="0"/>
                </a:spcBef>
                <a:spcAft>
                  <a:spcPts val="0"/>
                </a:spcAft>
                <a:buNone/>
              </a:pPr>
              <a:r>
                <a:t/>
              </a:r>
              <a:endParaRPr b="0" i="0" sz="1000" u="none" cap="none" strike="noStrike">
                <a:solidFill>
                  <a:srgbClr val="7F7F7F"/>
                </a:solidFill>
                <a:latin typeface="PT Sans"/>
                <a:ea typeface="PT Sans"/>
                <a:cs typeface="PT Sans"/>
                <a:sym typeface="PT Sans"/>
              </a:endParaRPr>
            </a:p>
            <a:p>
              <a:pPr indent="0" lvl="0" marL="0" marR="0" rtl="0" algn="l">
                <a:lnSpc>
                  <a:spcPct val="138461"/>
                </a:lnSpc>
                <a:spcBef>
                  <a:spcPts val="0"/>
                </a:spcBef>
                <a:spcAft>
                  <a:spcPts val="0"/>
                </a:spcAft>
                <a:buNone/>
              </a:pPr>
              <a:r>
                <a:t/>
              </a:r>
              <a:endParaRPr b="0" i="0" sz="1000" u="none" cap="none" strike="noStrike">
                <a:solidFill>
                  <a:srgbClr val="7F7F7F"/>
                </a:solidFill>
                <a:latin typeface="PT Sans"/>
                <a:ea typeface="PT Sans"/>
                <a:cs typeface="PT Sans"/>
                <a:sym typeface="PT Sans"/>
              </a:endParaRPr>
            </a:p>
            <a:p>
              <a:pPr indent="0" lvl="0" marL="0" marR="0" rtl="0" algn="l">
                <a:lnSpc>
                  <a:spcPct val="138461"/>
                </a:lnSpc>
                <a:spcBef>
                  <a:spcPts val="0"/>
                </a:spcBef>
                <a:spcAft>
                  <a:spcPts val="0"/>
                </a:spcAft>
                <a:buNone/>
              </a:pPr>
              <a:r>
                <a:t/>
              </a:r>
              <a:endParaRPr b="0" i="0" sz="1000" u="none" cap="none" strike="noStrike">
                <a:solidFill>
                  <a:srgbClr val="7F7F7F"/>
                </a:solidFill>
                <a:latin typeface="PT Sans"/>
                <a:ea typeface="PT Sans"/>
                <a:cs typeface="PT Sans"/>
                <a:sym typeface="PT Sans"/>
              </a:endParaRPr>
            </a:p>
            <a:p>
              <a:pPr indent="0" lvl="0" marL="0" marR="0" rtl="0" algn="l">
                <a:lnSpc>
                  <a:spcPct val="138461"/>
                </a:lnSpc>
                <a:spcBef>
                  <a:spcPts val="0"/>
                </a:spcBef>
                <a:spcAft>
                  <a:spcPts val="0"/>
                </a:spcAft>
                <a:buNone/>
              </a:pPr>
              <a:r>
                <a:rPr b="1" i="0" lang="en" sz="1000" u="none" cap="none" strike="noStrike">
                  <a:solidFill>
                    <a:schemeClr val="dk1"/>
                  </a:solidFill>
                  <a:latin typeface="PT Sans"/>
                  <a:ea typeface="PT Sans"/>
                  <a:cs typeface="PT Sans"/>
                  <a:sym typeface="PT Sans"/>
                </a:rPr>
                <a:t>This letterhead design is meant to project an image of professionalism and lorem to reliability. By using simple alignments are your powerpoint</a:t>
              </a:r>
              <a:r>
                <a:rPr b="0" i="0" lang="en" sz="1000" u="none" cap="none" strike="noStrike">
                  <a:solidFill>
                    <a:srgbClr val="7F7F7F"/>
                  </a:solidFill>
                  <a:latin typeface="PT Sans"/>
                  <a:ea typeface="PT Sans"/>
                  <a:cs typeface="PT Sans"/>
                  <a:sym typeface="PT Sans"/>
                </a:rPr>
                <a:t>.</a:t>
              </a:r>
              <a:endParaRPr sz="1100"/>
            </a:p>
          </p:txBody>
        </p:sp>
        <p:cxnSp>
          <p:nvCxnSpPr>
            <p:cNvPr id="198" name="Shape 198"/>
            <p:cNvCxnSpPr/>
            <p:nvPr/>
          </p:nvCxnSpPr>
          <p:spPr>
            <a:xfrm>
              <a:off x="1670304" y="5806560"/>
              <a:ext cx="4955579" cy="0"/>
            </a:xfrm>
            <a:prstGeom prst="straightConnector1">
              <a:avLst/>
            </a:prstGeom>
            <a:noFill/>
            <a:ln cap="flat" cmpd="sng" w="28575">
              <a:solidFill>
                <a:srgbClr val="BFBFBF"/>
              </a:solidFill>
              <a:prstDash val="dot"/>
              <a:miter lim="800000"/>
              <a:headEnd len="med" w="med" type="none"/>
              <a:tailEnd len="med" w="med" type="none"/>
            </a:ln>
          </p:spPr>
        </p:cxnSp>
      </p:grpSp>
      <p:cxnSp>
        <p:nvCxnSpPr>
          <p:cNvPr id="199" name="Shape 199"/>
          <p:cNvCxnSpPr/>
          <p:nvPr/>
        </p:nvCxnSpPr>
        <p:spPr>
          <a:xfrm>
            <a:off x="1252727" y="1326848"/>
            <a:ext cx="6638544" cy="0"/>
          </a:xfrm>
          <a:prstGeom prst="straightConnector1">
            <a:avLst/>
          </a:prstGeom>
          <a:noFill/>
          <a:ln cap="flat" cmpd="sng" w="28575">
            <a:solidFill>
              <a:srgbClr val="D8D8D8"/>
            </a:solidFill>
            <a:prstDash val="solid"/>
            <a:miter lim="800000"/>
            <a:headEnd len="med" w="med" type="none"/>
            <a:tailEnd len="med" w="med" type="none"/>
          </a:ln>
        </p:spPr>
      </p:cxnSp>
      <p:pic>
        <p:nvPicPr>
          <p:cNvPr id="200" name="Shape 200"/>
          <p:cNvPicPr preferRelativeResize="0"/>
          <p:nvPr/>
        </p:nvPicPr>
        <p:blipFill rotWithShape="1">
          <a:blip r:embed="rId3">
            <a:alphaModFix/>
          </a:blip>
          <a:srcRect b="0" l="0" r="0" t="0"/>
          <a:stretch/>
        </p:blipFill>
        <p:spPr>
          <a:xfrm>
            <a:off x="1252727" y="1534599"/>
            <a:ext cx="692658" cy="1041453"/>
          </a:xfrm>
          <a:prstGeom prst="rect">
            <a:avLst/>
          </a:prstGeom>
          <a:noFill/>
          <a:ln>
            <a:noFill/>
          </a:ln>
        </p:spPr>
      </p:pic>
      <p:sp>
        <p:nvSpPr>
          <p:cNvPr id="201" name="Shape 201"/>
          <p:cNvSpPr txBox="1"/>
          <p:nvPr/>
        </p:nvSpPr>
        <p:spPr>
          <a:xfrm>
            <a:off x="1252725" y="2902175"/>
            <a:ext cx="2319300" cy="1311300"/>
          </a:xfrm>
          <a:prstGeom prst="rect">
            <a:avLst/>
          </a:prstGeom>
          <a:noFill/>
          <a:ln>
            <a:noFill/>
          </a:ln>
        </p:spPr>
        <p:txBody>
          <a:bodyPr anchorCtr="0" anchor="t" bIns="34275" lIns="68575" spcFirstLastPara="1" rIns="68575" wrap="square" tIns="34275">
            <a:noAutofit/>
          </a:bodyPr>
          <a:lstStyle/>
          <a:p>
            <a:pPr indent="0" lvl="0" marL="0" marR="0" rtl="0" algn="l">
              <a:lnSpc>
                <a:spcPct val="91428"/>
              </a:lnSpc>
              <a:spcBef>
                <a:spcPts val="0"/>
              </a:spcBef>
              <a:spcAft>
                <a:spcPts val="0"/>
              </a:spcAft>
              <a:buNone/>
            </a:pPr>
            <a:r>
              <a:rPr b="1" i="0" lang="en" sz="2600" u="none" cap="none" strike="noStrike">
                <a:solidFill>
                  <a:schemeClr val="accent1"/>
                </a:solidFill>
              </a:rPr>
              <a:t>This Is</a:t>
            </a:r>
            <a:endParaRPr b="1" sz="1100"/>
          </a:p>
          <a:p>
            <a:pPr indent="0" lvl="0" marL="0" marR="0" rtl="0" algn="l">
              <a:lnSpc>
                <a:spcPct val="91428"/>
              </a:lnSpc>
              <a:spcBef>
                <a:spcPts val="0"/>
              </a:spcBef>
              <a:spcAft>
                <a:spcPts val="0"/>
              </a:spcAft>
              <a:buNone/>
            </a:pPr>
            <a:r>
              <a:rPr b="1" i="0" lang="en" sz="2600" u="none" cap="none" strike="noStrike">
                <a:solidFill>
                  <a:schemeClr val="accent4"/>
                </a:solidFill>
              </a:rPr>
              <a:t>Example Text</a:t>
            </a:r>
            <a:endParaRPr b="1" i="0" sz="2600" u="none" cap="none" strike="noStrike">
              <a:solidFill>
                <a:srgbClr val="7F7F7F"/>
              </a:solidFill>
            </a:endParaRPr>
          </a:p>
          <a:p>
            <a:pPr indent="0" lvl="0" marL="0" marR="0" rtl="0" algn="l">
              <a:lnSpc>
                <a:spcPct val="91428"/>
              </a:lnSpc>
              <a:spcBef>
                <a:spcPts val="0"/>
              </a:spcBef>
              <a:spcAft>
                <a:spcPts val="0"/>
              </a:spcAft>
              <a:buNone/>
            </a:pPr>
            <a:r>
              <a:rPr b="0" i="0" lang="en" sz="2600" u="none" cap="none" strike="noStrike">
                <a:solidFill>
                  <a:srgbClr val="7F7F7F"/>
                </a:solidFill>
                <a:latin typeface="Arial"/>
                <a:ea typeface="Arial"/>
                <a:cs typeface="Arial"/>
                <a:sym typeface="Arial"/>
              </a:rPr>
              <a:t>Beautiful</a:t>
            </a:r>
            <a:endParaRPr sz="1100"/>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Shape 207"/>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208" name="Shape 20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7F7F7F"/>
                </a:solidFill>
                <a:latin typeface="PT Sans"/>
                <a:ea typeface="PT Sans"/>
                <a:cs typeface="PT Sans"/>
                <a:sym typeface="PT Sans"/>
              </a:rPr>
              <a:t>www.website.com</a:t>
            </a:r>
            <a:endParaRPr b="0" i="0" sz="900" u="none" cap="none" strike="noStrike">
              <a:solidFill>
                <a:srgbClr val="7F7F7F"/>
              </a:solidFill>
              <a:latin typeface="PT Sans"/>
              <a:ea typeface="PT Sans"/>
              <a:cs typeface="PT Sans"/>
              <a:sym typeface="PT Sans"/>
            </a:endParaRPr>
          </a:p>
        </p:txBody>
      </p:sp>
      <p:sp>
        <p:nvSpPr>
          <p:cNvPr id="209" name="Shape 209"/>
          <p:cNvSpPr/>
          <p:nvPr/>
        </p:nvSpPr>
        <p:spPr>
          <a:xfrm>
            <a:off x="0" y="0"/>
            <a:ext cx="9143999"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210" name="Shape 210"/>
          <p:cNvSpPr/>
          <p:nvPr/>
        </p:nvSpPr>
        <p:spPr>
          <a:xfrm>
            <a:off x="814388" y="2571750"/>
            <a:ext cx="3929063" cy="257175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211" name="Shape 211"/>
          <p:cNvSpPr txBox="1"/>
          <p:nvPr/>
        </p:nvSpPr>
        <p:spPr>
          <a:xfrm>
            <a:off x="728650" y="470475"/>
            <a:ext cx="2529000" cy="1338900"/>
          </a:xfrm>
          <a:prstGeom prst="rect">
            <a:avLst/>
          </a:prstGeom>
          <a:noFill/>
          <a:ln>
            <a:noFill/>
          </a:ln>
        </p:spPr>
        <p:txBody>
          <a:bodyPr anchorCtr="0" anchor="t" bIns="34275" lIns="68575" spcFirstLastPara="1" rIns="68575" wrap="square" tIns="34275">
            <a:noAutofit/>
          </a:bodyPr>
          <a:lstStyle/>
          <a:p>
            <a:pPr indent="0" lvl="0" marL="0" marR="0" rtl="0" algn="l">
              <a:lnSpc>
                <a:spcPct val="94285"/>
              </a:lnSpc>
              <a:spcBef>
                <a:spcPts val="0"/>
              </a:spcBef>
              <a:spcAft>
                <a:spcPts val="0"/>
              </a:spcAft>
              <a:buNone/>
            </a:pPr>
            <a:r>
              <a:rPr b="1" i="0" lang="en" sz="2600" u="none" cap="none" strike="noStrike">
                <a:solidFill>
                  <a:schemeClr val="accent1"/>
                </a:solidFill>
                <a:latin typeface="Arial"/>
                <a:ea typeface="Arial"/>
                <a:cs typeface="Arial"/>
                <a:sym typeface="Arial"/>
              </a:rPr>
              <a:t>This Is</a:t>
            </a:r>
            <a:endParaRPr sz="1100"/>
          </a:p>
          <a:p>
            <a:pPr indent="0" lvl="0" marL="0" marR="0" rtl="0" algn="l">
              <a:lnSpc>
                <a:spcPct val="94285"/>
              </a:lnSpc>
              <a:spcBef>
                <a:spcPts val="0"/>
              </a:spcBef>
              <a:spcAft>
                <a:spcPts val="0"/>
              </a:spcAft>
              <a:buNone/>
            </a:pPr>
            <a:r>
              <a:rPr b="1" i="0" lang="en" sz="2600" u="none" cap="none" strike="noStrike">
                <a:solidFill>
                  <a:schemeClr val="accent4"/>
                </a:solidFill>
                <a:latin typeface="Arial"/>
                <a:ea typeface="Arial"/>
                <a:cs typeface="Arial"/>
                <a:sym typeface="Arial"/>
              </a:rPr>
              <a:t>Example Text</a:t>
            </a:r>
            <a:endParaRPr sz="1100"/>
          </a:p>
          <a:p>
            <a:pPr indent="0" lvl="0" marL="0" marR="0" rtl="0" algn="l">
              <a:lnSpc>
                <a:spcPct val="94285"/>
              </a:lnSpc>
              <a:spcBef>
                <a:spcPts val="0"/>
              </a:spcBef>
              <a:spcAft>
                <a:spcPts val="0"/>
              </a:spcAft>
              <a:buNone/>
            </a:pPr>
            <a:r>
              <a:rPr b="1" i="0" lang="en" sz="2600" u="none" cap="none" strike="noStrike">
                <a:solidFill>
                  <a:srgbClr val="7F7F7F"/>
                </a:solidFill>
                <a:latin typeface="Arial"/>
                <a:ea typeface="Arial"/>
                <a:cs typeface="Arial"/>
                <a:sym typeface="Arial"/>
              </a:rPr>
              <a:t>Beautiful</a:t>
            </a:r>
            <a:endParaRPr sz="1100"/>
          </a:p>
        </p:txBody>
      </p:sp>
      <p:grpSp>
        <p:nvGrpSpPr>
          <p:cNvPr id="212" name="Shape 212"/>
          <p:cNvGrpSpPr/>
          <p:nvPr/>
        </p:nvGrpSpPr>
        <p:grpSpPr>
          <a:xfrm>
            <a:off x="814388" y="1875846"/>
            <a:ext cx="802933" cy="225423"/>
            <a:chOff x="1085850" y="2565433"/>
            <a:chExt cx="1070578" cy="300564"/>
          </a:xfrm>
        </p:grpSpPr>
        <p:sp>
          <p:nvSpPr>
            <p:cNvPr id="213" name="Shape 213"/>
            <p:cNvSpPr/>
            <p:nvPr/>
          </p:nvSpPr>
          <p:spPr>
            <a:xfrm>
              <a:off x="1086225" y="2565433"/>
              <a:ext cx="1069829" cy="300564"/>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214" name="Shape 214"/>
            <p:cNvSpPr txBox="1"/>
            <p:nvPr/>
          </p:nvSpPr>
          <p:spPr>
            <a:xfrm>
              <a:off x="1085850" y="2603797"/>
              <a:ext cx="1070578" cy="22383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0" i="0" lang="en" sz="800" u="none" cap="none" strike="noStrike">
                  <a:solidFill>
                    <a:schemeClr val="lt1"/>
                  </a:solidFill>
                  <a:latin typeface="PT Sans"/>
                  <a:ea typeface="PT Sans"/>
                  <a:cs typeface="PT Sans"/>
                  <a:sym typeface="PT Sans"/>
                </a:rPr>
                <a:t>LEARN MORE…</a:t>
              </a:r>
              <a:endParaRPr sz="1100"/>
            </a:p>
          </p:txBody>
        </p:sp>
      </p:grpSp>
      <p:sp>
        <p:nvSpPr>
          <p:cNvPr id="215" name="Shape 215"/>
          <p:cNvSpPr/>
          <p:nvPr/>
        </p:nvSpPr>
        <p:spPr>
          <a:xfrm>
            <a:off x="5537725" y="3047945"/>
            <a:ext cx="2812001" cy="1619361"/>
          </a:xfrm>
          <a:prstGeom prst="rect">
            <a:avLst/>
          </a:prstGeom>
          <a:noFill/>
          <a:ln>
            <a:noFill/>
          </a:ln>
        </p:spPr>
        <p:txBody>
          <a:bodyPr anchorCtr="0" anchor="ctr" bIns="0" lIns="0" spcFirstLastPara="1" rIns="0" wrap="square" tIns="0">
            <a:noAutofit/>
          </a:bodyPr>
          <a:lstStyle/>
          <a:p>
            <a:pPr indent="0" lvl="0" marL="0" marR="0" rtl="0" algn="l">
              <a:lnSpc>
                <a:spcPct val="138461"/>
              </a:lnSpc>
              <a:spcBef>
                <a:spcPts val="0"/>
              </a:spcBef>
              <a:spcAft>
                <a:spcPts val="0"/>
              </a:spcAft>
              <a:buNone/>
            </a:pPr>
            <a:r>
              <a:rPr b="0" i="0" lang="en" sz="1000" u="none" cap="none" strike="noStrike">
                <a:solidFill>
                  <a:srgbClr val="7F7F7F"/>
                </a:solidFill>
                <a:latin typeface="PT Sans"/>
                <a:ea typeface="PT Sans"/>
                <a:cs typeface="PT Sans"/>
                <a:sym typeface="PT Sans"/>
              </a:rPr>
              <a:t>This letterhead design is meant to project an image of professionalism and lorem to reliability. By using lorem to reliability. By using simple alignments are your powerpoint.</a:t>
            </a:r>
            <a:endParaRPr sz="1100"/>
          </a:p>
          <a:p>
            <a:pPr indent="0" lvl="0" marL="0" marR="0" rtl="0" algn="l">
              <a:lnSpc>
                <a:spcPct val="138461"/>
              </a:lnSpc>
              <a:spcBef>
                <a:spcPts val="0"/>
              </a:spcBef>
              <a:spcAft>
                <a:spcPts val="0"/>
              </a:spcAft>
              <a:buNone/>
            </a:pPr>
            <a:r>
              <a:t/>
            </a:r>
            <a:endParaRPr b="0" i="0" sz="1000" u="none" cap="none" strike="noStrike">
              <a:solidFill>
                <a:srgbClr val="7F7F7F"/>
              </a:solidFill>
              <a:latin typeface="PT Sans"/>
              <a:ea typeface="PT Sans"/>
              <a:cs typeface="PT Sans"/>
              <a:sym typeface="PT Sans"/>
            </a:endParaRPr>
          </a:p>
          <a:p>
            <a:pPr indent="0" lvl="0" marL="0" marR="0" rtl="0" algn="l">
              <a:lnSpc>
                <a:spcPct val="138461"/>
              </a:lnSpc>
              <a:spcBef>
                <a:spcPts val="0"/>
              </a:spcBef>
              <a:spcAft>
                <a:spcPts val="0"/>
              </a:spcAft>
              <a:buNone/>
            </a:pPr>
            <a:r>
              <a:t/>
            </a:r>
            <a:endParaRPr b="0" i="0" sz="1000" u="none" cap="none" strike="noStrike">
              <a:solidFill>
                <a:srgbClr val="7F7F7F"/>
              </a:solidFill>
              <a:latin typeface="PT Sans"/>
              <a:ea typeface="PT Sans"/>
              <a:cs typeface="PT Sans"/>
              <a:sym typeface="PT Sans"/>
            </a:endParaRPr>
          </a:p>
          <a:p>
            <a:pPr indent="0" lvl="0" marL="0" marR="0" rtl="0" algn="l">
              <a:lnSpc>
                <a:spcPct val="138461"/>
              </a:lnSpc>
              <a:spcBef>
                <a:spcPts val="0"/>
              </a:spcBef>
              <a:spcAft>
                <a:spcPts val="0"/>
              </a:spcAft>
              <a:buNone/>
            </a:pPr>
            <a:r>
              <a:rPr b="1" i="0" lang="en" sz="1000" u="none" cap="none" strike="noStrike">
                <a:solidFill>
                  <a:schemeClr val="dk1"/>
                </a:solidFill>
                <a:latin typeface="PT Sans"/>
                <a:ea typeface="PT Sans"/>
                <a:cs typeface="PT Sans"/>
                <a:sym typeface="PT Sans"/>
              </a:rPr>
              <a:t>This letterhead design is meant to project an image of professionalism and lorem to reliability. By using simple alignments are your powerpoint</a:t>
            </a:r>
            <a:r>
              <a:rPr b="0" i="0" lang="en" sz="1000" u="none" cap="none" strike="noStrike">
                <a:solidFill>
                  <a:srgbClr val="7F7F7F"/>
                </a:solidFill>
                <a:latin typeface="PT Sans"/>
                <a:ea typeface="PT Sans"/>
                <a:cs typeface="PT Sans"/>
                <a:sym typeface="PT Sans"/>
              </a:rPr>
              <a:t>.</a:t>
            </a:r>
            <a:endParaRPr sz="1100"/>
          </a:p>
        </p:txBody>
      </p:sp>
      <p:sp>
        <p:nvSpPr>
          <p:cNvPr id="216" name="Shape 216"/>
          <p:cNvSpPr/>
          <p:nvPr/>
        </p:nvSpPr>
        <p:spPr>
          <a:xfrm>
            <a:off x="2072199" y="3920550"/>
            <a:ext cx="1971300" cy="2811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0" i="0" lang="en" sz="800" u="none" cap="none" strike="noStrike">
                <a:solidFill>
                  <a:schemeClr val="lt1"/>
                </a:solidFill>
                <a:latin typeface="PT Sans"/>
                <a:ea typeface="PT Sans"/>
                <a:cs typeface="PT Sans"/>
                <a:sym typeface="PT Sans"/>
              </a:rPr>
              <a:t>This letterhead design is meant to project an image of profession and reliability.</a:t>
            </a:r>
            <a:endParaRPr sz="1100"/>
          </a:p>
        </p:txBody>
      </p:sp>
      <p:sp>
        <p:nvSpPr>
          <p:cNvPr id="217" name="Shape 217"/>
          <p:cNvSpPr/>
          <p:nvPr/>
        </p:nvSpPr>
        <p:spPr>
          <a:xfrm>
            <a:off x="1703468" y="3932551"/>
            <a:ext cx="257121" cy="257121"/>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218" name="Shape 218"/>
          <p:cNvSpPr/>
          <p:nvPr/>
        </p:nvSpPr>
        <p:spPr>
          <a:xfrm>
            <a:off x="2072200" y="4386193"/>
            <a:ext cx="1971300" cy="2811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0" i="0" lang="en" sz="800" u="none" cap="none" strike="noStrike">
                <a:solidFill>
                  <a:schemeClr val="lt1"/>
                </a:solidFill>
                <a:latin typeface="PT Sans"/>
                <a:ea typeface="PT Sans"/>
                <a:cs typeface="PT Sans"/>
                <a:sym typeface="PT Sans"/>
              </a:rPr>
              <a:t>This letterhead design is meant to project an image of profession and reliability.</a:t>
            </a:r>
            <a:endParaRPr sz="1100"/>
          </a:p>
        </p:txBody>
      </p:sp>
      <p:sp>
        <p:nvSpPr>
          <p:cNvPr id="219" name="Shape 219"/>
          <p:cNvSpPr/>
          <p:nvPr/>
        </p:nvSpPr>
        <p:spPr>
          <a:xfrm>
            <a:off x="1703469" y="4398192"/>
            <a:ext cx="257121" cy="257121"/>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220" name="Shape 220"/>
          <p:cNvSpPr txBox="1"/>
          <p:nvPr/>
        </p:nvSpPr>
        <p:spPr>
          <a:xfrm>
            <a:off x="1617040" y="3047945"/>
            <a:ext cx="1471612" cy="761747"/>
          </a:xfrm>
          <a:prstGeom prst="rect">
            <a:avLst/>
          </a:prstGeom>
          <a:noFill/>
          <a:ln>
            <a:noFill/>
          </a:ln>
        </p:spPr>
        <p:txBody>
          <a:bodyPr anchorCtr="0" anchor="t" bIns="34275" lIns="68575" spcFirstLastPara="1" rIns="68575" wrap="square" tIns="34275">
            <a:noAutofit/>
          </a:bodyPr>
          <a:lstStyle/>
          <a:p>
            <a:pPr indent="0" lvl="0" marL="0" marR="0" rtl="0" algn="l">
              <a:lnSpc>
                <a:spcPct val="102857"/>
              </a:lnSpc>
              <a:spcBef>
                <a:spcPts val="0"/>
              </a:spcBef>
              <a:spcAft>
                <a:spcPts val="0"/>
              </a:spcAft>
              <a:buNone/>
            </a:pPr>
            <a:r>
              <a:rPr b="0" i="0" lang="en" sz="1400" u="none" cap="none" strike="noStrike">
                <a:solidFill>
                  <a:schemeClr val="dk1"/>
                </a:solidFill>
                <a:latin typeface="PT Sans"/>
                <a:ea typeface="PT Sans"/>
                <a:cs typeface="PT Sans"/>
                <a:sym typeface="PT Sans"/>
              </a:rPr>
              <a:t>Awesome </a:t>
            </a:r>
            <a:r>
              <a:rPr b="1" i="0" lang="en" sz="2600" u="none" cap="none" strike="noStrike">
                <a:solidFill>
                  <a:schemeClr val="lt1"/>
                </a:solidFill>
                <a:latin typeface="PT Sans"/>
                <a:ea typeface="PT Sans"/>
                <a:cs typeface="PT Sans"/>
                <a:sym typeface="PT Sans"/>
              </a:rPr>
              <a:t>Headling</a:t>
            </a:r>
            <a:endParaRPr b="1" i="0" sz="2600" u="none" cap="none" strike="noStrike">
              <a:solidFill>
                <a:schemeClr val="lt1"/>
              </a:solidFill>
              <a:latin typeface="PT Sans"/>
              <a:ea typeface="PT Sans"/>
              <a:cs typeface="PT Sans"/>
              <a:sym typeface="PT Sans"/>
            </a:endParaRPr>
          </a:p>
        </p:txBody>
      </p:sp>
      <p:sp>
        <p:nvSpPr>
          <p:cNvPr id="221" name="Shape 221"/>
          <p:cNvSpPr/>
          <p:nvPr>
            <p:ph idx="2" type="pic"/>
          </p:nvPr>
        </p:nvSpPr>
        <p:spPr>
          <a:xfrm>
            <a:off x="3843338" y="0"/>
            <a:ext cx="5300662" cy="257175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Shape 227"/>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u="none" cap="none" strike="noStrike">
                <a:solidFill>
                  <a:schemeClr val="lt1"/>
                </a:solidFill>
                <a:latin typeface="PT Sans"/>
                <a:ea typeface="PT Sans"/>
                <a:cs typeface="PT Sans"/>
                <a:sym typeface="PT Sans"/>
              </a:rPr>
              <a:t>‹#›</a:t>
            </a:fld>
            <a:endParaRPr b="0" i="0" sz="800" u="none" cap="none" strike="noStrike">
              <a:solidFill>
                <a:schemeClr val="lt1"/>
              </a:solidFill>
              <a:latin typeface="PT Sans"/>
              <a:ea typeface="PT Sans"/>
              <a:cs typeface="PT Sans"/>
              <a:sym typeface="PT Sans"/>
            </a:endParaRPr>
          </a:p>
        </p:txBody>
      </p:sp>
      <p:sp>
        <p:nvSpPr>
          <p:cNvPr id="228" name="Shape 228"/>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Our Team </a:t>
            </a:r>
            <a:r>
              <a:rPr b="1" i="0" lang="en" sz="2400" u="none" cap="none" strike="noStrike">
                <a:solidFill>
                  <a:schemeClr val="accent1"/>
                </a:solidFill>
                <a:latin typeface="PT Sans"/>
                <a:ea typeface="PT Sans"/>
                <a:cs typeface="PT Sans"/>
                <a:sym typeface="PT Sans"/>
              </a:rPr>
              <a:t>Members</a:t>
            </a:r>
            <a:endParaRPr sz="1100"/>
          </a:p>
        </p:txBody>
      </p:sp>
      <p:sp>
        <p:nvSpPr>
          <p:cNvPr id="229" name="Shape 229"/>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b="0" i="0" sz="800" u="none" cap="none" strike="noStrike">
              <a:solidFill>
                <a:schemeClr val="dk1"/>
              </a:solidFill>
              <a:latin typeface="PT Sans"/>
              <a:ea typeface="PT Sans"/>
              <a:cs typeface="PT Sans"/>
              <a:sym typeface="PT Sans"/>
            </a:endParaRPr>
          </a:p>
        </p:txBody>
      </p:sp>
      <p:sp>
        <p:nvSpPr>
          <p:cNvPr id="230" name="Shape 230"/>
          <p:cNvSpPr/>
          <p:nvPr/>
        </p:nvSpPr>
        <p:spPr>
          <a:xfrm>
            <a:off x="1521246" y="1610188"/>
            <a:ext cx="1446671" cy="144667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231" name="Shape 231"/>
          <p:cNvSpPr txBox="1"/>
          <p:nvPr/>
        </p:nvSpPr>
        <p:spPr>
          <a:xfrm>
            <a:off x="1202948" y="3214625"/>
            <a:ext cx="2083200" cy="5118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0" i="0" lang="en" sz="1100" u="none" cap="none" strike="noStrike">
                <a:solidFill>
                  <a:srgbClr val="7F7F7F"/>
                </a:solidFill>
                <a:latin typeface="Arial"/>
                <a:ea typeface="Arial"/>
                <a:cs typeface="Arial"/>
                <a:sym typeface="Arial"/>
              </a:rPr>
              <a:t>Vice President</a:t>
            </a:r>
            <a:endParaRPr sz="1100"/>
          </a:p>
          <a:p>
            <a:pPr indent="0" lvl="0" marL="0" marR="0" rtl="0" algn="ctr">
              <a:lnSpc>
                <a:spcPct val="100000"/>
              </a:lnSpc>
              <a:spcBef>
                <a:spcPts val="0"/>
              </a:spcBef>
              <a:spcAft>
                <a:spcPts val="0"/>
              </a:spcAft>
              <a:buNone/>
            </a:pPr>
            <a:r>
              <a:rPr b="1" i="0" lang="en" sz="1700" u="none" cap="none" strike="noStrike">
                <a:solidFill>
                  <a:srgbClr val="3F3F3F"/>
                </a:solidFill>
                <a:latin typeface="Arial"/>
                <a:ea typeface="Arial"/>
                <a:cs typeface="Arial"/>
                <a:sym typeface="Arial"/>
              </a:rPr>
              <a:t>Dr. Jacky Chan</a:t>
            </a:r>
            <a:endParaRPr sz="1100"/>
          </a:p>
        </p:txBody>
      </p:sp>
      <p:sp>
        <p:nvSpPr>
          <p:cNvPr id="232" name="Shape 232"/>
          <p:cNvSpPr/>
          <p:nvPr/>
        </p:nvSpPr>
        <p:spPr>
          <a:xfrm>
            <a:off x="1417249" y="3682975"/>
            <a:ext cx="1654500" cy="3000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b="0" i="0" lang="en" sz="800" u="none" cap="none" strike="noStrike">
                <a:solidFill>
                  <a:srgbClr val="7F7F7F"/>
                </a:solidFill>
                <a:latin typeface="PT Sans"/>
                <a:ea typeface="PT Sans"/>
                <a:cs typeface="PT Sans"/>
                <a:sym typeface="PT Sans"/>
              </a:rPr>
              <a:t>This letterhead design meant to your project &amp;</a:t>
            </a:r>
            <a:endParaRPr sz="1100"/>
          </a:p>
        </p:txBody>
      </p:sp>
      <p:grpSp>
        <p:nvGrpSpPr>
          <p:cNvPr id="233" name="Shape 233"/>
          <p:cNvGrpSpPr/>
          <p:nvPr/>
        </p:nvGrpSpPr>
        <p:grpSpPr>
          <a:xfrm>
            <a:off x="1750533" y="4136781"/>
            <a:ext cx="988096" cy="347455"/>
            <a:chOff x="2700578" y="5346919"/>
            <a:chExt cx="1317461" cy="463274"/>
          </a:xfrm>
        </p:grpSpPr>
        <p:grpSp>
          <p:nvGrpSpPr>
            <p:cNvPr id="234" name="Shape 234"/>
            <p:cNvGrpSpPr/>
            <p:nvPr/>
          </p:nvGrpSpPr>
          <p:grpSpPr>
            <a:xfrm>
              <a:off x="2770918" y="5504332"/>
              <a:ext cx="305861" cy="305861"/>
              <a:chOff x="1324575" y="5760204"/>
              <a:chExt cx="305861" cy="305861"/>
            </a:xfrm>
          </p:grpSpPr>
          <p:sp>
            <p:nvSpPr>
              <p:cNvPr id="235" name="Shape 235"/>
              <p:cNvSpPr/>
              <p:nvPr/>
            </p:nvSpPr>
            <p:spPr>
              <a:xfrm>
                <a:off x="1324575" y="5760204"/>
                <a:ext cx="305861" cy="305861"/>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236" name="Shape 236"/>
              <p:cNvSpPr/>
              <p:nvPr/>
            </p:nvSpPr>
            <p:spPr>
              <a:xfrm>
                <a:off x="1398453" y="5848888"/>
                <a:ext cx="158105" cy="128492"/>
              </a:xfrm>
              <a:custGeom>
                <a:pathLst>
                  <a:path extrusionOk="0" h="120000" w="120000">
                    <a:moveTo>
                      <a:pt x="120000" y="14200"/>
                    </a:moveTo>
                    <a:cubicBezTo>
                      <a:pt x="115583" y="16611"/>
                      <a:pt x="110838" y="18244"/>
                      <a:pt x="105861" y="18972"/>
                    </a:cubicBezTo>
                    <a:cubicBezTo>
                      <a:pt x="110944" y="15222"/>
                      <a:pt x="114850" y="9288"/>
                      <a:pt x="116683" y="2216"/>
                    </a:cubicBezTo>
                    <a:cubicBezTo>
                      <a:pt x="111927" y="5683"/>
                      <a:pt x="106661" y="8205"/>
                      <a:pt x="101050" y="9561"/>
                    </a:cubicBezTo>
                    <a:cubicBezTo>
                      <a:pt x="96561" y="3677"/>
                      <a:pt x="90161" y="0"/>
                      <a:pt x="83077" y="0"/>
                    </a:cubicBezTo>
                    <a:cubicBezTo>
                      <a:pt x="69483" y="0"/>
                      <a:pt x="58461" y="13561"/>
                      <a:pt x="58461" y="30294"/>
                    </a:cubicBezTo>
                    <a:cubicBezTo>
                      <a:pt x="58461" y="32666"/>
                      <a:pt x="58677" y="34977"/>
                      <a:pt x="59100" y="37194"/>
                    </a:cubicBezTo>
                    <a:cubicBezTo>
                      <a:pt x="38638" y="35933"/>
                      <a:pt x="20500" y="23872"/>
                      <a:pt x="8355" y="5544"/>
                    </a:cubicBezTo>
                    <a:cubicBezTo>
                      <a:pt x="6233" y="10016"/>
                      <a:pt x="5022" y="15216"/>
                      <a:pt x="5022" y="20772"/>
                    </a:cubicBezTo>
                    <a:cubicBezTo>
                      <a:pt x="5022" y="31283"/>
                      <a:pt x="9366" y="40555"/>
                      <a:pt x="15977" y="45988"/>
                    </a:cubicBezTo>
                    <a:cubicBezTo>
                      <a:pt x="11938" y="45833"/>
                      <a:pt x="8144" y="44466"/>
                      <a:pt x="4822" y="42200"/>
                    </a:cubicBezTo>
                    <a:cubicBezTo>
                      <a:pt x="4816" y="42327"/>
                      <a:pt x="4816" y="42455"/>
                      <a:pt x="4816" y="42583"/>
                    </a:cubicBezTo>
                    <a:cubicBezTo>
                      <a:pt x="4816" y="57261"/>
                      <a:pt x="13305" y="69500"/>
                      <a:pt x="24572" y="72283"/>
                    </a:cubicBezTo>
                    <a:cubicBezTo>
                      <a:pt x="22505" y="72977"/>
                      <a:pt x="20327" y="73350"/>
                      <a:pt x="18083" y="73350"/>
                    </a:cubicBezTo>
                    <a:cubicBezTo>
                      <a:pt x="16494" y="73350"/>
                      <a:pt x="14955" y="73161"/>
                      <a:pt x="13450" y="72805"/>
                    </a:cubicBezTo>
                    <a:cubicBezTo>
                      <a:pt x="16583" y="84838"/>
                      <a:pt x="25677" y="93600"/>
                      <a:pt x="36450" y="93844"/>
                    </a:cubicBezTo>
                    <a:cubicBezTo>
                      <a:pt x="28022" y="101972"/>
                      <a:pt x="17411" y="106811"/>
                      <a:pt x="5872" y="106811"/>
                    </a:cubicBezTo>
                    <a:cubicBezTo>
                      <a:pt x="3883" y="106811"/>
                      <a:pt x="1927" y="106672"/>
                      <a:pt x="0" y="106383"/>
                    </a:cubicBezTo>
                    <a:cubicBezTo>
                      <a:pt x="10894" y="114988"/>
                      <a:pt x="23838" y="120000"/>
                      <a:pt x="37738" y="120000"/>
                    </a:cubicBezTo>
                    <a:cubicBezTo>
                      <a:pt x="83022" y="120000"/>
                      <a:pt x="107783" y="73838"/>
                      <a:pt x="107783" y="33805"/>
                    </a:cubicBezTo>
                    <a:cubicBezTo>
                      <a:pt x="107783" y="32488"/>
                      <a:pt x="107761" y="31183"/>
                      <a:pt x="107716" y="29888"/>
                    </a:cubicBezTo>
                    <a:cubicBezTo>
                      <a:pt x="112527" y="25611"/>
                      <a:pt x="116700" y="20277"/>
                      <a:pt x="120000" y="14200"/>
                    </a:cubicBezTo>
                    <a:cubicBezTo>
                      <a:pt x="120000" y="14200"/>
                      <a:pt x="120000" y="14200"/>
                      <a:pt x="120000" y="14200"/>
                    </a:cubicBezTo>
                    <a:close/>
                    <a:moveTo>
                      <a:pt x="120000" y="142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37" name="Shape 237"/>
            <p:cNvGrpSpPr/>
            <p:nvPr/>
          </p:nvGrpSpPr>
          <p:grpSpPr>
            <a:xfrm>
              <a:off x="3206378" y="5504332"/>
              <a:ext cx="305861" cy="305861"/>
              <a:chOff x="1684215" y="5760204"/>
              <a:chExt cx="305861" cy="305861"/>
            </a:xfrm>
          </p:grpSpPr>
          <p:sp>
            <p:nvSpPr>
              <p:cNvPr id="238" name="Shape 238"/>
              <p:cNvSpPr/>
              <p:nvPr/>
            </p:nvSpPr>
            <p:spPr>
              <a:xfrm>
                <a:off x="1684215" y="5760204"/>
                <a:ext cx="305861" cy="305861"/>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9" name="Shape 239"/>
              <p:cNvSpPr/>
              <p:nvPr/>
            </p:nvSpPr>
            <p:spPr>
              <a:xfrm>
                <a:off x="1779016" y="5855006"/>
                <a:ext cx="116258" cy="116258"/>
              </a:xfrm>
              <a:custGeom>
                <a:pathLst>
                  <a:path extrusionOk="0" h="120000" w="120000">
                    <a:moveTo>
                      <a:pt x="102011" y="12016"/>
                    </a:moveTo>
                    <a:lnTo>
                      <a:pt x="102011" y="30000"/>
                    </a:lnTo>
                    <a:lnTo>
                      <a:pt x="90000" y="30000"/>
                    </a:lnTo>
                    <a:cubicBezTo>
                      <a:pt x="86394" y="30000"/>
                      <a:pt x="83994" y="32400"/>
                      <a:pt x="83994" y="36011"/>
                    </a:cubicBezTo>
                    <a:lnTo>
                      <a:pt x="83994" y="47988"/>
                    </a:lnTo>
                    <a:lnTo>
                      <a:pt x="102011" y="47988"/>
                    </a:lnTo>
                    <a:lnTo>
                      <a:pt x="102011" y="66005"/>
                    </a:lnTo>
                    <a:lnTo>
                      <a:pt x="83994" y="66005"/>
                    </a:lnTo>
                    <a:lnTo>
                      <a:pt x="83994" y="107988"/>
                    </a:lnTo>
                    <a:lnTo>
                      <a:pt x="66005" y="107988"/>
                    </a:lnTo>
                    <a:lnTo>
                      <a:pt x="66005" y="66005"/>
                    </a:lnTo>
                    <a:lnTo>
                      <a:pt x="53994" y="66005"/>
                    </a:lnTo>
                    <a:lnTo>
                      <a:pt x="53994" y="47988"/>
                    </a:lnTo>
                    <a:lnTo>
                      <a:pt x="66005" y="47988"/>
                    </a:lnTo>
                    <a:lnTo>
                      <a:pt x="66005" y="32988"/>
                    </a:lnTo>
                    <a:cubicBezTo>
                      <a:pt x="66005" y="21600"/>
                      <a:pt x="75588" y="12016"/>
                      <a:pt x="87011" y="12016"/>
                    </a:cubicBezTo>
                    <a:cubicBezTo>
                      <a:pt x="87011" y="12016"/>
                      <a:pt x="102011" y="12016"/>
                      <a:pt x="102011" y="12016"/>
                    </a:cubicBezTo>
                    <a:close/>
                    <a:moveTo>
                      <a:pt x="107988" y="0"/>
                    </a:moveTo>
                    <a:lnTo>
                      <a:pt x="12016" y="0"/>
                    </a:lnTo>
                    <a:cubicBezTo>
                      <a:pt x="5394" y="0"/>
                      <a:pt x="0" y="5394"/>
                      <a:pt x="0" y="12016"/>
                    </a:cubicBezTo>
                    <a:lnTo>
                      <a:pt x="0" y="107988"/>
                    </a:lnTo>
                    <a:cubicBezTo>
                      <a:pt x="0" y="114611"/>
                      <a:pt x="5394" y="120000"/>
                      <a:pt x="12016" y="120000"/>
                    </a:cubicBezTo>
                    <a:lnTo>
                      <a:pt x="107988" y="120000"/>
                    </a:lnTo>
                    <a:cubicBezTo>
                      <a:pt x="114611" y="120000"/>
                      <a:pt x="120000" y="114611"/>
                      <a:pt x="120000" y="107988"/>
                    </a:cubicBezTo>
                    <a:lnTo>
                      <a:pt x="120000" y="12016"/>
                    </a:lnTo>
                    <a:cubicBezTo>
                      <a:pt x="120000" y="5394"/>
                      <a:pt x="114611" y="0"/>
                      <a:pt x="107988" y="0"/>
                    </a:cubicBezTo>
                    <a:cubicBezTo>
                      <a:pt x="107988" y="0"/>
                      <a:pt x="107988" y="0"/>
                      <a:pt x="107988" y="0"/>
                    </a:cubicBezTo>
                    <a:close/>
                    <a:moveTo>
                      <a:pt x="10798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40" name="Shape 240"/>
            <p:cNvGrpSpPr/>
            <p:nvPr/>
          </p:nvGrpSpPr>
          <p:grpSpPr>
            <a:xfrm>
              <a:off x="3641838" y="5504331"/>
              <a:ext cx="305861" cy="305861"/>
              <a:chOff x="2177216" y="5760204"/>
              <a:chExt cx="305861" cy="305861"/>
            </a:xfrm>
          </p:grpSpPr>
          <p:sp>
            <p:nvSpPr>
              <p:cNvPr id="241" name="Shape 241"/>
              <p:cNvSpPr/>
              <p:nvPr/>
            </p:nvSpPr>
            <p:spPr>
              <a:xfrm>
                <a:off x="2177216" y="5760204"/>
                <a:ext cx="305861" cy="305861"/>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2" name="Shape 242"/>
              <p:cNvSpPr/>
              <p:nvPr/>
            </p:nvSpPr>
            <p:spPr>
              <a:xfrm>
                <a:off x="2243592" y="5857843"/>
                <a:ext cx="173108" cy="110583"/>
              </a:xfrm>
              <a:custGeom>
                <a:pathLst>
                  <a:path extrusionOk="0" h="120000" w="120000">
                    <a:moveTo>
                      <a:pt x="117747" y="50941"/>
                    </a:moveTo>
                    <a:lnTo>
                      <a:pt x="108536" y="50941"/>
                    </a:lnTo>
                    <a:lnTo>
                      <a:pt x="108536" y="36548"/>
                    </a:lnTo>
                    <a:cubicBezTo>
                      <a:pt x="108536" y="34599"/>
                      <a:pt x="107523" y="33029"/>
                      <a:pt x="106283" y="33029"/>
                    </a:cubicBezTo>
                    <a:lnTo>
                      <a:pt x="98529" y="33029"/>
                    </a:lnTo>
                    <a:cubicBezTo>
                      <a:pt x="97289" y="33029"/>
                      <a:pt x="96277" y="34599"/>
                      <a:pt x="96277" y="36548"/>
                    </a:cubicBezTo>
                    <a:lnTo>
                      <a:pt x="96277" y="50941"/>
                    </a:lnTo>
                    <a:lnTo>
                      <a:pt x="87065" y="50941"/>
                    </a:lnTo>
                    <a:cubicBezTo>
                      <a:pt x="85814" y="50941"/>
                      <a:pt x="84807" y="52521"/>
                      <a:pt x="84807" y="54470"/>
                    </a:cubicBezTo>
                    <a:lnTo>
                      <a:pt x="84807" y="66579"/>
                    </a:lnTo>
                    <a:cubicBezTo>
                      <a:pt x="84807" y="68528"/>
                      <a:pt x="85814" y="70108"/>
                      <a:pt x="87065" y="70108"/>
                    </a:cubicBezTo>
                    <a:lnTo>
                      <a:pt x="96277" y="70108"/>
                    </a:lnTo>
                    <a:lnTo>
                      <a:pt x="96277" y="84501"/>
                    </a:lnTo>
                    <a:cubicBezTo>
                      <a:pt x="96277" y="86450"/>
                      <a:pt x="97289" y="88031"/>
                      <a:pt x="98529" y="88031"/>
                    </a:cubicBezTo>
                    <a:lnTo>
                      <a:pt x="106283" y="88031"/>
                    </a:lnTo>
                    <a:cubicBezTo>
                      <a:pt x="107523" y="88031"/>
                      <a:pt x="108536" y="86450"/>
                      <a:pt x="108536" y="84501"/>
                    </a:cubicBezTo>
                    <a:lnTo>
                      <a:pt x="108536" y="70108"/>
                    </a:lnTo>
                    <a:lnTo>
                      <a:pt x="117747" y="70108"/>
                    </a:lnTo>
                    <a:cubicBezTo>
                      <a:pt x="118993" y="70108"/>
                      <a:pt x="120000" y="68528"/>
                      <a:pt x="120000" y="66579"/>
                    </a:cubicBezTo>
                    <a:lnTo>
                      <a:pt x="120000" y="54470"/>
                    </a:lnTo>
                    <a:cubicBezTo>
                      <a:pt x="120000" y="52521"/>
                      <a:pt x="118993" y="50941"/>
                      <a:pt x="117747" y="50941"/>
                    </a:cubicBezTo>
                    <a:close/>
                    <a:moveTo>
                      <a:pt x="39530" y="53633"/>
                    </a:moveTo>
                    <a:lnTo>
                      <a:pt x="39530" y="68366"/>
                    </a:lnTo>
                    <a:cubicBezTo>
                      <a:pt x="39530" y="70578"/>
                      <a:pt x="40682" y="72382"/>
                      <a:pt x="42100" y="72382"/>
                    </a:cubicBezTo>
                    <a:lnTo>
                      <a:pt x="60851" y="72382"/>
                    </a:lnTo>
                    <a:cubicBezTo>
                      <a:pt x="57563" y="86919"/>
                      <a:pt x="48647" y="97347"/>
                      <a:pt x="38212" y="97224"/>
                    </a:cubicBezTo>
                    <a:cubicBezTo>
                      <a:pt x="25552" y="97079"/>
                      <a:pt x="15084" y="81251"/>
                      <a:pt x="14589" y="61480"/>
                    </a:cubicBezTo>
                    <a:cubicBezTo>
                      <a:pt x="14066" y="40279"/>
                      <a:pt x="24946" y="22775"/>
                      <a:pt x="38390" y="22775"/>
                    </a:cubicBezTo>
                    <a:cubicBezTo>
                      <a:pt x="44536" y="22775"/>
                      <a:pt x="50149" y="26433"/>
                      <a:pt x="54376" y="32437"/>
                    </a:cubicBezTo>
                    <a:cubicBezTo>
                      <a:pt x="55383" y="33862"/>
                      <a:pt x="56907" y="33867"/>
                      <a:pt x="57897" y="32415"/>
                    </a:cubicBezTo>
                    <a:lnTo>
                      <a:pt x="64783" y="22289"/>
                    </a:lnTo>
                    <a:cubicBezTo>
                      <a:pt x="65857" y="20703"/>
                      <a:pt x="65857" y="18028"/>
                      <a:pt x="64789" y="16442"/>
                    </a:cubicBezTo>
                    <a:cubicBezTo>
                      <a:pt x="58081" y="6506"/>
                      <a:pt x="49081" y="318"/>
                      <a:pt x="39158" y="11"/>
                    </a:cubicBezTo>
                    <a:cubicBezTo>
                      <a:pt x="17993" y="-636"/>
                      <a:pt x="150" y="26489"/>
                      <a:pt x="0" y="59575"/>
                    </a:cubicBezTo>
                    <a:cubicBezTo>
                      <a:pt x="-144" y="92912"/>
                      <a:pt x="17098" y="120000"/>
                      <a:pt x="38390" y="120000"/>
                    </a:cubicBezTo>
                    <a:cubicBezTo>
                      <a:pt x="58870" y="120000"/>
                      <a:pt x="75596" y="94939"/>
                      <a:pt x="76720" y="63373"/>
                    </a:cubicBezTo>
                    <a:cubicBezTo>
                      <a:pt x="76747" y="62982"/>
                      <a:pt x="76770" y="49606"/>
                      <a:pt x="76770" y="49606"/>
                    </a:cubicBezTo>
                    <a:lnTo>
                      <a:pt x="42100" y="49606"/>
                    </a:lnTo>
                    <a:cubicBezTo>
                      <a:pt x="40682" y="49606"/>
                      <a:pt x="39530" y="51410"/>
                      <a:pt x="39530" y="53633"/>
                    </a:cubicBezTo>
                    <a:close/>
                    <a:moveTo>
                      <a:pt x="39530" y="5363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43" name="Shape 243"/>
            <p:cNvGrpSpPr/>
            <p:nvPr/>
          </p:nvGrpSpPr>
          <p:grpSpPr>
            <a:xfrm>
              <a:off x="2700578" y="5346919"/>
              <a:ext cx="1317461" cy="45719"/>
              <a:chOff x="2700578" y="5346919"/>
              <a:chExt cx="1317461" cy="45719"/>
            </a:xfrm>
          </p:grpSpPr>
          <p:sp>
            <p:nvSpPr>
              <p:cNvPr id="244" name="Shape 244"/>
              <p:cNvSpPr/>
              <p:nvPr/>
            </p:nvSpPr>
            <p:spPr>
              <a:xfrm>
                <a:off x="2700578" y="5346919"/>
                <a:ext cx="236815" cy="4571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5" name="Shape 245"/>
              <p:cNvSpPr/>
              <p:nvPr/>
            </p:nvSpPr>
            <p:spPr>
              <a:xfrm>
                <a:off x="3781224" y="5346919"/>
                <a:ext cx="236815" cy="45719"/>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6" name="Shape 246"/>
              <p:cNvSpPr/>
              <p:nvPr/>
            </p:nvSpPr>
            <p:spPr>
              <a:xfrm>
                <a:off x="3511063" y="5346919"/>
                <a:ext cx="236815" cy="4571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47" name="Shape 247"/>
              <p:cNvSpPr/>
              <p:nvPr/>
            </p:nvSpPr>
            <p:spPr>
              <a:xfrm>
                <a:off x="3240902" y="5346919"/>
                <a:ext cx="236815" cy="4571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8" name="Shape 248"/>
              <p:cNvSpPr/>
              <p:nvPr/>
            </p:nvSpPr>
            <p:spPr>
              <a:xfrm>
                <a:off x="2970740" y="5346919"/>
                <a:ext cx="236815" cy="4571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sp>
        <p:nvSpPr>
          <p:cNvPr id="249" name="Shape 249"/>
          <p:cNvSpPr/>
          <p:nvPr/>
        </p:nvSpPr>
        <p:spPr>
          <a:xfrm>
            <a:off x="4009817" y="2133317"/>
            <a:ext cx="3716684" cy="1959427"/>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rgbClr val="7F7F7F"/>
                </a:solidFill>
                <a:latin typeface="PT Sans"/>
                <a:ea typeface="PT Sans"/>
                <a:cs typeface="PT Sans"/>
                <a:sym typeface="PT Sans"/>
              </a:rPr>
              <a:t>This letterhead design is meant to project an image of professionalism and lorem to reliability. By using simple alignments are This letterhead design is meant to project an image of professionalism and lorem to reliability. By using simple alignments are your powerpoint.</a:t>
            </a:r>
            <a:endParaRPr sz="1100"/>
          </a:p>
          <a:p>
            <a:pPr indent="0" lvl="0" marL="0" marR="0" rtl="0" algn="l">
              <a:lnSpc>
                <a:spcPct val="120000"/>
              </a:lnSpc>
              <a:spcBef>
                <a:spcPts val="0"/>
              </a:spcBef>
              <a:spcAft>
                <a:spcPts val="0"/>
              </a:spcAft>
              <a:buNone/>
            </a:pPr>
            <a:r>
              <a:t/>
            </a:r>
            <a:endParaRPr sz="1000">
              <a:solidFill>
                <a:srgbClr val="7F7F7F"/>
              </a:solidFill>
              <a:latin typeface="PT Sans"/>
              <a:ea typeface="PT Sans"/>
              <a:cs typeface="PT Sans"/>
              <a:sym typeface="PT Sans"/>
            </a:endParaRPr>
          </a:p>
          <a:p>
            <a:pPr indent="0" lvl="0" marL="0" marR="0" rtl="0" algn="l">
              <a:lnSpc>
                <a:spcPct val="120000"/>
              </a:lnSpc>
              <a:spcBef>
                <a:spcPts val="0"/>
              </a:spcBef>
              <a:spcAft>
                <a:spcPts val="0"/>
              </a:spcAft>
              <a:buNone/>
            </a:pPr>
            <a:r>
              <a:t/>
            </a:r>
            <a:endParaRPr sz="1000">
              <a:solidFill>
                <a:srgbClr val="7F7F7F"/>
              </a:solidFill>
              <a:latin typeface="PT Sans"/>
              <a:ea typeface="PT Sans"/>
              <a:cs typeface="PT Sans"/>
              <a:sym typeface="PT Sans"/>
            </a:endParaRPr>
          </a:p>
          <a:p>
            <a:pPr indent="0" lvl="0" marL="0" marR="0" rtl="0" algn="l">
              <a:lnSpc>
                <a:spcPct val="120000"/>
              </a:lnSpc>
              <a:spcBef>
                <a:spcPts val="0"/>
              </a:spcBef>
              <a:spcAft>
                <a:spcPts val="0"/>
              </a:spcAft>
              <a:buNone/>
            </a:pPr>
            <a:r>
              <a:t/>
            </a:r>
            <a:endParaRPr sz="1000">
              <a:solidFill>
                <a:srgbClr val="7F7F7F"/>
              </a:solidFill>
              <a:latin typeface="PT Sans"/>
              <a:ea typeface="PT Sans"/>
              <a:cs typeface="PT Sans"/>
              <a:sym typeface="PT Sans"/>
            </a:endParaRPr>
          </a:p>
          <a:p>
            <a:pPr indent="0" lvl="0" marL="0" marR="0" rtl="0" algn="l">
              <a:lnSpc>
                <a:spcPct val="120000"/>
              </a:lnSpc>
              <a:spcBef>
                <a:spcPts val="0"/>
              </a:spcBef>
              <a:spcAft>
                <a:spcPts val="0"/>
              </a:spcAft>
              <a:buNone/>
            </a:pPr>
            <a:r>
              <a:rPr b="1" lang="en" sz="1000">
                <a:solidFill>
                  <a:schemeClr val="dk1"/>
                </a:solidFill>
                <a:latin typeface="PT Sans"/>
                <a:ea typeface="PT Sans"/>
                <a:cs typeface="PT Sans"/>
                <a:sym typeface="PT Sans"/>
              </a:rPr>
              <a:t>This letterhead design is meant to project an image of professionalism and lorem to reliability. By using simple alignments are your powerpoint</a:t>
            </a:r>
            <a:r>
              <a:rPr lang="en" sz="1000">
                <a:solidFill>
                  <a:srgbClr val="7F7F7F"/>
                </a:solidFill>
                <a:latin typeface="PT Sans"/>
                <a:ea typeface="PT Sans"/>
                <a:cs typeface="PT Sans"/>
                <a:sym typeface="PT Sans"/>
              </a:rPr>
              <a:t>.</a:t>
            </a:r>
            <a:endParaRPr sz="1100"/>
          </a:p>
        </p:txBody>
      </p:sp>
      <p:cxnSp>
        <p:nvCxnSpPr>
          <p:cNvPr id="250" name="Shape 250"/>
          <p:cNvCxnSpPr/>
          <p:nvPr/>
        </p:nvCxnSpPr>
        <p:spPr>
          <a:xfrm>
            <a:off x="4009817" y="4484237"/>
            <a:ext cx="3716684" cy="0"/>
          </a:xfrm>
          <a:prstGeom prst="straightConnector1">
            <a:avLst/>
          </a:prstGeom>
          <a:noFill/>
          <a:ln cap="flat" cmpd="sng" w="28575">
            <a:solidFill>
              <a:srgbClr val="BFBFBF"/>
            </a:solidFill>
            <a:prstDash val="dot"/>
            <a:miter lim="800000"/>
            <a:headEnd len="med" w="med" type="none"/>
            <a:tailEnd len="med" w="med" type="none"/>
          </a:ln>
        </p:spPr>
      </p:cxnSp>
      <p:sp>
        <p:nvSpPr>
          <p:cNvPr id="251" name="Shape 251"/>
          <p:cNvSpPr txBox="1"/>
          <p:nvPr/>
        </p:nvSpPr>
        <p:spPr>
          <a:xfrm>
            <a:off x="3928721" y="1610188"/>
            <a:ext cx="2176680"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rgbClr val="3F3F3F"/>
                </a:solidFill>
                <a:latin typeface="PT Sans"/>
                <a:ea typeface="PT Sans"/>
                <a:cs typeface="PT Sans"/>
                <a:sym typeface="PT Sans"/>
              </a:rPr>
              <a:t>More </a:t>
            </a:r>
            <a:r>
              <a:rPr b="1" lang="en" sz="2300">
                <a:solidFill>
                  <a:schemeClr val="accent1"/>
                </a:solidFill>
                <a:latin typeface="PT Sans"/>
                <a:ea typeface="PT Sans"/>
                <a:cs typeface="PT Sans"/>
                <a:sym typeface="PT Sans"/>
              </a:rPr>
              <a:t>About</a:t>
            </a:r>
            <a:r>
              <a:rPr b="1" lang="en" sz="2300">
                <a:solidFill>
                  <a:srgbClr val="3F3F3F"/>
                </a:solidFill>
                <a:latin typeface="PT Sans"/>
                <a:ea typeface="PT Sans"/>
                <a:cs typeface="PT Sans"/>
                <a:sym typeface="PT Sans"/>
              </a:rPr>
              <a:t> </a:t>
            </a:r>
            <a:r>
              <a:rPr b="1" lang="en" sz="2300">
                <a:solidFill>
                  <a:schemeClr val="accent4"/>
                </a:solidFill>
                <a:latin typeface="PT Sans"/>
                <a:ea typeface="PT Sans"/>
                <a:cs typeface="PT Sans"/>
                <a:sym typeface="PT Sans"/>
              </a:rPr>
              <a:t>Joe</a:t>
            </a:r>
            <a:endParaRPr sz="1100"/>
          </a:p>
        </p:txBody>
      </p:sp>
      <p:sp>
        <p:nvSpPr>
          <p:cNvPr id="252" name="Shape 25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b="0" i="0" sz="900">
              <a:solidFill>
                <a:srgbClr val="7F7F7F"/>
              </a:solidFill>
              <a:latin typeface="PT Sans"/>
              <a:ea typeface="PT Sans"/>
              <a:cs typeface="PT Sans"/>
              <a:sym typeface="PT Sans"/>
            </a:endParaRPr>
          </a:p>
        </p:txBody>
      </p:sp>
      <p:sp>
        <p:nvSpPr>
          <p:cNvPr id="253" name="Shape 253"/>
          <p:cNvSpPr/>
          <p:nvPr/>
        </p:nvSpPr>
        <p:spPr>
          <a:xfrm>
            <a:off x="4332050" y="1251177"/>
            <a:ext cx="479901"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4" name="Shape 254"/>
          <p:cNvSpPr/>
          <p:nvPr>
            <p:ph idx="2" type="pic"/>
          </p:nvPr>
        </p:nvSpPr>
        <p:spPr>
          <a:xfrm>
            <a:off x="1559633" y="1648576"/>
            <a:ext cx="1371600" cy="1371600"/>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Shape 260"/>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61" name="Shape 261"/>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Our Team </a:t>
            </a:r>
            <a:r>
              <a:rPr b="1" i="0" lang="en" sz="2400" u="none" cap="none" strike="noStrike">
                <a:solidFill>
                  <a:schemeClr val="accent1"/>
                </a:solidFill>
                <a:latin typeface="PT Sans"/>
                <a:ea typeface="PT Sans"/>
                <a:cs typeface="PT Sans"/>
                <a:sym typeface="PT Sans"/>
              </a:rPr>
              <a:t>Members</a:t>
            </a:r>
            <a:endParaRPr sz="1100"/>
          </a:p>
        </p:txBody>
      </p:sp>
      <p:sp>
        <p:nvSpPr>
          <p:cNvPr id="262" name="Shape 262"/>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b="0" i="0" sz="800" u="none" cap="none" strike="noStrike">
              <a:solidFill>
                <a:schemeClr val="dk1"/>
              </a:solidFill>
              <a:latin typeface="PT Sans"/>
              <a:ea typeface="PT Sans"/>
              <a:cs typeface="PT Sans"/>
              <a:sym typeface="PT Sans"/>
            </a:endParaRPr>
          </a:p>
        </p:txBody>
      </p:sp>
      <p:sp>
        <p:nvSpPr>
          <p:cNvPr id="263" name="Shape 263"/>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b="0" i="0" sz="900">
              <a:solidFill>
                <a:srgbClr val="7F7F7F"/>
              </a:solidFill>
              <a:latin typeface="PT Sans"/>
              <a:ea typeface="PT Sans"/>
              <a:cs typeface="PT Sans"/>
              <a:sym typeface="PT Sans"/>
            </a:endParaRPr>
          </a:p>
        </p:txBody>
      </p:sp>
      <p:sp>
        <p:nvSpPr>
          <p:cNvPr id="264" name="Shape 264"/>
          <p:cNvSpPr/>
          <p:nvPr/>
        </p:nvSpPr>
        <p:spPr>
          <a:xfrm>
            <a:off x="4332050" y="1251177"/>
            <a:ext cx="479901"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5" name="Shape 265"/>
          <p:cNvSpPr/>
          <p:nvPr/>
        </p:nvSpPr>
        <p:spPr>
          <a:xfrm>
            <a:off x="1949625" y="3959975"/>
            <a:ext cx="5451300" cy="5934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PT Sans"/>
                <a:ea typeface="PT Sans"/>
                <a:cs typeface="PT Sans"/>
                <a:sym typeface="PT Sans"/>
              </a:rPr>
              <a:t>This letterhead design is meant to project an image of professionalism and reliability. By using simple alignments we have lorem created a very spaciousy feeling &amp; The simplicity ipsum suggests strength and the spaciousn contributes to the aesthetics meant to project an image of professionalism of the layout design is meant to the project an image and the texts</a:t>
            </a:r>
            <a:endParaRPr sz="1100"/>
          </a:p>
        </p:txBody>
      </p:sp>
      <p:sp>
        <p:nvSpPr>
          <p:cNvPr id="266" name="Shape 266"/>
          <p:cNvSpPr/>
          <p:nvPr>
            <p:ph idx="8" type="pic"/>
          </p:nvPr>
        </p:nvSpPr>
        <p:spPr>
          <a:xfrm>
            <a:off x="1949631" y="1581348"/>
            <a:ext cx="1311185" cy="108631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67" name="Shape 267"/>
          <p:cNvSpPr/>
          <p:nvPr>
            <p:ph idx="7" type="pic"/>
          </p:nvPr>
        </p:nvSpPr>
        <p:spPr>
          <a:xfrm>
            <a:off x="3260815" y="1581348"/>
            <a:ext cx="1311185" cy="108631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68" name="Shape 268"/>
          <p:cNvSpPr/>
          <p:nvPr>
            <p:ph idx="4" type="pic"/>
          </p:nvPr>
        </p:nvSpPr>
        <p:spPr>
          <a:xfrm>
            <a:off x="4571998" y="1581348"/>
            <a:ext cx="1311185" cy="108631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69" name="Shape 269"/>
          <p:cNvSpPr/>
          <p:nvPr>
            <p:ph idx="3" type="pic"/>
          </p:nvPr>
        </p:nvSpPr>
        <p:spPr>
          <a:xfrm>
            <a:off x="5883184" y="1581348"/>
            <a:ext cx="1311185" cy="108631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0" name="Shape 270"/>
          <p:cNvSpPr/>
          <p:nvPr>
            <p:ph idx="2" type="pic"/>
          </p:nvPr>
        </p:nvSpPr>
        <p:spPr>
          <a:xfrm>
            <a:off x="5883184" y="2667660"/>
            <a:ext cx="1311185" cy="108631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1" name="Shape 271"/>
          <p:cNvSpPr/>
          <p:nvPr>
            <p:ph idx="5" type="pic"/>
          </p:nvPr>
        </p:nvSpPr>
        <p:spPr>
          <a:xfrm>
            <a:off x="4571998" y="2667659"/>
            <a:ext cx="1311185" cy="108631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2" name="Shape 272"/>
          <p:cNvSpPr/>
          <p:nvPr>
            <p:ph idx="6" type="pic"/>
          </p:nvPr>
        </p:nvSpPr>
        <p:spPr>
          <a:xfrm>
            <a:off x="3260811" y="2667659"/>
            <a:ext cx="1311185" cy="108631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3" name="Shape 273"/>
          <p:cNvSpPr/>
          <p:nvPr>
            <p:ph idx="9" type="pic"/>
          </p:nvPr>
        </p:nvSpPr>
        <p:spPr>
          <a:xfrm>
            <a:off x="1949631" y="2667658"/>
            <a:ext cx="1311185" cy="108631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sp>
        <p:nvSpPr>
          <p:cNvPr id="279" name="Shape 279"/>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280" name="Shape 280"/>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PT Sans"/>
              <a:buNone/>
            </a:pPr>
            <a:r>
              <a:rPr b="0" i="0" lang="en" sz="2400" u="none" cap="none" strike="noStrike">
                <a:solidFill>
                  <a:schemeClr val="dk1"/>
                </a:solidFill>
                <a:latin typeface="PT Sans"/>
                <a:ea typeface="PT Sans"/>
                <a:cs typeface="PT Sans"/>
                <a:sym typeface="PT Sans"/>
              </a:rPr>
              <a:t>Company Service</a:t>
            </a:r>
            <a:endParaRPr b="0" i="0" sz="2400" u="none" cap="none" strike="noStrike">
              <a:solidFill>
                <a:schemeClr val="dk1"/>
              </a:solidFill>
              <a:latin typeface="PT Sans"/>
              <a:ea typeface="PT Sans"/>
              <a:cs typeface="PT Sans"/>
              <a:sym typeface="PT Sans"/>
            </a:endParaRPr>
          </a:p>
        </p:txBody>
      </p:sp>
      <p:sp>
        <p:nvSpPr>
          <p:cNvPr id="281" name="Shape 281"/>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chemeClr val="dk1"/>
              </a:buClr>
              <a:buSzPts val="800"/>
              <a:buFont typeface="Arial"/>
              <a:buChar char="•"/>
            </a:pPr>
            <a:r>
              <a:rPr b="0" i="0" lang="en" sz="800" u="none" cap="none" strike="noStrike">
                <a:solidFill>
                  <a:schemeClr val="dk1"/>
                </a:solidFill>
                <a:latin typeface="PT Sans"/>
                <a:ea typeface="PT Sans"/>
                <a:cs typeface="PT Sans"/>
                <a:sym typeface="PT Sans"/>
              </a:rPr>
              <a:t>Lorem ipsum dolor sit amet agam facer modo data lorem ipsum dolor sit amet agam facer modo data</a:t>
            </a:r>
            <a:endParaRPr b="0" i="0" sz="800" u="none" cap="none" strike="noStrike">
              <a:solidFill>
                <a:schemeClr val="dk1"/>
              </a:solidFill>
              <a:latin typeface="PT Sans"/>
              <a:ea typeface="PT Sans"/>
              <a:cs typeface="PT Sans"/>
              <a:sym typeface="PT Sans"/>
            </a:endParaRPr>
          </a:p>
        </p:txBody>
      </p:sp>
      <p:sp>
        <p:nvSpPr>
          <p:cNvPr id="282" name="Shape 28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b="0" i="0" sz="900">
              <a:solidFill>
                <a:srgbClr val="7F7F7F"/>
              </a:solidFill>
              <a:latin typeface="PT Sans"/>
              <a:ea typeface="PT Sans"/>
              <a:cs typeface="PT Sans"/>
              <a:sym typeface="PT Sans"/>
            </a:endParaRPr>
          </a:p>
        </p:txBody>
      </p:sp>
      <p:sp>
        <p:nvSpPr>
          <p:cNvPr id="283" name="Shape 283"/>
          <p:cNvSpPr/>
          <p:nvPr/>
        </p:nvSpPr>
        <p:spPr>
          <a:xfrm>
            <a:off x="1216384" y="1676401"/>
            <a:ext cx="1393372" cy="1393372"/>
          </a:xfrm>
          <a:prstGeom prst="ellipse">
            <a:avLst/>
          </a:prstGeom>
          <a:solidFill>
            <a:srgbClr val="CA2255">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4" name="Shape 284"/>
          <p:cNvSpPr/>
          <p:nvPr/>
        </p:nvSpPr>
        <p:spPr>
          <a:xfrm>
            <a:off x="2986895" y="1676401"/>
            <a:ext cx="1393372" cy="1393372"/>
          </a:xfrm>
          <a:prstGeom prst="ellipse">
            <a:avLst/>
          </a:prstGeom>
          <a:solidFill>
            <a:srgbClr val="722E79">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5" name="Shape 285"/>
          <p:cNvSpPr/>
          <p:nvPr/>
        </p:nvSpPr>
        <p:spPr>
          <a:xfrm>
            <a:off x="4757406" y="1676401"/>
            <a:ext cx="1393372" cy="1393372"/>
          </a:xfrm>
          <a:prstGeom prst="ellipse">
            <a:avLst/>
          </a:prstGeom>
          <a:solidFill>
            <a:srgbClr val="FFDA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6" name="Shape 286"/>
          <p:cNvSpPr/>
          <p:nvPr/>
        </p:nvSpPr>
        <p:spPr>
          <a:xfrm>
            <a:off x="6527916" y="1676401"/>
            <a:ext cx="1393372" cy="1393372"/>
          </a:xfrm>
          <a:prstGeom prst="ellipse">
            <a:avLst/>
          </a:prstGeom>
          <a:solidFill>
            <a:srgbClr val="8DC63F">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7" name="Shape 287"/>
          <p:cNvSpPr/>
          <p:nvPr/>
        </p:nvSpPr>
        <p:spPr>
          <a:xfrm>
            <a:off x="4332050" y="1251177"/>
            <a:ext cx="479901"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8" name="Shape 288"/>
          <p:cNvSpPr/>
          <p:nvPr/>
        </p:nvSpPr>
        <p:spPr>
          <a:xfrm>
            <a:off x="1107528" y="1567544"/>
            <a:ext cx="1611085" cy="1611085"/>
          </a:xfrm>
          <a:prstGeom prst="ellipse">
            <a:avLst/>
          </a:prstGeom>
          <a:noFill/>
          <a:ln cap="flat" cmpd="sng" w="28575">
            <a:solidFill>
              <a:schemeClr val="accent1"/>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9" name="Shape 289"/>
          <p:cNvSpPr/>
          <p:nvPr/>
        </p:nvSpPr>
        <p:spPr>
          <a:xfrm>
            <a:off x="2878039" y="1567544"/>
            <a:ext cx="1611085" cy="1611085"/>
          </a:xfrm>
          <a:prstGeom prst="ellipse">
            <a:avLst/>
          </a:prstGeom>
          <a:noFill/>
          <a:ln cap="flat" cmpd="sng" w="28575">
            <a:solidFill>
              <a:schemeClr val="accent3"/>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0" name="Shape 290"/>
          <p:cNvSpPr/>
          <p:nvPr/>
        </p:nvSpPr>
        <p:spPr>
          <a:xfrm>
            <a:off x="4648550" y="1567544"/>
            <a:ext cx="1611085" cy="1611085"/>
          </a:xfrm>
          <a:prstGeom prst="ellipse">
            <a:avLst/>
          </a:prstGeom>
          <a:noFill/>
          <a:ln cap="flat" cmpd="sng" w="28575">
            <a:solidFill>
              <a:schemeClr val="accent4"/>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1" name="Shape 291"/>
          <p:cNvSpPr/>
          <p:nvPr/>
        </p:nvSpPr>
        <p:spPr>
          <a:xfrm>
            <a:off x="6419060" y="1567544"/>
            <a:ext cx="1611085" cy="1611085"/>
          </a:xfrm>
          <a:prstGeom prst="ellipse">
            <a:avLst/>
          </a:prstGeom>
          <a:noFill/>
          <a:ln cap="flat" cmpd="sng" w="28575">
            <a:solidFill>
              <a:schemeClr val="accent5"/>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2" name="Shape 292"/>
          <p:cNvSpPr/>
          <p:nvPr/>
        </p:nvSpPr>
        <p:spPr>
          <a:xfrm>
            <a:off x="1106299" y="3840450"/>
            <a:ext cx="1612200" cy="663600"/>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lang="en" sz="800">
                <a:solidFill>
                  <a:srgbClr val="7F7F7F"/>
                </a:solidFill>
                <a:latin typeface="PT Sans"/>
                <a:ea typeface="PT Sans"/>
                <a:cs typeface="PT Sans"/>
                <a:sym typeface="PT Sans"/>
              </a:rPr>
              <a:t>This letterhead design is meant to projects an texts image of  to &amp;  professionalism and for reliability A By using you simple lorem yours</a:t>
            </a:r>
            <a:endParaRPr sz="1100"/>
          </a:p>
        </p:txBody>
      </p:sp>
      <p:sp>
        <p:nvSpPr>
          <p:cNvPr id="293" name="Shape 293"/>
          <p:cNvSpPr txBox="1"/>
          <p:nvPr/>
        </p:nvSpPr>
        <p:spPr>
          <a:xfrm>
            <a:off x="1391290" y="3309129"/>
            <a:ext cx="1042361" cy="455125"/>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400">
                <a:solidFill>
                  <a:schemeClr val="dk1"/>
                </a:solidFill>
                <a:latin typeface="PT Sans"/>
                <a:ea typeface="PT Sans"/>
                <a:cs typeface="PT Sans"/>
                <a:sym typeface="PT Sans"/>
              </a:rPr>
              <a:t>Service</a:t>
            </a:r>
            <a:endParaRPr sz="1100"/>
          </a:p>
          <a:p>
            <a:pPr indent="0" lvl="0" marL="0" marR="0" rtl="0" algn="ctr">
              <a:lnSpc>
                <a:spcPct val="100000"/>
              </a:lnSpc>
              <a:spcBef>
                <a:spcPts val="0"/>
              </a:spcBef>
              <a:spcAft>
                <a:spcPts val="0"/>
              </a:spcAft>
              <a:buNone/>
            </a:pPr>
            <a:r>
              <a:rPr b="1" lang="en" sz="1500">
                <a:solidFill>
                  <a:schemeClr val="accent1"/>
                </a:solidFill>
                <a:latin typeface="PT Sans"/>
                <a:ea typeface="PT Sans"/>
                <a:cs typeface="PT Sans"/>
                <a:sym typeface="PT Sans"/>
              </a:rPr>
              <a:t>Name One</a:t>
            </a:r>
            <a:endParaRPr sz="1100"/>
          </a:p>
        </p:txBody>
      </p:sp>
      <p:sp>
        <p:nvSpPr>
          <p:cNvPr id="294" name="Shape 294"/>
          <p:cNvSpPr/>
          <p:nvPr/>
        </p:nvSpPr>
        <p:spPr>
          <a:xfrm>
            <a:off x="2875050" y="3840450"/>
            <a:ext cx="1611000" cy="663600"/>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lang="en" sz="800">
                <a:solidFill>
                  <a:srgbClr val="7F7F7F"/>
                </a:solidFill>
                <a:latin typeface="PT Sans"/>
                <a:ea typeface="PT Sans"/>
                <a:cs typeface="PT Sans"/>
                <a:sym typeface="PT Sans"/>
              </a:rPr>
              <a:t>This letterhead design is meant to projects an texts image of  to &amp;  professionalism and for reliability A By using you simple lorem yours</a:t>
            </a:r>
            <a:endParaRPr sz="1100"/>
          </a:p>
        </p:txBody>
      </p:sp>
      <p:sp>
        <p:nvSpPr>
          <p:cNvPr id="295" name="Shape 295"/>
          <p:cNvSpPr txBox="1"/>
          <p:nvPr/>
        </p:nvSpPr>
        <p:spPr>
          <a:xfrm>
            <a:off x="3159403" y="3309129"/>
            <a:ext cx="1042361" cy="455125"/>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400">
                <a:solidFill>
                  <a:schemeClr val="dk1"/>
                </a:solidFill>
                <a:latin typeface="PT Sans"/>
                <a:ea typeface="PT Sans"/>
                <a:cs typeface="PT Sans"/>
                <a:sym typeface="PT Sans"/>
              </a:rPr>
              <a:t>Service</a:t>
            </a:r>
            <a:endParaRPr sz="1100"/>
          </a:p>
          <a:p>
            <a:pPr indent="0" lvl="0" marL="0" marR="0" rtl="0" algn="ctr">
              <a:lnSpc>
                <a:spcPct val="100000"/>
              </a:lnSpc>
              <a:spcBef>
                <a:spcPts val="0"/>
              </a:spcBef>
              <a:spcAft>
                <a:spcPts val="0"/>
              </a:spcAft>
              <a:buNone/>
            </a:pPr>
            <a:r>
              <a:rPr b="1" lang="en" sz="1500">
                <a:solidFill>
                  <a:schemeClr val="accent3"/>
                </a:solidFill>
                <a:latin typeface="PT Sans"/>
                <a:ea typeface="PT Sans"/>
                <a:cs typeface="PT Sans"/>
                <a:sym typeface="PT Sans"/>
              </a:rPr>
              <a:t>Name Two</a:t>
            </a:r>
            <a:endParaRPr sz="1100"/>
          </a:p>
        </p:txBody>
      </p:sp>
      <p:sp>
        <p:nvSpPr>
          <p:cNvPr id="296" name="Shape 296"/>
          <p:cNvSpPr/>
          <p:nvPr/>
        </p:nvSpPr>
        <p:spPr>
          <a:xfrm>
            <a:off x="4647987" y="3840450"/>
            <a:ext cx="1611000" cy="663600"/>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lang="en" sz="800">
                <a:solidFill>
                  <a:srgbClr val="7F7F7F"/>
                </a:solidFill>
                <a:latin typeface="PT Sans"/>
                <a:ea typeface="PT Sans"/>
                <a:cs typeface="PT Sans"/>
                <a:sym typeface="PT Sans"/>
              </a:rPr>
              <a:t>This letterhead design is meant to projects an texts image of  to &amp;  professionalism and for reliability A By using you simple lorem yours</a:t>
            </a:r>
            <a:endParaRPr sz="1100"/>
          </a:p>
        </p:txBody>
      </p:sp>
      <p:sp>
        <p:nvSpPr>
          <p:cNvPr id="297" name="Shape 297"/>
          <p:cNvSpPr txBox="1"/>
          <p:nvPr/>
        </p:nvSpPr>
        <p:spPr>
          <a:xfrm>
            <a:off x="4880194" y="3309129"/>
            <a:ext cx="1146598" cy="453971"/>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400">
                <a:solidFill>
                  <a:schemeClr val="dk1"/>
                </a:solidFill>
                <a:latin typeface="PT Sans"/>
                <a:ea typeface="PT Sans"/>
                <a:cs typeface="PT Sans"/>
                <a:sym typeface="PT Sans"/>
              </a:rPr>
              <a:t>Service</a:t>
            </a:r>
            <a:endParaRPr sz="1100"/>
          </a:p>
          <a:p>
            <a:pPr indent="0" lvl="0" marL="0" marR="0" rtl="0" algn="ctr">
              <a:lnSpc>
                <a:spcPct val="100000"/>
              </a:lnSpc>
              <a:spcBef>
                <a:spcPts val="0"/>
              </a:spcBef>
              <a:spcAft>
                <a:spcPts val="0"/>
              </a:spcAft>
              <a:buNone/>
            </a:pPr>
            <a:r>
              <a:rPr b="1" lang="en" sz="1500">
                <a:solidFill>
                  <a:schemeClr val="accent4"/>
                </a:solidFill>
                <a:latin typeface="PT Sans"/>
                <a:ea typeface="PT Sans"/>
                <a:cs typeface="PT Sans"/>
                <a:sym typeface="PT Sans"/>
              </a:rPr>
              <a:t>Name Three</a:t>
            </a:r>
            <a:endParaRPr sz="1100"/>
          </a:p>
        </p:txBody>
      </p:sp>
      <p:sp>
        <p:nvSpPr>
          <p:cNvPr id="298" name="Shape 298"/>
          <p:cNvSpPr/>
          <p:nvPr/>
        </p:nvSpPr>
        <p:spPr>
          <a:xfrm>
            <a:off x="6418500" y="3840450"/>
            <a:ext cx="1611000" cy="663600"/>
          </a:xfrm>
          <a:prstGeom prst="rect">
            <a:avLst/>
          </a:prstGeom>
          <a:noFill/>
          <a:ln>
            <a:noFill/>
          </a:ln>
        </p:spPr>
        <p:txBody>
          <a:bodyPr anchorCtr="0" anchor="ctr" bIns="0" lIns="0" spcFirstLastPara="1" rIns="0" wrap="square" tIns="0">
            <a:noAutofit/>
          </a:bodyPr>
          <a:lstStyle/>
          <a:p>
            <a:pPr indent="0" lvl="0" marL="0" marR="0" rtl="0" algn="ctr">
              <a:lnSpc>
                <a:spcPct val="110000"/>
              </a:lnSpc>
              <a:spcBef>
                <a:spcPts val="0"/>
              </a:spcBef>
              <a:spcAft>
                <a:spcPts val="0"/>
              </a:spcAft>
              <a:buNone/>
            </a:pPr>
            <a:r>
              <a:rPr lang="en" sz="800">
                <a:solidFill>
                  <a:srgbClr val="7F7F7F"/>
                </a:solidFill>
                <a:latin typeface="PT Sans"/>
                <a:ea typeface="PT Sans"/>
                <a:cs typeface="PT Sans"/>
                <a:sym typeface="PT Sans"/>
              </a:rPr>
              <a:t>This letterhead design is meant to projects an texts image of  to &amp;  professionalism and for reliability A By using you simple lorem yours</a:t>
            </a:r>
            <a:endParaRPr sz="1100"/>
          </a:p>
        </p:txBody>
      </p:sp>
      <p:sp>
        <p:nvSpPr>
          <p:cNvPr id="299" name="Shape 299"/>
          <p:cNvSpPr txBox="1"/>
          <p:nvPr/>
        </p:nvSpPr>
        <p:spPr>
          <a:xfrm>
            <a:off x="6650704" y="3309129"/>
            <a:ext cx="1146598" cy="453971"/>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400">
                <a:solidFill>
                  <a:schemeClr val="dk1"/>
                </a:solidFill>
                <a:latin typeface="PT Sans"/>
                <a:ea typeface="PT Sans"/>
                <a:cs typeface="PT Sans"/>
                <a:sym typeface="PT Sans"/>
              </a:rPr>
              <a:t>Service</a:t>
            </a:r>
            <a:endParaRPr sz="1100"/>
          </a:p>
          <a:p>
            <a:pPr indent="0" lvl="0" marL="0" marR="0" rtl="0" algn="ctr">
              <a:lnSpc>
                <a:spcPct val="100000"/>
              </a:lnSpc>
              <a:spcBef>
                <a:spcPts val="0"/>
              </a:spcBef>
              <a:spcAft>
                <a:spcPts val="0"/>
              </a:spcAft>
              <a:buNone/>
            </a:pPr>
            <a:r>
              <a:rPr b="1" lang="en" sz="1500">
                <a:solidFill>
                  <a:schemeClr val="accent5"/>
                </a:solidFill>
                <a:latin typeface="PT Sans"/>
                <a:ea typeface="PT Sans"/>
                <a:cs typeface="PT Sans"/>
                <a:sym typeface="PT Sans"/>
              </a:rPr>
              <a:t>Name Four</a:t>
            </a:r>
            <a:endParaRPr sz="1100"/>
          </a:p>
        </p:txBody>
      </p:sp>
      <p:sp>
        <p:nvSpPr>
          <p:cNvPr id="300" name="Shape 300"/>
          <p:cNvSpPr/>
          <p:nvPr>
            <p:ph idx="5" type="pic"/>
          </p:nvPr>
        </p:nvSpPr>
        <p:spPr>
          <a:xfrm>
            <a:off x="6529114" y="1676401"/>
            <a:ext cx="1392174" cy="1392174"/>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01" name="Shape 301"/>
          <p:cNvSpPr/>
          <p:nvPr>
            <p:ph idx="4" type="pic"/>
          </p:nvPr>
        </p:nvSpPr>
        <p:spPr>
          <a:xfrm>
            <a:off x="4758604" y="1676401"/>
            <a:ext cx="1392174" cy="1392174"/>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02" name="Shape 302"/>
          <p:cNvSpPr/>
          <p:nvPr>
            <p:ph idx="3" type="pic"/>
          </p:nvPr>
        </p:nvSpPr>
        <p:spPr>
          <a:xfrm>
            <a:off x="2985696" y="1676401"/>
            <a:ext cx="1392174" cy="1392174"/>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03" name="Shape 303"/>
          <p:cNvSpPr/>
          <p:nvPr>
            <p:ph idx="2" type="pic"/>
          </p:nvPr>
        </p:nvSpPr>
        <p:spPr>
          <a:xfrm>
            <a:off x="1216384" y="1676401"/>
            <a:ext cx="1392174" cy="1392174"/>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 name="Shape 308"/>
        <p:cNvGrpSpPr/>
        <p:nvPr/>
      </p:nvGrpSpPr>
      <p:grpSpPr>
        <a:xfrm>
          <a:off x="0" y="0"/>
          <a:ext cx="0" cy="0"/>
          <a:chOff x="0" y="0"/>
          <a:chExt cx="0" cy="0"/>
        </a:xfrm>
      </p:grpSpPr>
      <p:sp>
        <p:nvSpPr>
          <p:cNvPr id="309" name="Shape 309"/>
          <p:cNvSpPr txBox="1"/>
          <p:nvPr>
            <p:ph idx="12" type="sldNum"/>
          </p:nvPr>
        </p:nvSpPr>
        <p:spPr>
          <a:xfrm>
            <a:off x="8271630" y="4812800"/>
            <a:ext cx="291071" cy="19425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800">
                <a:solidFill>
                  <a:schemeClr val="lt1"/>
                </a:solidFill>
                <a:latin typeface="PT Sans"/>
                <a:ea typeface="PT Sans"/>
                <a:cs typeface="PT Sans"/>
                <a:sym typeface="PT Sans"/>
              </a:rPr>
              <a:t>‹#›</a:t>
            </a:fld>
            <a:endParaRPr b="0" i="0" sz="800">
              <a:solidFill>
                <a:schemeClr val="lt1"/>
              </a:solidFill>
              <a:latin typeface="PT Sans"/>
              <a:ea typeface="PT Sans"/>
              <a:cs typeface="PT Sans"/>
              <a:sym typeface="PT Sans"/>
            </a:endParaRPr>
          </a:p>
        </p:txBody>
      </p:sp>
      <p:sp>
        <p:nvSpPr>
          <p:cNvPr id="310" name="Shape 310"/>
          <p:cNvSpPr txBox="1"/>
          <p:nvPr>
            <p:ph type="title"/>
          </p:nvPr>
        </p:nvSpPr>
        <p:spPr>
          <a:xfrm>
            <a:off x="628650" y="442406"/>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2400"/>
              <a:buFont typeface="PT Sans"/>
              <a:buNone/>
            </a:pPr>
            <a:r>
              <a:rPr b="1" i="0" lang="en" sz="2400" u="none" cap="none" strike="noStrike">
                <a:solidFill>
                  <a:srgbClr val="3F3F3F"/>
                </a:solidFill>
                <a:latin typeface="PT Sans"/>
                <a:ea typeface="PT Sans"/>
                <a:cs typeface="PT Sans"/>
                <a:sym typeface="PT Sans"/>
              </a:rPr>
              <a:t>Company </a:t>
            </a:r>
            <a:r>
              <a:rPr b="1" i="0" lang="en" sz="2400" u="none" cap="none" strike="noStrike">
                <a:solidFill>
                  <a:schemeClr val="accent1"/>
                </a:solidFill>
                <a:latin typeface="PT Sans"/>
                <a:ea typeface="PT Sans"/>
                <a:cs typeface="PT Sans"/>
                <a:sym typeface="PT Sans"/>
              </a:rPr>
              <a:t>Portfolio</a:t>
            </a:r>
            <a:endParaRPr sz="1100"/>
          </a:p>
        </p:txBody>
      </p:sp>
      <p:sp>
        <p:nvSpPr>
          <p:cNvPr id="311" name="Shape 311"/>
          <p:cNvSpPr txBox="1"/>
          <p:nvPr>
            <p:ph idx="1" type="body"/>
          </p:nvPr>
        </p:nvSpPr>
        <p:spPr>
          <a:xfrm>
            <a:off x="628651" y="925286"/>
            <a:ext cx="7886699" cy="195943"/>
          </a:xfrm>
          <a:prstGeom prst="rect">
            <a:avLst/>
          </a:prstGeom>
          <a:noFill/>
          <a:ln>
            <a:noFill/>
          </a:ln>
        </p:spPr>
        <p:txBody>
          <a:bodyPr anchorCtr="0" anchor="t" bIns="34275" lIns="68575" spcFirstLastPara="1" rIns="68575" wrap="square" tIns="34275">
            <a:noAutofit/>
          </a:bodyPr>
          <a:lstStyle/>
          <a:p>
            <a:pPr indent="-177800" lvl="0" marL="177800" marR="0" rtl="0" algn="ctr">
              <a:lnSpc>
                <a:spcPct val="90000"/>
              </a:lnSpc>
              <a:spcBef>
                <a:spcPts val="0"/>
              </a:spcBef>
              <a:spcAft>
                <a:spcPts val="0"/>
              </a:spcAft>
              <a:buClr>
                <a:srgbClr val="7F7F7F"/>
              </a:buClr>
              <a:buSzPts val="800"/>
              <a:buFont typeface="Arial"/>
              <a:buChar char="•"/>
            </a:pPr>
            <a:r>
              <a:rPr b="0" i="0" lang="en" sz="800" u="none" cap="none" strike="noStrike">
                <a:solidFill>
                  <a:srgbClr val="7F7F7F"/>
                </a:solidFill>
                <a:latin typeface="PT Sans"/>
                <a:ea typeface="PT Sans"/>
                <a:cs typeface="PT Sans"/>
                <a:sym typeface="PT Sans"/>
              </a:rPr>
              <a:t>Lorem ipsum dolor sit amet agam facer modo data lorem ipsum dolor sit amet agam facer modo data</a:t>
            </a:r>
            <a:endParaRPr b="0" i="0" sz="800" u="none" cap="none" strike="noStrike">
              <a:solidFill>
                <a:schemeClr val="dk1"/>
              </a:solidFill>
              <a:latin typeface="PT Sans"/>
              <a:ea typeface="PT Sans"/>
              <a:cs typeface="PT Sans"/>
              <a:sym typeface="PT Sans"/>
            </a:endParaRPr>
          </a:p>
        </p:txBody>
      </p:sp>
      <p:sp>
        <p:nvSpPr>
          <p:cNvPr id="312" name="Shape 31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7F7F7F"/>
                </a:solidFill>
                <a:latin typeface="PT Sans"/>
                <a:ea typeface="PT Sans"/>
                <a:cs typeface="PT Sans"/>
                <a:sym typeface="PT Sans"/>
              </a:rPr>
              <a:t>www.website.com</a:t>
            </a:r>
            <a:endParaRPr b="0" i="0" sz="900">
              <a:solidFill>
                <a:srgbClr val="7F7F7F"/>
              </a:solidFill>
              <a:latin typeface="PT Sans"/>
              <a:ea typeface="PT Sans"/>
              <a:cs typeface="PT Sans"/>
              <a:sym typeface="PT Sans"/>
            </a:endParaRPr>
          </a:p>
        </p:txBody>
      </p:sp>
      <p:sp>
        <p:nvSpPr>
          <p:cNvPr id="313" name="Shape 313"/>
          <p:cNvSpPr/>
          <p:nvPr/>
        </p:nvSpPr>
        <p:spPr>
          <a:xfrm>
            <a:off x="4332050" y="1251177"/>
            <a:ext cx="479901" cy="4114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4" name="Shape 314"/>
          <p:cNvSpPr/>
          <p:nvPr/>
        </p:nvSpPr>
        <p:spPr>
          <a:xfrm>
            <a:off x="5258265" y="1682501"/>
            <a:ext cx="1349829" cy="1223984"/>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5" name="Shape 315"/>
          <p:cNvSpPr/>
          <p:nvPr/>
        </p:nvSpPr>
        <p:spPr>
          <a:xfrm>
            <a:off x="1165231" y="1682501"/>
            <a:ext cx="2713555" cy="1308243"/>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6" name="Shape 316"/>
          <p:cNvSpPr/>
          <p:nvPr/>
        </p:nvSpPr>
        <p:spPr>
          <a:xfrm>
            <a:off x="1858500" y="2506475"/>
            <a:ext cx="1884600" cy="2811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lt1"/>
                </a:solidFill>
                <a:latin typeface="PT Sans"/>
                <a:ea typeface="PT Sans"/>
                <a:cs typeface="PT Sans"/>
                <a:sym typeface="PT Sans"/>
              </a:rPr>
              <a:t>This letterhead design is meant to project an image of profession and reliability.</a:t>
            </a:r>
            <a:endParaRPr sz="1100"/>
          </a:p>
        </p:txBody>
      </p:sp>
      <p:sp>
        <p:nvSpPr>
          <p:cNvPr id="317" name="Shape 317"/>
          <p:cNvSpPr/>
          <p:nvPr/>
        </p:nvSpPr>
        <p:spPr>
          <a:xfrm>
            <a:off x="1489772" y="2518459"/>
            <a:ext cx="257121" cy="257121"/>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318" name="Shape 318"/>
          <p:cNvSpPr txBox="1"/>
          <p:nvPr/>
        </p:nvSpPr>
        <p:spPr>
          <a:xfrm>
            <a:off x="1403345" y="1885673"/>
            <a:ext cx="1115273" cy="551594"/>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500">
                <a:solidFill>
                  <a:schemeClr val="accent4"/>
                </a:solidFill>
                <a:latin typeface="PT Sans"/>
                <a:ea typeface="PT Sans"/>
                <a:cs typeface="PT Sans"/>
                <a:sym typeface="PT Sans"/>
              </a:rPr>
              <a:t>Awesome</a:t>
            </a:r>
            <a:r>
              <a:rPr lang="en" sz="1500">
                <a:solidFill>
                  <a:schemeClr val="dk1"/>
                </a:solidFill>
                <a:latin typeface="PT Sans"/>
                <a:ea typeface="PT Sans"/>
                <a:cs typeface="PT Sans"/>
                <a:sym typeface="PT Sans"/>
              </a:rPr>
              <a:t> </a:t>
            </a:r>
            <a:r>
              <a:rPr b="1" lang="en" sz="1900">
                <a:solidFill>
                  <a:schemeClr val="lt1"/>
                </a:solidFill>
                <a:latin typeface="PT Sans"/>
                <a:ea typeface="PT Sans"/>
                <a:cs typeface="PT Sans"/>
                <a:sym typeface="PT Sans"/>
              </a:rPr>
              <a:t>Headling</a:t>
            </a:r>
            <a:endParaRPr b="1" sz="1900">
              <a:solidFill>
                <a:schemeClr val="lt1"/>
              </a:solidFill>
              <a:latin typeface="PT Sans"/>
              <a:ea typeface="PT Sans"/>
              <a:cs typeface="PT Sans"/>
              <a:sym typeface="PT Sans"/>
            </a:endParaRPr>
          </a:p>
        </p:txBody>
      </p:sp>
      <p:grpSp>
        <p:nvGrpSpPr>
          <p:cNvPr id="319" name="Shape 319"/>
          <p:cNvGrpSpPr/>
          <p:nvPr/>
        </p:nvGrpSpPr>
        <p:grpSpPr>
          <a:xfrm>
            <a:off x="5339992" y="1941224"/>
            <a:ext cx="1186374" cy="706538"/>
            <a:chOff x="1170043" y="4245954"/>
            <a:chExt cx="2501214" cy="942051"/>
          </a:xfrm>
        </p:grpSpPr>
        <p:sp>
          <p:nvSpPr>
            <p:cNvPr id="320" name="Shape 320"/>
            <p:cNvSpPr txBox="1"/>
            <p:nvPr/>
          </p:nvSpPr>
          <p:spPr>
            <a:xfrm>
              <a:off x="1170043" y="4634007"/>
              <a:ext cx="250121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PT Sans"/>
                  <a:ea typeface="PT Sans"/>
                  <a:cs typeface="PT Sans"/>
                  <a:sym typeface="PT Sans"/>
                </a:rPr>
                <a:t>Text of the printing for</a:t>
              </a:r>
              <a:endParaRPr sz="1100"/>
            </a:p>
            <a:p>
              <a:pPr indent="0" lvl="0" marL="0" marR="0" rtl="0" algn="ctr">
                <a:spcBef>
                  <a:spcPts val="0"/>
                </a:spcBef>
                <a:spcAft>
                  <a:spcPts val="0"/>
                </a:spcAft>
                <a:buNone/>
              </a:pPr>
              <a:r>
                <a:rPr lang="en" sz="800">
                  <a:solidFill>
                    <a:schemeClr val="dk1"/>
                  </a:solidFill>
                  <a:latin typeface="PT Sans"/>
                  <a:ea typeface="PT Sans"/>
                  <a:cs typeface="PT Sans"/>
                  <a:sym typeface="PT Sans"/>
                </a:rPr>
                <a:t>Typeset industry lorem</a:t>
              </a:r>
              <a:endParaRPr sz="1100"/>
            </a:p>
            <a:p>
              <a:pPr indent="0" lvl="0" marL="0" marR="0" rtl="0" algn="ctr">
                <a:spcBef>
                  <a:spcPts val="0"/>
                </a:spcBef>
                <a:spcAft>
                  <a:spcPts val="0"/>
                </a:spcAft>
                <a:buNone/>
              </a:pPr>
              <a:r>
                <a:rPr lang="en" sz="800">
                  <a:solidFill>
                    <a:schemeClr val="dk1"/>
                  </a:solidFill>
                  <a:latin typeface="PT Sans"/>
                  <a:ea typeface="PT Sans"/>
                  <a:cs typeface="PT Sans"/>
                  <a:sym typeface="PT Sans"/>
                </a:rPr>
                <a:t>best of the printing for</a:t>
              </a:r>
              <a:endParaRPr sz="1100"/>
            </a:p>
          </p:txBody>
        </p:sp>
        <p:sp>
          <p:nvSpPr>
            <p:cNvPr id="321" name="Shape 321"/>
            <p:cNvSpPr txBox="1"/>
            <p:nvPr/>
          </p:nvSpPr>
          <p:spPr>
            <a:xfrm>
              <a:off x="1170043" y="4245954"/>
              <a:ext cx="250121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PT Sans"/>
                  <a:ea typeface="PT Sans"/>
                  <a:cs typeface="PT Sans"/>
                  <a:sym typeface="PT Sans"/>
                </a:rPr>
                <a:t>Example</a:t>
              </a:r>
              <a:endParaRPr sz="1100"/>
            </a:p>
          </p:txBody>
        </p:sp>
      </p:grpSp>
      <p:sp>
        <p:nvSpPr>
          <p:cNvPr id="322" name="Shape 322"/>
          <p:cNvSpPr/>
          <p:nvPr>
            <p:ph idx="5" type="pic"/>
          </p:nvPr>
        </p:nvSpPr>
        <p:spPr>
          <a:xfrm>
            <a:off x="3897086" y="1682501"/>
            <a:ext cx="1349828" cy="254115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23" name="Shape 323"/>
          <p:cNvSpPr/>
          <p:nvPr>
            <p:ph idx="3" type="pic"/>
          </p:nvPr>
        </p:nvSpPr>
        <p:spPr>
          <a:xfrm>
            <a:off x="2528957" y="2999673"/>
            <a:ext cx="1349828" cy="122398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24" name="Shape 324"/>
          <p:cNvSpPr/>
          <p:nvPr>
            <p:ph idx="2" type="pic"/>
          </p:nvPr>
        </p:nvSpPr>
        <p:spPr>
          <a:xfrm>
            <a:off x="1167778" y="2999673"/>
            <a:ext cx="1349828" cy="122398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25" name="Shape 325"/>
          <p:cNvSpPr/>
          <p:nvPr>
            <p:ph idx="6" type="pic"/>
          </p:nvPr>
        </p:nvSpPr>
        <p:spPr>
          <a:xfrm>
            <a:off x="5258265" y="2918989"/>
            <a:ext cx="2711008" cy="130466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326" name="Shape 326"/>
          <p:cNvSpPr/>
          <p:nvPr>
            <p:ph idx="4" type="pic"/>
          </p:nvPr>
        </p:nvSpPr>
        <p:spPr>
          <a:xfrm>
            <a:off x="6619444" y="1682501"/>
            <a:ext cx="1349829" cy="122398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heme_Master">
  <a:themeElements>
    <a:clrScheme name="Custom 26">
      <a:dk1>
        <a:srgbClr val="000000"/>
      </a:dk1>
      <a:lt1>
        <a:srgbClr val="FFFFFF"/>
      </a:lt1>
      <a:dk2>
        <a:srgbClr val="44546A"/>
      </a:dk2>
      <a:lt2>
        <a:srgbClr val="E7E6E6"/>
      </a:lt2>
      <a:accent1>
        <a:srgbClr val="CA2255"/>
      </a:accent1>
      <a:accent2>
        <a:srgbClr val="00C0F3"/>
      </a:accent2>
      <a:accent3>
        <a:srgbClr val="722E79"/>
      </a:accent3>
      <a:accent4>
        <a:srgbClr val="FFDA00"/>
      </a:accent4>
      <a:accent5>
        <a:srgbClr val="8DC63F"/>
      </a:accent5>
      <a:accent6>
        <a:srgbClr val="00B3BD"/>
      </a:accent6>
      <a:hlink>
        <a:srgbClr val="0563C1"/>
      </a:hlink>
      <a:folHlink>
        <a:srgbClr val="722E7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