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22"/>
  </p:notesMasterIdLst>
  <p:handoutMasterIdLst>
    <p:handoutMasterId r:id="rId23"/>
  </p:handoutMasterIdLst>
  <p:sldIdLst>
    <p:sldId id="966" r:id="rId2"/>
    <p:sldId id="951" r:id="rId3"/>
    <p:sldId id="922" r:id="rId4"/>
    <p:sldId id="971" r:id="rId5"/>
    <p:sldId id="970" r:id="rId6"/>
    <p:sldId id="952" r:id="rId7"/>
    <p:sldId id="967" r:id="rId8"/>
    <p:sldId id="923" r:id="rId9"/>
    <p:sldId id="924" r:id="rId10"/>
    <p:sldId id="963" r:id="rId11"/>
    <p:sldId id="926" r:id="rId12"/>
    <p:sldId id="973" r:id="rId13"/>
    <p:sldId id="927" r:id="rId14"/>
    <p:sldId id="928" r:id="rId15"/>
    <p:sldId id="969" r:id="rId16"/>
    <p:sldId id="968" r:id="rId17"/>
    <p:sldId id="934" r:id="rId18"/>
    <p:sldId id="978" r:id="rId19"/>
    <p:sldId id="979" r:id="rId20"/>
    <p:sldId id="96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2" clrIdx="0">
    <p:extLst>
      <p:ext uri="{19B8F6BF-5375-455C-9EA6-DF929625EA0E}">
        <p15:presenceInfo xmlns:p15="http://schemas.microsoft.com/office/powerpoint/2012/main" userId=" s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814"/>
    <a:srgbClr val="FFFF32"/>
    <a:srgbClr val="CE150F"/>
    <a:srgbClr val="FFCB05"/>
    <a:srgbClr val="5F3C8C"/>
    <a:srgbClr val="010101"/>
    <a:srgbClr val="FEFEFE"/>
    <a:srgbClr val="0B1412"/>
    <a:srgbClr val="021113"/>
    <a:srgbClr val="F0F2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09" autoAdjust="0"/>
    <p:restoredTop sz="97013"/>
  </p:normalViewPr>
  <p:slideViewPr>
    <p:cSldViewPr snapToGrid="0" snapToObjects="1">
      <p:cViewPr>
        <p:scale>
          <a:sx n="50" d="100"/>
          <a:sy n="50" d="100"/>
        </p:scale>
        <p:origin x="732" y="6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4DFA9-38CF-7D4C-9EB4-7A6A0A01A9C5}" type="datetimeFigureOut">
              <a:rPr lang="en-US" smtClean="0"/>
              <a:t>11/11/2019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9CB90-614C-5144-87C1-67812BEDF5FB}" type="datetimeFigureOut">
              <a:rPr lang="en-US" smtClean="0"/>
              <a:t>11/11/2019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6AB40A5-D43C-4706-8585-AF43C2D0B41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42208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2485B9D-CB7C-4E97-8A8D-8EFAC40025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1875064-9DF5-41F2-AE6B-860E121461B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64000" y="342900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C657C49-4FE1-4415-AF4F-DA27E496579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28000" y="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CF3628C-B513-48D2-A0D2-E820F6FB729E}"/>
              </a:ext>
            </a:extLst>
          </p:cNvPr>
          <p:cNvSpPr/>
          <p:nvPr userDrawn="1"/>
        </p:nvSpPr>
        <p:spPr>
          <a:xfrm>
            <a:off x="0" y="3429000"/>
            <a:ext cx="40640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5">
            <a:extLst>
              <a:ext uri="{FF2B5EF4-FFF2-40B4-BE49-F238E27FC236}">
                <a16:creationId xmlns:a16="http://schemas.microsoft.com/office/drawing/2014/main" id="{02485B9D-CB7C-4E97-8A8D-8EFAC40025D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342900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Freeform: Shape 5">
            <a:extLst>
              <a:ext uri="{FF2B5EF4-FFF2-40B4-BE49-F238E27FC236}">
                <a16:creationId xmlns:a16="http://schemas.microsoft.com/office/drawing/2014/main" id="{02485B9D-CB7C-4E97-8A8D-8EFAC40025D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064000" y="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Freeform: Shape 5">
            <a:extLst>
              <a:ext uri="{FF2B5EF4-FFF2-40B4-BE49-F238E27FC236}">
                <a16:creationId xmlns:a16="http://schemas.microsoft.com/office/drawing/2014/main" id="{02485B9D-CB7C-4E97-8A8D-8EFAC40025D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8000" y="342900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77677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1875064-9DF5-41F2-AE6B-860E121461B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64000" y="342900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CF3628C-B513-48D2-A0D2-E820F6FB729E}"/>
              </a:ext>
            </a:extLst>
          </p:cNvPr>
          <p:cNvSpPr/>
          <p:nvPr userDrawn="1"/>
        </p:nvSpPr>
        <p:spPr>
          <a:xfrm>
            <a:off x="0" y="3429000"/>
            <a:ext cx="40640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5">
            <a:extLst>
              <a:ext uri="{FF2B5EF4-FFF2-40B4-BE49-F238E27FC236}">
                <a16:creationId xmlns:a16="http://schemas.microsoft.com/office/drawing/2014/main" id="{02485B9D-CB7C-4E97-8A8D-8EFAC40025D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342900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Freeform: Shape 5">
            <a:extLst>
              <a:ext uri="{FF2B5EF4-FFF2-40B4-BE49-F238E27FC236}">
                <a16:creationId xmlns:a16="http://schemas.microsoft.com/office/drawing/2014/main" id="{02485B9D-CB7C-4E97-8A8D-8EFAC40025D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064000" y="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75284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19D87A1E-0011-4418-954B-5F6113F10BA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138732" y="4876318"/>
            <a:ext cx="1293188" cy="1136423"/>
          </a:xfrm>
          <a:custGeom>
            <a:avLst/>
            <a:gdLst>
              <a:gd name="connsiteX0" fmla="*/ 0 w 1293188"/>
              <a:gd name="connsiteY0" fmla="*/ 0 h 1136423"/>
              <a:gd name="connsiteX1" fmla="*/ 1293188 w 1293188"/>
              <a:gd name="connsiteY1" fmla="*/ 0 h 1136423"/>
              <a:gd name="connsiteX2" fmla="*/ 1293188 w 1293188"/>
              <a:gd name="connsiteY2" fmla="*/ 1136423 h 1136423"/>
              <a:gd name="connsiteX3" fmla="*/ 0 w 1293188"/>
              <a:gd name="connsiteY3" fmla="*/ 1136423 h 1136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188" h="1136423">
                <a:moveTo>
                  <a:pt x="0" y="0"/>
                </a:moveTo>
                <a:lnTo>
                  <a:pt x="1293188" y="0"/>
                </a:lnTo>
                <a:lnTo>
                  <a:pt x="1293188" y="1136423"/>
                </a:lnTo>
                <a:lnTo>
                  <a:pt x="0" y="113642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19D87A1E-0011-4418-954B-5F6113F10B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138732" y="3458671"/>
            <a:ext cx="1293188" cy="1136423"/>
          </a:xfrm>
          <a:custGeom>
            <a:avLst/>
            <a:gdLst>
              <a:gd name="connsiteX0" fmla="*/ 0 w 1293188"/>
              <a:gd name="connsiteY0" fmla="*/ 0 h 1136423"/>
              <a:gd name="connsiteX1" fmla="*/ 1293188 w 1293188"/>
              <a:gd name="connsiteY1" fmla="*/ 0 h 1136423"/>
              <a:gd name="connsiteX2" fmla="*/ 1293188 w 1293188"/>
              <a:gd name="connsiteY2" fmla="*/ 1136423 h 1136423"/>
              <a:gd name="connsiteX3" fmla="*/ 0 w 1293188"/>
              <a:gd name="connsiteY3" fmla="*/ 1136423 h 1136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188" h="1136423">
                <a:moveTo>
                  <a:pt x="0" y="0"/>
                </a:moveTo>
                <a:lnTo>
                  <a:pt x="1293188" y="0"/>
                </a:lnTo>
                <a:lnTo>
                  <a:pt x="1293188" y="1136423"/>
                </a:lnTo>
                <a:lnTo>
                  <a:pt x="0" y="113642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9D87A1E-0011-4418-954B-5F6113F10BA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138732" y="1983291"/>
            <a:ext cx="1293188" cy="1136423"/>
          </a:xfrm>
          <a:custGeom>
            <a:avLst/>
            <a:gdLst>
              <a:gd name="connsiteX0" fmla="*/ 0 w 1293188"/>
              <a:gd name="connsiteY0" fmla="*/ 0 h 1136423"/>
              <a:gd name="connsiteX1" fmla="*/ 1293188 w 1293188"/>
              <a:gd name="connsiteY1" fmla="*/ 0 h 1136423"/>
              <a:gd name="connsiteX2" fmla="*/ 1293188 w 1293188"/>
              <a:gd name="connsiteY2" fmla="*/ 1136423 h 1136423"/>
              <a:gd name="connsiteX3" fmla="*/ 0 w 1293188"/>
              <a:gd name="connsiteY3" fmla="*/ 1136423 h 1136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188" h="1136423">
                <a:moveTo>
                  <a:pt x="0" y="0"/>
                </a:moveTo>
                <a:lnTo>
                  <a:pt x="1293188" y="0"/>
                </a:lnTo>
                <a:lnTo>
                  <a:pt x="1293188" y="1136423"/>
                </a:lnTo>
                <a:lnTo>
                  <a:pt x="0" y="113642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6C80AE8-76D6-4E55-9D8F-019116F10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006730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C80AE8-76D6-4E55-9D8F-019116F10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C6B45B2-BBC9-4D26-8053-C1ACB09802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37364" y="2494780"/>
            <a:ext cx="2117272" cy="186844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8C35E688-4011-478F-8F59-530748E04E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562850" y="2494780"/>
            <a:ext cx="2117272" cy="186844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19D87A1E-0011-4418-954B-5F6113F10BA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510971" y="2494780"/>
            <a:ext cx="2117272" cy="186844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68667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58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52091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8" cy="6858000"/>
          </a:xfrm>
          <a:custGeom>
            <a:avLst/>
            <a:gdLst>
              <a:gd name="connsiteX0" fmla="*/ 0 w 12191998"/>
              <a:gd name="connsiteY0" fmla="*/ 0 h 6858000"/>
              <a:gd name="connsiteX1" fmla="*/ 12191998 w 12191998"/>
              <a:gd name="connsiteY1" fmla="*/ 0 h 6858000"/>
              <a:gd name="connsiteX2" fmla="*/ 12191998 w 12191998"/>
              <a:gd name="connsiteY2" fmla="*/ 6858000 h 6858000"/>
              <a:gd name="connsiteX3" fmla="*/ 0 w 1219199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8" h="6858000">
                <a:moveTo>
                  <a:pt x="0" y="0"/>
                </a:moveTo>
                <a:lnTo>
                  <a:pt x="12191998" y="0"/>
                </a:lnTo>
                <a:lnTo>
                  <a:pt x="1219199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2898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8134350" y="3228975"/>
            <a:ext cx="3143250" cy="3143250"/>
          </a:xfrm>
          <a:custGeom>
            <a:avLst/>
            <a:gdLst>
              <a:gd name="connsiteX0" fmla="*/ 0 w 3143250"/>
              <a:gd name="connsiteY0" fmla="*/ 0 h 3143250"/>
              <a:gd name="connsiteX1" fmla="*/ 3143250 w 3143250"/>
              <a:gd name="connsiteY1" fmla="*/ 0 h 3143250"/>
              <a:gd name="connsiteX2" fmla="*/ 3143250 w 3143250"/>
              <a:gd name="connsiteY2" fmla="*/ 3143250 h 3143250"/>
              <a:gd name="connsiteX3" fmla="*/ 0 w 314325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3250" h="3143250">
                <a:moveTo>
                  <a:pt x="0" y="0"/>
                </a:moveTo>
                <a:lnTo>
                  <a:pt x="3143250" y="0"/>
                </a:lnTo>
                <a:lnTo>
                  <a:pt x="3143250" y="3143250"/>
                </a:lnTo>
                <a:lnTo>
                  <a:pt x="0" y="31432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800100" y="657225"/>
            <a:ext cx="3143250" cy="3143250"/>
          </a:xfrm>
          <a:custGeom>
            <a:avLst/>
            <a:gdLst>
              <a:gd name="connsiteX0" fmla="*/ 0 w 3143250"/>
              <a:gd name="connsiteY0" fmla="*/ 0 h 3143250"/>
              <a:gd name="connsiteX1" fmla="*/ 3143250 w 3143250"/>
              <a:gd name="connsiteY1" fmla="*/ 0 h 3143250"/>
              <a:gd name="connsiteX2" fmla="*/ 3143250 w 3143250"/>
              <a:gd name="connsiteY2" fmla="*/ 3143250 h 3143250"/>
              <a:gd name="connsiteX3" fmla="*/ 0 w 314325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3250" h="3143250">
                <a:moveTo>
                  <a:pt x="0" y="0"/>
                </a:moveTo>
                <a:lnTo>
                  <a:pt x="3143250" y="0"/>
                </a:lnTo>
                <a:lnTo>
                  <a:pt x="3143250" y="3143250"/>
                </a:lnTo>
                <a:lnTo>
                  <a:pt x="0" y="31432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3908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727E461-A54F-49E4-975D-09AA4F2B242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457948" y="361950"/>
            <a:ext cx="5372102" cy="6134101"/>
          </a:xfrm>
          <a:custGeom>
            <a:avLst/>
            <a:gdLst>
              <a:gd name="connsiteX0" fmla="*/ 0 w 5372102"/>
              <a:gd name="connsiteY0" fmla="*/ 0 h 6134101"/>
              <a:gd name="connsiteX1" fmla="*/ 5372102 w 5372102"/>
              <a:gd name="connsiteY1" fmla="*/ 0 h 6134101"/>
              <a:gd name="connsiteX2" fmla="*/ 5372102 w 5372102"/>
              <a:gd name="connsiteY2" fmla="*/ 6134101 h 6134101"/>
              <a:gd name="connsiteX3" fmla="*/ 0 w 5372102"/>
              <a:gd name="connsiteY3" fmla="*/ 6134101 h 613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2102" h="6134101">
                <a:moveTo>
                  <a:pt x="0" y="0"/>
                </a:moveTo>
                <a:lnTo>
                  <a:pt x="5372102" y="0"/>
                </a:lnTo>
                <a:lnTo>
                  <a:pt x="5372102" y="6134101"/>
                </a:lnTo>
                <a:lnTo>
                  <a:pt x="0" y="613410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6CE901B4-A030-4CFE-B16F-B8BB1F6688B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1948" y="361951"/>
            <a:ext cx="2178052" cy="1606549"/>
          </a:xfrm>
          <a:custGeom>
            <a:avLst/>
            <a:gdLst>
              <a:gd name="connsiteX0" fmla="*/ 0 w 4629150"/>
              <a:gd name="connsiteY0" fmla="*/ 0 h 3277694"/>
              <a:gd name="connsiteX1" fmla="*/ 4629150 w 4629150"/>
              <a:gd name="connsiteY1" fmla="*/ 0 h 3277694"/>
              <a:gd name="connsiteX2" fmla="*/ 4629150 w 4629150"/>
              <a:gd name="connsiteY2" fmla="*/ 3277694 h 3277694"/>
              <a:gd name="connsiteX3" fmla="*/ 0 w 4629150"/>
              <a:gd name="connsiteY3" fmla="*/ 3277694 h 3277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9150" h="3277694">
                <a:moveTo>
                  <a:pt x="0" y="0"/>
                </a:moveTo>
                <a:lnTo>
                  <a:pt x="4629150" y="0"/>
                </a:lnTo>
                <a:lnTo>
                  <a:pt x="4629150" y="3277694"/>
                </a:lnTo>
                <a:lnTo>
                  <a:pt x="0" y="327769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308E9A24-736E-4835-8BB7-19DAC954BE1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901948" y="361950"/>
            <a:ext cx="3194052" cy="3746501"/>
          </a:xfrm>
          <a:custGeom>
            <a:avLst/>
            <a:gdLst>
              <a:gd name="connsiteX0" fmla="*/ 0 w 4629150"/>
              <a:gd name="connsiteY0" fmla="*/ 0 h 3277694"/>
              <a:gd name="connsiteX1" fmla="*/ 4629150 w 4629150"/>
              <a:gd name="connsiteY1" fmla="*/ 0 h 3277694"/>
              <a:gd name="connsiteX2" fmla="*/ 4629150 w 4629150"/>
              <a:gd name="connsiteY2" fmla="*/ 3277694 h 3277694"/>
              <a:gd name="connsiteX3" fmla="*/ 0 w 4629150"/>
              <a:gd name="connsiteY3" fmla="*/ 3277694 h 3277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9150" h="3277694">
                <a:moveTo>
                  <a:pt x="0" y="0"/>
                </a:moveTo>
                <a:lnTo>
                  <a:pt x="4629150" y="0"/>
                </a:lnTo>
                <a:lnTo>
                  <a:pt x="4629150" y="3277694"/>
                </a:lnTo>
                <a:lnTo>
                  <a:pt x="0" y="327769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59791091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D11DCE55-DB55-4C43-89C1-05F918BBD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419549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CDB6641-9E24-4B50-A5C1-98C60C3BC18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876912" y="2562481"/>
            <a:ext cx="2438174" cy="2438174"/>
          </a:xfrm>
          <a:custGeom>
            <a:avLst/>
            <a:gdLst>
              <a:gd name="connsiteX0" fmla="*/ 1219087 w 2438174"/>
              <a:gd name="connsiteY0" fmla="*/ 0 h 2438174"/>
              <a:gd name="connsiteX1" fmla="*/ 2438174 w 2438174"/>
              <a:gd name="connsiteY1" fmla="*/ 1219087 h 2438174"/>
              <a:gd name="connsiteX2" fmla="*/ 1219087 w 2438174"/>
              <a:gd name="connsiteY2" fmla="*/ 2438174 h 2438174"/>
              <a:gd name="connsiteX3" fmla="*/ 0 w 2438174"/>
              <a:gd name="connsiteY3" fmla="*/ 1219087 h 2438174"/>
              <a:gd name="connsiteX4" fmla="*/ 1219087 w 2438174"/>
              <a:gd name="connsiteY4" fmla="*/ 0 h 2438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8174" h="2438174">
                <a:moveTo>
                  <a:pt x="1219087" y="0"/>
                </a:moveTo>
                <a:cubicBezTo>
                  <a:pt x="1892370" y="0"/>
                  <a:pt x="2438174" y="545804"/>
                  <a:pt x="2438174" y="1219087"/>
                </a:cubicBezTo>
                <a:cubicBezTo>
                  <a:pt x="2438174" y="1892370"/>
                  <a:pt x="1892370" y="2438174"/>
                  <a:pt x="1219087" y="2438174"/>
                </a:cubicBezTo>
                <a:cubicBezTo>
                  <a:pt x="545804" y="2438174"/>
                  <a:pt x="0" y="1892370"/>
                  <a:pt x="0" y="1219087"/>
                </a:cubicBezTo>
                <a:cubicBezTo>
                  <a:pt x="0" y="545804"/>
                  <a:pt x="545804" y="0"/>
                  <a:pt x="121908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815A73B-AEB1-418E-85DA-CF708857053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82012" y="2562481"/>
            <a:ext cx="2438174" cy="2438174"/>
          </a:xfrm>
          <a:custGeom>
            <a:avLst/>
            <a:gdLst>
              <a:gd name="connsiteX0" fmla="*/ 1219087 w 2438174"/>
              <a:gd name="connsiteY0" fmla="*/ 0 h 2438174"/>
              <a:gd name="connsiteX1" fmla="*/ 2438174 w 2438174"/>
              <a:gd name="connsiteY1" fmla="*/ 1219087 h 2438174"/>
              <a:gd name="connsiteX2" fmla="*/ 1219087 w 2438174"/>
              <a:gd name="connsiteY2" fmla="*/ 2438174 h 2438174"/>
              <a:gd name="connsiteX3" fmla="*/ 0 w 2438174"/>
              <a:gd name="connsiteY3" fmla="*/ 1219087 h 2438174"/>
              <a:gd name="connsiteX4" fmla="*/ 1219087 w 2438174"/>
              <a:gd name="connsiteY4" fmla="*/ 0 h 2438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8174" h="2438174">
                <a:moveTo>
                  <a:pt x="1219087" y="0"/>
                </a:moveTo>
                <a:cubicBezTo>
                  <a:pt x="1892370" y="0"/>
                  <a:pt x="2438174" y="545804"/>
                  <a:pt x="2438174" y="1219087"/>
                </a:cubicBezTo>
                <a:cubicBezTo>
                  <a:pt x="2438174" y="1892370"/>
                  <a:pt x="1892370" y="2438174"/>
                  <a:pt x="1219087" y="2438174"/>
                </a:cubicBezTo>
                <a:cubicBezTo>
                  <a:pt x="545804" y="2438174"/>
                  <a:pt x="0" y="1892370"/>
                  <a:pt x="0" y="1219087"/>
                </a:cubicBezTo>
                <a:cubicBezTo>
                  <a:pt x="0" y="545804"/>
                  <a:pt x="545804" y="0"/>
                  <a:pt x="121908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229B320-9590-4F02-AD76-07DD26219ED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171814" y="2562481"/>
            <a:ext cx="2438174" cy="2438174"/>
          </a:xfrm>
          <a:custGeom>
            <a:avLst/>
            <a:gdLst>
              <a:gd name="connsiteX0" fmla="*/ 1219087 w 2438174"/>
              <a:gd name="connsiteY0" fmla="*/ 0 h 2438174"/>
              <a:gd name="connsiteX1" fmla="*/ 2438174 w 2438174"/>
              <a:gd name="connsiteY1" fmla="*/ 1219087 h 2438174"/>
              <a:gd name="connsiteX2" fmla="*/ 1219087 w 2438174"/>
              <a:gd name="connsiteY2" fmla="*/ 2438174 h 2438174"/>
              <a:gd name="connsiteX3" fmla="*/ 0 w 2438174"/>
              <a:gd name="connsiteY3" fmla="*/ 1219087 h 2438174"/>
              <a:gd name="connsiteX4" fmla="*/ 1219087 w 2438174"/>
              <a:gd name="connsiteY4" fmla="*/ 0 h 2438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8174" h="2438174">
                <a:moveTo>
                  <a:pt x="1219087" y="0"/>
                </a:moveTo>
                <a:cubicBezTo>
                  <a:pt x="1892370" y="0"/>
                  <a:pt x="2438174" y="545804"/>
                  <a:pt x="2438174" y="1219087"/>
                </a:cubicBezTo>
                <a:cubicBezTo>
                  <a:pt x="2438174" y="1892370"/>
                  <a:pt x="1892370" y="2438174"/>
                  <a:pt x="1219087" y="2438174"/>
                </a:cubicBezTo>
                <a:cubicBezTo>
                  <a:pt x="545804" y="2438174"/>
                  <a:pt x="0" y="1892370"/>
                  <a:pt x="0" y="1219087"/>
                </a:cubicBezTo>
                <a:cubicBezTo>
                  <a:pt x="0" y="545804"/>
                  <a:pt x="545804" y="0"/>
                  <a:pt x="121908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4946496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6AB40A5-D43C-4706-8585-AF43C2D0B41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52458" y="1349828"/>
            <a:ext cx="5050971" cy="4267200"/>
          </a:xfrm>
          <a:custGeom>
            <a:avLst/>
            <a:gdLst>
              <a:gd name="connsiteX0" fmla="*/ 0 w 5050971"/>
              <a:gd name="connsiteY0" fmla="*/ 0 h 4267200"/>
              <a:gd name="connsiteX1" fmla="*/ 5050971 w 5050971"/>
              <a:gd name="connsiteY1" fmla="*/ 0 h 4267200"/>
              <a:gd name="connsiteX2" fmla="*/ 5050971 w 5050971"/>
              <a:gd name="connsiteY2" fmla="*/ 4267200 h 4267200"/>
              <a:gd name="connsiteX3" fmla="*/ 0 w 5050971"/>
              <a:gd name="connsiteY3" fmla="*/ 426720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0971" h="4267200">
                <a:moveTo>
                  <a:pt x="0" y="0"/>
                </a:moveTo>
                <a:lnTo>
                  <a:pt x="5050971" y="0"/>
                </a:lnTo>
                <a:lnTo>
                  <a:pt x="5050971" y="4267200"/>
                </a:lnTo>
                <a:lnTo>
                  <a:pt x="0" y="42672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29382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4480068" y="1369383"/>
            <a:ext cx="3166734" cy="3166734"/>
          </a:xfrm>
          <a:custGeom>
            <a:avLst/>
            <a:gdLst>
              <a:gd name="connsiteX0" fmla="*/ 1583367 w 3166734"/>
              <a:gd name="connsiteY0" fmla="*/ 0 h 3166734"/>
              <a:gd name="connsiteX1" fmla="*/ 3166734 w 3166734"/>
              <a:gd name="connsiteY1" fmla="*/ 1583367 h 3166734"/>
              <a:gd name="connsiteX2" fmla="*/ 1583367 w 3166734"/>
              <a:gd name="connsiteY2" fmla="*/ 3166734 h 3166734"/>
              <a:gd name="connsiteX3" fmla="*/ 0 w 3166734"/>
              <a:gd name="connsiteY3" fmla="*/ 1583367 h 3166734"/>
              <a:gd name="connsiteX4" fmla="*/ 1583367 w 3166734"/>
              <a:gd name="connsiteY4" fmla="*/ 0 h 316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6734" h="3166734">
                <a:moveTo>
                  <a:pt x="1583367" y="0"/>
                </a:moveTo>
                <a:cubicBezTo>
                  <a:pt x="2457836" y="0"/>
                  <a:pt x="3166734" y="708898"/>
                  <a:pt x="3166734" y="1583367"/>
                </a:cubicBezTo>
                <a:cubicBezTo>
                  <a:pt x="3166734" y="2457836"/>
                  <a:pt x="2457836" y="3166734"/>
                  <a:pt x="1583367" y="3166734"/>
                </a:cubicBezTo>
                <a:cubicBezTo>
                  <a:pt x="708898" y="3166734"/>
                  <a:pt x="0" y="2457836"/>
                  <a:pt x="0" y="1583367"/>
                </a:cubicBezTo>
                <a:cubicBezTo>
                  <a:pt x="0" y="708898"/>
                  <a:pt x="708898" y="0"/>
                  <a:pt x="158336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46552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64AEB91-4C1D-4591-8004-E0D2921E473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22958762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F177615-9F92-44F4-AA86-A1307B9BB65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681607" y="3146106"/>
            <a:ext cx="2660061" cy="2660061"/>
          </a:xfrm>
          <a:custGeom>
            <a:avLst/>
            <a:gdLst>
              <a:gd name="connsiteX0" fmla="*/ 1330031 w 2660061"/>
              <a:gd name="connsiteY0" fmla="*/ 0 h 2660061"/>
              <a:gd name="connsiteX1" fmla="*/ 2660061 w 2660061"/>
              <a:gd name="connsiteY1" fmla="*/ 1330031 h 2660061"/>
              <a:gd name="connsiteX2" fmla="*/ 1330031 w 2660061"/>
              <a:gd name="connsiteY2" fmla="*/ 2660061 h 2660061"/>
              <a:gd name="connsiteX3" fmla="*/ 0 w 2660061"/>
              <a:gd name="connsiteY3" fmla="*/ 1330031 h 2660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0061" h="2660061">
                <a:moveTo>
                  <a:pt x="1330031" y="0"/>
                </a:moveTo>
                <a:lnTo>
                  <a:pt x="2660061" y="1330031"/>
                </a:lnTo>
                <a:lnTo>
                  <a:pt x="1330031" y="2660061"/>
                </a:lnTo>
                <a:lnTo>
                  <a:pt x="0" y="133003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1B1DEE-31CA-456B-851D-33C6E06739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05914" y="2742483"/>
            <a:ext cx="2660061" cy="2660061"/>
          </a:xfrm>
          <a:custGeom>
            <a:avLst/>
            <a:gdLst>
              <a:gd name="connsiteX0" fmla="*/ 1330031 w 2660061"/>
              <a:gd name="connsiteY0" fmla="*/ 0 h 2660061"/>
              <a:gd name="connsiteX1" fmla="*/ 2660061 w 2660061"/>
              <a:gd name="connsiteY1" fmla="*/ 1330031 h 2660061"/>
              <a:gd name="connsiteX2" fmla="*/ 1330031 w 2660061"/>
              <a:gd name="connsiteY2" fmla="*/ 2660061 h 2660061"/>
              <a:gd name="connsiteX3" fmla="*/ 0 w 2660061"/>
              <a:gd name="connsiteY3" fmla="*/ 1330031 h 2660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0061" h="2660061">
                <a:moveTo>
                  <a:pt x="1330031" y="0"/>
                </a:moveTo>
                <a:lnTo>
                  <a:pt x="2660061" y="1330031"/>
                </a:lnTo>
                <a:lnTo>
                  <a:pt x="1330031" y="2660061"/>
                </a:lnTo>
                <a:lnTo>
                  <a:pt x="0" y="133003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0FDAABC1-6992-427E-AA47-80FCA698203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274639" y="3412709"/>
            <a:ext cx="2660061" cy="2660061"/>
          </a:xfrm>
          <a:custGeom>
            <a:avLst/>
            <a:gdLst>
              <a:gd name="connsiteX0" fmla="*/ 1330030 w 2660061"/>
              <a:gd name="connsiteY0" fmla="*/ 0 h 2660061"/>
              <a:gd name="connsiteX1" fmla="*/ 2660061 w 2660061"/>
              <a:gd name="connsiteY1" fmla="*/ 1330031 h 2660061"/>
              <a:gd name="connsiteX2" fmla="*/ 1330030 w 2660061"/>
              <a:gd name="connsiteY2" fmla="*/ 2660061 h 2660061"/>
              <a:gd name="connsiteX3" fmla="*/ 0 w 2660061"/>
              <a:gd name="connsiteY3" fmla="*/ 1330031 h 2660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0061" h="2660061">
                <a:moveTo>
                  <a:pt x="1330030" y="0"/>
                </a:moveTo>
                <a:lnTo>
                  <a:pt x="2660061" y="1330031"/>
                </a:lnTo>
                <a:lnTo>
                  <a:pt x="1330030" y="2660061"/>
                </a:lnTo>
                <a:lnTo>
                  <a:pt x="0" y="133003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95F8751-FB37-4C73-B1F1-A82D6CA6E35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257302" y="2742480"/>
            <a:ext cx="2660061" cy="2660061"/>
          </a:xfrm>
          <a:custGeom>
            <a:avLst/>
            <a:gdLst>
              <a:gd name="connsiteX0" fmla="*/ 1330031 w 2660061"/>
              <a:gd name="connsiteY0" fmla="*/ 0 h 2660061"/>
              <a:gd name="connsiteX1" fmla="*/ 2660061 w 2660061"/>
              <a:gd name="connsiteY1" fmla="*/ 1330031 h 2660061"/>
              <a:gd name="connsiteX2" fmla="*/ 1330031 w 2660061"/>
              <a:gd name="connsiteY2" fmla="*/ 2660061 h 2660061"/>
              <a:gd name="connsiteX3" fmla="*/ 0 w 2660061"/>
              <a:gd name="connsiteY3" fmla="*/ 1330031 h 2660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0061" h="2660061">
                <a:moveTo>
                  <a:pt x="1330031" y="0"/>
                </a:moveTo>
                <a:lnTo>
                  <a:pt x="2660061" y="1330031"/>
                </a:lnTo>
                <a:lnTo>
                  <a:pt x="1330031" y="2660061"/>
                </a:lnTo>
                <a:lnTo>
                  <a:pt x="0" y="133003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25417336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6AB40A5-D43C-4706-8585-AF43C2D0B41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72457" y="1"/>
            <a:ext cx="2510972" cy="2307771"/>
          </a:xfrm>
          <a:custGeom>
            <a:avLst/>
            <a:gdLst>
              <a:gd name="connsiteX0" fmla="*/ 0 w 2510972"/>
              <a:gd name="connsiteY0" fmla="*/ 0 h 2307771"/>
              <a:gd name="connsiteX1" fmla="*/ 2510972 w 2510972"/>
              <a:gd name="connsiteY1" fmla="*/ 0 h 2307771"/>
              <a:gd name="connsiteX2" fmla="*/ 2510972 w 2510972"/>
              <a:gd name="connsiteY2" fmla="*/ 2307771 h 2307771"/>
              <a:gd name="connsiteX3" fmla="*/ 0 w 2510972"/>
              <a:gd name="connsiteY3" fmla="*/ 2307771 h 230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0972" h="2307771">
                <a:moveTo>
                  <a:pt x="0" y="0"/>
                </a:moveTo>
                <a:lnTo>
                  <a:pt x="2510972" y="0"/>
                </a:lnTo>
                <a:lnTo>
                  <a:pt x="2510972" y="2307771"/>
                </a:lnTo>
                <a:lnTo>
                  <a:pt x="0" y="230777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AB40A5-D43C-4706-8585-AF43C2D0B41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78762" y="0"/>
            <a:ext cx="3352800" cy="4632960"/>
          </a:xfrm>
          <a:custGeom>
            <a:avLst/>
            <a:gdLst>
              <a:gd name="connsiteX0" fmla="*/ 0 w 3352800"/>
              <a:gd name="connsiteY0" fmla="*/ 0 h 4632960"/>
              <a:gd name="connsiteX1" fmla="*/ 3352800 w 3352800"/>
              <a:gd name="connsiteY1" fmla="*/ 0 h 4632960"/>
              <a:gd name="connsiteX2" fmla="*/ 3352800 w 3352800"/>
              <a:gd name="connsiteY2" fmla="*/ 4632960 h 4632960"/>
              <a:gd name="connsiteX3" fmla="*/ 0 w 3352800"/>
              <a:gd name="connsiteY3" fmla="*/ 4632960 h 463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0" h="4632960">
                <a:moveTo>
                  <a:pt x="0" y="0"/>
                </a:moveTo>
                <a:lnTo>
                  <a:pt x="3352800" y="0"/>
                </a:lnTo>
                <a:lnTo>
                  <a:pt x="3352800" y="4632960"/>
                </a:lnTo>
                <a:lnTo>
                  <a:pt x="0" y="463296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968663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C55FC77-BD0C-4F44-8054-74171FB002B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3700" y="1104900"/>
            <a:ext cx="4324350" cy="4648200"/>
          </a:xfrm>
          <a:custGeom>
            <a:avLst/>
            <a:gdLst>
              <a:gd name="connsiteX0" fmla="*/ 720739 w 4324350"/>
              <a:gd name="connsiteY0" fmla="*/ 0 h 4648200"/>
              <a:gd name="connsiteX1" fmla="*/ 4324350 w 4324350"/>
              <a:gd name="connsiteY1" fmla="*/ 0 h 4648200"/>
              <a:gd name="connsiteX2" fmla="*/ 4324350 w 4324350"/>
              <a:gd name="connsiteY2" fmla="*/ 4648200 h 4648200"/>
              <a:gd name="connsiteX3" fmla="*/ 0 w 4324350"/>
              <a:gd name="connsiteY3" fmla="*/ 4648200 h 4648200"/>
              <a:gd name="connsiteX4" fmla="*/ 0 w 4324350"/>
              <a:gd name="connsiteY4" fmla="*/ 720739 h 464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350" h="4648200">
                <a:moveTo>
                  <a:pt x="720739" y="0"/>
                </a:moveTo>
                <a:lnTo>
                  <a:pt x="4324350" y="0"/>
                </a:lnTo>
                <a:lnTo>
                  <a:pt x="4324350" y="4648200"/>
                </a:lnTo>
                <a:lnTo>
                  <a:pt x="0" y="4648200"/>
                </a:lnTo>
                <a:lnTo>
                  <a:pt x="0" y="72073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28212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30DB18C-EF53-42CA-8D5E-0802FA3FD5A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286299" y="3537875"/>
            <a:ext cx="2846158" cy="2308348"/>
          </a:xfrm>
          <a:custGeom>
            <a:avLst/>
            <a:gdLst>
              <a:gd name="connsiteX0" fmla="*/ 0 w 2846158"/>
              <a:gd name="connsiteY0" fmla="*/ 0 h 2308348"/>
              <a:gd name="connsiteX1" fmla="*/ 2846158 w 2846158"/>
              <a:gd name="connsiteY1" fmla="*/ 0 h 2308348"/>
              <a:gd name="connsiteX2" fmla="*/ 2846158 w 2846158"/>
              <a:gd name="connsiteY2" fmla="*/ 2308348 h 2308348"/>
              <a:gd name="connsiteX3" fmla="*/ 0 w 2846158"/>
              <a:gd name="connsiteY3" fmla="*/ 2308348 h 2308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6158" h="2308348">
                <a:moveTo>
                  <a:pt x="0" y="0"/>
                </a:moveTo>
                <a:lnTo>
                  <a:pt x="2846158" y="0"/>
                </a:lnTo>
                <a:lnTo>
                  <a:pt x="2846158" y="2308348"/>
                </a:lnTo>
                <a:lnTo>
                  <a:pt x="0" y="230834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C632FE8-77D6-4446-90AD-76752585FFF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86299" y="1109011"/>
            <a:ext cx="2846158" cy="2308348"/>
          </a:xfrm>
          <a:custGeom>
            <a:avLst/>
            <a:gdLst>
              <a:gd name="connsiteX0" fmla="*/ 0 w 2846158"/>
              <a:gd name="connsiteY0" fmla="*/ 0 h 2308348"/>
              <a:gd name="connsiteX1" fmla="*/ 2846158 w 2846158"/>
              <a:gd name="connsiteY1" fmla="*/ 0 h 2308348"/>
              <a:gd name="connsiteX2" fmla="*/ 2846158 w 2846158"/>
              <a:gd name="connsiteY2" fmla="*/ 2308348 h 2308348"/>
              <a:gd name="connsiteX3" fmla="*/ 0 w 2846158"/>
              <a:gd name="connsiteY3" fmla="*/ 2308348 h 2308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6158" h="2308348">
                <a:moveTo>
                  <a:pt x="0" y="0"/>
                </a:moveTo>
                <a:lnTo>
                  <a:pt x="2846158" y="0"/>
                </a:lnTo>
                <a:lnTo>
                  <a:pt x="2846158" y="2308348"/>
                </a:lnTo>
                <a:lnTo>
                  <a:pt x="0" y="230834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59417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230DB18C-EF53-42CA-8D5E-0802FA3FD5A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" y="-1"/>
            <a:ext cx="6704113" cy="6858001"/>
          </a:xfrm>
          <a:custGeom>
            <a:avLst/>
            <a:gdLst>
              <a:gd name="connsiteX0" fmla="*/ 0 w 6704113"/>
              <a:gd name="connsiteY0" fmla="*/ 0 h 6858001"/>
              <a:gd name="connsiteX1" fmla="*/ 5373822 w 6704113"/>
              <a:gd name="connsiteY1" fmla="*/ 0 h 6858001"/>
              <a:gd name="connsiteX2" fmla="*/ 5451172 w 6704113"/>
              <a:gd name="connsiteY2" fmla="*/ 116800 h 6858001"/>
              <a:gd name="connsiteX3" fmla="*/ 6697109 w 6704113"/>
              <a:gd name="connsiteY3" fmla="*/ 1998184 h 6858001"/>
              <a:gd name="connsiteX4" fmla="*/ 6704113 w 6704113"/>
              <a:gd name="connsiteY4" fmla="*/ 2008760 h 6858001"/>
              <a:gd name="connsiteX5" fmla="*/ 6677490 w 6704113"/>
              <a:gd name="connsiteY5" fmla="*/ 2106865 h 6858001"/>
              <a:gd name="connsiteX6" fmla="*/ 6472739 w 6704113"/>
              <a:gd name="connsiteY6" fmla="*/ 2532558 h 6858001"/>
              <a:gd name="connsiteX7" fmla="*/ 3589599 w 6704113"/>
              <a:gd name="connsiteY7" fmla="*/ 6841412 h 6858001"/>
              <a:gd name="connsiteX8" fmla="*/ 3578499 w 6704113"/>
              <a:gd name="connsiteY8" fmla="*/ 6858001 h 6858001"/>
              <a:gd name="connsiteX9" fmla="*/ 0 w 6704113"/>
              <a:gd name="connsiteY9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704113" h="6858001">
                <a:moveTo>
                  <a:pt x="0" y="0"/>
                </a:moveTo>
                <a:lnTo>
                  <a:pt x="5373822" y="0"/>
                </a:lnTo>
                <a:lnTo>
                  <a:pt x="5451172" y="116800"/>
                </a:lnTo>
                <a:cubicBezTo>
                  <a:pt x="6114290" y="1118119"/>
                  <a:pt x="6487294" y="1681360"/>
                  <a:pt x="6697109" y="1998184"/>
                </a:cubicBezTo>
                <a:lnTo>
                  <a:pt x="6704113" y="2008760"/>
                </a:lnTo>
                <a:lnTo>
                  <a:pt x="6677490" y="2106865"/>
                </a:lnTo>
                <a:cubicBezTo>
                  <a:pt x="6631614" y="2254273"/>
                  <a:pt x="6563298" y="2397549"/>
                  <a:pt x="6472739" y="2532558"/>
                </a:cubicBezTo>
                <a:cubicBezTo>
                  <a:pt x="4951749" y="4805677"/>
                  <a:pt x="4084310" y="6102065"/>
                  <a:pt x="3589599" y="6841412"/>
                </a:cubicBezTo>
                <a:lnTo>
                  <a:pt x="3578499" y="6858001"/>
                </a:lnTo>
                <a:lnTo>
                  <a:pt x="0" y="685800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24971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3">
            <a:extLst>
              <a:ext uri="{FF2B5EF4-FFF2-40B4-BE49-F238E27FC236}">
                <a16:creationId xmlns:a16="http://schemas.microsoft.com/office/drawing/2014/main" id="{DC632FE8-77D6-4446-90AD-76752585FFF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3700" y="393699"/>
            <a:ext cx="3511550" cy="6070599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Freeform: Shape 3">
            <a:extLst>
              <a:ext uri="{FF2B5EF4-FFF2-40B4-BE49-F238E27FC236}">
                <a16:creationId xmlns:a16="http://schemas.microsoft.com/office/drawing/2014/main" id="{22801DC3-1D6F-43C8-88F0-3E38D034CE8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58250" y="393701"/>
            <a:ext cx="2940051" cy="30353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98966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1875064-9DF5-41F2-AE6B-860E121461B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05728" y="1800221"/>
            <a:ext cx="4779264" cy="3718560"/>
          </a:xfrm>
          <a:custGeom>
            <a:avLst/>
            <a:gdLst>
              <a:gd name="connsiteX0" fmla="*/ 0 w 4779264"/>
              <a:gd name="connsiteY0" fmla="*/ 0 h 3718560"/>
              <a:gd name="connsiteX1" fmla="*/ 4779264 w 4779264"/>
              <a:gd name="connsiteY1" fmla="*/ 0 h 3718560"/>
              <a:gd name="connsiteX2" fmla="*/ 4779264 w 4779264"/>
              <a:gd name="connsiteY2" fmla="*/ 3718560 h 3718560"/>
              <a:gd name="connsiteX3" fmla="*/ 0 w 4779264"/>
              <a:gd name="connsiteY3" fmla="*/ 3718560 h 3718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9264" h="3718560">
                <a:moveTo>
                  <a:pt x="0" y="0"/>
                </a:moveTo>
                <a:lnTo>
                  <a:pt x="4779264" y="0"/>
                </a:lnTo>
                <a:lnTo>
                  <a:pt x="4779264" y="3718560"/>
                </a:lnTo>
                <a:lnTo>
                  <a:pt x="0" y="371856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32925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2485B9D-CB7C-4E97-8A8D-8EFAC40025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1875064-9DF5-41F2-AE6B-860E121461B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64000" y="342900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C657C49-4FE1-4415-AF4F-DA27E496579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28000" y="0"/>
            <a:ext cx="4064000" cy="34290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CF3628C-B513-48D2-A0D2-E820F6FB729E}"/>
              </a:ext>
            </a:extLst>
          </p:cNvPr>
          <p:cNvSpPr/>
          <p:nvPr userDrawn="1"/>
        </p:nvSpPr>
        <p:spPr>
          <a:xfrm>
            <a:off x="0" y="3429000"/>
            <a:ext cx="40640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89412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964" r:id="rId2"/>
    <p:sldLayoutId id="2147483958" r:id="rId3"/>
    <p:sldLayoutId id="2147483957" r:id="rId4"/>
    <p:sldLayoutId id="2147483956" r:id="rId5"/>
    <p:sldLayoutId id="2147483954" r:id="rId6"/>
    <p:sldLayoutId id="2147483953" r:id="rId7"/>
    <p:sldLayoutId id="2147483951" r:id="rId8"/>
    <p:sldLayoutId id="2147483941" r:id="rId9"/>
    <p:sldLayoutId id="2147483946" r:id="rId10"/>
    <p:sldLayoutId id="2147483965" r:id="rId11"/>
    <p:sldLayoutId id="2147483937" r:id="rId12"/>
    <p:sldLayoutId id="2147483938" r:id="rId13"/>
    <p:sldLayoutId id="2147483726" r:id="rId14"/>
    <p:sldLayoutId id="2147483925" r:id="rId15"/>
    <p:sldLayoutId id="2147483966" r:id="rId16"/>
    <p:sldLayoutId id="2147483967" r:id="rId17"/>
    <p:sldLayoutId id="2147483968" r:id="rId18"/>
    <p:sldLayoutId id="2147483969" r:id="rId19"/>
    <p:sldLayoutId id="2147483970" r:id="rId20"/>
    <p:sldLayoutId id="2147483971" r:id="rId21"/>
    <p:sldLayoutId id="2147483976" r:id="rId22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Placeholder 5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0" b="27500"/>
          <a:stretch>
            <a:fillRect/>
          </a:stretch>
        </p:blipFill>
        <p:spPr>
          <a:xfrm flipH="1">
            <a:off x="1" y="0"/>
            <a:ext cx="12191998" cy="6858000"/>
          </a:xfrm>
        </p:spPr>
      </p:pic>
      <p:sp>
        <p:nvSpPr>
          <p:cNvPr id="11" name="Freeform 5"/>
          <p:cNvSpPr>
            <a:spLocks/>
          </p:cNvSpPr>
          <p:nvPr/>
        </p:nvSpPr>
        <p:spPr bwMode="auto">
          <a:xfrm rot="5400000">
            <a:off x="-1821436" y="-918901"/>
            <a:ext cx="7737900" cy="8695795"/>
          </a:xfrm>
          <a:custGeom>
            <a:avLst/>
            <a:gdLst>
              <a:gd name="T0" fmla="*/ 2559 w 2562"/>
              <a:gd name="T1" fmla="*/ 885 h 2886"/>
              <a:gd name="T2" fmla="*/ 2399 w 2562"/>
              <a:gd name="T3" fmla="*/ 610 h 2886"/>
              <a:gd name="T4" fmla="*/ 1437 w 2562"/>
              <a:gd name="T5" fmla="*/ 57 h 2886"/>
              <a:gd name="T6" fmla="*/ 1119 w 2562"/>
              <a:gd name="T7" fmla="*/ 58 h 2886"/>
              <a:gd name="T8" fmla="*/ 159 w 2562"/>
              <a:gd name="T9" fmla="*/ 615 h 2886"/>
              <a:gd name="T10" fmla="*/ 0 w 2562"/>
              <a:gd name="T11" fmla="*/ 891 h 2886"/>
              <a:gd name="T12" fmla="*/ 2 w 2562"/>
              <a:gd name="T13" fmla="*/ 2001 h 2886"/>
              <a:gd name="T14" fmla="*/ 162 w 2562"/>
              <a:gd name="T15" fmla="*/ 2276 h 2886"/>
              <a:gd name="T16" fmla="*/ 1125 w 2562"/>
              <a:gd name="T17" fmla="*/ 2829 h 2886"/>
              <a:gd name="T18" fmla="*/ 1443 w 2562"/>
              <a:gd name="T19" fmla="*/ 2828 h 2886"/>
              <a:gd name="T20" fmla="*/ 2403 w 2562"/>
              <a:gd name="T21" fmla="*/ 2271 h 2886"/>
              <a:gd name="T22" fmla="*/ 2562 w 2562"/>
              <a:gd name="T23" fmla="*/ 1995 h 2886"/>
              <a:gd name="T24" fmla="*/ 2559 w 2562"/>
              <a:gd name="T25" fmla="*/ 885 h 2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62" h="2886">
                <a:moveTo>
                  <a:pt x="2559" y="885"/>
                </a:moveTo>
                <a:cubicBezTo>
                  <a:pt x="2559" y="771"/>
                  <a:pt x="2498" y="666"/>
                  <a:pt x="2399" y="610"/>
                </a:cubicBezTo>
                <a:cubicBezTo>
                  <a:pt x="1437" y="57"/>
                  <a:pt x="1437" y="57"/>
                  <a:pt x="1437" y="57"/>
                </a:cubicBezTo>
                <a:cubicBezTo>
                  <a:pt x="1338" y="0"/>
                  <a:pt x="1217" y="1"/>
                  <a:pt x="1119" y="58"/>
                </a:cubicBezTo>
                <a:cubicBezTo>
                  <a:pt x="159" y="615"/>
                  <a:pt x="159" y="615"/>
                  <a:pt x="159" y="615"/>
                </a:cubicBezTo>
                <a:cubicBezTo>
                  <a:pt x="60" y="672"/>
                  <a:pt x="0" y="777"/>
                  <a:pt x="0" y="891"/>
                </a:cubicBezTo>
                <a:cubicBezTo>
                  <a:pt x="2" y="2001"/>
                  <a:pt x="2" y="2001"/>
                  <a:pt x="2" y="2001"/>
                </a:cubicBezTo>
                <a:cubicBezTo>
                  <a:pt x="3" y="2115"/>
                  <a:pt x="64" y="2220"/>
                  <a:pt x="162" y="2276"/>
                </a:cubicBezTo>
                <a:cubicBezTo>
                  <a:pt x="1125" y="2829"/>
                  <a:pt x="1125" y="2829"/>
                  <a:pt x="1125" y="2829"/>
                </a:cubicBezTo>
                <a:cubicBezTo>
                  <a:pt x="1223" y="2886"/>
                  <a:pt x="1345" y="2885"/>
                  <a:pt x="1443" y="2828"/>
                </a:cubicBezTo>
                <a:cubicBezTo>
                  <a:pt x="2403" y="2271"/>
                  <a:pt x="2403" y="2271"/>
                  <a:pt x="2403" y="2271"/>
                </a:cubicBezTo>
                <a:cubicBezTo>
                  <a:pt x="2501" y="2214"/>
                  <a:pt x="2562" y="2109"/>
                  <a:pt x="2562" y="1995"/>
                </a:cubicBezTo>
                <a:lnTo>
                  <a:pt x="2559" y="885"/>
                </a:lnTo>
                <a:close/>
              </a:path>
            </a:pathLst>
          </a:custGeom>
          <a:solidFill>
            <a:srgbClr val="FFCB05">
              <a:alpha val="92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9"/>
          <p:cNvSpPr>
            <a:spLocks noEditPoints="1"/>
          </p:cNvSpPr>
          <p:nvPr/>
        </p:nvSpPr>
        <p:spPr bwMode="auto">
          <a:xfrm rot="5400000">
            <a:off x="-2426631" y="-1544592"/>
            <a:ext cx="8948290" cy="9947179"/>
          </a:xfrm>
          <a:custGeom>
            <a:avLst/>
            <a:gdLst>
              <a:gd name="T0" fmla="*/ 1575 w 3143"/>
              <a:gd name="T1" fmla="*/ 3502 h 3502"/>
              <a:gd name="T2" fmla="*/ 1575 w 3143"/>
              <a:gd name="T3" fmla="*/ 3502 h 3502"/>
              <a:gd name="T4" fmla="*/ 1379 w 3143"/>
              <a:gd name="T5" fmla="*/ 3450 h 3502"/>
              <a:gd name="T6" fmla="*/ 201 w 3143"/>
              <a:gd name="T7" fmla="*/ 2774 h 3502"/>
              <a:gd name="T8" fmla="*/ 4 w 3143"/>
              <a:gd name="T9" fmla="*/ 2434 h 3502"/>
              <a:gd name="T10" fmla="*/ 1 w 3143"/>
              <a:gd name="T11" fmla="*/ 1075 h 3502"/>
              <a:gd name="T12" fmla="*/ 197 w 3143"/>
              <a:gd name="T13" fmla="*/ 734 h 3502"/>
              <a:gd name="T14" fmla="*/ 1371 w 3143"/>
              <a:gd name="T15" fmla="*/ 53 h 3502"/>
              <a:gd name="T16" fmla="*/ 1569 w 3143"/>
              <a:gd name="T17" fmla="*/ 0 h 3502"/>
              <a:gd name="T18" fmla="*/ 1765 w 3143"/>
              <a:gd name="T19" fmla="*/ 52 h 3502"/>
              <a:gd name="T20" fmla="*/ 2942 w 3143"/>
              <a:gd name="T21" fmla="*/ 728 h 3502"/>
              <a:gd name="T22" fmla="*/ 3140 w 3143"/>
              <a:gd name="T23" fmla="*/ 1068 h 3502"/>
              <a:gd name="T24" fmla="*/ 3143 w 3143"/>
              <a:gd name="T25" fmla="*/ 2427 h 3502"/>
              <a:gd name="T26" fmla="*/ 2947 w 3143"/>
              <a:gd name="T27" fmla="*/ 2768 h 3502"/>
              <a:gd name="T28" fmla="*/ 1772 w 3143"/>
              <a:gd name="T29" fmla="*/ 3449 h 3502"/>
              <a:gd name="T30" fmla="*/ 1575 w 3143"/>
              <a:gd name="T31" fmla="*/ 3502 h 3502"/>
              <a:gd name="T32" fmla="*/ 1569 w 3143"/>
              <a:gd name="T33" fmla="*/ 7 h 3502"/>
              <a:gd name="T34" fmla="*/ 1375 w 3143"/>
              <a:gd name="T35" fmla="*/ 59 h 3502"/>
              <a:gd name="T36" fmla="*/ 201 w 3143"/>
              <a:gd name="T37" fmla="*/ 741 h 3502"/>
              <a:gd name="T38" fmla="*/ 8 w 3143"/>
              <a:gd name="T39" fmla="*/ 1075 h 3502"/>
              <a:gd name="T40" fmla="*/ 11 w 3143"/>
              <a:gd name="T41" fmla="*/ 2434 h 3502"/>
              <a:gd name="T42" fmla="*/ 205 w 3143"/>
              <a:gd name="T43" fmla="*/ 2767 h 3502"/>
              <a:gd name="T44" fmla="*/ 1383 w 3143"/>
              <a:gd name="T45" fmla="*/ 3444 h 3502"/>
              <a:gd name="T46" fmla="*/ 1575 w 3143"/>
              <a:gd name="T47" fmla="*/ 3495 h 3502"/>
              <a:gd name="T48" fmla="*/ 1575 w 3143"/>
              <a:gd name="T49" fmla="*/ 3495 h 3502"/>
              <a:gd name="T50" fmla="*/ 1769 w 3143"/>
              <a:gd name="T51" fmla="*/ 3443 h 3502"/>
              <a:gd name="T52" fmla="*/ 2943 w 3143"/>
              <a:gd name="T53" fmla="*/ 2761 h 3502"/>
              <a:gd name="T54" fmla="*/ 3135 w 3143"/>
              <a:gd name="T55" fmla="*/ 2427 h 3502"/>
              <a:gd name="T56" fmla="*/ 3132 w 3143"/>
              <a:gd name="T57" fmla="*/ 1068 h 3502"/>
              <a:gd name="T58" fmla="*/ 2939 w 3143"/>
              <a:gd name="T59" fmla="*/ 735 h 3502"/>
              <a:gd name="T60" fmla="*/ 1761 w 3143"/>
              <a:gd name="T61" fmla="*/ 58 h 3502"/>
              <a:gd name="T62" fmla="*/ 1569 w 3143"/>
              <a:gd name="T63" fmla="*/ 7 h 3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43" h="3502">
                <a:moveTo>
                  <a:pt x="1575" y="3502"/>
                </a:moveTo>
                <a:cubicBezTo>
                  <a:pt x="1575" y="3502"/>
                  <a:pt x="1575" y="3502"/>
                  <a:pt x="1575" y="3502"/>
                </a:cubicBezTo>
                <a:cubicBezTo>
                  <a:pt x="1506" y="3502"/>
                  <a:pt x="1438" y="3484"/>
                  <a:pt x="1379" y="3450"/>
                </a:cubicBezTo>
                <a:cubicBezTo>
                  <a:pt x="201" y="2774"/>
                  <a:pt x="201" y="2774"/>
                  <a:pt x="201" y="2774"/>
                </a:cubicBezTo>
                <a:cubicBezTo>
                  <a:pt x="80" y="2704"/>
                  <a:pt x="4" y="2574"/>
                  <a:pt x="4" y="2434"/>
                </a:cubicBezTo>
                <a:cubicBezTo>
                  <a:pt x="1" y="1075"/>
                  <a:pt x="1" y="1075"/>
                  <a:pt x="1" y="1075"/>
                </a:cubicBezTo>
                <a:cubicBezTo>
                  <a:pt x="0" y="935"/>
                  <a:pt x="76" y="805"/>
                  <a:pt x="197" y="734"/>
                </a:cubicBezTo>
                <a:cubicBezTo>
                  <a:pt x="1371" y="53"/>
                  <a:pt x="1371" y="53"/>
                  <a:pt x="1371" y="53"/>
                </a:cubicBezTo>
                <a:cubicBezTo>
                  <a:pt x="1431" y="18"/>
                  <a:pt x="1500" y="0"/>
                  <a:pt x="1569" y="0"/>
                </a:cubicBezTo>
                <a:cubicBezTo>
                  <a:pt x="1637" y="0"/>
                  <a:pt x="1705" y="18"/>
                  <a:pt x="1765" y="52"/>
                </a:cubicBezTo>
                <a:cubicBezTo>
                  <a:pt x="2942" y="728"/>
                  <a:pt x="2942" y="728"/>
                  <a:pt x="2942" y="728"/>
                </a:cubicBezTo>
                <a:cubicBezTo>
                  <a:pt x="3064" y="798"/>
                  <a:pt x="3140" y="928"/>
                  <a:pt x="3140" y="1068"/>
                </a:cubicBezTo>
                <a:cubicBezTo>
                  <a:pt x="3143" y="2427"/>
                  <a:pt x="3143" y="2427"/>
                  <a:pt x="3143" y="2427"/>
                </a:cubicBezTo>
                <a:cubicBezTo>
                  <a:pt x="3143" y="2567"/>
                  <a:pt x="3068" y="2697"/>
                  <a:pt x="2947" y="2768"/>
                </a:cubicBezTo>
                <a:cubicBezTo>
                  <a:pt x="1772" y="3449"/>
                  <a:pt x="1772" y="3449"/>
                  <a:pt x="1772" y="3449"/>
                </a:cubicBezTo>
                <a:cubicBezTo>
                  <a:pt x="1712" y="3484"/>
                  <a:pt x="1644" y="3502"/>
                  <a:pt x="1575" y="3502"/>
                </a:cubicBezTo>
                <a:close/>
                <a:moveTo>
                  <a:pt x="1569" y="7"/>
                </a:moveTo>
                <a:cubicBezTo>
                  <a:pt x="1501" y="7"/>
                  <a:pt x="1434" y="25"/>
                  <a:pt x="1375" y="59"/>
                </a:cubicBezTo>
                <a:cubicBezTo>
                  <a:pt x="201" y="741"/>
                  <a:pt x="201" y="741"/>
                  <a:pt x="201" y="741"/>
                </a:cubicBezTo>
                <a:cubicBezTo>
                  <a:pt x="82" y="810"/>
                  <a:pt x="8" y="938"/>
                  <a:pt x="8" y="1075"/>
                </a:cubicBezTo>
                <a:cubicBezTo>
                  <a:pt x="11" y="2434"/>
                  <a:pt x="11" y="2434"/>
                  <a:pt x="11" y="2434"/>
                </a:cubicBezTo>
                <a:cubicBezTo>
                  <a:pt x="12" y="2571"/>
                  <a:pt x="86" y="2699"/>
                  <a:pt x="205" y="2767"/>
                </a:cubicBezTo>
                <a:cubicBezTo>
                  <a:pt x="1383" y="3444"/>
                  <a:pt x="1383" y="3444"/>
                  <a:pt x="1383" y="3444"/>
                </a:cubicBezTo>
                <a:cubicBezTo>
                  <a:pt x="1441" y="3477"/>
                  <a:pt x="1508" y="3495"/>
                  <a:pt x="1575" y="3495"/>
                </a:cubicBezTo>
                <a:cubicBezTo>
                  <a:pt x="1575" y="3495"/>
                  <a:pt x="1575" y="3495"/>
                  <a:pt x="1575" y="3495"/>
                </a:cubicBezTo>
                <a:cubicBezTo>
                  <a:pt x="1643" y="3495"/>
                  <a:pt x="1710" y="3477"/>
                  <a:pt x="1769" y="3443"/>
                </a:cubicBezTo>
                <a:cubicBezTo>
                  <a:pt x="2943" y="2761"/>
                  <a:pt x="2943" y="2761"/>
                  <a:pt x="2943" y="2761"/>
                </a:cubicBezTo>
                <a:cubicBezTo>
                  <a:pt x="3062" y="2692"/>
                  <a:pt x="3136" y="2564"/>
                  <a:pt x="3135" y="2427"/>
                </a:cubicBezTo>
                <a:cubicBezTo>
                  <a:pt x="3132" y="1068"/>
                  <a:pt x="3132" y="1068"/>
                  <a:pt x="3132" y="1068"/>
                </a:cubicBezTo>
                <a:cubicBezTo>
                  <a:pt x="3132" y="931"/>
                  <a:pt x="3058" y="803"/>
                  <a:pt x="2939" y="735"/>
                </a:cubicBezTo>
                <a:cubicBezTo>
                  <a:pt x="1761" y="58"/>
                  <a:pt x="1761" y="58"/>
                  <a:pt x="1761" y="58"/>
                </a:cubicBezTo>
                <a:cubicBezTo>
                  <a:pt x="1703" y="25"/>
                  <a:pt x="1636" y="7"/>
                  <a:pt x="1569" y="7"/>
                </a:cubicBezTo>
                <a:close/>
              </a:path>
            </a:pathLst>
          </a:custGeom>
          <a:solidFill>
            <a:schemeClr val="accent4"/>
          </a:solidFill>
          <a:ln w="28575">
            <a:solidFill>
              <a:srgbClr val="FFC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4"/>
              </a:solidFill>
            </a:endParaRPr>
          </a:p>
        </p:txBody>
      </p:sp>
      <p:sp>
        <p:nvSpPr>
          <p:cNvPr id="33" name="Freeform 9"/>
          <p:cNvSpPr>
            <a:spLocks noEditPoints="1"/>
          </p:cNvSpPr>
          <p:nvPr/>
        </p:nvSpPr>
        <p:spPr bwMode="auto">
          <a:xfrm rot="5400000">
            <a:off x="-2807630" y="-1544595"/>
            <a:ext cx="8948290" cy="9947179"/>
          </a:xfrm>
          <a:custGeom>
            <a:avLst/>
            <a:gdLst>
              <a:gd name="T0" fmla="*/ 1575 w 3143"/>
              <a:gd name="T1" fmla="*/ 3502 h 3502"/>
              <a:gd name="T2" fmla="*/ 1575 w 3143"/>
              <a:gd name="T3" fmla="*/ 3502 h 3502"/>
              <a:gd name="T4" fmla="*/ 1379 w 3143"/>
              <a:gd name="T5" fmla="*/ 3450 h 3502"/>
              <a:gd name="T6" fmla="*/ 201 w 3143"/>
              <a:gd name="T7" fmla="*/ 2774 h 3502"/>
              <a:gd name="T8" fmla="*/ 4 w 3143"/>
              <a:gd name="T9" fmla="*/ 2434 h 3502"/>
              <a:gd name="T10" fmla="*/ 1 w 3143"/>
              <a:gd name="T11" fmla="*/ 1075 h 3502"/>
              <a:gd name="T12" fmla="*/ 197 w 3143"/>
              <a:gd name="T13" fmla="*/ 734 h 3502"/>
              <a:gd name="T14" fmla="*/ 1371 w 3143"/>
              <a:gd name="T15" fmla="*/ 53 h 3502"/>
              <a:gd name="T16" fmla="*/ 1569 w 3143"/>
              <a:gd name="T17" fmla="*/ 0 h 3502"/>
              <a:gd name="T18" fmla="*/ 1765 w 3143"/>
              <a:gd name="T19" fmla="*/ 52 h 3502"/>
              <a:gd name="T20" fmla="*/ 2942 w 3143"/>
              <a:gd name="T21" fmla="*/ 728 h 3502"/>
              <a:gd name="T22" fmla="*/ 3140 w 3143"/>
              <a:gd name="T23" fmla="*/ 1068 h 3502"/>
              <a:gd name="T24" fmla="*/ 3143 w 3143"/>
              <a:gd name="T25" fmla="*/ 2427 h 3502"/>
              <a:gd name="T26" fmla="*/ 2947 w 3143"/>
              <a:gd name="T27" fmla="*/ 2768 h 3502"/>
              <a:gd name="T28" fmla="*/ 1772 w 3143"/>
              <a:gd name="T29" fmla="*/ 3449 h 3502"/>
              <a:gd name="T30" fmla="*/ 1575 w 3143"/>
              <a:gd name="T31" fmla="*/ 3502 h 3502"/>
              <a:gd name="T32" fmla="*/ 1569 w 3143"/>
              <a:gd name="T33" fmla="*/ 7 h 3502"/>
              <a:gd name="T34" fmla="*/ 1375 w 3143"/>
              <a:gd name="T35" fmla="*/ 59 h 3502"/>
              <a:gd name="T36" fmla="*/ 201 w 3143"/>
              <a:gd name="T37" fmla="*/ 741 h 3502"/>
              <a:gd name="T38" fmla="*/ 8 w 3143"/>
              <a:gd name="T39" fmla="*/ 1075 h 3502"/>
              <a:gd name="T40" fmla="*/ 11 w 3143"/>
              <a:gd name="T41" fmla="*/ 2434 h 3502"/>
              <a:gd name="T42" fmla="*/ 205 w 3143"/>
              <a:gd name="T43" fmla="*/ 2767 h 3502"/>
              <a:gd name="T44" fmla="*/ 1383 w 3143"/>
              <a:gd name="T45" fmla="*/ 3444 h 3502"/>
              <a:gd name="T46" fmla="*/ 1575 w 3143"/>
              <a:gd name="T47" fmla="*/ 3495 h 3502"/>
              <a:gd name="T48" fmla="*/ 1575 w 3143"/>
              <a:gd name="T49" fmla="*/ 3495 h 3502"/>
              <a:gd name="T50" fmla="*/ 1769 w 3143"/>
              <a:gd name="T51" fmla="*/ 3443 h 3502"/>
              <a:gd name="T52" fmla="*/ 2943 w 3143"/>
              <a:gd name="T53" fmla="*/ 2761 h 3502"/>
              <a:gd name="T54" fmla="*/ 3135 w 3143"/>
              <a:gd name="T55" fmla="*/ 2427 h 3502"/>
              <a:gd name="T56" fmla="*/ 3132 w 3143"/>
              <a:gd name="T57" fmla="*/ 1068 h 3502"/>
              <a:gd name="T58" fmla="*/ 2939 w 3143"/>
              <a:gd name="T59" fmla="*/ 735 h 3502"/>
              <a:gd name="T60" fmla="*/ 1761 w 3143"/>
              <a:gd name="T61" fmla="*/ 58 h 3502"/>
              <a:gd name="T62" fmla="*/ 1569 w 3143"/>
              <a:gd name="T63" fmla="*/ 7 h 3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43" h="3502">
                <a:moveTo>
                  <a:pt x="1575" y="3502"/>
                </a:moveTo>
                <a:cubicBezTo>
                  <a:pt x="1575" y="3502"/>
                  <a:pt x="1575" y="3502"/>
                  <a:pt x="1575" y="3502"/>
                </a:cubicBezTo>
                <a:cubicBezTo>
                  <a:pt x="1506" y="3502"/>
                  <a:pt x="1438" y="3484"/>
                  <a:pt x="1379" y="3450"/>
                </a:cubicBezTo>
                <a:cubicBezTo>
                  <a:pt x="201" y="2774"/>
                  <a:pt x="201" y="2774"/>
                  <a:pt x="201" y="2774"/>
                </a:cubicBezTo>
                <a:cubicBezTo>
                  <a:pt x="80" y="2704"/>
                  <a:pt x="4" y="2574"/>
                  <a:pt x="4" y="2434"/>
                </a:cubicBezTo>
                <a:cubicBezTo>
                  <a:pt x="1" y="1075"/>
                  <a:pt x="1" y="1075"/>
                  <a:pt x="1" y="1075"/>
                </a:cubicBezTo>
                <a:cubicBezTo>
                  <a:pt x="0" y="935"/>
                  <a:pt x="76" y="805"/>
                  <a:pt x="197" y="734"/>
                </a:cubicBezTo>
                <a:cubicBezTo>
                  <a:pt x="1371" y="53"/>
                  <a:pt x="1371" y="53"/>
                  <a:pt x="1371" y="53"/>
                </a:cubicBezTo>
                <a:cubicBezTo>
                  <a:pt x="1431" y="18"/>
                  <a:pt x="1500" y="0"/>
                  <a:pt x="1569" y="0"/>
                </a:cubicBezTo>
                <a:cubicBezTo>
                  <a:pt x="1637" y="0"/>
                  <a:pt x="1705" y="18"/>
                  <a:pt x="1765" y="52"/>
                </a:cubicBezTo>
                <a:cubicBezTo>
                  <a:pt x="2942" y="728"/>
                  <a:pt x="2942" y="728"/>
                  <a:pt x="2942" y="728"/>
                </a:cubicBezTo>
                <a:cubicBezTo>
                  <a:pt x="3064" y="798"/>
                  <a:pt x="3140" y="928"/>
                  <a:pt x="3140" y="1068"/>
                </a:cubicBezTo>
                <a:cubicBezTo>
                  <a:pt x="3143" y="2427"/>
                  <a:pt x="3143" y="2427"/>
                  <a:pt x="3143" y="2427"/>
                </a:cubicBezTo>
                <a:cubicBezTo>
                  <a:pt x="3143" y="2567"/>
                  <a:pt x="3068" y="2697"/>
                  <a:pt x="2947" y="2768"/>
                </a:cubicBezTo>
                <a:cubicBezTo>
                  <a:pt x="1772" y="3449"/>
                  <a:pt x="1772" y="3449"/>
                  <a:pt x="1772" y="3449"/>
                </a:cubicBezTo>
                <a:cubicBezTo>
                  <a:pt x="1712" y="3484"/>
                  <a:pt x="1644" y="3502"/>
                  <a:pt x="1575" y="3502"/>
                </a:cubicBezTo>
                <a:close/>
                <a:moveTo>
                  <a:pt x="1569" y="7"/>
                </a:moveTo>
                <a:cubicBezTo>
                  <a:pt x="1501" y="7"/>
                  <a:pt x="1434" y="25"/>
                  <a:pt x="1375" y="59"/>
                </a:cubicBezTo>
                <a:cubicBezTo>
                  <a:pt x="201" y="741"/>
                  <a:pt x="201" y="741"/>
                  <a:pt x="201" y="741"/>
                </a:cubicBezTo>
                <a:cubicBezTo>
                  <a:pt x="82" y="810"/>
                  <a:pt x="8" y="938"/>
                  <a:pt x="8" y="1075"/>
                </a:cubicBezTo>
                <a:cubicBezTo>
                  <a:pt x="11" y="2434"/>
                  <a:pt x="11" y="2434"/>
                  <a:pt x="11" y="2434"/>
                </a:cubicBezTo>
                <a:cubicBezTo>
                  <a:pt x="12" y="2571"/>
                  <a:pt x="86" y="2699"/>
                  <a:pt x="205" y="2767"/>
                </a:cubicBezTo>
                <a:cubicBezTo>
                  <a:pt x="1383" y="3444"/>
                  <a:pt x="1383" y="3444"/>
                  <a:pt x="1383" y="3444"/>
                </a:cubicBezTo>
                <a:cubicBezTo>
                  <a:pt x="1441" y="3477"/>
                  <a:pt x="1508" y="3495"/>
                  <a:pt x="1575" y="3495"/>
                </a:cubicBezTo>
                <a:cubicBezTo>
                  <a:pt x="1575" y="3495"/>
                  <a:pt x="1575" y="3495"/>
                  <a:pt x="1575" y="3495"/>
                </a:cubicBezTo>
                <a:cubicBezTo>
                  <a:pt x="1643" y="3495"/>
                  <a:pt x="1710" y="3477"/>
                  <a:pt x="1769" y="3443"/>
                </a:cubicBezTo>
                <a:cubicBezTo>
                  <a:pt x="2943" y="2761"/>
                  <a:pt x="2943" y="2761"/>
                  <a:pt x="2943" y="2761"/>
                </a:cubicBezTo>
                <a:cubicBezTo>
                  <a:pt x="3062" y="2692"/>
                  <a:pt x="3136" y="2564"/>
                  <a:pt x="3135" y="2427"/>
                </a:cubicBezTo>
                <a:cubicBezTo>
                  <a:pt x="3132" y="1068"/>
                  <a:pt x="3132" y="1068"/>
                  <a:pt x="3132" y="1068"/>
                </a:cubicBezTo>
                <a:cubicBezTo>
                  <a:pt x="3132" y="931"/>
                  <a:pt x="3058" y="803"/>
                  <a:pt x="2939" y="735"/>
                </a:cubicBezTo>
                <a:cubicBezTo>
                  <a:pt x="1761" y="58"/>
                  <a:pt x="1761" y="58"/>
                  <a:pt x="1761" y="58"/>
                </a:cubicBezTo>
                <a:cubicBezTo>
                  <a:pt x="1703" y="25"/>
                  <a:pt x="1636" y="7"/>
                  <a:pt x="1569" y="7"/>
                </a:cubicBezTo>
                <a:close/>
              </a:path>
            </a:pathLst>
          </a:custGeom>
          <a:solidFill>
            <a:schemeClr val="accent4"/>
          </a:solidFill>
          <a:ln w="28575">
            <a:solidFill>
              <a:srgbClr val="FFC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4"/>
              </a:solidFill>
            </a:endParaRP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397" y="-12772"/>
            <a:ext cx="12222120" cy="6886575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723011" y="2770583"/>
            <a:ext cx="444951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5000" b="1" i="1" spc="-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Arial Hebrew Scholar" charset="0"/>
                <a:cs typeface="Arial Hebrew Scholar" charset="0"/>
              </a:rPr>
              <a:t>YOUR</a:t>
            </a:r>
          </a:p>
          <a:p>
            <a:pPr>
              <a:lnSpc>
                <a:spcPts val="4000"/>
              </a:lnSpc>
            </a:pPr>
            <a:r>
              <a:rPr lang="en-US" sz="5000" b="1" i="1" spc="-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Arial Hebrew Scholar" charset="0"/>
                <a:cs typeface="Arial Hebrew Scholar" charset="0"/>
              </a:rPr>
              <a:t>BEAUTYFULL</a:t>
            </a:r>
            <a:endParaRPr lang="en-US" sz="5000" b="1" i="1" spc="-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Arial Hebrew Scholar" charset="0"/>
              <a:cs typeface="Arial Hebrew Scholar" charset="0"/>
            </a:endParaRPr>
          </a:p>
          <a:p>
            <a:pPr>
              <a:lnSpc>
                <a:spcPts val="4000"/>
              </a:lnSpc>
            </a:pPr>
            <a:r>
              <a:rPr lang="en-US" sz="5000" b="1" i="1" spc="-300" dirty="0" smtClean="0">
                <a:latin typeface="+mj-lt"/>
                <a:ea typeface="Arial Hebrew Scholar" charset="0"/>
                <a:cs typeface="Arial Hebrew Scholar" charset="0"/>
              </a:rPr>
              <a:t>HEADLINE</a:t>
            </a:r>
            <a:endParaRPr lang="en-US" sz="5000" b="1" i="1" spc="-300" dirty="0">
              <a:latin typeface="+mj-lt"/>
              <a:ea typeface="Arial Hebrew Scholar" charset="0"/>
              <a:cs typeface="Arial Hebrew Scho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5521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ACBBAB2-64E2-48EE-A2F7-5310912CD939}"/>
              </a:ext>
            </a:extLst>
          </p:cNvPr>
          <p:cNvSpPr/>
          <p:nvPr/>
        </p:nvSpPr>
        <p:spPr>
          <a:xfrm>
            <a:off x="0" y="1800221"/>
            <a:ext cx="6096000" cy="3718560"/>
          </a:xfrm>
          <a:prstGeom prst="rect">
            <a:avLst/>
          </a:prstGeom>
          <a:solidFill>
            <a:srgbClr val="FFC8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2EE7DF6-5C21-4DCC-9941-4649333AAAA9}"/>
              </a:ext>
            </a:extLst>
          </p:cNvPr>
          <p:cNvSpPr txBox="1"/>
          <p:nvPr/>
        </p:nvSpPr>
        <p:spPr>
          <a:xfrm>
            <a:off x="6205728" y="1398223"/>
            <a:ext cx="818697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Welcome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A68774-D49E-45DE-B44C-B7E79AC9EC5C}"/>
              </a:ext>
            </a:extLst>
          </p:cNvPr>
          <p:cNvSpPr txBox="1"/>
          <p:nvPr/>
        </p:nvSpPr>
        <p:spPr>
          <a:xfrm>
            <a:off x="1509833" y="3455228"/>
            <a:ext cx="3094021" cy="89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which </a:t>
            </a:r>
            <a:r>
              <a:rPr lang="en-US" sz="9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</a:t>
            </a:r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19" b="23219"/>
          <a:stretch>
            <a:fillRect/>
          </a:stretch>
        </p:blipFill>
        <p:spPr/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09213F0-511F-4302-AF19-F39BAE35561D}"/>
              </a:ext>
            </a:extLst>
          </p:cNvPr>
          <p:cNvSpPr txBox="1"/>
          <p:nvPr/>
        </p:nvSpPr>
        <p:spPr>
          <a:xfrm>
            <a:off x="1509833" y="2808897"/>
            <a:ext cx="294786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600" b="1" dirty="0" smtClean="0">
                <a:latin typeface="Montserrat Bold"/>
                <a:ea typeface="Montserrat Black" charset="0"/>
                <a:cs typeface="Montserrat Black" charset="0"/>
              </a:rPr>
              <a:t>Our Mission</a:t>
            </a:r>
            <a:endParaRPr lang="en-US" sz="3600" b="1" dirty="0">
              <a:latin typeface="Montserrat Bold"/>
              <a:ea typeface="Montserrat Black" charset="0"/>
              <a:cs typeface="Montserrat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9577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>
            <a:extLst>
              <a:ext uri="{FF2B5EF4-FFF2-40B4-BE49-F238E27FC236}">
                <a16:creationId xmlns:a16="http://schemas.microsoft.com/office/drawing/2014/main" id="{BACBBAB2-64E2-48EE-A2F7-5310912CD939}"/>
              </a:ext>
            </a:extLst>
          </p:cNvPr>
          <p:cNvSpPr/>
          <p:nvPr/>
        </p:nvSpPr>
        <p:spPr>
          <a:xfrm>
            <a:off x="0" y="1109011"/>
            <a:ext cx="8115300" cy="4737212"/>
          </a:xfrm>
          <a:prstGeom prst="rect">
            <a:avLst/>
          </a:prstGeom>
          <a:solidFill>
            <a:srgbClr val="FFC8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8286299" y="1109011"/>
            <a:ext cx="2846158" cy="2308348"/>
          </a:xfrm>
          <a:prstGeom prst="rect">
            <a:avLst/>
          </a:prstGeom>
          <a:solidFill>
            <a:schemeClr val="accent4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" r="669"/>
          <a:stretch>
            <a:fillRect/>
          </a:stretch>
        </p:blipFill>
        <p:spPr/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5F27C275-FCD8-40D2-B4C1-384D65746705}"/>
              </a:ext>
            </a:extLst>
          </p:cNvPr>
          <p:cNvGrpSpPr/>
          <p:nvPr/>
        </p:nvGrpSpPr>
        <p:grpSpPr>
          <a:xfrm>
            <a:off x="1948037" y="2032956"/>
            <a:ext cx="899283" cy="770486"/>
            <a:chOff x="2591937" y="2052801"/>
            <a:chExt cx="1258201" cy="1078000"/>
          </a:xfrm>
        </p:grpSpPr>
        <p:sp>
          <p:nvSpPr>
            <p:cNvPr id="28" name="Rectangle 17">
              <a:extLst>
                <a:ext uri="{FF2B5EF4-FFF2-40B4-BE49-F238E27FC236}">
                  <a16:creationId xmlns:a16="http://schemas.microsoft.com/office/drawing/2014/main" id="{E2D8D038-A8C7-4AB1-AF40-000B1B20B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937" y="2736078"/>
              <a:ext cx="1258201" cy="394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1200" i="1" dirty="0">
                  <a:solidFill>
                    <a:sysClr val="windowText" lastClr="000000"/>
                  </a:solidFill>
                  <a:latin typeface="Montserrat Light" panose="00000400000000000000" pitchFamily="50" charset="0"/>
                  <a:ea typeface="Lato" charset="0"/>
                  <a:cs typeface="Lato" charset="0"/>
                  <a:sym typeface="Montserrat-Regular" charset="0"/>
                </a:rPr>
                <a:t>minimal</a:t>
              </a: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B31B71B1-C2A6-4355-906D-80F76725C355}"/>
                </a:ext>
              </a:extLst>
            </p:cNvPr>
            <p:cNvGrpSpPr/>
            <p:nvPr/>
          </p:nvGrpSpPr>
          <p:grpSpPr>
            <a:xfrm>
              <a:off x="2876901" y="2052801"/>
              <a:ext cx="688272" cy="608778"/>
              <a:chOff x="-3121026" y="1930400"/>
              <a:chExt cx="2693988" cy="2382838"/>
            </a:xfrm>
          </p:grpSpPr>
          <p:sp>
            <p:nvSpPr>
              <p:cNvPr id="30" name="Freeform 10">
                <a:extLst>
                  <a:ext uri="{FF2B5EF4-FFF2-40B4-BE49-F238E27FC236}">
                    <a16:creationId xmlns:a16="http://schemas.microsoft.com/office/drawing/2014/main" id="{994E83F7-17A4-4545-90FA-FD65495AA6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121026" y="1930400"/>
                <a:ext cx="2693988" cy="1077913"/>
              </a:xfrm>
              <a:custGeom>
                <a:avLst/>
                <a:gdLst>
                  <a:gd name="T0" fmla="*/ 1627 w 1650"/>
                  <a:gd name="T1" fmla="*/ 579 h 662"/>
                  <a:gd name="T2" fmla="*/ 850 w 1650"/>
                  <a:gd name="T3" fmla="*/ 11 h 662"/>
                  <a:gd name="T4" fmla="*/ 800 w 1650"/>
                  <a:gd name="T5" fmla="*/ 11 h 662"/>
                  <a:gd name="T6" fmla="*/ 23 w 1650"/>
                  <a:gd name="T7" fmla="*/ 579 h 662"/>
                  <a:gd name="T8" fmla="*/ 14 w 1650"/>
                  <a:gd name="T9" fmla="*/ 639 h 662"/>
                  <a:gd name="T10" fmla="*/ 74 w 1650"/>
                  <a:gd name="T11" fmla="*/ 648 h 662"/>
                  <a:gd name="T12" fmla="*/ 825 w 1650"/>
                  <a:gd name="T13" fmla="*/ 98 h 662"/>
                  <a:gd name="T14" fmla="*/ 1577 w 1650"/>
                  <a:gd name="T15" fmla="*/ 648 h 662"/>
                  <a:gd name="T16" fmla="*/ 1602 w 1650"/>
                  <a:gd name="T17" fmla="*/ 656 h 662"/>
                  <a:gd name="T18" fmla="*/ 1636 w 1650"/>
                  <a:gd name="T19" fmla="*/ 639 h 662"/>
                  <a:gd name="T20" fmla="*/ 1627 w 1650"/>
                  <a:gd name="T21" fmla="*/ 579 h 662"/>
                  <a:gd name="T22" fmla="*/ 1627 w 1650"/>
                  <a:gd name="T23" fmla="*/ 579 h 662"/>
                  <a:gd name="T24" fmla="*/ 1627 w 1650"/>
                  <a:gd name="T25" fmla="*/ 579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50" h="662">
                    <a:moveTo>
                      <a:pt x="1627" y="579"/>
                    </a:moveTo>
                    <a:cubicBezTo>
                      <a:pt x="850" y="11"/>
                      <a:pt x="850" y="11"/>
                      <a:pt x="850" y="11"/>
                    </a:cubicBezTo>
                    <a:cubicBezTo>
                      <a:pt x="835" y="0"/>
                      <a:pt x="815" y="0"/>
                      <a:pt x="800" y="11"/>
                    </a:cubicBezTo>
                    <a:cubicBezTo>
                      <a:pt x="23" y="579"/>
                      <a:pt x="23" y="579"/>
                      <a:pt x="23" y="579"/>
                    </a:cubicBezTo>
                    <a:cubicBezTo>
                      <a:pt x="4" y="593"/>
                      <a:pt x="0" y="620"/>
                      <a:pt x="14" y="639"/>
                    </a:cubicBezTo>
                    <a:cubicBezTo>
                      <a:pt x="28" y="658"/>
                      <a:pt x="55" y="662"/>
                      <a:pt x="74" y="648"/>
                    </a:cubicBezTo>
                    <a:cubicBezTo>
                      <a:pt x="825" y="98"/>
                      <a:pt x="825" y="98"/>
                      <a:pt x="825" y="98"/>
                    </a:cubicBezTo>
                    <a:cubicBezTo>
                      <a:pt x="1577" y="648"/>
                      <a:pt x="1577" y="648"/>
                      <a:pt x="1577" y="648"/>
                    </a:cubicBezTo>
                    <a:cubicBezTo>
                      <a:pt x="1584" y="654"/>
                      <a:pt x="1593" y="656"/>
                      <a:pt x="1602" y="656"/>
                    </a:cubicBezTo>
                    <a:cubicBezTo>
                      <a:pt x="1615" y="656"/>
                      <a:pt x="1628" y="650"/>
                      <a:pt x="1636" y="639"/>
                    </a:cubicBezTo>
                    <a:cubicBezTo>
                      <a:pt x="1650" y="620"/>
                      <a:pt x="1646" y="593"/>
                      <a:pt x="1627" y="579"/>
                    </a:cubicBezTo>
                    <a:close/>
                    <a:moveTo>
                      <a:pt x="1627" y="579"/>
                    </a:moveTo>
                    <a:cubicBezTo>
                      <a:pt x="1627" y="579"/>
                      <a:pt x="1627" y="579"/>
                      <a:pt x="1627" y="579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11">
                <a:extLst>
                  <a:ext uri="{FF2B5EF4-FFF2-40B4-BE49-F238E27FC236}">
                    <a16:creationId xmlns:a16="http://schemas.microsoft.com/office/drawing/2014/main" id="{3836F036-0AAB-4F95-AE87-0EDEE8D65B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816225" y="3001963"/>
                <a:ext cx="2085975" cy="1311275"/>
              </a:xfrm>
              <a:custGeom>
                <a:avLst/>
                <a:gdLst>
                  <a:gd name="T0" fmla="*/ 1234 w 1277"/>
                  <a:gd name="T1" fmla="*/ 0 h 805"/>
                  <a:gd name="T2" fmla="*/ 1192 w 1277"/>
                  <a:gd name="T3" fmla="*/ 42 h 805"/>
                  <a:gd name="T4" fmla="*/ 1192 w 1277"/>
                  <a:gd name="T5" fmla="*/ 720 h 805"/>
                  <a:gd name="T6" fmla="*/ 851 w 1277"/>
                  <a:gd name="T7" fmla="*/ 720 h 805"/>
                  <a:gd name="T8" fmla="*/ 851 w 1277"/>
                  <a:gd name="T9" fmla="*/ 350 h 805"/>
                  <a:gd name="T10" fmla="*/ 638 w 1277"/>
                  <a:gd name="T11" fmla="*/ 137 h 805"/>
                  <a:gd name="T12" fmla="*/ 425 w 1277"/>
                  <a:gd name="T13" fmla="*/ 350 h 805"/>
                  <a:gd name="T14" fmla="*/ 425 w 1277"/>
                  <a:gd name="T15" fmla="*/ 720 h 805"/>
                  <a:gd name="T16" fmla="*/ 85 w 1277"/>
                  <a:gd name="T17" fmla="*/ 720 h 805"/>
                  <a:gd name="T18" fmla="*/ 85 w 1277"/>
                  <a:gd name="T19" fmla="*/ 42 h 805"/>
                  <a:gd name="T20" fmla="*/ 42 w 1277"/>
                  <a:gd name="T21" fmla="*/ 0 h 805"/>
                  <a:gd name="T22" fmla="*/ 0 w 1277"/>
                  <a:gd name="T23" fmla="*/ 42 h 805"/>
                  <a:gd name="T24" fmla="*/ 0 w 1277"/>
                  <a:gd name="T25" fmla="*/ 762 h 805"/>
                  <a:gd name="T26" fmla="*/ 42 w 1277"/>
                  <a:gd name="T27" fmla="*/ 805 h 805"/>
                  <a:gd name="T28" fmla="*/ 468 w 1277"/>
                  <a:gd name="T29" fmla="*/ 805 h 805"/>
                  <a:gd name="T30" fmla="*/ 510 w 1277"/>
                  <a:gd name="T31" fmla="*/ 766 h 805"/>
                  <a:gd name="T32" fmla="*/ 510 w 1277"/>
                  <a:gd name="T33" fmla="*/ 762 h 805"/>
                  <a:gd name="T34" fmla="*/ 510 w 1277"/>
                  <a:gd name="T35" fmla="*/ 350 h 805"/>
                  <a:gd name="T36" fmla="*/ 638 w 1277"/>
                  <a:gd name="T37" fmla="*/ 222 h 805"/>
                  <a:gd name="T38" fmla="*/ 766 w 1277"/>
                  <a:gd name="T39" fmla="*/ 350 h 805"/>
                  <a:gd name="T40" fmla="*/ 766 w 1277"/>
                  <a:gd name="T41" fmla="*/ 762 h 805"/>
                  <a:gd name="T42" fmla="*/ 766 w 1277"/>
                  <a:gd name="T43" fmla="*/ 766 h 805"/>
                  <a:gd name="T44" fmla="*/ 809 w 1277"/>
                  <a:gd name="T45" fmla="*/ 805 h 805"/>
                  <a:gd name="T46" fmla="*/ 1234 w 1277"/>
                  <a:gd name="T47" fmla="*/ 805 h 805"/>
                  <a:gd name="T48" fmla="*/ 1277 w 1277"/>
                  <a:gd name="T49" fmla="*/ 762 h 805"/>
                  <a:gd name="T50" fmla="*/ 1277 w 1277"/>
                  <a:gd name="T51" fmla="*/ 42 h 805"/>
                  <a:gd name="T52" fmla="*/ 1234 w 1277"/>
                  <a:gd name="T53" fmla="*/ 0 h 805"/>
                  <a:gd name="T54" fmla="*/ 1234 w 1277"/>
                  <a:gd name="T55" fmla="*/ 0 h 805"/>
                  <a:gd name="T56" fmla="*/ 1234 w 1277"/>
                  <a:gd name="T57" fmla="*/ 0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77" h="805">
                    <a:moveTo>
                      <a:pt x="1234" y="0"/>
                    </a:moveTo>
                    <a:cubicBezTo>
                      <a:pt x="1211" y="0"/>
                      <a:pt x="1192" y="19"/>
                      <a:pt x="1192" y="42"/>
                    </a:cubicBezTo>
                    <a:cubicBezTo>
                      <a:pt x="1192" y="720"/>
                      <a:pt x="1192" y="720"/>
                      <a:pt x="1192" y="720"/>
                    </a:cubicBezTo>
                    <a:cubicBezTo>
                      <a:pt x="851" y="720"/>
                      <a:pt x="851" y="720"/>
                      <a:pt x="851" y="720"/>
                    </a:cubicBezTo>
                    <a:cubicBezTo>
                      <a:pt x="851" y="350"/>
                      <a:pt x="851" y="350"/>
                      <a:pt x="851" y="350"/>
                    </a:cubicBezTo>
                    <a:cubicBezTo>
                      <a:pt x="851" y="233"/>
                      <a:pt x="756" y="137"/>
                      <a:pt x="638" y="137"/>
                    </a:cubicBezTo>
                    <a:cubicBezTo>
                      <a:pt x="521" y="137"/>
                      <a:pt x="425" y="233"/>
                      <a:pt x="425" y="350"/>
                    </a:cubicBezTo>
                    <a:cubicBezTo>
                      <a:pt x="425" y="720"/>
                      <a:pt x="425" y="720"/>
                      <a:pt x="425" y="720"/>
                    </a:cubicBezTo>
                    <a:cubicBezTo>
                      <a:pt x="85" y="720"/>
                      <a:pt x="85" y="720"/>
                      <a:pt x="85" y="720"/>
                    </a:cubicBezTo>
                    <a:cubicBezTo>
                      <a:pt x="85" y="42"/>
                      <a:pt x="85" y="42"/>
                      <a:pt x="85" y="42"/>
                    </a:cubicBezTo>
                    <a:cubicBezTo>
                      <a:pt x="85" y="19"/>
                      <a:pt x="66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762"/>
                      <a:pt x="0" y="762"/>
                      <a:pt x="0" y="762"/>
                    </a:cubicBezTo>
                    <a:cubicBezTo>
                      <a:pt x="0" y="786"/>
                      <a:pt x="19" y="805"/>
                      <a:pt x="42" y="805"/>
                    </a:cubicBezTo>
                    <a:cubicBezTo>
                      <a:pt x="468" y="805"/>
                      <a:pt x="468" y="805"/>
                      <a:pt x="468" y="805"/>
                    </a:cubicBezTo>
                    <a:cubicBezTo>
                      <a:pt x="490" y="805"/>
                      <a:pt x="509" y="788"/>
                      <a:pt x="510" y="766"/>
                    </a:cubicBezTo>
                    <a:cubicBezTo>
                      <a:pt x="510" y="765"/>
                      <a:pt x="510" y="764"/>
                      <a:pt x="510" y="762"/>
                    </a:cubicBezTo>
                    <a:cubicBezTo>
                      <a:pt x="510" y="350"/>
                      <a:pt x="510" y="350"/>
                      <a:pt x="510" y="350"/>
                    </a:cubicBezTo>
                    <a:cubicBezTo>
                      <a:pt x="510" y="280"/>
                      <a:pt x="568" y="222"/>
                      <a:pt x="638" y="222"/>
                    </a:cubicBezTo>
                    <a:cubicBezTo>
                      <a:pt x="709" y="222"/>
                      <a:pt x="766" y="280"/>
                      <a:pt x="766" y="350"/>
                    </a:cubicBezTo>
                    <a:cubicBezTo>
                      <a:pt x="766" y="762"/>
                      <a:pt x="766" y="762"/>
                      <a:pt x="766" y="762"/>
                    </a:cubicBezTo>
                    <a:cubicBezTo>
                      <a:pt x="766" y="764"/>
                      <a:pt x="766" y="765"/>
                      <a:pt x="766" y="766"/>
                    </a:cubicBezTo>
                    <a:cubicBezTo>
                      <a:pt x="768" y="788"/>
                      <a:pt x="786" y="805"/>
                      <a:pt x="809" y="805"/>
                    </a:cubicBezTo>
                    <a:cubicBezTo>
                      <a:pt x="1234" y="805"/>
                      <a:pt x="1234" y="805"/>
                      <a:pt x="1234" y="805"/>
                    </a:cubicBezTo>
                    <a:cubicBezTo>
                      <a:pt x="1258" y="805"/>
                      <a:pt x="1277" y="786"/>
                      <a:pt x="1277" y="762"/>
                    </a:cubicBezTo>
                    <a:cubicBezTo>
                      <a:pt x="1277" y="42"/>
                      <a:pt x="1277" y="42"/>
                      <a:pt x="1277" y="42"/>
                    </a:cubicBezTo>
                    <a:cubicBezTo>
                      <a:pt x="1277" y="19"/>
                      <a:pt x="1258" y="0"/>
                      <a:pt x="1234" y="0"/>
                    </a:cubicBezTo>
                    <a:close/>
                    <a:moveTo>
                      <a:pt x="1234" y="0"/>
                    </a:moveTo>
                    <a:cubicBezTo>
                      <a:pt x="1234" y="0"/>
                      <a:pt x="1234" y="0"/>
                      <a:pt x="1234" y="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480A9844-6174-49C2-810C-F939B7276722}"/>
              </a:ext>
            </a:extLst>
          </p:cNvPr>
          <p:cNvSpPr txBox="1"/>
          <p:nvPr/>
        </p:nvSpPr>
        <p:spPr>
          <a:xfrm>
            <a:off x="3019489" y="2217414"/>
            <a:ext cx="2694294" cy="484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latin typeface="Montserrat Regular"/>
                <a:ea typeface="Montserrat Light" charset="0"/>
                <a:cs typeface="Montserrat Light" charset="0"/>
              </a:rPr>
              <a:t>Creeping is signs isn't deep abundantly is fish evening let hath I gathered.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60C3957-3805-4F20-80ED-9171A68A4C2B}"/>
              </a:ext>
            </a:extLst>
          </p:cNvPr>
          <p:cNvGrpSpPr/>
          <p:nvPr/>
        </p:nvGrpSpPr>
        <p:grpSpPr>
          <a:xfrm>
            <a:off x="1990071" y="3189554"/>
            <a:ext cx="815215" cy="799696"/>
            <a:chOff x="8632447" y="2052801"/>
            <a:chExt cx="1140580" cy="1118868"/>
          </a:xfrm>
        </p:grpSpPr>
        <p:sp>
          <p:nvSpPr>
            <p:cNvPr id="33" name="Rectangle 17">
              <a:extLst>
                <a:ext uri="{FF2B5EF4-FFF2-40B4-BE49-F238E27FC236}">
                  <a16:creationId xmlns:a16="http://schemas.microsoft.com/office/drawing/2014/main" id="{6525DBEF-79C5-41DD-8E1F-D986917C6D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2447" y="2776946"/>
              <a:ext cx="1140580" cy="394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1200" i="1" dirty="0">
                  <a:solidFill>
                    <a:sysClr val="windowText" lastClr="000000"/>
                  </a:solidFill>
                  <a:latin typeface="Montserrat Light" panose="00000400000000000000" pitchFamily="50" charset="0"/>
                  <a:ea typeface="Lato" charset="0"/>
                  <a:cs typeface="Lato" charset="0"/>
                  <a:sym typeface="Montserrat-Regular" charset="0"/>
                </a:rPr>
                <a:t>minimal</a:t>
              </a:r>
            </a:p>
          </p:txBody>
        </p:sp>
        <p:sp>
          <p:nvSpPr>
            <p:cNvPr id="34" name="Freeform 15">
              <a:extLst>
                <a:ext uri="{FF2B5EF4-FFF2-40B4-BE49-F238E27FC236}">
                  <a16:creationId xmlns:a16="http://schemas.microsoft.com/office/drawing/2014/main" id="{F9C6A437-0A5A-43C6-A35D-B8DBCB7EF6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4700" y="2052801"/>
              <a:ext cx="576073" cy="610729"/>
            </a:xfrm>
            <a:custGeom>
              <a:avLst/>
              <a:gdLst>
                <a:gd name="T0" fmla="*/ 1237 w 1433"/>
                <a:gd name="T1" fmla="*/ 579 h 1523"/>
                <a:gd name="T2" fmla="*/ 1237 w 1433"/>
                <a:gd name="T3" fmla="*/ 521 h 1523"/>
                <a:gd name="T4" fmla="*/ 1098 w 1433"/>
                <a:gd name="T5" fmla="*/ 154 h 1523"/>
                <a:gd name="T6" fmla="*/ 741 w 1433"/>
                <a:gd name="T7" fmla="*/ 0 h 1523"/>
                <a:gd name="T8" fmla="*/ 692 w 1433"/>
                <a:gd name="T9" fmla="*/ 0 h 1523"/>
                <a:gd name="T10" fmla="*/ 335 w 1433"/>
                <a:gd name="T11" fmla="*/ 154 h 1523"/>
                <a:gd name="T12" fmla="*/ 196 w 1433"/>
                <a:gd name="T13" fmla="*/ 521 h 1523"/>
                <a:gd name="T14" fmla="*/ 196 w 1433"/>
                <a:gd name="T15" fmla="*/ 579 h 1523"/>
                <a:gd name="T16" fmla="*/ 0 w 1433"/>
                <a:gd name="T17" fmla="*/ 788 h 1523"/>
                <a:gd name="T18" fmla="*/ 0 w 1433"/>
                <a:gd name="T19" fmla="*/ 880 h 1523"/>
                <a:gd name="T20" fmla="*/ 210 w 1433"/>
                <a:gd name="T21" fmla="*/ 1090 h 1523"/>
                <a:gd name="T22" fmla="*/ 328 w 1433"/>
                <a:gd name="T23" fmla="*/ 1090 h 1523"/>
                <a:gd name="T24" fmla="*/ 366 w 1433"/>
                <a:gd name="T25" fmla="*/ 1051 h 1523"/>
                <a:gd name="T26" fmla="*/ 366 w 1433"/>
                <a:gd name="T27" fmla="*/ 617 h 1523"/>
                <a:gd name="T28" fmla="*/ 328 w 1433"/>
                <a:gd name="T29" fmla="*/ 579 h 1523"/>
                <a:gd name="T30" fmla="*/ 273 w 1433"/>
                <a:gd name="T31" fmla="*/ 579 h 1523"/>
                <a:gd name="T32" fmla="*/ 273 w 1433"/>
                <a:gd name="T33" fmla="*/ 521 h 1523"/>
                <a:gd name="T34" fmla="*/ 692 w 1433"/>
                <a:gd name="T35" fmla="*/ 77 h 1523"/>
                <a:gd name="T36" fmla="*/ 740 w 1433"/>
                <a:gd name="T37" fmla="*/ 77 h 1523"/>
                <a:gd name="T38" fmla="*/ 1160 w 1433"/>
                <a:gd name="T39" fmla="*/ 521 h 1523"/>
                <a:gd name="T40" fmla="*/ 1160 w 1433"/>
                <a:gd name="T41" fmla="*/ 579 h 1523"/>
                <a:gd name="T42" fmla="*/ 1105 w 1433"/>
                <a:gd name="T43" fmla="*/ 579 h 1523"/>
                <a:gd name="T44" fmla="*/ 1067 w 1433"/>
                <a:gd name="T45" fmla="*/ 617 h 1523"/>
                <a:gd name="T46" fmla="*/ 1067 w 1433"/>
                <a:gd name="T47" fmla="*/ 1051 h 1523"/>
                <a:gd name="T48" fmla="*/ 1105 w 1433"/>
                <a:gd name="T49" fmla="*/ 1089 h 1523"/>
                <a:gd name="T50" fmla="*/ 1159 w 1433"/>
                <a:gd name="T51" fmla="*/ 1089 h 1523"/>
                <a:gd name="T52" fmla="*/ 941 w 1433"/>
                <a:gd name="T53" fmla="*/ 1347 h 1523"/>
                <a:gd name="T54" fmla="*/ 813 w 1433"/>
                <a:gd name="T55" fmla="*/ 1253 h 1523"/>
                <a:gd name="T56" fmla="*/ 717 w 1433"/>
                <a:gd name="T57" fmla="*/ 1253 h 1523"/>
                <a:gd name="T58" fmla="*/ 582 w 1433"/>
                <a:gd name="T59" fmla="*/ 1388 h 1523"/>
                <a:gd name="T60" fmla="*/ 717 w 1433"/>
                <a:gd name="T61" fmla="*/ 1523 h 1523"/>
                <a:gd name="T62" fmla="*/ 813 w 1433"/>
                <a:gd name="T63" fmla="*/ 1523 h 1523"/>
                <a:gd name="T64" fmla="*/ 943 w 1433"/>
                <a:gd name="T65" fmla="*/ 1424 h 1523"/>
                <a:gd name="T66" fmla="*/ 1073 w 1433"/>
                <a:gd name="T67" fmla="*/ 1380 h 1523"/>
                <a:gd name="T68" fmla="*/ 1236 w 1433"/>
                <a:gd name="T69" fmla="*/ 1089 h 1523"/>
                <a:gd name="T70" fmla="*/ 1433 w 1433"/>
                <a:gd name="T71" fmla="*/ 880 h 1523"/>
                <a:gd name="T72" fmla="*/ 1433 w 1433"/>
                <a:gd name="T73" fmla="*/ 788 h 1523"/>
                <a:gd name="T74" fmla="*/ 1237 w 1433"/>
                <a:gd name="T75" fmla="*/ 579 h 1523"/>
                <a:gd name="T76" fmla="*/ 290 w 1433"/>
                <a:gd name="T77" fmla="*/ 1012 h 1523"/>
                <a:gd name="T78" fmla="*/ 210 w 1433"/>
                <a:gd name="T79" fmla="*/ 1012 h 1523"/>
                <a:gd name="T80" fmla="*/ 77 w 1433"/>
                <a:gd name="T81" fmla="*/ 880 h 1523"/>
                <a:gd name="T82" fmla="*/ 77 w 1433"/>
                <a:gd name="T83" fmla="*/ 788 h 1523"/>
                <a:gd name="T84" fmla="*/ 210 w 1433"/>
                <a:gd name="T85" fmla="*/ 655 h 1523"/>
                <a:gd name="T86" fmla="*/ 290 w 1433"/>
                <a:gd name="T87" fmla="*/ 655 h 1523"/>
                <a:gd name="T88" fmla="*/ 290 w 1433"/>
                <a:gd name="T89" fmla="*/ 1012 h 1523"/>
                <a:gd name="T90" fmla="*/ 813 w 1433"/>
                <a:gd name="T91" fmla="*/ 1446 h 1523"/>
                <a:gd name="T92" fmla="*/ 717 w 1433"/>
                <a:gd name="T93" fmla="*/ 1446 h 1523"/>
                <a:gd name="T94" fmla="*/ 659 w 1433"/>
                <a:gd name="T95" fmla="*/ 1388 h 1523"/>
                <a:gd name="T96" fmla="*/ 717 w 1433"/>
                <a:gd name="T97" fmla="*/ 1331 h 1523"/>
                <a:gd name="T98" fmla="*/ 813 w 1433"/>
                <a:gd name="T99" fmla="*/ 1331 h 1523"/>
                <a:gd name="T100" fmla="*/ 871 w 1433"/>
                <a:gd name="T101" fmla="*/ 1388 h 1523"/>
                <a:gd name="T102" fmla="*/ 813 w 1433"/>
                <a:gd name="T103" fmla="*/ 1446 h 1523"/>
                <a:gd name="T104" fmla="*/ 1356 w 1433"/>
                <a:gd name="T105" fmla="*/ 880 h 1523"/>
                <a:gd name="T106" fmla="*/ 1223 w 1433"/>
                <a:gd name="T107" fmla="*/ 1012 h 1523"/>
                <a:gd name="T108" fmla="*/ 1144 w 1433"/>
                <a:gd name="T109" fmla="*/ 1012 h 1523"/>
                <a:gd name="T110" fmla="*/ 1144 w 1433"/>
                <a:gd name="T111" fmla="*/ 655 h 1523"/>
                <a:gd name="T112" fmla="*/ 1223 w 1433"/>
                <a:gd name="T113" fmla="*/ 655 h 1523"/>
                <a:gd name="T114" fmla="*/ 1356 w 1433"/>
                <a:gd name="T115" fmla="*/ 788 h 1523"/>
                <a:gd name="T116" fmla="*/ 1356 w 1433"/>
                <a:gd name="T117" fmla="*/ 880 h 1523"/>
                <a:gd name="T118" fmla="*/ 1356 w 1433"/>
                <a:gd name="T119" fmla="*/ 880 h 1523"/>
                <a:gd name="T120" fmla="*/ 1356 w 1433"/>
                <a:gd name="T121" fmla="*/ 880 h 1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33" h="1523">
                  <a:moveTo>
                    <a:pt x="1237" y="579"/>
                  </a:moveTo>
                  <a:cubicBezTo>
                    <a:pt x="1237" y="521"/>
                    <a:pt x="1237" y="521"/>
                    <a:pt x="1237" y="521"/>
                  </a:cubicBezTo>
                  <a:cubicBezTo>
                    <a:pt x="1237" y="380"/>
                    <a:pt x="1188" y="250"/>
                    <a:pt x="1098" y="154"/>
                  </a:cubicBezTo>
                  <a:cubicBezTo>
                    <a:pt x="1006" y="54"/>
                    <a:pt x="879" y="0"/>
                    <a:pt x="741" y="0"/>
                  </a:cubicBezTo>
                  <a:cubicBezTo>
                    <a:pt x="692" y="0"/>
                    <a:pt x="692" y="0"/>
                    <a:pt x="692" y="0"/>
                  </a:cubicBezTo>
                  <a:cubicBezTo>
                    <a:pt x="554" y="0"/>
                    <a:pt x="428" y="54"/>
                    <a:pt x="335" y="154"/>
                  </a:cubicBezTo>
                  <a:cubicBezTo>
                    <a:pt x="245" y="250"/>
                    <a:pt x="196" y="380"/>
                    <a:pt x="196" y="521"/>
                  </a:cubicBezTo>
                  <a:cubicBezTo>
                    <a:pt x="196" y="579"/>
                    <a:pt x="196" y="579"/>
                    <a:pt x="196" y="579"/>
                  </a:cubicBezTo>
                  <a:cubicBezTo>
                    <a:pt x="87" y="587"/>
                    <a:pt x="0" y="677"/>
                    <a:pt x="0" y="788"/>
                  </a:cubicBezTo>
                  <a:cubicBezTo>
                    <a:pt x="0" y="880"/>
                    <a:pt x="0" y="880"/>
                    <a:pt x="0" y="880"/>
                  </a:cubicBezTo>
                  <a:cubicBezTo>
                    <a:pt x="0" y="996"/>
                    <a:pt x="94" y="1090"/>
                    <a:pt x="210" y="1090"/>
                  </a:cubicBezTo>
                  <a:cubicBezTo>
                    <a:pt x="328" y="1090"/>
                    <a:pt x="328" y="1090"/>
                    <a:pt x="328" y="1090"/>
                  </a:cubicBezTo>
                  <a:cubicBezTo>
                    <a:pt x="349" y="1090"/>
                    <a:pt x="366" y="1072"/>
                    <a:pt x="366" y="1051"/>
                  </a:cubicBezTo>
                  <a:cubicBezTo>
                    <a:pt x="366" y="617"/>
                    <a:pt x="366" y="617"/>
                    <a:pt x="366" y="617"/>
                  </a:cubicBezTo>
                  <a:cubicBezTo>
                    <a:pt x="366" y="596"/>
                    <a:pt x="349" y="579"/>
                    <a:pt x="328" y="579"/>
                  </a:cubicBezTo>
                  <a:cubicBezTo>
                    <a:pt x="273" y="579"/>
                    <a:pt x="273" y="579"/>
                    <a:pt x="273" y="579"/>
                  </a:cubicBezTo>
                  <a:cubicBezTo>
                    <a:pt x="273" y="521"/>
                    <a:pt x="273" y="521"/>
                    <a:pt x="273" y="521"/>
                  </a:cubicBezTo>
                  <a:cubicBezTo>
                    <a:pt x="273" y="268"/>
                    <a:pt x="453" y="77"/>
                    <a:pt x="692" y="77"/>
                  </a:cubicBezTo>
                  <a:cubicBezTo>
                    <a:pt x="740" y="77"/>
                    <a:pt x="740" y="77"/>
                    <a:pt x="740" y="77"/>
                  </a:cubicBezTo>
                  <a:cubicBezTo>
                    <a:pt x="980" y="77"/>
                    <a:pt x="1160" y="268"/>
                    <a:pt x="1160" y="521"/>
                  </a:cubicBezTo>
                  <a:cubicBezTo>
                    <a:pt x="1160" y="579"/>
                    <a:pt x="1160" y="579"/>
                    <a:pt x="1160" y="579"/>
                  </a:cubicBezTo>
                  <a:cubicBezTo>
                    <a:pt x="1105" y="579"/>
                    <a:pt x="1105" y="579"/>
                    <a:pt x="1105" y="579"/>
                  </a:cubicBezTo>
                  <a:cubicBezTo>
                    <a:pt x="1084" y="579"/>
                    <a:pt x="1067" y="596"/>
                    <a:pt x="1067" y="617"/>
                  </a:cubicBezTo>
                  <a:cubicBezTo>
                    <a:pt x="1067" y="1051"/>
                    <a:pt x="1067" y="1051"/>
                    <a:pt x="1067" y="1051"/>
                  </a:cubicBezTo>
                  <a:cubicBezTo>
                    <a:pt x="1067" y="1072"/>
                    <a:pt x="1084" y="1089"/>
                    <a:pt x="1105" y="1089"/>
                  </a:cubicBezTo>
                  <a:cubicBezTo>
                    <a:pt x="1159" y="1089"/>
                    <a:pt x="1159" y="1089"/>
                    <a:pt x="1159" y="1089"/>
                  </a:cubicBezTo>
                  <a:cubicBezTo>
                    <a:pt x="1143" y="1290"/>
                    <a:pt x="1005" y="1336"/>
                    <a:pt x="941" y="1347"/>
                  </a:cubicBezTo>
                  <a:cubicBezTo>
                    <a:pt x="924" y="1292"/>
                    <a:pt x="873" y="1253"/>
                    <a:pt x="813" y="1253"/>
                  </a:cubicBezTo>
                  <a:cubicBezTo>
                    <a:pt x="717" y="1253"/>
                    <a:pt x="717" y="1253"/>
                    <a:pt x="717" y="1253"/>
                  </a:cubicBezTo>
                  <a:cubicBezTo>
                    <a:pt x="643" y="1253"/>
                    <a:pt x="582" y="1314"/>
                    <a:pt x="582" y="1388"/>
                  </a:cubicBezTo>
                  <a:cubicBezTo>
                    <a:pt x="582" y="1462"/>
                    <a:pt x="643" y="1523"/>
                    <a:pt x="717" y="1523"/>
                  </a:cubicBezTo>
                  <a:cubicBezTo>
                    <a:pt x="813" y="1523"/>
                    <a:pt x="813" y="1523"/>
                    <a:pt x="813" y="1523"/>
                  </a:cubicBezTo>
                  <a:cubicBezTo>
                    <a:pt x="875" y="1523"/>
                    <a:pt x="927" y="1481"/>
                    <a:pt x="943" y="1424"/>
                  </a:cubicBezTo>
                  <a:cubicBezTo>
                    <a:pt x="974" y="1420"/>
                    <a:pt x="1024" y="1408"/>
                    <a:pt x="1073" y="1380"/>
                  </a:cubicBezTo>
                  <a:cubicBezTo>
                    <a:pt x="1143" y="1339"/>
                    <a:pt x="1225" y="1256"/>
                    <a:pt x="1236" y="1089"/>
                  </a:cubicBezTo>
                  <a:cubicBezTo>
                    <a:pt x="1346" y="1082"/>
                    <a:pt x="1433" y="991"/>
                    <a:pt x="1433" y="880"/>
                  </a:cubicBezTo>
                  <a:cubicBezTo>
                    <a:pt x="1433" y="788"/>
                    <a:pt x="1433" y="788"/>
                    <a:pt x="1433" y="788"/>
                  </a:cubicBezTo>
                  <a:cubicBezTo>
                    <a:pt x="1433" y="677"/>
                    <a:pt x="1347" y="586"/>
                    <a:pt x="1237" y="579"/>
                  </a:cubicBezTo>
                  <a:close/>
                  <a:moveTo>
                    <a:pt x="290" y="1012"/>
                  </a:moveTo>
                  <a:cubicBezTo>
                    <a:pt x="210" y="1012"/>
                    <a:pt x="210" y="1012"/>
                    <a:pt x="210" y="1012"/>
                  </a:cubicBezTo>
                  <a:cubicBezTo>
                    <a:pt x="137" y="1012"/>
                    <a:pt x="77" y="953"/>
                    <a:pt x="77" y="880"/>
                  </a:cubicBezTo>
                  <a:cubicBezTo>
                    <a:pt x="77" y="788"/>
                    <a:pt x="77" y="788"/>
                    <a:pt x="77" y="788"/>
                  </a:cubicBezTo>
                  <a:cubicBezTo>
                    <a:pt x="77" y="715"/>
                    <a:pt x="137" y="655"/>
                    <a:pt x="210" y="655"/>
                  </a:cubicBezTo>
                  <a:cubicBezTo>
                    <a:pt x="290" y="655"/>
                    <a:pt x="290" y="655"/>
                    <a:pt x="290" y="655"/>
                  </a:cubicBezTo>
                  <a:lnTo>
                    <a:pt x="290" y="1012"/>
                  </a:lnTo>
                  <a:close/>
                  <a:moveTo>
                    <a:pt x="813" y="1446"/>
                  </a:moveTo>
                  <a:cubicBezTo>
                    <a:pt x="717" y="1446"/>
                    <a:pt x="717" y="1446"/>
                    <a:pt x="717" y="1446"/>
                  </a:cubicBezTo>
                  <a:cubicBezTo>
                    <a:pt x="685" y="1446"/>
                    <a:pt x="659" y="1420"/>
                    <a:pt x="659" y="1388"/>
                  </a:cubicBezTo>
                  <a:cubicBezTo>
                    <a:pt x="659" y="1356"/>
                    <a:pt x="685" y="1331"/>
                    <a:pt x="717" y="1331"/>
                  </a:cubicBezTo>
                  <a:cubicBezTo>
                    <a:pt x="813" y="1331"/>
                    <a:pt x="813" y="1331"/>
                    <a:pt x="813" y="1331"/>
                  </a:cubicBezTo>
                  <a:cubicBezTo>
                    <a:pt x="845" y="1331"/>
                    <a:pt x="871" y="1356"/>
                    <a:pt x="871" y="1388"/>
                  </a:cubicBezTo>
                  <a:cubicBezTo>
                    <a:pt x="871" y="1420"/>
                    <a:pt x="845" y="1446"/>
                    <a:pt x="813" y="1446"/>
                  </a:cubicBezTo>
                  <a:close/>
                  <a:moveTo>
                    <a:pt x="1356" y="880"/>
                  </a:moveTo>
                  <a:cubicBezTo>
                    <a:pt x="1356" y="953"/>
                    <a:pt x="1297" y="1012"/>
                    <a:pt x="1223" y="1012"/>
                  </a:cubicBezTo>
                  <a:cubicBezTo>
                    <a:pt x="1144" y="1012"/>
                    <a:pt x="1144" y="1012"/>
                    <a:pt x="1144" y="1012"/>
                  </a:cubicBezTo>
                  <a:cubicBezTo>
                    <a:pt x="1144" y="655"/>
                    <a:pt x="1144" y="655"/>
                    <a:pt x="1144" y="655"/>
                  </a:cubicBezTo>
                  <a:cubicBezTo>
                    <a:pt x="1223" y="655"/>
                    <a:pt x="1223" y="655"/>
                    <a:pt x="1223" y="655"/>
                  </a:cubicBezTo>
                  <a:cubicBezTo>
                    <a:pt x="1297" y="655"/>
                    <a:pt x="1356" y="715"/>
                    <a:pt x="1356" y="788"/>
                  </a:cubicBezTo>
                  <a:lnTo>
                    <a:pt x="1356" y="880"/>
                  </a:lnTo>
                  <a:close/>
                  <a:moveTo>
                    <a:pt x="1356" y="880"/>
                  </a:moveTo>
                  <a:cubicBezTo>
                    <a:pt x="1356" y="880"/>
                    <a:pt x="1356" y="880"/>
                    <a:pt x="1356" y="88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E44DA1A9-5253-40CD-BA18-6E0491FDDDCD}"/>
              </a:ext>
            </a:extLst>
          </p:cNvPr>
          <p:cNvSpPr txBox="1"/>
          <p:nvPr/>
        </p:nvSpPr>
        <p:spPr>
          <a:xfrm>
            <a:off x="3019489" y="3403222"/>
            <a:ext cx="2694294" cy="484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latin typeface="Montserrat Regular"/>
                <a:ea typeface="Montserrat Light" charset="0"/>
                <a:cs typeface="Montserrat Light" charset="0"/>
              </a:rPr>
              <a:t>Creeping is signs isn't deep abundantly is fish evening let hath I gathered.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61E2F1C-230F-46C8-BB27-77FE2279B772}"/>
              </a:ext>
            </a:extLst>
          </p:cNvPr>
          <p:cNvGrpSpPr/>
          <p:nvPr/>
        </p:nvGrpSpPr>
        <p:grpSpPr>
          <a:xfrm>
            <a:off x="1969053" y="4375362"/>
            <a:ext cx="857250" cy="788186"/>
            <a:chOff x="5612192" y="2052801"/>
            <a:chExt cx="1199391" cy="1102764"/>
          </a:xfrm>
        </p:grpSpPr>
        <p:sp>
          <p:nvSpPr>
            <p:cNvPr id="23" name="Rectangle 17">
              <a:extLst>
                <a:ext uri="{FF2B5EF4-FFF2-40B4-BE49-F238E27FC236}">
                  <a16:creationId xmlns:a16="http://schemas.microsoft.com/office/drawing/2014/main" id="{44E127EC-B21C-471A-8F1A-434324539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192" y="2760842"/>
              <a:ext cx="1199391" cy="394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1200" i="1" dirty="0">
                  <a:solidFill>
                    <a:sysClr val="windowText" lastClr="000000"/>
                  </a:solidFill>
                  <a:latin typeface="Montserrat Light" panose="00000400000000000000" pitchFamily="50" charset="0"/>
                  <a:ea typeface="Lato" charset="0"/>
                  <a:cs typeface="Lato" charset="0"/>
                  <a:sym typeface="Montserrat-Regular" charset="0"/>
                </a:rPr>
                <a:t>minimal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A8E6016A-F207-4AAB-A4F6-47A9AFD86A3B}"/>
                </a:ext>
              </a:extLst>
            </p:cNvPr>
            <p:cNvGrpSpPr/>
            <p:nvPr/>
          </p:nvGrpSpPr>
          <p:grpSpPr>
            <a:xfrm>
              <a:off x="5980478" y="2052801"/>
              <a:ext cx="462818" cy="605625"/>
              <a:chOff x="-4032250" y="-4351338"/>
              <a:chExt cx="4506913" cy="5897563"/>
            </a:xfrm>
          </p:grpSpPr>
          <p:sp>
            <p:nvSpPr>
              <p:cNvPr id="25" name="Freeform 5">
                <a:extLst>
                  <a:ext uri="{FF2B5EF4-FFF2-40B4-BE49-F238E27FC236}">
                    <a16:creationId xmlns:a16="http://schemas.microsoft.com/office/drawing/2014/main" id="{C905640C-50CC-4277-84FC-B1B0C9DD83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032250" y="-4351338"/>
                <a:ext cx="4506913" cy="5897563"/>
              </a:xfrm>
              <a:custGeom>
                <a:avLst/>
                <a:gdLst>
                  <a:gd name="T0" fmla="*/ 1124 w 1248"/>
                  <a:gd name="T1" fmla="*/ 637 h 1638"/>
                  <a:gd name="T2" fmla="*/ 662 w 1248"/>
                  <a:gd name="T3" fmla="*/ 19 h 1638"/>
                  <a:gd name="T4" fmla="*/ 624 w 1248"/>
                  <a:gd name="T5" fmla="*/ 0 h 1638"/>
                  <a:gd name="T6" fmla="*/ 586 w 1248"/>
                  <a:gd name="T7" fmla="*/ 19 h 1638"/>
                  <a:gd name="T8" fmla="*/ 125 w 1248"/>
                  <a:gd name="T9" fmla="*/ 637 h 1638"/>
                  <a:gd name="T10" fmla="*/ 0 w 1248"/>
                  <a:gd name="T11" fmla="*/ 1011 h 1638"/>
                  <a:gd name="T12" fmla="*/ 624 w 1248"/>
                  <a:gd name="T13" fmla="*/ 1638 h 1638"/>
                  <a:gd name="T14" fmla="*/ 1248 w 1248"/>
                  <a:gd name="T15" fmla="*/ 1011 h 1638"/>
                  <a:gd name="T16" fmla="*/ 1124 w 1248"/>
                  <a:gd name="T17" fmla="*/ 637 h 1638"/>
                  <a:gd name="T18" fmla="*/ 624 w 1248"/>
                  <a:gd name="T19" fmla="*/ 1542 h 1638"/>
                  <a:gd name="T20" fmla="*/ 96 w 1248"/>
                  <a:gd name="T21" fmla="*/ 1011 h 1638"/>
                  <a:gd name="T22" fmla="*/ 201 w 1248"/>
                  <a:gd name="T23" fmla="*/ 695 h 1638"/>
                  <a:gd name="T24" fmla="*/ 624 w 1248"/>
                  <a:gd name="T25" fmla="*/ 128 h 1638"/>
                  <a:gd name="T26" fmla="*/ 1047 w 1248"/>
                  <a:gd name="T27" fmla="*/ 695 h 1638"/>
                  <a:gd name="T28" fmla="*/ 1152 w 1248"/>
                  <a:gd name="T29" fmla="*/ 1011 h 1638"/>
                  <a:gd name="T30" fmla="*/ 624 w 1248"/>
                  <a:gd name="T31" fmla="*/ 1542 h 1638"/>
                  <a:gd name="T32" fmla="*/ 624 w 1248"/>
                  <a:gd name="T33" fmla="*/ 1542 h 1638"/>
                  <a:gd name="T34" fmla="*/ 624 w 1248"/>
                  <a:gd name="T35" fmla="*/ 1542 h 1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48" h="1638">
                    <a:moveTo>
                      <a:pt x="1124" y="637"/>
                    </a:moveTo>
                    <a:cubicBezTo>
                      <a:pt x="662" y="19"/>
                      <a:pt x="662" y="19"/>
                      <a:pt x="662" y="19"/>
                    </a:cubicBezTo>
                    <a:cubicBezTo>
                      <a:pt x="653" y="7"/>
                      <a:pt x="639" y="0"/>
                      <a:pt x="624" y="0"/>
                    </a:cubicBezTo>
                    <a:cubicBezTo>
                      <a:pt x="609" y="0"/>
                      <a:pt x="595" y="7"/>
                      <a:pt x="586" y="19"/>
                    </a:cubicBezTo>
                    <a:cubicBezTo>
                      <a:pt x="125" y="637"/>
                      <a:pt x="125" y="637"/>
                      <a:pt x="125" y="637"/>
                    </a:cubicBezTo>
                    <a:cubicBezTo>
                      <a:pt x="43" y="746"/>
                      <a:pt x="0" y="875"/>
                      <a:pt x="0" y="1011"/>
                    </a:cubicBezTo>
                    <a:cubicBezTo>
                      <a:pt x="0" y="1357"/>
                      <a:pt x="280" y="1638"/>
                      <a:pt x="624" y="1638"/>
                    </a:cubicBezTo>
                    <a:cubicBezTo>
                      <a:pt x="968" y="1638"/>
                      <a:pt x="1248" y="1357"/>
                      <a:pt x="1248" y="1011"/>
                    </a:cubicBezTo>
                    <a:cubicBezTo>
                      <a:pt x="1248" y="875"/>
                      <a:pt x="1205" y="746"/>
                      <a:pt x="1124" y="637"/>
                    </a:cubicBezTo>
                    <a:close/>
                    <a:moveTo>
                      <a:pt x="624" y="1542"/>
                    </a:moveTo>
                    <a:cubicBezTo>
                      <a:pt x="333" y="1542"/>
                      <a:pt x="96" y="1304"/>
                      <a:pt x="96" y="1011"/>
                    </a:cubicBezTo>
                    <a:cubicBezTo>
                      <a:pt x="96" y="896"/>
                      <a:pt x="132" y="787"/>
                      <a:pt x="201" y="695"/>
                    </a:cubicBezTo>
                    <a:cubicBezTo>
                      <a:pt x="624" y="128"/>
                      <a:pt x="624" y="128"/>
                      <a:pt x="624" y="128"/>
                    </a:cubicBezTo>
                    <a:cubicBezTo>
                      <a:pt x="1047" y="695"/>
                      <a:pt x="1047" y="695"/>
                      <a:pt x="1047" y="695"/>
                    </a:cubicBezTo>
                    <a:cubicBezTo>
                      <a:pt x="1116" y="787"/>
                      <a:pt x="1152" y="896"/>
                      <a:pt x="1152" y="1011"/>
                    </a:cubicBezTo>
                    <a:cubicBezTo>
                      <a:pt x="1152" y="1304"/>
                      <a:pt x="915" y="1542"/>
                      <a:pt x="624" y="1542"/>
                    </a:cubicBezTo>
                    <a:close/>
                    <a:moveTo>
                      <a:pt x="624" y="1542"/>
                    </a:moveTo>
                    <a:cubicBezTo>
                      <a:pt x="624" y="1542"/>
                      <a:pt x="624" y="1542"/>
                      <a:pt x="624" y="1542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F72BAC05-5F11-4F35-8AF4-151EB08EF9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935287" y="-1920875"/>
                <a:ext cx="2370138" cy="2419350"/>
              </a:xfrm>
              <a:custGeom>
                <a:avLst/>
                <a:gdLst>
                  <a:gd name="T0" fmla="*/ 320 w 656"/>
                  <a:gd name="T1" fmla="*/ 0 h 672"/>
                  <a:gd name="T2" fmla="*/ 96 w 656"/>
                  <a:gd name="T3" fmla="*/ 85 h 672"/>
                  <a:gd name="T4" fmla="*/ 96 w 656"/>
                  <a:gd name="T5" fmla="*/ 48 h 672"/>
                  <a:gd name="T6" fmla="*/ 48 w 656"/>
                  <a:gd name="T7" fmla="*/ 0 h 672"/>
                  <a:gd name="T8" fmla="*/ 0 w 656"/>
                  <a:gd name="T9" fmla="*/ 48 h 672"/>
                  <a:gd name="T10" fmla="*/ 0 w 656"/>
                  <a:gd name="T11" fmla="*/ 240 h 672"/>
                  <a:gd name="T12" fmla="*/ 0 w 656"/>
                  <a:gd name="T13" fmla="*/ 241 h 672"/>
                  <a:gd name="T14" fmla="*/ 48 w 656"/>
                  <a:gd name="T15" fmla="*/ 288 h 672"/>
                  <a:gd name="T16" fmla="*/ 224 w 656"/>
                  <a:gd name="T17" fmla="*/ 288 h 672"/>
                  <a:gd name="T18" fmla="*/ 272 w 656"/>
                  <a:gd name="T19" fmla="*/ 240 h 672"/>
                  <a:gd name="T20" fmla="*/ 224 w 656"/>
                  <a:gd name="T21" fmla="*/ 192 h 672"/>
                  <a:gd name="T22" fmla="*/ 128 w 656"/>
                  <a:gd name="T23" fmla="*/ 192 h 672"/>
                  <a:gd name="T24" fmla="*/ 320 w 656"/>
                  <a:gd name="T25" fmla="*/ 96 h 672"/>
                  <a:gd name="T26" fmla="*/ 560 w 656"/>
                  <a:gd name="T27" fmla="*/ 336 h 672"/>
                  <a:gd name="T28" fmla="*/ 320 w 656"/>
                  <a:gd name="T29" fmla="*/ 576 h 672"/>
                  <a:gd name="T30" fmla="*/ 150 w 656"/>
                  <a:gd name="T31" fmla="*/ 506 h 672"/>
                  <a:gd name="T32" fmla="*/ 82 w 656"/>
                  <a:gd name="T33" fmla="*/ 506 h 672"/>
                  <a:gd name="T34" fmla="*/ 82 w 656"/>
                  <a:gd name="T35" fmla="*/ 574 h 672"/>
                  <a:gd name="T36" fmla="*/ 320 w 656"/>
                  <a:gd name="T37" fmla="*/ 672 h 672"/>
                  <a:gd name="T38" fmla="*/ 656 w 656"/>
                  <a:gd name="T39" fmla="*/ 336 h 672"/>
                  <a:gd name="T40" fmla="*/ 320 w 656"/>
                  <a:gd name="T41" fmla="*/ 0 h 672"/>
                  <a:gd name="T42" fmla="*/ 320 w 656"/>
                  <a:gd name="T43" fmla="*/ 0 h 672"/>
                  <a:gd name="T44" fmla="*/ 320 w 656"/>
                  <a:gd name="T45" fmla="*/ 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56" h="672">
                    <a:moveTo>
                      <a:pt x="320" y="0"/>
                    </a:moveTo>
                    <a:cubicBezTo>
                      <a:pt x="236" y="0"/>
                      <a:pt x="157" y="32"/>
                      <a:pt x="96" y="85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22"/>
                      <a:pt x="75" y="0"/>
                      <a:pt x="48" y="0"/>
                    </a:cubicBezTo>
                    <a:cubicBezTo>
                      <a:pt x="22" y="0"/>
                      <a:pt x="0" y="22"/>
                      <a:pt x="0" y="48"/>
                    </a:cubicBezTo>
                    <a:cubicBezTo>
                      <a:pt x="0" y="240"/>
                      <a:pt x="0" y="240"/>
                      <a:pt x="0" y="240"/>
                    </a:cubicBezTo>
                    <a:cubicBezTo>
                      <a:pt x="0" y="240"/>
                      <a:pt x="0" y="241"/>
                      <a:pt x="0" y="241"/>
                    </a:cubicBezTo>
                    <a:cubicBezTo>
                      <a:pt x="1" y="267"/>
                      <a:pt x="22" y="288"/>
                      <a:pt x="48" y="288"/>
                    </a:cubicBezTo>
                    <a:cubicBezTo>
                      <a:pt x="224" y="288"/>
                      <a:pt x="224" y="288"/>
                      <a:pt x="224" y="288"/>
                    </a:cubicBezTo>
                    <a:cubicBezTo>
                      <a:pt x="251" y="288"/>
                      <a:pt x="272" y="267"/>
                      <a:pt x="272" y="240"/>
                    </a:cubicBezTo>
                    <a:cubicBezTo>
                      <a:pt x="272" y="214"/>
                      <a:pt x="251" y="192"/>
                      <a:pt x="224" y="192"/>
                    </a:cubicBezTo>
                    <a:cubicBezTo>
                      <a:pt x="128" y="192"/>
                      <a:pt x="128" y="192"/>
                      <a:pt x="128" y="192"/>
                    </a:cubicBezTo>
                    <a:cubicBezTo>
                      <a:pt x="173" y="133"/>
                      <a:pt x="243" y="96"/>
                      <a:pt x="320" y="96"/>
                    </a:cubicBezTo>
                    <a:cubicBezTo>
                      <a:pt x="452" y="96"/>
                      <a:pt x="560" y="204"/>
                      <a:pt x="560" y="336"/>
                    </a:cubicBezTo>
                    <a:cubicBezTo>
                      <a:pt x="560" y="469"/>
                      <a:pt x="452" y="576"/>
                      <a:pt x="320" y="576"/>
                    </a:cubicBezTo>
                    <a:cubicBezTo>
                      <a:pt x="256" y="576"/>
                      <a:pt x="196" y="551"/>
                      <a:pt x="150" y="506"/>
                    </a:cubicBezTo>
                    <a:cubicBezTo>
                      <a:pt x="132" y="487"/>
                      <a:pt x="101" y="487"/>
                      <a:pt x="82" y="506"/>
                    </a:cubicBezTo>
                    <a:cubicBezTo>
                      <a:pt x="64" y="525"/>
                      <a:pt x="64" y="555"/>
                      <a:pt x="82" y="574"/>
                    </a:cubicBezTo>
                    <a:cubicBezTo>
                      <a:pt x="146" y="637"/>
                      <a:pt x="230" y="672"/>
                      <a:pt x="320" y="672"/>
                    </a:cubicBezTo>
                    <a:cubicBezTo>
                      <a:pt x="505" y="672"/>
                      <a:pt x="656" y="521"/>
                      <a:pt x="656" y="336"/>
                    </a:cubicBezTo>
                    <a:cubicBezTo>
                      <a:pt x="656" y="151"/>
                      <a:pt x="505" y="0"/>
                      <a:pt x="320" y="0"/>
                    </a:cubicBezTo>
                    <a:close/>
                    <a:moveTo>
                      <a:pt x="320" y="0"/>
                    </a:moveTo>
                    <a:cubicBezTo>
                      <a:pt x="320" y="0"/>
                      <a:pt x="320" y="0"/>
                      <a:pt x="320" y="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837F0A80-0104-49A6-9396-B08F6E3BB92B}"/>
              </a:ext>
            </a:extLst>
          </p:cNvPr>
          <p:cNvSpPr txBox="1"/>
          <p:nvPr/>
        </p:nvSpPr>
        <p:spPr>
          <a:xfrm>
            <a:off x="3019489" y="4577520"/>
            <a:ext cx="2694294" cy="484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latin typeface="Montserrat Regular"/>
                <a:ea typeface="Montserrat Light" charset="0"/>
                <a:cs typeface="Montserrat Light" charset="0"/>
              </a:rPr>
              <a:t>Creeping is signs isn't deep abundantly is fish evening let hath I gathered.</a:t>
            </a: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2" r="153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85997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2" r="15322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4648200" y="3537875"/>
            <a:ext cx="3505200" cy="2308348"/>
          </a:xfrm>
          <a:prstGeom prst="rect">
            <a:avLst/>
          </a:prstGeom>
          <a:solidFill>
            <a:srgbClr val="FFC8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587BD13-2987-4841-98E3-5AA94B9EF37D}"/>
              </a:ext>
            </a:extLst>
          </p:cNvPr>
          <p:cNvGrpSpPr/>
          <p:nvPr/>
        </p:nvGrpSpPr>
        <p:grpSpPr>
          <a:xfrm>
            <a:off x="1149986" y="1633761"/>
            <a:ext cx="899283" cy="3590478"/>
            <a:chOff x="9846595" y="5429709"/>
            <a:chExt cx="899283" cy="3590478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61E2F1C-230F-46C8-BB27-77FE2279B772}"/>
                </a:ext>
              </a:extLst>
            </p:cNvPr>
            <p:cNvGrpSpPr/>
            <p:nvPr/>
          </p:nvGrpSpPr>
          <p:grpSpPr>
            <a:xfrm>
              <a:off x="9867611" y="8232001"/>
              <a:ext cx="857250" cy="788186"/>
              <a:chOff x="5612192" y="2052801"/>
              <a:chExt cx="1199391" cy="1102764"/>
            </a:xfrm>
          </p:grpSpPr>
          <p:sp>
            <p:nvSpPr>
              <p:cNvPr id="23" name="Rectangle 17">
                <a:extLst>
                  <a:ext uri="{FF2B5EF4-FFF2-40B4-BE49-F238E27FC236}">
                    <a16:creationId xmlns:a16="http://schemas.microsoft.com/office/drawing/2014/main" id="{44E127EC-B21C-471A-8F1A-434324539B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2192" y="2760842"/>
                <a:ext cx="1199391" cy="394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i="1" dirty="0">
                    <a:solidFill>
                      <a:sysClr val="windowText" lastClr="000000"/>
                    </a:solidFill>
                    <a:latin typeface="Montserrat Light" panose="00000400000000000000" pitchFamily="50" charset="0"/>
                    <a:ea typeface="Lato" charset="0"/>
                    <a:cs typeface="Lato" charset="0"/>
                    <a:sym typeface="Montserrat-Regular" charset="0"/>
                  </a:rPr>
                  <a:t>minimal</a:t>
                </a:r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A8E6016A-F207-4AAB-A4F6-47A9AFD86A3B}"/>
                  </a:ext>
                </a:extLst>
              </p:cNvPr>
              <p:cNvGrpSpPr/>
              <p:nvPr/>
            </p:nvGrpSpPr>
            <p:grpSpPr>
              <a:xfrm>
                <a:off x="5980478" y="2052801"/>
                <a:ext cx="462818" cy="605625"/>
                <a:chOff x="-4032250" y="-4351338"/>
                <a:chExt cx="4506913" cy="5897563"/>
              </a:xfrm>
            </p:grpSpPr>
            <p:sp>
              <p:nvSpPr>
                <p:cNvPr id="25" name="Freeform 5">
                  <a:extLst>
                    <a:ext uri="{FF2B5EF4-FFF2-40B4-BE49-F238E27FC236}">
                      <a16:creationId xmlns:a16="http://schemas.microsoft.com/office/drawing/2014/main" id="{C905640C-50CC-4277-84FC-B1B0C9DD83B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4032250" y="-4351338"/>
                  <a:ext cx="4506913" cy="5897563"/>
                </a:xfrm>
                <a:custGeom>
                  <a:avLst/>
                  <a:gdLst>
                    <a:gd name="T0" fmla="*/ 1124 w 1248"/>
                    <a:gd name="T1" fmla="*/ 637 h 1638"/>
                    <a:gd name="T2" fmla="*/ 662 w 1248"/>
                    <a:gd name="T3" fmla="*/ 19 h 1638"/>
                    <a:gd name="T4" fmla="*/ 624 w 1248"/>
                    <a:gd name="T5" fmla="*/ 0 h 1638"/>
                    <a:gd name="T6" fmla="*/ 586 w 1248"/>
                    <a:gd name="T7" fmla="*/ 19 h 1638"/>
                    <a:gd name="T8" fmla="*/ 125 w 1248"/>
                    <a:gd name="T9" fmla="*/ 637 h 1638"/>
                    <a:gd name="T10" fmla="*/ 0 w 1248"/>
                    <a:gd name="T11" fmla="*/ 1011 h 1638"/>
                    <a:gd name="T12" fmla="*/ 624 w 1248"/>
                    <a:gd name="T13" fmla="*/ 1638 h 1638"/>
                    <a:gd name="T14" fmla="*/ 1248 w 1248"/>
                    <a:gd name="T15" fmla="*/ 1011 h 1638"/>
                    <a:gd name="T16" fmla="*/ 1124 w 1248"/>
                    <a:gd name="T17" fmla="*/ 637 h 1638"/>
                    <a:gd name="T18" fmla="*/ 624 w 1248"/>
                    <a:gd name="T19" fmla="*/ 1542 h 1638"/>
                    <a:gd name="T20" fmla="*/ 96 w 1248"/>
                    <a:gd name="T21" fmla="*/ 1011 h 1638"/>
                    <a:gd name="T22" fmla="*/ 201 w 1248"/>
                    <a:gd name="T23" fmla="*/ 695 h 1638"/>
                    <a:gd name="T24" fmla="*/ 624 w 1248"/>
                    <a:gd name="T25" fmla="*/ 128 h 1638"/>
                    <a:gd name="T26" fmla="*/ 1047 w 1248"/>
                    <a:gd name="T27" fmla="*/ 695 h 1638"/>
                    <a:gd name="T28" fmla="*/ 1152 w 1248"/>
                    <a:gd name="T29" fmla="*/ 1011 h 1638"/>
                    <a:gd name="T30" fmla="*/ 624 w 1248"/>
                    <a:gd name="T31" fmla="*/ 1542 h 1638"/>
                    <a:gd name="T32" fmla="*/ 624 w 1248"/>
                    <a:gd name="T33" fmla="*/ 1542 h 1638"/>
                    <a:gd name="T34" fmla="*/ 624 w 1248"/>
                    <a:gd name="T35" fmla="*/ 1542 h 1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48" h="1638">
                      <a:moveTo>
                        <a:pt x="1124" y="637"/>
                      </a:moveTo>
                      <a:cubicBezTo>
                        <a:pt x="662" y="19"/>
                        <a:pt x="662" y="19"/>
                        <a:pt x="662" y="19"/>
                      </a:cubicBezTo>
                      <a:cubicBezTo>
                        <a:pt x="653" y="7"/>
                        <a:pt x="639" y="0"/>
                        <a:pt x="624" y="0"/>
                      </a:cubicBezTo>
                      <a:cubicBezTo>
                        <a:pt x="609" y="0"/>
                        <a:pt x="595" y="7"/>
                        <a:pt x="586" y="19"/>
                      </a:cubicBezTo>
                      <a:cubicBezTo>
                        <a:pt x="125" y="637"/>
                        <a:pt x="125" y="637"/>
                        <a:pt x="125" y="637"/>
                      </a:cubicBezTo>
                      <a:cubicBezTo>
                        <a:pt x="43" y="746"/>
                        <a:pt x="0" y="875"/>
                        <a:pt x="0" y="1011"/>
                      </a:cubicBezTo>
                      <a:cubicBezTo>
                        <a:pt x="0" y="1357"/>
                        <a:pt x="280" y="1638"/>
                        <a:pt x="624" y="1638"/>
                      </a:cubicBezTo>
                      <a:cubicBezTo>
                        <a:pt x="968" y="1638"/>
                        <a:pt x="1248" y="1357"/>
                        <a:pt x="1248" y="1011"/>
                      </a:cubicBezTo>
                      <a:cubicBezTo>
                        <a:pt x="1248" y="875"/>
                        <a:pt x="1205" y="746"/>
                        <a:pt x="1124" y="637"/>
                      </a:cubicBezTo>
                      <a:close/>
                      <a:moveTo>
                        <a:pt x="624" y="1542"/>
                      </a:moveTo>
                      <a:cubicBezTo>
                        <a:pt x="333" y="1542"/>
                        <a:pt x="96" y="1304"/>
                        <a:pt x="96" y="1011"/>
                      </a:cubicBezTo>
                      <a:cubicBezTo>
                        <a:pt x="96" y="896"/>
                        <a:pt x="132" y="787"/>
                        <a:pt x="201" y="695"/>
                      </a:cubicBezTo>
                      <a:cubicBezTo>
                        <a:pt x="624" y="128"/>
                        <a:pt x="624" y="128"/>
                        <a:pt x="624" y="128"/>
                      </a:cubicBezTo>
                      <a:cubicBezTo>
                        <a:pt x="1047" y="695"/>
                        <a:pt x="1047" y="695"/>
                        <a:pt x="1047" y="695"/>
                      </a:cubicBezTo>
                      <a:cubicBezTo>
                        <a:pt x="1116" y="787"/>
                        <a:pt x="1152" y="896"/>
                        <a:pt x="1152" y="1011"/>
                      </a:cubicBezTo>
                      <a:cubicBezTo>
                        <a:pt x="1152" y="1304"/>
                        <a:pt x="915" y="1542"/>
                        <a:pt x="624" y="1542"/>
                      </a:cubicBezTo>
                      <a:close/>
                      <a:moveTo>
                        <a:pt x="624" y="1542"/>
                      </a:moveTo>
                      <a:cubicBezTo>
                        <a:pt x="624" y="1542"/>
                        <a:pt x="624" y="1542"/>
                        <a:pt x="624" y="1542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F72BAC05-5F11-4F35-8AF4-151EB08EF95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935287" y="-1920875"/>
                  <a:ext cx="2370138" cy="2419350"/>
                </a:xfrm>
                <a:custGeom>
                  <a:avLst/>
                  <a:gdLst>
                    <a:gd name="T0" fmla="*/ 320 w 656"/>
                    <a:gd name="T1" fmla="*/ 0 h 672"/>
                    <a:gd name="T2" fmla="*/ 96 w 656"/>
                    <a:gd name="T3" fmla="*/ 85 h 672"/>
                    <a:gd name="T4" fmla="*/ 96 w 656"/>
                    <a:gd name="T5" fmla="*/ 48 h 672"/>
                    <a:gd name="T6" fmla="*/ 48 w 656"/>
                    <a:gd name="T7" fmla="*/ 0 h 672"/>
                    <a:gd name="T8" fmla="*/ 0 w 656"/>
                    <a:gd name="T9" fmla="*/ 48 h 672"/>
                    <a:gd name="T10" fmla="*/ 0 w 656"/>
                    <a:gd name="T11" fmla="*/ 240 h 672"/>
                    <a:gd name="T12" fmla="*/ 0 w 656"/>
                    <a:gd name="T13" fmla="*/ 241 h 672"/>
                    <a:gd name="T14" fmla="*/ 48 w 656"/>
                    <a:gd name="T15" fmla="*/ 288 h 672"/>
                    <a:gd name="T16" fmla="*/ 224 w 656"/>
                    <a:gd name="T17" fmla="*/ 288 h 672"/>
                    <a:gd name="T18" fmla="*/ 272 w 656"/>
                    <a:gd name="T19" fmla="*/ 240 h 672"/>
                    <a:gd name="T20" fmla="*/ 224 w 656"/>
                    <a:gd name="T21" fmla="*/ 192 h 672"/>
                    <a:gd name="T22" fmla="*/ 128 w 656"/>
                    <a:gd name="T23" fmla="*/ 192 h 672"/>
                    <a:gd name="T24" fmla="*/ 320 w 656"/>
                    <a:gd name="T25" fmla="*/ 96 h 672"/>
                    <a:gd name="T26" fmla="*/ 560 w 656"/>
                    <a:gd name="T27" fmla="*/ 336 h 672"/>
                    <a:gd name="T28" fmla="*/ 320 w 656"/>
                    <a:gd name="T29" fmla="*/ 576 h 672"/>
                    <a:gd name="T30" fmla="*/ 150 w 656"/>
                    <a:gd name="T31" fmla="*/ 506 h 672"/>
                    <a:gd name="T32" fmla="*/ 82 w 656"/>
                    <a:gd name="T33" fmla="*/ 506 h 672"/>
                    <a:gd name="T34" fmla="*/ 82 w 656"/>
                    <a:gd name="T35" fmla="*/ 574 h 672"/>
                    <a:gd name="T36" fmla="*/ 320 w 656"/>
                    <a:gd name="T37" fmla="*/ 672 h 672"/>
                    <a:gd name="T38" fmla="*/ 656 w 656"/>
                    <a:gd name="T39" fmla="*/ 336 h 672"/>
                    <a:gd name="T40" fmla="*/ 320 w 656"/>
                    <a:gd name="T41" fmla="*/ 0 h 672"/>
                    <a:gd name="T42" fmla="*/ 320 w 656"/>
                    <a:gd name="T43" fmla="*/ 0 h 672"/>
                    <a:gd name="T44" fmla="*/ 320 w 656"/>
                    <a:gd name="T45" fmla="*/ 0 h 6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6" h="672">
                      <a:moveTo>
                        <a:pt x="320" y="0"/>
                      </a:moveTo>
                      <a:cubicBezTo>
                        <a:pt x="236" y="0"/>
                        <a:pt x="157" y="32"/>
                        <a:pt x="96" y="85"/>
                      </a:cubicBezTo>
                      <a:cubicBezTo>
                        <a:pt x="96" y="48"/>
                        <a:pt x="96" y="48"/>
                        <a:pt x="96" y="48"/>
                      </a:cubicBezTo>
                      <a:cubicBezTo>
                        <a:pt x="96" y="22"/>
                        <a:pt x="75" y="0"/>
                        <a:pt x="48" y="0"/>
                      </a:cubicBezTo>
                      <a:cubicBezTo>
                        <a:pt x="22" y="0"/>
                        <a:pt x="0" y="22"/>
                        <a:pt x="0" y="48"/>
                      </a:cubicBezTo>
                      <a:cubicBezTo>
                        <a:pt x="0" y="240"/>
                        <a:pt x="0" y="240"/>
                        <a:pt x="0" y="240"/>
                      </a:cubicBezTo>
                      <a:cubicBezTo>
                        <a:pt x="0" y="240"/>
                        <a:pt x="0" y="241"/>
                        <a:pt x="0" y="241"/>
                      </a:cubicBezTo>
                      <a:cubicBezTo>
                        <a:pt x="1" y="267"/>
                        <a:pt x="22" y="288"/>
                        <a:pt x="48" y="288"/>
                      </a:cubicBezTo>
                      <a:cubicBezTo>
                        <a:pt x="224" y="288"/>
                        <a:pt x="224" y="288"/>
                        <a:pt x="224" y="288"/>
                      </a:cubicBezTo>
                      <a:cubicBezTo>
                        <a:pt x="251" y="288"/>
                        <a:pt x="272" y="267"/>
                        <a:pt x="272" y="240"/>
                      </a:cubicBezTo>
                      <a:cubicBezTo>
                        <a:pt x="272" y="214"/>
                        <a:pt x="251" y="192"/>
                        <a:pt x="224" y="192"/>
                      </a:cubicBezTo>
                      <a:cubicBezTo>
                        <a:pt x="128" y="192"/>
                        <a:pt x="128" y="192"/>
                        <a:pt x="128" y="192"/>
                      </a:cubicBezTo>
                      <a:cubicBezTo>
                        <a:pt x="173" y="133"/>
                        <a:pt x="243" y="96"/>
                        <a:pt x="320" y="96"/>
                      </a:cubicBezTo>
                      <a:cubicBezTo>
                        <a:pt x="452" y="96"/>
                        <a:pt x="560" y="204"/>
                        <a:pt x="560" y="336"/>
                      </a:cubicBezTo>
                      <a:cubicBezTo>
                        <a:pt x="560" y="469"/>
                        <a:pt x="452" y="576"/>
                        <a:pt x="320" y="576"/>
                      </a:cubicBezTo>
                      <a:cubicBezTo>
                        <a:pt x="256" y="576"/>
                        <a:pt x="196" y="551"/>
                        <a:pt x="150" y="506"/>
                      </a:cubicBezTo>
                      <a:cubicBezTo>
                        <a:pt x="132" y="487"/>
                        <a:pt x="101" y="487"/>
                        <a:pt x="82" y="506"/>
                      </a:cubicBezTo>
                      <a:cubicBezTo>
                        <a:pt x="64" y="525"/>
                        <a:pt x="64" y="555"/>
                        <a:pt x="82" y="574"/>
                      </a:cubicBezTo>
                      <a:cubicBezTo>
                        <a:pt x="146" y="637"/>
                        <a:pt x="230" y="672"/>
                        <a:pt x="320" y="672"/>
                      </a:cubicBezTo>
                      <a:cubicBezTo>
                        <a:pt x="505" y="672"/>
                        <a:pt x="656" y="521"/>
                        <a:pt x="656" y="336"/>
                      </a:cubicBezTo>
                      <a:cubicBezTo>
                        <a:pt x="656" y="151"/>
                        <a:pt x="505" y="0"/>
                        <a:pt x="320" y="0"/>
                      </a:cubicBezTo>
                      <a:close/>
                      <a:moveTo>
                        <a:pt x="320" y="0"/>
                      </a:moveTo>
                      <a:cubicBezTo>
                        <a:pt x="320" y="0"/>
                        <a:pt x="320" y="0"/>
                        <a:pt x="320" y="0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F27C275-FCD8-40D2-B4C1-384D65746705}"/>
                </a:ext>
              </a:extLst>
            </p:cNvPr>
            <p:cNvGrpSpPr/>
            <p:nvPr/>
          </p:nvGrpSpPr>
          <p:grpSpPr>
            <a:xfrm>
              <a:off x="9846595" y="5429709"/>
              <a:ext cx="899283" cy="770486"/>
              <a:chOff x="2591937" y="2052801"/>
              <a:chExt cx="1258201" cy="1078000"/>
            </a:xfrm>
          </p:grpSpPr>
          <p:sp>
            <p:nvSpPr>
              <p:cNvPr id="28" name="Rectangle 17">
                <a:extLst>
                  <a:ext uri="{FF2B5EF4-FFF2-40B4-BE49-F238E27FC236}">
                    <a16:creationId xmlns:a16="http://schemas.microsoft.com/office/drawing/2014/main" id="{E2D8D038-A8C7-4AB1-AF40-000B1B20B7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1937" y="2736078"/>
                <a:ext cx="1258201" cy="394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i="1" dirty="0">
                    <a:solidFill>
                      <a:sysClr val="windowText" lastClr="000000"/>
                    </a:solidFill>
                    <a:latin typeface="Montserrat Light" panose="00000400000000000000" pitchFamily="50" charset="0"/>
                    <a:ea typeface="Lato" charset="0"/>
                    <a:cs typeface="Lato" charset="0"/>
                    <a:sym typeface="Montserrat-Regular" charset="0"/>
                  </a:rPr>
                  <a:t>minimal</a:t>
                </a:r>
              </a:p>
            </p:txBody>
          </p: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B31B71B1-C2A6-4355-906D-80F76725C355}"/>
                  </a:ext>
                </a:extLst>
              </p:cNvPr>
              <p:cNvGrpSpPr/>
              <p:nvPr/>
            </p:nvGrpSpPr>
            <p:grpSpPr>
              <a:xfrm>
                <a:off x="2876901" y="2052801"/>
                <a:ext cx="688272" cy="608778"/>
                <a:chOff x="-3121026" y="1930400"/>
                <a:chExt cx="2693988" cy="2382838"/>
              </a:xfrm>
            </p:grpSpPr>
            <p:sp>
              <p:nvSpPr>
                <p:cNvPr id="30" name="Freeform 10">
                  <a:extLst>
                    <a:ext uri="{FF2B5EF4-FFF2-40B4-BE49-F238E27FC236}">
                      <a16:creationId xmlns:a16="http://schemas.microsoft.com/office/drawing/2014/main" id="{994E83F7-17A4-4545-90FA-FD65495AA6D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121026" y="1930400"/>
                  <a:ext cx="2693988" cy="1077913"/>
                </a:xfrm>
                <a:custGeom>
                  <a:avLst/>
                  <a:gdLst>
                    <a:gd name="T0" fmla="*/ 1627 w 1650"/>
                    <a:gd name="T1" fmla="*/ 579 h 662"/>
                    <a:gd name="T2" fmla="*/ 850 w 1650"/>
                    <a:gd name="T3" fmla="*/ 11 h 662"/>
                    <a:gd name="T4" fmla="*/ 800 w 1650"/>
                    <a:gd name="T5" fmla="*/ 11 h 662"/>
                    <a:gd name="T6" fmla="*/ 23 w 1650"/>
                    <a:gd name="T7" fmla="*/ 579 h 662"/>
                    <a:gd name="T8" fmla="*/ 14 w 1650"/>
                    <a:gd name="T9" fmla="*/ 639 h 662"/>
                    <a:gd name="T10" fmla="*/ 74 w 1650"/>
                    <a:gd name="T11" fmla="*/ 648 h 662"/>
                    <a:gd name="T12" fmla="*/ 825 w 1650"/>
                    <a:gd name="T13" fmla="*/ 98 h 662"/>
                    <a:gd name="T14" fmla="*/ 1577 w 1650"/>
                    <a:gd name="T15" fmla="*/ 648 h 662"/>
                    <a:gd name="T16" fmla="*/ 1602 w 1650"/>
                    <a:gd name="T17" fmla="*/ 656 h 662"/>
                    <a:gd name="T18" fmla="*/ 1636 w 1650"/>
                    <a:gd name="T19" fmla="*/ 639 h 662"/>
                    <a:gd name="T20" fmla="*/ 1627 w 1650"/>
                    <a:gd name="T21" fmla="*/ 579 h 662"/>
                    <a:gd name="T22" fmla="*/ 1627 w 1650"/>
                    <a:gd name="T23" fmla="*/ 579 h 662"/>
                    <a:gd name="T24" fmla="*/ 1627 w 1650"/>
                    <a:gd name="T25" fmla="*/ 579 h 6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50" h="662">
                      <a:moveTo>
                        <a:pt x="1627" y="579"/>
                      </a:moveTo>
                      <a:cubicBezTo>
                        <a:pt x="850" y="11"/>
                        <a:pt x="850" y="11"/>
                        <a:pt x="850" y="11"/>
                      </a:cubicBezTo>
                      <a:cubicBezTo>
                        <a:pt x="835" y="0"/>
                        <a:pt x="815" y="0"/>
                        <a:pt x="800" y="11"/>
                      </a:cubicBezTo>
                      <a:cubicBezTo>
                        <a:pt x="23" y="579"/>
                        <a:pt x="23" y="579"/>
                        <a:pt x="23" y="579"/>
                      </a:cubicBezTo>
                      <a:cubicBezTo>
                        <a:pt x="4" y="593"/>
                        <a:pt x="0" y="620"/>
                        <a:pt x="14" y="639"/>
                      </a:cubicBezTo>
                      <a:cubicBezTo>
                        <a:pt x="28" y="658"/>
                        <a:pt x="55" y="662"/>
                        <a:pt x="74" y="648"/>
                      </a:cubicBezTo>
                      <a:cubicBezTo>
                        <a:pt x="825" y="98"/>
                        <a:pt x="825" y="98"/>
                        <a:pt x="825" y="98"/>
                      </a:cubicBezTo>
                      <a:cubicBezTo>
                        <a:pt x="1577" y="648"/>
                        <a:pt x="1577" y="648"/>
                        <a:pt x="1577" y="648"/>
                      </a:cubicBezTo>
                      <a:cubicBezTo>
                        <a:pt x="1584" y="654"/>
                        <a:pt x="1593" y="656"/>
                        <a:pt x="1602" y="656"/>
                      </a:cubicBezTo>
                      <a:cubicBezTo>
                        <a:pt x="1615" y="656"/>
                        <a:pt x="1628" y="650"/>
                        <a:pt x="1636" y="639"/>
                      </a:cubicBezTo>
                      <a:cubicBezTo>
                        <a:pt x="1650" y="620"/>
                        <a:pt x="1646" y="593"/>
                        <a:pt x="1627" y="579"/>
                      </a:cubicBezTo>
                      <a:close/>
                      <a:moveTo>
                        <a:pt x="1627" y="579"/>
                      </a:moveTo>
                      <a:cubicBezTo>
                        <a:pt x="1627" y="579"/>
                        <a:pt x="1627" y="579"/>
                        <a:pt x="1627" y="579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Freeform 11">
                  <a:extLst>
                    <a:ext uri="{FF2B5EF4-FFF2-40B4-BE49-F238E27FC236}">
                      <a16:creationId xmlns:a16="http://schemas.microsoft.com/office/drawing/2014/main" id="{3836F036-0AAB-4F95-AE87-0EDEE8D65B7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816225" y="3001963"/>
                  <a:ext cx="2085975" cy="1311275"/>
                </a:xfrm>
                <a:custGeom>
                  <a:avLst/>
                  <a:gdLst>
                    <a:gd name="T0" fmla="*/ 1234 w 1277"/>
                    <a:gd name="T1" fmla="*/ 0 h 805"/>
                    <a:gd name="T2" fmla="*/ 1192 w 1277"/>
                    <a:gd name="T3" fmla="*/ 42 h 805"/>
                    <a:gd name="T4" fmla="*/ 1192 w 1277"/>
                    <a:gd name="T5" fmla="*/ 720 h 805"/>
                    <a:gd name="T6" fmla="*/ 851 w 1277"/>
                    <a:gd name="T7" fmla="*/ 720 h 805"/>
                    <a:gd name="T8" fmla="*/ 851 w 1277"/>
                    <a:gd name="T9" fmla="*/ 350 h 805"/>
                    <a:gd name="T10" fmla="*/ 638 w 1277"/>
                    <a:gd name="T11" fmla="*/ 137 h 805"/>
                    <a:gd name="T12" fmla="*/ 425 w 1277"/>
                    <a:gd name="T13" fmla="*/ 350 h 805"/>
                    <a:gd name="T14" fmla="*/ 425 w 1277"/>
                    <a:gd name="T15" fmla="*/ 720 h 805"/>
                    <a:gd name="T16" fmla="*/ 85 w 1277"/>
                    <a:gd name="T17" fmla="*/ 720 h 805"/>
                    <a:gd name="T18" fmla="*/ 85 w 1277"/>
                    <a:gd name="T19" fmla="*/ 42 h 805"/>
                    <a:gd name="T20" fmla="*/ 42 w 1277"/>
                    <a:gd name="T21" fmla="*/ 0 h 805"/>
                    <a:gd name="T22" fmla="*/ 0 w 1277"/>
                    <a:gd name="T23" fmla="*/ 42 h 805"/>
                    <a:gd name="T24" fmla="*/ 0 w 1277"/>
                    <a:gd name="T25" fmla="*/ 762 h 805"/>
                    <a:gd name="T26" fmla="*/ 42 w 1277"/>
                    <a:gd name="T27" fmla="*/ 805 h 805"/>
                    <a:gd name="T28" fmla="*/ 468 w 1277"/>
                    <a:gd name="T29" fmla="*/ 805 h 805"/>
                    <a:gd name="T30" fmla="*/ 510 w 1277"/>
                    <a:gd name="T31" fmla="*/ 766 h 805"/>
                    <a:gd name="T32" fmla="*/ 510 w 1277"/>
                    <a:gd name="T33" fmla="*/ 762 h 805"/>
                    <a:gd name="T34" fmla="*/ 510 w 1277"/>
                    <a:gd name="T35" fmla="*/ 350 h 805"/>
                    <a:gd name="T36" fmla="*/ 638 w 1277"/>
                    <a:gd name="T37" fmla="*/ 222 h 805"/>
                    <a:gd name="T38" fmla="*/ 766 w 1277"/>
                    <a:gd name="T39" fmla="*/ 350 h 805"/>
                    <a:gd name="T40" fmla="*/ 766 w 1277"/>
                    <a:gd name="T41" fmla="*/ 762 h 805"/>
                    <a:gd name="T42" fmla="*/ 766 w 1277"/>
                    <a:gd name="T43" fmla="*/ 766 h 805"/>
                    <a:gd name="T44" fmla="*/ 809 w 1277"/>
                    <a:gd name="T45" fmla="*/ 805 h 805"/>
                    <a:gd name="T46" fmla="*/ 1234 w 1277"/>
                    <a:gd name="T47" fmla="*/ 805 h 805"/>
                    <a:gd name="T48" fmla="*/ 1277 w 1277"/>
                    <a:gd name="T49" fmla="*/ 762 h 805"/>
                    <a:gd name="T50" fmla="*/ 1277 w 1277"/>
                    <a:gd name="T51" fmla="*/ 42 h 805"/>
                    <a:gd name="T52" fmla="*/ 1234 w 1277"/>
                    <a:gd name="T53" fmla="*/ 0 h 805"/>
                    <a:gd name="T54" fmla="*/ 1234 w 1277"/>
                    <a:gd name="T55" fmla="*/ 0 h 805"/>
                    <a:gd name="T56" fmla="*/ 1234 w 1277"/>
                    <a:gd name="T57" fmla="*/ 0 h 8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277" h="805">
                      <a:moveTo>
                        <a:pt x="1234" y="0"/>
                      </a:moveTo>
                      <a:cubicBezTo>
                        <a:pt x="1211" y="0"/>
                        <a:pt x="1192" y="19"/>
                        <a:pt x="1192" y="42"/>
                      </a:cubicBezTo>
                      <a:cubicBezTo>
                        <a:pt x="1192" y="720"/>
                        <a:pt x="1192" y="720"/>
                        <a:pt x="1192" y="720"/>
                      </a:cubicBezTo>
                      <a:cubicBezTo>
                        <a:pt x="851" y="720"/>
                        <a:pt x="851" y="720"/>
                        <a:pt x="851" y="720"/>
                      </a:cubicBezTo>
                      <a:cubicBezTo>
                        <a:pt x="851" y="350"/>
                        <a:pt x="851" y="350"/>
                        <a:pt x="851" y="350"/>
                      </a:cubicBezTo>
                      <a:cubicBezTo>
                        <a:pt x="851" y="233"/>
                        <a:pt x="756" y="137"/>
                        <a:pt x="638" y="137"/>
                      </a:cubicBezTo>
                      <a:cubicBezTo>
                        <a:pt x="521" y="137"/>
                        <a:pt x="425" y="233"/>
                        <a:pt x="425" y="350"/>
                      </a:cubicBezTo>
                      <a:cubicBezTo>
                        <a:pt x="425" y="720"/>
                        <a:pt x="425" y="720"/>
                        <a:pt x="425" y="720"/>
                      </a:cubicBezTo>
                      <a:cubicBezTo>
                        <a:pt x="85" y="720"/>
                        <a:pt x="85" y="720"/>
                        <a:pt x="85" y="720"/>
                      </a:cubicBezTo>
                      <a:cubicBezTo>
                        <a:pt x="85" y="42"/>
                        <a:pt x="85" y="42"/>
                        <a:pt x="85" y="42"/>
                      </a:cubicBezTo>
                      <a:cubicBezTo>
                        <a:pt x="85" y="19"/>
                        <a:pt x="66" y="0"/>
                        <a:pt x="42" y="0"/>
                      </a:cubicBezTo>
                      <a:cubicBezTo>
                        <a:pt x="19" y="0"/>
                        <a:pt x="0" y="19"/>
                        <a:pt x="0" y="42"/>
                      </a:cubicBezTo>
                      <a:cubicBezTo>
                        <a:pt x="0" y="762"/>
                        <a:pt x="0" y="762"/>
                        <a:pt x="0" y="762"/>
                      </a:cubicBezTo>
                      <a:cubicBezTo>
                        <a:pt x="0" y="786"/>
                        <a:pt x="19" y="805"/>
                        <a:pt x="42" y="805"/>
                      </a:cubicBezTo>
                      <a:cubicBezTo>
                        <a:pt x="468" y="805"/>
                        <a:pt x="468" y="805"/>
                        <a:pt x="468" y="805"/>
                      </a:cubicBezTo>
                      <a:cubicBezTo>
                        <a:pt x="490" y="805"/>
                        <a:pt x="509" y="788"/>
                        <a:pt x="510" y="766"/>
                      </a:cubicBezTo>
                      <a:cubicBezTo>
                        <a:pt x="510" y="765"/>
                        <a:pt x="510" y="764"/>
                        <a:pt x="510" y="762"/>
                      </a:cubicBezTo>
                      <a:cubicBezTo>
                        <a:pt x="510" y="350"/>
                        <a:pt x="510" y="350"/>
                        <a:pt x="510" y="350"/>
                      </a:cubicBezTo>
                      <a:cubicBezTo>
                        <a:pt x="510" y="280"/>
                        <a:pt x="568" y="222"/>
                        <a:pt x="638" y="222"/>
                      </a:cubicBezTo>
                      <a:cubicBezTo>
                        <a:pt x="709" y="222"/>
                        <a:pt x="766" y="280"/>
                        <a:pt x="766" y="350"/>
                      </a:cubicBezTo>
                      <a:cubicBezTo>
                        <a:pt x="766" y="762"/>
                        <a:pt x="766" y="762"/>
                        <a:pt x="766" y="762"/>
                      </a:cubicBezTo>
                      <a:cubicBezTo>
                        <a:pt x="766" y="764"/>
                        <a:pt x="766" y="765"/>
                        <a:pt x="766" y="766"/>
                      </a:cubicBezTo>
                      <a:cubicBezTo>
                        <a:pt x="768" y="788"/>
                        <a:pt x="786" y="805"/>
                        <a:pt x="809" y="805"/>
                      </a:cubicBezTo>
                      <a:cubicBezTo>
                        <a:pt x="1234" y="805"/>
                        <a:pt x="1234" y="805"/>
                        <a:pt x="1234" y="805"/>
                      </a:cubicBezTo>
                      <a:cubicBezTo>
                        <a:pt x="1258" y="805"/>
                        <a:pt x="1277" y="786"/>
                        <a:pt x="1277" y="762"/>
                      </a:cubicBezTo>
                      <a:cubicBezTo>
                        <a:pt x="1277" y="42"/>
                        <a:pt x="1277" y="42"/>
                        <a:pt x="1277" y="42"/>
                      </a:cubicBezTo>
                      <a:cubicBezTo>
                        <a:pt x="1277" y="19"/>
                        <a:pt x="1258" y="0"/>
                        <a:pt x="1234" y="0"/>
                      </a:cubicBezTo>
                      <a:close/>
                      <a:moveTo>
                        <a:pt x="1234" y="0"/>
                      </a:moveTo>
                      <a:cubicBezTo>
                        <a:pt x="1234" y="0"/>
                        <a:pt x="1234" y="0"/>
                        <a:pt x="1234" y="0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360C3957-3805-4F20-80ED-9171A68A4C2B}"/>
                </a:ext>
              </a:extLst>
            </p:cNvPr>
            <p:cNvGrpSpPr/>
            <p:nvPr/>
          </p:nvGrpSpPr>
          <p:grpSpPr>
            <a:xfrm>
              <a:off x="9888629" y="6816250"/>
              <a:ext cx="815215" cy="799696"/>
              <a:chOff x="8632447" y="2052801"/>
              <a:chExt cx="1140580" cy="1118868"/>
            </a:xfrm>
          </p:grpSpPr>
          <p:sp>
            <p:nvSpPr>
              <p:cNvPr id="33" name="Rectangle 17">
                <a:extLst>
                  <a:ext uri="{FF2B5EF4-FFF2-40B4-BE49-F238E27FC236}">
                    <a16:creationId xmlns:a16="http://schemas.microsoft.com/office/drawing/2014/main" id="{6525DBEF-79C5-41DD-8E1F-D986917C6D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32447" y="2776946"/>
                <a:ext cx="1140580" cy="394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i="1" dirty="0">
                    <a:solidFill>
                      <a:sysClr val="windowText" lastClr="000000"/>
                    </a:solidFill>
                    <a:latin typeface="Montserrat Light" panose="00000400000000000000" pitchFamily="50" charset="0"/>
                    <a:ea typeface="Lato" charset="0"/>
                    <a:cs typeface="Lato" charset="0"/>
                    <a:sym typeface="Montserrat-Regular" charset="0"/>
                  </a:rPr>
                  <a:t>minimal</a:t>
                </a:r>
              </a:p>
            </p:txBody>
          </p:sp>
          <p:sp>
            <p:nvSpPr>
              <p:cNvPr id="34" name="Freeform 15">
                <a:extLst>
                  <a:ext uri="{FF2B5EF4-FFF2-40B4-BE49-F238E27FC236}">
                    <a16:creationId xmlns:a16="http://schemas.microsoft.com/office/drawing/2014/main" id="{F9C6A437-0A5A-43C6-A35D-B8DBCB7EF6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14700" y="2052801"/>
                <a:ext cx="576073" cy="610729"/>
              </a:xfrm>
              <a:custGeom>
                <a:avLst/>
                <a:gdLst>
                  <a:gd name="T0" fmla="*/ 1237 w 1433"/>
                  <a:gd name="T1" fmla="*/ 579 h 1523"/>
                  <a:gd name="T2" fmla="*/ 1237 w 1433"/>
                  <a:gd name="T3" fmla="*/ 521 h 1523"/>
                  <a:gd name="T4" fmla="*/ 1098 w 1433"/>
                  <a:gd name="T5" fmla="*/ 154 h 1523"/>
                  <a:gd name="T6" fmla="*/ 741 w 1433"/>
                  <a:gd name="T7" fmla="*/ 0 h 1523"/>
                  <a:gd name="T8" fmla="*/ 692 w 1433"/>
                  <a:gd name="T9" fmla="*/ 0 h 1523"/>
                  <a:gd name="T10" fmla="*/ 335 w 1433"/>
                  <a:gd name="T11" fmla="*/ 154 h 1523"/>
                  <a:gd name="T12" fmla="*/ 196 w 1433"/>
                  <a:gd name="T13" fmla="*/ 521 h 1523"/>
                  <a:gd name="T14" fmla="*/ 196 w 1433"/>
                  <a:gd name="T15" fmla="*/ 579 h 1523"/>
                  <a:gd name="T16" fmla="*/ 0 w 1433"/>
                  <a:gd name="T17" fmla="*/ 788 h 1523"/>
                  <a:gd name="T18" fmla="*/ 0 w 1433"/>
                  <a:gd name="T19" fmla="*/ 880 h 1523"/>
                  <a:gd name="T20" fmla="*/ 210 w 1433"/>
                  <a:gd name="T21" fmla="*/ 1090 h 1523"/>
                  <a:gd name="T22" fmla="*/ 328 w 1433"/>
                  <a:gd name="T23" fmla="*/ 1090 h 1523"/>
                  <a:gd name="T24" fmla="*/ 366 w 1433"/>
                  <a:gd name="T25" fmla="*/ 1051 h 1523"/>
                  <a:gd name="T26" fmla="*/ 366 w 1433"/>
                  <a:gd name="T27" fmla="*/ 617 h 1523"/>
                  <a:gd name="T28" fmla="*/ 328 w 1433"/>
                  <a:gd name="T29" fmla="*/ 579 h 1523"/>
                  <a:gd name="T30" fmla="*/ 273 w 1433"/>
                  <a:gd name="T31" fmla="*/ 579 h 1523"/>
                  <a:gd name="T32" fmla="*/ 273 w 1433"/>
                  <a:gd name="T33" fmla="*/ 521 h 1523"/>
                  <a:gd name="T34" fmla="*/ 692 w 1433"/>
                  <a:gd name="T35" fmla="*/ 77 h 1523"/>
                  <a:gd name="T36" fmla="*/ 740 w 1433"/>
                  <a:gd name="T37" fmla="*/ 77 h 1523"/>
                  <a:gd name="T38" fmla="*/ 1160 w 1433"/>
                  <a:gd name="T39" fmla="*/ 521 h 1523"/>
                  <a:gd name="T40" fmla="*/ 1160 w 1433"/>
                  <a:gd name="T41" fmla="*/ 579 h 1523"/>
                  <a:gd name="T42" fmla="*/ 1105 w 1433"/>
                  <a:gd name="T43" fmla="*/ 579 h 1523"/>
                  <a:gd name="T44" fmla="*/ 1067 w 1433"/>
                  <a:gd name="T45" fmla="*/ 617 h 1523"/>
                  <a:gd name="T46" fmla="*/ 1067 w 1433"/>
                  <a:gd name="T47" fmla="*/ 1051 h 1523"/>
                  <a:gd name="T48" fmla="*/ 1105 w 1433"/>
                  <a:gd name="T49" fmla="*/ 1089 h 1523"/>
                  <a:gd name="T50" fmla="*/ 1159 w 1433"/>
                  <a:gd name="T51" fmla="*/ 1089 h 1523"/>
                  <a:gd name="T52" fmla="*/ 941 w 1433"/>
                  <a:gd name="T53" fmla="*/ 1347 h 1523"/>
                  <a:gd name="T54" fmla="*/ 813 w 1433"/>
                  <a:gd name="T55" fmla="*/ 1253 h 1523"/>
                  <a:gd name="T56" fmla="*/ 717 w 1433"/>
                  <a:gd name="T57" fmla="*/ 1253 h 1523"/>
                  <a:gd name="T58" fmla="*/ 582 w 1433"/>
                  <a:gd name="T59" fmla="*/ 1388 h 1523"/>
                  <a:gd name="T60" fmla="*/ 717 w 1433"/>
                  <a:gd name="T61" fmla="*/ 1523 h 1523"/>
                  <a:gd name="T62" fmla="*/ 813 w 1433"/>
                  <a:gd name="T63" fmla="*/ 1523 h 1523"/>
                  <a:gd name="T64" fmla="*/ 943 w 1433"/>
                  <a:gd name="T65" fmla="*/ 1424 h 1523"/>
                  <a:gd name="T66" fmla="*/ 1073 w 1433"/>
                  <a:gd name="T67" fmla="*/ 1380 h 1523"/>
                  <a:gd name="T68" fmla="*/ 1236 w 1433"/>
                  <a:gd name="T69" fmla="*/ 1089 h 1523"/>
                  <a:gd name="T70" fmla="*/ 1433 w 1433"/>
                  <a:gd name="T71" fmla="*/ 880 h 1523"/>
                  <a:gd name="T72" fmla="*/ 1433 w 1433"/>
                  <a:gd name="T73" fmla="*/ 788 h 1523"/>
                  <a:gd name="T74" fmla="*/ 1237 w 1433"/>
                  <a:gd name="T75" fmla="*/ 579 h 1523"/>
                  <a:gd name="T76" fmla="*/ 290 w 1433"/>
                  <a:gd name="T77" fmla="*/ 1012 h 1523"/>
                  <a:gd name="T78" fmla="*/ 210 w 1433"/>
                  <a:gd name="T79" fmla="*/ 1012 h 1523"/>
                  <a:gd name="T80" fmla="*/ 77 w 1433"/>
                  <a:gd name="T81" fmla="*/ 880 h 1523"/>
                  <a:gd name="T82" fmla="*/ 77 w 1433"/>
                  <a:gd name="T83" fmla="*/ 788 h 1523"/>
                  <a:gd name="T84" fmla="*/ 210 w 1433"/>
                  <a:gd name="T85" fmla="*/ 655 h 1523"/>
                  <a:gd name="T86" fmla="*/ 290 w 1433"/>
                  <a:gd name="T87" fmla="*/ 655 h 1523"/>
                  <a:gd name="T88" fmla="*/ 290 w 1433"/>
                  <a:gd name="T89" fmla="*/ 1012 h 1523"/>
                  <a:gd name="T90" fmla="*/ 813 w 1433"/>
                  <a:gd name="T91" fmla="*/ 1446 h 1523"/>
                  <a:gd name="T92" fmla="*/ 717 w 1433"/>
                  <a:gd name="T93" fmla="*/ 1446 h 1523"/>
                  <a:gd name="T94" fmla="*/ 659 w 1433"/>
                  <a:gd name="T95" fmla="*/ 1388 h 1523"/>
                  <a:gd name="T96" fmla="*/ 717 w 1433"/>
                  <a:gd name="T97" fmla="*/ 1331 h 1523"/>
                  <a:gd name="T98" fmla="*/ 813 w 1433"/>
                  <a:gd name="T99" fmla="*/ 1331 h 1523"/>
                  <a:gd name="T100" fmla="*/ 871 w 1433"/>
                  <a:gd name="T101" fmla="*/ 1388 h 1523"/>
                  <a:gd name="T102" fmla="*/ 813 w 1433"/>
                  <a:gd name="T103" fmla="*/ 1446 h 1523"/>
                  <a:gd name="T104" fmla="*/ 1356 w 1433"/>
                  <a:gd name="T105" fmla="*/ 880 h 1523"/>
                  <a:gd name="T106" fmla="*/ 1223 w 1433"/>
                  <a:gd name="T107" fmla="*/ 1012 h 1523"/>
                  <a:gd name="T108" fmla="*/ 1144 w 1433"/>
                  <a:gd name="T109" fmla="*/ 1012 h 1523"/>
                  <a:gd name="T110" fmla="*/ 1144 w 1433"/>
                  <a:gd name="T111" fmla="*/ 655 h 1523"/>
                  <a:gd name="T112" fmla="*/ 1223 w 1433"/>
                  <a:gd name="T113" fmla="*/ 655 h 1523"/>
                  <a:gd name="T114" fmla="*/ 1356 w 1433"/>
                  <a:gd name="T115" fmla="*/ 788 h 1523"/>
                  <a:gd name="T116" fmla="*/ 1356 w 1433"/>
                  <a:gd name="T117" fmla="*/ 880 h 1523"/>
                  <a:gd name="T118" fmla="*/ 1356 w 1433"/>
                  <a:gd name="T119" fmla="*/ 880 h 1523"/>
                  <a:gd name="T120" fmla="*/ 1356 w 1433"/>
                  <a:gd name="T121" fmla="*/ 880 h 1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33" h="1523">
                    <a:moveTo>
                      <a:pt x="1237" y="579"/>
                    </a:moveTo>
                    <a:cubicBezTo>
                      <a:pt x="1237" y="521"/>
                      <a:pt x="1237" y="521"/>
                      <a:pt x="1237" y="521"/>
                    </a:cubicBezTo>
                    <a:cubicBezTo>
                      <a:pt x="1237" y="380"/>
                      <a:pt x="1188" y="250"/>
                      <a:pt x="1098" y="154"/>
                    </a:cubicBezTo>
                    <a:cubicBezTo>
                      <a:pt x="1006" y="54"/>
                      <a:pt x="879" y="0"/>
                      <a:pt x="741" y="0"/>
                    </a:cubicBezTo>
                    <a:cubicBezTo>
                      <a:pt x="692" y="0"/>
                      <a:pt x="692" y="0"/>
                      <a:pt x="692" y="0"/>
                    </a:cubicBezTo>
                    <a:cubicBezTo>
                      <a:pt x="554" y="0"/>
                      <a:pt x="428" y="54"/>
                      <a:pt x="335" y="154"/>
                    </a:cubicBezTo>
                    <a:cubicBezTo>
                      <a:pt x="245" y="250"/>
                      <a:pt x="196" y="380"/>
                      <a:pt x="196" y="521"/>
                    </a:cubicBezTo>
                    <a:cubicBezTo>
                      <a:pt x="196" y="579"/>
                      <a:pt x="196" y="579"/>
                      <a:pt x="196" y="579"/>
                    </a:cubicBezTo>
                    <a:cubicBezTo>
                      <a:pt x="87" y="587"/>
                      <a:pt x="0" y="677"/>
                      <a:pt x="0" y="788"/>
                    </a:cubicBezTo>
                    <a:cubicBezTo>
                      <a:pt x="0" y="880"/>
                      <a:pt x="0" y="880"/>
                      <a:pt x="0" y="880"/>
                    </a:cubicBezTo>
                    <a:cubicBezTo>
                      <a:pt x="0" y="996"/>
                      <a:pt x="94" y="1090"/>
                      <a:pt x="210" y="1090"/>
                    </a:cubicBezTo>
                    <a:cubicBezTo>
                      <a:pt x="328" y="1090"/>
                      <a:pt x="328" y="1090"/>
                      <a:pt x="328" y="1090"/>
                    </a:cubicBezTo>
                    <a:cubicBezTo>
                      <a:pt x="349" y="1090"/>
                      <a:pt x="366" y="1072"/>
                      <a:pt x="366" y="1051"/>
                    </a:cubicBezTo>
                    <a:cubicBezTo>
                      <a:pt x="366" y="617"/>
                      <a:pt x="366" y="617"/>
                      <a:pt x="366" y="617"/>
                    </a:cubicBezTo>
                    <a:cubicBezTo>
                      <a:pt x="366" y="596"/>
                      <a:pt x="349" y="579"/>
                      <a:pt x="328" y="579"/>
                    </a:cubicBezTo>
                    <a:cubicBezTo>
                      <a:pt x="273" y="579"/>
                      <a:pt x="273" y="579"/>
                      <a:pt x="273" y="579"/>
                    </a:cubicBezTo>
                    <a:cubicBezTo>
                      <a:pt x="273" y="521"/>
                      <a:pt x="273" y="521"/>
                      <a:pt x="273" y="521"/>
                    </a:cubicBezTo>
                    <a:cubicBezTo>
                      <a:pt x="273" y="268"/>
                      <a:pt x="453" y="77"/>
                      <a:pt x="692" y="77"/>
                    </a:cubicBezTo>
                    <a:cubicBezTo>
                      <a:pt x="740" y="77"/>
                      <a:pt x="740" y="77"/>
                      <a:pt x="740" y="77"/>
                    </a:cubicBezTo>
                    <a:cubicBezTo>
                      <a:pt x="980" y="77"/>
                      <a:pt x="1160" y="268"/>
                      <a:pt x="1160" y="521"/>
                    </a:cubicBezTo>
                    <a:cubicBezTo>
                      <a:pt x="1160" y="579"/>
                      <a:pt x="1160" y="579"/>
                      <a:pt x="1160" y="579"/>
                    </a:cubicBezTo>
                    <a:cubicBezTo>
                      <a:pt x="1105" y="579"/>
                      <a:pt x="1105" y="579"/>
                      <a:pt x="1105" y="579"/>
                    </a:cubicBezTo>
                    <a:cubicBezTo>
                      <a:pt x="1084" y="579"/>
                      <a:pt x="1067" y="596"/>
                      <a:pt x="1067" y="617"/>
                    </a:cubicBezTo>
                    <a:cubicBezTo>
                      <a:pt x="1067" y="1051"/>
                      <a:pt x="1067" y="1051"/>
                      <a:pt x="1067" y="1051"/>
                    </a:cubicBezTo>
                    <a:cubicBezTo>
                      <a:pt x="1067" y="1072"/>
                      <a:pt x="1084" y="1089"/>
                      <a:pt x="1105" y="1089"/>
                    </a:cubicBezTo>
                    <a:cubicBezTo>
                      <a:pt x="1159" y="1089"/>
                      <a:pt x="1159" y="1089"/>
                      <a:pt x="1159" y="1089"/>
                    </a:cubicBezTo>
                    <a:cubicBezTo>
                      <a:pt x="1143" y="1290"/>
                      <a:pt x="1005" y="1336"/>
                      <a:pt x="941" y="1347"/>
                    </a:cubicBezTo>
                    <a:cubicBezTo>
                      <a:pt x="924" y="1292"/>
                      <a:pt x="873" y="1253"/>
                      <a:pt x="813" y="1253"/>
                    </a:cubicBezTo>
                    <a:cubicBezTo>
                      <a:pt x="717" y="1253"/>
                      <a:pt x="717" y="1253"/>
                      <a:pt x="717" y="1253"/>
                    </a:cubicBezTo>
                    <a:cubicBezTo>
                      <a:pt x="643" y="1253"/>
                      <a:pt x="582" y="1314"/>
                      <a:pt x="582" y="1388"/>
                    </a:cubicBezTo>
                    <a:cubicBezTo>
                      <a:pt x="582" y="1462"/>
                      <a:pt x="643" y="1523"/>
                      <a:pt x="717" y="1523"/>
                    </a:cubicBezTo>
                    <a:cubicBezTo>
                      <a:pt x="813" y="1523"/>
                      <a:pt x="813" y="1523"/>
                      <a:pt x="813" y="1523"/>
                    </a:cubicBezTo>
                    <a:cubicBezTo>
                      <a:pt x="875" y="1523"/>
                      <a:pt x="927" y="1481"/>
                      <a:pt x="943" y="1424"/>
                    </a:cubicBezTo>
                    <a:cubicBezTo>
                      <a:pt x="974" y="1420"/>
                      <a:pt x="1024" y="1408"/>
                      <a:pt x="1073" y="1380"/>
                    </a:cubicBezTo>
                    <a:cubicBezTo>
                      <a:pt x="1143" y="1339"/>
                      <a:pt x="1225" y="1256"/>
                      <a:pt x="1236" y="1089"/>
                    </a:cubicBezTo>
                    <a:cubicBezTo>
                      <a:pt x="1346" y="1082"/>
                      <a:pt x="1433" y="991"/>
                      <a:pt x="1433" y="880"/>
                    </a:cubicBezTo>
                    <a:cubicBezTo>
                      <a:pt x="1433" y="788"/>
                      <a:pt x="1433" y="788"/>
                      <a:pt x="1433" y="788"/>
                    </a:cubicBezTo>
                    <a:cubicBezTo>
                      <a:pt x="1433" y="677"/>
                      <a:pt x="1347" y="586"/>
                      <a:pt x="1237" y="579"/>
                    </a:cubicBezTo>
                    <a:close/>
                    <a:moveTo>
                      <a:pt x="290" y="1012"/>
                    </a:moveTo>
                    <a:cubicBezTo>
                      <a:pt x="210" y="1012"/>
                      <a:pt x="210" y="1012"/>
                      <a:pt x="210" y="1012"/>
                    </a:cubicBezTo>
                    <a:cubicBezTo>
                      <a:pt x="137" y="1012"/>
                      <a:pt x="77" y="953"/>
                      <a:pt x="77" y="880"/>
                    </a:cubicBezTo>
                    <a:cubicBezTo>
                      <a:pt x="77" y="788"/>
                      <a:pt x="77" y="788"/>
                      <a:pt x="77" y="788"/>
                    </a:cubicBezTo>
                    <a:cubicBezTo>
                      <a:pt x="77" y="715"/>
                      <a:pt x="137" y="655"/>
                      <a:pt x="210" y="655"/>
                    </a:cubicBezTo>
                    <a:cubicBezTo>
                      <a:pt x="290" y="655"/>
                      <a:pt x="290" y="655"/>
                      <a:pt x="290" y="655"/>
                    </a:cubicBezTo>
                    <a:lnTo>
                      <a:pt x="290" y="1012"/>
                    </a:lnTo>
                    <a:close/>
                    <a:moveTo>
                      <a:pt x="813" y="1446"/>
                    </a:moveTo>
                    <a:cubicBezTo>
                      <a:pt x="717" y="1446"/>
                      <a:pt x="717" y="1446"/>
                      <a:pt x="717" y="1446"/>
                    </a:cubicBezTo>
                    <a:cubicBezTo>
                      <a:pt x="685" y="1446"/>
                      <a:pt x="659" y="1420"/>
                      <a:pt x="659" y="1388"/>
                    </a:cubicBezTo>
                    <a:cubicBezTo>
                      <a:pt x="659" y="1356"/>
                      <a:pt x="685" y="1331"/>
                      <a:pt x="717" y="1331"/>
                    </a:cubicBezTo>
                    <a:cubicBezTo>
                      <a:pt x="813" y="1331"/>
                      <a:pt x="813" y="1331"/>
                      <a:pt x="813" y="1331"/>
                    </a:cubicBezTo>
                    <a:cubicBezTo>
                      <a:pt x="845" y="1331"/>
                      <a:pt x="871" y="1356"/>
                      <a:pt x="871" y="1388"/>
                    </a:cubicBezTo>
                    <a:cubicBezTo>
                      <a:pt x="871" y="1420"/>
                      <a:pt x="845" y="1446"/>
                      <a:pt x="813" y="1446"/>
                    </a:cubicBezTo>
                    <a:close/>
                    <a:moveTo>
                      <a:pt x="1356" y="880"/>
                    </a:moveTo>
                    <a:cubicBezTo>
                      <a:pt x="1356" y="953"/>
                      <a:pt x="1297" y="1012"/>
                      <a:pt x="1223" y="1012"/>
                    </a:cubicBezTo>
                    <a:cubicBezTo>
                      <a:pt x="1144" y="1012"/>
                      <a:pt x="1144" y="1012"/>
                      <a:pt x="1144" y="1012"/>
                    </a:cubicBezTo>
                    <a:cubicBezTo>
                      <a:pt x="1144" y="655"/>
                      <a:pt x="1144" y="655"/>
                      <a:pt x="1144" y="655"/>
                    </a:cubicBezTo>
                    <a:cubicBezTo>
                      <a:pt x="1223" y="655"/>
                      <a:pt x="1223" y="655"/>
                      <a:pt x="1223" y="655"/>
                    </a:cubicBezTo>
                    <a:cubicBezTo>
                      <a:pt x="1297" y="655"/>
                      <a:pt x="1356" y="715"/>
                      <a:pt x="1356" y="788"/>
                    </a:cubicBezTo>
                    <a:lnTo>
                      <a:pt x="1356" y="880"/>
                    </a:lnTo>
                    <a:close/>
                    <a:moveTo>
                      <a:pt x="1356" y="880"/>
                    </a:moveTo>
                    <a:cubicBezTo>
                      <a:pt x="1356" y="880"/>
                      <a:pt x="1356" y="880"/>
                      <a:pt x="1356" y="88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485164D4-7EE0-4E3E-AFA8-24F318F400AE}"/>
              </a:ext>
            </a:extLst>
          </p:cNvPr>
          <p:cNvSpPr txBox="1"/>
          <p:nvPr/>
        </p:nvSpPr>
        <p:spPr>
          <a:xfrm>
            <a:off x="2384993" y="1582486"/>
            <a:ext cx="1672657" cy="68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had winged. Creepiest don't seasons. Fifth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9BD4D06-F8BC-4591-BEF9-E3AC026248E6}"/>
              </a:ext>
            </a:extLst>
          </p:cNvPr>
          <p:cNvSpPr txBox="1"/>
          <p:nvPr/>
        </p:nvSpPr>
        <p:spPr>
          <a:xfrm>
            <a:off x="2384993" y="3024404"/>
            <a:ext cx="1672657" cy="68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had winged. Creepiest don't seasons. Fifth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8F1B5A0-EE0E-4433-97F2-8DF6BCCFE0A1}"/>
              </a:ext>
            </a:extLst>
          </p:cNvPr>
          <p:cNvSpPr txBox="1"/>
          <p:nvPr/>
        </p:nvSpPr>
        <p:spPr>
          <a:xfrm>
            <a:off x="2384993" y="4399464"/>
            <a:ext cx="1672657" cy="68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had winged. Creepiest don't seasons. Fifth</a:t>
            </a: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42" b="18442"/>
          <a:stretch>
            <a:fillRect/>
          </a:stretch>
        </p:blipFill>
        <p:spPr/>
      </p:pic>
      <p:sp>
        <p:nvSpPr>
          <p:cNvPr id="36" name="Rectangle 35"/>
          <p:cNvSpPr/>
          <p:nvPr/>
        </p:nvSpPr>
        <p:spPr>
          <a:xfrm>
            <a:off x="4648200" y="1112025"/>
            <a:ext cx="3505200" cy="230834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09213F0-511F-4302-AF19-F39BAE35561D}"/>
              </a:ext>
            </a:extLst>
          </p:cNvPr>
          <p:cNvSpPr txBox="1"/>
          <p:nvPr/>
        </p:nvSpPr>
        <p:spPr>
          <a:xfrm>
            <a:off x="5340826" y="1940019"/>
            <a:ext cx="263150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 Bold"/>
                <a:ea typeface="Montserrat Black" charset="0"/>
                <a:cs typeface="Montserrat Black" charset="0"/>
              </a:rPr>
              <a:t>Mission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09213F0-511F-4302-AF19-F39BAE35561D}"/>
              </a:ext>
            </a:extLst>
          </p:cNvPr>
          <p:cNvSpPr txBox="1"/>
          <p:nvPr/>
        </p:nvSpPr>
        <p:spPr>
          <a:xfrm>
            <a:off x="5340826" y="4468847"/>
            <a:ext cx="263150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Montserrat Bold"/>
                <a:ea typeface="Montserrat Black" charset="0"/>
                <a:cs typeface="Montserrat Black" charset="0"/>
              </a:rPr>
              <a:t>Creative</a:t>
            </a:r>
            <a:endParaRPr lang="en-US" sz="3600" b="1" dirty="0">
              <a:solidFill>
                <a:schemeClr val="bg1"/>
              </a:solidFill>
              <a:latin typeface="Montserrat Bold"/>
              <a:ea typeface="Montserrat Black" charset="0"/>
              <a:cs typeface="Montserrat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2952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5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5041611" y="2263734"/>
            <a:ext cx="2000249" cy="649348"/>
          </a:xfrm>
          <a:prstGeom prst="rect">
            <a:avLst/>
          </a:prstGeom>
          <a:solidFill>
            <a:srgbClr val="FFC8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B15C9EBA-0949-40CA-B548-7EDFFBC31C08}"/>
              </a:ext>
            </a:extLst>
          </p:cNvPr>
          <p:cNvSpPr/>
          <p:nvPr/>
        </p:nvSpPr>
        <p:spPr>
          <a:xfrm>
            <a:off x="1" y="2088907"/>
            <a:ext cx="12191998" cy="25146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65AC8D-7788-4D4F-BD94-C0870CDE37FE}"/>
              </a:ext>
            </a:extLst>
          </p:cNvPr>
          <p:cNvSpPr txBox="1"/>
          <p:nvPr/>
        </p:nvSpPr>
        <p:spPr>
          <a:xfrm>
            <a:off x="5171311" y="2715265"/>
            <a:ext cx="3179536" cy="630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500" b="1" dirty="0">
                <a:solidFill>
                  <a:schemeClr val="bg1"/>
                </a:solidFill>
                <a:latin typeface="Montserrat "/>
                <a:ea typeface="Montserrat Black" charset="0"/>
                <a:cs typeface="Montserrat Black" charset="0"/>
              </a:rPr>
              <a:t>Our timeline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AFBF4A-700F-4D75-A78F-E3F4CF2E2CD1}"/>
              </a:ext>
            </a:extLst>
          </p:cNvPr>
          <p:cNvSpPr txBox="1"/>
          <p:nvPr/>
        </p:nvSpPr>
        <p:spPr>
          <a:xfrm>
            <a:off x="1479985" y="3369074"/>
            <a:ext cx="1238541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Montserrat "/>
                <a:ea typeface="Montserrat Black" charset="0"/>
                <a:cs typeface="Montserrat Black" charset="0"/>
              </a:rPr>
              <a:t>2001-2012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3B52ED3-0B58-40AC-BB0B-566500EB72C1}"/>
              </a:ext>
            </a:extLst>
          </p:cNvPr>
          <p:cNvSpPr txBox="1"/>
          <p:nvPr/>
        </p:nvSpPr>
        <p:spPr>
          <a:xfrm>
            <a:off x="5171311" y="3362002"/>
            <a:ext cx="3741098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>
                    <a:lumMod val="8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</a:t>
            </a:r>
          </a:p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>
                    <a:lumMod val="8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had winged. Creepiest don't subdue which </a:t>
            </a:r>
            <a:r>
              <a:rPr lang="en-US" sz="800" i="1" dirty="0" err="1">
                <a:solidFill>
                  <a:schemeClr val="bg1">
                    <a:lumMod val="8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800" i="1" dirty="0">
                <a:solidFill>
                  <a:schemeClr val="bg1">
                    <a:lumMod val="8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two set had seasons. Fifth</a:t>
            </a:r>
          </a:p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>
                    <a:lumMod val="8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you'll, man wherein seas our creeping.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03B18BD-1260-480C-8C84-AB8CFCA918EC}"/>
              </a:ext>
            </a:extLst>
          </p:cNvPr>
          <p:cNvSpPr txBox="1"/>
          <p:nvPr/>
        </p:nvSpPr>
        <p:spPr>
          <a:xfrm>
            <a:off x="740341" y="740338"/>
            <a:ext cx="1358915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b="1" dirty="0">
                <a:solidFill>
                  <a:schemeClr val="bg1">
                    <a:lumMod val="85000"/>
                  </a:schemeClr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Our Timeline</a:t>
            </a:r>
          </a:p>
        </p:txBody>
      </p:sp>
    </p:spTree>
    <p:extLst>
      <p:ext uri="{BB962C8B-B14F-4D97-AF65-F5344CB8AC3E}">
        <p14:creationId xmlns:p14="http://schemas.microsoft.com/office/powerpoint/2010/main" val="3548219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r="6"/>
          <a:stretch>
            <a:fillRect/>
          </a:stretch>
        </p:blipFill>
        <p:spPr/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CDED797C-B704-4B78-82AC-CD66B8B1CBDD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FB583DE-F5B5-42BA-AE0F-E9EA6F64CAAB}"/>
              </a:ext>
            </a:extLst>
          </p:cNvPr>
          <p:cNvSpPr txBox="1"/>
          <p:nvPr/>
        </p:nvSpPr>
        <p:spPr>
          <a:xfrm>
            <a:off x="5332602" y="4958533"/>
            <a:ext cx="123853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Montserrat "/>
                <a:ea typeface="Montserrat Black" charset="0"/>
                <a:cs typeface="Montserrat Black" charset="0"/>
              </a:rPr>
              <a:t>2001-2012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6475978-DDAF-4D1E-946E-3AD10CA12EDE}"/>
              </a:ext>
            </a:extLst>
          </p:cNvPr>
          <p:cNvSpPr txBox="1"/>
          <p:nvPr/>
        </p:nvSpPr>
        <p:spPr>
          <a:xfrm>
            <a:off x="7084045" y="4867962"/>
            <a:ext cx="3741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</a:t>
            </a:r>
          </a:p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had winged. Creepiest don't subdue which </a:t>
            </a:r>
            <a:r>
              <a:rPr lang="en-US" sz="800" i="1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two set had seasons. Fifth</a:t>
            </a:r>
          </a:p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you'll, man wherein seas our creeping.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731E2FB-57EA-4D97-8863-5E531798C4DE}"/>
              </a:ext>
            </a:extLst>
          </p:cNvPr>
          <p:cNvSpPr txBox="1"/>
          <p:nvPr/>
        </p:nvSpPr>
        <p:spPr>
          <a:xfrm>
            <a:off x="5332602" y="3623580"/>
            <a:ext cx="123853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Montserrat "/>
                <a:ea typeface="Montserrat Black" charset="0"/>
                <a:cs typeface="Montserrat Black" charset="0"/>
              </a:rPr>
              <a:t>2001-2012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0A19DB-7842-4F4A-9B2D-C429051E1094}"/>
              </a:ext>
            </a:extLst>
          </p:cNvPr>
          <p:cNvSpPr txBox="1"/>
          <p:nvPr/>
        </p:nvSpPr>
        <p:spPr>
          <a:xfrm>
            <a:off x="7084045" y="3533009"/>
            <a:ext cx="3741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</a:t>
            </a:r>
          </a:p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had winged. Creepiest don't subdue which </a:t>
            </a:r>
            <a:r>
              <a:rPr lang="en-US" sz="800" i="1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two set had seasons. Fifth</a:t>
            </a:r>
          </a:p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you'll, man wherein seas our creeping.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4633C7A-C2F7-4F95-A4CF-F74BCA579F71}"/>
              </a:ext>
            </a:extLst>
          </p:cNvPr>
          <p:cNvSpPr txBox="1"/>
          <p:nvPr/>
        </p:nvSpPr>
        <p:spPr>
          <a:xfrm>
            <a:off x="5332602" y="1990256"/>
            <a:ext cx="123853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Montserrat "/>
                <a:ea typeface="Montserrat Black" charset="0"/>
                <a:cs typeface="Montserrat Black" charset="0"/>
              </a:rPr>
              <a:t>2001-2012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A559CD4-4ABF-433F-A0C6-C2D9C07941E8}"/>
              </a:ext>
            </a:extLst>
          </p:cNvPr>
          <p:cNvSpPr txBox="1"/>
          <p:nvPr/>
        </p:nvSpPr>
        <p:spPr>
          <a:xfrm>
            <a:off x="7084045" y="1899685"/>
            <a:ext cx="3741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</a:t>
            </a:r>
          </a:p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had winged. Creepiest don't subdue which </a:t>
            </a:r>
            <a:r>
              <a:rPr lang="en-US" sz="800" i="1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two set had seasons. Fifth</a:t>
            </a:r>
          </a:p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you'll, man wherein seas our creeping.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E65AC8D-7788-4D4F-BD94-C0870CDE37FE}"/>
              </a:ext>
            </a:extLst>
          </p:cNvPr>
          <p:cNvSpPr txBox="1"/>
          <p:nvPr/>
        </p:nvSpPr>
        <p:spPr>
          <a:xfrm>
            <a:off x="1078595" y="2715265"/>
            <a:ext cx="3179536" cy="630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500" b="1" dirty="0">
                <a:solidFill>
                  <a:schemeClr val="bg1"/>
                </a:solidFill>
                <a:latin typeface="Montserrat "/>
                <a:ea typeface="Montserrat Black" charset="0"/>
                <a:cs typeface="Montserrat Black" charset="0"/>
              </a:rPr>
              <a:t>Our timeline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3B52ED3-0B58-40AC-BB0B-566500EB72C1}"/>
              </a:ext>
            </a:extLst>
          </p:cNvPr>
          <p:cNvSpPr txBox="1"/>
          <p:nvPr/>
        </p:nvSpPr>
        <p:spPr>
          <a:xfrm>
            <a:off x="1078595" y="3362002"/>
            <a:ext cx="3741098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>
                    <a:lumMod val="8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</a:t>
            </a:r>
          </a:p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>
                    <a:lumMod val="8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had winged. Creepiest don't subdue which </a:t>
            </a:r>
            <a:r>
              <a:rPr lang="en-US" sz="800" i="1" dirty="0" err="1">
                <a:solidFill>
                  <a:schemeClr val="bg1">
                    <a:lumMod val="8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800" i="1" dirty="0">
                <a:solidFill>
                  <a:schemeClr val="bg1">
                    <a:lumMod val="8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two set had seasons. Fifth</a:t>
            </a:r>
          </a:p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1">
                    <a:lumMod val="8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you'll, man wherein seas our creeping.</a:t>
            </a:r>
          </a:p>
        </p:txBody>
      </p:sp>
    </p:spTree>
    <p:extLst>
      <p:ext uri="{BB962C8B-B14F-4D97-AF65-F5344CB8AC3E}">
        <p14:creationId xmlns:p14="http://schemas.microsoft.com/office/powerpoint/2010/main" val="38863582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4AC7294F-A670-498A-B320-CEBFEAD35A80}"/>
              </a:ext>
            </a:extLst>
          </p:cNvPr>
          <p:cNvSpPr txBox="1"/>
          <p:nvPr/>
        </p:nvSpPr>
        <p:spPr>
          <a:xfrm>
            <a:off x="3974985" y="1493703"/>
            <a:ext cx="42783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spc="7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CREATIVE PRESENTATION</a:t>
            </a:r>
          </a:p>
        </p:txBody>
      </p:sp>
      <p:sp>
        <p:nvSpPr>
          <p:cNvPr id="38" name="Rectangle 6">
            <a:extLst>
              <a:ext uri="{FF2B5EF4-FFF2-40B4-BE49-F238E27FC236}">
                <a16:creationId xmlns:a16="http://schemas.microsoft.com/office/drawing/2014/main" id="{5DB99C5D-4129-48E0-ADEA-97262C88728F}"/>
              </a:ext>
            </a:extLst>
          </p:cNvPr>
          <p:cNvSpPr>
            <a:spLocks/>
          </p:cNvSpPr>
          <p:nvPr/>
        </p:nvSpPr>
        <p:spPr bwMode="auto">
          <a:xfrm>
            <a:off x="3094486" y="765525"/>
            <a:ext cx="6039307" cy="728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en-US" sz="3000" b="1" dirty="0" smtClean="0">
                <a:latin typeface="+mj-lt"/>
                <a:ea typeface="Lato Black" charset="0"/>
                <a:cs typeface="Lato Black" charset="0"/>
                <a:sym typeface="Montserrat-Regular" charset="0"/>
              </a:rPr>
              <a:t>OUR </a:t>
            </a:r>
            <a:r>
              <a:rPr lang="en-US" sz="3000" b="1" dirty="0" smtClean="0">
                <a:latin typeface="+mj-lt"/>
                <a:ea typeface="Lato Black" charset="0"/>
                <a:cs typeface="Lato Black" charset="0"/>
                <a:sym typeface="Montserrat-Regular" charset="0"/>
              </a:rPr>
              <a:t>PORTFOLIO</a:t>
            </a:r>
            <a:endParaRPr lang="en-US" sz="3000" b="1" dirty="0">
              <a:latin typeface="+mj-lt"/>
              <a:ea typeface="Lato Black" charset="0"/>
              <a:cs typeface="Lato Black" charset="0"/>
              <a:sym typeface="Montserrat-Regular" charset="0"/>
            </a:endParaRPr>
          </a:p>
        </p:txBody>
      </p:sp>
      <p:pic>
        <p:nvPicPr>
          <p:cNvPr id="11" name="Picture Placeholder 10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>
            <a:fillRect/>
          </a:stretch>
        </p:blipFill>
        <p:spPr/>
      </p:pic>
      <p:pic>
        <p:nvPicPr>
          <p:cNvPr id="12" name="Picture Placeholder 11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0" b="4500"/>
          <a:stretch>
            <a:fillRect/>
          </a:stretch>
        </p:blipFill>
        <p:spPr/>
      </p:pic>
      <p:pic>
        <p:nvPicPr>
          <p:cNvPr id="14" name="Picture Placeholder 13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>
            <a:fillRect/>
          </a:stretch>
        </p:blipFill>
        <p:spPr/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D8F1B5A0-EE0E-4433-97F2-8DF6BCCFE0A1}"/>
              </a:ext>
            </a:extLst>
          </p:cNvPr>
          <p:cNvSpPr txBox="1"/>
          <p:nvPr/>
        </p:nvSpPr>
        <p:spPr>
          <a:xfrm>
            <a:off x="2554572" y="5379458"/>
            <a:ext cx="1672657" cy="68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had winged. Creepiest don't seasons. Fifth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8F1B5A0-EE0E-4433-97F2-8DF6BCCFE0A1}"/>
              </a:ext>
            </a:extLst>
          </p:cNvPr>
          <p:cNvSpPr txBox="1"/>
          <p:nvPr/>
        </p:nvSpPr>
        <p:spPr>
          <a:xfrm>
            <a:off x="5259670" y="5379458"/>
            <a:ext cx="1672657" cy="68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had winged. Creepiest don't seasons. Fifth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8F1B5A0-EE0E-4433-97F2-8DF6BCCFE0A1}"/>
              </a:ext>
            </a:extLst>
          </p:cNvPr>
          <p:cNvSpPr txBox="1"/>
          <p:nvPr/>
        </p:nvSpPr>
        <p:spPr>
          <a:xfrm>
            <a:off x="7964770" y="5379458"/>
            <a:ext cx="1672657" cy="68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had winged. Creepiest don't seasons. Fifth</a:t>
            </a:r>
          </a:p>
        </p:txBody>
      </p:sp>
    </p:spTree>
    <p:extLst>
      <p:ext uri="{BB962C8B-B14F-4D97-AF65-F5344CB8AC3E}">
        <p14:creationId xmlns:p14="http://schemas.microsoft.com/office/powerpoint/2010/main" val="26366321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34EFC-D43E-451B-845E-5D2AABA89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United States</a:t>
            </a:r>
            <a:endParaRPr lang="en-US" dirty="0"/>
          </a:p>
        </p:txBody>
      </p:sp>
      <p:sp>
        <p:nvSpPr>
          <p:cNvPr id="36" name="Freeform 363">
            <a:extLst>
              <a:ext uri="{FF2B5EF4-FFF2-40B4-BE49-F238E27FC236}">
                <a16:creationId xmlns:a16="http://schemas.microsoft.com/office/drawing/2014/main" id="{F864B283-6CF5-49BC-820F-EAEFD0C3943A}"/>
              </a:ext>
            </a:extLst>
          </p:cNvPr>
          <p:cNvSpPr>
            <a:spLocks/>
          </p:cNvSpPr>
          <p:nvPr/>
        </p:nvSpPr>
        <p:spPr bwMode="auto">
          <a:xfrm>
            <a:off x="5971122" y="5124174"/>
            <a:ext cx="1010086" cy="930344"/>
          </a:xfrm>
          <a:custGeom>
            <a:avLst/>
            <a:gdLst>
              <a:gd name="T0" fmla="*/ 32 w 50"/>
              <a:gd name="T1" fmla="*/ 6 h 46"/>
              <a:gd name="T2" fmla="*/ 28 w 50"/>
              <a:gd name="T3" fmla="*/ 4 h 46"/>
              <a:gd name="T4" fmla="*/ 23 w 50"/>
              <a:gd name="T5" fmla="*/ 2 h 46"/>
              <a:gd name="T6" fmla="*/ 21 w 50"/>
              <a:gd name="T7" fmla="*/ 0 h 46"/>
              <a:gd name="T8" fmla="*/ 14 w 50"/>
              <a:gd name="T9" fmla="*/ 2 h 46"/>
              <a:gd name="T10" fmla="*/ 11 w 50"/>
              <a:gd name="T11" fmla="*/ 3 h 46"/>
              <a:gd name="T12" fmla="*/ 12 w 50"/>
              <a:gd name="T13" fmla="*/ 9 h 46"/>
              <a:gd name="T14" fmla="*/ 12 w 50"/>
              <a:gd name="T15" fmla="*/ 11 h 46"/>
              <a:gd name="T16" fmla="*/ 11 w 50"/>
              <a:gd name="T17" fmla="*/ 11 h 46"/>
              <a:gd name="T18" fmla="*/ 5 w 50"/>
              <a:gd name="T19" fmla="*/ 10 h 46"/>
              <a:gd name="T20" fmla="*/ 7 w 50"/>
              <a:gd name="T21" fmla="*/ 14 h 46"/>
              <a:gd name="T22" fmla="*/ 9 w 50"/>
              <a:gd name="T23" fmla="*/ 15 h 46"/>
              <a:gd name="T24" fmla="*/ 11 w 50"/>
              <a:gd name="T25" fmla="*/ 15 h 46"/>
              <a:gd name="T26" fmla="*/ 10 w 50"/>
              <a:gd name="T27" fmla="*/ 18 h 46"/>
              <a:gd name="T28" fmla="*/ 5 w 50"/>
              <a:gd name="T29" fmla="*/ 19 h 46"/>
              <a:gd name="T30" fmla="*/ 3 w 50"/>
              <a:gd name="T31" fmla="*/ 20 h 46"/>
              <a:gd name="T32" fmla="*/ 1 w 50"/>
              <a:gd name="T33" fmla="*/ 21 h 46"/>
              <a:gd name="T34" fmla="*/ 3 w 50"/>
              <a:gd name="T35" fmla="*/ 24 h 46"/>
              <a:gd name="T36" fmla="*/ 3 w 50"/>
              <a:gd name="T37" fmla="*/ 25 h 46"/>
              <a:gd name="T38" fmla="*/ 3 w 50"/>
              <a:gd name="T39" fmla="*/ 27 h 46"/>
              <a:gd name="T40" fmla="*/ 4 w 50"/>
              <a:gd name="T41" fmla="*/ 30 h 46"/>
              <a:gd name="T42" fmla="*/ 4 w 50"/>
              <a:gd name="T43" fmla="*/ 31 h 46"/>
              <a:gd name="T44" fmla="*/ 6 w 50"/>
              <a:gd name="T45" fmla="*/ 31 h 46"/>
              <a:gd name="T46" fmla="*/ 9 w 50"/>
              <a:gd name="T47" fmla="*/ 33 h 46"/>
              <a:gd name="T48" fmla="*/ 10 w 50"/>
              <a:gd name="T49" fmla="*/ 33 h 46"/>
              <a:gd name="T50" fmla="*/ 7 w 50"/>
              <a:gd name="T51" fmla="*/ 36 h 46"/>
              <a:gd name="T52" fmla="*/ 3 w 50"/>
              <a:gd name="T53" fmla="*/ 38 h 46"/>
              <a:gd name="T54" fmla="*/ 1 w 50"/>
              <a:gd name="T55" fmla="*/ 39 h 46"/>
              <a:gd name="T56" fmla="*/ 4 w 50"/>
              <a:gd name="T57" fmla="*/ 39 h 46"/>
              <a:gd name="T58" fmla="*/ 7 w 50"/>
              <a:gd name="T59" fmla="*/ 38 h 46"/>
              <a:gd name="T60" fmla="*/ 8 w 50"/>
              <a:gd name="T61" fmla="*/ 37 h 46"/>
              <a:gd name="T62" fmla="*/ 10 w 50"/>
              <a:gd name="T63" fmla="*/ 37 h 46"/>
              <a:gd name="T64" fmla="*/ 11 w 50"/>
              <a:gd name="T65" fmla="*/ 36 h 46"/>
              <a:gd name="T66" fmla="*/ 13 w 50"/>
              <a:gd name="T67" fmla="*/ 36 h 46"/>
              <a:gd name="T68" fmla="*/ 15 w 50"/>
              <a:gd name="T69" fmla="*/ 34 h 46"/>
              <a:gd name="T70" fmla="*/ 15 w 50"/>
              <a:gd name="T71" fmla="*/ 31 h 46"/>
              <a:gd name="T72" fmla="*/ 19 w 50"/>
              <a:gd name="T73" fmla="*/ 29 h 46"/>
              <a:gd name="T74" fmla="*/ 22 w 50"/>
              <a:gd name="T75" fmla="*/ 28 h 46"/>
              <a:gd name="T76" fmla="*/ 21 w 50"/>
              <a:gd name="T77" fmla="*/ 29 h 46"/>
              <a:gd name="T78" fmla="*/ 18 w 50"/>
              <a:gd name="T79" fmla="*/ 31 h 46"/>
              <a:gd name="T80" fmla="*/ 18 w 50"/>
              <a:gd name="T81" fmla="*/ 33 h 46"/>
              <a:gd name="T82" fmla="*/ 20 w 50"/>
              <a:gd name="T83" fmla="*/ 32 h 46"/>
              <a:gd name="T84" fmla="*/ 22 w 50"/>
              <a:gd name="T85" fmla="*/ 32 h 46"/>
              <a:gd name="T86" fmla="*/ 24 w 50"/>
              <a:gd name="T87" fmla="*/ 31 h 46"/>
              <a:gd name="T88" fmla="*/ 25 w 50"/>
              <a:gd name="T89" fmla="*/ 29 h 46"/>
              <a:gd name="T90" fmla="*/ 27 w 50"/>
              <a:gd name="T91" fmla="*/ 30 h 46"/>
              <a:gd name="T92" fmla="*/ 29 w 50"/>
              <a:gd name="T93" fmla="*/ 32 h 46"/>
              <a:gd name="T94" fmla="*/ 34 w 50"/>
              <a:gd name="T95" fmla="*/ 34 h 46"/>
              <a:gd name="T96" fmla="*/ 37 w 50"/>
              <a:gd name="T97" fmla="*/ 36 h 46"/>
              <a:gd name="T98" fmla="*/ 40 w 50"/>
              <a:gd name="T99" fmla="*/ 38 h 46"/>
              <a:gd name="T100" fmla="*/ 41 w 50"/>
              <a:gd name="T101" fmla="*/ 35 h 46"/>
              <a:gd name="T102" fmla="*/ 45 w 50"/>
              <a:gd name="T103" fmla="*/ 41 h 46"/>
              <a:gd name="T104" fmla="*/ 48 w 50"/>
              <a:gd name="T105" fmla="*/ 44 h 46"/>
              <a:gd name="T106" fmla="*/ 50 w 50"/>
              <a:gd name="T107" fmla="*/ 45 h 46"/>
              <a:gd name="T108" fmla="*/ 44 w 50"/>
              <a:gd name="T109" fmla="*/ 37 h 46"/>
              <a:gd name="T110" fmla="*/ 37 w 50"/>
              <a:gd name="T111" fmla="*/ 35 h 46"/>
              <a:gd name="T112" fmla="*/ 34 w 50"/>
              <a:gd name="T113" fmla="*/ 3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" h="46">
                <a:moveTo>
                  <a:pt x="33" y="32"/>
                </a:moveTo>
                <a:cubicBezTo>
                  <a:pt x="35" y="7"/>
                  <a:pt x="35" y="7"/>
                  <a:pt x="35" y="7"/>
                </a:cubicBezTo>
                <a:cubicBezTo>
                  <a:pt x="35" y="7"/>
                  <a:pt x="34" y="6"/>
                  <a:pt x="33" y="6"/>
                </a:cubicBezTo>
                <a:cubicBezTo>
                  <a:pt x="33" y="6"/>
                  <a:pt x="34" y="5"/>
                  <a:pt x="33" y="5"/>
                </a:cubicBezTo>
                <a:cubicBezTo>
                  <a:pt x="33" y="5"/>
                  <a:pt x="33" y="5"/>
                  <a:pt x="32" y="6"/>
                </a:cubicBezTo>
                <a:cubicBezTo>
                  <a:pt x="32" y="6"/>
                  <a:pt x="32" y="6"/>
                  <a:pt x="31" y="6"/>
                </a:cubicBezTo>
                <a:cubicBezTo>
                  <a:pt x="31" y="6"/>
                  <a:pt x="30" y="5"/>
                  <a:pt x="29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28" y="5"/>
                  <a:pt x="28" y="5"/>
                  <a:pt x="28" y="5"/>
                </a:cubicBezTo>
                <a:cubicBezTo>
                  <a:pt x="28" y="5"/>
                  <a:pt x="28" y="4"/>
                  <a:pt x="28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6" y="5"/>
                  <a:pt x="26" y="4"/>
                  <a:pt x="26" y="4"/>
                </a:cubicBezTo>
                <a:cubicBezTo>
                  <a:pt x="26" y="4"/>
                  <a:pt x="26" y="4"/>
                  <a:pt x="25" y="4"/>
                </a:cubicBezTo>
                <a:cubicBezTo>
                  <a:pt x="24" y="4"/>
                  <a:pt x="26" y="3"/>
                  <a:pt x="25" y="3"/>
                </a:cubicBezTo>
                <a:cubicBezTo>
                  <a:pt x="24" y="3"/>
                  <a:pt x="23" y="3"/>
                  <a:pt x="23" y="2"/>
                </a:cubicBezTo>
                <a:cubicBezTo>
                  <a:pt x="23" y="1"/>
                  <a:pt x="23" y="1"/>
                  <a:pt x="23" y="1"/>
                </a:cubicBezTo>
                <a:cubicBezTo>
                  <a:pt x="24" y="1"/>
                  <a:pt x="23" y="1"/>
                  <a:pt x="22" y="1"/>
                </a:cubicBezTo>
                <a:cubicBezTo>
                  <a:pt x="22" y="1"/>
                  <a:pt x="23" y="1"/>
                  <a:pt x="22" y="1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0"/>
                  <a:pt x="20" y="1"/>
                  <a:pt x="20" y="1"/>
                </a:cubicBezTo>
                <a:cubicBezTo>
                  <a:pt x="19" y="1"/>
                  <a:pt x="19" y="1"/>
                  <a:pt x="19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18" y="1"/>
                  <a:pt x="18" y="1"/>
                  <a:pt x="17" y="1"/>
                </a:cubicBezTo>
                <a:cubicBezTo>
                  <a:pt x="16" y="1"/>
                  <a:pt x="15" y="1"/>
                  <a:pt x="14" y="2"/>
                </a:cubicBezTo>
                <a:cubicBezTo>
                  <a:pt x="13" y="3"/>
                  <a:pt x="14" y="3"/>
                  <a:pt x="14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2" y="4"/>
                  <a:pt x="12" y="4"/>
                </a:cubicBezTo>
                <a:cubicBezTo>
                  <a:pt x="12" y="3"/>
                  <a:pt x="12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4"/>
                  <a:pt x="10" y="4"/>
                </a:cubicBezTo>
                <a:cubicBezTo>
                  <a:pt x="10" y="4"/>
                  <a:pt x="9" y="4"/>
                  <a:pt x="10" y="5"/>
                </a:cubicBezTo>
                <a:cubicBezTo>
                  <a:pt x="10" y="5"/>
                  <a:pt x="11" y="6"/>
                  <a:pt x="11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3" y="9"/>
                  <a:pt x="13" y="10"/>
                </a:cubicBezTo>
                <a:cubicBezTo>
                  <a:pt x="13" y="10"/>
                  <a:pt x="12" y="9"/>
                  <a:pt x="12" y="10"/>
                </a:cubicBezTo>
                <a:cubicBezTo>
                  <a:pt x="12" y="10"/>
                  <a:pt x="12" y="11"/>
                  <a:pt x="12" y="11"/>
                </a:cubicBezTo>
                <a:cubicBezTo>
                  <a:pt x="13" y="11"/>
                  <a:pt x="13" y="12"/>
                  <a:pt x="13" y="12"/>
                </a:cubicBezTo>
                <a:cubicBezTo>
                  <a:pt x="13" y="13"/>
                  <a:pt x="13" y="13"/>
                  <a:pt x="13" y="12"/>
                </a:cubicBezTo>
                <a:cubicBezTo>
                  <a:pt x="13" y="12"/>
                  <a:pt x="12" y="12"/>
                  <a:pt x="12" y="12"/>
                </a:cubicBezTo>
                <a:cubicBezTo>
                  <a:pt x="12" y="12"/>
                  <a:pt x="11" y="12"/>
                  <a:pt x="11" y="12"/>
                </a:cubicBezTo>
                <a:cubicBezTo>
                  <a:pt x="11" y="11"/>
                  <a:pt x="12" y="12"/>
                  <a:pt x="11" y="11"/>
                </a:cubicBezTo>
                <a:cubicBezTo>
                  <a:pt x="10" y="11"/>
                  <a:pt x="10" y="11"/>
                  <a:pt x="10" y="10"/>
                </a:cubicBezTo>
                <a:cubicBezTo>
                  <a:pt x="10" y="10"/>
                  <a:pt x="10" y="9"/>
                  <a:pt x="10" y="9"/>
                </a:cubicBezTo>
                <a:cubicBezTo>
                  <a:pt x="7" y="9"/>
                  <a:pt x="7" y="9"/>
                  <a:pt x="7" y="9"/>
                </a:cubicBezTo>
                <a:cubicBezTo>
                  <a:pt x="7" y="9"/>
                  <a:pt x="7" y="9"/>
                  <a:pt x="6" y="9"/>
                </a:cubicBezTo>
                <a:cubicBezTo>
                  <a:pt x="6" y="9"/>
                  <a:pt x="5" y="9"/>
                  <a:pt x="5" y="10"/>
                </a:cubicBezTo>
                <a:cubicBezTo>
                  <a:pt x="5" y="10"/>
                  <a:pt x="4" y="10"/>
                  <a:pt x="5" y="11"/>
                </a:cubicBezTo>
                <a:cubicBezTo>
                  <a:pt x="6" y="11"/>
                  <a:pt x="6" y="12"/>
                  <a:pt x="6" y="12"/>
                </a:cubicBezTo>
                <a:cubicBezTo>
                  <a:pt x="6" y="12"/>
                  <a:pt x="5" y="12"/>
                  <a:pt x="5" y="12"/>
                </a:cubicBezTo>
                <a:cubicBezTo>
                  <a:pt x="5" y="12"/>
                  <a:pt x="5" y="13"/>
                  <a:pt x="5" y="13"/>
                </a:cubicBezTo>
                <a:cubicBezTo>
                  <a:pt x="5" y="13"/>
                  <a:pt x="6" y="14"/>
                  <a:pt x="7" y="14"/>
                </a:cubicBezTo>
                <a:cubicBezTo>
                  <a:pt x="7" y="14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6"/>
                  <a:pt x="9" y="16"/>
                </a:cubicBezTo>
                <a:cubicBezTo>
                  <a:pt x="9" y="16"/>
                  <a:pt x="9" y="15"/>
                  <a:pt x="9" y="15"/>
                </a:cubicBezTo>
                <a:cubicBezTo>
                  <a:pt x="9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6"/>
                  <a:pt x="11" y="16"/>
                  <a:pt x="11" y="17"/>
                </a:cubicBezTo>
                <a:cubicBezTo>
                  <a:pt x="11" y="17"/>
                  <a:pt x="10" y="17"/>
                  <a:pt x="10" y="18"/>
                </a:cubicBezTo>
                <a:cubicBezTo>
                  <a:pt x="11" y="18"/>
                  <a:pt x="11" y="18"/>
                  <a:pt x="10" y="18"/>
                </a:cubicBezTo>
                <a:cubicBezTo>
                  <a:pt x="9" y="19"/>
                  <a:pt x="9" y="19"/>
                  <a:pt x="8" y="19"/>
                </a:cubicBezTo>
                <a:cubicBezTo>
                  <a:pt x="8" y="18"/>
                  <a:pt x="8" y="18"/>
                  <a:pt x="7" y="18"/>
                </a:cubicBezTo>
                <a:cubicBezTo>
                  <a:pt x="7" y="19"/>
                  <a:pt x="6" y="19"/>
                  <a:pt x="6" y="19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0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1" y="20"/>
                  <a:pt x="1" y="20"/>
                </a:cubicBezTo>
                <a:cubicBezTo>
                  <a:pt x="1" y="20"/>
                  <a:pt x="2" y="21"/>
                  <a:pt x="1" y="21"/>
                </a:cubicBezTo>
                <a:cubicBezTo>
                  <a:pt x="1" y="21"/>
                  <a:pt x="1" y="21"/>
                  <a:pt x="2" y="21"/>
                </a:cubicBezTo>
                <a:cubicBezTo>
                  <a:pt x="2" y="21"/>
                  <a:pt x="2" y="22"/>
                  <a:pt x="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22"/>
                  <a:pt x="2" y="23"/>
                  <a:pt x="2" y="23"/>
                </a:cubicBezTo>
                <a:cubicBezTo>
                  <a:pt x="3" y="23"/>
                  <a:pt x="3" y="24"/>
                  <a:pt x="3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1" y="24"/>
                  <a:pt x="1" y="24"/>
                </a:cubicBezTo>
                <a:cubicBezTo>
                  <a:pt x="1" y="25"/>
                  <a:pt x="1" y="25"/>
                  <a:pt x="2" y="25"/>
                </a:cubicBezTo>
                <a:cubicBezTo>
                  <a:pt x="2" y="25"/>
                  <a:pt x="2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6"/>
                  <a:pt x="3" y="26"/>
                  <a:pt x="3" y="26"/>
                </a:cubicBezTo>
                <a:cubicBezTo>
                  <a:pt x="2" y="26"/>
                  <a:pt x="3" y="26"/>
                  <a:pt x="2" y="26"/>
                </a:cubicBezTo>
                <a:cubicBezTo>
                  <a:pt x="2" y="26"/>
                  <a:pt x="2" y="27"/>
                  <a:pt x="2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7"/>
                  <a:pt x="4" y="28"/>
                  <a:pt x="4" y="27"/>
                </a:cubicBezTo>
                <a:cubicBezTo>
                  <a:pt x="4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4" y="29"/>
                  <a:pt x="4" y="29"/>
                </a:cubicBezTo>
                <a:cubicBezTo>
                  <a:pt x="4" y="29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3" y="30"/>
                  <a:pt x="3" y="30"/>
                </a:cubicBezTo>
                <a:cubicBezTo>
                  <a:pt x="3" y="30"/>
                  <a:pt x="3" y="31"/>
                  <a:pt x="3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1"/>
                  <a:pt x="4" y="31"/>
                  <a:pt x="4" y="31"/>
                </a:cubicBezTo>
                <a:cubicBezTo>
                  <a:pt x="4" y="31"/>
                  <a:pt x="5" y="31"/>
                  <a:pt x="5" y="31"/>
                </a:cubicBezTo>
                <a:cubicBezTo>
                  <a:pt x="5" y="31"/>
                  <a:pt x="4" y="30"/>
                  <a:pt x="5" y="30"/>
                </a:cubicBezTo>
                <a:cubicBezTo>
                  <a:pt x="5" y="30"/>
                  <a:pt x="5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1"/>
                  <a:pt x="6" y="31"/>
                </a:cubicBezTo>
                <a:cubicBezTo>
                  <a:pt x="7" y="31"/>
                  <a:pt x="8" y="32"/>
                  <a:pt x="8" y="32"/>
                </a:cubicBezTo>
                <a:cubicBezTo>
                  <a:pt x="7" y="33"/>
                  <a:pt x="8" y="34"/>
                  <a:pt x="8" y="33"/>
                </a:cubicBezTo>
                <a:cubicBezTo>
                  <a:pt x="8" y="32"/>
                  <a:pt x="8" y="32"/>
                  <a:pt x="8" y="32"/>
                </a:cubicBezTo>
                <a:cubicBezTo>
                  <a:pt x="9" y="31"/>
                  <a:pt x="9" y="32"/>
                  <a:pt x="9" y="32"/>
                </a:cubicBezTo>
                <a:cubicBezTo>
                  <a:pt x="9" y="32"/>
                  <a:pt x="8" y="33"/>
                  <a:pt x="9" y="33"/>
                </a:cubicBezTo>
                <a:cubicBezTo>
                  <a:pt x="9" y="33"/>
                  <a:pt x="9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1" y="32"/>
                  <a:pt x="11" y="32"/>
                </a:cubicBezTo>
                <a:cubicBezTo>
                  <a:pt x="12" y="32"/>
                  <a:pt x="11" y="32"/>
                  <a:pt x="10" y="32"/>
                </a:cubicBezTo>
                <a:cubicBezTo>
                  <a:pt x="10" y="33"/>
                  <a:pt x="10" y="33"/>
                  <a:pt x="10" y="33"/>
                </a:cubicBezTo>
                <a:cubicBezTo>
                  <a:pt x="9" y="33"/>
                  <a:pt x="10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4"/>
                  <a:pt x="8" y="35"/>
                  <a:pt x="8" y="35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7" y="35"/>
                  <a:pt x="7" y="36"/>
                </a:cubicBezTo>
                <a:cubicBezTo>
                  <a:pt x="7" y="36"/>
                  <a:pt x="7" y="36"/>
                  <a:pt x="6" y="36"/>
                </a:cubicBezTo>
                <a:cubicBezTo>
                  <a:pt x="6" y="36"/>
                  <a:pt x="6" y="37"/>
                  <a:pt x="6" y="37"/>
                </a:cubicBezTo>
                <a:cubicBezTo>
                  <a:pt x="6" y="37"/>
                  <a:pt x="5" y="37"/>
                  <a:pt x="5" y="37"/>
                </a:cubicBezTo>
                <a:cubicBezTo>
                  <a:pt x="4" y="37"/>
                  <a:pt x="4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8"/>
                  <a:pt x="2" y="37"/>
                  <a:pt x="2" y="38"/>
                </a:cubicBezTo>
                <a:cubicBezTo>
                  <a:pt x="1" y="38"/>
                  <a:pt x="2" y="38"/>
                  <a:pt x="2" y="38"/>
                </a:cubicBezTo>
                <a:cubicBezTo>
                  <a:pt x="2" y="38"/>
                  <a:pt x="1" y="38"/>
                  <a:pt x="1" y="38"/>
                </a:cubicBezTo>
                <a:cubicBezTo>
                  <a:pt x="0" y="38"/>
                  <a:pt x="0" y="38"/>
                  <a:pt x="0" y="39"/>
                </a:cubicBezTo>
                <a:cubicBezTo>
                  <a:pt x="0" y="39"/>
                  <a:pt x="0" y="40"/>
                  <a:pt x="1" y="39"/>
                </a:cubicBezTo>
                <a:cubicBezTo>
                  <a:pt x="1" y="39"/>
                  <a:pt x="1" y="38"/>
                  <a:pt x="1" y="39"/>
                </a:cubicBezTo>
                <a:cubicBezTo>
                  <a:pt x="1" y="39"/>
                  <a:pt x="1" y="39"/>
                  <a:pt x="2" y="39"/>
                </a:cubicBezTo>
                <a:cubicBezTo>
                  <a:pt x="2" y="39"/>
                  <a:pt x="2" y="39"/>
                  <a:pt x="2" y="39"/>
                </a:cubicBezTo>
                <a:cubicBezTo>
                  <a:pt x="2" y="39"/>
                  <a:pt x="3" y="39"/>
                  <a:pt x="3" y="39"/>
                </a:cubicBezTo>
                <a:cubicBezTo>
                  <a:pt x="3" y="39"/>
                  <a:pt x="4" y="38"/>
                  <a:pt x="4" y="39"/>
                </a:cubicBezTo>
                <a:cubicBezTo>
                  <a:pt x="4" y="39"/>
                  <a:pt x="4" y="40"/>
                  <a:pt x="4" y="40"/>
                </a:cubicBezTo>
                <a:cubicBezTo>
                  <a:pt x="4" y="40"/>
                  <a:pt x="5" y="39"/>
                  <a:pt x="5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9"/>
                  <a:pt x="6" y="39"/>
                  <a:pt x="6" y="39"/>
                </a:cubicBezTo>
                <a:cubicBezTo>
                  <a:pt x="7" y="39"/>
                  <a:pt x="7" y="39"/>
                  <a:pt x="7" y="38"/>
                </a:cubicBezTo>
                <a:cubicBezTo>
                  <a:pt x="7" y="38"/>
                  <a:pt x="6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7"/>
                  <a:pt x="8" y="37"/>
                </a:cubicBezTo>
                <a:cubicBezTo>
                  <a:pt x="8" y="37"/>
                  <a:pt x="9" y="37"/>
                  <a:pt x="9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9" y="37"/>
                  <a:pt x="9" y="37"/>
                </a:cubicBezTo>
                <a:cubicBezTo>
                  <a:pt x="10" y="37"/>
                  <a:pt x="9" y="37"/>
                  <a:pt x="9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7"/>
                  <a:pt x="10" y="37"/>
                  <a:pt x="10" y="37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2" y="36"/>
                  <a:pt x="11" y="36"/>
                </a:cubicBezTo>
                <a:cubicBezTo>
                  <a:pt x="11" y="36"/>
                  <a:pt x="11" y="35"/>
                  <a:pt x="11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3" y="35"/>
                  <a:pt x="13" y="35"/>
                </a:cubicBezTo>
                <a:cubicBezTo>
                  <a:pt x="13" y="35"/>
                  <a:pt x="13" y="36"/>
                  <a:pt x="13" y="36"/>
                </a:cubicBezTo>
                <a:cubicBezTo>
                  <a:pt x="14" y="35"/>
                  <a:pt x="13" y="35"/>
                  <a:pt x="13" y="35"/>
                </a:cubicBezTo>
                <a:cubicBezTo>
                  <a:pt x="13" y="35"/>
                  <a:pt x="14" y="35"/>
                  <a:pt x="14" y="35"/>
                </a:cubicBezTo>
                <a:cubicBezTo>
                  <a:pt x="14" y="35"/>
                  <a:pt x="14" y="34"/>
                  <a:pt x="14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6" y="34"/>
                </a:cubicBezTo>
                <a:cubicBezTo>
                  <a:pt x="16" y="34"/>
                  <a:pt x="16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2"/>
                  <a:pt x="15" y="32"/>
                </a:cubicBezTo>
                <a:cubicBezTo>
                  <a:pt x="15" y="32"/>
                  <a:pt x="15" y="32"/>
                  <a:pt x="15" y="31"/>
                </a:cubicBezTo>
                <a:cubicBezTo>
                  <a:pt x="15" y="31"/>
                  <a:pt x="16" y="31"/>
                  <a:pt x="16" y="31"/>
                </a:cubicBezTo>
                <a:cubicBezTo>
                  <a:pt x="16" y="31"/>
                  <a:pt x="17" y="31"/>
                  <a:pt x="17" y="31"/>
                </a:cubicBezTo>
                <a:cubicBezTo>
                  <a:pt x="17" y="31"/>
                  <a:pt x="17" y="31"/>
                  <a:pt x="17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20" y="28"/>
                </a:cubicBezTo>
                <a:cubicBezTo>
                  <a:pt x="20" y="28"/>
                  <a:pt x="20" y="28"/>
                  <a:pt x="21" y="28"/>
                </a:cubicBezTo>
                <a:cubicBezTo>
                  <a:pt x="21" y="28"/>
                  <a:pt x="21" y="27"/>
                  <a:pt x="21" y="27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2" y="27"/>
                  <a:pt x="22" y="28"/>
                </a:cubicBezTo>
                <a:cubicBezTo>
                  <a:pt x="23" y="28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3" y="29"/>
                  <a:pt x="23" y="30"/>
                </a:cubicBezTo>
                <a:cubicBezTo>
                  <a:pt x="22" y="30"/>
                  <a:pt x="22" y="30"/>
                  <a:pt x="22" y="29"/>
                </a:cubicBezTo>
                <a:cubicBezTo>
                  <a:pt x="22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0" y="29"/>
                  <a:pt x="20" y="29"/>
                </a:cubicBezTo>
                <a:cubicBezTo>
                  <a:pt x="20" y="29"/>
                  <a:pt x="19" y="29"/>
                  <a:pt x="19" y="29"/>
                </a:cubicBezTo>
                <a:cubicBezTo>
                  <a:pt x="19" y="29"/>
                  <a:pt x="20" y="30"/>
                  <a:pt x="19" y="30"/>
                </a:cubicBezTo>
                <a:cubicBezTo>
                  <a:pt x="19" y="30"/>
                  <a:pt x="19" y="30"/>
                  <a:pt x="18" y="31"/>
                </a:cubicBezTo>
                <a:cubicBezTo>
                  <a:pt x="18" y="32"/>
                  <a:pt x="19" y="32"/>
                  <a:pt x="19" y="32"/>
                </a:cubicBezTo>
                <a:cubicBezTo>
                  <a:pt x="19" y="31"/>
                  <a:pt x="19" y="31"/>
                  <a:pt x="19" y="31"/>
                </a:cubicBezTo>
                <a:cubicBezTo>
                  <a:pt x="20" y="32"/>
                  <a:pt x="19" y="32"/>
                  <a:pt x="19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20" y="33"/>
                  <a:pt x="20" y="33"/>
                </a:cubicBezTo>
                <a:cubicBezTo>
                  <a:pt x="20" y="33"/>
                  <a:pt x="20" y="32"/>
                  <a:pt x="20" y="32"/>
                </a:cubicBezTo>
                <a:cubicBezTo>
                  <a:pt x="20" y="32"/>
                  <a:pt x="21" y="32"/>
                  <a:pt x="21" y="32"/>
                </a:cubicBezTo>
                <a:cubicBezTo>
                  <a:pt x="20" y="32"/>
                  <a:pt x="21" y="33"/>
                  <a:pt x="21" y="33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3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5" y="31"/>
                  <a:pt x="24" y="31"/>
                </a:cubicBezTo>
                <a:cubicBezTo>
                  <a:pt x="24" y="30"/>
                  <a:pt x="23" y="30"/>
                  <a:pt x="23" y="30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4" y="30"/>
                  <a:pt x="25" y="30"/>
                </a:cubicBezTo>
                <a:cubicBezTo>
                  <a:pt x="25" y="30"/>
                  <a:pt x="25" y="29"/>
                  <a:pt x="25" y="29"/>
                </a:cubicBezTo>
                <a:cubicBezTo>
                  <a:pt x="25" y="29"/>
                  <a:pt x="25" y="30"/>
                  <a:pt x="26" y="30"/>
                </a:cubicBezTo>
                <a:cubicBezTo>
                  <a:pt x="26" y="30"/>
                  <a:pt x="26" y="29"/>
                  <a:pt x="27" y="29"/>
                </a:cubicBezTo>
                <a:cubicBezTo>
                  <a:pt x="27" y="29"/>
                  <a:pt x="26" y="30"/>
                  <a:pt x="26" y="30"/>
                </a:cubicBezTo>
                <a:cubicBezTo>
                  <a:pt x="26" y="30"/>
                  <a:pt x="28" y="29"/>
                  <a:pt x="28" y="30"/>
                </a:cubicBezTo>
                <a:cubicBezTo>
                  <a:pt x="28" y="30"/>
                  <a:pt x="27" y="30"/>
                  <a:pt x="27" y="30"/>
                </a:cubicBezTo>
                <a:cubicBezTo>
                  <a:pt x="27" y="30"/>
                  <a:pt x="26" y="30"/>
                  <a:pt x="26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1"/>
                  <a:pt x="27" y="31"/>
                  <a:pt x="28" y="31"/>
                </a:cubicBezTo>
                <a:cubicBezTo>
                  <a:pt x="28" y="31"/>
                  <a:pt x="28" y="32"/>
                  <a:pt x="28" y="32"/>
                </a:cubicBezTo>
                <a:cubicBezTo>
                  <a:pt x="28" y="32"/>
                  <a:pt x="29" y="32"/>
                  <a:pt x="29" y="32"/>
                </a:cubicBezTo>
                <a:cubicBezTo>
                  <a:pt x="29" y="33"/>
                  <a:pt x="29" y="33"/>
                  <a:pt x="29" y="33"/>
                </a:cubicBezTo>
                <a:cubicBezTo>
                  <a:pt x="30" y="33"/>
                  <a:pt x="31" y="32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2" y="33"/>
                  <a:pt x="33" y="33"/>
                </a:cubicBezTo>
                <a:cubicBezTo>
                  <a:pt x="33" y="33"/>
                  <a:pt x="33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6" y="35"/>
                </a:cubicBezTo>
                <a:cubicBezTo>
                  <a:pt x="36" y="36"/>
                  <a:pt x="36" y="35"/>
                  <a:pt x="36" y="35"/>
                </a:cubicBezTo>
                <a:cubicBezTo>
                  <a:pt x="36" y="35"/>
                  <a:pt x="36" y="36"/>
                  <a:pt x="37" y="36"/>
                </a:cubicBezTo>
                <a:cubicBezTo>
                  <a:pt x="37" y="36"/>
                  <a:pt x="37" y="36"/>
                  <a:pt x="38" y="36"/>
                </a:cubicBezTo>
                <a:cubicBezTo>
                  <a:pt x="38" y="37"/>
                  <a:pt x="38" y="37"/>
                  <a:pt x="38" y="37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2" y="38"/>
                  <a:pt x="41" y="38"/>
                  <a:pt x="41" y="38"/>
                </a:cubicBezTo>
                <a:cubicBezTo>
                  <a:pt x="41" y="37"/>
                  <a:pt x="41" y="37"/>
                  <a:pt x="41" y="36"/>
                </a:cubicBezTo>
                <a:cubicBezTo>
                  <a:pt x="41" y="36"/>
                  <a:pt x="41" y="35"/>
                  <a:pt x="41" y="35"/>
                </a:cubicBezTo>
                <a:cubicBezTo>
                  <a:pt x="41" y="35"/>
                  <a:pt x="41" y="36"/>
                  <a:pt x="41" y="36"/>
                </a:cubicBezTo>
                <a:cubicBezTo>
                  <a:pt x="41" y="36"/>
                  <a:pt x="42" y="38"/>
                  <a:pt x="43" y="38"/>
                </a:cubicBezTo>
                <a:cubicBezTo>
                  <a:pt x="43" y="39"/>
                  <a:pt x="44" y="40"/>
                  <a:pt x="44" y="40"/>
                </a:cubicBezTo>
                <a:cubicBezTo>
                  <a:pt x="44" y="40"/>
                  <a:pt x="44" y="41"/>
                  <a:pt x="44" y="41"/>
                </a:cubicBezTo>
                <a:cubicBezTo>
                  <a:pt x="44" y="41"/>
                  <a:pt x="44" y="41"/>
                  <a:pt x="45" y="41"/>
                </a:cubicBezTo>
                <a:cubicBezTo>
                  <a:pt x="45" y="41"/>
                  <a:pt x="46" y="41"/>
                  <a:pt x="46" y="41"/>
                </a:cubicBezTo>
                <a:cubicBezTo>
                  <a:pt x="46" y="41"/>
                  <a:pt x="46" y="42"/>
                  <a:pt x="46" y="42"/>
                </a:cubicBezTo>
                <a:cubicBezTo>
                  <a:pt x="47" y="43"/>
                  <a:pt x="47" y="44"/>
                  <a:pt x="47" y="44"/>
                </a:cubicBezTo>
                <a:cubicBezTo>
                  <a:pt x="47" y="44"/>
                  <a:pt x="46" y="44"/>
                  <a:pt x="46" y="44"/>
                </a:cubicBezTo>
                <a:cubicBezTo>
                  <a:pt x="47" y="44"/>
                  <a:pt x="47" y="44"/>
                  <a:pt x="48" y="44"/>
                </a:cubicBezTo>
                <a:cubicBezTo>
                  <a:pt x="48" y="44"/>
                  <a:pt x="48" y="45"/>
                  <a:pt x="48" y="45"/>
                </a:cubicBezTo>
                <a:cubicBezTo>
                  <a:pt x="48" y="45"/>
                  <a:pt x="48" y="46"/>
                  <a:pt x="48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9" y="46"/>
                  <a:pt x="49" y="46"/>
                  <a:pt x="49" y="46"/>
                </a:cubicBezTo>
                <a:cubicBezTo>
                  <a:pt x="49" y="46"/>
                  <a:pt x="49" y="45"/>
                  <a:pt x="50" y="45"/>
                </a:cubicBezTo>
                <a:cubicBezTo>
                  <a:pt x="50" y="45"/>
                  <a:pt x="49" y="44"/>
                  <a:pt x="49" y="43"/>
                </a:cubicBezTo>
                <a:cubicBezTo>
                  <a:pt x="48" y="43"/>
                  <a:pt x="48" y="43"/>
                  <a:pt x="48" y="42"/>
                </a:cubicBezTo>
                <a:cubicBezTo>
                  <a:pt x="48" y="42"/>
                  <a:pt x="48" y="41"/>
                  <a:pt x="46" y="41"/>
                </a:cubicBezTo>
                <a:cubicBezTo>
                  <a:pt x="45" y="41"/>
                  <a:pt x="45" y="40"/>
                  <a:pt x="45" y="39"/>
                </a:cubicBezTo>
                <a:cubicBezTo>
                  <a:pt x="45" y="38"/>
                  <a:pt x="44" y="38"/>
                  <a:pt x="44" y="37"/>
                </a:cubicBezTo>
                <a:cubicBezTo>
                  <a:pt x="43" y="37"/>
                  <a:pt x="43" y="36"/>
                  <a:pt x="42" y="36"/>
                </a:cubicBezTo>
                <a:cubicBezTo>
                  <a:pt x="42" y="35"/>
                  <a:pt x="41" y="34"/>
                  <a:pt x="41" y="34"/>
                </a:cubicBezTo>
                <a:cubicBezTo>
                  <a:pt x="40" y="34"/>
                  <a:pt x="40" y="34"/>
                  <a:pt x="39" y="35"/>
                </a:cubicBezTo>
                <a:cubicBezTo>
                  <a:pt x="39" y="36"/>
                  <a:pt x="39" y="37"/>
                  <a:pt x="39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4"/>
                  <a:pt x="37" y="34"/>
                </a:cubicBezTo>
                <a:cubicBezTo>
                  <a:pt x="37" y="33"/>
                  <a:pt x="37" y="34"/>
                  <a:pt x="37" y="33"/>
                </a:cubicBezTo>
                <a:cubicBezTo>
                  <a:pt x="37" y="33"/>
                  <a:pt x="36" y="33"/>
                  <a:pt x="36" y="33"/>
                </a:cubicBezTo>
                <a:cubicBezTo>
                  <a:pt x="36" y="33"/>
                  <a:pt x="35" y="33"/>
                  <a:pt x="35" y="33"/>
                </a:cubicBezTo>
                <a:cubicBezTo>
                  <a:pt x="35" y="33"/>
                  <a:pt x="35" y="33"/>
                  <a:pt x="34" y="33"/>
                </a:cubicBezTo>
                <a:cubicBezTo>
                  <a:pt x="34" y="33"/>
                  <a:pt x="34" y="32"/>
                  <a:pt x="33" y="3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364">
            <a:extLst>
              <a:ext uri="{FF2B5EF4-FFF2-40B4-BE49-F238E27FC236}">
                <a16:creationId xmlns:a16="http://schemas.microsoft.com/office/drawing/2014/main" id="{A1380A79-6937-46D6-9B73-D1B0C45FA531}"/>
              </a:ext>
            </a:extLst>
          </p:cNvPr>
          <p:cNvSpPr>
            <a:spLocks/>
          </p:cNvSpPr>
          <p:nvPr/>
        </p:nvSpPr>
        <p:spPr bwMode="auto">
          <a:xfrm>
            <a:off x="6777421" y="5957051"/>
            <a:ext cx="62026" cy="62026"/>
          </a:xfrm>
          <a:custGeom>
            <a:avLst/>
            <a:gdLst>
              <a:gd name="T0" fmla="*/ 3 w 3"/>
              <a:gd name="T1" fmla="*/ 2 h 3"/>
              <a:gd name="T2" fmla="*/ 2 w 3"/>
              <a:gd name="T3" fmla="*/ 3 h 3"/>
              <a:gd name="T4" fmla="*/ 2 w 3"/>
              <a:gd name="T5" fmla="*/ 2 h 3"/>
              <a:gd name="T6" fmla="*/ 1 w 3"/>
              <a:gd name="T7" fmla="*/ 1 h 3"/>
              <a:gd name="T8" fmla="*/ 0 w 3"/>
              <a:gd name="T9" fmla="*/ 1 h 3"/>
              <a:gd name="T10" fmla="*/ 1 w 3"/>
              <a:gd name="T11" fmla="*/ 0 h 3"/>
              <a:gd name="T12" fmla="*/ 2 w 3"/>
              <a:gd name="T13" fmla="*/ 0 h 3"/>
              <a:gd name="T14" fmla="*/ 2 w 3"/>
              <a:gd name="T15" fmla="*/ 0 h 3"/>
              <a:gd name="T16" fmla="*/ 2 w 3"/>
              <a:gd name="T17" fmla="*/ 1 h 3"/>
              <a:gd name="T18" fmla="*/ 3 w 3"/>
              <a:gd name="T1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" h="3">
                <a:moveTo>
                  <a:pt x="3" y="2"/>
                </a:moveTo>
                <a:cubicBezTo>
                  <a:pt x="3" y="2"/>
                  <a:pt x="3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3" y="2"/>
                  <a:pt x="3" y="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365">
            <a:extLst>
              <a:ext uri="{FF2B5EF4-FFF2-40B4-BE49-F238E27FC236}">
                <a16:creationId xmlns:a16="http://schemas.microsoft.com/office/drawing/2014/main" id="{724EB58D-276E-4EBD-9303-6DD102515B34}"/>
              </a:ext>
            </a:extLst>
          </p:cNvPr>
          <p:cNvSpPr>
            <a:spLocks/>
          </p:cNvSpPr>
          <p:nvPr/>
        </p:nvSpPr>
        <p:spPr bwMode="auto">
          <a:xfrm>
            <a:off x="6839441" y="5957051"/>
            <a:ext cx="44305" cy="62026"/>
          </a:xfrm>
          <a:custGeom>
            <a:avLst/>
            <a:gdLst>
              <a:gd name="T0" fmla="*/ 0 w 2"/>
              <a:gd name="T1" fmla="*/ 2 h 3"/>
              <a:gd name="T2" fmla="*/ 0 w 2"/>
              <a:gd name="T3" fmla="*/ 2 h 3"/>
              <a:gd name="T4" fmla="*/ 0 w 2"/>
              <a:gd name="T5" fmla="*/ 1 h 3"/>
              <a:gd name="T6" fmla="*/ 0 w 2"/>
              <a:gd name="T7" fmla="*/ 1 h 3"/>
              <a:gd name="T8" fmla="*/ 0 w 2"/>
              <a:gd name="T9" fmla="*/ 1 h 3"/>
              <a:gd name="T10" fmla="*/ 1 w 2"/>
              <a:gd name="T11" fmla="*/ 0 h 3"/>
              <a:gd name="T12" fmla="*/ 2 w 2"/>
              <a:gd name="T13" fmla="*/ 1 h 3"/>
              <a:gd name="T14" fmla="*/ 1 w 2"/>
              <a:gd name="T15" fmla="*/ 1 h 3"/>
              <a:gd name="T16" fmla="*/ 1 w 2"/>
              <a:gd name="T17" fmla="*/ 0 h 3"/>
              <a:gd name="T18" fmla="*/ 1 w 2"/>
              <a:gd name="T19" fmla="*/ 1 h 3"/>
              <a:gd name="T20" fmla="*/ 0 w 2"/>
              <a:gd name="T21" fmla="*/ 1 h 3"/>
              <a:gd name="T22" fmla="*/ 1 w 2"/>
              <a:gd name="T23" fmla="*/ 1 h 3"/>
              <a:gd name="T24" fmla="*/ 0 w 2"/>
              <a:gd name="T25" fmla="*/ 1 h 3"/>
              <a:gd name="T26" fmla="*/ 0 w 2"/>
              <a:gd name="T2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" h="3">
                <a:moveTo>
                  <a:pt x="0" y="2"/>
                </a:moveTo>
                <a:cubicBezTo>
                  <a:pt x="0" y="2"/>
                  <a:pt x="0" y="3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1" y="0"/>
                  <a:pt x="1" y="0"/>
                </a:cubicBezTo>
                <a:cubicBezTo>
                  <a:pt x="1" y="0"/>
                  <a:pt x="2" y="0"/>
                  <a:pt x="2" y="1"/>
                </a:cubicBezTo>
                <a:cubicBezTo>
                  <a:pt x="2" y="1"/>
                  <a:pt x="1" y="1"/>
                  <a:pt x="1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1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0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0" y="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66">
            <a:extLst>
              <a:ext uri="{FF2B5EF4-FFF2-40B4-BE49-F238E27FC236}">
                <a16:creationId xmlns:a16="http://schemas.microsoft.com/office/drawing/2014/main" id="{9B47A051-6752-4292-A5BC-C9A68189FA00}"/>
              </a:ext>
            </a:extLst>
          </p:cNvPr>
          <p:cNvSpPr>
            <a:spLocks/>
          </p:cNvSpPr>
          <p:nvPr/>
        </p:nvSpPr>
        <p:spPr bwMode="auto">
          <a:xfrm>
            <a:off x="6839441" y="5974771"/>
            <a:ext cx="44305" cy="17721"/>
          </a:xfrm>
          <a:custGeom>
            <a:avLst/>
            <a:gdLst>
              <a:gd name="T0" fmla="*/ 1 w 2"/>
              <a:gd name="T1" fmla="*/ 1 h 1"/>
              <a:gd name="T2" fmla="*/ 1 w 2"/>
              <a:gd name="T3" fmla="*/ 1 h 1"/>
              <a:gd name="T4" fmla="*/ 1 w 2"/>
              <a:gd name="T5" fmla="*/ 0 h 1"/>
              <a:gd name="T6" fmla="*/ 1 w 2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2" y="0"/>
                  <a:pt x="1" y="0"/>
                  <a:pt x="1" y="0"/>
                </a:cubicBezTo>
                <a:cubicBezTo>
                  <a:pt x="1" y="0"/>
                  <a:pt x="0" y="0"/>
                  <a:pt x="1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67">
            <a:extLst>
              <a:ext uri="{FF2B5EF4-FFF2-40B4-BE49-F238E27FC236}">
                <a16:creationId xmlns:a16="http://schemas.microsoft.com/office/drawing/2014/main" id="{1E320486-71E1-462C-8750-D1A01986DB1E}"/>
              </a:ext>
            </a:extLst>
          </p:cNvPr>
          <p:cNvSpPr>
            <a:spLocks/>
          </p:cNvSpPr>
          <p:nvPr/>
        </p:nvSpPr>
        <p:spPr bwMode="auto">
          <a:xfrm>
            <a:off x="6866025" y="5992492"/>
            <a:ext cx="53162" cy="106325"/>
          </a:xfrm>
          <a:custGeom>
            <a:avLst/>
            <a:gdLst>
              <a:gd name="T0" fmla="*/ 0 w 3"/>
              <a:gd name="T1" fmla="*/ 1 h 5"/>
              <a:gd name="T2" fmla="*/ 0 w 3"/>
              <a:gd name="T3" fmla="*/ 2 h 5"/>
              <a:gd name="T4" fmla="*/ 0 w 3"/>
              <a:gd name="T5" fmla="*/ 2 h 5"/>
              <a:gd name="T6" fmla="*/ 1 w 3"/>
              <a:gd name="T7" fmla="*/ 3 h 5"/>
              <a:gd name="T8" fmla="*/ 1 w 3"/>
              <a:gd name="T9" fmla="*/ 3 h 5"/>
              <a:gd name="T10" fmla="*/ 0 w 3"/>
              <a:gd name="T11" fmla="*/ 3 h 5"/>
              <a:gd name="T12" fmla="*/ 1 w 3"/>
              <a:gd name="T13" fmla="*/ 4 h 5"/>
              <a:gd name="T14" fmla="*/ 2 w 3"/>
              <a:gd name="T15" fmla="*/ 4 h 5"/>
              <a:gd name="T16" fmla="*/ 1 w 3"/>
              <a:gd name="T17" fmla="*/ 4 h 5"/>
              <a:gd name="T18" fmla="*/ 1 w 3"/>
              <a:gd name="T19" fmla="*/ 3 h 5"/>
              <a:gd name="T20" fmla="*/ 2 w 3"/>
              <a:gd name="T21" fmla="*/ 4 h 5"/>
              <a:gd name="T22" fmla="*/ 3 w 3"/>
              <a:gd name="T23" fmla="*/ 4 h 5"/>
              <a:gd name="T24" fmla="*/ 3 w 3"/>
              <a:gd name="T25" fmla="*/ 4 h 5"/>
              <a:gd name="T26" fmla="*/ 3 w 3"/>
              <a:gd name="T27" fmla="*/ 3 h 5"/>
              <a:gd name="T28" fmla="*/ 2 w 3"/>
              <a:gd name="T29" fmla="*/ 3 h 5"/>
              <a:gd name="T30" fmla="*/ 3 w 3"/>
              <a:gd name="T31" fmla="*/ 2 h 5"/>
              <a:gd name="T32" fmla="*/ 2 w 3"/>
              <a:gd name="T33" fmla="*/ 2 h 5"/>
              <a:gd name="T34" fmla="*/ 2 w 3"/>
              <a:gd name="T35" fmla="*/ 2 h 5"/>
              <a:gd name="T36" fmla="*/ 2 w 3"/>
              <a:gd name="T37" fmla="*/ 2 h 5"/>
              <a:gd name="T38" fmla="*/ 1 w 3"/>
              <a:gd name="T39" fmla="*/ 2 h 5"/>
              <a:gd name="T40" fmla="*/ 1 w 3"/>
              <a:gd name="T41" fmla="*/ 1 h 5"/>
              <a:gd name="T42" fmla="*/ 1 w 3"/>
              <a:gd name="T43" fmla="*/ 1 h 5"/>
              <a:gd name="T44" fmla="*/ 0 w 3"/>
              <a:gd name="T4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" h="5">
                <a:moveTo>
                  <a:pt x="0" y="1"/>
                </a:move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0" y="3"/>
                  <a:pt x="0" y="3"/>
                </a:cubicBezTo>
                <a:cubicBezTo>
                  <a:pt x="0" y="4"/>
                  <a:pt x="0" y="3"/>
                  <a:pt x="1" y="4"/>
                </a:cubicBezTo>
                <a:cubicBezTo>
                  <a:pt x="1" y="4"/>
                  <a:pt x="1" y="5"/>
                  <a:pt x="2" y="4"/>
                </a:cubicBezTo>
                <a:cubicBezTo>
                  <a:pt x="2" y="4"/>
                  <a:pt x="2" y="4"/>
                  <a:pt x="1" y="4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2" y="3"/>
                  <a:pt x="2" y="4"/>
                </a:cubicBezTo>
                <a:cubicBezTo>
                  <a:pt x="2" y="4"/>
                  <a:pt x="2" y="5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2" y="3"/>
                  <a:pt x="2" y="3"/>
                </a:cubicBezTo>
                <a:cubicBezTo>
                  <a:pt x="2" y="2"/>
                  <a:pt x="3" y="2"/>
                  <a:pt x="3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0"/>
                  <a:pt x="0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68">
            <a:extLst>
              <a:ext uri="{FF2B5EF4-FFF2-40B4-BE49-F238E27FC236}">
                <a16:creationId xmlns:a16="http://schemas.microsoft.com/office/drawing/2014/main" id="{D08FAB25-C8A1-4E76-BAE9-106C43F2CDD0}"/>
              </a:ext>
            </a:extLst>
          </p:cNvPr>
          <p:cNvSpPr>
            <a:spLocks/>
          </p:cNvSpPr>
          <p:nvPr/>
        </p:nvSpPr>
        <p:spPr bwMode="auto">
          <a:xfrm>
            <a:off x="6866025" y="5974771"/>
            <a:ext cx="35442" cy="44305"/>
          </a:xfrm>
          <a:custGeom>
            <a:avLst/>
            <a:gdLst>
              <a:gd name="T0" fmla="*/ 1 w 2"/>
              <a:gd name="T1" fmla="*/ 1 h 2"/>
              <a:gd name="T2" fmla="*/ 1 w 2"/>
              <a:gd name="T3" fmla="*/ 1 h 2"/>
              <a:gd name="T4" fmla="*/ 2 w 2"/>
              <a:gd name="T5" fmla="*/ 1 h 2"/>
              <a:gd name="T6" fmla="*/ 2 w 2"/>
              <a:gd name="T7" fmla="*/ 2 h 2"/>
              <a:gd name="T8" fmla="*/ 1 w 2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1" y="1"/>
                </a:moveTo>
                <a:cubicBezTo>
                  <a:pt x="1" y="1"/>
                  <a:pt x="0" y="1"/>
                  <a:pt x="1" y="1"/>
                </a:cubicBezTo>
                <a:cubicBezTo>
                  <a:pt x="1" y="0"/>
                  <a:pt x="1" y="1"/>
                  <a:pt x="2" y="1"/>
                </a:cubicBezTo>
                <a:cubicBezTo>
                  <a:pt x="2" y="1"/>
                  <a:pt x="2" y="2"/>
                  <a:pt x="2" y="2"/>
                </a:cubicBezTo>
                <a:cubicBezTo>
                  <a:pt x="2" y="2"/>
                  <a:pt x="1" y="1"/>
                  <a:pt x="1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69">
            <a:extLst>
              <a:ext uri="{FF2B5EF4-FFF2-40B4-BE49-F238E27FC236}">
                <a16:creationId xmlns:a16="http://schemas.microsoft.com/office/drawing/2014/main" id="{78869939-11DA-40C7-B13F-4E24F8C49983}"/>
              </a:ext>
            </a:extLst>
          </p:cNvPr>
          <p:cNvSpPr>
            <a:spLocks/>
          </p:cNvSpPr>
          <p:nvPr/>
        </p:nvSpPr>
        <p:spPr bwMode="auto">
          <a:xfrm>
            <a:off x="6919187" y="6019071"/>
            <a:ext cx="26584" cy="53162"/>
          </a:xfrm>
          <a:custGeom>
            <a:avLst/>
            <a:gdLst>
              <a:gd name="T0" fmla="*/ 0 w 1"/>
              <a:gd name="T1" fmla="*/ 0 h 3"/>
              <a:gd name="T2" fmla="*/ 0 w 1"/>
              <a:gd name="T3" fmla="*/ 2 h 3"/>
              <a:gd name="T4" fmla="*/ 0 w 1"/>
              <a:gd name="T5" fmla="*/ 3 h 3"/>
              <a:gd name="T6" fmla="*/ 1 w 1"/>
              <a:gd name="T7" fmla="*/ 2 h 3"/>
              <a:gd name="T8" fmla="*/ 1 w 1"/>
              <a:gd name="T9" fmla="*/ 1 h 3"/>
              <a:gd name="T10" fmla="*/ 0 w 1"/>
              <a:gd name="T11" fmla="*/ 0 h 3"/>
              <a:gd name="T12" fmla="*/ 0 w 1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" h="3">
                <a:moveTo>
                  <a:pt x="0" y="0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0" y="1"/>
                  <a:pt x="0" y="0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370">
            <a:extLst>
              <a:ext uri="{FF2B5EF4-FFF2-40B4-BE49-F238E27FC236}">
                <a16:creationId xmlns:a16="http://schemas.microsoft.com/office/drawing/2014/main" id="{7CEBB471-8477-41A9-98A6-FD851E806154}"/>
              </a:ext>
            </a:extLst>
          </p:cNvPr>
          <p:cNvSpPr>
            <a:spLocks/>
          </p:cNvSpPr>
          <p:nvPr/>
        </p:nvSpPr>
        <p:spPr bwMode="auto">
          <a:xfrm>
            <a:off x="6963486" y="6054512"/>
            <a:ext cx="0" cy="17721"/>
          </a:xfrm>
          <a:custGeom>
            <a:avLst/>
            <a:gdLst>
              <a:gd name="T0" fmla="*/ 0 h 1"/>
              <a:gd name="T1" fmla="*/ 1 h 1"/>
              <a:gd name="T2" fmla="*/ 1 h 1"/>
              <a:gd name="T3" fmla="*/ 0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371">
            <a:extLst>
              <a:ext uri="{FF2B5EF4-FFF2-40B4-BE49-F238E27FC236}">
                <a16:creationId xmlns:a16="http://schemas.microsoft.com/office/drawing/2014/main" id="{512BB91B-070F-49B0-B267-CBEF35DB142B}"/>
              </a:ext>
            </a:extLst>
          </p:cNvPr>
          <p:cNvSpPr>
            <a:spLocks/>
          </p:cNvSpPr>
          <p:nvPr/>
        </p:nvSpPr>
        <p:spPr bwMode="auto">
          <a:xfrm>
            <a:off x="6759700" y="5895025"/>
            <a:ext cx="62026" cy="35442"/>
          </a:xfrm>
          <a:custGeom>
            <a:avLst/>
            <a:gdLst>
              <a:gd name="T0" fmla="*/ 1 w 3"/>
              <a:gd name="T1" fmla="*/ 1 h 2"/>
              <a:gd name="T2" fmla="*/ 1 w 3"/>
              <a:gd name="T3" fmla="*/ 2 h 2"/>
              <a:gd name="T4" fmla="*/ 2 w 3"/>
              <a:gd name="T5" fmla="*/ 2 h 2"/>
              <a:gd name="T6" fmla="*/ 2 w 3"/>
              <a:gd name="T7" fmla="*/ 2 h 2"/>
              <a:gd name="T8" fmla="*/ 3 w 3"/>
              <a:gd name="T9" fmla="*/ 2 h 2"/>
              <a:gd name="T10" fmla="*/ 2 w 3"/>
              <a:gd name="T11" fmla="*/ 1 h 2"/>
              <a:gd name="T12" fmla="*/ 2 w 3"/>
              <a:gd name="T13" fmla="*/ 0 h 2"/>
              <a:gd name="T14" fmla="*/ 1 w 3"/>
              <a:gd name="T15" fmla="*/ 1 h 2"/>
              <a:gd name="T16" fmla="*/ 0 w 3"/>
              <a:gd name="T17" fmla="*/ 1 h 2"/>
              <a:gd name="T18" fmla="*/ 1 w 3"/>
              <a:gd name="T1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" h="2">
                <a:moveTo>
                  <a:pt x="1" y="1"/>
                </a:move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3" y="2"/>
                  <a:pt x="3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0"/>
                  <a:pt x="2" y="0"/>
                </a:cubicBezTo>
                <a:cubicBezTo>
                  <a:pt x="2" y="0"/>
                  <a:pt x="1" y="0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372">
            <a:extLst>
              <a:ext uri="{FF2B5EF4-FFF2-40B4-BE49-F238E27FC236}">
                <a16:creationId xmlns:a16="http://schemas.microsoft.com/office/drawing/2014/main" id="{7D56EA85-60E1-4415-8636-C8D59B9B58CE}"/>
              </a:ext>
            </a:extLst>
          </p:cNvPr>
          <p:cNvSpPr>
            <a:spLocks/>
          </p:cNvSpPr>
          <p:nvPr/>
        </p:nvSpPr>
        <p:spPr bwMode="auto">
          <a:xfrm>
            <a:off x="6821720" y="5895025"/>
            <a:ext cx="44305" cy="62026"/>
          </a:xfrm>
          <a:custGeom>
            <a:avLst/>
            <a:gdLst>
              <a:gd name="T0" fmla="*/ 0 w 2"/>
              <a:gd name="T1" fmla="*/ 0 h 3"/>
              <a:gd name="T2" fmla="*/ 0 w 2"/>
              <a:gd name="T3" fmla="*/ 3 h 3"/>
              <a:gd name="T4" fmla="*/ 1 w 2"/>
              <a:gd name="T5" fmla="*/ 3 h 3"/>
              <a:gd name="T6" fmla="*/ 1 w 2"/>
              <a:gd name="T7" fmla="*/ 3 h 3"/>
              <a:gd name="T8" fmla="*/ 1 w 2"/>
              <a:gd name="T9" fmla="*/ 2 h 3"/>
              <a:gd name="T10" fmla="*/ 1 w 2"/>
              <a:gd name="T11" fmla="*/ 2 h 3"/>
              <a:gd name="T12" fmla="*/ 0 w 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3">
                <a:moveTo>
                  <a:pt x="0" y="0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2" y="2"/>
                  <a:pt x="1" y="2"/>
                </a:cubicBez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73">
            <a:extLst>
              <a:ext uri="{FF2B5EF4-FFF2-40B4-BE49-F238E27FC236}">
                <a16:creationId xmlns:a16="http://schemas.microsoft.com/office/drawing/2014/main" id="{97E97879-7FAD-45D7-AB1F-8F72FEDB9DD9}"/>
              </a:ext>
            </a:extLst>
          </p:cNvPr>
          <p:cNvSpPr>
            <a:spLocks/>
          </p:cNvSpPr>
          <p:nvPr/>
        </p:nvSpPr>
        <p:spPr bwMode="auto">
          <a:xfrm>
            <a:off x="6210355" y="5850726"/>
            <a:ext cx="106325" cy="62026"/>
          </a:xfrm>
          <a:custGeom>
            <a:avLst/>
            <a:gdLst>
              <a:gd name="T0" fmla="*/ 1 w 5"/>
              <a:gd name="T1" fmla="*/ 2 h 3"/>
              <a:gd name="T2" fmla="*/ 0 w 5"/>
              <a:gd name="T3" fmla="*/ 2 h 3"/>
              <a:gd name="T4" fmla="*/ 1 w 5"/>
              <a:gd name="T5" fmla="*/ 2 h 3"/>
              <a:gd name="T6" fmla="*/ 1 w 5"/>
              <a:gd name="T7" fmla="*/ 2 h 3"/>
              <a:gd name="T8" fmla="*/ 0 w 5"/>
              <a:gd name="T9" fmla="*/ 1 h 3"/>
              <a:gd name="T10" fmla="*/ 0 w 5"/>
              <a:gd name="T11" fmla="*/ 1 h 3"/>
              <a:gd name="T12" fmla="*/ 1 w 5"/>
              <a:gd name="T13" fmla="*/ 1 h 3"/>
              <a:gd name="T14" fmla="*/ 2 w 5"/>
              <a:gd name="T15" fmla="*/ 1 h 3"/>
              <a:gd name="T16" fmla="*/ 2 w 5"/>
              <a:gd name="T17" fmla="*/ 1 h 3"/>
              <a:gd name="T18" fmla="*/ 2 w 5"/>
              <a:gd name="T19" fmla="*/ 1 h 3"/>
              <a:gd name="T20" fmla="*/ 2 w 5"/>
              <a:gd name="T21" fmla="*/ 0 h 3"/>
              <a:gd name="T22" fmla="*/ 3 w 5"/>
              <a:gd name="T23" fmla="*/ 0 h 3"/>
              <a:gd name="T24" fmla="*/ 3 w 5"/>
              <a:gd name="T25" fmla="*/ 0 h 3"/>
              <a:gd name="T26" fmla="*/ 4 w 5"/>
              <a:gd name="T27" fmla="*/ 0 h 3"/>
              <a:gd name="T28" fmla="*/ 4 w 5"/>
              <a:gd name="T29" fmla="*/ 1 h 3"/>
              <a:gd name="T30" fmla="*/ 5 w 5"/>
              <a:gd name="T31" fmla="*/ 1 h 3"/>
              <a:gd name="T32" fmla="*/ 4 w 5"/>
              <a:gd name="T33" fmla="*/ 1 h 3"/>
              <a:gd name="T34" fmla="*/ 4 w 5"/>
              <a:gd name="T35" fmla="*/ 2 h 3"/>
              <a:gd name="T36" fmla="*/ 4 w 5"/>
              <a:gd name="T37" fmla="*/ 2 h 3"/>
              <a:gd name="T38" fmla="*/ 3 w 5"/>
              <a:gd name="T39" fmla="*/ 2 h 3"/>
              <a:gd name="T40" fmla="*/ 3 w 5"/>
              <a:gd name="T41" fmla="*/ 2 h 3"/>
              <a:gd name="T42" fmla="*/ 2 w 5"/>
              <a:gd name="T43" fmla="*/ 3 h 3"/>
              <a:gd name="T44" fmla="*/ 2 w 5"/>
              <a:gd name="T45" fmla="*/ 2 h 3"/>
              <a:gd name="T46" fmla="*/ 2 w 5"/>
              <a:gd name="T47" fmla="*/ 3 h 3"/>
              <a:gd name="T48" fmla="*/ 1 w 5"/>
              <a:gd name="T49" fmla="*/ 3 h 3"/>
              <a:gd name="T50" fmla="*/ 1 w 5"/>
              <a:gd name="T51" fmla="*/ 2 h 3"/>
              <a:gd name="T52" fmla="*/ 1 w 5"/>
              <a:gd name="T53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" h="3">
                <a:moveTo>
                  <a:pt x="1" y="2"/>
                </a:moveTo>
                <a:cubicBezTo>
                  <a:pt x="1" y="2"/>
                  <a:pt x="1" y="3"/>
                  <a:pt x="0" y="2"/>
                </a:cubicBezTo>
                <a:cubicBezTo>
                  <a:pt x="0" y="2"/>
                  <a:pt x="0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2" y="0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4" y="0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5" y="1"/>
                  <a:pt x="5" y="1"/>
                </a:cubicBezTo>
                <a:cubicBezTo>
                  <a:pt x="5" y="2"/>
                  <a:pt x="4" y="1"/>
                  <a:pt x="4" y="1"/>
                </a:cubicBezTo>
                <a:cubicBezTo>
                  <a:pt x="4" y="1"/>
                  <a:pt x="5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2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374">
            <a:extLst>
              <a:ext uri="{FF2B5EF4-FFF2-40B4-BE49-F238E27FC236}">
                <a16:creationId xmlns:a16="http://schemas.microsoft.com/office/drawing/2014/main" id="{FE619CC2-7FF9-49F7-8220-4F6D9FCB21A0}"/>
              </a:ext>
            </a:extLst>
          </p:cNvPr>
          <p:cNvSpPr>
            <a:spLocks/>
          </p:cNvSpPr>
          <p:nvPr/>
        </p:nvSpPr>
        <p:spPr bwMode="auto">
          <a:xfrm>
            <a:off x="6192634" y="5912746"/>
            <a:ext cx="35442" cy="17721"/>
          </a:xfrm>
          <a:custGeom>
            <a:avLst/>
            <a:gdLst>
              <a:gd name="T0" fmla="*/ 1 w 2"/>
              <a:gd name="T1" fmla="*/ 0 h 1"/>
              <a:gd name="T2" fmla="*/ 1 w 2"/>
              <a:gd name="T3" fmla="*/ 1 h 1"/>
              <a:gd name="T4" fmla="*/ 2 w 2"/>
              <a:gd name="T5" fmla="*/ 0 h 1"/>
              <a:gd name="T6" fmla="*/ 1 w 2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1" y="0"/>
                </a:moveTo>
                <a:cubicBezTo>
                  <a:pt x="1" y="0"/>
                  <a:pt x="0" y="0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375">
            <a:extLst>
              <a:ext uri="{FF2B5EF4-FFF2-40B4-BE49-F238E27FC236}">
                <a16:creationId xmlns:a16="http://schemas.microsoft.com/office/drawing/2014/main" id="{25453877-543B-4F78-A6BD-150448C8561B}"/>
              </a:ext>
            </a:extLst>
          </p:cNvPr>
          <p:cNvSpPr>
            <a:spLocks/>
          </p:cNvSpPr>
          <p:nvPr/>
        </p:nvSpPr>
        <p:spPr bwMode="auto">
          <a:xfrm>
            <a:off x="6148330" y="5930467"/>
            <a:ext cx="26584" cy="44305"/>
          </a:xfrm>
          <a:custGeom>
            <a:avLst/>
            <a:gdLst>
              <a:gd name="T0" fmla="*/ 1 w 1"/>
              <a:gd name="T1" fmla="*/ 0 h 2"/>
              <a:gd name="T2" fmla="*/ 1 w 1"/>
              <a:gd name="T3" fmla="*/ 1 h 2"/>
              <a:gd name="T4" fmla="*/ 0 w 1"/>
              <a:gd name="T5" fmla="*/ 1 h 2"/>
              <a:gd name="T6" fmla="*/ 1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1" y="0"/>
                </a:moveTo>
                <a:cubicBezTo>
                  <a:pt x="1" y="0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2"/>
                  <a:pt x="1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376">
            <a:extLst>
              <a:ext uri="{FF2B5EF4-FFF2-40B4-BE49-F238E27FC236}">
                <a16:creationId xmlns:a16="http://schemas.microsoft.com/office/drawing/2014/main" id="{D2383960-8F0F-4175-A4A7-89DDDFF6621D}"/>
              </a:ext>
            </a:extLst>
          </p:cNvPr>
          <p:cNvSpPr>
            <a:spLocks/>
          </p:cNvSpPr>
          <p:nvPr/>
        </p:nvSpPr>
        <p:spPr bwMode="auto">
          <a:xfrm>
            <a:off x="6272375" y="5833005"/>
            <a:ext cx="44305" cy="17721"/>
          </a:xfrm>
          <a:custGeom>
            <a:avLst/>
            <a:gdLst>
              <a:gd name="T0" fmla="*/ 1 w 2"/>
              <a:gd name="T1" fmla="*/ 0 h 1"/>
              <a:gd name="T2" fmla="*/ 0 w 2"/>
              <a:gd name="T3" fmla="*/ 0 h 1"/>
              <a:gd name="T4" fmla="*/ 1 w 2"/>
              <a:gd name="T5" fmla="*/ 1 h 1"/>
              <a:gd name="T6" fmla="*/ 2 w 2"/>
              <a:gd name="T7" fmla="*/ 1 h 1"/>
              <a:gd name="T8" fmla="*/ 1 w 2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1" y="1"/>
                </a:cubicBezTo>
                <a:cubicBezTo>
                  <a:pt x="1" y="1"/>
                  <a:pt x="2" y="0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377">
            <a:extLst>
              <a:ext uri="{FF2B5EF4-FFF2-40B4-BE49-F238E27FC236}">
                <a16:creationId xmlns:a16="http://schemas.microsoft.com/office/drawing/2014/main" id="{DF587290-5316-47E5-8793-11E96153E624}"/>
              </a:ext>
            </a:extLst>
          </p:cNvPr>
          <p:cNvSpPr>
            <a:spLocks/>
          </p:cNvSpPr>
          <p:nvPr/>
        </p:nvSpPr>
        <p:spPr bwMode="auto">
          <a:xfrm>
            <a:off x="5926822" y="5895025"/>
            <a:ext cx="44305" cy="35442"/>
          </a:xfrm>
          <a:custGeom>
            <a:avLst/>
            <a:gdLst>
              <a:gd name="T0" fmla="*/ 1 w 2"/>
              <a:gd name="T1" fmla="*/ 1 h 2"/>
              <a:gd name="T2" fmla="*/ 0 w 2"/>
              <a:gd name="T3" fmla="*/ 1 h 2"/>
              <a:gd name="T4" fmla="*/ 0 w 2"/>
              <a:gd name="T5" fmla="*/ 1 h 2"/>
              <a:gd name="T6" fmla="*/ 0 w 2"/>
              <a:gd name="T7" fmla="*/ 1 h 2"/>
              <a:gd name="T8" fmla="*/ 1 w 2"/>
              <a:gd name="T9" fmla="*/ 2 h 2"/>
              <a:gd name="T10" fmla="*/ 1 w 2"/>
              <a:gd name="T11" fmla="*/ 1 h 2"/>
              <a:gd name="T12" fmla="*/ 1 w 2"/>
              <a:gd name="T13" fmla="*/ 1 h 2"/>
              <a:gd name="T14" fmla="*/ 1 w 2"/>
              <a:gd name="T1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" h="2">
                <a:moveTo>
                  <a:pt x="1" y="1"/>
                </a:moveTo>
                <a:cubicBezTo>
                  <a:pt x="1" y="1"/>
                  <a:pt x="1" y="1"/>
                  <a:pt x="0" y="1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2" y="1"/>
                  <a:pt x="1" y="1"/>
                </a:cubicBezTo>
                <a:cubicBezTo>
                  <a:pt x="1" y="0"/>
                  <a:pt x="1" y="1"/>
                  <a:pt x="1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378">
            <a:extLst>
              <a:ext uri="{FF2B5EF4-FFF2-40B4-BE49-F238E27FC236}">
                <a16:creationId xmlns:a16="http://schemas.microsoft.com/office/drawing/2014/main" id="{4AC86FDC-3B2B-4C52-8A75-A5453A515113}"/>
              </a:ext>
            </a:extLst>
          </p:cNvPr>
          <p:cNvSpPr>
            <a:spLocks/>
          </p:cNvSpPr>
          <p:nvPr/>
        </p:nvSpPr>
        <p:spPr bwMode="auto">
          <a:xfrm>
            <a:off x="5864797" y="5912746"/>
            <a:ext cx="62026" cy="17721"/>
          </a:xfrm>
          <a:custGeom>
            <a:avLst/>
            <a:gdLst>
              <a:gd name="T0" fmla="*/ 3 w 3"/>
              <a:gd name="T1" fmla="*/ 0 h 1"/>
              <a:gd name="T2" fmla="*/ 2 w 3"/>
              <a:gd name="T3" fmla="*/ 0 h 1"/>
              <a:gd name="T4" fmla="*/ 1 w 3"/>
              <a:gd name="T5" fmla="*/ 0 h 1"/>
              <a:gd name="T6" fmla="*/ 1 w 3"/>
              <a:gd name="T7" fmla="*/ 0 h 1"/>
              <a:gd name="T8" fmla="*/ 1 w 3"/>
              <a:gd name="T9" fmla="*/ 0 h 1"/>
              <a:gd name="T10" fmla="*/ 2 w 3"/>
              <a:gd name="T11" fmla="*/ 1 h 1"/>
              <a:gd name="T12" fmla="*/ 2 w 3"/>
              <a:gd name="T13" fmla="*/ 1 h 1"/>
              <a:gd name="T14" fmla="*/ 3 w 3"/>
              <a:gd name="T15" fmla="*/ 0 h 1"/>
              <a:gd name="T16" fmla="*/ 3 w 3"/>
              <a:gd name="T1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1">
                <a:moveTo>
                  <a:pt x="3" y="0"/>
                </a:moveTo>
                <a:cubicBezTo>
                  <a:pt x="3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379">
            <a:extLst>
              <a:ext uri="{FF2B5EF4-FFF2-40B4-BE49-F238E27FC236}">
                <a16:creationId xmlns:a16="http://schemas.microsoft.com/office/drawing/2014/main" id="{2901769B-08D3-4B85-8B3A-733A030F24DF}"/>
              </a:ext>
            </a:extLst>
          </p:cNvPr>
          <p:cNvSpPr>
            <a:spLocks/>
          </p:cNvSpPr>
          <p:nvPr/>
        </p:nvSpPr>
        <p:spPr bwMode="auto">
          <a:xfrm>
            <a:off x="5847076" y="5912746"/>
            <a:ext cx="44305" cy="17721"/>
          </a:xfrm>
          <a:custGeom>
            <a:avLst/>
            <a:gdLst>
              <a:gd name="T0" fmla="*/ 2 w 2"/>
              <a:gd name="T1" fmla="*/ 0 h 1"/>
              <a:gd name="T2" fmla="*/ 1 w 2"/>
              <a:gd name="T3" fmla="*/ 0 h 1"/>
              <a:gd name="T4" fmla="*/ 1 w 2"/>
              <a:gd name="T5" fmla="*/ 1 h 1"/>
              <a:gd name="T6" fmla="*/ 1 w 2"/>
              <a:gd name="T7" fmla="*/ 1 h 1"/>
              <a:gd name="T8" fmla="*/ 2 w 2"/>
              <a:gd name="T9" fmla="*/ 1 h 1"/>
              <a:gd name="T10" fmla="*/ 2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2" y="0"/>
                  <a:pt x="2" y="0"/>
                  <a:pt x="1" y="0"/>
                </a:cubicBezTo>
                <a:cubicBezTo>
                  <a:pt x="1" y="0"/>
                  <a:pt x="0" y="0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0"/>
                  <a:pt x="2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380">
            <a:extLst>
              <a:ext uri="{FF2B5EF4-FFF2-40B4-BE49-F238E27FC236}">
                <a16:creationId xmlns:a16="http://schemas.microsoft.com/office/drawing/2014/main" id="{A5F4386B-89F9-40B2-8CB0-6DBB9FD1812D}"/>
              </a:ext>
            </a:extLst>
          </p:cNvPr>
          <p:cNvSpPr>
            <a:spLocks/>
          </p:cNvSpPr>
          <p:nvPr/>
        </p:nvSpPr>
        <p:spPr bwMode="auto">
          <a:xfrm>
            <a:off x="5829355" y="5930467"/>
            <a:ext cx="17721" cy="0"/>
          </a:xfrm>
          <a:custGeom>
            <a:avLst/>
            <a:gdLst>
              <a:gd name="T0" fmla="*/ 0 w 1"/>
              <a:gd name="T1" fmla="*/ 1 w 1"/>
              <a:gd name="T2" fmla="*/ 1 w 1"/>
              <a:gd name="T3" fmla="*/ 0 w 1"/>
              <a:gd name="T4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381">
            <a:extLst>
              <a:ext uri="{FF2B5EF4-FFF2-40B4-BE49-F238E27FC236}">
                <a16:creationId xmlns:a16="http://schemas.microsoft.com/office/drawing/2014/main" id="{0EAE6823-4898-4284-B124-DA116E02BDA4}"/>
              </a:ext>
            </a:extLst>
          </p:cNvPr>
          <p:cNvSpPr>
            <a:spLocks/>
          </p:cNvSpPr>
          <p:nvPr/>
        </p:nvSpPr>
        <p:spPr bwMode="auto">
          <a:xfrm>
            <a:off x="5802777" y="5930467"/>
            <a:ext cx="26584" cy="0"/>
          </a:xfrm>
          <a:custGeom>
            <a:avLst/>
            <a:gdLst>
              <a:gd name="T0" fmla="*/ 1 w 1"/>
              <a:gd name="T1" fmla="*/ 0 w 1"/>
              <a:gd name="T2" fmla="*/ 1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382">
            <a:extLst>
              <a:ext uri="{FF2B5EF4-FFF2-40B4-BE49-F238E27FC236}">
                <a16:creationId xmlns:a16="http://schemas.microsoft.com/office/drawing/2014/main" id="{A40BF0AF-100B-4558-BFF3-8EECC3B385E9}"/>
              </a:ext>
            </a:extLst>
          </p:cNvPr>
          <p:cNvSpPr>
            <a:spLocks/>
          </p:cNvSpPr>
          <p:nvPr/>
        </p:nvSpPr>
        <p:spPr bwMode="auto">
          <a:xfrm>
            <a:off x="5740751" y="5912746"/>
            <a:ext cx="62026" cy="44305"/>
          </a:xfrm>
          <a:custGeom>
            <a:avLst/>
            <a:gdLst>
              <a:gd name="T0" fmla="*/ 3 w 3"/>
              <a:gd name="T1" fmla="*/ 1 h 2"/>
              <a:gd name="T2" fmla="*/ 3 w 3"/>
              <a:gd name="T3" fmla="*/ 2 h 2"/>
              <a:gd name="T4" fmla="*/ 2 w 3"/>
              <a:gd name="T5" fmla="*/ 2 h 2"/>
              <a:gd name="T6" fmla="*/ 1 w 3"/>
              <a:gd name="T7" fmla="*/ 2 h 2"/>
              <a:gd name="T8" fmla="*/ 1 w 3"/>
              <a:gd name="T9" fmla="*/ 2 h 2"/>
              <a:gd name="T10" fmla="*/ 1 w 3"/>
              <a:gd name="T11" fmla="*/ 2 h 2"/>
              <a:gd name="T12" fmla="*/ 1 w 3"/>
              <a:gd name="T13" fmla="*/ 2 h 2"/>
              <a:gd name="T14" fmla="*/ 1 w 3"/>
              <a:gd name="T15" fmla="*/ 2 h 2"/>
              <a:gd name="T16" fmla="*/ 2 w 3"/>
              <a:gd name="T17" fmla="*/ 2 h 2"/>
              <a:gd name="T18" fmla="*/ 2 w 3"/>
              <a:gd name="T19" fmla="*/ 1 h 2"/>
              <a:gd name="T20" fmla="*/ 2 w 3"/>
              <a:gd name="T21" fmla="*/ 1 h 2"/>
              <a:gd name="T22" fmla="*/ 2 w 3"/>
              <a:gd name="T23" fmla="*/ 1 h 2"/>
              <a:gd name="T24" fmla="*/ 3 w 3"/>
              <a:gd name="T25" fmla="*/ 1 h 2"/>
              <a:gd name="T26" fmla="*/ 3 w 3"/>
              <a:gd name="T27" fmla="*/ 1 h 2"/>
              <a:gd name="T28" fmla="*/ 3 w 3"/>
              <a:gd name="T2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" h="2">
                <a:moveTo>
                  <a:pt x="3" y="1"/>
                </a:moveTo>
                <a:cubicBezTo>
                  <a:pt x="3" y="1"/>
                  <a:pt x="3" y="2"/>
                  <a:pt x="3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2" y="2"/>
                  <a:pt x="2" y="2"/>
                </a:cubicBezTo>
                <a:cubicBezTo>
                  <a:pt x="2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1" y="1"/>
                  <a:pt x="2" y="1"/>
                </a:cubicBezTo>
                <a:cubicBezTo>
                  <a:pt x="2" y="0"/>
                  <a:pt x="3" y="0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383">
            <a:extLst>
              <a:ext uri="{FF2B5EF4-FFF2-40B4-BE49-F238E27FC236}">
                <a16:creationId xmlns:a16="http://schemas.microsoft.com/office/drawing/2014/main" id="{42DC7C23-F228-48E2-BB25-F8356701E2BE}"/>
              </a:ext>
            </a:extLst>
          </p:cNvPr>
          <p:cNvSpPr>
            <a:spLocks/>
          </p:cNvSpPr>
          <p:nvPr/>
        </p:nvSpPr>
        <p:spPr bwMode="auto">
          <a:xfrm>
            <a:off x="5687589" y="5930467"/>
            <a:ext cx="79746" cy="26584"/>
          </a:xfrm>
          <a:custGeom>
            <a:avLst/>
            <a:gdLst>
              <a:gd name="T0" fmla="*/ 3 w 4"/>
              <a:gd name="T1" fmla="*/ 0 h 1"/>
              <a:gd name="T2" fmla="*/ 3 w 4"/>
              <a:gd name="T3" fmla="*/ 1 h 1"/>
              <a:gd name="T4" fmla="*/ 2 w 4"/>
              <a:gd name="T5" fmla="*/ 1 h 1"/>
              <a:gd name="T6" fmla="*/ 1 w 4"/>
              <a:gd name="T7" fmla="*/ 1 h 1"/>
              <a:gd name="T8" fmla="*/ 1 w 4"/>
              <a:gd name="T9" fmla="*/ 1 h 1"/>
              <a:gd name="T10" fmla="*/ 2 w 4"/>
              <a:gd name="T11" fmla="*/ 1 h 1"/>
              <a:gd name="T12" fmla="*/ 3 w 4"/>
              <a:gd name="T13" fmla="*/ 0 h 1"/>
              <a:gd name="T14" fmla="*/ 3 w 4"/>
              <a:gd name="T15" fmla="*/ 0 h 1"/>
              <a:gd name="T16" fmla="*/ 3 w 4"/>
              <a:gd name="T1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1">
                <a:moveTo>
                  <a:pt x="3" y="0"/>
                </a:moveTo>
                <a:cubicBezTo>
                  <a:pt x="3" y="0"/>
                  <a:pt x="3" y="1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1" y="1"/>
                  <a:pt x="1" y="1"/>
                </a:cubicBezTo>
                <a:cubicBezTo>
                  <a:pt x="1" y="1"/>
                  <a:pt x="0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0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4" y="0"/>
                  <a:pt x="3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384">
            <a:extLst>
              <a:ext uri="{FF2B5EF4-FFF2-40B4-BE49-F238E27FC236}">
                <a16:creationId xmlns:a16="http://schemas.microsoft.com/office/drawing/2014/main" id="{B10E1D76-1EDB-4307-A52C-8E4710DB0B46}"/>
              </a:ext>
            </a:extLst>
          </p:cNvPr>
          <p:cNvSpPr>
            <a:spLocks/>
          </p:cNvSpPr>
          <p:nvPr/>
        </p:nvSpPr>
        <p:spPr bwMode="auto">
          <a:xfrm>
            <a:off x="5661010" y="5957051"/>
            <a:ext cx="26584" cy="17721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  <a:gd name="T4" fmla="*/ 1 w 1"/>
              <a:gd name="T5" fmla="*/ 0 h 1"/>
              <a:gd name="T6" fmla="*/ 1 w 1"/>
              <a:gd name="T7" fmla="*/ 1 h 1"/>
              <a:gd name="T8" fmla="*/ 0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385">
            <a:extLst>
              <a:ext uri="{FF2B5EF4-FFF2-40B4-BE49-F238E27FC236}">
                <a16:creationId xmlns:a16="http://schemas.microsoft.com/office/drawing/2014/main" id="{D3A33F46-CE4A-46D6-ADE9-68A58F3967DC}"/>
              </a:ext>
            </a:extLst>
          </p:cNvPr>
          <p:cNvSpPr>
            <a:spLocks/>
          </p:cNvSpPr>
          <p:nvPr/>
        </p:nvSpPr>
        <p:spPr bwMode="auto">
          <a:xfrm>
            <a:off x="5625569" y="5957051"/>
            <a:ext cx="17721" cy="0"/>
          </a:xfrm>
          <a:custGeom>
            <a:avLst/>
            <a:gdLst>
              <a:gd name="T0" fmla="*/ 1 w 1"/>
              <a:gd name="T1" fmla="*/ 1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386">
            <a:extLst>
              <a:ext uri="{FF2B5EF4-FFF2-40B4-BE49-F238E27FC236}">
                <a16:creationId xmlns:a16="http://schemas.microsoft.com/office/drawing/2014/main" id="{8675A06A-359E-4FEA-82B2-7D222107A742}"/>
              </a:ext>
            </a:extLst>
          </p:cNvPr>
          <p:cNvSpPr>
            <a:spLocks/>
          </p:cNvSpPr>
          <p:nvPr/>
        </p:nvSpPr>
        <p:spPr bwMode="auto">
          <a:xfrm>
            <a:off x="5563543" y="5930467"/>
            <a:ext cx="17721" cy="26584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1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0"/>
                  <a:pt x="0" y="0"/>
                  <a:pt x="0" y="1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Freeform 387">
            <a:extLst>
              <a:ext uri="{FF2B5EF4-FFF2-40B4-BE49-F238E27FC236}">
                <a16:creationId xmlns:a16="http://schemas.microsoft.com/office/drawing/2014/main" id="{CE41690C-EED2-4AEA-94A8-3D169AFCD0AD}"/>
              </a:ext>
            </a:extLst>
          </p:cNvPr>
          <p:cNvSpPr>
            <a:spLocks/>
          </p:cNvSpPr>
          <p:nvPr/>
        </p:nvSpPr>
        <p:spPr bwMode="auto">
          <a:xfrm>
            <a:off x="5519244" y="5930467"/>
            <a:ext cx="44305" cy="26584"/>
          </a:xfrm>
          <a:custGeom>
            <a:avLst/>
            <a:gdLst>
              <a:gd name="T0" fmla="*/ 1 w 2"/>
              <a:gd name="T1" fmla="*/ 0 h 1"/>
              <a:gd name="T2" fmla="*/ 1 w 2"/>
              <a:gd name="T3" fmla="*/ 1 h 1"/>
              <a:gd name="T4" fmla="*/ 0 w 2"/>
              <a:gd name="T5" fmla="*/ 0 h 1"/>
              <a:gd name="T6" fmla="*/ 1 w 2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1" y="0"/>
                </a:moveTo>
                <a:cubicBezTo>
                  <a:pt x="1" y="0"/>
                  <a:pt x="2" y="1"/>
                  <a:pt x="1" y="1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388">
            <a:extLst>
              <a:ext uri="{FF2B5EF4-FFF2-40B4-BE49-F238E27FC236}">
                <a16:creationId xmlns:a16="http://schemas.microsoft.com/office/drawing/2014/main" id="{8A422397-0982-41A3-8B5D-AC36A7866197}"/>
              </a:ext>
            </a:extLst>
          </p:cNvPr>
          <p:cNvSpPr>
            <a:spLocks/>
          </p:cNvSpPr>
          <p:nvPr/>
        </p:nvSpPr>
        <p:spPr bwMode="auto">
          <a:xfrm>
            <a:off x="5483802" y="5895025"/>
            <a:ext cx="62026" cy="17721"/>
          </a:xfrm>
          <a:custGeom>
            <a:avLst/>
            <a:gdLst>
              <a:gd name="T0" fmla="*/ 0 w 3"/>
              <a:gd name="T1" fmla="*/ 1 h 1"/>
              <a:gd name="T2" fmla="*/ 1 w 3"/>
              <a:gd name="T3" fmla="*/ 1 h 1"/>
              <a:gd name="T4" fmla="*/ 1 w 3"/>
              <a:gd name="T5" fmla="*/ 1 h 1"/>
              <a:gd name="T6" fmla="*/ 2 w 3"/>
              <a:gd name="T7" fmla="*/ 1 h 1"/>
              <a:gd name="T8" fmla="*/ 2 w 3"/>
              <a:gd name="T9" fmla="*/ 1 h 1"/>
              <a:gd name="T10" fmla="*/ 3 w 3"/>
              <a:gd name="T11" fmla="*/ 1 h 1"/>
              <a:gd name="T12" fmla="*/ 2 w 3"/>
              <a:gd name="T13" fmla="*/ 1 h 1"/>
              <a:gd name="T14" fmla="*/ 2 w 3"/>
              <a:gd name="T15" fmla="*/ 1 h 1"/>
              <a:gd name="T16" fmla="*/ 1 w 3"/>
              <a:gd name="T17" fmla="*/ 1 h 1"/>
              <a:gd name="T18" fmla="*/ 1 w 3"/>
              <a:gd name="T19" fmla="*/ 0 h 1"/>
              <a:gd name="T20" fmla="*/ 0 w 3"/>
              <a:gd name="T2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" h="1">
                <a:moveTo>
                  <a:pt x="0" y="1"/>
                </a:moveTo>
                <a:cubicBezTo>
                  <a:pt x="0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Freeform 389">
            <a:extLst>
              <a:ext uri="{FF2B5EF4-FFF2-40B4-BE49-F238E27FC236}">
                <a16:creationId xmlns:a16="http://schemas.microsoft.com/office/drawing/2014/main" id="{6F17EFCB-AD73-467C-9C1A-8102A320C5E3}"/>
              </a:ext>
            </a:extLst>
          </p:cNvPr>
          <p:cNvSpPr>
            <a:spLocks/>
          </p:cNvSpPr>
          <p:nvPr/>
        </p:nvSpPr>
        <p:spPr bwMode="auto">
          <a:xfrm>
            <a:off x="5457218" y="5877304"/>
            <a:ext cx="26584" cy="17721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0 w 1"/>
              <a:gd name="T5" fmla="*/ 1 h 1"/>
              <a:gd name="T6" fmla="*/ 0 w 1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0"/>
                  <a:pt x="0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390">
            <a:extLst>
              <a:ext uri="{FF2B5EF4-FFF2-40B4-BE49-F238E27FC236}">
                <a16:creationId xmlns:a16="http://schemas.microsoft.com/office/drawing/2014/main" id="{0AEC30E7-082F-4945-8905-D245A83FA8AC}"/>
              </a:ext>
            </a:extLst>
          </p:cNvPr>
          <p:cNvSpPr>
            <a:spLocks/>
          </p:cNvSpPr>
          <p:nvPr/>
        </p:nvSpPr>
        <p:spPr bwMode="auto">
          <a:xfrm>
            <a:off x="5421777" y="5877304"/>
            <a:ext cx="17721" cy="17721"/>
          </a:xfrm>
          <a:custGeom>
            <a:avLst/>
            <a:gdLst>
              <a:gd name="T0" fmla="*/ 1 w 1"/>
              <a:gd name="T1" fmla="*/ 0 h 1"/>
              <a:gd name="T2" fmla="*/ 1 w 1"/>
              <a:gd name="T3" fmla="*/ 1 h 1"/>
              <a:gd name="T4" fmla="*/ 0 w 1"/>
              <a:gd name="T5" fmla="*/ 1 h 1"/>
              <a:gd name="T6" fmla="*/ 1 w 1"/>
              <a:gd name="T7" fmla="*/ 0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391">
            <a:extLst>
              <a:ext uri="{FF2B5EF4-FFF2-40B4-BE49-F238E27FC236}">
                <a16:creationId xmlns:a16="http://schemas.microsoft.com/office/drawing/2014/main" id="{D677D999-FAB1-4A90-BA9A-C705686835D9}"/>
              </a:ext>
            </a:extLst>
          </p:cNvPr>
          <p:cNvSpPr>
            <a:spLocks/>
          </p:cNvSpPr>
          <p:nvPr/>
        </p:nvSpPr>
        <p:spPr bwMode="auto">
          <a:xfrm>
            <a:off x="5421777" y="5877304"/>
            <a:ext cx="17721" cy="0"/>
          </a:xfrm>
          <a:custGeom>
            <a:avLst/>
            <a:gdLst>
              <a:gd name="T0" fmla="*/ 0 w 2"/>
              <a:gd name="T1" fmla="*/ 0 w 2"/>
              <a:gd name="T2" fmla="*/ 0 w 2"/>
              <a:gd name="T3" fmla="*/ 2 w 2"/>
              <a:gd name="T4" fmla="*/ 0 w 2"/>
              <a:gd name="T5" fmla="*/ 0 w 2"/>
              <a:gd name="T6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392">
            <a:extLst>
              <a:ext uri="{FF2B5EF4-FFF2-40B4-BE49-F238E27FC236}">
                <a16:creationId xmlns:a16="http://schemas.microsoft.com/office/drawing/2014/main" id="{E069BED1-A20D-4F32-8B0B-06233C899CDC}"/>
              </a:ext>
            </a:extLst>
          </p:cNvPr>
          <p:cNvSpPr>
            <a:spLocks/>
          </p:cNvSpPr>
          <p:nvPr/>
        </p:nvSpPr>
        <p:spPr bwMode="auto">
          <a:xfrm>
            <a:off x="5377478" y="5850726"/>
            <a:ext cx="44305" cy="26584"/>
          </a:xfrm>
          <a:custGeom>
            <a:avLst/>
            <a:gdLst>
              <a:gd name="T0" fmla="*/ 1 w 2"/>
              <a:gd name="T1" fmla="*/ 0 h 1"/>
              <a:gd name="T2" fmla="*/ 1 w 2"/>
              <a:gd name="T3" fmla="*/ 0 h 1"/>
              <a:gd name="T4" fmla="*/ 1 w 2"/>
              <a:gd name="T5" fmla="*/ 0 h 1"/>
              <a:gd name="T6" fmla="*/ 1 w 2"/>
              <a:gd name="T7" fmla="*/ 1 h 1"/>
              <a:gd name="T8" fmla="*/ 1 w 2"/>
              <a:gd name="T9" fmla="*/ 1 h 1"/>
              <a:gd name="T10" fmla="*/ 2 w 2"/>
              <a:gd name="T11" fmla="*/ 1 h 1"/>
              <a:gd name="T12" fmla="*/ 1 w 2"/>
              <a:gd name="T13" fmla="*/ 1 h 1"/>
              <a:gd name="T14" fmla="*/ 1 w 2"/>
              <a:gd name="T1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" h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Freeform 393">
            <a:extLst>
              <a:ext uri="{FF2B5EF4-FFF2-40B4-BE49-F238E27FC236}">
                <a16:creationId xmlns:a16="http://schemas.microsoft.com/office/drawing/2014/main" id="{FE417C2C-3B8C-4B09-845B-6FD0CF394A98}"/>
              </a:ext>
            </a:extLst>
          </p:cNvPr>
          <p:cNvSpPr>
            <a:spLocks/>
          </p:cNvSpPr>
          <p:nvPr/>
        </p:nvSpPr>
        <p:spPr bwMode="auto">
          <a:xfrm>
            <a:off x="5342036" y="5788700"/>
            <a:ext cx="17721" cy="26584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Freeform 394">
            <a:extLst>
              <a:ext uri="{FF2B5EF4-FFF2-40B4-BE49-F238E27FC236}">
                <a16:creationId xmlns:a16="http://schemas.microsoft.com/office/drawing/2014/main" id="{7BA50F70-1CC0-4B25-B920-8F34D5B1CCB7}"/>
              </a:ext>
            </a:extLst>
          </p:cNvPr>
          <p:cNvSpPr>
            <a:spLocks/>
          </p:cNvSpPr>
          <p:nvPr/>
        </p:nvSpPr>
        <p:spPr bwMode="auto">
          <a:xfrm>
            <a:off x="5297731" y="5788700"/>
            <a:ext cx="17721" cy="44305"/>
          </a:xfrm>
          <a:custGeom>
            <a:avLst/>
            <a:gdLst>
              <a:gd name="T0" fmla="*/ 0 w 2"/>
              <a:gd name="T1" fmla="*/ 0 h 5"/>
              <a:gd name="T2" fmla="*/ 2 w 2"/>
              <a:gd name="T3" fmla="*/ 5 h 5"/>
              <a:gd name="T4" fmla="*/ 2 w 2"/>
              <a:gd name="T5" fmla="*/ 5 h 5"/>
              <a:gd name="T6" fmla="*/ 0 w 2"/>
              <a:gd name="T7" fmla="*/ 0 h 5"/>
              <a:gd name="T8" fmla="*/ 0 w 2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5">
                <a:moveTo>
                  <a:pt x="0" y="0"/>
                </a:moveTo>
                <a:lnTo>
                  <a:pt x="2" y="5"/>
                </a:lnTo>
                <a:lnTo>
                  <a:pt x="2" y="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Freeform 395">
            <a:extLst>
              <a:ext uri="{FF2B5EF4-FFF2-40B4-BE49-F238E27FC236}">
                <a16:creationId xmlns:a16="http://schemas.microsoft.com/office/drawing/2014/main" id="{ED841A03-5321-4CB0-820C-4D72E943435F}"/>
              </a:ext>
            </a:extLst>
          </p:cNvPr>
          <p:cNvSpPr>
            <a:spLocks/>
          </p:cNvSpPr>
          <p:nvPr/>
        </p:nvSpPr>
        <p:spPr bwMode="auto">
          <a:xfrm>
            <a:off x="5253432" y="5753259"/>
            <a:ext cx="44305" cy="17721"/>
          </a:xfrm>
          <a:custGeom>
            <a:avLst/>
            <a:gdLst>
              <a:gd name="T0" fmla="*/ 1 w 2"/>
              <a:gd name="T1" fmla="*/ 0 h 1"/>
              <a:gd name="T2" fmla="*/ 1 w 2"/>
              <a:gd name="T3" fmla="*/ 1 h 1"/>
              <a:gd name="T4" fmla="*/ 2 w 2"/>
              <a:gd name="T5" fmla="*/ 1 h 1"/>
              <a:gd name="T6" fmla="*/ 2 w 2"/>
              <a:gd name="T7" fmla="*/ 0 h 1"/>
              <a:gd name="T8" fmla="*/ 2 w 2"/>
              <a:gd name="T9" fmla="*/ 0 h 1"/>
              <a:gd name="T10" fmla="*/ 0 w 2"/>
              <a:gd name="T11" fmla="*/ 0 h 1"/>
              <a:gd name="T12" fmla="*/ 1 w 2"/>
              <a:gd name="T1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1">
                <a:moveTo>
                  <a:pt x="1" y="0"/>
                </a:moveTo>
                <a:cubicBezTo>
                  <a:pt x="1" y="0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0"/>
                </a:cubicBezTo>
                <a:lnTo>
                  <a:pt x="1" y="0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Freeform 396">
            <a:extLst>
              <a:ext uri="{FF2B5EF4-FFF2-40B4-BE49-F238E27FC236}">
                <a16:creationId xmlns:a16="http://schemas.microsoft.com/office/drawing/2014/main" id="{E9E2988E-255C-47A2-AFCE-A17BB9E24FA5}"/>
              </a:ext>
            </a:extLst>
          </p:cNvPr>
          <p:cNvSpPr>
            <a:spLocks/>
          </p:cNvSpPr>
          <p:nvPr/>
        </p:nvSpPr>
        <p:spPr bwMode="auto">
          <a:xfrm>
            <a:off x="7433090" y="5815284"/>
            <a:ext cx="177208" cy="203792"/>
          </a:xfrm>
          <a:custGeom>
            <a:avLst/>
            <a:gdLst>
              <a:gd name="T0" fmla="*/ 1 w 9"/>
              <a:gd name="T1" fmla="*/ 1 h 10"/>
              <a:gd name="T2" fmla="*/ 1 w 9"/>
              <a:gd name="T3" fmla="*/ 1 h 10"/>
              <a:gd name="T4" fmla="*/ 1 w 9"/>
              <a:gd name="T5" fmla="*/ 2 h 10"/>
              <a:gd name="T6" fmla="*/ 1 w 9"/>
              <a:gd name="T7" fmla="*/ 3 h 10"/>
              <a:gd name="T8" fmla="*/ 0 w 9"/>
              <a:gd name="T9" fmla="*/ 3 h 10"/>
              <a:gd name="T10" fmla="*/ 0 w 9"/>
              <a:gd name="T11" fmla="*/ 5 h 10"/>
              <a:gd name="T12" fmla="*/ 1 w 9"/>
              <a:gd name="T13" fmla="*/ 5 h 10"/>
              <a:gd name="T14" fmla="*/ 1 w 9"/>
              <a:gd name="T15" fmla="*/ 6 h 10"/>
              <a:gd name="T16" fmla="*/ 1 w 9"/>
              <a:gd name="T17" fmla="*/ 7 h 10"/>
              <a:gd name="T18" fmla="*/ 1 w 9"/>
              <a:gd name="T19" fmla="*/ 9 h 10"/>
              <a:gd name="T20" fmla="*/ 2 w 9"/>
              <a:gd name="T21" fmla="*/ 10 h 10"/>
              <a:gd name="T22" fmla="*/ 3 w 9"/>
              <a:gd name="T23" fmla="*/ 10 h 10"/>
              <a:gd name="T24" fmla="*/ 5 w 9"/>
              <a:gd name="T25" fmla="*/ 8 h 10"/>
              <a:gd name="T26" fmla="*/ 7 w 9"/>
              <a:gd name="T27" fmla="*/ 7 h 10"/>
              <a:gd name="T28" fmla="*/ 9 w 9"/>
              <a:gd name="T29" fmla="*/ 6 h 10"/>
              <a:gd name="T30" fmla="*/ 8 w 9"/>
              <a:gd name="T31" fmla="*/ 6 h 10"/>
              <a:gd name="T32" fmla="*/ 7 w 9"/>
              <a:gd name="T33" fmla="*/ 4 h 10"/>
              <a:gd name="T34" fmla="*/ 7 w 9"/>
              <a:gd name="T35" fmla="*/ 3 h 10"/>
              <a:gd name="T36" fmla="*/ 6 w 9"/>
              <a:gd name="T37" fmla="*/ 2 h 10"/>
              <a:gd name="T38" fmla="*/ 5 w 9"/>
              <a:gd name="T39" fmla="*/ 1 h 10"/>
              <a:gd name="T40" fmla="*/ 4 w 9"/>
              <a:gd name="T41" fmla="*/ 1 h 10"/>
              <a:gd name="T42" fmla="*/ 3 w 9"/>
              <a:gd name="T43" fmla="*/ 1 h 10"/>
              <a:gd name="T44" fmla="*/ 3 w 9"/>
              <a:gd name="T45" fmla="*/ 0 h 10"/>
              <a:gd name="T46" fmla="*/ 1 w 9"/>
              <a:gd name="T47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" h="10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2"/>
                  <a:pt x="2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0" y="3"/>
                  <a:pt x="0" y="3"/>
                </a:cubicBezTo>
                <a:cubicBezTo>
                  <a:pt x="0" y="4"/>
                  <a:pt x="0" y="4"/>
                  <a:pt x="0" y="5"/>
                </a:cubicBezTo>
                <a:cubicBezTo>
                  <a:pt x="0" y="5"/>
                  <a:pt x="1" y="5"/>
                  <a:pt x="1" y="5"/>
                </a:cubicBezTo>
                <a:cubicBezTo>
                  <a:pt x="1" y="5"/>
                  <a:pt x="1" y="6"/>
                  <a:pt x="1" y="6"/>
                </a:cubicBezTo>
                <a:cubicBezTo>
                  <a:pt x="1" y="6"/>
                  <a:pt x="1" y="7"/>
                  <a:pt x="1" y="7"/>
                </a:cubicBezTo>
                <a:cubicBezTo>
                  <a:pt x="1" y="8"/>
                  <a:pt x="1" y="9"/>
                  <a:pt x="1" y="9"/>
                </a:cubicBezTo>
                <a:cubicBezTo>
                  <a:pt x="2" y="9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5" y="8"/>
                  <a:pt x="5" y="8"/>
                </a:cubicBezTo>
                <a:cubicBezTo>
                  <a:pt x="6" y="8"/>
                  <a:pt x="7" y="7"/>
                  <a:pt x="7" y="7"/>
                </a:cubicBezTo>
                <a:cubicBezTo>
                  <a:pt x="8" y="7"/>
                  <a:pt x="9" y="6"/>
                  <a:pt x="9" y="6"/>
                </a:cubicBezTo>
                <a:cubicBezTo>
                  <a:pt x="9" y="6"/>
                  <a:pt x="9" y="6"/>
                  <a:pt x="8" y="6"/>
                </a:cubicBezTo>
                <a:cubicBezTo>
                  <a:pt x="8" y="6"/>
                  <a:pt x="8" y="4"/>
                  <a:pt x="7" y="4"/>
                </a:cubicBezTo>
                <a:cubicBezTo>
                  <a:pt x="7" y="4"/>
                  <a:pt x="7" y="4"/>
                  <a:pt x="7" y="3"/>
                </a:cubicBezTo>
                <a:cubicBezTo>
                  <a:pt x="7" y="3"/>
                  <a:pt x="6" y="3"/>
                  <a:pt x="6" y="2"/>
                </a:cubicBezTo>
                <a:cubicBezTo>
                  <a:pt x="5" y="2"/>
                  <a:pt x="5" y="1"/>
                  <a:pt x="5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3" y="1"/>
                  <a:pt x="3" y="1"/>
                </a:cubicBezTo>
                <a:cubicBezTo>
                  <a:pt x="3" y="1"/>
                  <a:pt x="3" y="1"/>
                  <a:pt x="3" y="0"/>
                </a:cubicBezTo>
                <a:cubicBezTo>
                  <a:pt x="2" y="0"/>
                  <a:pt x="1" y="0"/>
                  <a:pt x="1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397">
            <a:extLst>
              <a:ext uri="{FF2B5EF4-FFF2-40B4-BE49-F238E27FC236}">
                <a16:creationId xmlns:a16="http://schemas.microsoft.com/office/drawing/2014/main" id="{C2FF331D-B771-45C7-BB45-CC3984FF332B}"/>
              </a:ext>
            </a:extLst>
          </p:cNvPr>
          <p:cNvSpPr>
            <a:spLocks/>
          </p:cNvSpPr>
          <p:nvPr/>
        </p:nvSpPr>
        <p:spPr bwMode="auto">
          <a:xfrm>
            <a:off x="7326766" y="5691239"/>
            <a:ext cx="106325" cy="79746"/>
          </a:xfrm>
          <a:custGeom>
            <a:avLst/>
            <a:gdLst>
              <a:gd name="T0" fmla="*/ 2 w 5"/>
              <a:gd name="T1" fmla="*/ 2 h 4"/>
              <a:gd name="T2" fmla="*/ 3 w 5"/>
              <a:gd name="T3" fmla="*/ 3 h 4"/>
              <a:gd name="T4" fmla="*/ 4 w 5"/>
              <a:gd name="T5" fmla="*/ 3 h 4"/>
              <a:gd name="T6" fmla="*/ 5 w 5"/>
              <a:gd name="T7" fmla="*/ 3 h 4"/>
              <a:gd name="T8" fmla="*/ 5 w 5"/>
              <a:gd name="T9" fmla="*/ 2 h 4"/>
              <a:gd name="T10" fmla="*/ 4 w 5"/>
              <a:gd name="T11" fmla="*/ 1 h 4"/>
              <a:gd name="T12" fmla="*/ 3 w 5"/>
              <a:gd name="T13" fmla="*/ 1 h 4"/>
              <a:gd name="T14" fmla="*/ 2 w 5"/>
              <a:gd name="T15" fmla="*/ 1 h 4"/>
              <a:gd name="T16" fmla="*/ 1 w 5"/>
              <a:gd name="T17" fmla="*/ 0 h 4"/>
              <a:gd name="T18" fmla="*/ 1 w 5"/>
              <a:gd name="T19" fmla="*/ 2 h 4"/>
              <a:gd name="T20" fmla="*/ 2 w 5"/>
              <a:gd name="T21" fmla="*/ 2 h 4"/>
              <a:gd name="T22" fmla="*/ 2 w 5"/>
              <a:gd name="T23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" h="4">
                <a:moveTo>
                  <a:pt x="2" y="2"/>
                </a:moveTo>
                <a:cubicBezTo>
                  <a:pt x="2" y="2"/>
                  <a:pt x="2" y="3"/>
                  <a:pt x="3" y="3"/>
                </a:cubicBezTo>
                <a:cubicBezTo>
                  <a:pt x="4" y="4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5" y="2"/>
                  <a:pt x="5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ubicBezTo>
                  <a:pt x="1" y="1"/>
                  <a:pt x="0" y="1"/>
                  <a:pt x="1" y="2"/>
                </a:cubicBezTo>
                <a:cubicBezTo>
                  <a:pt x="1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Freeform 398">
            <a:extLst>
              <a:ext uri="{FF2B5EF4-FFF2-40B4-BE49-F238E27FC236}">
                <a16:creationId xmlns:a16="http://schemas.microsoft.com/office/drawing/2014/main" id="{822DFC54-3BD9-40B0-AD67-F79991FC841E}"/>
              </a:ext>
            </a:extLst>
          </p:cNvPr>
          <p:cNvSpPr>
            <a:spLocks/>
          </p:cNvSpPr>
          <p:nvPr/>
        </p:nvSpPr>
        <p:spPr bwMode="auto">
          <a:xfrm>
            <a:off x="7291324" y="5708960"/>
            <a:ext cx="35442" cy="44305"/>
          </a:xfrm>
          <a:custGeom>
            <a:avLst/>
            <a:gdLst>
              <a:gd name="T0" fmla="*/ 0 w 2"/>
              <a:gd name="T1" fmla="*/ 0 h 2"/>
              <a:gd name="T2" fmla="*/ 1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cubicBezTo>
                  <a:pt x="0" y="0"/>
                  <a:pt x="1" y="1"/>
                  <a:pt x="1" y="1"/>
                </a:cubicBezTo>
                <a:cubicBezTo>
                  <a:pt x="1" y="1"/>
                  <a:pt x="1" y="2"/>
                  <a:pt x="1" y="2"/>
                </a:cubicBezTo>
                <a:cubicBezTo>
                  <a:pt x="2" y="1"/>
                  <a:pt x="2" y="1"/>
                  <a:pt x="2" y="1"/>
                </a:cubicBezTo>
                <a:cubicBezTo>
                  <a:pt x="1" y="0"/>
                  <a:pt x="2" y="0"/>
                  <a:pt x="1" y="0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Freeform 399">
            <a:extLst>
              <a:ext uri="{FF2B5EF4-FFF2-40B4-BE49-F238E27FC236}">
                <a16:creationId xmlns:a16="http://schemas.microsoft.com/office/drawing/2014/main" id="{D34ECD21-9E5B-493A-8344-BC28DEA95FE3}"/>
              </a:ext>
            </a:extLst>
          </p:cNvPr>
          <p:cNvSpPr>
            <a:spLocks/>
          </p:cNvSpPr>
          <p:nvPr/>
        </p:nvSpPr>
        <p:spPr bwMode="auto">
          <a:xfrm>
            <a:off x="7247019" y="5673518"/>
            <a:ext cx="106325" cy="17721"/>
          </a:xfrm>
          <a:custGeom>
            <a:avLst/>
            <a:gdLst>
              <a:gd name="T0" fmla="*/ 0 w 5"/>
              <a:gd name="T1" fmla="*/ 1 h 1"/>
              <a:gd name="T2" fmla="*/ 1 w 5"/>
              <a:gd name="T3" fmla="*/ 1 h 1"/>
              <a:gd name="T4" fmla="*/ 2 w 5"/>
              <a:gd name="T5" fmla="*/ 1 h 1"/>
              <a:gd name="T6" fmla="*/ 3 w 5"/>
              <a:gd name="T7" fmla="*/ 1 h 1"/>
              <a:gd name="T8" fmla="*/ 4 w 5"/>
              <a:gd name="T9" fmla="*/ 1 h 1"/>
              <a:gd name="T10" fmla="*/ 4 w 5"/>
              <a:gd name="T11" fmla="*/ 1 h 1"/>
              <a:gd name="T12" fmla="*/ 4 w 5"/>
              <a:gd name="T13" fmla="*/ 0 h 1"/>
              <a:gd name="T14" fmla="*/ 3 w 5"/>
              <a:gd name="T15" fmla="*/ 0 h 1"/>
              <a:gd name="T16" fmla="*/ 2 w 5"/>
              <a:gd name="T17" fmla="*/ 0 h 1"/>
              <a:gd name="T18" fmla="*/ 1 w 5"/>
              <a:gd name="T19" fmla="*/ 0 h 1"/>
              <a:gd name="T20" fmla="*/ 1 w 5"/>
              <a:gd name="T21" fmla="*/ 0 h 1"/>
              <a:gd name="T22" fmla="*/ 0 w 5"/>
              <a:gd name="T23" fmla="*/ 0 h 1"/>
              <a:gd name="T24" fmla="*/ 0 w 5"/>
              <a:gd name="T2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" h="1">
                <a:moveTo>
                  <a:pt x="0" y="1"/>
                </a:moveTo>
                <a:cubicBezTo>
                  <a:pt x="0" y="1"/>
                  <a:pt x="0" y="1"/>
                  <a:pt x="1" y="1"/>
                </a:cubicBezTo>
                <a:cubicBezTo>
                  <a:pt x="1" y="1"/>
                  <a:pt x="2" y="1"/>
                  <a:pt x="2" y="1"/>
                </a:cubicBezTo>
                <a:cubicBezTo>
                  <a:pt x="2" y="1"/>
                  <a:pt x="2" y="1"/>
                  <a:pt x="3" y="1"/>
                </a:cubicBezTo>
                <a:cubicBezTo>
                  <a:pt x="3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5" y="0"/>
                  <a:pt x="4" y="0"/>
                </a:cubicBezTo>
                <a:cubicBezTo>
                  <a:pt x="4" y="0"/>
                  <a:pt x="3" y="0"/>
                  <a:pt x="3" y="0"/>
                </a:cubicBezTo>
                <a:cubicBezTo>
                  <a:pt x="3" y="0"/>
                  <a:pt x="2" y="0"/>
                  <a:pt x="2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Freeform 400">
            <a:extLst>
              <a:ext uri="{FF2B5EF4-FFF2-40B4-BE49-F238E27FC236}">
                <a16:creationId xmlns:a16="http://schemas.microsoft.com/office/drawing/2014/main" id="{F52327B4-05B5-4717-A94A-537EB613E47D}"/>
              </a:ext>
            </a:extLst>
          </p:cNvPr>
          <p:cNvSpPr>
            <a:spLocks/>
          </p:cNvSpPr>
          <p:nvPr/>
        </p:nvSpPr>
        <p:spPr bwMode="auto">
          <a:xfrm>
            <a:off x="7105253" y="5593772"/>
            <a:ext cx="106325" cy="79746"/>
          </a:xfrm>
          <a:custGeom>
            <a:avLst/>
            <a:gdLst>
              <a:gd name="T0" fmla="*/ 4 w 5"/>
              <a:gd name="T1" fmla="*/ 2 h 4"/>
              <a:gd name="T2" fmla="*/ 4 w 5"/>
              <a:gd name="T3" fmla="*/ 2 h 4"/>
              <a:gd name="T4" fmla="*/ 5 w 5"/>
              <a:gd name="T5" fmla="*/ 3 h 4"/>
              <a:gd name="T6" fmla="*/ 4 w 5"/>
              <a:gd name="T7" fmla="*/ 3 h 4"/>
              <a:gd name="T8" fmla="*/ 3 w 5"/>
              <a:gd name="T9" fmla="*/ 3 h 4"/>
              <a:gd name="T10" fmla="*/ 3 w 5"/>
              <a:gd name="T11" fmla="*/ 3 h 4"/>
              <a:gd name="T12" fmla="*/ 2 w 5"/>
              <a:gd name="T13" fmla="*/ 3 h 4"/>
              <a:gd name="T14" fmla="*/ 2 w 5"/>
              <a:gd name="T15" fmla="*/ 3 h 4"/>
              <a:gd name="T16" fmla="*/ 1 w 5"/>
              <a:gd name="T17" fmla="*/ 2 h 4"/>
              <a:gd name="T18" fmla="*/ 1 w 5"/>
              <a:gd name="T19" fmla="*/ 2 h 4"/>
              <a:gd name="T20" fmla="*/ 1 w 5"/>
              <a:gd name="T21" fmla="*/ 1 h 4"/>
              <a:gd name="T22" fmla="*/ 1 w 5"/>
              <a:gd name="T23" fmla="*/ 1 h 4"/>
              <a:gd name="T24" fmla="*/ 2 w 5"/>
              <a:gd name="T25" fmla="*/ 0 h 4"/>
              <a:gd name="T26" fmla="*/ 3 w 5"/>
              <a:gd name="T27" fmla="*/ 1 h 4"/>
              <a:gd name="T28" fmla="*/ 3 w 5"/>
              <a:gd name="T29" fmla="*/ 2 h 4"/>
              <a:gd name="T30" fmla="*/ 4 w 5"/>
              <a:gd name="T31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" h="4">
                <a:moveTo>
                  <a:pt x="4" y="2"/>
                </a:moveTo>
                <a:cubicBezTo>
                  <a:pt x="4" y="2"/>
                  <a:pt x="4" y="2"/>
                  <a:pt x="4" y="2"/>
                </a:cubicBezTo>
                <a:cubicBezTo>
                  <a:pt x="4" y="3"/>
                  <a:pt x="5" y="3"/>
                  <a:pt x="5" y="3"/>
                </a:cubicBezTo>
                <a:cubicBezTo>
                  <a:pt x="5" y="3"/>
                  <a:pt x="4" y="3"/>
                  <a:pt x="4" y="3"/>
                </a:cubicBezTo>
                <a:cubicBezTo>
                  <a:pt x="4" y="3"/>
                  <a:pt x="3" y="4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2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0"/>
                  <a:pt x="2" y="0"/>
                </a:cubicBezTo>
                <a:cubicBezTo>
                  <a:pt x="3" y="0"/>
                  <a:pt x="3" y="0"/>
                  <a:pt x="3" y="1"/>
                </a:cubicBezTo>
                <a:cubicBezTo>
                  <a:pt x="3" y="1"/>
                  <a:pt x="3" y="1"/>
                  <a:pt x="3" y="2"/>
                </a:cubicBezTo>
                <a:cubicBezTo>
                  <a:pt x="3" y="2"/>
                  <a:pt x="4" y="2"/>
                  <a:pt x="4" y="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Freeform 401">
            <a:extLst>
              <a:ext uri="{FF2B5EF4-FFF2-40B4-BE49-F238E27FC236}">
                <a16:creationId xmlns:a16="http://schemas.microsoft.com/office/drawing/2014/main" id="{7F5BF48C-B60F-4B29-86BE-75A4802DE7A1}"/>
              </a:ext>
            </a:extLst>
          </p:cNvPr>
          <p:cNvSpPr>
            <a:spLocks/>
          </p:cNvSpPr>
          <p:nvPr/>
        </p:nvSpPr>
        <p:spPr bwMode="auto">
          <a:xfrm>
            <a:off x="6883746" y="5505168"/>
            <a:ext cx="97467" cy="62026"/>
          </a:xfrm>
          <a:custGeom>
            <a:avLst/>
            <a:gdLst>
              <a:gd name="T0" fmla="*/ 4 w 5"/>
              <a:gd name="T1" fmla="*/ 2 h 3"/>
              <a:gd name="T2" fmla="*/ 4 w 5"/>
              <a:gd name="T3" fmla="*/ 3 h 3"/>
              <a:gd name="T4" fmla="*/ 2 w 5"/>
              <a:gd name="T5" fmla="*/ 3 h 3"/>
              <a:gd name="T6" fmla="*/ 2 w 5"/>
              <a:gd name="T7" fmla="*/ 2 h 3"/>
              <a:gd name="T8" fmla="*/ 1 w 5"/>
              <a:gd name="T9" fmla="*/ 2 h 3"/>
              <a:gd name="T10" fmla="*/ 1 w 5"/>
              <a:gd name="T11" fmla="*/ 1 h 3"/>
              <a:gd name="T12" fmla="*/ 2 w 5"/>
              <a:gd name="T13" fmla="*/ 1 h 3"/>
              <a:gd name="T14" fmla="*/ 2 w 5"/>
              <a:gd name="T15" fmla="*/ 0 h 3"/>
              <a:gd name="T16" fmla="*/ 4 w 5"/>
              <a:gd name="T17" fmla="*/ 0 h 3"/>
              <a:gd name="T18" fmla="*/ 4 w 5"/>
              <a:gd name="T19" fmla="*/ 0 h 3"/>
              <a:gd name="T20" fmla="*/ 4 w 5"/>
              <a:gd name="T21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" h="3">
                <a:moveTo>
                  <a:pt x="4" y="2"/>
                </a:moveTo>
                <a:cubicBezTo>
                  <a:pt x="4" y="2"/>
                  <a:pt x="4" y="3"/>
                  <a:pt x="4" y="3"/>
                </a:cubicBezTo>
                <a:cubicBezTo>
                  <a:pt x="3" y="3"/>
                  <a:pt x="2" y="3"/>
                  <a:pt x="2" y="3"/>
                </a:cubicBezTo>
                <a:cubicBezTo>
                  <a:pt x="2" y="3"/>
                  <a:pt x="2" y="3"/>
                  <a:pt x="2" y="2"/>
                </a:cubicBezTo>
                <a:cubicBezTo>
                  <a:pt x="1" y="2"/>
                  <a:pt x="2" y="2"/>
                  <a:pt x="1" y="2"/>
                </a:cubicBezTo>
                <a:cubicBezTo>
                  <a:pt x="0" y="2"/>
                  <a:pt x="1" y="2"/>
                  <a:pt x="1" y="1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"/>
                  <a:pt x="5" y="1"/>
                  <a:pt x="4" y="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Freeform 402">
            <a:extLst>
              <a:ext uri="{FF2B5EF4-FFF2-40B4-BE49-F238E27FC236}">
                <a16:creationId xmlns:a16="http://schemas.microsoft.com/office/drawing/2014/main" id="{7B371D63-12A6-4C07-A20B-701B72B8DBAF}"/>
              </a:ext>
            </a:extLst>
          </p:cNvPr>
          <p:cNvSpPr>
            <a:spLocks/>
          </p:cNvSpPr>
          <p:nvPr/>
        </p:nvSpPr>
        <p:spPr bwMode="auto">
          <a:xfrm>
            <a:off x="6839441" y="5531752"/>
            <a:ext cx="26584" cy="35442"/>
          </a:xfrm>
          <a:custGeom>
            <a:avLst/>
            <a:gdLst>
              <a:gd name="T0" fmla="*/ 1 w 1"/>
              <a:gd name="T1" fmla="*/ 1 h 2"/>
              <a:gd name="T2" fmla="*/ 1 w 1"/>
              <a:gd name="T3" fmla="*/ 2 h 2"/>
              <a:gd name="T4" fmla="*/ 0 w 1"/>
              <a:gd name="T5" fmla="*/ 2 h 2"/>
              <a:gd name="T6" fmla="*/ 0 w 1"/>
              <a:gd name="T7" fmla="*/ 2 h 2"/>
              <a:gd name="T8" fmla="*/ 1 w 1"/>
              <a:gd name="T9" fmla="*/ 1 h 2"/>
              <a:gd name="T10" fmla="*/ 1 w 1"/>
              <a:gd name="T11" fmla="*/ 0 h 2"/>
              <a:gd name="T12" fmla="*/ 1 w 1"/>
              <a:gd name="T1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" h="2">
                <a:moveTo>
                  <a:pt x="1" y="1"/>
                </a:moveTo>
                <a:cubicBezTo>
                  <a:pt x="1" y="1"/>
                  <a:pt x="1" y="2"/>
                  <a:pt x="1" y="2"/>
                </a:cubicBezTo>
                <a:cubicBezTo>
                  <a:pt x="0" y="2"/>
                  <a:pt x="1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Freeform 403">
            <a:extLst>
              <a:ext uri="{FF2B5EF4-FFF2-40B4-BE49-F238E27FC236}">
                <a16:creationId xmlns:a16="http://schemas.microsoft.com/office/drawing/2014/main" id="{5CD9E241-2B26-4818-A598-DC9DEEBF71D4}"/>
              </a:ext>
            </a:extLst>
          </p:cNvPr>
          <p:cNvSpPr>
            <a:spLocks/>
          </p:cNvSpPr>
          <p:nvPr/>
        </p:nvSpPr>
        <p:spPr bwMode="auto">
          <a:xfrm>
            <a:off x="5767335" y="5753259"/>
            <a:ext cx="35442" cy="17721"/>
          </a:xfrm>
          <a:custGeom>
            <a:avLst/>
            <a:gdLst>
              <a:gd name="T0" fmla="*/ 1 w 2"/>
              <a:gd name="T1" fmla="*/ 0 h 1"/>
              <a:gd name="T2" fmla="*/ 1 w 2"/>
              <a:gd name="T3" fmla="*/ 0 h 1"/>
              <a:gd name="T4" fmla="*/ 1 w 2"/>
              <a:gd name="T5" fmla="*/ 0 h 1"/>
              <a:gd name="T6" fmla="*/ 1 w 2"/>
              <a:gd name="T7" fmla="*/ 0 h 1"/>
              <a:gd name="T8" fmla="*/ 1 w 2"/>
              <a:gd name="T9" fmla="*/ 1 h 1"/>
              <a:gd name="T10" fmla="*/ 1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2" y="0"/>
                  <a:pt x="1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404">
            <a:extLst>
              <a:ext uri="{FF2B5EF4-FFF2-40B4-BE49-F238E27FC236}">
                <a16:creationId xmlns:a16="http://schemas.microsoft.com/office/drawing/2014/main" id="{CFCF95B5-C8C9-4894-8A54-466FFD630B29}"/>
              </a:ext>
            </a:extLst>
          </p:cNvPr>
          <p:cNvSpPr>
            <a:spLocks/>
          </p:cNvSpPr>
          <p:nvPr/>
        </p:nvSpPr>
        <p:spPr bwMode="auto">
          <a:xfrm>
            <a:off x="5767335" y="5691239"/>
            <a:ext cx="35442" cy="17721"/>
          </a:xfrm>
          <a:custGeom>
            <a:avLst/>
            <a:gdLst>
              <a:gd name="T0" fmla="*/ 0 w 2"/>
              <a:gd name="T1" fmla="*/ 1 h 1"/>
              <a:gd name="T2" fmla="*/ 1 w 2"/>
              <a:gd name="T3" fmla="*/ 1 h 1"/>
              <a:gd name="T4" fmla="*/ 1 w 2"/>
              <a:gd name="T5" fmla="*/ 1 h 1"/>
              <a:gd name="T6" fmla="*/ 2 w 2"/>
              <a:gd name="T7" fmla="*/ 0 h 1"/>
              <a:gd name="T8" fmla="*/ 1 w 2"/>
              <a:gd name="T9" fmla="*/ 0 h 1"/>
              <a:gd name="T10" fmla="*/ 0 w 2"/>
              <a:gd name="T11" fmla="*/ 0 h 1"/>
              <a:gd name="T12" fmla="*/ 0 w 2"/>
              <a:gd name="T1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1">
                <a:moveTo>
                  <a:pt x="0" y="1"/>
                </a:moveTo>
                <a:cubicBezTo>
                  <a:pt x="0" y="1"/>
                  <a:pt x="0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Freeform 405">
            <a:extLst>
              <a:ext uri="{FF2B5EF4-FFF2-40B4-BE49-F238E27FC236}">
                <a16:creationId xmlns:a16="http://schemas.microsoft.com/office/drawing/2014/main" id="{0CB1C05F-3D6A-417E-A5F5-888D2B932F39}"/>
              </a:ext>
            </a:extLst>
          </p:cNvPr>
          <p:cNvSpPr>
            <a:spLocks/>
          </p:cNvSpPr>
          <p:nvPr/>
        </p:nvSpPr>
        <p:spPr bwMode="auto">
          <a:xfrm>
            <a:off x="5926822" y="5611492"/>
            <a:ext cx="62026" cy="35442"/>
          </a:xfrm>
          <a:custGeom>
            <a:avLst/>
            <a:gdLst>
              <a:gd name="T0" fmla="*/ 3 w 3"/>
              <a:gd name="T1" fmla="*/ 1 h 2"/>
              <a:gd name="T2" fmla="*/ 2 w 3"/>
              <a:gd name="T3" fmla="*/ 0 h 2"/>
              <a:gd name="T4" fmla="*/ 2 w 3"/>
              <a:gd name="T5" fmla="*/ 0 h 2"/>
              <a:gd name="T6" fmla="*/ 1 w 3"/>
              <a:gd name="T7" fmla="*/ 0 h 2"/>
              <a:gd name="T8" fmla="*/ 0 w 3"/>
              <a:gd name="T9" fmla="*/ 0 h 2"/>
              <a:gd name="T10" fmla="*/ 1 w 3"/>
              <a:gd name="T11" fmla="*/ 0 h 2"/>
              <a:gd name="T12" fmla="*/ 1 w 3"/>
              <a:gd name="T13" fmla="*/ 1 h 2"/>
              <a:gd name="T14" fmla="*/ 1 w 3"/>
              <a:gd name="T15" fmla="*/ 1 h 2"/>
              <a:gd name="T16" fmla="*/ 1 w 3"/>
              <a:gd name="T17" fmla="*/ 1 h 2"/>
              <a:gd name="T18" fmla="*/ 2 w 3"/>
              <a:gd name="T19" fmla="*/ 1 h 2"/>
              <a:gd name="T20" fmla="*/ 3 w 3"/>
              <a:gd name="T2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" h="2">
                <a:moveTo>
                  <a:pt x="3" y="1"/>
                </a:moveTo>
                <a:cubicBezTo>
                  <a:pt x="3" y="1"/>
                  <a:pt x="2" y="1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2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3" y="1"/>
                  <a:pt x="3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Freeform 406">
            <a:extLst>
              <a:ext uri="{FF2B5EF4-FFF2-40B4-BE49-F238E27FC236}">
                <a16:creationId xmlns:a16="http://schemas.microsoft.com/office/drawing/2014/main" id="{794D04B8-04EE-4F97-909B-062BCF30D585}"/>
              </a:ext>
            </a:extLst>
          </p:cNvPr>
          <p:cNvSpPr>
            <a:spLocks/>
          </p:cNvSpPr>
          <p:nvPr/>
        </p:nvSpPr>
        <p:spPr bwMode="auto">
          <a:xfrm>
            <a:off x="5802777" y="5487447"/>
            <a:ext cx="26584" cy="62026"/>
          </a:xfrm>
          <a:custGeom>
            <a:avLst/>
            <a:gdLst>
              <a:gd name="T0" fmla="*/ 0 w 1"/>
              <a:gd name="T1" fmla="*/ 0 h 3"/>
              <a:gd name="T2" fmla="*/ 0 w 1"/>
              <a:gd name="T3" fmla="*/ 1 h 3"/>
              <a:gd name="T4" fmla="*/ 0 w 1"/>
              <a:gd name="T5" fmla="*/ 1 h 3"/>
              <a:gd name="T6" fmla="*/ 1 w 1"/>
              <a:gd name="T7" fmla="*/ 2 h 3"/>
              <a:gd name="T8" fmla="*/ 1 w 1"/>
              <a:gd name="T9" fmla="*/ 2 h 3"/>
              <a:gd name="T10" fmla="*/ 1 w 1"/>
              <a:gd name="T11" fmla="*/ 1 h 3"/>
              <a:gd name="T12" fmla="*/ 0 w 1"/>
              <a:gd name="T13" fmla="*/ 1 h 3"/>
              <a:gd name="T14" fmla="*/ 0 w 1"/>
              <a:gd name="T15" fmla="*/ 0 h 3"/>
              <a:gd name="T16" fmla="*/ 0 w 1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" h="3">
                <a:moveTo>
                  <a:pt x="0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" y="2"/>
                  <a:pt x="1" y="3"/>
                  <a:pt x="1" y="2"/>
                </a:cubicBezTo>
                <a:cubicBezTo>
                  <a:pt x="1" y="2"/>
                  <a:pt x="1" y="2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Line 407">
            <a:extLst>
              <a:ext uri="{FF2B5EF4-FFF2-40B4-BE49-F238E27FC236}">
                <a16:creationId xmlns:a16="http://schemas.microsoft.com/office/drawing/2014/main" id="{CC1F7177-77C7-4AB5-8178-EFA6A29879DE}"/>
              </a:ext>
            </a:extLst>
          </p:cNvPr>
          <p:cNvSpPr>
            <a:spLocks noChangeShapeType="1"/>
          </p:cNvSpPr>
          <p:nvPr/>
        </p:nvSpPr>
        <p:spPr bwMode="auto">
          <a:xfrm>
            <a:off x="5944543" y="5611492"/>
            <a:ext cx="0" cy="0"/>
          </a:xfrm>
          <a:prstGeom prst="line">
            <a:avLst/>
          </a:prstGeom>
          <a:solidFill>
            <a:schemeClr val="tx1">
              <a:alpha val="42000"/>
            </a:schemeClr>
          </a:solidFill>
          <a:ln w="9525">
            <a:solidFill>
              <a:schemeClr val="bg1">
                <a:lumMod val="85000"/>
                <a:alpha val="4000"/>
              </a:schemeClr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Line 408">
            <a:extLst>
              <a:ext uri="{FF2B5EF4-FFF2-40B4-BE49-F238E27FC236}">
                <a16:creationId xmlns:a16="http://schemas.microsoft.com/office/drawing/2014/main" id="{3B88DA19-F205-43EF-974C-46D6A3C569D7}"/>
              </a:ext>
            </a:extLst>
          </p:cNvPr>
          <p:cNvSpPr>
            <a:spLocks noChangeShapeType="1"/>
          </p:cNvSpPr>
          <p:nvPr/>
        </p:nvSpPr>
        <p:spPr bwMode="auto">
          <a:xfrm>
            <a:off x="5944543" y="5611492"/>
            <a:ext cx="0" cy="0"/>
          </a:xfrm>
          <a:prstGeom prst="line">
            <a:avLst/>
          </a:pr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Freeform 409">
            <a:extLst>
              <a:ext uri="{FF2B5EF4-FFF2-40B4-BE49-F238E27FC236}">
                <a16:creationId xmlns:a16="http://schemas.microsoft.com/office/drawing/2014/main" id="{3ADBB719-AD79-48BE-8884-4ACA21DEDF9F}"/>
              </a:ext>
            </a:extLst>
          </p:cNvPr>
          <p:cNvSpPr>
            <a:spLocks/>
          </p:cNvSpPr>
          <p:nvPr/>
        </p:nvSpPr>
        <p:spPr bwMode="auto">
          <a:xfrm>
            <a:off x="5909102" y="5363401"/>
            <a:ext cx="79746" cy="88604"/>
          </a:xfrm>
          <a:custGeom>
            <a:avLst/>
            <a:gdLst>
              <a:gd name="T0" fmla="*/ 2 w 4"/>
              <a:gd name="T1" fmla="*/ 0 h 4"/>
              <a:gd name="T2" fmla="*/ 1 w 4"/>
              <a:gd name="T3" fmla="*/ 1 h 4"/>
              <a:gd name="T4" fmla="*/ 0 w 4"/>
              <a:gd name="T5" fmla="*/ 1 h 4"/>
              <a:gd name="T6" fmla="*/ 1 w 4"/>
              <a:gd name="T7" fmla="*/ 2 h 4"/>
              <a:gd name="T8" fmla="*/ 2 w 4"/>
              <a:gd name="T9" fmla="*/ 2 h 4"/>
              <a:gd name="T10" fmla="*/ 2 w 4"/>
              <a:gd name="T11" fmla="*/ 3 h 4"/>
              <a:gd name="T12" fmla="*/ 3 w 4"/>
              <a:gd name="T13" fmla="*/ 4 h 4"/>
              <a:gd name="T14" fmla="*/ 3 w 4"/>
              <a:gd name="T15" fmla="*/ 3 h 4"/>
              <a:gd name="T16" fmla="*/ 3 w 4"/>
              <a:gd name="T17" fmla="*/ 4 h 4"/>
              <a:gd name="T18" fmla="*/ 4 w 4"/>
              <a:gd name="T19" fmla="*/ 3 h 4"/>
              <a:gd name="T20" fmla="*/ 4 w 4"/>
              <a:gd name="T21" fmla="*/ 3 h 4"/>
              <a:gd name="T22" fmla="*/ 3 w 4"/>
              <a:gd name="T23" fmla="*/ 3 h 4"/>
              <a:gd name="T24" fmla="*/ 3 w 4"/>
              <a:gd name="T25" fmla="*/ 2 h 4"/>
              <a:gd name="T26" fmla="*/ 3 w 4"/>
              <a:gd name="T27" fmla="*/ 2 h 4"/>
              <a:gd name="T28" fmla="*/ 3 w 4"/>
              <a:gd name="T29" fmla="*/ 2 h 4"/>
              <a:gd name="T30" fmla="*/ 3 w 4"/>
              <a:gd name="T31" fmla="*/ 1 h 4"/>
              <a:gd name="T32" fmla="*/ 2 w 4"/>
              <a:gd name="T33" fmla="*/ 1 h 4"/>
              <a:gd name="T34" fmla="*/ 2 w 4"/>
              <a:gd name="T35" fmla="*/ 1 h 4"/>
              <a:gd name="T36" fmla="*/ 2 w 4"/>
              <a:gd name="T37" fmla="*/ 0 h 4"/>
              <a:gd name="T38" fmla="*/ 2 w 4"/>
              <a:gd name="T3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" h="4">
                <a:moveTo>
                  <a:pt x="2" y="0"/>
                </a:moveTo>
                <a:cubicBezTo>
                  <a:pt x="2" y="0"/>
                  <a:pt x="1" y="0"/>
                  <a:pt x="1" y="1"/>
                </a:cubicBezTo>
                <a:cubicBezTo>
                  <a:pt x="1" y="1"/>
                  <a:pt x="1" y="1"/>
                  <a:pt x="0" y="1"/>
                </a:cubicBezTo>
                <a:cubicBezTo>
                  <a:pt x="0" y="2"/>
                  <a:pt x="0" y="2"/>
                  <a:pt x="1" y="2"/>
                </a:cubicBezTo>
                <a:cubicBezTo>
                  <a:pt x="1" y="2"/>
                  <a:pt x="1" y="1"/>
                  <a:pt x="2" y="2"/>
                </a:cubicBezTo>
                <a:cubicBezTo>
                  <a:pt x="2" y="2"/>
                  <a:pt x="2" y="2"/>
                  <a:pt x="2" y="3"/>
                </a:cubicBezTo>
                <a:cubicBezTo>
                  <a:pt x="2" y="3"/>
                  <a:pt x="2" y="4"/>
                  <a:pt x="3" y="4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4"/>
                </a:cubicBezTo>
                <a:cubicBezTo>
                  <a:pt x="3" y="4"/>
                  <a:pt x="4" y="4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3" y="3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0"/>
                </a:cubicBezTo>
                <a:cubicBezTo>
                  <a:pt x="2" y="0"/>
                  <a:pt x="2" y="0"/>
                  <a:pt x="2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Freeform 411">
            <a:extLst>
              <a:ext uri="{FF2B5EF4-FFF2-40B4-BE49-F238E27FC236}">
                <a16:creationId xmlns:a16="http://schemas.microsoft.com/office/drawing/2014/main" id="{F3061AC7-C95B-4310-859B-21B5F6B8C09E}"/>
              </a:ext>
            </a:extLst>
          </p:cNvPr>
          <p:cNvSpPr>
            <a:spLocks/>
          </p:cNvSpPr>
          <p:nvPr/>
        </p:nvSpPr>
        <p:spPr bwMode="auto">
          <a:xfrm>
            <a:off x="10578529" y="2882491"/>
            <a:ext cx="389858" cy="602507"/>
          </a:xfrm>
          <a:custGeom>
            <a:avLst/>
            <a:gdLst>
              <a:gd name="T0" fmla="*/ 18 w 19"/>
              <a:gd name="T1" fmla="*/ 13 h 30"/>
              <a:gd name="T2" fmla="*/ 18 w 19"/>
              <a:gd name="T3" fmla="*/ 12 h 30"/>
              <a:gd name="T4" fmla="*/ 18 w 19"/>
              <a:gd name="T5" fmla="*/ 11 h 30"/>
              <a:gd name="T6" fmla="*/ 16 w 19"/>
              <a:gd name="T7" fmla="*/ 10 h 30"/>
              <a:gd name="T8" fmla="*/ 15 w 19"/>
              <a:gd name="T9" fmla="*/ 10 h 30"/>
              <a:gd name="T10" fmla="*/ 14 w 19"/>
              <a:gd name="T11" fmla="*/ 10 h 30"/>
              <a:gd name="T12" fmla="*/ 12 w 19"/>
              <a:gd name="T13" fmla="*/ 6 h 30"/>
              <a:gd name="T14" fmla="*/ 10 w 19"/>
              <a:gd name="T15" fmla="*/ 1 h 30"/>
              <a:gd name="T16" fmla="*/ 9 w 19"/>
              <a:gd name="T17" fmla="*/ 1 h 30"/>
              <a:gd name="T18" fmla="*/ 8 w 19"/>
              <a:gd name="T19" fmla="*/ 0 h 30"/>
              <a:gd name="T20" fmla="*/ 6 w 19"/>
              <a:gd name="T21" fmla="*/ 0 h 30"/>
              <a:gd name="T22" fmla="*/ 5 w 19"/>
              <a:gd name="T23" fmla="*/ 1 h 30"/>
              <a:gd name="T24" fmla="*/ 4 w 19"/>
              <a:gd name="T25" fmla="*/ 1 h 30"/>
              <a:gd name="T26" fmla="*/ 1 w 19"/>
              <a:gd name="T27" fmla="*/ 6 h 30"/>
              <a:gd name="T28" fmla="*/ 2 w 19"/>
              <a:gd name="T29" fmla="*/ 11 h 30"/>
              <a:gd name="T30" fmla="*/ 1 w 19"/>
              <a:gd name="T31" fmla="*/ 13 h 30"/>
              <a:gd name="T32" fmla="*/ 0 w 19"/>
              <a:gd name="T33" fmla="*/ 15 h 30"/>
              <a:gd name="T34" fmla="*/ 4 w 19"/>
              <a:gd name="T35" fmla="*/ 28 h 30"/>
              <a:gd name="T36" fmla="*/ 6 w 19"/>
              <a:gd name="T37" fmla="*/ 28 h 30"/>
              <a:gd name="T38" fmla="*/ 8 w 19"/>
              <a:gd name="T39" fmla="*/ 26 h 30"/>
              <a:gd name="T40" fmla="*/ 7 w 19"/>
              <a:gd name="T41" fmla="*/ 25 h 30"/>
              <a:gd name="T42" fmla="*/ 7 w 19"/>
              <a:gd name="T43" fmla="*/ 24 h 30"/>
              <a:gd name="T44" fmla="*/ 8 w 19"/>
              <a:gd name="T45" fmla="*/ 23 h 30"/>
              <a:gd name="T46" fmla="*/ 9 w 19"/>
              <a:gd name="T47" fmla="*/ 24 h 30"/>
              <a:gd name="T48" fmla="*/ 9 w 19"/>
              <a:gd name="T49" fmla="*/ 22 h 30"/>
              <a:gd name="T50" fmla="*/ 10 w 19"/>
              <a:gd name="T51" fmla="*/ 21 h 30"/>
              <a:gd name="T52" fmla="*/ 11 w 19"/>
              <a:gd name="T53" fmla="*/ 22 h 30"/>
              <a:gd name="T54" fmla="*/ 11 w 19"/>
              <a:gd name="T55" fmla="*/ 20 h 30"/>
              <a:gd name="T56" fmla="*/ 11 w 19"/>
              <a:gd name="T57" fmla="*/ 17 h 30"/>
              <a:gd name="T58" fmla="*/ 12 w 19"/>
              <a:gd name="T59" fmla="*/ 18 h 30"/>
              <a:gd name="T60" fmla="*/ 13 w 19"/>
              <a:gd name="T61" fmla="*/ 17 h 30"/>
              <a:gd name="T62" fmla="*/ 14 w 19"/>
              <a:gd name="T63" fmla="*/ 18 h 30"/>
              <a:gd name="T64" fmla="*/ 14 w 19"/>
              <a:gd name="T65" fmla="*/ 17 h 30"/>
              <a:gd name="T66" fmla="*/ 15 w 19"/>
              <a:gd name="T67" fmla="*/ 18 h 30"/>
              <a:gd name="T68" fmla="*/ 16 w 19"/>
              <a:gd name="T69" fmla="*/ 17 h 30"/>
              <a:gd name="T70" fmla="*/ 16 w 19"/>
              <a:gd name="T71" fmla="*/ 16 h 30"/>
              <a:gd name="T72" fmla="*/ 16 w 19"/>
              <a:gd name="T73" fmla="*/ 16 h 30"/>
              <a:gd name="T74" fmla="*/ 17 w 19"/>
              <a:gd name="T75" fmla="*/ 15 h 30"/>
              <a:gd name="T76" fmla="*/ 19 w 19"/>
              <a:gd name="T77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" h="30">
                <a:moveTo>
                  <a:pt x="18" y="13"/>
                </a:moveTo>
                <a:cubicBezTo>
                  <a:pt x="18" y="13"/>
                  <a:pt x="18" y="13"/>
                  <a:pt x="18" y="13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1"/>
                </a:cubicBezTo>
                <a:cubicBezTo>
                  <a:pt x="18" y="11"/>
                  <a:pt x="17" y="11"/>
                  <a:pt x="17" y="10"/>
                </a:cubicBezTo>
                <a:cubicBezTo>
                  <a:pt x="17" y="10"/>
                  <a:pt x="16" y="10"/>
                  <a:pt x="16" y="10"/>
                </a:cubicBezTo>
                <a:cubicBezTo>
                  <a:pt x="16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3" y="10"/>
                  <a:pt x="13" y="9"/>
                </a:cubicBezTo>
                <a:cubicBezTo>
                  <a:pt x="13" y="9"/>
                  <a:pt x="12" y="6"/>
                  <a:pt x="12" y="6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9" y="1"/>
                  <a:pt x="9" y="1"/>
                </a:cubicBezTo>
                <a:cubicBezTo>
                  <a:pt x="9" y="1"/>
                  <a:pt x="9" y="1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7" y="0"/>
                  <a:pt x="7" y="0"/>
                </a:cubicBezTo>
                <a:cubicBezTo>
                  <a:pt x="7" y="0"/>
                  <a:pt x="7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5" y="1"/>
                </a:cubicBezTo>
                <a:cubicBezTo>
                  <a:pt x="5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3" y="0"/>
                  <a:pt x="3" y="0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0" y="7"/>
                  <a:pt x="1" y="8"/>
                </a:cubicBezTo>
                <a:cubicBezTo>
                  <a:pt x="2" y="10"/>
                  <a:pt x="2" y="10"/>
                  <a:pt x="2" y="11"/>
                </a:cubicBezTo>
                <a:cubicBezTo>
                  <a:pt x="1" y="11"/>
                  <a:pt x="1" y="12"/>
                  <a:pt x="2" y="12"/>
                </a:cubicBezTo>
                <a:cubicBezTo>
                  <a:pt x="2" y="12"/>
                  <a:pt x="1" y="13"/>
                  <a:pt x="1" y="13"/>
                </a:cubicBezTo>
                <a:cubicBezTo>
                  <a:pt x="1" y="13"/>
                  <a:pt x="1" y="13"/>
                  <a:pt x="1" y="14"/>
                </a:cubicBezTo>
                <a:cubicBezTo>
                  <a:pt x="1" y="14"/>
                  <a:pt x="1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8"/>
                  <a:pt x="5" y="30"/>
                  <a:pt x="6" y="29"/>
                </a:cubicBezTo>
                <a:cubicBezTo>
                  <a:pt x="6" y="29"/>
                  <a:pt x="6" y="29"/>
                  <a:pt x="6" y="28"/>
                </a:cubicBezTo>
                <a:cubicBezTo>
                  <a:pt x="7" y="28"/>
                  <a:pt x="7" y="27"/>
                  <a:pt x="6" y="27"/>
                </a:cubicBezTo>
                <a:cubicBezTo>
                  <a:pt x="6" y="27"/>
                  <a:pt x="8" y="27"/>
                  <a:pt x="8" y="26"/>
                </a:cubicBezTo>
                <a:cubicBezTo>
                  <a:pt x="8" y="26"/>
                  <a:pt x="7" y="26"/>
                  <a:pt x="7" y="26"/>
                </a:cubicBezTo>
                <a:cubicBezTo>
                  <a:pt x="7" y="26"/>
                  <a:pt x="7" y="26"/>
                  <a:pt x="7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4"/>
                  <a:pt x="8" y="24"/>
                  <a:pt x="7" y="24"/>
                </a:cubicBezTo>
                <a:cubicBezTo>
                  <a:pt x="7" y="24"/>
                  <a:pt x="7" y="23"/>
                  <a:pt x="7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9" y="23"/>
                  <a:pt x="9" y="24"/>
                  <a:pt x="9" y="24"/>
                </a:cubicBezTo>
                <a:cubicBezTo>
                  <a:pt x="10" y="24"/>
                  <a:pt x="10" y="24"/>
                  <a:pt x="9" y="23"/>
                </a:cubicBezTo>
                <a:cubicBezTo>
                  <a:pt x="9" y="23"/>
                  <a:pt x="9" y="23"/>
                  <a:pt x="9" y="22"/>
                </a:cubicBezTo>
                <a:cubicBezTo>
                  <a:pt x="9" y="22"/>
                  <a:pt x="10" y="22"/>
                  <a:pt x="10" y="22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0" y="21"/>
                  <a:pt x="11" y="21"/>
                </a:cubicBezTo>
                <a:cubicBezTo>
                  <a:pt x="11" y="21"/>
                  <a:pt x="11" y="22"/>
                  <a:pt x="11" y="22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0"/>
                  <a:pt x="11" y="20"/>
                </a:cubicBezTo>
                <a:cubicBezTo>
                  <a:pt x="11" y="20"/>
                  <a:pt x="11" y="19"/>
                  <a:pt x="11" y="19"/>
                </a:cubicBezTo>
                <a:cubicBezTo>
                  <a:pt x="11" y="18"/>
                  <a:pt x="11" y="17"/>
                  <a:pt x="11" y="17"/>
                </a:cubicBezTo>
                <a:cubicBezTo>
                  <a:pt x="11" y="17"/>
                  <a:pt x="12" y="17"/>
                  <a:pt x="12" y="18"/>
                </a:cubicBezTo>
                <a:cubicBezTo>
                  <a:pt x="12" y="18"/>
                  <a:pt x="12" y="19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3" y="17"/>
                  <a:pt x="13" y="17"/>
                </a:cubicBezTo>
                <a:cubicBezTo>
                  <a:pt x="13" y="17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5" y="18"/>
                  <a:pt x="14" y="18"/>
                  <a:pt x="14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5" y="17"/>
                  <a:pt x="15" y="18"/>
                  <a:pt x="15" y="18"/>
                </a:cubicBezTo>
                <a:cubicBezTo>
                  <a:pt x="15" y="18"/>
                  <a:pt x="15" y="17"/>
                  <a:pt x="15" y="17"/>
                </a:cubicBezTo>
                <a:cubicBezTo>
                  <a:pt x="15" y="17"/>
                  <a:pt x="15" y="16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7" y="16"/>
                  <a:pt x="17" y="16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8" y="15"/>
                  <a:pt x="18" y="15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3"/>
                  <a:pt x="18" y="13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Freeform 412">
            <a:extLst>
              <a:ext uri="{FF2B5EF4-FFF2-40B4-BE49-F238E27FC236}">
                <a16:creationId xmlns:a16="http://schemas.microsoft.com/office/drawing/2014/main" id="{544EF504-4AF3-48EF-B0C0-1CF8E4E4FE36}"/>
              </a:ext>
            </a:extLst>
          </p:cNvPr>
          <p:cNvSpPr>
            <a:spLocks/>
          </p:cNvSpPr>
          <p:nvPr/>
        </p:nvSpPr>
        <p:spPr bwMode="auto">
          <a:xfrm>
            <a:off x="6963486" y="3892576"/>
            <a:ext cx="753137" cy="602507"/>
          </a:xfrm>
          <a:custGeom>
            <a:avLst/>
            <a:gdLst>
              <a:gd name="T0" fmla="*/ 37 w 37"/>
              <a:gd name="T1" fmla="*/ 10 h 30"/>
              <a:gd name="T2" fmla="*/ 37 w 37"/>
              <a:gd name="T3" fmla="*/ 5 h 30"/>
              <a:gd name="T4" fmla="*/ 27 w 37"/>
              <a:gd name="T5" fmla="*/ 3 h 30"/>
              <a:gd name="T6" fmla="*/ 4 w 37"/>
              <a:gd name="T7" fmla="*/ 1 h 30"/>
              <a:gd name="T8" fmla="*/ 4 w 37"/>
              <a:gd name="T9" fmla="*/ 0 h 30"/>
              <a:gd name="T10" fmla="*/ 0 w 37"/>
              <a:gd name="T11" fmla="*/ 25 h 30"/>
              <a:gd name="T12" fmla="*/ 35 w 37"/>
              <a:gd name="T13" fmla="*/ 30 h 30"/>
              <a:gd name="T14" fmla="*/ 35 w 37"/>
              <a:gd name="T15" fmla="*/ 30 h 30"/>
              <a:gd name="T16" fmla="*/ 35 w 37"/>
              <a:gd name="T17" fmla="*/ 30 h 30"/>
              <a:gd name="T18" fmla="*/ 35 w 37"/>
              <a:gd name="T19" fmla="*/ 30 h 30"/>
              <a:gd name="T20" fmla="*/ 37 w 37"/>
              <a:gd name="T21" fmla="*/ 10 h 30"/>
              <a:gd name="T22" fmla="*/ 37 w 37"/>
              <a:gd name="T23" fmla="*/ 1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" h="30">
                <a:moveTo>
                  <a:pt x="37" y="10"/>
                </a:moveTo>
                <a:cubicBezTo>
                  <a:pt x="37" y="5"/>
                  <a:pt x="37" y="5"/>
                  <a:pt x="37" y="5"/>
                </a:cubicBezTo>
                <a:cubicBezTo>
                  <a:pt x="27" y="3"/>
                  <a:pt x="27" y="3"/>
                  <a:pt x="27" y="3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4" y="0"/>
                  <a:pt x="4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2" y="26"/>
                  <a:pt x="23" y="29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Freeform 413">
            <a:extLst>
              <a:ext uri="{FF2B5EF4-FFF2-40B4-BE49-F238E27FC236}">
                <a16:creationId xmlns:a16="http://schemas.microsoft.com/office/drawing/2014/main" id="{7D0B6CA6-4A6B-4BB3-9950-F0EBA8B0B7EC}"/>
              </a:ext>
            </a:extLst>
          </p:cNvPr>
          <p:cNvSpPr>
            <a:spLocks/>
          </p:cNvSpPr>
          <p:nvPr/>
        </p:nvSpPr>
        <p:spPr bwMode="auto">
          <a:xfrm>
            <a:off x="6431862" y="3688790"/>
            <a:ext cx="611370" cy="708832"/>
          </a:xfrm>
          <a:custGeom>
            <a:avLst/>
            <a:gdLst>
              <a:gd name="T0" fmla="*/ 20 w 30"/>
              <a:gd name="T1" fmla="*/ 9 h 35"/>
              <a:gd name="T2" fmla="*/ 21 w 30"/>
              <a:gd name="T3" fmla="*/ 2 h 35"/>
              <a:gd name="T4" fmla="*/ 7 w 30"/>
              <a:gd name="T5" fmla="*/ 0 h 35"/>
              <a:gd name="T6" fmla="*/ 0 w 30"/>
              <a:gd name="T7" fmla="*/ 31 h 35"/>
              <a:gd name="T8" fmla="*/ 26 w 30"/>
              <a:gd name="T9" fmla="*/ 35 h 35"/>
              <a:gd name="T10" fmla="*/ 26 w 30"/>
              <a:gd name="T11" fmla="*/ 35 h 35"/>
              <a:gd name="T12" fmla="*/ 26 w 30"/>
              <a:gd name="T13" fmla="*/ 35 h 35"/>
              <a:gd name="T14" fmla="*/ 30 w 30"/>
              <a:gd name="T15" fmla="*/ 10 h 35"/>
              <a:gd name="T16" fmla="*/ 20 w 30"/>
              <a:gd name="T17" fmla="*/ 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35">
                <a:moveTo>
                  <a:pt x="20" y="9"/>
                </a:moveTo>
                <a:cubicBezTo>
                  <a:pt x="21" y="2"/>
                  <a:pt x="21" y="2"/>
                  <a:pt x="21" y="2"/>
                </a:cubicBezTo>
                <a:cubicBezTo>
                  <a:pt x="7" y="0"/>
                  <a:pt x="7" y="0"/>
                  <a:pt x="7" y="0"/>
                </a:cubicBezTo>
                <a:cubicBezTo>
                  <a:pt x="0" y="31"/>
                  <a:pt x="0" y="31"/>
                  <a:pt x="0" y="31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30" y="10"/>
                  <a:pt x="30" y="10"/>
                  <a:pt x="30" y="10"/>
                </a:cubicBezTo>
                <a:lnTo>
                  <a:pt x="20" y="9"/>
                </a:lnTo>
                <a:close/>
              </a:path>
            </a:pathLst>
          </a:custGeom>
          <a:solidFill>
            <a:srgbClr val="FFC814"/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414">
            <a:extLst>
              <a:ext uri="{FF2B5EF4-FFF2-40B4-BE49-F238E27FC236}">
                <a16:creationId xmlns:a16="http://schemas.microsoft.com/office/drawing/2014/main" id="{027383D2-9A3E-4673-84E5-AECCB2544BC7}"/>
              </a:ext>
            </a:extLst>
          </p:cNvPr>
          <p:cNvSpPr>
            <a:spLocks/>
          </p:cNvSpPr>
          <p:nvPr/>
        </p:nvSpPr>
        <p:spPr bwMode="auto">
          <a:xfrm>
            <a:off x="9178586" y="3343231"/>
            <a:ext cx="425299" cy="531624"/>
          </a:xfrm>
          <a:custGeom>
            <a:avLst/>
            <a:gdLst>
              <a:gd name="T0" fmla="*/ 19 w 21"/>
              <a:gd name="T1" fmla="*/ 26 h 26"/>
              <a:gd name="T2" fmla="*/ 20 w 21"/>
              <a:gd name="T3" fmla="*/ 23 h 26"/>
              <a:gd name="T4" fmla="*/ 20 w 21"/>
              <a:gd name="T5" fmla="*/ 21 h 26"/>
              <a:gd name="T6" fmla="*/ 21 w 21"/>
              <a:gd name="T7" fmla="*/ 20 h 26"/>
              <a:gd name="T8" fmla="*/ 21 w 21"/>
              <a:gd name="T9" fmla="*/ 18 h 26"/>
              <a:gd name="T10" fmla="*/ 21 w 21"/>
              <a:gd name="T11" fmla="*/ 16 h 26"/>
              <a:gd name="T12" fmla="*/ 19 w 21"/>
              <a:gd name="T13" fmla="*/ 11 h 26"/>
              <a:gd name="T14" fmla="*/ 17 w 21"/>
              <a:gd name="T15" fmla="*/ 11 h 26"/>
              <a:gd name="T16" fmla="*/ 16 w 21"/>
              <a:gd name="T17" fmla="*/ 12 h 26"/>
              <a:gd name="T18" fmla="*/ 15 w 21"/>
              <a:gd name="T19" fmla="*/ 13 h 26"/>
              <a:gd name="T20" fmla="*/ 14 w 21"/>
              <a:gd name="T21" fmla="*/ 14 h 26"/>
              <a:gd name="T22" fmla="*/ 14 w 21"/>
              <a:gd name="T23" fmla="*/ 11 h 26"/>
              <a:gd name="T24" fmla="*/ 15 w 21"/>
              <a:gd name="T25" fmla="*/ 11 h 26"/>
              <a:gd name="T26" fmla="*/ 16 w 21"/>
              <a:gd name="T27" fmla="*/ 8 h 26"/>
              <a:gd name="T28" fmla="*/ 15 w 21"/>
              <a:gd name="T29" fmla="*/ 5 h 26"/>
              <a:gd name="T30" fmla="*/ 15 w 21"/>
              <a:gd name="T31" fmla="*/ 4 h 26"/>
              <a:gd name="T32" fmla="*/ 15 w 21"/>
              <a:gd name="T33" fmla="*/ 3 h 26"/>
              <a:gd name="T34" fmla="*/ 13 w 21"/>
              <a:gd name="T35" fmla="*/ 2 h 26"/>
              <a:gd name="T36" fmla="*/ 12 w 21"/>
              <a:gd name="T37" fmla="*/ 2 h 26"/>
              <a:gd name="T38" fmla="*/ 10 w 21"/>
              <a:gd name="T39" fmla="*/ 1 h 26"/>
              <a:gd name="T40" fmla="*/ 9 w 21"/>
              <a:gd name="T41" fmla="*/ 0 h 26"/>
              <a:gd name="T42" fmla="*/ 7 w 21"/>
              <a:gd name="T43" fmla="*/ 0 h 26"/>
              <a:gd name="T44" fmla="*/ 7 w 21"/>
              <a:gd name="T45" fmla="*/ 2 h 26"/>
              <a:gd name="T46" fmla="*/ 6 w 21"/>
              <a:gd name="T47" fmla="*/ 5 h 26"/>
              <a:gd name="T48" fmla="*/ 5 w 21"/>
              <a:gd name="T49" fmla="*/ 6 h 26"/>
              <a:gd name="T50" fmla="*/ 5 w 21"/>
              <a:gd name="T51" fmla="*/ 4 h 26"/>
              <a:gd name="T52" fmla="*/ 3 w 21"/>
              <a:gd name="T53" fmla="*/ 6 h 26"/>
              <a:gd name="T54" fmla="*/ 1 w 21"/>
              <a:gd name="T55" fmla="*/ 9 h 26"/>
              <a:gd name="T56" fmla="*/ 1 w 21"/>
              <a:gd name="T57" fmla="*/ 13 h 26"/>
              <a:gd name="T58" fmla="*/ 2 w 21"/>
              <a:gd name="T59" fmla="*/ 16 h 26"/>
              <a:gd name="T60" fmla="*/ 3 w 21"/>
              <a:gd name="T61" fmla="*/ 19 h 26"/>
              <a:gd name="T62" fmla="*/ 2 w 21"/>
              <a:gd name="T63" fmla="*/ 25 h 26"/>
              <a:gd name="T64" fmla="*/ 10 w 21"/>
              <a:gd name="T65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1" h="26">
                <a:moveTo>
                  <a:pt x="11" y="26"/>
                </a:moveTo>
                <a:cubicBezTo>
                  <a:pt x="19" y="26"/>
                  <a:pt x="19" y="26"/>
                  <a:pt x="19" y="26"/>
                </a:cubicBezTo>
                <a:cubicBezTo>
                  <a:pt x="19" y="25"/>
                  <a:pt x="19" y="25"/>
                  <a:pt x="19" y="24"/>
                </a:cubicBezTo>
                <a:cubicBezTo>
                  <a:pt x="19" y="24"/>
                  <a:pt x="20" y="24"/>
                  <a:pt x="20" y="23"/>
                </a:cubicBezTo>
                <a:cubicBezTo>
                  <a:pt x="20" y="23"/>
                  <a:pt x="20" y="23"/>
                  <a:pt x="20" y="22"/>
                </a:cubicBezTo>
                <a:cubicBezTo>
                  <a:pt x="20" y="22"/>
                  <a:pt x="20" y="21"/>
                  <a:pt x="20" y="21"/>
                </a:cubicBezTo>
                <a:cubicBezTo>
                  <a:pt x="20" y="21"/>
                  <a:pt x="20" y="20"/>
                  <a:pt x="20" y="20"/>
                </a:cubicBezTo>
                <a:cubicBezTo>
                  <a:pt x="20" y="20"/>
                  <a:pt x="20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19"/>
                  <a:pt x="21" y="19"/>
                  <a:pt x="21" y="18"/>
                </a:cubicBezTo>
                <a:cubicBezTo>
                  <a:pt x="21" y="18"/>
                  <a:pt x="21" y="17"/>
                  <a:pt x="21" y="17"/>
                </a:cubicBezTo>
                <a:cubicBezTo>
                  <a:pt x="21" y="17"/>
                  <a:pt x="21" y="16"/>
                  <a:pt x="21" y="16"/>
                </a:cubicBezTo>
                <a:cubicBezTo>
                  <a:pt x="21" y="16"/>
                  <a:pt x="21" y="15"/>
                  <a:pt x="21" y="14"/>
                </a:cubicBezTo>
                <a:cubicBezTo>
                  <a:pt x="20" y="13"/>
                  <a:pt x="20" y="12"/>
                  <a:pt x="19" y="11"/>
                </a:cubicBezTo>
                <a:cubicBezTo>
                  <a:pt x="19" y="11"/>
                  <a:pt x="18" y="10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6" y="11"/>
                  <a:pt x="16" y="11"/>
                </a:cubicBezTo>
                <a:cubicBezTo>
                  <a:pt x="16" y="11"/>
                  <a:pt x="16" y="11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4"/>
                  <a:pt x="14" y="14"/>
                </a:cubicBezTo>
                <a:cubicBezTo>
                  <a:pt x="14" y="13"/>
                  <a:pt x="13" y="13"/>
                  <a:pt x="13" y="12"/>
                </a:cubicBezTo>
                <a:cubicBezTo>
                  <a:pt x="13" y="11"/>
                  <a:pt x="14" y="11"/>
                  <a:pt x="14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0"/>
                  <a:pt x="15" y="10"/>
                </a:cubicBezTo>
                <a:cubicBezTo>
                  <a:pt x="15" y="9"/>
                  <a:pt x="16" y="8"/>
                  <a:pt x="16" y="8"/>
                </a:cubicBezTo>
                <a:cubicBezTo>
                  <a:pt x="15" y="7"/>
                  <a:pt x="15" y="7"/>
                  <a:pt x="15" y="6"/>
                </a:cubicBezTo>
                <a:cubicBezTo>
                  <a:pt x="15" y="6"/>
                  <a:pt x="15" y="5"/>
                  <a:pt x="15" y="5"/>
                </a:cubicBezTo>
                <a:cubicBezTo>
                  <a:pt x="14" y="5"/>
                  <a:pt x="14" y="4"/>
                  <a:pt x="15" y="4"/>
                </a:cubicBezTo>
                <a:cubicBezTo>
                  <a:pt x="15" y="4"/>
                  <a:pt x="15" y="5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2"/>
                  <a:pt x="14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1" y="2"/>
                  <a:pt x="11" y="1"/>
                  <a:pt x="11" y="1"/>
                </a:cubicBezTo>
                <a:cubicBezTo>
                  <a:pt x="11" y="1"/>
                  <a:pt x="11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1"/>
                  <a:pt x="9" y="0"/>
                  <a:pt x="9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7" y="0"/>
                  <a:pt x="7" y="0"/>
                </a:cubicBezTo>
                <a:cubicBezTo>
                  <a:pt x="7" y="0"/>
                  <a:pt x="8" y="1"/>
                  <a:pt x="7" y="1"/>
                </a:cubicBezTo>
                <a:cubicBezTo>
                  <a:pt x="7" y="1"/>
                  <a:pt x="7" y="1"/>
                  <a:pt x="7" y="2"/>
                </a:cubicBezTo>
                <a:cubicBezTo>
                  <a:pt x="7" y="2"/>
                  <a:pt x="8" y="2"/>
                  <a:pt x="7" y="3"/>
                </a:cubicBezTo>
                <a:cubicBezTo>
                  <a:pt x="7" y="3"/>
                  <a:pt x="6" y="3"/>
                  <a:pt x="6" y="5"/>
                </a:cubicBezTo>
                <a:cubicBezTo>
                  <a:pt x="6" y="6"/>
                  <a:pt x="6" y="7"/>
                  <a:pt x="6" y="7"/>
                </a:cubicBezTo>
                <a:cubicBezTo>
                  <a:pt x="6" y="7"/>
                  <a:pt x="5" y="7"/>
                  <a:pt x="5" y="6"/>
                </a:cubicBezTo>
                <a:cubicBezTo>
                  <a:pt x="5" y="6"/>
                  <a:pt x="5" y="7"/>
                  <a:pt x="5" y="6"/>
                </a:cubicBezTo>
                <a:cubicBezTo>
                  <a:pt x="5" y="6"/>
                  <a:pt x="5" y="4"/>
                  <a:pt x="5" y="4"/>
                </a:cubicBezTo>
                <a:cubicBezTo>
                  <a:pt x="5" y="4"/>
                  <a:pt x="5" y="5"/>
                  <a:pt x="4" y="5"/>
                </a:cubicBezTo>
                <a:cubicBezTo>
                  <a:pt x="4" y="5"/>
                  <a:pt x="4" y="6"/>
                  <a:pt x="3" y="6"/>
                </a:cubicBezTo>
                <a:cubicBezTo>
                  <a:pt x="3" y="6"/>
                  <a:pt x="3" y="7"/>
                  <a:pt x="2" y="7"/>
                </a:cubicBezTo>
                <a:cubicBezTo>
                  <a:pt x="2" y="7"/>
                  <a:pt x="1" y="8"/>
                  <a:pt x="1" y="9"/>
                </a:cubicBezTo>
                <a:cubicBezTo>
                  <a:pt x="2" y="10"/>
                  <a:pt x="2" y="11"/>
                  <a:pt x="1" y="11"/>
                </a:cubicBezTo>
                <a:cubicBezTo>
                  <a:pt x="1" y="12"/>
                  <a:pt x="1" y="12"/>
                  <a:pt x="1" y="13"/>
                </a:cubicBezTo>
                <a:cubicBezTo>
                  <a:pt x="1" y="13"/>
                  <a:pt x="1" y="14"/>
                  <a:pt x="1" y="14"/>
                </a:cubicBezTo>
                <a:cubicBezTo>
                  <a:pt x="1" y="14"/>
                  <a:pt x="1" y="15"/>
                  <a:pt x="2" y="16"/>
                </a:cubicBezTo>
                <a:cubicBezTo>
                  <a:pt x="2" y="16"/>
                  <a:pt x="3" y="17"/>
                  <a:pt x="3" y="17"/>
                </a:cubicBezTo>
                <a:cubicBezTo>
                  <a:pt x="3" y="18"/>
                  <a:pt x="3" y="18"/>
                  <a:pt x="3" y="19"/>
                </a:cubicBezTo>
                <a:cubicBezTo>
                  <a:pt x="3" y="20"/>
                  <a:pt x="3" y="21"/>
                  <a:pt x="3" y="22"/>
                </a:cubicBezTo>
                <a:cubicBezTo>
                  <a:pt x="3" y="23"/>
                  <a:pt x="3" y="24"/>
                  <a:pt x="2" y="25"/>
                </a:cubicBezTo>
                <a:cubicBezTo>
                  <a:pt x="1" y="26"/>
                  <a:pt x="1" y="26"/>
                  <a:pt x="0" y="26"/>
                </a:cubicBezTo>
                <a:cubicBezTo>
                  <a:pt x="10" y="26"/>
                  <a:pt x="10" y="26"/>
                  <a:pt x="10" y="26"/>
                </a:cubicBezTo>
                <a:lnTo>
                  <a:pt x="11" y="26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Freeform 415">
            <a:extLst>
              <a:ext uri="{FF2B5EF4-FFF2-40B4-BE49-F238E27FC236}">
                <a16:creationId xmlns:a16="http://schemas.microsoft.com/office/drawing/2014/main" id="{E8E9B202-647F-4985-891C-FAF739B4F1F4}"/>
              </a:ext>
            </a:extLst>
          </p:cNvPr>
          <p:cNvSpPr>
            <a:spLocks/>
          </p:cNvSpPr>
          <p:nvPr/>
        </p:nvSpPr>
        <p:spPr bwMode="auto">
          <a:xfrm>
            <a:off x="5891381" y="3529302"/>
            <a:ext cx="682254" cy="1027806"/>
          </a:xfrm>
          <a:custGeom>
            <a:avLst/>
            <a:gdLst>
              <a:gd name="T0" fmla="*/ 21 w 34"/>
              <a:gd name="T1" fmla="*/ 4 h 51"/>
              <a:gd name="T2" fmla="*/ 6 w 34"/>
              <a:gd name="T3" fmla="*/ 0 h 51"/>
              <a:gd name="T4" fmla="*/ 1 w 34"/>
              <a:gd name="T5" fmla="*/ 16 h 51"/>
              <a:gd name="T6" fmla="*/ 2 w 34"/>
              <a:gd name="T7" fmla="*/ 17 h 51"/>
              <a:gd name="T8" fmla="*/ 1 w 34"/>
              <a:gd name="T9" fmla="*/ 18 h 51"/>
              <a:gd name="T10" fmla="*/ 1 w 34"/>
              <a:gd name="T11" fmla="*/ 19 h 51"/>
              <a:gd name="T12" fmla="*/ 21 w 34"/>
              <a:gd name="T13" fmla="*/ 50 h 51"/>
              <a:gd name="T14" fmla="*/ 22 w 34"/>
              <a:gd name="T15" fmla="*/ 50 h 51"/>
              <a:gd name="T16" fmla="*/ 21 w 34"/>
              <a:gd name="T17" fmla="*/ 47 h 51"/>
              <a:gd name="T18" fmla="*/ 22 w 34"/>
              <a:gd name="T19" fmla="*/ 46 h 51"/>
              <a:gd name="T20" fmla="*/ 22 w 34"/>
              <a:gd name="T21" fmla="*/ 44 h 51"/>
              <a:gd name="T22" fmla="*/ 24 w 34"/>
              <a:gd name="T23" fmla="*/ 43 h 51"/>
              <a:gd name="T24" fmla="*/ 25 w 34"/>
              <a:gd name="T25" fmla="*/ 43 h 51"/>
              <a:gd name="T26" fmla="*/ 26 w 34"/>
              <a:gd name="T27" fmla="*/ 44 h 51"/>
              <a:gd name="T28" fmla="*/ 27 w 34"/>
              <a:gd name="T29" fmla="*/ 39 h 51"/>
              <a:gd name="T30" fmla="*/ 34 w 34"/>
              <a:gd name="T31" fmla="*/ 8 h 51"/>
              <a:gd name="T32" fmla="*/ 21 w 34"/>
              <a:gd name="T33" fmla="*/ 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" h="51">
                <a:moveTo>
                  <a:pt x="21" y="4"/>
                </a:moveTo>
                <a:cubicBezTo>
                  <a:pt x="6" y="0"/>
                  <a:pt x="6" y="0"/>
                  <a:pt x="6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7"/>
                  <a:pt x="2" y="17"/>
                </a:cubicBezTo>
                <a:cubicBezTo>
                  <a:pt x="2" y="17"/>
                  <a:pt x="1" y="18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21" y="50"/>
                  <a:pt x="21" y="50"/>
                </a:cubicBezTo>
                <a:cubicBezTo>
                  <a:pt x="21" y="50"/>
                  <a:pt x="22" y="51"/>
                  <a:pt x="22" y="50"/>
                </a:cubicBezTo>
                <a:cubicBezTo>
                  <a:pt x="22" y="49"/>
                  <a:pt x="22" y="48"/>
                  <a:pt x="21" y="47"/>
                </a:cubicBezTo>
                <a:cubicBezTo>
                  <a:pt x="21" y="47"/>
                  <a:pt x="21" y="46"/>
                  <a:pt x="22" y="46"/>
                </a:cubicBezTo>
                <a:cubicBezTo>
                  <a:pt x="22" y="45"/>
                  <a:pt x="22" y="45"/>
                  <a:pt x="22" y="44"/>
                </a:cubicBezTo>
                <a:cubicBezTo>
                  <a:pt x="22" y="44"/>
                  <a:pt x="22" y="43"/>
                  <a:pt x="24" y="43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44"/>
                  <a:pt x="26" y="44"/>
                  <a:pt x="26" y="44"/>
                </a:cubicBezTo>
                <a:cubicBezTo>
                  <a:pt x="27" y="39"/>
                  <a:pt x="27" y="39"/>
                  <a:pt x="27" y="39"/>
                </a:cubicBezTo>
                <a:cubicBezTo>
                  <a:pt x="34" y="8"/>
                  <a:pt x="34" y="8"/>
                  <a:pt x="34" y="8"/>
                </a:cubicBezTo>
                <a:lnTo>
                  <a:pt x="21" y="4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Freeform 416">
            <a:extLst>
              <a:ext uri="{FF2B5EF4-FFF2-40B4-BE49-F238E27FC236}">
                <a16:creationId xmlns:a16="http://schemas.microsoft.com/office/drawing/2014/main" id="{CCF7D759-5D98-4985-A6DB-32C1DDBE484A}"/>
              </a:ext>
            </a:extLst>
          </p:cNvPr>
          <p:cNvSpPr>
            <a:spLocks/>
          </p:cNvSpPr>
          <p:nvPr/>
        </p:nvSpPr>
        <p:spPr bwMode="auto">
          <a:xfrm>
            <a:off x="7672318" y="4096368"/>
            <a:ext cx="770858" cy="425299"/>
          </a:xfrm>
          <a:custGeom>
            <a:avLst/>
            <a:gdLst>
              <a:gd name="T0" fmla="*/ 36 w 38"/>
              <a:gd name="T1" fmla="*/ 6 h 21"/>
              <a:gd name="T2" fmla="*/ 37 w 38"/>
              <a:gd name="T3" fmla="*/ 4 h 21"/>
              <a:gd name="T4" fmla="*/ 34 w 38"/>
              <a:gd name="T5" fmla="*/ 2 h 21"/>
              <a:gd name="T6" fmla="*/ 2 w 38"/>
              <a:gd name="T7" fmla="*/ 0 h 21"/>
              <a:gd name="T8" fmla="*/ 0 w 38"/>
              <a:gd name="T9" fmla="*/ 20 h 21"/>
              <a:gd name="T10" fmla="*/ 38 w 38"/>
              <a:gd name="T11" fmla="*/ 21 h 21"/>
              <a:gd name="T12" fmla="*/ 37 w 38"/>
              <a:gd name="T13" fmla="*/ 8 h 21"/>
              <a:gd name="T14" fmla="*/ 36 w 38"/>
              <a:gd name="T15" fmla="*/ 6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" h="21">
                <a:moveTo>
                  <a:pt x="36" y="6"/>
                </a:moveTo>
                <a:cubicBezTo>
                  <a:pt x="36" y="4"/>
                  <a:pt x="37" y="5"/>
                  <a:pt x="37" y="4"/>
                </a:cubicBezTo>
                <a:cubicBezTo>
                  <a:pt x="37" y="3"/>
                  <a:pt x="34" y="2"/>
                  <a:pt x="34" y="2"/>
                </a:cubicBezTo>
                <a:cubicBezTo>
                  <a:pt x="26" y="2"/>
                  <a:pt x="2" y="0"/>
                  <a:pt x="2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38" y="21"/>
                  <a:pt x="38" y="21"/>
                  <a:pt x="38" y="21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6" y="7"/>
                  <a:pt x="36" y="6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417">
            <a:extLst>
              <a:ext uri="{FF2B5EF4-FFF2-40B4-BE49-F238E27FC236}">
                <a16:creationId xmlns:a16="http://schemas.microsoft.com/office/drawing/2014/main" id="{7E5605DE-4784-4E1E-97AF-8AC916A19596}"/>
              </a:ext>
            </a:extLst>
          </p:cNvPr>
          <p:cNvSpPr>
            <a:spLocks/>
          </p:cNvSpPr>
          <p:nvPr/>
        </p:nvSpPr>
        <p:spPr bwMode="auto">
          <a:xfrm>
            <a:off x="6839441" y="3369815"/>
            <a:ext cx="735416" cy="584786"/>
          </a:xfrm>
          <a:custGeom>
            <a:avLst/>
            <a:gdLst>
              <a:gd name="T0" fmla="*/ 36 w 36"/>
              <a:gd name="T1" fmla="*/ 4 h 29"/>
              <a:gd name="T2" fmla="*/ 5 w 36"/>
              <a:gd name="T3" fmla="*/ 0 h 29"/>
              <a:gd name="T4" fmla="*/ 5 w 36"/>
              <a:gd name="T5" fmla="*/ 3 h 29"/>
              <a:gd name="T6" fmla="*/ 5 w 36"/>
              <a:gd name="T7" fmla="*/ 3 h 29"/>
              <a:gd name="T8" fmla="*/ 1 w 36"/>
              <a:gd name="T9" fmla="*/ 18 h 29"/>
              <a:gd name="T10" fmla="*/ 0 w 36"/>
              <a:gd name="T11" fmla="*/ 25 h 29"/>
              <a:gd name="T12" fmla="*/ 10 w 36"/>
              <a:gd name="T13" fmla="*/ 26 h 29"/>
              <a:gd name="T14" fmla="*/ 10 w 36"/>
              <a:gd name="T15" fmla="*/ 26 h 29"/>
              <a:gd name="T16" fmla="*/ 10 w 36"/>
              <a:gd name="T17" fmla="*/ 26 h 29"/>
              <a:gd name="T18" fmla="*/ 10 w 36"/>
              <a:gd name="T19" fmla="*/ 27 h 29"/>
              <a:gd name="T20" fmla="*/ 33 w 36"/>
              <a:gd name="T21" fmla="*/ 29 h 29"/>
              <a:gd name="T22" fmla="*/ 33 w 36"/>
              <a:gd name="T23" fmla="*/ 29 h 29"/>
              <a:gd name="T24" fmla="*/ 35 w 36"/>
              <a:gd name="T25" fmla="*/ 17 h 29"/>
              <a:gd name="T26" fmla="*/ 36 w 36"/>
              <a:gd name="T27" fmla="*/ 4 h 29"/>
              <a:gd name="T28" fmla="*/ 36 w 36"/>
              <a:gd name="T29" fmla="*/ 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" h="29">
                <a:moveTo>
                  <a:pt x="36" y="4"/>
                </a:moveTo>
                <a:cubicBezTo>
                  <a:pt x="5" y="0"/>
                  <a:pt x="5" y="0"/>
                  <a:pt x="5" y="0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5"/>
                  <a:pt x="0" y="25"/>
                  <a:pt x="0" y="25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10" y="27"/>
                  <a:pt x="10" y="27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8"/>
                  <a:pt x="35" y="17"/>
                  <a:pt x="35" y="17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5"/>
                  <a:pt x="36" y="4"/>
                  <a:pt x="36" y="4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9525">
            <a:solidFill>
              <a:schemeClr val="bg1">
                <a:lumMod val="85000"/>
                <a:alpha val="4000"/>
              </a:schemeClr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418">
            <a:extLst>
              <a:ext uri="{FF2B5EF4-FFF2-40B4-BE49-F238E27FC236}">
                <a16:creationId xmlns:a16="http://schemas.microsoft.com/office/drawing/2014/main" id="{EB374797-9F53-491E-BFA1-3C7BEF7852F0}"/>
              </a:ext>
            </a:extLst>
          </p:cNvPr>
          <p:cNvSpPr>
            <a:spLocks/>
          </p:cNvSpPr>
          <p:nvPr/>
        </p:nvSpPr>
        <p:spPr bwMode="auto">
          <a:xfrm>
            <a:off x="6839441" y="3369815"/>
            <a:ext cx="735416" cy="584786"/>
          </a:xfrm>
          <a:custGeom>
            <a:avLst/>
            <a:gdLst>
              <a:gd name="T0" fmla="*/ 36 w 36"/>
              <a:gd name="T1" fmla="*/ 4 h 29"/>
              <a:gd name="T2" fmla="*/ 5 w 36"/>
              <a:gd name="T3" fmla="*/ 0 h 29"/>
              <a:gd name="T4" fmla="*/ 5 w 36"/>
              <a:gd name="T5" fmla="*/ 3 h 29"/>
              <a:gd name="T6" fmla="*/ 5 w 36"/>
              <a:gd name="T7" fmla="*/ 3 h 29"/>
              <a:gd name="T8" fmla="*/ 1 w 36"/>
              <a:gd name="T9" fmla="*/ 18 h 29"/>
              <a:gd name="T10" fmla="*/ 0 w 36"/>
              <a:gd name="T11" fmla="*/ 25 h 29"/>
              <a:gd name="T12" fmla="*/ 10 w 36"/>
              <a:gd name="T13" fmla="*/ 26 h 29"/>
              <a:gd name="T14" fmla="*/ 10 w 36"/>
              <a:gd name="T15" fmla="*/ 26 h 29"/>
              <a:gd name="T16" fmla="*/ 10 w 36"/>
              <a:gd name="T17" fmla="*/ 26 h 29"/>
              <a:gd name="T18" fmla="*/ 10 w 36"/>
              <a:gd name="T19" fmla="*/ 27 h 29"/>
              <a:gd name="T20" fmla="*/ 33 w 36"/>
              <a:gd name="T21" fmla="*/ 29 h 29"/>
              <a:gd name="T22" fmla="*/ 33 w 36"/>
              <a:gd name="T23" fmla="*/ 29 h 29"/>
              <a:gd name="T24" fmla="*/ 35 w 36"/>
              <a:gd name="T25" fmla="*/ 17 h 29"/>
              <a:gd name="T26" fmla="*/ 36 w 36"/>
              <a:gd name="T27" fmla="*/ 4 h 29"/>
              <a:gd name="T28" fmla="*/ 36 w 36"/>
              <a:gd name="T29" fmla="*/ 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" h="29">
                <a:moveTo>
                  <a:pt x="36" y="4"/>
                </a:moveTo>
                <a:cubicBezTo>
                  <a:pt x="5" y="0"/>
                  <a:pt x="5" y="0"/>
                  <a:pt x="5" y="0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5"/>
                  <a:pt x="0" y="25"/>
                  <a:pt x="0" y="25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10" y="27"/>
                  <a:pt x="10" y="27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8"/>
                  <a:pt x="35" y="17"/>
                  <a:pt x="35" y="17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5"/>
                  <a:pt x="36" y="4"/>
                  <a:pt x="36" y="4"/>
                </a:cubicBezTo>
                <a:close/>
              </a:path>
            </a:pathLst>
          </a:custGeom>
          <a:noFill/>
          <a:ln w="14288" cap="flat">
            <a:solidFill>
              <a:schemeClr val="tx1">
                <a:alpha val="4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419">
            <a:extLst>
              <a:ext uri="{FF2B5EF4-FFF2-40B4-BE49-F238E27FC236}">
                <a16:creationId xmlns:a16="http://schemas.microsoft.com/office/drawing/2014/main" id="{CBC28169-4C3D-42E8-A22A-9F2E4201EDD0}"/>
              </a:ext>
            </a:extLst>
          </p:cNvPr>
          <p:cNvSpPr>
            <a:spLocks/>
          </p:cNvSpPr>
          <p:nvPr/>
        </p:nvSpPr>
        <p:spPr bwMode="auto">
          <a:xfrm>
            <a:off x="8345709" y="4052063"/>
            <a:ext cx="673390" cy="567065"/>
          </a:xfrm>
          <a:custGeom>
            <a:avLst/>
            <a:gdLst>
              <a:gd name="T0" fmla="*/ 0 w 33"/>
              <a:gd name="T1" fmla="*/ 2 h 28"/>
              <a:gd name="T2" fmla="*/ 1 w 33"/>
              <a:gd name="T3" fmla="*/ 3 h 28"/>
              <a:gd name="T4" fmla="*/ 1 w 33"/>
              <a:gd name="T5" fmla="*/ 4 h 28"/>
              <a:gd name="T6" fmla="*/ 4 w 33"/>
              <a:gd name="T7" fmla="*/ 6 h 28"/>
              <a:gd name="T8" fmla="*/ 3 w 33"/>
              <a:gd name="T9" fmla="*/ 8 h 28"/>
              <a:gd name="T10" fmla="*/ 4 w 33"/>
              <a:gd name="T11" fmla="*/ 10 h 28"/>
              <a:gd name="T12" fmla="*/ 5 w 33"/>
              <a:gd name="T13" fmla="*/ 23 h 28"/>
              <a:gd name="T14" fmla="*/ 5 w 33"/>
              <a:gd name="T15" fmla="*/ 27 h 28"/>
              <a:gd name="T16" fmla="*/ 28 w 33"/>
              <a:gd name="T17" fmla="*/ 26 h 28"/>
              <a:gd name="T18" fmla="*/ 28 w 33"/>
              <a:gd name="T19" fmla="*/ 26 h 28"/>
              <a:gd name="T20" fmla="*/ 28 w 33"/>
              <a:gd name="T21" fmla="*/ 27 h 28"/>
              <a:gd name="T22" fmla="*/ 28 w 33"/>
              <a:gd name="T23" fmla="*/ 28 h 28"/>
              <a:gd name="T24" fmla="*/ 30 w 33"/>
              <a:gd name="T25" fmla="*/ 28 h 28"/>
              <a:gd name="T26" fmla="*/ 31 w 33"/>
              <a:gd name="T27" fmla="*/ 27 h 28"/>
              <a:gd name="T28" fmla="*/ 31 w 33"/>
              <a:gd name="T29" fmla="*/ 26 h 28"/>
              <a:gd name="T30" fmla="*/ 31 w 33"/>
              <a:gd name="T31" fmla="*/ 26 h 28"/>
              <a:gd name="T32" fmla="*/ 31 w 33"/>
              <a:gd name="T33" fmla="*/ 25 h 28"/>
              <a:gd name="T34" fmla="*/ 32 w 33"/>
              <a:gd name="T35" fmla="*/ 25 h 28"/>
              <a:gd name="T36" fmla="*/ 33 w 33"/>
              <a:gd name="T37" fmla="*/ 23 h 28"/>
              <a:gd name="T38" fmla="*/ 31 w 33"/>
              <a:gd name="T39" fmla="*/ 21 h 28"/>
              <a:gd name="T40" fmla="*/ 31 w 33"/>
              <a:gd name="T41" fmla="*/ 19 h 28"/>
              <a:gd name="T42" fmla="*/ 30 w 33"/>
              <a:gd name="T43" fmla="*/ 18 h 28"/>
              <a:gd name="T44" fmla="*/ 29 w 33"/>
              <a:gd name="T45" fmla="*/ 17 h 28"/>
              <a:gd name="T46" fmla="*/ 27 w 33"/>
              <a:gd name="T47" fmla="*/ 15 h 28"/>
              <a:gd name="T48" fmla="*/ 27 w 33"/>
              <a:gd name="T49" fmla="*/ 14 h 28"/>
              <a:gd name="T50" fmla="*/ 27 w 33"/>
              <a:gd name="T51" fmla="*/ 12 h 28"/>
              <a:gd name="T52" fmla="*/ 26 w 33"/>
              <a:gd name="T53" fmla="*/ 11 h 28"/>
              <a:gd name="T54" fmla="*/ 24 w 33"/>
              <a:gd name="T55" fmla="*/ 10 h 28"/>
              <a:gd name="T56" fmla="*/ 24 w 33"/>
              <a:gd name="T57" fmla="*/ 9 h 28"/>
              <a:gd name="T58" fmla="*/ 23 w 33"/>
              <a:gd name="T59" fmla="*/ 8 h 28"/>
              <a:gd name="T60" fmla="*/ 22 w 33"/>
              <a:gd name="T61" fmla="*/ 7 h 28"/>
              <a:gd name="T62" fmla="*/ 21 w 33"/>
              <a:gd name="T63" fmla="*/ 6 h 28"/>
              <a:gd name="T64" fmla="*/ 21 w 33"/>
              <a:gd name="T65" fmla="*/ 4 h 28"/>
              <a:gd name="T66" fmla="*/ 20 w 33"/>
              <a:gd name="T67" fmla="*/ 2 h 28"/>
              <a:gd name="T68" fmla="*/ 20 w 33"/>
              <a:gd name="T69" fmla="*/ 2 h 28"/>
              <a:gd name="T70" fmla="*/ 19 w 33"/>
              <a:gd name="T71" fmla="*/ 1 h 28"/>
              <a:gd name="T72" fmla="*/ 19 w 33"/>
              <a:gd name="T73" fmla="*/ 1 h 28"/>
              <a:gd name="T74" fmla="*/ 18 w 33"/>
              <a:gd name="T75" fmla="*/ 1 h 28"/>
              <a:gd name="T76" fmla="*/ 0 w 33"/>
              <a:gd name="T77" fmla="*/ 1 h 28"/>
              <a:gd name="T78" fmla="*/ 0 w 33"/>
              <a:gd name="T79" fmla="*/ 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3" h="28">
                <a:moveTo>
                  <a:pt x="0" y="2"/>
                </a:moveTo>
                <a:cubicBezTo>
                  <a:pt x="0" y="2"/>
                  <a:pt x="0" y="2"/>
                  <a:pt x="1" y="3"/>
                </a:cubicBezTo>
                <a:cubicBezTo>
                  <a:pt x="1" y="3"/>
                  <a:pt x="1" y="4"/>
                  <a:pt x="1" y="4"/>
                </a:cubicBezTo>
                <a:cubicBezTo>
                  <a:pt x="1" y="4"/>
                  <a:pt x="4" y="5"/>
                  <a:pt x="4" y="6"/>
                </a:cubicBezTo>
                <a:cubicBezTo>
                  <a:pt x="4" y="7"/>
                  <a:pt x="3" y="6"/>
                  <a:pt x="3" y="8"/>
                </a:cubicBezTo>
                <a:cubicBezTo>
                  <a:pt x="3" y="9"/>
                  <a:pt x="4" y="10"/>
                  <a:pt x="4" y="10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7"/>
                  <a:pt x="5" y="27"/>
                  <a:pt x="5" y="27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8"/>
                  <a:pt x="28" y="28"/>
                  <a:pt x="28" y="28"/>
                </a:cubicBezTo>
                <a:cubicBezTo>
                  <a:pt x="29" y="28"/>
                  <a:pt x="30" y="28"/>
                  <a:pt x="30" y="28"/>
                </a:cubicBezTo>
                <a:cubicBezTo>
                  <a:pt x="30" y="28"/>
                  <a:pt x="31" y="28"/>
                  <a:pt x="31" y="27"/>
                </a:cubicBezTo>
                <a:cubicBezTo>
                  <a:pt x="31" y="27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5"/>
                  <a:pt x="31" y="25"/>
                  <a:pt x="31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3" y="25"/>
                  <a:pt x="33" y="23"/>
                  <a:pt x="33" y="23"/>
                </a:cubicBezTo>
                <a:cubicBezTo>
                  <a:pt x="32" y="23"/>
                  <a:pt x="31" y="22"/>
                  <a:pt x="31" y="21"/>
                </a:cubicBezTo>
                <a:cubicBezTo>
                  <a:pt x="31" y="20"/>
                  <a:pt x="31" y="19"/>
                  <a:pt x="31" y="19"/>
                </a:cubicBezTo>
                <a:cubicBezTo>
                  <a:pt x="30" y="18"/>
                  <a:pt x="30" y="18"/>
                  <a:pt x="30" y="18"/>
                </a:cubicBezTo>
                <a:cubicBezTo>
                  <a:pt x="29" y="18"/>
                  <a:pt x="29" y="17"/>
                  <a:pt x="29" y="17"/>
                </a:cubicBezTo>
                <a:cubicBezTo>
                  <a:pt x="29" y="17"/>
                  <a:pt x="27" y="15"/>
                  <a:pt x="27" y="15"/>
                </a:cubicBezTo>
                <a:cubicBezTo>
                  <a:pt x="26" y="14"/>
                  <a:pt x="27" y="14"/>
                  <a:pt x="27" y="14"/>
                </a:cubicBezTo>
                <a:cubicBezTo>
                  <a:pt x="27" y="14"/>
                  <a:pt x="27" y="13"/>
                  <a:pt x="27" y="12"/>
                </a:cubicBezTo>
                <a:cubicBezTo>
                  <a:pt x="27" y="11"/>
                  <a:pt x="26" y="11"/>
                  <a:pt x="26" y="11"/>
                </a:cubicBezTo>
                <a:cubicBezTo>
                  <a:pt x="25" y="11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2" y="7"/>
                  <a:pt x="22" y="7"/>
                </a:cubicBezTo>
                <a:cubicBezTo>
                  <a:pt x="22" y="7"/>
                  <a:pt x="21" y="7"/>
                  <a:pt x="21" y="6"/>
                </a:cubicBezTo>
                <a:cubicBezTo>
                  <a:pt x="20" y="6"/>
                  <a:pt x="21" y="5"/>
                  <a:pt x="21" y="4"/>
                </a:cubicBezTo>
                <a:cubicBezTo>
                  <a:pt x="21" y="4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1"/>
                  <a:pt x="18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0" y="1"/>
                  <a:pt x="0" y="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420">
            <a:extLst>
              <a:ext uri="{FF2B5EF4-FFF2-40B4-BE49-F238E27FC236}">
                <a16:creationId xmlns:a16="http://schemas.microsoft.com/office/drawing/2014/main" id="{C4078210-64CD-4614-8C6A-1CE519092221}"/>
              </a:ext>
            </a:extLst>
          </p:cNvPr>
          <p:cNvSpPr>
            <a:spLocks/>
          </p:cNvSpPr>
          <p:nvPr/>
        </p:nvSpPr>
        <p:spPr bwMode="auto">
          <a:xfrm>
            <a:off x="7512831" y="3706510"/>
            <a:ext cx="850598" cy="425299"/>
          </a:xfrm>
          <a:custGeom>
            <a:avLst/>
            <a:gdLst>
              <a:gd name="T0" fmla="*/ 0 w 42"/>
              <a:gd name="T1" fmla="*/ 12 h 21"/>
              <a:gd name="T2" fmla="*/ 0 w 42"/>
              <a:gd name="T3" fmla="*/ 12 h 21"/>
              <a:gd name="T4" fmla="*/ 10 w 42"/>
              <a:gd name="T5" fmla="*/ 14 h 21"/>
              <a:gd name="T6" fmla="*/ 10 w 42"/>
              <a:gd name="T7" fmla="*/ 19 h 21"/>
              <a:gd name="T8" fmla="*/ 10 w 42"/>
              <a:gd name="T9" fmla="*/ 19 h 21"/>
              <a:gd name="T10" fmla="*/ 10 w 42"/>
              <a:gd name="T11" fmla="*/ 19 h 21"/>
              <a:gd name="T12" fmla="*/ 10 w 42"/>
              <a:gd name="T13" fmla="*/ 19 h 21"/>
              <a:gd name="T14" fmla="*/ 42 w 42"/>
              <a:gd name="T15" fmla="*/ 21 h 21"/>
              <a:gd name="T16" fmla="*/ 42 w 42"/>
              <a:gd name="T17" fmla="*/ 20 h 21"/>
              <a:gd name="T18" fmla="*/ 41 w 42"/>
              <a:gd name="T19" fmla="*/ 19 h 21"/>
              <a:gd name="T20" fmla="*/ 41 w 42"/>
              <a:gd name="T21" fmla="*/ 18 h 21"/>
              <a:gd name="T22" fmla="*/ 41 w 42"/>
              <a:gd name="T23" fmla="*/ 18 h 21"/>
              <a:gd name="T24" fmla="*/ 41 w 42"/>
              <a:gd name="T25" fmla="*/ 18 h 21"/>
              <a:gd name="T26" fmla="*/ 41 w 42"/>
              <a:gd name="T27" fmla="*/ 18 h 21"/>
              <a:gd name="T28" fmla="*/ 40 w 42"/>
              <a:gd name="T29" fmla="*/ 15 h 21"/>
              <a:gd name="T30" fmla="*/ 40 w 42"/>
              <a:gd name="T31" fmla="*/ 12 h 21"/>
              <a:gd name="T32" fmla="*/ 39 w 42"/>
              <a:gd name="T33" fmla="*/ 10 h 21"/>
              <a:gd name="T34" fmla="*/ 38 w 42"/>
              <a:gd name="T35" fmla="*/ 9 h 21"/>
              <a:gd name="T36" fmla="*/ 38 w 42"/>
              <a:gd name="T37" fmla="*/ 8 h 21"/>
              <a:gd name="T38" fmla="*/ 37 w 42"/>
              <a:gd name="T39" fmla="*/ 6 h 21"/>
              <a:gd name="T40" fmla="*/ 37 w 42"/>
              <a:gd name="T41" fmla="*/ 5 h 21"/>
              <a:gd name="T42" fmla="*/ 34 w 42"/>
              <a:gd name="T43" fmla="*/ 4 h 21"/>
              <a:gd name="T44" fmla="*/ 33 w 42"/>
              <a:gd name="T45" fmla="*/ 4 h 21"/>
              <a:gd name="T46" fmla="*/ 31 w 42"/>
              <a:gd name="T47" fmla="*/ 4 h 21"/>
              <a:gd name="T48" fmla="*/ 29 w 42"/>
              <a:gd name="T49" fmla="*/ 4 h 21"/>
              <a:gd name="T50" fmla="*/ 27 w 42"/>
              <a:gd name="T51" fmla="*/ 3 h 21"/>
              <a:gd name="T52" fmla="*/ 25 w 42"/>
              <a:gd name="T53" fmla="*/ 3 h 21"/>
              <a:gd name="T54" fmla="*/ 24 w 42"/>
              <a:gd name="T55" fmla="*/ 2 h 21"/>
              <a:gd name="T56" fmla="*/ 23 w 42"/>
              <a:gd name="T57" fmla="*/ 2 h 21"/>
              <a:gd name="T58" fmla="*/ 21 w 42"/>
              <a:gd name="T59" fmla="*/ 2 h 21"/>
              <a:gd name="T60" fmla="*/ 2 w 42"/>
              <a:gd name="T61" fmla="*/ 0 h 21"/>
              <a:gd name="T62" fmla="*/ 0 w 42"/>
              <a:gd name="T63" fmla="*/ 1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2" h="21"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34" y="21"/>
                  <a:pt x="42" y="21"/>
                </a:cubicBezTo>
                <a:cubicBezTo>
                  <a:pt x="42" y="21"/>
                  <a:pt x="42" y="20"/>
                  <a:pt x="42" y="20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8"/>
                  <a:pt x="42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7"/>
                  <a:pt x="40" y="17"/>
                  <a:pt x="40" y="15"/>
                </a:cubicBezTo>
                <a:cubicBezTo>
                  <a:pt x="40" y="14"/>
                  <a:pt x="40" y="13"/>
                  <a:pt x="40" y="12"/>
                </a:cubicBezTo>
                <a:cubicBezTo>
                  <a:pt x="39" y="12"/>
                  <a:pt x="39" y="10"/>
                  <a:pt x="39" y="10"/>
                </a:cubicBezTo>
                <a:cubicBezTo>
                  <a:pt x="39" y="10"/>
                  <a:pt x="39" y="9"/>
                  <a:pt x="38" y="9"/>
                </a:cubicBezTo>
                <a:cubicBezTo>
                  <a:pt x="38" y="9"/>
                  <a:pt x="38" y="9"/>
                  <a:pt x="38" y="8"/>
                </a:cubicBezTo>
                <a:cubicBezTo>
                  <a:pt x="38" y="7"/>
                  <a:pt x="37" y="6"/>
                  <a:pt x="37" y="6"/>
                </a:cubicBezTo>
                <a:cubicBezTo>
                  <a:pt x="37" y="6"/>
                  <a:pt x="38" y="6"/>
                  <a:pt x="37" y="5"/>
                </a:cubicBezTo>
                <a:cubicBezTo>
                  <a:pt x="37" y="5"/>
                  <a:pt x="34" y="4"/>
                  <a:pt x="34" y="4"/>
                </a:cubicBezTo>
                <a:cubicBezTo>
                  <a:pt x="34" y="4"/>
                  <a:pt x="34" y="4"/>
                  <a:pt x="33" y="4"/>
                </a:cubicBezTo>
                <a:cubicBezTo>
                  <a:pt x="33" y="4"/>
                  <a:pt x="32" y="3"/>
                  <a:pt x="31" y="4"/>
                </a:cubicBezTo>
                <a:cubicBezTo>
                  <a:pt x="30" y="4"/>
                  <a:pt x="29" y="5"/>
                  <a:pt x="29" y="4"/>
                </a:cubicBezTo>
                <a:cubicBezTo>
                  <a:pt x="28" y="4"/>
                  <a:pt x="27" y="3"/>
                  <a:pt x="27" y="3"/>
                </a:cubicBezTo>
                <a:cubicBezTo>
                  <a:pt x="27" y="3"/>
                  <a:pt x="26" y="3"/>
                  <a:pt x="25" y="3"/>
                </a:cubicBezTo>
                <a:cubicBezTo>
                  <a:pt x="25" y="3"/>
                  <a:pt x="24" y="3"/>
                  <a:pt x="24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2" y="2"/>
                  <a:pt x="21" y="2"/>
                  <a:pt x="21" y="2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0" y="11"/>
                  <a:pt x="0" y="1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9525">
            <a:solidFill>
              <a:schemeClr val="bg1">
                <a:lumMod val="85000"/>
                <a:alpha val="4000"/>
              </a:schemeClr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421">
            <a:extLst>
              <a:ext uri="{FF2B5EF4-FFF2-40B4-BE49-F238E27FC236}">
                <a16:creationId xmlns:a16="http://schemas.microsoft.com/office/drawing/2014/main" id="{FF1C3BC2-A510-4B5E-BECE-4AD19B00D2B8}"/>
              </a:ext>
            </a:extLst>
          </p:cNvPr>
          <p:cNvSpPr>
            <a:spLocks/>
          </p:cNvSpPr>
          <p:nvPr/>
        </p:nvSpPr>
        <p:spPr bwMode="auto">
          <a:xfrm>
            <a:off x="7512831" y="3706510"/>
            <a:ext cx="850598" cy="425299"/>
          </a:xfrm>
          <a:custGeom>
            <a:avLst/>
            <a:gdLst>
              <a:gd name="T0" fmla="*/ 0 w 42"/>
              <a:gd name="T1" fmla="*/ 12 h 21"/>
              <a:gd name="T2" fmla="*/ 0 w 42"/>
              <a:gd name="T3" fmla="*/ 12 h 21"/>
              <a:gd name="T4" fmla="*/ 10 w 42"/>
              <a:gd name="T5" fmla="*/ 14 h 21"/>
              <a:gd name="T6" fmla="*/ 10 w 42"/>
              <a:gd name="T7" fmla="*/ 19 h 21"/>
              <a:gd name="T8" fmla="*/ 10 w 42"/>
              <a:gd name="T9" fmla="*/ 19 h 21"/>
              <a:gd name="T10" fmla="*/ 10 w 42"/>
              <a:gd name="T11" fmla="*/ 19 h 21"/>
              <a:gd name="T12" fmla="*/ 10 w 42"/>
              <a:gd name="T13" fmla="*/ 19 h 21"/>
              <a:gd name="T14" fmla="*/ 42 w 42"/>
              <a:gd name="T15" fmla="*/ 21 h 21"/>
              <a:gd name="T16" fmla="*/ 42 w 42"/>
              <a:gd name="T17" fmla="*/ 20 h 21"/>
              <a:gd name="T18" fmla="*/ 41 w 42"/>
              <a:gd name="T19" fmla="*/ 19 h 21"/>
              <a:gd name="T20" fmla="*/ 41 w 42"/>
              <a:gd name="T21" fmla="*/ 18 h 21"/>
              <a:gd name="T22" fmla="*/ 41 w 42"/>
              <a:gd name="T23" fmla="*/ 18 h 21"/>
              <a:gd name="T24" fmla="*/ 41 w 42"/>
              <a:gd name="T25" fmla="*/ 18 h 21"/>
              <a:gd name="T26" fmla="*/ 41 w 42"/>
              <a:gd name="T27" fmla="*/ 18 h 21"/>
              <a:gd name="T28" fmla="*/ 40 w 42"/>
              <a:gd name="T29" fmla="*/ 15 h 21"/>
              <a:gd name="T30" fmla="*/ 40 w 42"/>
              <a:gd name="T31" fmla="*/ 12 h 21"/>
              <a:gd name="T32" fmla="*/ 39 w 42"/>
              <a:gd name="T33" fmla="*/ 10 h 21"/>
              <a:gd name="T34" fmla="*/ 38 w 42"/>
              <a:gd name="T35" fmla="*/ 9 h 21"/>
              <a:gd name="T36" fmla="*/ 38 w 42"/>
              <a:gd name="T37" fmla="*/ 8 h 21"/>
              <a:gd name="T38" fmla="*/ 37 w 42"/>
              <a:gd name="T39" fmla="*/ 6 h 21"/>
              <a:gd name="T40" fmla="*/ 37 w 42"/>
              <a:gd name="T41" fmla="*/ 5 h 21"/>
              <a:gd name="T42" fmla="*/ 34 w 42"/>
              <a:gd name="T43" fmla="*/ 4 h 21"/>
              <a:gd name="T44" fmla="*/ 33 w 42"/>
              <a:gd name="T45" fmla="*/ 4 h 21"/>
              <a:gd name="T46" fmla="*/ 31 w 42"/>
              <a:gd name="T47" fmla="*/ 4 h 21"/>
              <a:gd name="T48" fmla="*/ 29 w 42"/>
              <a:gd name="T49" fmla="*/ 4 h 21"/>
              <a:gd name="T50" fmla="*/ 27 w 42"/>
              <a:gd name="T51" fmla="*/ 3 h 21"/>
              <a:gd name="T52" fmla="*/ 25 w 42"/>
              <a:gd name="T53" fmla="*/ 3 h 21"/>
              <a:gd name="T54" fmla="*/ 24 w 42"/>
              <a:gd name="T55" fmla="*/ 2 h 21"/>
              <a:gd name="T56" fmla="*/ 23 w 42"/>
              <a:gd name="T57" fmla="*/ 2 h 21"/>
              <a:gd name="T58" fmla="*/ 21 w 42"/>
              <a:gd name="T59" fmla="*/ 2 h 21"/>
              <a:gd name="T60" fmla="*/ 2 w 42"/>
              <a:gd name="T61" fmla="*/ 0 h 21"/>
              <a:gd name="T62" fmla="*/ 0 w 42"/>
              <a:gd name="T63" fmla="*/ 1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2" h="21"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34" y="21"/>
                  <a:pt x="42" y="21"/>
                </a:cubicBezTo>
                <a:cubicBezTo>
                  <a:pt x="42" y="21"/>
                  <a:pt x="42" y="20"/>
                  <a:pt x="42" y="20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8"/>
                  <a:pt x="42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7"/>
                  <a:pt x="40" y="17"/>
                  <a:pt x="40" y="15"/>
                </a:cubicBezTo>
                <a:cubicBezTo>
                  <a:pt x="40" y="14"/>
                  <a:pt x="40" y="13"/>
                  <a:pt x="40" y="12"/>
                </a:cubicBezTo>
                <a:cubicBezTo>
                  <a:pt x="39" y="12"/>
                  <a:pt x="39" y="10"/>
                  <a:pt x="39" y="10"/>
                </a:cubicBezTo>
                <a:cubicBezTo>
                  <a:pt x="39" y="10"/>
                  <a:pt x="39" y="9"/>
                  <a:pt x="38" y="9"/>
                </a:cubicBezTo>
                <a:cubicBezTo>
                  <a:pt x="38" y="9"/>
                  <a:pt x="38" y="9"/>
                  <a:pt x="38" y="8"/>
                </a:cubicBezTo>
                <a:cubicBezTo>
                  <a:pt x="38" y="7"/>
                  <a:pt x="37" y="6"/>
                  <a:pt x="37" y="6"/>
                </a:cubicBezTo>
                <a:cubicBezTo>
                  <a:pt x="37" y="6"/>
                  <a:pt x="38" y="6"/>
                  <a:pt x="37" y="5"/>
                </a:cubicBezTo>
                <a:cubicBezTo>
                  <a:pt x="37" y="5"/>
                  <a:pt x="34" y="4"/>
                  <a:pt x="34" y="4"/>
                </a:cubicBezTo>
                <a:cubicBezTo>
                  <a:pt x="34" y="4"/>
                  <a:pt x="34" y="4"/>
                  <a:pt x="33" y="4"/>
                </a:cubicBezTo>
                <a:cubicBezTo>
                  <a:pt x="33" y="4"/>
                  <a:pt x="32" y="3"/>
                  <a:pt x="31" y="4"/>
                </a:cubicBezTo>
                <a:cubicBezTo>
                  <a:pt x="30" y="4"/>
                  <a:pt x="29" y="5"/>
                  <a:pt x="29" y="4"/>
                </a:cubicBezTo>
                <a:cubicBezTo>
                  <a:pt x="28" y="4"/>
                  <a:pt x="27" y="3"/>
                  <a:pt x="27" y="3"/>
                </a:cubicBezTo>
                <a:cubicBezTo>
                  <a:pt x="27" y="3"/>
                  <a:pt x="26" y="3"/>
                  <a:pt x="25" y="3"/>
                </a:cubicBezTo>
                <a:cubicBezTo>
                  <a:pt x="25" y="3"/>
                  <a:pt x="24" y="3"/>
                  <a:pt x="24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2" y="2"/>
                  <a:pt x="21" y="2"/>
                  <a:pt x="21" y="2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0" y="11"/>
                  <a:pt x="0" y="12"/>
                </a:cubicBezTo>
                <a:close/>
              </a:path>
            </a:pathLst>
          </a:custGeom>
          <a:noFill/>
          <a:ln w="14288" cap="flat">
            <a:solidFill>
              <a:schemeClr val="tx1">
                <a:alpha val="4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422">
            <a:extLst>
              <a:ext uri="{FF2B5EF4-FFF2-40B4-BE49-F238E27FC236}">
                <a16:creationId xmlns:a16="http://schemas.microsoft.com/office/drawing/2014/main" id="{1A7D1159-7A04-45A4-81BF-D7691F8BE0B4}"/>
              </a:ext>
            </a:extLst>
          </p:cNvPr>
          <p:cNvSpPr>
            <a:spLocks/>
          </p:cNvSpPr>
          <p:nvPr/>
        </p:nvSpPr>
        <p:spPr bwMode="auto">
          <a:xfrm>
            <a:off x="9116566" y="4743174"/>
            <a:ext cx="389858" cy="646812"/>
          </a:xfrm>
          <a:custGeom>
            <a:avLst/>
            <a:gdLst>
              <a:gd name="T0" fmla="*/ 5 w 19"/>
              <a:gd name="T1" fmla="*/ 30 h 32"/>
              <a:gd name="T2" fmla="*/ 6 w 19"/>
              <a:gd name="T3" fmla="*/ 30 h 32"/>
              <a:gd name="T4" fmla="*/ 6 w 19"/>
              <a:gd name="T5" fmla="*/ 29 h 32"/>
              <a:gd name="T6" fmla="*/ 5 w 19"/>
              <a:gd name="T7" fmla="*/ 26 h 32"/>
              <a:gd name="T8" fmla="*/ 19 w 19"/>
              <a:gd name="T9" fmla="*/ 26 h 32"/>
              <a:gd name="T10" fmla="*/ 18 w 19"/>
              <a:gd name="T11" fmla="*/ 22 h 32"/>
              <a:gd name="T12" fmla="*/ 19 w 19"/>
              <a:gd name="T13" fmla="*/ 18 h 32"/>
              <a:gd name="T14" fmla="*/ 19 w 19"/>
              <a:gd name="T15" fmla="*/ 16 h 32"/>
              <a:gd name="T16" fmla="*/ 17 w 19"/>
              <a:gd name="T17" fmla="*/ 13 h 32"/>
              <a:gd name="T18" fmla="*/ 14 w 19"/>
              <a:gd name="T19" fmla="*/ 0 h 32"/>
              <a:gd name="T20" fmla="*/ 0 w 19"/>
              <a:gd name="T21" fmla="*/ 1 h 32"/>
              <a:gd name="T22" fmla="*/ 1 w 19"/>
              <a:gd name="T23" fmla="*/ 2 h 32"/>
              <a:gd name="T24" fmla="*/ 0 w 19"/>
              <a:gd name="T25" fmla="*/ 22 h 32"/>
              <a:gd name="T26" fmla="*/ 1 w 19"/>
              <a:gd name="T27" fmla="*/ 31 h 32"/>
              <a:gd name="T28" fmla="*/ 2 w 19"/>
              <a:gd name="T29" fmla="*/ 31 h 32"/>
              <a:gd name="T30" fmla="*/ 2 w 19"/>
              <a:gd name="T31" fmla="*/ 31 h 32"/>
              <a:gd name="T32" fmla="*/ 3 w 19"/>
              <a:gd name="T33" fmla="*/ 31 h 32"/>
              <a:gd name="T34" fmla="*/ 3 w 19"/>
              <a:gd name="T35" fmla="*/ 30 h 32"/>
              <a:gd name="T36" fmla="*/ 2 w 19"/>
              <a:gd name="T37" fmla="*/ 29 h 32"/>
              <a:gd name="T38" fmla="*/ 3 w 19"/>
              <a:gd name="T39" fmla="*/ 29 h 32"/>
              <a:gd name="T40" fmla="*/ 2 w 19"/>
              <a:gd name="T41" fmla="*/ 28 h 32"/>
              <a:gd name="T42" fmla="*/ 3 w 19"/>
              <a:gd name="T43" fmla="*/ 26 h 32"/>
              <a:gd name="T44" fmla="*/ 3 w 19"/>
              <a:gd name="T45" fmla="*/ 26 h 32"/>
              <a:gd name="T46" fmla="*/ 3 w 19"/>
              <a:gd name="T47" fmla="*/ 27 h 32"/>
              <a:gd name="T48" fmla="*/ 3 w 19"/>
              <a:gd name="T49" fmla="*/ 28 h 32"/>
              <a:gd name="T50" fmla="*/ 3 w 19"/>
              <a:gd name="T51" fmla="*/ 28 h 32"/>
              <a:gd name="T52" fmla="*/ 4 w 19"/>
              <a:gd name="T53" fmla="*/ 30 h 32"/>
              <a:gd name="T54" fmla="*/ 4 w 19"/>
              <a:gd name="T55" fmla="*/ 30 h 32"/>
              <a:gd name="T56" fmla="*/ 4 w 19"/>
              <a:gd name="T57" fmla="*/ 31 h 32"/>
              <a:gd name="T58" fmla="*/ 3 w 19"/>
              <a:gd name="T59" fmla="*/ 32 h 32"/>
              <a:gd name="T60" fmla="*/ 3 w 19"/>
              <a:gd name="T61" fmla="*/ 32 h 32"/>
              <a:gd name="T62" fmla="*/ 4 w 19"/>
              <a:gd name="T63" fmla="*/ 32 h 32"/>
              <a:gd name="T64" fmla="*/ 6 w 19"/>
              <a:gd name="T65" fmla="*/ 31 h 32"/>
              <a:gd name="T66" fmla="*/ 5 w 19"/>
              <a:gd name="T67" fmla="*/ 3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" h="32">
                <a:moveTo>
                  <a:pt x="5" y="30"/>
                </a:moveTo>
                <a:cubicBezTo>
                  <a:pt x="5" y="30"/>
                  <a:pt x="6" y="30"/>
                  <a:pt x="6" y="30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8"/>
                  <a:pt x="6" y="27"/>
                  <a:pt x="5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4"/>
                  <a:pt x="18" y="23"/>
                  <a:pt x="18" y="22"/>
                </a:cubicBezTo>
                <a:cubicBezTo>
                  <a:pt x="18" y="20"/>
                  <a:pt x="18" y="18"/>
                  <a:pt x="19" y="18"/>
                </a:cubicBezTo>
                <a:cubicBezTo>
                  <a:pt x="19" y="17"/>
                  <a:pt x="19" y="16"/>
                  <a:pt x="19" y="16"/>
                </a:cubicBezTo>
                <a:cubicBezTo>
                  <a:pt x="17" y="13"/>
                  <a:pt x="17" y="13"/>
                  <a:pt x="17" y="13"/>
                </a:cubicBezTo>
                <a:cubicBezTo>
                  <a:pt x="14" y="0"/>
                  <a:pt x="14" y="0"/>
                  <a:pt x="14" y="0"/>
                </a:cubicBezTo>
                <a:cubicBezTo>
                  <a:pt x="9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1"/>
                  <a:pt x="3" y="31"/>
                  <a:pt x="3" y="31"/>
                </a:cubicBezTo>
                <a:cubicBezTo>
                  <a:pt x="3" y="30"/>
                  <a:pt x="3" y="30"/>
                  <a:pt x="3" y="30"/>
                </a:cubicBezTo>
                <a:cubicBezTo>
                  <a:pt x="2" y="30"/>
                  <a:pt x="2" y="29"/>
                  <a:pt x="2" y="29"/>
                </a:cubicBezTo>
                <a:cubicBezTo>
                  <a:pt x="2" y="29"/>
                  <a:pt x="2" y="29"/>
                  <a:pt x="3" y="29"/>
                </a:cubicBezTo>
                <a:cubicBezTo>
                  <a:pt x="3" y="29"/>
                  <a:pt x="3" y="28"/>
                  <a:pt x="2" y="28"/>
                </a:cubicBezTo>
                <a:cubicBezTo>
                  <a:pt x="2" y="27"/>
                  <a:pt x="2" y="27"/>
                  <a:pt x="3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6"/>
                  <a:pt x="3" y="26"/>
                  <a:pt x="3" y="27"/>
                </a:cubicBezTo>
                <a:cubicBezTo>
                  <a:pt x="3" y="27"/>
                  <a:pt x="3" y="27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9"/>
                  <a:pt x="4" y="29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1"/>
                  <a:pt x="5" y="31"/>
                  <a:pt x="4" y="31"/>
                </a:cubicBezTo>
                <a:cubicBezTo>
                  <a:pt x="3" y="31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5" y="31"/>
                  <a:pt x="6" y="31"/>
                  <a:pt x="6" y="31"/>
                </a:cubicBezTo>
                <a:cubicBezTo>
                  <a:pt x="6" y="31"/>
                  <a:pt x="5" y="31"/>
                  <a:pt x="5" y="3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Freeform 423">
            <a:extLst>
              <a:ext uri="{FF2B5EF4-FFF2-40B4-BE49-F238E27FC236}">
                <a16:creationId xmlns:a16="http://schemas.microsoft.com/office/drawing/2014/main" id="{FCEB4B57-0DB1-4972-85AF-2700F3B52446}"/>
              </a:ext>
            </a:extLst>
          </p:cNvPr>
          <p:cNvSpPr>
            <a:spLocks/>
          </p:cNvSpPr>
          <p:nvPr/>
        </p:nvSpPr>
        <p:spPr bwMode="auto">
          <a:xfrm>
            <a:off x="9214028" y="5248219"/>
            <a:ext cx="921482" cy="726552"/>
          </a:xfrm>
          <a:custGeom>
            <a:avLst/>
            <a:gdLst>
              <a:gd name="T0" fmla="*/ 30 w 45"/>
              <a:gd name="T1" fmla="*/ 1 h 36"/>
              <a:gd name="T2" fmla="*/ 1 w 45"/>
              <a:gd name="T3" fmla="*/ 4 h 36"/>
              <a:gd name="T4" fmla="*/ 2 w 45"/>
              <a:gd name="T5" fmla="*/ 5 h 36"/>
              <a:gd name="T6" fmla="*/ 3 w 45"/>
              <a:gd name="T7" fmla="*/ 4 h 36"/>
              <a:gd name="T8" fmla="*/ 5 w 45"/>
              <a:gd name="T9" fmla="*/ 5 h 36"/>
              <a:gd name="T10" fmla="*/ 5 w 45"/>
              <a:gd name="T11" fmla="*/ 5 h 36"/>
              <a:gd name="T12" fmla="*/ 6 w 45"/>
              <a:gd name="T13" fmla="*/ 5 h 36"/>
              <a:gd name="T14" fmla="*/ 10 w 45"/>
              <a:gd name="T15" fmla="*/ 6 h 36"/>
              <a:gd name="T16" fmla="*/ 12 w 45"/>
              <a:gd name="T17" fmla="*/ 6 h 36"/>
              <a:gd name="T18" fmla="*/ 12 w 45"/>
              <a:gd name="T19" fmla="*/ 8 h 36"/>
              <a:gd name="T20" fmla="*/ 14 w 45"/>
              <a:gd name="T21" fmla="*/ 8 h 36"/>
              <a:gd name="T22" fmla="*/ 16 w 45"/>
              <a:gd name="T23" fmla="*/ 9 h 36"/>
              <a:gd name="T24" fmla="*/ 17 w 45"/>
              <a:gd name="T25" fmla="*/ 8 h 36"/>
              <a:gd name="T26" fmla="*/ 19 w 45"/>
              <a:gd name="T27" fmla="*/ 6 h 36"/>
              <a:gd name="T28" fmla="*/ 22 w 45"/>
              <a:gd name="T29" fmla="*/ 7 h 36"/>
              <a:gd name="T30" fmla="*/ 24 w 45"/>
              <a:gd name="T31" fmla="*/ 9 h 36"/>
              <a:gd name="T32" fmla="*/ 27 w 45"/>
              <a:gd name="T33" fmla="*/ 11 h 36"/>
              <a:gd name="T34" fmla="*/ 28 w 45"/>
              <a:gd name="T35" fmla="*/ 15 h 36"/>
              <a:gd name="T36" fmla="*/ 28 w 45"/>
              <a:gd name="T37" fmla="*/ 19 h 36"/>
              <a:gd name="T38" fmla="*/ 28 w 45"/>
              <a:gd name="T39" fmla="*/ 18 h 36"/>
              <a:gd name="T40" fmla="*/ 30 w 45"/>
              <a:gd name="T41" fmla="*/ 18 h 36"/>
              <a:gd name="T42" fmla="*/ 30 w 45"/>
              <a:gd name="T43" fmla="*/ 21 h 36"/>
              <a:gd name="T44" fmla="*/ 29 w 45"/>
              <a:gd name="T45" fmla="*/ 22 h 36"/>
              <a:gd name="T46" fmla="*/ 30 w 45"/>
              <a:gd name="T47" fmla="*/ 24 h 36"/>
              <a:gd name="T48" fmla="*/ 32 w 45"/>
              <a:gd name="T49" fmla="*/ 25 h 36"/>
              <a:gd name="T50" fmla="*/ 33 w 45"/>
              <a:gd name="T51" fmla="*/ 26 h 36"/>
              <a:gd name="T52" fmla="*/ 32 w 45"/>
              <a:gd name="T53" fmla="*/ 27 h 36"/>
              <a:gd name="T54" fmla="*/ 34 w 45"/>
              <a:gd name="T55" fmla="*/ 28 h 36"/>
              <a:gd name="T56" fmla="*/ 36 w 45"/>
              <a:gd name="T57" fmla="*/ 30 h 36"/>
              <a:gd name="T58" fmla="*/ 37 w 45"/>
              <a:gd name="T59" fmla="*/ 31 h 36"/>
              <a:gd name="T60" fmla="*/ 39 w 45"/>
              <a:gd name="T61" fmla="*/ 33 h 36"/>
              <a:gd name="T62" fmla="*/ 39 w 45"/>
              <a:gd name="T63" fmla="*/ 34 h 36"/>
              <a:gd name="T64" fmla="*/ 39 w 45"/>
              <a:gd name="T65" fmla="*/ 35 h 36"/>
              <a:gd name="T66" fmla="*/ 40 w 45"/>
              <a:gd name="T67" fmla="*/ 35 h 36"/>
              <a:gd name="T68" fmla="*/ 43 w 45"/>
              <a:gd name="T69" fmla="*/ 34 h 36"/>
              <a:gd name="T70" fmla="*/ 44 w 45"/>
              <a:gd name="T71" fmla="*/ 30 h 36"/>
              <a:gd name="T72" fmla="*/ 44 w 45"/>
              <a:gd name="T73" fmla="*/ 26 h 36"/>
              <a:gd name="T74" fmla="*/ 44 w 45"/>
              <a:gd name="T75" fmla="*/ 24 h 36"/>
              <a:gd name="T76" fmla="*/ 42 w 45"/>
              <a:gd name="T77" fmla="*/ 21 h 36"/>
              <a:gd name="T78" fmla="*/ 43 w 45"/>
              <a:gd name="T79" fmla="*/ 21 h 36"/>
              <a:gd name="T80" fmla="*/ 41 w 45"/>
              <a:gd name="T81" fmla="*/ 18 h 36"/>
              <a:gd name="T82" fmla="*/ 41 w 45"/>
              <a:gd name="T83" fmla="*/ 17 h 36"/>
              <a:gd name="T84" fmla="*/ 40 w 45"/>
              <a:gd name="T85" fmla="*/ 16 h 36"/>
              <a:gd name="T86" fmla="*/ 38 w 45"/>
              <a:gd name="T87" fmla="*/ 13 h 36"/>
              <a:gd name="T88" fmla="*/ 39 w 45"/>
              <a:gd name="T89" fmla="*/ 12 h 36"/>
              <a:gd name="T90" fmla="*/ 37 w 45"/>
              <a:gd name="T91" fmla="*/ 11 h 36"/>
              <a:gd name="T92" fmla="*/ 37 w 45"/>
              <a:gd name="T93" fmla="*/ 10 h 36"/>
              <a:gd name="T94" fmla="*/ 36 w 45"/>
              <a:gd name="T95" fmla="*/ 7 h 36"/>
              <a:gd name="T96" fmla="*/ 34 w 45"/>
              <a:gd name="T97" fmla="*/ 3 h 36"/>
              <a:gd name="T98" fmla="*/ 34 w 45"/>
              <a:gd name="T9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5" h="36">
                <a:moveTo>
                  <a:pt x="31" y="0"/>
                </a:moveTo>
                <a:cubicBezTo>
                  <a:pt x="31" y="0"/>
                  <a:pt x="31" y="1"/>
                  <a:pt x="31" y="1"/>
                </a:cubicBezTo>
                <a:cubicBezTo>
                  <a:pt x="31" y="1"/>
                  <a:pt x="31" y="2"/>
                  <a:pt x="30" y="2"/>
                </a:cubicBezTo>
                <a:cubicBezTo>
                  <a:pt x="30" y="2"/>
                  <a:pt x="30" y="1"/>
                  <a:pt x="30" y="1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2"/>
                  <a:pt x="1" y="3"/>
                  <a:pt x="1" y="4"/>
                </a:cubicBezTo>
                <a:cubicBezTo>
                  <a:pt x="1" y="4"/>
                  <a:pt x="1" y="4"/>
                  <a:pt x="1" y="5"/>
                </a:cubicBezTo>
                <a:cubicBezTo>
                  <a:pt x="1" y="5"/>
                  <a:pt x="0" y="5"/>
                  <a:pt x="0" y="5"/>
                </a:cubicBezTo>
                <a:cubicBezTo>
                  <a:pt x="0" y="6"/>
                  <a:pt x="1" y="6"/>
                  <a:pt x="1" y="6"/>
                </a:cubicBezTo>
                <a:cubicBezTo>
                  <a:pt x="1" y="6"/>
                  <a:pt x="2" y="6"/>
                  <a:pt x="2" y="5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5"/>
                  <a:pt x="2" y="5"/>
                </a:cubicBezTo>
                <a:cubicBezTo>
                  <a:pt x="3" y="5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4" y="4"/>
                  <a:pt x="3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6"/>
                  <a:pt x="3" y="6"/>
                  <a:pt x="4" y="6"/>
                </a:cubicBezTo>
                <a:cubicBezTo>
                  <a:pt x="4" y="6"/>
                  <a:pt x="5" y="6"/>
                  <a:pt x="5" y="5"/>
                </a:cubicBezTo>
                <a:cubicBezTo>
                  <a:pt x="5" y="5"/>
                  <a:pt x="5" y="5"/>
                  <a:pt x="4" y="5"/>
                </a:cubicBezTo>
                <a:cubicBezTo>
                  <a:pt x="4" y="5"/>
                  <a:pt x="3" y="5"/>
                  <a:pt x="3" y="5"/>
                </a:cubicBezTo>
                <a:cubicBezTo>
                  <a:pt x="3" y="5"/>
                  <a:pt x="4" y="5"/>
                  <a:pt x="4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6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8" y="5"/>
                  <a:pt x="7" y="5"/>
                  <a:pt x="7" y="5"/>
                </a:cubicBezTo>
                <a:cubicBezTo>
                  <a:pt x="7" y="5"/>
                  <a:pt x="6" y="5"/>
                  <a:pt x="6" y="5"/>
                </a:cubicBezTo>
                <a:cubicBezTo>
                  <a:pt x="6" y="5"/>
                  <a:pt x="7" y="5"/>
                  <a:pt x="7" y="5"/>
                </a:cubicBezTo>
                <a:cubicBezTo>
                  <a:pt x="7" y="5"/>
                  <a:pt x="8" y="5"/>
                  <a:pt x="9" y="5"/>
                </a:cubicBezTo>
                <a:cubicBezTo>
                  <a:pt x="9" y="5"/>
                  <a:pt x="10" y="6"/>
                  <a:pt x="10" y="6"/>
                </a:cubicBezTo>
                <a:cubicBezTo>
                  <a:pt x="10" y="6"/>
                  <a:pt x="11" y="6"/>
                  <a:pt x="10" y="6"/>
                </a:cubicBezTo>
                <a:cubicBezTo>
                  <a:pt x="10" y="5"/>
                  <a:pt x="10" y="5"/>
                  <a:pt x="11" y="5"/>
                </a:cubicBezTo>
                <a:cubicBezTo>
                  <a:pt x="12" y="5"/>
                  <a:pt x="11" y="5"/>
                  <a:pt x="11" y="5"/>
                </a:cubicBezTo>
                <a:cubicBezTo>
                  <a:pt x="11" y="5"/>
                  <a:pt x="11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7"/>
                  <a:pt x="12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7"/>
                </a:cubicBezTo>
                <a:cubicBezTo>
                  <a:pt x="11" y="7"/>
                  <a:pt x="12" y="7"/>
                  <a:pt x="12" y="8"/>
                </a:cubicBezTo>
                <a:cubicBezTo>
                  <a:pt x="12" y="8"/>
                  <a:pt x="12" y="9"/>
                  <a:pt x="12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9"/>
                  <a:pt x="14" y="9"/>
                </a:cubicBezTo>
                <a:cubicBezTo>
                  <a:pt x="14" y="9"/>
                  <a:pt x="14" y="8"/>
                  <a:pt x="14" y="8"/>
                </a:cubicBezTo>
                <a:cubicBezTo>
                  <a:pt x="14" y="8"/>
                  <a:pt x="14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6" y="8"/>
                  <a:pt x="16" y="8"/>
                </a:cubicBezTo>
                <a:cubicBezTo>
                  <a:pt x="16" y="8"/>
                  <a:pt x="16" y="8"/>
                  <a:pt x="16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6" y="9"/>
                  <a:pt x="16" y="9"/>
                </a:cubicBezTo>
                <a:cubicBezTo>
                  <a:pt x="17" y="9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6"/>
                  <a:pt x="18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5"/>
                  <a:pt x="20" y="5"/>
                  <a:pt x="20" y="6"/>
                </a:cubicBezTo>
                <a:cubicBezTo>
                  <a:pt x="20" y="6"/>
                  <a:pt x="20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2" y="7"/>
                </a:cubicBezTo>
                <a:cubicBezTo>
                  <a:pt x="22" y="7"/>
                  <a:pt x="22" y="7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7"/>
                  <a:pt x="24" y="8"/>
                  <a:pt x="24" y="8"/>
                </a:cubicBezTo>
                <a:cubicBezTo>
                  <a:pt x="23" y="8"/>
                  <a:pt x="23" y="9"/>
                  <a:pt x="24" y="9"/>
                </a:cubicBezTo>
                <a:cubicBezTo>
                  <a:pt x="24" y="9"/>
                  <a:pt x="25" y="9"/>
                  <a:pt x="25" y="10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6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8" y="11"/>
                  <a:pt x="27" y="11"/>
                </a:cubicBezTo>
                <a:cubicBezTo>
                  <a:pt x="27" y="12"/>
                  <a:pt x="27" y="12"/>
                  <a:pt x="28" y="12"/>
                </a:cubicBezTo>
                <a:cubicBezTo>
                  <a:pt x="28" y="12"/>
                  <a:pt x="28" y="13"/>
                  <a:pt x="28" y="13"/>
                </a:cubicBezTo>
                <a:cubicBezTo>
                  <a:pt x="28" y="14"/>
                  <a:pt x="29" y="14"/>
                  <a:pt x="28" y="15"/>
                </a:cubicBezTo>
                <a:cubicBezTo>
                  <a:pt x="28" y="15"/>
                  <a:pt x="28" y="16"/>
                  <a:pt x="28" y="16"/>
                </a:cubicBezTo>
                <a:cubicBezTo>
                  <a:pt x="28" y="17"/>
                  <a:pt x="28" y="17"/>
                  <a:pt x="28" y="17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9"/>
                  <a:pt x="27" y="19"/>
                  <a:pt x="28" y="19"/>
                </a:cubicBezTo>
                <a:cubicBezTo>
                  <a:pt x="28" y="19"/>
                  <a:pt x="28" y="20"/>
                  <a:pt x="28" y="20"/>
                </a:cubicBezTo>
                <a:cubicBezTo>
                  <a:pt x="28" y="20"/>
                  <a:pt x="29" y="20"/>
                  <a:pt x="29" y="20"/>
                </a:cubicBezTo>
                <a:cubicBezTo>
                  <a:pt x="29" y="20"/>
                  <a:pt x="29" y="20"/>
                  <a:pt x="29" y="19"/>
                </a:cubicBezTo>
                <a:cubicBezTo>
                  <a:pt x="29" y="19"/>
                  <a:pt x="29" y="18"/>
                  <a:pt x="28" y="18"/>
                </a:cubicBezTo>
                <a:cubicBezTo>
                  <a:pt x="28" y="18"/>
                  <a:pt x="29" y="18"/>
                  <a:pt x="29" y="18"/>
                </a:cubicBezTo>
                <a:cubicBezTo>
                  <a:pt x="29" y="18"/>
                  <a:pt x="29" y="19"/>
                  <a:pt x="29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8"/>
                  <a:pt x="30" y="18"/>
                </a:cubicBezTo>
                <a:cubicBezTo>
                  <a:pt x="30" y="18"/>
                  <a:pt x="31" y="19"/>
                  <a:pt x="30" y="19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21"/>
                  <a:pt x="30" y="21"/>
                </a:cubicBezTo>
                <a:cubicBezTo>
                  <a:pt x="31" y="21"/>
                  <a:pt x="31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2"/>
                  <a:pt x="30" y="22"/>
                  <a:pt x="30" y="22"/>
                </a:cubicBezTo>
                <a:cubicBezTo>
                  <a:pt x="29" y="22"/>
                  <a:pt x="29" y="21"/>
                  <a:pt x="29" y="21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4"/>
                  <a:pt x="29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5"/>
                  <a:pt x="30" y="25"/>
                  <a:pt x="31" y="25"/>
                </a:cubicBezTo>
                <a:cubicBezTo>
                  <a:pt x="31" y="25"/>
                  <a:pt x="31" y="24"/>
                  <a:pt x="31" y="25"/>
                </a:cubicBezTo>
                <a:cubicBezTo>
                  <a:pt x="31" y="25"/>
                  <a:pt x="31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4"/>
                  <a:pt x="33" y="24"/>
                </a:cubicBezTo>
                <a:cubicBezTo>
                  <a:pt x="33" y="24"/>
                  <a:pt x="33" y="25"/>
                  <a:pt x="33" y="25"/>
                </a:cubicBezTo>
                <a:cubicBezTo>
                  <a:pt x="33" y="25"/>
                  <a:pt x="32" y="25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7"/>
                  <a:pt x="32" y="27"/>
                  <a:pt x="32" y="26"/>
                </a:cubicBezTo>
                <a:cubicBezTo>
                  <a:pt x="32" y="26"/>
                  <a:pt x="32" y="26"/>
                  <a:pt x="31" y="26"/>
                </a:cubicBezTo>
                <a:cubicBezTo>
                  <a:pt x="31" y="26"/>
                  <a:pt x="32" y="27"/>
                  <a:pt x="32" y="27"/>
                </a:cubicBezTo>
                <a:cubicBezTo>
                  <a:pt x="32" y="27"/>
                  <a:pt x="32" y="28"/>
                  <a:pt x="32" y="28"/>
                </a:cubicBezTo>
                <a:cubicBezTo>
                  <a:pt x="32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4" y="28"/>
                  <a:pt x="34" y="28"/>
                </a:cubicBezTo>
                <a:cubicBezTo>
                  <a:pt x="34" y="27"/>
                  <a:pt x="34" y="27"/>
                  <a:pt x="34" y="27"/>
                </a:cubicBezTo>
                <a:cubicBezTo>
                  <a:pt x="35" y="27"/>
                  <a:pt x="35" y="27"/>
                  <a:pt x="35" y="28"/>
                </a:cubicBezTo>
                <a:cubicBezTo>
                  <a:pt x="35" y="28"/>
                  <a:pt x="35" y="29"/>
                  <a:pt x="35" y="29"/>
                </a:cubicBezTo>
                <a:cubicBezTo>
                  <a:pt x="35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1"/>
                  <a:pt x="36" y="31"/>
                  <a:pt x="36" y="31"/>
                </a:cubicBezTo>
                <a:cubicBezTo>
                  <a:pt x="37" y="30"/>
                  <a:pt x="37" y="30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8" y="31"/>
                  <a:pt x="38" y="31"/>
                </a:cubicBezTo>
                <a:cubicBezTo>
                  <a:pt x="38" y="31"/>
                  <a:pt x="39" y="31"/>
                  <a:pt x="39" y="31"/>
                </a:cubicBezTo>
                <a:cubicBezTo>
                  <a:pt x="39" y="31"/>
                  <a:pt x="39" y="32"/>
                  <a:pt x="39" y="32"/>
                </a:cubicBezTo>
                <a:cubicBezTo>
                  <a:pt x="39" y="32"/>
                  <a:pt x="39" y="32"/>
                  <a:pt x="39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4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4"/>
                </a:cubicBezTo>
                <a:cubicBezTo>
                  <a:pt x="38" y="34"/>
                  <a:pt x="39" y="34"/>
                  <a:pt x="39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1" y="34"/>
                  <a:pt x="41" y="34"/>
                  <a:pt x="40" y="35"/>
                </a:cubicBezTo>
                <a:cubicBezTo>
                  <a:pt x="40" y="35"/>
                  <a:pt x="39" y="35"/>
                  <a:pt x="39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9" y="35"/>
                  <a:pt x="39" y="36"/>
                </a:cubicBezTo>
                <a:cubicBezTo>
                  <a:pt x="39" y="36"/>
                  <a:pt x="39" y="36"/>
                  <a:pt x="40" y="36"/>
                </a:cubicBezTo>
                <a:cubicBezTo>
                  <a:pt x="40" y="36"/>
                  <a:pt x="40" y="35"/>
                  <a:pt x="40" y="35"/>
                </a:cubicBezTo>
                <a:cubicBezTo>
                  <a:pt x="41" y="35"/>
                  <a:pt x="41" y="36"/>
                  <a:pt x="41" y="36"/>
                </a:cubicBezTo>
                <a:cubicBezTo>
                  <a:pt x="42" y="36"/>
                  <a:pt x="41" y="35"/>
                  <a:pt x="41" y="35"/>
                </a:cubicBezTo>
                <a:cubicBezTo>
                  <a:pt x="41" y="35"/>
                  <a:pt x="41" y="35"/>
                  <a:pt x="42" y="35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4" y="34"/>
                  <a:pt x="43" y="33"/>
                </a:cubicBezTo>
                <a:cubicBezTo>
                  <a:pt x="43" y="33"/>
                  <a:pt x="43" y="33"/>
                  <a:pt x="43" y="32"/>
                </a:cubicBezTo>
                <a:cubicBezTo>
                  <a:pt x="43" y="32"/>
                  <a:pt x="43" y="32"/>
                  <a:pt x="43" y="31"/>
                </a:cubicBezTo>
                <a:cubicBezTo>
                  <a:pt x="43" y="31"/>
                  <a:pt x="43" y="30"/>
                  <a:pt x="44" y="30"/>
                </a:cubicBezTo>
                <a:cubicBezTo>
                  <a:pt x="44" y="29"/>
                  <a:pt x="44" y="30"/>
                  <a:pt x="44" y="29"/>
                </a:cubicBezTo>
                <a:cubicBezTo>
                  <a:pt x="45" y="29"/>
                  <a:pt x="44" y="28"/>
                  <a:pt x="44" y="28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4"/>
                  <a:pt x="44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3"/>
                  <a:pt x="43" y="23"/>
                  <a:pt x="43" y="22"/>
                </a:cubicBezTo>
                <a:cubicBezTo>
                  <a:pt x="43" y="22"/>
                  <a:pt x="43" y="22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0"/>
                  <a:pt x="42" y="20"/>
                  <a:pt x="42" y="21"/>
                </a:cubicBezTo>
                <a:cubicBezTo>
                  <a:pt x="42" y="21"/>
                  <a:pt x="43" y="21"/>
                  <a:pt x="43" y="22"/>
                </a:cubicBezTo>
                <a:cubicBezTo>
                  <a:pt x="43" y="22"/>
                  <a:pt x="43" y="24"/>
                  <a:pt x="44" y="23"/>
                </a:cubicBezTo>
                <a:cubicBezTo>
                  <a:pt x="44" y="23"/>
                  <a:pt x="43" y="22"/>
                  <a:pt x="43" y="21"/>
                </a:cubicBezTo>
                <a:cubicBezTo>
                  <a:pt x="43" y="21"/>
                  <a:pt x="43" y="20"/>
                  <a:pt x="42" y="19"/>
                </a:cubicBezTo>
                <a:cubicBezTo>
                  <a:pt x="42" y="19"/>
                  <a:pt x="42" y="18"/>
                  <a:pt x="42" y="18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8"/>
                  <a:pt x="41" y="18"/>
                </a:cubicBezTo>
                <a:cubicBezTo>
                  <a:pt x="41" y="18"/>
                  <a:pt x="41" y="19"/>
                  <a:pt x="41" y="19"/>
                </a:cubicBezTo>
                <a:cubicBezTo>
                  <a:pt x="41" y="19"/>
                  <a:pt x="41" y="18"/>
                  <a:pt x="41" y="18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1" y="17"/>
                </a:cubicBezTo>
                <a:cubicBezTo>
                  <a:pt x="41" y="17"/>
                  <a:pt x="41" y="16"/>
                  <a:pt x="41" y="16"/>
                </a:cubicBezTo>
                <a:cubicBezTo>
                  <a:pt x="41" y="16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39" y="16"/>
                  <a:pt x="39" y="16"/>
                </a:cubicBezTo>
                <a:cubicBezTo>
                  <a:pt x="39" y="15"/>
                  <a:pt x="39" y="15"/>
                  <a:pt x="39" y="14"/>
                </a:cubicBezTo>
                <a:cubicBezTo>
                  <a:pt x="38" y="14"/>
                  <a:pt x="38" y="13"/>
                  <a:pt x="38" y="13"/>
                </a:cubicBezTo>
                <a:cubicBezTo>
                  <a:pt x="38" y="13"/>
                  <a:pt x="38" y="12"/>
                  <a:pt x="38" y="13"/>
                </a:cubicBezTo>
                <a:cubicBezTo>
                  <a:pt x="38" y="13"/>
                  <a:pt x="39" y="13"/>
                  <a:pt x="39" y="13"/>
                </a:cubicBezTo>
                <a:cubicBezTo>
                  <a:pt x="39" y="13"/>
                  <a:pt x="39" y="14"/>
                  <a:pt x="39" y="13"/>
                </a:cubicBezTo>
                <a:cubicBezTo>
                  <a:pt x="40" y="13"/>
                  <a:pt x="39" y="13"/>
                  <a:pt x="39" y="12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1"/>
                  <a:pt x="38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9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6" y="9"/>
                  <a:pt x="36" y="8"/>
                </a:cubicBezTo>
                <a:cubicBezTo>
                  <a:pt x="36" y="8"/>
                  <a:pt x="36" y="8"/>
                  <a:pt x="36" y="7"/>
                </a:cubicBezTo>
                <a:cubicBezTo>
                  <a:pt x="35" y="7"/>
                  <a:pt x="35" y="6"/>
                  <a:pt x="35" y="6"/>
                </a:cubicBezTo>
                <a:cubicBezTo>
                  <a:pt x="35" y="6"/>
                  <a:pt x="35" y="5"/>
                  <a:pt x="35" y="5"/>
                </a:cubicBezTo>
                <a:cubicBezTo>
                  <a:pt x="35" y="5"/>
                  <a:pt x="35" y="4"/>
                  <a:pt x="35" y="4"/>
                </a:cubicBezTo>
                <a:cubicBezTo>
                  <a:pt x="35" y="4"/>
                  <a:pt x="35" y="3"/>
                  <a:pt x="34" y="3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1"/>
                  <a:pt x="34" y="1"/>
                </a:cubicBezTo>
                <a:cubicBezTo>
                  <a:pt x="34" y="1"/>
                  <a:pt x="34" y="0"/>
                  <a:pt x="3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3" y="1"/>
                  <a:pt x="32" y="0"/>
                  <a:pt x="31" y="0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Freeform 424">
            <a:extLst>
              <a:ext uri="{FF2B5EF4-FFF2-40B4-BE49-F238E27FC236}">
                <a16:creationId xmlns:a16="http://schemas.microsoft.com/office/drawing/2014/main" id="{175FB1E5-857D-4480-9550-18CB0DD0128E}"/>
              </a:ext>
            </a:extLst>
          </p:cNvPr>
          <p:cNvSpPr>
            <a:spLocks/>
          </p:cNvSpPr>
          <p:nvPr/>
        </p:nvSpPr>
        <p:spPr bwMode="auto">
          <a:xfrm>
            <a:off x="9400099" y="4716595"/>
            <a:ext cx="549345" cy="567065"/>
          </a:xfrm>
          <a:custGeom>
            <a:avLst/>
            <a:gdLst>
              <a:gd name="T0" fmla="*/ 23 w 27"/>
              <a:gd name="T1" fmla="*/ 12 h 28"/>
              <a:gd name="T2" fmla="*/ 21 w 27"/>
              <a:gd name="T3" fmla="*/ 10 h 28"/>
              <a:gd name="T4" fmla="*/ 20 w 27"/>
              <a:gd name="T5" fmla="*/ 9 h 28"/>
              <a:gd name="T6" fmla="*/ 13 w 27"/>
              <a:gd name="T7" fmla="*/ 2 h 28"/>
              <a:gd name="T8" fmla="*/ 13 w 27"/>
              <a:gd name="T9" fmla="*/ 1 h 28"/>
              <a:gd name="T10" fmla="*/ 13 w 27"/>
              <a:gd name="T11" fmla="*/ 0 h 28"/>
              <a:gd name="T12" fmla="*/ 0 w 27"/>
              <a:gd name="T13" fmla="*/ 1 h 28"/>
              <a:gd name="T14" fmla="*/ 3 w 27"/>
              <a:gd name="T15" fmla="*/ 14 h 28"/>
              <a:gd name="T16" fmla="*/ 5 w 27"/>
              <a:gd name="T17" fmla="*/ 17 h 28"/>
              <a:gd name="T18" fmla="*/ 5 w 27"/>
              <a:gd name="T19" fmla="*/ 19 h 28"/>
              <a:gd name="T20" fmla="*/ 4 w 27"/>
              <a:gd name="T21" fmla="*/ 23 h 28"/>
              <a:gd name="T22" fmla="*/ 5 w 27"/>
              <a:gd name="T23" fmla="*/ 27 h 28"/>
              <a:gd name="T24" fmla="*/ 6 w 27"/>
              <a:gd name="T25" fmla="*/ 28 h 28"/>
              <a:gd name="T26" fmla="*/ 21 w 27"/>
              <a:gd name="T27" fmla="*/ 27 h 28"/>
              <a:gd name="T28" fmla="*/ 21 w 27"/>
              <a:gd name="T29" fmla="*/ 28 h 28"/>
              <a:gd name="T30" fmla="*/ 22 w 27"/>
              <a:gd name="T31" fmla="*/ 27 h 28"/>
              <a:gd name="T32" fmla="*/ 22 w 27"/>
              <a:gd name="T33" fmla="*/ 26 h 28"/>
              <a:gd name="T34" fmla="*/ 25 w 27"/>
              <a:gd name="T35" fmla="*/ 26 h 28"/>
              <a:gd name="T36" fmla="*/ 25 w 27"/>
              <a:gd name="T37" fmla="*/ 26 h 28"/>
              <a:gd name="T38" fmla="*/ 24 w 27"/>
              <a:gd name="T39" fmla="*/ 26 h 28"/>
              <a:gd name="T40" fmla="*/ 24 w 27"/>
              <a:gd name="T41" fmla="*/ 24 h 28"/>
              <a:gd name="T42" fmla="*/ 25 w 27"/>
              <a:gd name="T43" fmla="*/ 23 h 28"/>
              <a:gd name="T44" fmla="*/ 25 w 27"/>
              <a:gd name="T45" fmla="*/ 22 h 28"/>
              <a:gd name="T46" fmla="*/ 25 w 27"/>
              <a:gd name="T47" fmla="*/ 22 h 28"/>
              <a:gd name="T48" fmla="*/ 26 w 27"/>
              <a:gd name="T49" fmla="*/ 20 h 28"/>
              <a:gd name="T50" fmla="*/ 26 w 27"/>
              <a:gd name="T51" fmla="*/ 20 h 28"/>
              <a:gd name="T52" fmla="*/ 26 w 27"/>
              <a:gd name="T53" fmla="*/ 19 h 28"/>
              <a:gd name="T54" fmla="*/ 27 w 27"/>
              <a:gd name="T55" fmla="*/ 17 h 28"/>
              <a:gd name="T56" fmla="*/ 25 w 27"/>
              <a:gd name="T57" fmla="*/ 17 h 28"/>
              <a:gd name="T58" fmla="*/ 25 w 27"/>
              <a:gd name="T59" fmla="*/ 16 h 28"/>
              <a:gd name="T60" fmla="*/ 25 w 27"/>
              <a:gd name="T61" fmla="*/ 15 h 28"/>
              <a:gd name="T62" fmla="*/ 25 w 27"/>
              <a:gd name="T63" fmla="*/ 14 h 28"/>
              <a:gd name="T64" fmla="*/ 24 w 27"/>
              <a:gd name="T65" fmla="*/ 13 h 28"/>
              <a:gd name="T66" fmla="*/ 23 w 27"/>
              <a:gd name="T67" fmla="*/ 1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7" h="28">
                <a:moveTo>
                  <a:pt x="23" y="12"/>
                </a:moveTo>
                <a:cubicBezTo>
                  <a:pt x="23" y="11"/>
                  <a:pt x="22" y="11"/>
                  <a:pt x="21" y="10"/>
                </a:cubicBezTo>
                <a:cubicBezTo>
                  <a:pt x="20" y="10"/>
                  <a:pt x="20" y="9"/>
                  <a:pt x="20" y="9"/>
                </a:cubicBezTo>
                <a:cubicBezTo>
                  <a:pt x="20" y="9"/>
                  <a:pt x="13" y="3"/>
                  <a:pt x="13" y="2"/>
                </a:cubicBezTo>
                <a:cubicBezTo>
                  <a:pt x="12" y="1"/>
                  <a:pt x="13" y="1"/>
                  <a:pt x="13" y="1"/>
                </a:cubicBezTo>
                <a:cubicBezTo>
                  <a:pt x="13" y="0"/>
                  <a:pt x="13" y="0"/>
                  <a:pt x="13" y="0"/>
                </a:cubicBezTo>
                <a:cubicBezTo>
                  <a:pt x="0" y="1"/>
                  <a:pt x="0" y="1"/>
                  <a:pt x="0" y="1"/>
                </a:cubicBezTo>
                <a:cubicBezTo>
                  <a:pt x="3" y="14"/>
                  <a:pt x="3" y="14"/>
                  <a:pt x="3" y="14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8"/>
                  <a:pt x="5" y="19"/>
                </a:cubicBezTo>
                <a:cubicBezTo>
                  <a:pt x="4" y="19"/>
                  <a:pt x="4" y="21"/>
                  <a:pt x="4" y="23"/>
                </a:cubicBezTo>
                <a:cubicBezTo>
                  <a:pt x="4" y="24"/>
                  <a:pt x="5" y="25"/>
                  <a:pt x="5" y="27"/>
                </a:cubicBezTo>
                <a:cubicBezTo>
                  <a:pt x="6" y="28"/>
                  <a:pt x="6" y="28"/>
                  <a:pt x="6" y="28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8"/>
                  <a:pt x="21" y="28"/>
                </a:cubicBezTo>
                <a:cubicBezTo>
                  <a:pt x="22" y="28"/>
                  <a:pt x="22" y="27"/>
                  <a:pt x="22" y="27"/>
                </a:cubicBezTo>
                <a:cubicBezTo>
                  <a:pt x="22" y="27"/>
                  <a:pt x="22" y="26"/>
                  <a:pt x="22" y="26"/>
                </a:cubicBezTo>
                <a:cubicBezTo>
                  <a:pt x="23" y="26"/>
                  <a:pt x="24" y="27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4" y="26"/>
                </a:cubicBezTo>
                <a:cubicBezTo>
                  <a:pt x="24" y="25"/>
                  <a:pt x="24" y="25"/>
                  <a:pt x="24" y="24"/>
                </a:cubicBezTo>
                <a:cubicBezTo>
                  <a:pt x="25" y="24"/>
                  <a:pt x="25" y="23"/>
                  <a:pt x="25" y="23"/>
                </a:cubicBezTo>
                <a:cubicBezTo>
                  <a:pt x="25" y="23"/>
                  <a:pt x="24" y="23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8"/>
                  <a:pt x="27" y="18"/>
                  <a:pt x="27" y="17"/>
                </a:cubicBezTo>
                <a:cubicBezTo>
                  <a:pt x="27" y="17"/>
                  <a:pt x="27" y="16"/>
                  <a:pt x="25" y="17"/>
                </a:cubicBezTo>
                <a:cubicBezTo>
                  <a:pt x="25" y="17"/>
                  <a:pt x="25" y="17"/>
                  <a:pt x="25" y="16"/>
                </a:cubicBezTo>
                <a:cubicBezTo>
                  <a:pt x="25" y="16"/>
                  <a:pt x="25" y="15"/>
                  <a:pt x="25" y="15"/>
                </a:cubicBezTo>
                <a:cubicBezTo>
                  <a:pt x="25" y="15"/>
                  <a:pt x="25" y="14"/>
                  <a:pt x="25" y="14"/>
                </a:cubicBezTo>
                <a:cubicBezTo>
                  <a:pt x="25" y="14"/>
                  <a:pt x="24" y="14"/>
                  <a:pt x="24" y="13"/>
                </a:cubicBezTo>
                <a:cubicBezTo>
                  <a:pt x="23" y="13"/>
                  <a:pt x="23" y="12"/>
                  <a:pt x="23" y="1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Freeform 425">
            <a:extLst>
              <a:ext uri="{FF2B5EF4-FFF2-40B4-BE49-F238E27FC236}">
                <a16:creationId xmlns:a16="http://schemas.microsoft.com/office/drawing/2014/main" id="{702AA61F-3608-443B-A680-6D4E9232823D}"/>
              </a:ext>
            </a:extLst>
          </p:cNvPr>
          <p:cNvSpPr>
            <a:spLocks/>
          </p:cNvSpPr>
          <p:nvPr/>
        </p:nvSpPr>
        <p:spPr bwMode="auto">
          <a:xfrm>
            <a:off x="8487475" y="5026706"/>
            <a:ext cx="567066" cy="522766"/>
          </a:xfrm>
          <a:custGeom>
            <a:avLst/>
            <a:gdLst>
              <a:gd name="T0" fmla="*/ 25 w 28"/>
              <a:gd name="T1" fmla="*/ 17 h 26"/>
              <a:gd name="T2" fmla="*/ 24 w 28"/>
              <a:gd name="T3" fmla="*/ 14 h 26"/>
              <a:gd name="T4" fmla="*/ 14 w 28"/>
              <a:gd name="T5" fmla="*/ 13 h 26"/>
              <a:gd name="T6" fmla="*/ 15 w 28"/>
              <a:gd name="T7" fmla="*/ 11 h 26"/>
              <a:gd name="T8" fmla="*/ 16 w 28"/>
              <a:gd name="T9" fmla="*/ 8 h 26"/>
              <a:gd name="T10" fmla="*/ 18 w 28"/>
              <a:gd name="T11" fmla="*/ 5 h 26"/>
              <a:gd name="T12" fmla="*/ 17 w 28"/>
              <a:gd name="T13" fmla="*/ 3 h 26"/>
              <a:gd name="T14" fmla="*/ 17 w 28"/>
              <a:gd name="T15" fmla="*/ 0 h 26"/>
              <a:gd name="T16" fmla="*/ 0 w 28"/>
              <a:gd name="T17" fmla="*/ 6 h 26"/>
              <a:gd name="T18" fmla="*/ 2 w 28"/>
              <a:gd name="T19" fmla="*/ 9 h 26"/>
              <a:gd name="T20" fmla="*/ 3 w 28"/>
              <a:gd name="T21" fmla="*/ 13 h 26"/>
              <a:gd name="T22" fmla="*/ 3 w 28"/>
              <a:gd name="T23" fmla="*/ 17 h 26"/>
              <a:gd name="T24" fmla="*/ 3 w 28"/>
              <a:gd name="T25" fmla="*/ 20 h 26"/>
              <a:gd name="T26" fmla="*/ 2 w 28"/>
              <a:gd name="T27" fmla="*/ 22 h 26"/>
              <a:gd name="T28" fmla="*/ 4 w 28"/>
              <a:gd name="T29" fmla="*/ 21 h 26"/>
              <a:gd name="T30" fmla="*/ 5 w 28"/>
              <a:gd name="T31" fmla="*/ 20 h 26"/>
              <a:gd name="T32" fmla="*/ 6 w 28"/>
              <a:gd name="T33" fmla="*/ 20 h 26"/>
              <a:gd name="T34" fmla="*/ 6 w 28"/>
              <a:gd name="T35" fmla="*/ 21 h 26"/>
              <a:gd name="T36" fmla="*/ 7 w 28"/>
              <a:gd name="T37" fmla="*/ 22 h 26"/>
              <a:gd name="T38" fmla="*/ 10 w 28"/>
              <a:gd name="T39" fmla="*/ 22 h 26"/>
              <a:gd name="T40" fmla="*/ 12 w 28"/>
              <a:gd name="T41" fmla="*/ 22 h 26"/>
              <a:gd name="T42" fmla="*/ 12 w 28"/>
              <a:gd name="T43" fmla="*/ 22 h 26"/>
              <a:gd name="T44" fmla="*/ 12 w 28"/>
              <a:gd name="T45" fmla="*/ 20 h 26"/>
              <a:gd name="T46" fmla="*/ 14 w 28"/>
              <a:gd name="T47" fmla="*/ 21 h 26"/>
              <a:gd name="T48" fmla="*/ 15 w 28"/>
              <a:gd name="T49" fmla="*/ 22 h 26"/>
              <a:gd name="T50" fmla="*/ 16 w 28"/>
              <a:gd name="T51" fmla="*/ 22 h 26"/>
              <a:gd name="T52" fmla="*/ 17 w 28"/>
              <a:gd name="T53" fmla="*/ 22 h 26"/>
              <a:gd name="T54" fmla="*/ 16 w 28"/>
              <a:gd name="T55" fmla="*/ 24 h 26"/>
              <a:gd name="T56" fmla="*/ 18 w 28"/>
              <a:gd name="T57" fmla="*/ 24 h 26"/>
              <a:gd name="T58" fmla="*/ 20 w 28"/>
              <a:gd name="T59" fmla="*/ 25 h 26"/>
              <a:gd name="T60" fmla="*/ 20 w 28"/>
              <a:gd name="T61" fmla="*/ 23 h 26"/>
              <a:gd name="T62" fmla="*/ 22 w 28"/>
              <a:gd name="T63" fmla="*/ 24 h 26"/>
              <a:gd name="T64" fmla="*/ 22 w 28"/>
              <a:gd name="T65" fmla="*/ 25 h 26"/>
              <a:gd name="T66" fmla="*/ 23 w 28"/>
              <a:gd name="T67" fmla="*/ 25 h 26"/>
              <a:gd name="T68" fmla="*/ 23 w 28"/>
              <a:gd name="T69" fmla="*/ 23 h 26"/>
              <a:gd name="T70" fmla="*/ 25 w 28"/>
              <a:gd name="T71" fmla="*/ 23 h 26"/>
              <a:gd name="T72" fmla="*/ 25 w 28"/>
              <a:gd name="T73" fmla="*/ 24 h 26"/>
              <a:gd name="T74" fmla="*/ 26 w 28"/>
              <a:gd name="T75" fmla="*/ 26 h 26"/>
              <a:gd name="T76" fmla="*/ 26 w 28"/>
              <a:gd name="T77" fmla="*/ 26 h 26"/>
              <a:gd name="T78" fmla="*/ 27 w 28"/>
              <a:gd name="T79" fmla="*/ 26 h 26"/>
              <a:gd name="T80" fmla="*/ 27 w 28"/>
              <a:gd name="T81" fmla="*/ 25 h 26"/>
              <a:gd name="T82" fmla="*/ 27 w 28"/>
              <a:gd name="T83" fmla="*/ 24 h 26"/>
              <a:gd name="T84" fmla="*/ 28 w 28"/>
              <a:gd name="T85" fmla="*/ 24 h 26"/>
              <a:gd name="T86" fmla="*/ 26 w 28"/>
              <a:gd name="T87" fmla="*/ 23 h 26"/>
              <a:gd name="T88" fmla="*/ 26 w 28"/>
              <a:gd name="T89" fmla="*/ 22 h 26"/>
              <a:gd name="T90" fmla="*/ 26 w 28"/>
              <a:gd name="T91" fmla="*/ 21 h 26"/>
              <a:gd name="T92" fmla="*/ 26 w 28"/>
              <a:gd name="T93" fmla="*/ 21 h 26"/>
              <a:gd name="T94" fmla="*/ 27 w 28"/>
              <a:gd name="T95" fmla="*/ 21 h 26"/>
              <a:gd name="T96" fmla="*/ 27 w 28"/>
              <a:gd name="T97" fmla="*/ 19 h 26"/>
              <a:gd name="T98" fmla="*/ 26 w 28"/>
              <a:gd name="T99" fmla="*/ 20 h 26"/>
              <a:gd name="T100" fmla="*/ 25 w 28"/>
              <a:gd name="T101" fmla="*/ 20 h 26"/>
              <a:gd name="T102" fmla="*/ 24 w 28"/>
              <a:gd name="T103" fmla="*/ 20 h 26"/>
              <a:gd name="T104" fmla="*/ 24 w 28"/>
              <a:gd name="T105" fmla="*/ 19 h 26"/>
              <a:gd name="T106" fmla="*/ 26 w 28"/>
              <a:gd name="T107" fmla="*/ 19 h 26"/>
              <a:gd name="T108" fmla="*/ 23 w 28"/>
              <a:gd name="T109" fmla="*/ 19 h 26"/>
              <a:gd name="T110" fmla="*/ 20 w 28"/>
              <a:gd name="T111" fmla="*/ 19 h 26"/>
              <a:gd name="T112" fmla="*/ 20 w 28"/>
              <a:gd name="T113" fmla="*/ 18 h 26"/>
              <a:gd name="T114" fmla="*/ 21 w 28"/>
              <a:gd name="T115" fmla="*/ 17 h 26"/>
              <a:gd name="T116" fmla="*/ 24 w 28"/>
              <a:gd name="T117" fmla="*/ 17 h 26"/>
              <a:gd name="T118" fmla="*/ 25 w 28"/>
              <a:gd name="T119" fmla="*/ 17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" h="26">
                <a:moveTo>
                  <a:pt x="25" y="17"/>
                </a:moveTo>
                <a:cubicBezTo>
                  <a:pt x="25" y="17"/>
                  <a:pt x="25" y="17"/>
                  <a:pt x="25" y="17"/>
                </a:cubicBezTo>
                <a:cubicBezTo>
                  <a:pt x="25" y="16"/>
                  <a:pt x="25" y="16"/>
                  <a:pt x="24" y="16"/>
                </a:cubicBezTo>
                <a:cubicBezTo>
                  <a:pt x="24" y="15"/>
                  <a:pt x="24" y="15"/>
                  <a:pt x="24" y="14"/>
                </a:cubicBezTo>
                <a:cubicBezTo>
                  <a:pt x="24" y="14"/>
                  <a:pt x="24" y="13"/>
                  <a:pt x="24" y="13"/>
                </a:cubicBezTo>
                <a:cubicBezTo>
                  <a:pt x="24" y="13"/>
                  <a:pt x="14" y="14"/>
                  <a:pt x="14" y="13"/>
                </a:cubicBezTo>
                <a:cubicBezTo>
                  <a:pt x="14" y="13"/>
                  <a:pt x="15" y="13"/>
                  <a:pt x="15" y="12"/>
                </a:cubicBezTo>
                <a:cubicBezTo>
                  <a:pt x="15" y="12"/>
                  <a:pt x="15" y="11"/>
                  <a:pt x="15" y="11"/>
                </a:cubicBezTo>
                <a:cubicBezTo>
                  <a:pt x="16" y="10"/>
                  <a:pt x="16" y="10"/>
                  <a:pt x="16" y="9"/>
                </a:cubicBezTo>
                <a:cubicBezTo>
                  <a:pt x="16" y="9"/>
                  <a:pt x="16" y="9"/>
                  <a:pt x="16" y="8"/>
                </a:cubicBezTo>
                <a:cubicBezTo>
                  <a:pt x="17" y="8"/>
                  <a:pt x="17" y="7"/>
                  <a:pt x="17" y="6"/>
                </a:cubicBezTo>
                <a:cubicBezTo>
                  <a:pt x="17" y="6"/>
                  <a:pt x="18" y="5"/>
                  <a:pt x="18" y="5"/>
                </a:cubicBezTo>
                <a:cubicBezTo>
                  <a:pt x="18" y="4"/>
                  <a:pt x="17" y="4"/>
                  <a:pt x="17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2"/>
                  <a:pt x="17" y="2"/>
                  <a:pt x="17" y="1"/>
                </a:cubicBezTo>
                <a:cubicBezTo>
                  <a:pt x="17" y="1"/>
                  <a:pt x="17" y="0"/>
                  <a:pt x="17" y="0"/>
                </a:cubicBezTo>
                <a:cubicBezTo>
                  <a:pt x="1" y="1"/>
                  <a:pt x="1" y="1"/>
                  <a:pt x="1" y="1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1" y="7"/>
                  <a:pt x="1" y="8"/>
                </a:cubicBezTo>
                <a:cubicBezTo>
                  <a:pt x="1" y="9"/>
                  <a:pt x="2" y="9"/>
                  <a:pt x="2" y="9"/>
                </a:cubicBezTo>
                <a:cubicBezTo>
                  <a:pt x="2" y="9"/>
                  <a:pt x="2" y="10"/>
                  <a:pt x="2" y="11"/>
                </a:cubicBezTo>
                <a:cubicBezTo>
                  <a:pt x="2" y="12"/>
                  <a:pt x="2" y="12"/>
                  <a:pt x="3" y="13"/>
                </a:cubicBezTo>
                <a:cubicBezTo>
                  <a:pt x="3" y="13"/>
                  <a:pt x="4" y="13"/>
                  <a:pt x="3" y="14"/>
                </a:cubicBezTo>
                <a:cubicBezTo>
                  <a:pt x="3" y="15"/>
                  <a:pt x="3" y="16"/>
                  <a:pt x="3" y="17"/>
                </a:cubicBez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1"/>
                  <a:pt x="2" y="21"/>
                  <a:pt x="2" y="22"/>
                </a:cubicBezTo>
                <a:cubicBezTo>
                  <a:pt x="2" y="22"/>
                  <a:pt x="3" y="22"/>
                  <a:pt x="3" y="22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6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19"/>
                  <a:pt x="5" y="19"/>
                </a:cubicBezTo>
                <a:cubicBezTo>
                  <a:pt x="5" y="19"/>
                  <a:pt x="6" y="20"/>
                  <a:pt x="6" y="20"/>
                </a:cubicBezTo>
                <a:cubicBezTo>
                  <a:pt x="6" y="20"/>
                  <a:pt x="5" y="21"/>
                  <a:pt x="5" y="21"/>
                </a:cubicBezTo>
                <a:cubicBezTo>
                  <a:pt x="5" y="21"/>
                  <a:pt x="6" y="21"/>
                  <a:pt x="6" y="21"/>
                </a:cubicBezTo>
                <a:cubicBezTo>
                  <a:pt x="6" y="21"/>
                  <a:pt x="7" y="21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9" y="22"/>
                  <a:pt x="9" y="22"/>
                  <a:pt x="10" y="22"/>
                </a:cubicBezTo>
                <a:cubicBezTo>
                  <a:pt x="11" y="23"/>
                  <a:pt x="11" y="23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3" y="22"/>
                  <a:pt x="13" y="22"/>
                </a:cubicBezTo>
                <a:cubicBezTo>
                  <a:pt x="13" y="22"/>
                  <a:pt x="12" y="22"/>
                  <a:pt x="12" y="22"/>
                </a:cubicBezTo>
                <a:cubicBezTo>
                  <a:pt x="12" y="22"/>
                  <a:pt x="11" y="21"/>
                  <a:pt x="11" y="21"/>
                </a:cubicBezTo>
                <a:cubicBezTo>
                  <a:pt x="11" y="21"/>
                  <a:pt x="12" y="20"/>
                  <a:pt x="12" y="20"/>
                </a:cubicBezTo>
                <a:cubicBezTo>
                  <a:pt x="13" y="20"/>
                  <a:pt x="13" y="20"/>
                  <a:pt x="13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0"/>
                  <a:pt x="15" y="20"/>
                </a:cubicBezTo>
                <a:cubicBezTo>
                  <a:pt x="15" y="21"/>
                  <a:pt x="15" y="22"/>
                  <a:pt x="15" y="22"/>
                </a:cubicBezTo>
                <a:cubicBezTo>
                  <a:pt x="15" y="22"/>
                  <a:pt x="14" y="22"/>
                  <a:pt x="15" y="22"/>
                </a:cubicBezTo>
                <a:cubicBezTo>
                  <a:pt x="15" y="23"/>
                  <a:pt x="16" y="22"/>
                  <a:pt x="16" y="22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1"/>
                  <a:pt x="17" y="21"/>
                  <a:pt x="17" y="22"/>
                </a:cubicBezTo>
                <a:cubicBezTo>
                  <a:pt x="16" y="22"/>
                  <a:pt x="16" y="23"/>
                  <a:pt x="17" y="23"/>
                </a:cubicBezTo>
                <a:cubicBezTo>
                  <a:pt x="17" y="23"/>
                  <a:pt x="16" y="24"/>
                  <a:pt x="16" y="24"/>
                </a:cubicBezTo>
                <a:cubicBezTo>
                  <a:pt x="16" y="24"/>
                  <a:pt x="16" y="25"/>
                  <a:pt x="17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5"/>
                  <a:pt x="18" y="25"/>
                  <a:pt x="18" y="25"/>
                </a:cubicBezTo>
                <a:cubicBezTo>
                  <a:pt x="19" y="25"/>
                  <a:pt x="19" y="25"/>
                  <a:pt x="20" y="25"/>
                </a:cubicBezTo>
                <a:cubicBezTo>
                  <a:pt x="20" y="26"/>
                  <a:pt x="21" y="25"/>
                  <a:pt x="21" y="25"/>
                </a:cubicBezTo>
                <a:cubicBezTo>
                  <a:pt x="21" y="24"/>
                  <a:pt x="20" y="24"/>
                  <a:pt x="20" y="23"/>
                </a:cubicBezTo>
                <a:cubicBezTo>
                  <a:pt x="21" y="23"/>
                  <a:pt x="21" y="24"/>
                  <a:pt x="21" y="24"/>
                </a:cubicBezTo>
                <a:cubicBezTo>
                  <a:pt x="21" y="24"/>
                  <a:pt x="21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4" y="24"/>
                  <a:pt x="23" y="24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2"/>
                  <a:pt x="24" y="23"/>
                  <a:pt x="24" y="23"/>
                </a:cubicBezTo>
                <a:cubicBezTo>
                  <a:pt x="24" y="23"/>
                  <a:pt x="24" y="23"/>
                  <a:pt x="25" y="23"/>
                </a:cubicBezTo>
                <a:cubicBezTo>
                  <a:pt x="25" y="23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6" y="24"/>
                  <a:pt x="26" y="25"/>
                  <a:pt x="25" y="25"/>
                </a:cubicBezTo>
                <a:cubicBezTo>
                  <a:pt x="25" y="26"/>
                  <a:pt x="26" y="26"/>
                  <a:pt x="26" y="26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5"/>
                  <a:pt x="26" y="26"/>
                  <a:pt x="26" y="26"/>
                </a:cubicBezTo>
                <a:cubicBezTo>
                  <a:pt x="27" y="26"/>
                  <a:pt x="27" y="25"/>
                  <a:pt x="27" y="25"/>
                </a:cubicBezTo>
                <a:cubicBezTo>
                  <a:pt x="27" y="25"/>
                  <a:pt x="27" y="26"/>
                  <a:pt x="27" y="26"/>
                </a:cubicBezTo>
                <a:cubicBezTo>
                  <a:pt x="27" y="26"/>
                  <a:pt x="28" y="26"/>
                  <a:pt x="28" y="25"/>
                </a:cubicBezTo>
                <a:cubicBezTo>
                  <a:pt x="28" y="24"/>
                  <a:pt x="27" y="25"/>
                  <a:pt x="27" y="25"/>
                </a:cubicBezTo>
                <a:cubicBezTo>
                  <a:pt x="27" y="25"/>
                  <a:pt x="27" y="25"/>
                  <a:pt x="26" y="24"/>
                </a:cubicBezTo>
                <a:cubicBezTo>
                  <a:pt x="26" y="24"/>
                  <a:pt x="26" y="24"/>
                  <a:pt x="27" y="24"/>
                </a:cubicBezTo>
                <a:cubicBezTo>
                  <a:pt x="27" y="24"/>
                  <a:pt x="27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7" y="24"/>
                  <a:pt x="27" y="23"/>
                  <a:pt x="26" y="23"/>
                </a:cubicBezTo>
                <a:cubicBezTo>
                  <a:pt x="26" y="23"/>
                  <a:pt x="25" y="23"/>
                  <a:pt x="25" y="22"/>
                </a:cubicBezTo>
                <a:cubicBezTo>
                  <a:pt x="25" y="22"/>
                  <a:pt x="25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1"/>
                  <a:pt x="2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7" y="21"/>
                  <a:pt x="27" y="21"/>
                </a:cubicBezTo>
                <a:cubicBezTo>
                  <a:pt x="26" y="21"/>
                  <a:pt x="26" y="20"/>
                  <a:pt x="26" y="20"/>
                </a:cubicBezTo>
                <a:cubicBezTo>
                  <a:pt x="26" y="20"/>
                  <a:pt x="27" y="20"/>
                  <a:pt x="27" y="19"/>
                </a:cubicBezTo>
                <a:cubicBezTo>
                  <a:pt x="27" y="19"/>
                  <a:pt x="27" y="19"/>
                  <a:pt x="26" y="19"/>
                </a:cubicBezTo>
                <a:cubicBezTo>
                  <a:pt x="26" y="19"/>
                  <a:pt x="26" y="19"/>
                  <a:pt x="26" y="20"/>
                </a:cubicBezTo>
                <a:cubicBezTo>
                  <a:pt x="26" y="20"/>
                  <a:pt x="25" y="21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4" y="20"/>
                  <a:pt x="24" y="21"/>
                  <a:pt x="24" y="20"/>
                </a:cubicBezTo>
                <a:cubicBezTo>
                  <a:pt x="24" y="20"/>
                  <a:pt x="24" y="19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6" y="19"/>
                  <a:pt x="26" y="19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3" y="19"/>
                  <a:pt x="23" y="19"/>
                </a:cubicBezTo>
                <a:cubicBezTo>
                  <a:pt x="22" y="19"/>
                  <a:pt x="22" y="20"/>
                  <a:pt x="21" y="19"/>
                </a:cubicBezTo>
                <a:cubicBezTo>
                  <a:pt x="21" y="19"/>
                  <a:pt x="20" y="18"/>
                  <a:pt x="20" y="19"/>
                </a:cubicBezTo>
                <a:cubicBezTo>
                  <a:pt x="20" y="19"/>
                  <a:pt x="19" y="19"/>
                  <a:pt x="19" y="18"/>
                </a:cubicBezTo>
                <a:cubicBezTo>
                  <a:pt x="19" y="18"/>
                  <a:pt x="19" y="18"/>
                  <a:pt x="20" y="18"/>
                </a:cubicBezTo>
                <a:cubicBezTo>
                  <a:pt x="20" y="18"/>
                  <a:pt x="21" y="18"/>
                  <a:pt x="21" y="18"/>
                </a:cubicBezTo>
                <a:cubicBezTo>
                  <a:pt x="21" y="17"/>
                  <a:pt x="20" y="17"/>
                  <a:pt x="21" y="17"/>
                </a:cubicBezTo>
                <a:cubicBezTo>
                  <a:pt x="22" y="17"/>
                  <a:pt x="23" y="17"/>
                  <a:pt x="23" y="17"/>
                </a:cubicBezTo>
                <a:cubicBezTo>
                  <a:pt x="23" y="17"/>
                  <a:pt x="23" y="17"/>
                  <a:pt x="24" y="17"/>
                </a:cubicBezTo>
                <a:cubicBezTo>
                  <a:pt x="24" y="18"/>
                  <a:pt x="25" y="18"/>
                  <a:pt x="26" y="18"/>
                </a:cubicBezTo>
                <a:cubicBezTo>
                  <a:pt x="26" y="18"/>
                  <a:pt x="26" y="17"/>
                  <a:pt x="25" y="17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Freeform 426">
            <a:extLst>
              <a:ext uri="{FF2B5EF4-FFF2-40B4-BE49-F238E27FC236}">
                <a16:creationId xmlns:a16="http://schemas.microsoft.com/office/drawing/2014/main" id="{273B973A-A256-4EFB-A77C-E95AB98E3E1A}"/>
              </a:ext>
            </a:extLst>
          </p:cNvPr>
          <p:cNvSpPr>
            <a:spLocks/>
          </p:cNvSpPr>
          <p:nvPr/>
        </p:nvSpPr>
        <p:spPr bwMode="auto">
          <a:xfrm>
            <a:off x="9648190" y="4681154"/>
            <a:ext cx="522766" cy="363279"/>
          </a:xfrm>
          <a:custGeom>
            <a:avLst/>
            <a:gdLst>
              <a:gd name="T0" fmla="*/ 14 w 26"/>
              <a:gd name="T1" fmla="*/ 1 h 18"/>
              <a:gd name="T2" fmla="*/ 11 w 26"/>
              <a:gd name="T3" fmla="*/ 0 h 18"/>
              <a:gd name="T4" fmla="*/ 5 w 26"/>
              <a:gd name="T5" fmla="*/ 0 h 18"/>
              <a:gd name="T6" fmla="*/ 1 w 26"/>
              <a:gd name="T7" fmla="*/ 2 h 18"/>
              <a:gd name="T8" fmla="*/ 1 w 26"/>
              <a:gd name="T9" fmla="*/ 3 h 18"/>
              <a:gd name="T10" fmla="*/ 1 w 26"/>
              <a:gd name="T11" fmla="*/ 4 h 18"/>
              <a:gd name="T12" fmla="*/ 8 w 26"/>
              <a:gd name="T13" fmla="*/ 11 h 18"/>
              <a:gd name="T14" fmla="*/ 9 w 26"/>
              <a:gd name="T15" fmla="*/ 12 h 18"/>
              <a:gd name="T16" fmla="*/ 11 w 26"/>
              <a:gd name="T17" fmla="*/ 14 h 18"/>
              <a:gd name="T18" fmla="*/ 12 w 26"/>
              <a:gd name="T19" fmla="*/ 15 h 18"/>
              <a:gd name="T20" fmla="*/ 13 w 26"/>
              <a:gd name="T21" fmla="*/ 16 h 18"/>
              <a:gd name="T22" fmla="*/ 13 w 26"/>
              <a:gd name="T23" fmla="*/ 17 h 18"/>
              <a:gd name="T24" fmla="*/ 14 w 26"/>
              <a:gd name="T25" fmla="*/ 18 h 18"/>
              <a:gd name="T26" fmla="*/ 15 w 26"/>
              <a:gd name="T27" fmla="*/ 18 h 18"/>
              <a:gd name="T28" fmla="*/ 15 w 26"/>
              <a:gd name="T29" fmla="*/ 18 h 18"/>
              <a:gd name="T30" fmla="*/ 16 w 26"/>
              <a:gd name="T31" fmla="*/ 18 h 18"/>
              <a:gd name="T32" fmla="*/ 16 w 26"/>
              <a:gd name="T33" fmla="*/ 18 h 18"/>
              <a:gd name="T34" fmla="*/ 16 w 26"/>
              <a:gd name="T35" fmla="*/ 18 h 18"/>
              <a:gd name="T36" fmla="*/ 17 w 26"/>
              <a:gd name="T37" fmla="*/ 17 h 18"/>
              <a:gd name="T38" fmla="*/ 16 w 26"/>
              <a:gd name="T39" fmla="*/ 17 h 18"/>
              <a:gd name="T40" fmla="*/ 15 w 26"/>
              <a:gd name="T41" fmla="*/ 16 h 18"/>
              <a:gd name="T42" fmla="*/ 16 w 26"/>
              <a:gd name="T43" fmla="*/ 16 h 18"/>
              <a:gd name="T44" fmla="*/ 17 w 26"/>
              <a:gd name="T45" fmla="*/ 16 h 18"/>
              <a:gd name="T46" fmla="*/ 17 w 26"/>
              <a:gd name="T47" fmla="*/ 16 h 18"/>
              <a:gd name="T48" fmla="*/ 18 w 26"/>
              <a:gd name="T49" fmla="*/ 16 h 18"/>
              <a:gd name="T50" fmla="*/ 19 w 26"/>
              <a:gd name="T51" fmla="*/ 15 h 18"/>
              <a:gd name="T52" fmla="*/ 21 w 26"/>
              <a:gd name="T53" fmla="*/ 14 h 18"/>
              <a:gd name="T54" fmla="*/ 21 w 26"/>
              <a:gd name="T55" fmla="*/ 13 h 18"/>
              <a:gd name="T56" fmla="*/ 21 w 26"/>
              <a:gd name="T57" fmla="*/ 12 h 18"/>
              <a:gd name="T58" fmla="*/ 22 w 26"/>
              <a:gd name="T59" fmla="*/ 12 h 18"/>
              <a:gd name="T60" fmla="*/ 22 w 26"/>
              <a:gd name="T61" fmla="*/ 12 h 18"/>
              <a:gd name="T62" fmla="*/ 23 w 26"/>
              <a:gd name="T63" fmla="*/ 11 h 18"/>
              <a:gd name="T64" fmla="*/ 23 w 26"/>
              <a:gd name="T65" fmla="*/ 10 h 18"/>
              <a:gd name="T66" fmla="*/ 23 w 26"/>
              <a:gd name="T67" fmla="*/ 9 h 18"/>
              <a:gd name="T68" fmla="*/ 24 w 26"/>
              <a:gd name="T69" fmla="*/ 9 h 18"/>
              <a:gd name="T70" fmla="*/ 24 w 26"/>
              <a:gd name="T71" fmla="*/ 8 h 18"/>
              <a:gd name="T72" fmla="*/ 25 w 26"/>
              <a:gd name="T73" fmla="*/ 7 h 18"/>
              <a:gd name="T74" fmla="*/ 26 w 26"/>
              <a:gd name="T75" fmla="*/ 6 h 18"/>
              <a:gd name="T76" fmla="*/ 19 w 26"/>
              <a:gd name="T77" fmla="*/ 0 h 18"/>
              <a:gd name="T78" fmla="*/ 14 w 26"/>
              <a:gd name="T79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6" h="18">
                <a:moveTo>
                  <a:pt x="14" y="1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5" y="0"/>
                  <a:pt x="5" y="0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0" y="3"/>
                  <a:pt x="1" y="4"/>
                </a:cubicBezTo>
                <a:cubicBezTo>
                  <a:pt x="1" y="5"/>
                  <a:pt x="8" y="11"/>
                  <a:pt x="8" y="11"/>
                </a:cubicBezTo>
                <a:cubicBezTo>
                  <a:pt x="8" y="11"/>
                  <a:pt x="8" y="12"/>
                  <a:pt x="9" y="12"/>
                </a:cubicBezTo>
                <a:cubicBezTo>
                  <a:pt x="10" y="13"/>
                  <a:pt x="11" y="13"/>
                  <a:pt x="11" y="14"/>
                </a:cubicBezTo>
                <a:cubicBezTo>
                  <a:pt x="11" y="14"/>
                  <a:pt x="11" y="15"/>
                  <a:pt x="12" y="15"/>
                </a:cubicBezTo>
                <a:cubicBezTo>
                  <a:pt x="12" y="16"/>
                  <a:pt x="13" y="16"/>
                  <a:pt x="13" y="16"/>
                </a:cubicBezTo>
                <a:cubicBezTo>
                  <a:pt x="13" y="16"/>
                  <a:pt x="13" y="17"/>
                  <a:pt x="13" y="17"/>
                </a:cubicBezTo>
                <a:cubicBezTo>
                  <a:pt x="13" y="17"/>
                  <a:pt x="13" y="17"/>
                  <a:pt x="14" y="18"/>
                </a:cubicBezTo>
                <a:cubicBezTo>
                  <a:pt x="14" y="18"/>
                  <a:pt x="14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6" y="18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8"/>
                  <a:pt x="17" y="18"/>
                  <a:pt x="17" y="17"/>
                </a:cubicBezTo>
                <a:cubicBezTo>
                  <a:pt x="17" y="17"/>
                  <a:pt x="17" y="17"/>
                  <a:pt x="16" y="17"/>
                </a:cubicBezTo>
                <a:cubicBezTo>
                  <a:pt x="15" y="17"/>
                  <a:pt x="15" y="16"/>
                  <a:pt x="15" y="16"/>
                </a:cubicBezTo>
                <a:cubicBezTo>
                  <a:pt x="15" y="16"/>
                  <a:pt x="15" y="16"/>
                  <a:pt x="16" y="16"/>
                </a:cubicBezTo>
                <a:cubicBezTo>
                  <a:pt x="16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8" y="16"/>
                </a:cubicBezTo>
                <a:cubicBezTo>
                  <a:pt x="18" y="16"/>
                  <a:pt x="19" y="16"/>
                  <a:pt x="19" y="15"/>
                </a:cubicBezTo>
                <a:cubicBezTo>
                  <a:pt x="20" y="14"/>
                  <a:pt x="20" y="14"/>
                  <a:pt x="21" y="14"/>
                </a:cubicBezTo>
                <a:cubicBezTo>
                  <a:pt x="21" y="14"/>
                  <a:pt x="21" y="13"/>
                  <a:pt x="21" y="13"/>
                </a:cubicBezTo>
                <a:cubicBezTo>
                  <a:pt x="21" y="12"/>
                  <a:pt x="21" y="12"/>
                  <a:pt x="21" y="12"/>
                </a:cubicBezTo>
                <a:cubicBezTo>
                  <a:pt x="22" y="11"/>
                  <a:pt x="22" y="12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1"/>
                  <a:pt x="22" y="11"/>
                  <a:pt x="23" y="11"/>
                </a:cubicBezTo>
                <a:cubicBezTo>
                  <a:pt x="23" y="11"/>
                  <a:pt x="23" y="10"/>
                  <a:pt x="23" y="10"/>
                </a:cubicBezTo>
                <a:cubicBezTo>
                  <a:pt x="23" y="10"/>
                  <a:pt x="23" y="10"/>
                  <a:pt x="23" y="9"/>
                </a:cubicBezTo>
                <a:cubicBezTo>
                  <a:pt x="23" y="9"/>
                  <a:pt x="24" y="9"/>
                  <a:pt x="24" y="9"/>
                </a:cubicBezTo>
                <a:cubicBezTo>
                  <a:pt x="24" y="9"/>
                  <a:pt x="24" y="8"/>
                  <a:pt x="24" y="8"/>
                </a:cubicBezTo>
                <a:cubicBezTo>
                  <a:pt x="24" y="8"/>
                  <a:pt x="24" y="8"/>
                  <a:pt x="25" y="7"/>
                </a:cubicBezTo>
                <a:cubicBezTo>
                  <a:pt x="25" y="7"/>
                  <a:pt x="26" y="6"/>
                  <a:pt x="26" y="6"/>
                </a:cubicBezTo>
                <a:cubicBezTo>
                  <a:pt x="19" y="0"/>
                  <a:pt x="19" y="0"/>
                  <a:pt x="19" y="0"/>
                </a:cubicBezTo>
                <a:lnTo>
                  <a:pt x="14" y="1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Freeform 427">
            <a:extLst>
              <a:ext uri="{FF2B5EF4-FFF2-40B4-BE49-F238E27FC236}">
                <a16:creationId xmlns:a16="http://schemas.microsoft.com/office/drawing/2014/main" id="{D8FD0FFC-F0A5-4A20-A1A7-3AB082A3FEEA}"/>
              </a:ext>
            </a:extLst>
          </p:cNvPr>
          <p:cNvSpPr>
            <a:spLocks/>
          </p:cNvSpPr>
          <p:nvPr/>
        </p:nvSpPr>
        <p:spPr bwMode="auto">
          <a:xfrm>
            <a:off x="8771008" y="4760895"/>
            <a:ext cx="363279" cy="629091"/>
          </a:xfrm>
          <a:custGeom>
            <a:avLst/>
            <a:gdLst>
              <a:gd name="T0" fmla="*/ 18 w 18"/>
              <a:gd name="T1" fmla="*/ 1 h 31"/>
              <a:gd name="T2" fmla="*/ 17 w 18"/>
              <a:gd name="T3" fmla="*/ 0 h 31"/>
              <a:gd name="T4" fmla="*/ 7 w 18"/>
              <a:gd name="T5" fmla="*/ 0 h 31"/>
              <a:gd name="T6" fmla="*/ 7 w 18"/>
              <a:gd name="T7" fmla="*/ 0 h 31"/>
              <a:gd name="T8" fmla="*/ 7 w 18"/>
              <a:gd name="T9" fmla="*/ 1 h 31"/>
              <a:gd name="T10" fmla="*/ 6 w 18"/>
              <a:gd name="T11" fmla="*/ 2 h 31"/>
              <a:gd name="T12" fmla="*/ 6 w 18"/>
              <a:gd name="T13" fmla="*/ 2 h 31"/>
              <a:gd name="T14" fmla="*/ 6 w 18"/>
              <a:gd name="T15" fmla="*/ 3 h 31"/>
              <a:gd name="T16" fmla="*/ 4 w 18"/>
              <a:gd name="T17" fmla="*/ 5 h 31"/>
              <a:gd name="T18" fmla="*/ 3 w 18"/>
              <a:gd name="T19" fmla="*/ 9 h 31"/>
              <a:gd name="T20" fmla="*/ 3 w 18"/>
              <a:gd name="T21" fmla="*/ 10 h 31"/>
              <a:gd name="T22" fmla="*/ 4 w 18"/>
              <a:gd name="T23" fmla="*/ 11 h 31"/>
              <a:gd name="T24" fmla="*/ 3 w 18"/>
              <a:gd name="T25" fmla="*/ 13 h 31"/>
              <a:gd name="T26" fmla="*/ 3 w 18"/>
              <a:gd name="T27" fmla="*/ 14 h 31"/>
              <a:gd name="T28" fmla="*/ 3 w 18"/>
              <a:gd name="T29" fmla="*/ 16 h 31"/>
              <a:gd name="T30" fmla="*/ 3 w 18"/>
              <a:gd name="T31" fmla="*/ 17 h 31"/>
              <a:gd name="T32" fmla="*/ 4 w 18"/>
              <a:gd name="T33" fmla="*/ 18 h 31"/>
              <a:gd name="T34" fmla="*/ 3 w 18"/>
              <a:gd name="T35" fmla="*/ 19 h 31"/>
              <a:gd name="T36" fmla="*/ 2 w 18"/>
              <a:gd name="T37" fmla="*/ 21 h 31"/>
              <a:gd name="T38" fmla="*/ 2 w 18"/>
              <a:gd name="T39" fmla="*/ 22 h 31"/>
              <a:gd name="T40" fmla="*/ 1 w 18"/>
              <a:gd name="T41" fmla="*/ 24 h 31"/>
              <a:gd name="T42" fmla="*/ 1 w 18"/>
              <a:gd name="T43" fmla="*/ 25 h 31"/>
              <a:gd name="T44" fmla="*/ 0 w 18"/>
              <a:gd name="T45" fmla="*/ 26 h 31"/>
              <a:gd name="T46" fmla="*/ 10 w 18"/>
              <a:gd name="T47" fmla="*/ 26 h 31"/>
              <a:gd name="T48" fmla="*/ 10 w 18"/>
              <a:gd name="T49" fmla="*/ 27 h 31"/>
              <a:gd name="T50" fmla="*/ 10 w 18"/>
              <a:gd name="T51" fmla="*/ 29 h 31"/>
              <a:gd name="T52" fmla="*/ 11 w 18"/>
              <a:gd name="T53" fmla="*/ 30 h 31"/>
              <a:gd name="T54" fmla="*/ 11 w 18"/>
              <a:gd name="T55" fmla="*/ 30 h 31"/>
              <a:gd name="T56" fmla="*/ 12 w 18"/>
              <a:gd name="T57" fmla="*/ 31 h 31"/>
              <a:gd name="T58" fmla="*/ 13 w 18"/>
              <a:gd name="T59" fmla="*/ 31 h 31"/>
              <a:gd name="T60" fmla="*/ 14 w 18"/>
              <a:gd name="T61" fmla="*/ 30 h 31"/>
              <a:gd name="T62" fmla="*/ 15 w 18"/>
              <a:gd name="T63" fmla="*/ 30 h 31"/>
              <a:gd name="T64" fmla="*/ 16 w 18"/>
              <a:gd name="T65" fmla="*/ 30 h 31"/>
              <a:gd name="T66" fmla="*/ 18 w 18"/>
              <a:gd name="T67" fmla="*/ 30 h 31"/>
              <a:gd name="T68" fmla="*/ 17 w 18"/>
              <a:gd name="T69" fmla="*/ 21 h 31"/>
              <a:gd name="T70" fmla="*/ 18 w 18"/>
              <a:gd name="T71" fmla="*/ 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" h="31">
                <a:moveTo>
                  <a:pt x="18" y="1"/>
                </a:moveTo>
                <a:cubicBezTo>
                  <a:pt x="18" y="1"/>
                  <a:pt x="17" y="1"/>
                  <a:pt x="1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5" y="5"/>
                  <a:pt x="4" y="5"/>
                </a:cubicBezTo>
                <a:cubicBezTo>
                  <a:pt x="4" y="6"/>
                  <a:pt x="3" y="7"/>
                  <a:pt x="3" y="9"/>
                </a:cubicBezTo>
                <a:cubicBezTo>
                  <a:pt x="3" y="10"/>
                  <a:pt x="4" y="10"/>
                  <a:pt x="3" y="10"/>
                </a:cubicBezTo>
                <a:cubicBezTo>
                  <a:pt x="3" y="11"/>
                  <a:pt x="4" y="11"/>
                  <a:pt x="4" y="11"/>
                </a:cubicBezTo>
                <a:cubicBezTo>
                  <a:pt x="4" y="12"/>
                  <a:pt x="3" y="12"/>
                  <a:pt x="3" y="13"/>
                </a:cubicBezTo>
                <a:cubicBezTo>
                  <a:pt x="3" y="13"/>
                  <a:pt x="3" y="14"/>
                  <a:pt x="3" y="14"/>
                </a:cubicBezTo>
                <a:cubicBezTo>
                  <a:pt x="3" y="15"/>
                  <a:pt x="3" y="15"/>
                  <a:pt x="3" y="16"/>
                </a:cubicBezTo>
                <a:cubicBezTo>
                  <a:pt x="3" y="16"/>
                  <a:pt x="3" y="16"/>
                  <a:pt x="3" y="17"/>
                </a:cubicBezTo>
                <a:cubicBezTo>
                  <a:pt x="3" y="17"/>
                  <a:pt x="4" y="17"/>
                  <a:pt x="4" y="18"/>
                </a:cubicBezTo>
                <a:cubicBezTo>
                  <a:pt x="4" y="18"/>
                  <a:pt x="3" y="19"/>
                  <a:pt x="3" y="19"/>
                </a:cubicBezTo>
                <a:cubicBezTo>
                  <a:pt x="3" y="20"/>
                  <a:pt x="3" y="21"/>
                  <a:pt x="2" y="21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23"/>
                  <a:pt x="2" y="23"/>
                  <a:pt x="1" y="24"/>
                </a:cubicBezTo>
                <a:cubicBezTo>
                  <a:pt x="1" y="24"/>
                  <a:pt x="1" y="25"/>
                  <a:pt x="1" y="25"/>
                </a:cubicBezTo>
                <a:cubicBezTo>
                  <a:pt x="1" y="26"/>
                  <a:pt x="0" y="26"/>
                  <a:pt x="0" y="26"/>
                </a:cubicBezTo>
                <a:cubicBezTo>
                  <a:pt x="0" y="27"/>
                  <a:pt x="10" y="26"/>
                  <a:pt x="10" y="26"/>
                </a:cubicBezTo>
                <a:cubicBezTo>
                  <a:pt x="10" y="26"/>
                  <a:pt x="10" y="27"/>
                  <a:pt x="10" y="27"/>
                </a:cubicBezTo>
                <a:cubicBezTo>
                  <a:pt x="10" y="28"/>
                  <a:pt x="10" y="28"/>
                  <a:pt x="10" y="29"/>
                </a:cubicBezTo>
                <a:cubicBezTo>
                  <a:pt x="11" y="29"/>
                  <a:pt x="11" y="29"/>
                  <a:pt x="11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2" y="30"/>
                  <a:pt x="12" y="31"/>
                  <a:pt x="12" y="31"/>
                </a:cubicBezTo>
                <a:cubicBezTo>
                  <a:pt x="12" y="31"/>
                  <a:pt x="12" y="31"/>
                  <a:pt x="13" y="31"/>
                </a:cubicBezTo>
                <a:cubicBezTo>
                  <a:pt x="13" y="31"/>
                  <a:pt x="13" y="30"/>
                  <a:pt x="14" y="30"/>
                </a:cubicBezTo>
                <a:cubicBezTo>
                  <a:pt x="14" y="30"/>
                  <a:pt x="15" y="30"/>
                  <a:pt x="15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0"/>
                  <a:pt x="17" y="30"/>
                  <a:pt x="18" y="30"/>
                </a:cubicBezTo>
                <a:cubicBezTo>
                  <a:pt x="17" y="21"/>
                  <a:pt x="17" y="21"/>
                  <a:pt x="17" y="21"/>
                </a:cubicBezTo>
                <a:lnTo>
                  <a:pt x="18" y="1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Freeform 428">
            <a:extLst>
              <a:ext uri="{FF2B5EF4-FFF2-40B4-BE49-F238E27FC236}">
                <a16:creationId xmlns:a16="http://schemas.microsoft.com/office/drawing/2014/main" id="{E41C863D-5AD0-4E27-973E-F1E5B3E1EC27}"/>
              </a:ext>
            </a:extLst>
          </p:cNvPr>
          <p:cNvSpPr>
            <a:spLocks/>
          </p:cNvSpPr>
          <p:nvPr/>
        </p:nvSpPr>
        <p:spPr bwMode="auto">
          <a:xfrm>
            <a:off x="5501523" y="3422978"/>
            <a:ext cx="850598" cy="1417663"/>
          </a:xfrm>
          <a:custGeom>
            <a:avLst/>
            <a:gdLst>
              <a:gd name="T0" fmla="*/ 39 w 42"/>
              <a:gd name="T1" fmla="*/ 69 h 70"/>
              <a:gd name="T2" fmla="*/ 39 w 42"/>
              <a:gd name="T3" fmla="*/ 64 h 70"/>
              <a:gd name="T4" fmla="*/ 40 w 42"/>
              <a:gd name="T5" fmla="*/ 62 h 70"/>
              <a:gd name="T6" fmla="*/ 41 w 42"/>
              <a:gd name="T7" fmla="*/ 59 h 70"/>
              <a:gd name="T8" fmla="*/ 41 w 42"/>
              <a:gd name="T9" fmla="*/ 56 h 70"/>
              <a:gd name="T10" fmla="*/ 20 w 42"/>
              <a:gd name="T11" fmla="*/ 24 h 70"/>
              <a:gd name="T12" fmla="*/ 21 w 42"/>
              <a:gd name="T13" fmla="*/ 22 h 70"/>
              <a:gd name="T14" fmla="*/ 25 w 42"/>
              <a:gd name="T15" fmla="*/ 5 h 70"/>
              <a:gd name="T16" fmla="*/ 5 w 42"/>
              <a:gd name="T17" fmla="*/ 0 h 70"/>
              <a:gd name="T18" fmla="*/ 5 w 42"/>
              <a:gd name="T19" fmla="*/ 1 h 70"/>
              <a:gd name="T20" fmla="*/ 5 w 42"/>
              <a:gd name="T21" fmla="*/ 3 h 70"/>
              <a:gd name="T22" fmla="*/ 4 w 42"/>
              <a:gd name="T23" fmla="*/ 4 h 70"/>
              <a:gd name="T24" fmla="*/ 3 w 42"/>
              <a:gd name="T25" fmla="*/ 7 h 70"/>
              <a:gd name="T26" fmla="*/ 1 w 42"/>
              <a:gd name="T27" fmla="*/ 9 h 70"/>
              <a:gd name="T28" fmla="*/ 2 w 42"/>
              <a:gd name="T29" fmla="*/ 11 h 70"/>
              <a:gd name="T30" fmla="*/ 2 w 42"/>
              <a:gd name="T31" fmla="*/ 12 h 70"/>
              <a:gd name="T32" fmla="*/ 2 w 42"/>
              <a:gd name="T33" fmla="*/ 15 h 70"/>
              <a:gd name="T34" fmla="*/ 2 w 42"/>
              <a:gd name="T35" fmla="*/ 17 h 70"/>
              <a:gd name="T36" fmla="*/ 1 w 42"/>
              <a:gd name="T37" fmla="*/ 18 h 70"/>
              <a:gd name="T38" fmla="*/ 0 w 42"/>
              <a:gd name="T39" fmla="*/ 19 h 70"/>
              <a:gd name="T40" fmla="*/ 1 w 42"/>
              <a:gd name="T41" fmla="*/ 20 h 70"/>
              <a:gd name="T42" fmla="*/ 2 w 42"/>
              <a:gd name="T43" fmla="*/ 20 h 70"/>
              <a:gd name="T44" fmla="*/ 3 w 42"/>
              <a:gd name="T45" fmla="*/ 22 h 70"/>
              <a:gd name="T46" fmla="*/ 3 w 42"/>
              <a:gd name="T47" fmla="*/ 23 h 70"/>
              <a:gd name="T48" fmla="*/ 3 w 42"/>
              <a:gd name="T49" fmla="*/ 24 h 70"/>
              <a:gd name="T50" fmla="*/ 3 w 42"/>
              <a:gd name="T51" fmla="*/ 26 h 70"/>
              <a:gd name="T52" fmla="*/ 4 w 42"/>
              <a:gd name="T53" fmla="*/ 26 h 70"/>
              <a:gd name="T54" fmla="*/ 6 w 42"/>
              <a:gd name="T55" fmla="*/ 26 h 70"/>
              <a:gd name="T56" fmla="*/ 9 w 42"/>
              <a:gd name="T57" fmla="*/ 26 h 70"/>
              <a:gd name="T58" fmla="*/ 9 w 42"/>
              <a:gd name="T59" fmla="*/ 27 h 70"/>
              <a:gd name="T60" fmla="*/ 6 w 42"/>
              <a:gd name="T61" fmla="*/ 26 h 70"/>
              <a:gd name="T62" fmla="*/ 6 w 42"/>
              <a:gd name="T63" fmla="*/ 27 h 70"/>
              <a:gd name="T64" fmla="*/ 7 w 42"/>
              <a:gd name="T65" fmla="*/ 30 h 70"/>
              <a:gd name="T66" fmla="*/ 6 w 42"/>
              <a:gd name="T67" fmla="*/ 31 h 70"/>
              <a:gd name="T68" fmla="*/ 6 w 42"/>
              <a:gd name="T69" fmla="*/ 30 h 70"/>
              <a:gd name="T70" fmla="*/ 5 w 42"/>
              <a:gd name="T71" fmla="*/ 28 h 70"/>
              <a:gd name="T72" fmla="*/ 4 w 42"/>
              <a:gd name="T73" fmla="*/ 30 h 70"/>
              <a:gd name="T74" fmla="*/ 4 w 42"/>
              <a:gd name="T75" fmla="*/ 33 h 70"/>
              <a:gd name="T76" fmla="*/ 4 w 42"/>
              <a:gd name="T77" fmla="*/ 35 h 70"/>
              <a:gd name="T78" fmla="*/ 5 w 42"/>
              <a:gd name="T79" fmla="*/ 37 h 70"/>
              <a:gd name="T80" fmla="*/ 6 w 42"/>
              <a:gd name="T81" fmla="*/ 40 h 70"/>
              <a:gd name="T82" fmla="*/ 7 w 42"/>
              <a:gd name="T83" fmla="*/ 42 h 70"/>
              <a:gd name="T84" fmla="*/ 8 w 42"/>
              <a:gd name="T85" fmla="*/ 44 h 70"/>
              <a:gd name="T86" fmla="*/ 9 w 42"/>
              <a:gd name="T87" fmla="*/ 45 h 70"/>
              <a:gd name="T88" fmla="*/ 9 w 42"/>
              <a:gd name="T89" fmla="*/ 48 h 70"/>
              <a:gd name="T90" fmla="*/ 8 w 42"/>
              <a:gd name="T91" fmla="*/ 50 h 70"/>
              <a:gd name="T92" fmla="*/ 10 w 42"/>
              <a:gd name="T93" fmla="*/ 52 h 70"/>
              <a:gd name="T94" fmla="*/ 12 w 42"/>
              <a:gd name="T95" fmla="*/ 53 h 70"/>
              <a:gd name="T96" fmla="*/ 14 w 42"/>
              <a:gd name="T97" fmla="*/ 54 h 70"/>
              <a:gd name="T98" fmla="*/ 16 w 42"/>
              <a:gd name="T99" fmla="*/ 55 h 70"/>
              <a:gd name="T100" fmla="*/ 17 w 42"/>
              <a:gd name="T101" fmla="*/ 56 h 70"/>
              <a:gd name="T102" fmla="*/ 19 w 42"/>
              <a:gd name="T103" fmla="*/ 58 h 70"/>
              <a:gd name="T104" fmla="*/ 19 w 42"/>
              <a:gd name="T105" fmla="*/ 59 h 70"/>
              <a:gd name="T106" fmla="*/ 20 w 42"/>
              <a:gd name="T107" fmla="*/ 60 h 70"/>
              <a:gd name="T108" fmla="*/ 22 w 42"/>
              <a:gd name="T109" fmla="*/ 60 h 70"/>
              <a:gd name="T110" fmla="*/ 22 w 42"/>
              <a:gd name="T111" fmla="*/ 62 h 70"/>
              <a:gd name="T112" fmla="*/ 24 w 42"/>
              <a:gd name="T113" fmla="*/ 65 h 70"/>
              <a:gd name="T114" fmla="*/ 23 w 42"/>
              <a:gd name="T115" fmla="*/ 67 h 70"/>
              <a:gd name="T116" fmla="*/ 24 w 42"/>
              <a:gd name="T117" fmla="*/ 67 h 70"/>
              <a:gd name="T118" fmla="*/ 24 w 42"/>
              <a:gd name="T119" fmla="*/ 68 h 70"/>
              <a:gd name="T120" fmla="*/ 27 w 42"/>
              <a:gd name="T121" fmla="*/ 69 h 70"/>
              <a:gd name="T122" fmla="*/ 37 w 42"/>
              <a:gd name="T123" fmla="*/ 7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" h="70">
                <a:moveTo>
                  <a:pt x="38" y="69"/>
                </a:moveTo>
                <a:cubicBezTo>
                  <a:pt x="39" y="70"/>
                  <a:pt x="39" y="69"/>
                  <a:pt x="39" y="69"/>
                </a:cubicBezTo>
                <a:cubicBezTo>
                  <a:pt x="39" y="69"/>
                  <a:pt x="38" y="68"/>
                  <a:pt x="38" y="67"/>
                </a:cubicBezTo>
                <a:cubicBezTo>
                  <a:pt x="37" y="66"/>
                  <a:pt x="39" y="64"/>
                  <a:pt x="39" y="64"/>
                </a:cubicBezTo>
                <a:cubicBezTo>
                  <a:pt x="39" y="63"/>
                  <a:pt x="39" y="63"/>
                  <a:pt x="39" y="63"/>
                </a:cubicBezTo>
                <a:cubicBezTo>
                  <a:pt x="39" y="63"/>
                  <a:pt x="40" y="63"/>
                  <a:pt x="40" y="62"/>
                </a:cubicBezTo>
                <a:cubicBezTo>
                  <a:pt x="40" y="62"/>
                  <a:pt x="40" y="61"/>
                  <a:pt x="41" y="61"/>
                </a:cubicBezTo>
                <a:cubicBezTo>
                  <a:pt x="42" y="60"/>
                  <a:pt x="42" y="59"/>
                  <a:pt x="41" y="59"/>
                </a:cubicBezTo>
                <a:cubicBezTo>
                  <a:pt x="41" y="59"/>
                  <a:pt x="41" y="59"/>
                  <a:pt x="41" y="58"/>
                </a:cubicBezTo>
                <a:cubicBezTo>
                  <a:pt x="40" y="57"/>
                  <a:pt x="41" y="57"/>
                  <a:pt x="41" y="56"/>
                </a:cubicBezTo>
                <a:cubicBezTo>
                  <a:pt x="41" y="56"/>
                  <a:pt x="40" y="55"/>
                  <a:pt x="40" y="55"/>
                </a:cubicBezTo>
                <a:cubicBezTo>
                  <a:pt x="40" y="55"/>
                  <a:pt x="19" y="24"/>
                  <a:pt x="20" y="24"/>
                </a:cubicBezTo>
                <a:cubicBezTo>
                  <a:pt x="20" y="24"/>
                  <a:pt x="20" y="24"/>
                  <a:pt x="20" y="23"/>
                </a:cubicBezTo>
                <a:cubicBezTo>
                  <a:pt x="20" y="23"/>
                  <a:pt x="21" y="22"/>
                  <a:pt x="21" y="22"/>
                </a:cubicBezTo>
                <a:cubicBezTo>
                  <a:pt x="20" y="22"/>
                  <a:pt x="20" y="21"/>
                  <a:pt x="20" y="21"/>
                </a:cubicBezTo>
                <a:cubicBezTo>
                  <a:pt x="25" y="5"/>
                  <a:pt x="25" y="5"/>
                  <a:pt x="25" y="5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4" y="0"/>
                  <a:pt x="5" y="1"/>
                  <a:pt x="5" y="1"/>
                </a:cubicBezTo>
                <a:cubicBezTo>
                  <a:pt x="5" y="1"/>
                  <a:pt x="5" y="1"/>
                  <a:pt x="5" y="2"/>
                </a:cubicBezTo>
                <a:cubicBezTo>
                  <a:pt x="5" y="2"/>
                  <a:pt x="5" y="3"/>
                  <a:pt x="5" y="3"/>
                </a:cubicBezTo>
                <a:cubicBezTo>
                  <a:pt x="5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6"/>
                  <a:pt x="4" y="6"/>
                </a:cubicBezTo>
                <a:cubicBezTo>
                  <a:pt x="4" y="6"/>
                  <a:pt x="4" y="6"/>
                  <a:pt x="3" y="7"/>
                </a:cubicBezTo>
                <a:cubicBezTo>
                  <a:pt x="3" y="7"/>
                  <a:pt x="2" y="7"/>
                  <a:pt x="2" y="8"/>
                </a:cubicBezTo>
                <a:cubicBezTo>
                  <a:pt x="1" y="8"/>
                  <a:pt x="1" y="9"/>
                  <a:pt x="1" y="9"/>
                </a:cubicBezTo>
                <a:cubicBezTo>
                  <a:pt x="1" y="9"/>
                  <a:pt x="1" y="10"/>
                  <a:pt x="1" y="10"/>
                </a:cubicBezTo>
                <a:cubicBezTo>
                  <a:pt x="1" y="11"/>
                  <a:pt x="2" y="11"/>
                  <a:pt x="2" y="11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3"/>
                  <a:pt x="2" y="14"/>
                </a:cubicBezTo>
                <a:cubicBezTo>
                  <a:pt x="2" y="14"/>
                  <a:pt x="2" y="15"/>
                  <a:pt x="2" y="15"/>
                </a:cubicBezTo>
                <a:cubicBezTo>
                  <a:pt x="2" y="16"/>
                  <a:pt x="1" y="16"/>
                  <a:pt x="1" y="16"/>
                </a:cubicBezTo>
                <a:cubicBezTo>
                  <a:pt x="1" y="16"/>
                  <a:pt x="2" y="17"/>
                  <a:pt x="2" y="17"/>
                </a:cubicBezTo>
                <a:cubicBezTo>
                  <a:pt x="2" y="17"/>
                  <a:pt x="1" y="17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1" y="20"/>
                  <a:pt x="1" y="20"/>
                </a:cubicBezTo>
                <a:cubicBezTo>
                  <a:pt x="1" y="20"/>
                  <a:pt x="1" y="19"/>
                  <a:pt x="1" y="19"/>
                </a:cubicBezTo>
                <a:cubicBezTo>
                  <a:pt x="1" y="19"/>
                  <a:pt x="2" y="20"/>
                  <a:pt x="2" y="20"/>
                </a:cubicBezTo>
                <a:cubicBezTo>
                  <a:pt x="2" y="20"/>
                  <a:pt x="2" y="21"/>
                  <a:pt x="2" y="21"/>
                </a:cubicBezTo>
                <a:cubicBezTo>
                  <a:pt x="2" y="21"/>
                  <a:pt x="3" y="22"/>
                  <a:pt x="3" y="22"/>
                </a:cubicBezTo>
                <a:cubicBezTo>
                  <a:pt x="3" y="22"/>
                  <a:pt x="3" y="23"/>
                  <a:pt x="3" y="23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3"/>
                  <a:pt x="4" y="24"/>
                  <a:pt x="4" y="24"/>
                </a:cubicBezTo>
                <a:cubicBezTo>
                  <a:pt x="4" y="24"/>
                  <a:pt x="3" y="24"/>
                  <a:pt x="3" y="24"/>
                </a:cubicBezTo>
                <a:cubicBezTo>
                  <a:pt x="2" y="25"/>
                  <a:pt x="2" y="26"/>
                  <a:pt x="3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6"/>
                  <a:pt x="3" y="26"/>
                  <a:pt x="4" y="26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5" y="27"/>
                </a:cubicBezTo>
                <a:cubicBezTo>
                  <a:pt x="5" y="27"/>
                  <a:pt x="5" y="27"/>
                  <a:pt x="6" y="26"/>
                </a:cubicBezTo>
                <a:cubicBezTo>
                  <a:pt x="6" y="26"/>
                  <a:pt x="6" y="25"/>
                  <a:pt x="7" y="26"/>
                </a:cubicBezTo>
                <a:cubicBezTo>
                  <a:pt x="7" y="26"/>
                  <a:pt x="8" y="26"/>
                  <a:pt x="9" y="26"/>
                </a:cubicBezTo>
                <a:cubicBezTo>
                  <a:pt x="9" y="26"/>
                  <a:pt x="11" y="25"/>
                  <a:pt x="10" y="26"/>
                </a:cubicBezTo>
                <a:cubicBezTo>
                  <a:pt x="10" y="27"/>
                  <a:pt x="10" y="27"/>
                  <a:pt x="9" y="27"/>
                </a:cubicBezTo>
                <a:cubicBezTo>
                  <a:pt x="9" y="27"/>
                  <a:pt x="9" y="26"/>
                  <a:pt x="8" y="26"/>
                </a:cubicBezTo>
                <a:cubicBezTo>
                  <a:pt x="7" y="26"/>
                  <a:pt x="6" y="26"/>
                  <a:pt x="6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7" y="29"/>
                  <a:pt x="7" y="30"/>
                </a:cubicBezTo>
                <a:cubicBezTo>
                  <a:pt x="7" y="30"/>
                  <a:pt x="7" y="31"/>
                  <a:pt x="7" y="31"/>
                </a:cubicBezTo>
                <a:cubicBezTo>
                  <a:pt x="7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29"/>
                  <a:pt x="6" y="28"/>
                  <a:pt x="6" y="28"/>
                </a:cubicBezTo>
                <a:cubicBezTo>
                  <a:pt x="6" y="28"/>
                  <a:pt x="5" y="28"/>
                  <a:pt x="5" y="28"/>
                </a:cubicBezTo>
                <a:cubicBezTo>
                  <a:pt x="5" y="28"/>
                  <a:pt x="4" y="28"/>
                  <a:pt x="4" y="29"/>
                </a:cubicBezTo>
                <a:cubicBezTo>
                  <a:pt x="4" y="29"/>
                  <a:pt x="4" y="30"/>
                  <a:pt x="4" y="30"/>
                </a:cubicBezTo>
                <a:cubicBezTo>
                  <a:pt x="4" y="31"/>
                  <a:pt x="4" y="31"/>
                  <a:pt x="4" y="32"/>
                </a:cubicBezTo>
                <a:cubicBezTo>
                  <a:pt x="4" y="32"/>
                  <a:pt x="4" y="32"/>
                  <a:pt x="4" y="33"/>
                </a:cubicBezTo>
                <a:cubicBezTo>
                  <a:pt x="4" y="33"/>
                  <a:pt x="4" y="34"/>
                  <a:pt x="4" y="34"/>
                </a:cubicBezTo>
                <a:cubicBezTo>
                  <a:pt x="4" y="34"/>
                  <a:pt x="4" y="35"/>
                  <a:pt x="4" y="35"/>
                </a:cubicBezTo>
                <a:cubicBezTo>
                  <a:pt x="4" y="35"/>
                  <a:pt x="5" y="35"/>
                  <a:pt x="5" y="36"/>
                </a:cubicBezTo>
                <a:cubicBezTo>
                  <a:pt x="5" y="36"/>
                  <a:pt x="5" y="36"/>
                  <a:pt x="5" y="37"/>
                </a:cubicBezTo>
                <a:cubicBezTo>
                  <a:pt x="5" y="37"/>
                  <a:pt x="5" y="38"/>
                  <a:pt x="5" y="38"/>
                </a:cubicBezTo>
                <a:cubicBezTo>
                  <a:pt x="6" y="39"/>
                  <a:pt x="6" y="39"/>
                  <a:pt x="6" y="40"/>
                </a:cubicBezTo>
                <a:cubicBezTo>
                  <a:pt x="6" y="40"/>
                  <a:pt x="7" y="41"/>
                  <a:pt x="7" y="41"/>
                </a:cubicBezTo>
                <a:cubicBezTo>
                  <a:pt x="7" y="41"/>
                  <a:pt x="7" y="42"/>
                  <a:pt x="7" y="42"/>
                </a:cubicBezTo>
                <a:cubicBezTo>
                  <a:pt x="8" y="42"/>
                  <a:pt x="8" y="43"/>
                  <a:pt x="8" y="43"/>
                </a:cubicBezTo>
                <a:cubicBezTo>
                  <a:pt x="8" y="43"/>
                  <a:pt x="8" y="43"/>
                  <a:pt x="8" y="44"/>
                </a:cubicBezTo>
                <a:cubicBezTo>
                  <a:pt x="8" y="44"/>
                  <a:pt x="9" y="44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8" y="46"/>
                  <a:pt x="8" y="46"/>
                  <a:pt x="9" y="46"/>
                </a:cubicBezTo>
                <a:cubicBezTo>
                  <a:pt x="9" y="46"/>
                  <a:pt x="9" y="47"/>
                  <a:pt x="9" y="48"/>
                </a:cubicBezTo>
                <a:cubicBezTo>
                  <a:pt x="9" y="48"/>
                  <a:pt x="9" y="48"/>
                  <a:pt x="9" y="49"/>
                </a:cubicBezTo>
                <a:cubicBezTo>
                  <a:pt x="9" y="49"/>
                  <a:pt x="8" y="50"/>
                  <a:pt x="8" y="50"/>
                </a:cubicBezTo>
                <a:cubicBezTo>
                  <a:pt x="8" y="50"/>
                  <a:pt x="8" y="51"/>
                  <a:pt x="9" y="51"/>
                </a:cubicBezTo>
                <a:cubicBezTo>
                  <a:pt x="9" y="51"/>
                  <a:pt x="9" y="52"/>
                  <a:pt x="10" y="52"/>
                </a:cubicBezTo>
                <a:cubicBezTo>
                  <a:pt x="10" y="52"/>
                  <a:pt x="11" y="52"/>
                  <a:pt x="11" y="52"/>
                </a:cubicBezTo>
                <a:cubicBezTo>
                  <a:pt x="12" y="53"/>
                  <a:pt x="12" y="53"/>
                  <a:pt x="12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14" y="53"/>
                  <a:pt x="14" y="54"/>
                  <a:pt x="14" y="54"/>
                </a:cubicBezTo>
                <a:cubicBezTo>
                  <a:pt x="14" y="54"/>
                  <a:pt x="14" y="54"/>
                  <a:pt x="15" y="54"/>
                </a:cubicBezTo>
                <a:cubicBezTo>
                  <a:pt x="15" y="54"/>
                  <a:pt x="15" y="54"/>
                  <a:pt x="16" y="55"/>
                </a:cubicBezTo>
                <a:cubicBezTo>
                  <a:pt x="16" y="55"/>
                  <a:pt x="16" y="56"/>
                  <a:pt x="16" y="56"/>
                </a:cubicBezTo>
                <a:cubicBezTo>
                  <a:pt x="16" y="56"/>
                  <a:pt x="16" y="56"/>
                  <a:pt x="17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9" y="57"/>
                  <a:pt x="19" y="57"/>
                  <a:pt x="19" y="58"/>
                </a:cubicBezTo>
                <a:cubicBezTo>
                  <a:pt x="19" y="58"/>
                  <a:pt x="19" y="58"/>
                  <a:pt x="19" y="58"/>
                </a:cubicBezTo>
                <a:cubicBezTo>
                  <a:pt x="19" y="58"/>
                  <a:pt x="19" y="59"/>
                  <a:pt x="19" y="59"/>
                </a:cubicBezTo>
                <a:cubicBezTo>
                  <a:pt x="19" y="59"/>
                  <a:pt x="18" y="60"/>
                  <a:pt x="19" y="60"/>
                </a:cubicBezTo>
                <a:cubicBezTo>
                  <a:pt x="19" y="60"/>
                  <a:pt x="19" y="60"/>
                  <a:pt x="20" y="60"/>
                </a:cubicBezTo>
                <a:cubicBezTo>
                  <a:pt x="20" y="59"/>
                  <a:pt x="20" y="59"/>
                  <a:pt x="21" y="60"/>
                </a:cubicBezTo>
                <a:cubicBezTo>
                  <a:pt x="21" y="60"/>
                  <a:pt x="21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2" y="61"/>
                  <a:pt x="22" y="62"/>
                  <a:pt x="22" y="62"/>
                </a:cubicBez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4" y="64"/>
                  <a:pt x="24" y="65"/>
                </a:cubicBezTo>
                <a:cubicBezTo>
                  <a:pt x="24" y="66"/>
                  <a:pt x="23" y="66"/>
                  <a:pt x="23" y="66"/>
                </a:cubicBezTo>
                <a:cubicBezTo>
                  <a:pt x="23" y="66"/>
                  <a:pt x="23" y="67"/>
                  <a:pt x="23" y="67"/>
                </a:cubicBezTo>
                <a:cubicBezTo>
                  <a:pt x="23" y="67"/>
                  <a:pt x="23" y="67"/>
                  <a:pt x="23" y="67"/>
                </a:cubicBezTo>
                <a:cubicBezTo>
                  <a:pt x="23" y="67"/>
                  <a:pt x="24" y="67"/>
                  <a:pt x="24" y="67"/>
                </a:cubicBezTo>
                <a:cubicBezTo>
                  <a:pt x="24" y="67"/>
                  <a:pt x="24" y="67"/>
                  <a:pt x="24" y="67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24" y="68"/>
                  <a:pt x="24" y="68"/>
                </a:cubicBezTo>
                <a:cubicBezTo>
                  <a:pt x="27" y="69"/>
                  <a:pt x="27" y="69"/>
                  <a:pt x="27" y="69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69"/>
                  <a:pt x="37" y="69"/>
                  <a:pt x="37" y="70"/>
                </a:cubicBezTo>
                <a:cubicBezTo>
                  <a:pt x="38" y="70"/>
                  <a:pt x="38" y="69"/>
                  <a:pt x="38" y="69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Freeform 429">
            <a:extLst>
              <a:ext uri="{FF2B5EF4-FFF2-40B4-BE49-F238E27FC236}">
                <a16:creationId xmlns:a16="http://schemas.microsoft.com/office/drawing/2014/main" id="{48CA23D2-5454-4F00-B2E5-89AA5E860570}"/>
              </a:ext>
            </a:extLst>
          </p:cNvPr>
          <p:cNvSpPr>
            <a:spLocks/>
          </p:cNvSpPr>
          <p:nvPr/>
        </p:nvSpPr>
        <p:spPr bwMode="auto">
          <a:xfrm>
            <a:off x="6228076" y="4317875"/>
            <a:ext cx="735416" cy="806299"/>
          </a:xfrm>
          <a:custGeom>
            <a:avLst/>
            <a:gdLst>
              <a:gd name="T0" fmla="*/ 10 w 36"/>
              <a:gd name="T1" fmla="*/ 0 h 40"/>
              <a:gd name="T2" fmla="*/ 9 w 36"/>
              <a:gd name="T3" fmla="*/ 5 h 40"/>
              <a:gd name="T4" fmla="*/ 8 w 36"/>
              <a:gd name="T5" fmla="*/ 4 h 40"/>
              <a:gd name="T6" fmla="*/ 7 w 36"/>
              <a:gd name="T7" fmla="*/ 4 h 40"/>
              <a:gd name="T8" fmla="*/ 5 w 36"/>
              <a:gd name="T9" fmla="*/ 5 h 40"/>
              <a:gd name="T10" fmla="*/ 5 w 36"/>
              <a:gd name="T11" fmla="*/ 7 h 40"/>
              <a:gd name="T12" fmla="*/ 4 w 36"/>
              <a:gd name="T13" fmla="*/ 8 h 40"/>
              <a:gd name="T14" fmla="*/ 5 w 36"/>
              <a:gd name="T15" fmla="*/ 11 h 40"/>
              <a:gd name="T16" fmla="*/ 4 w 36"/>
              <a:gd name="T17" fmla="*/ 11 h 40"/>
              <a:gd name="T18" fmla="*/ 5 w 36"/>
              <a:gd name="T19" fmla="*/ 12 h 40"/>
              <a:gd name="T20" fmla="*/ 5 w 36"/>
              <a:gd name="T21" fmla="*/ 14 h 40"/>
              <a:gd name="T22" fmla="*/ 5 w 36"/>
              <a:gd name="T23" fmla="*/ 15 h 40"/>
              <a:gd name="T24" fmla="*/ 5 w 36"/>
              <a:gd name="T25" fmla="*/ 17 h 40"/>
              <a:gd name="T26" fmla="*/ 4 w 36"/>
              <a:gd name="T27" fmla="*/ 18 h 40"/>
              <a:gd name="T28" fmla="*/ 3 w 36"/>
              <a:gd name="T29" fmla="*/ 19 h 40"/>
              <a:gd name="T30" fmla="*/ 3 w 36"/>
              <a:gd name="T31" fmla="*/ 20 h 40"/>
              <a:gd name="T32" fmla="*/ 2 w 36"/>
              <a:gd name="T33" fmla="*/ 23 h 40"/>
              <a:gd name="T34" fmla="*/ 3 w 36"/>
              <a:gd name="T35" fmla="*/ 25 h 40"/>
              <a:gd name="T36" fmla="*/ 2 w 36"/>
              <a:gd name="T37" fmla="*/ 25 h 40"/>
              <a:gd name="T38" fmla="*/ 1 w 36"/>
              <a:gd name="T39" fmla="*/ 26 h 40"/>
              <a:gd name="T40" fmla="*/ 0 w 36"/>
              <a:gd name="T41" fmla="*/ 27 h 40"/>
              <a:gd name="T42" fmla="*/ 20 w 36"/>
              <a:gd name="T43" fmla="*/ 38 h 40"/>
              <a:gd name="T44" fmla="*/ 31 w 36"/>
              <a:gd name="T45" fmla="*/ 40 h 40"/>
              <a:gd name="T46" fmla="*/ 36 w 36"/>
              <a:gd name="T47" fmla="*/ 4 h 40"/>
              <a:gd name="T48" fmla="*/ 10 w 36"/>
              <a:gd name="T4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" h="40">
                <a:moveTo>
                  <a:pt x="10" y="0"/>
                </a:moveTo>
                <a:cubicBezTo>
                  <a:pt x="9" y="5"/>
                  <a:pt x="9" y="5"/>
                  <a:pt x="9" y="5"/>
                </a:cubicBezTo>
                <a:cubicBezTo>
                  <a:pt x="9" y="5"/>
                  <a:pt x="8" y="5"/>
                  <a:pt x="8" y="4"/>
                </a:cubicBezTo>
                <a:cubicBezTo>
                  <a:pt x="8" y="4"/>
                  <a:pt x="8" y="4"/>
                  <a:pt x="7" y="4"/>
                </a:cubicBezTo>
                <a:cubicBezTo>
                  <a:pt x="5" y="4"/>
                  <a:pt x="5" y="5"/>
                  <a:pt x="5" y="5"/>
                </a:cubicBezTo>
                <a:cubicBezTo>
                  <a:pt x="5" y="6"/>
                  <a:pt x="5" y="6"/>
                  <a:pt x="5" y="7"/>
                </a:cubicBezTo>
                <a:cubicBezTo>
                  <a:pt x="4" y="7"/>
                  <a:pt x="4" y="8"/>
                  <a:pt x="4" y="8"/>
                </a:cubicBezTo>
                <a:cubicBezTo>
                  <a:pt x="5" y="9"/>
                  <a:pt x="5" y="10"/>
                  <a:pt x="5" y="11"/>
                </a:cubicBezTo>
                <a:cubicBezTo>
                  <a:pt x="5" y="12"/>
                  <a:pt x="4" y="11"/>
                  <a:pt x="4" y="11"/>
                </a:cubicBezTo>
                <a:cubicBezTo>
                  <a:pt x="4" y="11"/>
                  <a:pt x="5" y="12"/>
                  <a:pt x="5" y="12"/>
                </a:cubicBezTo>
                <a:cubicBezTo>
                  <a:pt x="5" y="13"/>
                  <a:pt x="4" y="13"/>
                  <a:pt x="5" y="14"/>
                </a:cubicBezTo>
                <a:cubicBezTo>
                  <a:pt x="5" y="15"/>
                  <a:pt x="5" y="15"/>
                  <a:pt x="5" y="15"/>
                </a:cubicBezTo>
                <a:cubicBezTo>
                  <a:pt x="6" y="15"/>
                  <a:pt x="6" y="16"/>
                  <a:pt x="5" y="17"/>
                </a:cubicBezTo>
                <a:cubicBezTo>
                  <a:pt x="4" y="17"/>
                  <a:pt x="4" y="18"/>
                  <a:pt x="4" y="18"/>
                </a:cubicBezTo>
                <a:cubicBezTo>
                  <a:pt x="4" y="19"/>
                  <a:pt x="3" y="19"/>
                  <a:pt x="3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1" y="22"/>
                  <a:pt x="2" y="23"/>
                </a:cubicBezTo>
                <a:cubicBezTo>
                  <a:pt x="2" y="24"/>
                  <a:pt x="3" y="25"/>
                  <a:pt x="3" y="25"/>
                </a:cubicBezTo>
                <a:cubicBezTo>
                  <a:pt x="3" y="25"/>
                  <a:pt x="3" y="26"/>
                  <a:pt x="2" y="25"/>
                </a:cubicBezTo>
                <a:cubicBezTo>
                  <a:pt x="2" y="25"/>
                  <a:pt x="2" y="26"/>
                  <a:pt x="1" y="26"/>
                </a:cubicBezTo>
                <a:cubicBezTo>
                  <a:pt x="1" y="26"/>
                  <a:pt x="0" y="26"/>
                  <a:pt x="0" y="27"/>
                </a:cubicBezTo>
                <a:cubicBezTo>
                  <a:pt x="20" y="38"/>
                  <a:pt x="20" y="38"/>
                  <a:pt x="20" y="38"/>
                </a:cubicBezTo>
                <a:cubicBezTo>
                  <a:pt x="31" y="40"/>
                  <a:pt x="31" y="40"/>
                  <a:pt x="31" y="40"/>
                </a:cubicBezTo>
                <a:cubicBezTo>
                  <a:pt x="36" y="4"/>
                  <a:pt x="36" y="4"/>
                  <a:pt x="36" y="4"/>
                </a:cubicBezTo>
                <a:lnTo>
                  <a:pt x="10" y="0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Freeform 430">
            <a:extLst>
              <a:ext uri="{FF2B5EF4-FFF2-40B4-BE49-F238E27FC236}">
                <a16:creationId xmlns:a16="http://schemas.microsoft.com/office/drawing/2014/main" id="{11ABEA7D-E1BB-410E-B47D-06DF92041B6B}"/>
              </a:ext>
            </a:extLst>
          </p:cNvPr>
          <p:cNvSpPr>
            <a:spLocks/>
          </p:cNvSpPr>
          <p:nvPr/>
        </p:nvSpPr>
        <p:spPr bwMode="auto">
          <a:xfrm>
            <a:off x="7122974" y="4539387"/>
            <a:ext cx="1444248" cy="1417663"/>
          </a:xfrm>
          <a:custGeom>
            <a:avLst/>
            <a:gdLst>
              <a:gd name="T0" fmla="*/ 65 w 71"/>
              <a:gd name="T1" fmla="*/ 21 h 70"/>
              <a:gd name="T2" fmla="*/ 62 w 71"/>
              <a:gd name="T3" fmla="*/ 19 h 70"/>
              <a:gd name="T4" fmla="*/ 58 w 71"/>
              <a:gd name="T5" fmla="*/ 20 h 70"/>
              <a:gd name="T6" fmla="*/ 56 w 71"/>
              <a:gd name="T7" fmla="*/ 20 h 70"/>
              <a:gd name="T8" fmla="*/ 54 w 71"/>
              <a:gd name="T9" fmla="*/ 19 h 70"/>
              <a:gd name="T10" fmla="*/ 52 w 71"/>
              <a:gd name="T11" fmla="*/ 20 h 70"/>
              <a:gd name="T12" fmla="*/ 50 w 71"/>
              <a:gd name="T13" fmla="*/ 19 h 70"/>
              <a:gd name="T14" fmla="*/ 48 w 71"/>
              <a:gd name="T15" fmla="*/ 20 h 70"/>
              <a:gd name="T16" fmla="*/ 46 w 71"/>
              <a:gd name="T17" fmla="*/ 17 h 70"/>
              <a:gd name="T18" fmla="*/ 45 w 71"/>
              <a:gd name="T19" fmla="*/ 18 h 70"/>
              <a:gd name="T20" fmla="*/ 43 w 71"/>
              <a:gd name="T21" fmla="*/ 17 h 70"/>
              <a:gd name="T22" fmla="*/ 40 w 71"/>
              <a:gd name="T23" fmla="*/ 16 h 70"/>
              <a:gd name="T24" fmla="*/ 37 w 71"/>
              <a:gd name="T25" fmla="*/ 14 h 70"/>
              <a:gd name="T26" fmla="*/ 21 w 71"/>
              <a:gd name="T27" fmla="*/ 0 h 70"/>
              <a:gd name="T28" fmla="*/ 0 w 71"/>
              <a:gd name="T29" fmla="*/ 28 h 70"/>
              <a:gd name="T30" fmla="*/ 2 w 71"/>
              <a:gd name="T31" fmla="*/ 31 h 70"/>
              <a:gd name="T32" fmla="*/ 6 w 71"/>
              <a:gd name="T33" fmla="*/ 35 h 70"/>
              <a:gd name="T34" fmla="*/ 9 w 71"/>
              <a:gd name="T35" fmla="*/ 40 h 70"/>
              <a:gd name="T36" fmla="*/ 12 w 71"/>
              <a:gd name="T37" fmla="*/ 46 h 70"/>
              <a:gd name="T38" fmla="*/ 15 w 71"/>
              <a:gd name="T39" fmla="*/ 47 h 70"/>
              <a:gd name="T40" fmla="*/ 19 w 71"/>
              <a:gd name="T41" fmla="*/ 44 h 70"/>
              <a:gd name="T42" fmla="*/ 23 w 71"/>
              <a:gd name="T43" fmla="*/ 44 h 70"/>
              <a:gd name="T44" fmla="*/ 27 w 71"/>
              <a:gd name="T45" fmla="*/ 45 h 70"/>
              <a:gd name="T46" fmla="*/ 30 w 71"/>
              <a:gd name="T47" fmla="*/ 48 h 70"/>
              <a:gd name="T48" fmla="*/ 34 w 71"/>
              <a:gd name="T49" fmla="*/ 54 h 70"/>
              <a:gd name="T50" fmla="*/ 37 w 71"/>
              <a:gd name="T51" fmla="*/ 59 h 70"/>
              <a:gd name="T52" fmla="*/ 39 w 71"/>
              <a:gd name="T53" fmla="*/ 64 h 70"/>
              <a:gd name="T54" fmla="*/ 42 w 71"/>
              <a:gd name="T55" fmla="*/ 68 h 70"/>
              <a:gd name="T56" fmla="*/ 48 w 71"/>
              <a:gd name="T57" fmla="*/ 69 h 70"/>
              <a:gd name="T58" fmla="*/ 50 w 71"/>
              <a:gd name="T59" fmla="*/ 67 h 70"/>
              <a:gd name="T60" fmla="*/ 50 w 71"/>
              <a:gd name="T61" fmla="*/ 59 h 70"/>
              <a:gd name="T62" fmla="*/ 50 w 71"/>
              <a:gd name="T63" fmla="*/ 67 h 70"/>
              <a:gd name="T64" fmla="*/ 48 w 71"/>
              <a:gd name="T65" fmla="*/ 62 h 70"/>
              <a:gd name="T66" fmla="*/ 47 w 71"/>
              <a:gd name="T67" fmla="*/ 61 h 70"/>
              <a:gd name="T68" fmla="*/ 49 w 71"/>
              <a:gd name="T69" fmla="*/ 59 h 70"/>
              <a:gd name="T70" fmla="*/ 50 w 71"/>
              <a:gd name="T71" fmla="*/ 57 h 70"/>
              <a:gd name="T72" fmla="*/ 52 w 71"/>
              <a:gd name="T73" fmla="*/ 54 h 70"/>
              <a:gd name="T74" fmla="*/ 51 w 71"/>
              <a:gd name="T75" fmla="*/ 57 h 70"/>
              <a:gd name="T76" fmla="*/ 54 w 71"/>
              <a:gd name="T77" fmla="*/ 54 h 70"/>
              <a:gd name="T78" fmla="*/ 55 w 71"/>
              <a:gd name="T79" fmla="*/ 51 h 70"/>
              <a:gd name="T80" fmla="*/ 55 w 71"/>
              <a:gd name="T81" fmla="*/ 54 h 70"/>
              <a:gd name="T82" fmla="*/ 57 w 71"/>
              <a:gd name="T83" fmla="*/ 53 h 70"/>
              <a:gd name="T84" fmla="*/ 59 w 71"/>
              <a:gd name="T85" fmla="*/ 51 h 70"/>
              <a:gd name="T86" fmla="*/ 62 w 71"/>
              <a:gd name="T87" fmla="*/ 50 h 70"/>
              <a:gd name="T88" fmla="*/ 63 w 71"/>
              <a:gd name="T89" fmla="*/ 49 h 70"/>
              <a:gd name="T90" fmla="*/ 64 w 71"/>
              <a:gd name="T91" fmla="*/ 45 h 70"/>
              <a:gd name="T92" fmla="*/ 64 w 71"/>
              <a:gd name="T93" fmla="*/ 47 h 70"/>
              <a:gd name="T94" fmla="*/ 68 w 71"/>
              <a:gd name="T95" fmla="*/ 46 h 70"/>
              <a:gd name="T96" fmla="*/ 70 w 71"/>
              <a:gd name="T97" fmla="*/ 44 h 70"/>
              <a:gd name="T98" fmla="*/ 70 w 71"/>
              <a:gd name="T99" fmla="*/ 38 h 70"/>
              <a:gd name="T100" fmla="*/ 68 w 71"/>
              <a:gd name="T101" fmla="*/ 32 h 70"/>
              <a:gd name="T102" fmla="*/ 67 w 71"/>
              <a:gd name="T103" fmla="*/ 2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1" h="70">
                <a:moveTo>
                  <a:pt x="67" y="21"/>
                </a:moveTo>
                <a:cubicBezTo>
                  <a:pt x="66" y="21"/>
                  <a:pt x="66" y="21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1"/>
                  <a:pt x="65" y="21"/>
                  <a:pt x="65" y="21"/>
                </a:cubicBezTo>
                <a:cubicBezTo>
                  <a:pt x="65" y="21"/>
                  <a:pt x="65" y="21"/>
                  <a:pt x="64" y="21"/>
                </a:cubicBezTo>
                <a:cubicBezTo>
                  <a:pt x="64" y="20"/>
                  <a:pt x="63" y="20"/>
                  <a:pt x="63" y="20"/>
                </a:cubicBezTo>
                <a:cubicBezTo>
                  <a:pt x="63" y="19"/>
                  <a:pt x="62" y="19"/>
                  <a:pt x="62" y="19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9"/>
                  <a:pt x="62" y="19"/>
                  <a:pt x="61" y="19"/>
                </a:cubicBezTo>
                <a:cubicBezTo>
                  <a:pt x="61" y="19"/>
                  <a:pt x="60" y="19"/>
                  <a:pt x="60" y="19"/>
                </a:cubicBezTo>
                <a:cubicBezTo>
                  <a:pt x="59" y="19"/>
                  <a:pt x="60" y="20"/>
                  <a:pt x="59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3" y="19"/>
                  <a:pt x="53" y="18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19"/>
                  <a:pt x="52" y="19"/>
                  <a:pt x="51" y="19"/>
                </a:cubicBezTo>
                <a:cubicBezTo>
                  <a:pt x="51" y="19"/>
                  <a:pt x="51" y="19"/>
                  <a:pt x="51" y="20"/>
                </a:cubicBezTo>
                <a:cubicBezTo>
                  <a:pt x="51" y="20"/>
                  <a:pt x="50" y="20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9"/>
                  <a:pt x="49" y="20"/>
                  <a:pt x="48" y="20"/>
                </a:cubicBezTo>
                <a:cubicBezTo>
                  <a:pt x="48" y="20"/>
                  <a:pt x="47" y="19"/>
                  <a:pt x="47" y="19"/>
                </a:cubicBezTo>
                <a:cubicBezTo>
                  <a:pt x="47" y="19"/>
                  <a:pt x="47" y="19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6" y="17"/>
                  <a:pt x="46" y="17"/>
                  <a:pt x="46" y="17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9"/>
                  <a:pt x="45" y="19"/>
                </a:cubicBezTo>
                <a:cubicBezTo>
                  <a:pt x="45" y="19"/>
                  <a:pt x="45" y="19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4" y="18"/>
                  <a:pt x="44" y="18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1" y="17"/>
                  <a:pt x="41" y="16"/>
                  <a:pt x="40" y="16"/>
                </a:cubicBezTo>
                <a:cubicBezTo>
                  <a:pt x="40" y="16"/>
                  <a:pt x="40" y="15"/>
                  <a:pt x="40" y="15"/>
                </a:cubicBezTo>
                <a:cubicBezTo>
                  <a:pt x="40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8" y="15"/>
                  <a:pt x="37" y="15"/>
                  <a:pt x="37" y="14"/>
                </a:cubicBezTo>
                <a:cubicBezTo>
                  <a:pt x="37" y="14"/>
                  <a:pt x="37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2"/>
                  <a:pt x="36" y="2"/>
                  <a:pt x="36" y="2"/>
                </a:cubicBezTo>
                <a:cubicBezTo>
                  <a:pt x="21" y="0"/>
                  <a:pt x="21" y="0"/>
                  <a:pt x="21" y="0"/>
                </a:cubicBezTo>
                <a:cubicBezTo>
                  <a:pt x="19" y="29"/>
                  <a:pt x="19" y="29"/>
                  <a:pt x="19" y="29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0"/>
                  <a:pt x="2" y="31"/>
                  <a:pt x="2" y="31"/>
                </a:cubicBezTo>
                <a:cubicBezTo>
                  <a:pt x="2" y="31"/>
                  <a:pt x="3" y="32"/>
                  <a:pt x="4" y="32"/>
                </a:cubicBezTo>
                <a:cubicBezTo>
                  <a:pt x="4" y="33"/>
                  <a:pt x="4" y="33"/>
                  <a:pt x="4" y="34"/>
                </a:cubicBezTo>
                <a:cubicBezTo>
                  <a:pt x="5" y="34"/>
                  <a:pt x="5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6"/>
                  <a:pt x="6" y="36"/>
                  <a:pt x="7" y="36"/>
                </a:cubicBezTo>
                <a:cubicBezTo>
                  <a:pt x="7" y="36"/>
                  <a:pt x="8" y="37"/>
                  <a:pt x="8" y="37"/>
                </a:cubicBezTo>
                <a:cubicBezTo>
                  <a:pt x="8" y="38"/>
                  <a:pt x="8" y="40"/>
                  <a:pt x="9" y="40"/>
                </a:cubicBezTo>
                <a:cubicBezTo>
                  <a:pt x="9" y="41"/>
                  <a:pt x="9" y="42"/>
                  <a:pt x="9" y="42"/>
                </a:cubicBezTo>
                <a:cubicBezTo>
                  <a:pt x="9" y="43"/>
                  <a:pt x="9" y="43"/>
                  <a:pt x="10" y="43"/>
                </a:cubicBezTo>
                <a:cubicBezTo>
                  <a:pt x="10" y="43"/>
                  <a:pt x="10" y="44"/>
                  <a:pt x="10" y="44"/>
                </a:cubicBezTo>
                <a:cubicBezTo>
                  <a:pt x="11" y="45"/>
                  <a:pt x="12" y="46"/>
                  <a:pt x="12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3" y="46"/>
                  <a:pt x="13" y="46"/>
                  <a:pt x="14" y="46"/>
                </a:cubicBezTo>
                <a:cubicBezTo>
                  <a:pt x="14" y="46"/>
                  <a:pt x="14" y="47"/>
                  <a:pt x="14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8"/>
                  <a:pt x="16" y="49"/>
                  <a:pt x="17" y="48"/>
                </a:cubicBezTo>
                <a:cubicBezTo>
                  <a:pt x="17" y="48"/>
                  <a:pt x="17" y="47"/>
                  <a:pt x="18" y="47"/>
                </a:cubicBezTo>
                <a:cubicBezTo>
                  <a:pt x="18" y="47"/>
                  <a:pt x="19" y="46"/>
                  <a:pt x="19" y="45"/>
                </a:cubicBezTo>
                <a:cubicBezTo>
                  <a:pt x="19" y="45"/>
                  <a:pt x="19" y="44"/>
                  <a:pt x="19" y="44"/>
                </a:cubicBezTo>
                <a:cubicBezTo>
                  <a:pt x="20" y="44"/>
                  <a:pt x="20" y="43"/>
                  <a:pt x="20" y="43"/>
                </a:cubicBezTo>
                <a:cubicBezTo>
                  <a:pt x="20" y="43"/>
                  <a:pt x="21" y="43"/>
                  <a:pt x="21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3" y="43"/>
                  <a:pt x="23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5" y="44"/>
                  <a:pt x="25" y="44"/>
                </a:cubicBezTo>
                <a:cubicBezTo>
                  <a:pt x="25" y="44"/>
                  <a:pt x="26" y="44"/>
                  <a:pt x="26" y="44"/>
                </a:cubicBezTo>
                <a:cubicBezTo>
                  <a:pt x="26" y="44"/>
                  <a:pt x="26" y="44"/>
                  <a:pt x="27" y="45"/>
                </a:cubicBezTo>
                <a:cubicBezTo>
                  <a:pt x="27" y="45"/>
                  <a:pt x="28" y="45"/>
                  <a:pt x="28" y="45"/>
                </a:cubicBezTo>
                <a:cubicBezTo>
                  <a:pt x="28" y="45"/>
                  <a:pt x="29" y="45"/>
                  <a:pt x="29" y="46"/>
                </a:cubicBezTo>
                <a:cubicBezTo>
                  <a:pt x="29" y="46"/>
                  <a:pt x="30" y="47"/>
                  <a:pt x="30" y="47"/>
                </a:cubicBezTo>
                <a:cubicBezTo>
                  <a:pt x="31" y="48"/>
                  <a:pt x="31" y="48"/>
                  <a:pt x="30" y="48"/>
                </a:cubicBezTo>
                <a:cubicBezTo>
                  <a:pt x="30" y="48"/>
                  <a:pt x="32" y="49"/>
                  <a:pt x="32" y="50"/>
                </a:cubicBezTo>
                <a:cubicBezTo>
                  <a:pt x="32" y="50"/>
                  <a:pt x="32" y="50"/>
                  <a:pt x="32" y="51"/>
                </a:cubicBezTo>
                <a:cubicBezTo>
                  <a:pt x="32" y="51"/>
                  <a:pt x="33" y="52"/>
                  <a:pt x="33" y="53"/>
                </a:cubicBezTo>
                <a:cubicBezTo>
                  <a:pt x="33" y="53"/>
                  <a:pt x="33" y="53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5" y="56"/>
                  <a:pt x="35" y="56"/>
                </a:cubicBezTo>
                <a:cubicBezTo>
                  <a:pt x="35" y="56"/>
                  <a:pt x="35" y="57"/>
                  <a:pt x="36" y="57"/>
                </a:cubicBezTo>
                <a:cubicBezTo>
                  <a:pt x="36" y="58"/>
                  <a:pt x="37" y="58"/>
                  <a:pt x="37" y="59"/>
                </a:cubicBezTo>
                <a:cubicBezTo>
                  <a:pt x="37" y="60"/>
                  <a:pt x="37" y="60"/>
                  <a:pt x="37" y="61"/>
                </a:cubicBezTo>
                <a:cubicBezTo>
                  <a:pt x="38" y="61"/>
                  <a:pt x="38" y="62"/>
                  <a:pt x="38" y="62"/>
                </a:cubicBezTo>
                <a:cubicBezTo>
                  <a:pt x="38" y="63"/>
                  <a:pt x="38" y="63"/>
                  <a:pt x="38" y="63"/>
                </a:cubicBezTo>
                <a:cubicBezTo>
                  <a:pt x="38" y="63"/>
                  <a:pt x="38" y="64"/>
                  <a:pt x="39" y="64"/>
                </a:cubicBezTo>
                <a:cubicBezTo>
                  <a:pt x="39" y="64"/>
                  <a:pt x="40" y="64"/>
                  <a:pt x="40" y="65"/>
                </a:cubicBezTo>
                <a:cubicBezTo>
                  <a:pt x="40" y="66"/>
                  <a:pt x="40" y="66"/>
                  <a:pt x="41" y="67"/>
                </a:cubicBezTo>
                <a:cubicBezTo>
                  <a:pt x="41" y="67"/>
                  <a:pt x="42" y="67"/>
                  <a:pt x="42" y="67"/>
                </a:cubicBezTo>
                <a:cubicBezTo>
                  <a:pt x="42" y="68"/>
                  <a:pt x="42" y="68"/>
                  <a:pt x="42" y="68"/>
                </a:cubicBezTo>
                <a:cubicBezTo>
                  <a:pt x="42" y="67"/>
                  <a:pt x="43" y="68"/>
                  <a:pt x="43" y="68"/>
                </a:cubicBezTo>
                <a:cubicBezTo>
                  <a:pt x="43" y="68"/>
                  <a:pt x="43" y="68"/>
                  <a:pt x="44" y="68"/>
                </a:cubicBezTo>
                <a:cubicBezTo>
                  <a:pt x="44" y="68"/>
                  <a:pt x="47" y="68"/>
                  <a:pt x="47" y="68"/>
                </a:cubicBezTo>
                <a:cubicBezTo>
                  <a:pt x="47" y="68"/>
                  <a:pt x="48" y="68"/>
                  <a:pt x="48" y="69"/>
                </a:cubicBezTo>
                <a:cubicBezTo>
                  <a:pt x="48" y="69"/>
                  <a:pt x="49" y="70"/>
                  <a:pt x="49" y="70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8"/>
                  <a:pt x="50" y="68"/>
                  <a:pt x="50" y="68"/>
                </a:cubicBezTo>
                <a:cubicBezTo>
                  <a:pt x="50" y="68"/>
                  <a:pt x="50" y="67"/>
                  <a:pt x="50" y="67"/>
                </a:cubicBezTo>
                <a:cubicBezTo>
                  <a:pt x="50" y="66"/>
                  <a:pt x="50" y="66"/>
                  <a:pt x="50" y="65"/>
                </a:cubicBezTo>
                <a:cubicBezTo>
                  <a:pt x="50" y="65"/>
                  <a:pt x="49" y="64"/>
                  <a:pt x="50" y="62"/>
                </a:cubicBezTo>
                <a:cubicBezTo>
                  <a:pt x="50" y="61"/>
                  <a:pt x="50" y="60"/>
                  <a:pt x="50" y="60"/>
                </a:cubicBezTo>
                <a:cubicBezTo>
                  <a:pt x="51" y="59"/>
                  <a:pt x="50" y="59"/>
                  <a:pt x="50" y="59"/>
                </a:cubicBezTo>
                <a:cubicBezTo>
                  <a:pt x="49" y="60"/>
                  <a:pt x="49" y="61"/>
                  <a:pt x="49" y="62"/>
                </a:cubicBezTo>
                <a:cubicBezTo>
                  <a:pt x="49" y="64"/>
                  <a:pt x="49" y="64"/>
                  <a:pt x="49" y="65"/>
                </a:cubicBezTo>
                <a:cubicBezTo>
                  <a:pt x="49" y="66"/>
                  <a:pt x="50" y="67"/>
                  <a:pt x="50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7"/>
                  <a:pt x="49" y="66"/>
                  <a:pt x="49" y="66"/>
                </a:cubicBezTo>
                <a:cubicBezTo>
                  <a:pt x="49" y="66"/>
                  <a:pt x="49" y="66"/>
                  <a:pt x="49" y="65"/>
                </a:cubicBezTo>
                <a:cubicBezTo>
                  <a:pt x="49" y="65"/>
                  <a:pt x="49" y="64"/>
                  <a:pt x="49" y="64"/>
                </a:cubicBezTo>
                <a:cubicBezTo>
                  <a:pt x="48" y="63"/>
                  <a:pt x="48" y="63"/>
                  <a:pt x="48" y="62"/>
                </a:cubicBezTo>
                <a:cubicBezTo>
                  <a:pt x="48" y="62"/>
                  <a:pt x="48" y="61"/>
                  <a:pt x="47" y="61"/>
                </a:cubicBezTo>
                <a:cubicBezTo>
                  <a:pt x="47" y="61"/>
                  <a:pt x="47" y="61"/>
                  <a:pt x="47" y="60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1"/>
                  <a:pt x="48" y="59"/>
                  <a:pt x="48" y="59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9" y="62"/>
                  <a:pt x="49" y="61"/>
                </a:cubicBezTo>
                <a:cubicBezTo>
                  <a:pt x="49" y="61"/>
                  <a:pt x="49" y="60"/>
                  <a:pt x="49" y="59"/>
                </a:cubicBezTo>
                <a:cubicBezTo>
                  <a:pt x="50" y="58"/>
                  <a:pt x="50" y="57"/>
                  <a:pt x="49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7"/>
                  <a:pt x="48" y="57"/>
                  <a:pt x="49" y="57"/>
                </a:cubicBezTo>
                <a:cubicBezTo>
                  <a:pt x="49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1" y="57"/>
                  <a:pt x="51" y="57"/>
                  <a:pt x="51" y="55"/>
                </a:cubicBezTo>
                <a:cubicBezTo>
                  <a:pt x="51" y="55"/>
                  <a:pt x="51" y="55"/>
                  <a:pt x="52" y="55"/>
                </a:cubicBezTo>
                <a:cubicBezTo>
                  <a:pt x="52" y="55"/>
                  <a:pt x="52" y="55"/>
                  <a:pt x="52" y="54"/>
                </a:cubicBezTo>
                <a:cubicBezTo>
                  <a:pt x="53" y="54"/>
                  <a:pt x="53" y="53"/>
                  <a:pt x="53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3" y="54"/>
                  <a:pt x="52" y="55"/>
                  <a:pt x="52" y="56"/>
                </a:cubicBezTo>
                <a:cubicBezTo>
                  <a:pt x="52" y="56"/>
                  <a:pt x="51" y="56"/>
                  <a:pt x="51" y="57"/>
                </a:cubicBezTo>
                <a:cubicBezTo>
                  <a:pt x="51" y="57"/>
                  <a:pt x="51" y="57"/>
                  <a:pt x="52" y="57"/>
                </a:cubicBezTo>
                <a:cubicBezTo>
                  <a:pt x="52" y="57"/>
                  <a:pt x="52" y="56"/>
                  <a:pt x="52" y="56"/>
                </a:cubicBezTo>
                <a:cubicBezTo>
                  <a:pt x="53" y="55"/>
                  <a:pt x="54" y="55"/>
                  <a:pt x="54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54"/>
                  <a:pt x="54" y="54"/>
                  <a:pt x="54" y="53"/>
                </a:cubicBezTo>
                <a:cubicBezTo>
                  <a:pt x="54" y="53"/>
                  <a:pt x="53" y="52"/>
                  <a:pt x="53" y="52"/>
                </a:cubicBezTo>
                <a:cubicBezTo>
                  <a:pt x="54" y="51"/>
                  <a:pt x="54" y="52"/>
                  <a:pt x="54" y="52"/>
                </a:cubicBezTo>
                <a:cubicBezTo>
                  <a:pt x="55" y="52"/>
                  <a:pt x="54" y="51"/>
                  <a:pt x="55" y="51"/>
                </a:cubicBezTo>
                <a:cubicBezTo>
                  <a:pt x="55" y="52"/>
                  <a:pt x="55" y="52"/>
                  <a:pt x="55" y="52"/>
                </a:cubicBezTo>
                <a:cubicBezTo>
                  <a:pt x="55" y="52"/>
                  <a:pt x="56" y="51"/>
                  <a:pt x="56" y="51"/>
                </a:cubicBezTo>
                <a:cubicBezTo>
                  <a:pt x="56" y="52"/>
                  <a:pt x="55" y="52"/>
                  <a:pt x="55" y="52"/>
                </a:cubicBezTo>
                <a:cubicBezTo>
                  <a:pt x="55" y="53"/>
                  <a:pt x="54" y="53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8" y="52"/>
                  <a:pt x="58" y="52"/>
                </a:cubicBezTo>
                <a:cubicBezTo>
                  <a:pt x="58" y="52"/>
                  <a:pt x="58" y="52"/>
                  <a:pt x="57" y="52"/>
                </a:cubicBezTo>
                <a:cubicBezTo>
                  <a:pt x="57" y="52"/>
                  <a:pt x="57" y="53"/>
                  <a:pt x="57" y="53"/>
                </a:cubicBezTo>
                <a:cubicBezTo>
                  <a:pt x="57" y="53"/>
                  <a:pt x="56" y="53"/>
                  <a:pt x="56" y="52"/>
                </a:cubicBezTo>
                <a:cubicBezTo>
                  <a:pt x="56" y="52"/>
                  <a:pt x="57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9" y="52"/>
                  <a:pt x="59" y="51"/>
                </a:cubicBezTo>
                <a:cubicBezTo>
                  <a:pt x="59" y="51"/>
                  <a:pt x="59" y="51"/>
                  <a:pt x="60" y="51"/>
                </a:cubicBezTo>
                <a:cubicBezTo>
                  <a:pt x="60" y="51"/>
                  <a:pt x="60" y="51"/>
                  <a:pt x="60" y="51"/>
                </a:cubicBezTo>
                <a:cubicBezTo>
                  <a:pt x="61" y="51"/>
                  <a:pt x="61" y="51"/>
                  <a:pt x="61" y="51"/>
                </a:cubicBezTo>
                <a:cubicBezTo>
                  <a:pt x="61" y="51"/>
                  <a:pt x="62" y="50"/>
                  <a:pt x="62" y="50"/>
                </a:cubicBezTo>
                <a:cubicBezTo>
                  <a:pt x="62" y="50"/>
                  <a:pt x="63" y="50"/>
                  <a:pt x="63" y="49"/>
                </a:cubicBezTo>
                <a:cubicBezTo>
                  <a:pt x="63" y="49"/>
                  <a:pt x="63" y="50"/>
                  <a:pt x="64" y="50"/>
                </a:cubicBezTo>
                <a:cubicBezTo>
                  <a:pt x="64" y="49"/>
                  <a:pt x="64" y="49"/>
                  <a:pt x="64" y="48"/>
                </a:cubicBezTo>
                <a:cubicBezTo>
                  <a:pt x="64" y="48"/>
                  <a:pt x="63" y="49"/>
                  <a:pt x="63" y="49"/>
                </a:cubicBezTo>
                <a:cubicBezTo>
                  <a:pt x="63" y="49"/>
                  <a:pt x="63" y="49"/>
                  <a:pt x="63" y="48"/>
                </a:cubicBezTo>
                <a:cubicBezTo>
                  <a:pt x="63" y="48"/>
                  <a:pt x="63" y="47"/>
                  <a:pt x="63" y="46"/>
                </a:cubicBezTo>
                <a:cubicBezTo>
                  <a:pt x="62" y="46"/>
                  <a:pt x="63" y="46"/>
                  <a:pt x="63" y="46"/>
                </a:cubicBezTo>
                <a:cubicBezTo>
                  <a:pt x="63" y="46"/>
                  <a:pt x="64" y="45"/>
                  <a:pt x="64" y="45"/>
                </a:cubicBezTo>
                <a:cubicBezTo>
                  <a:pt x="64" y="45"/>
                  <a:pt x="65" y="45"/>
                  <a:pt x="65" y="45"/>
                </a:cubicBezTo>
                <a:cubicBezTo>
                  <a:pt x="64" y="46"/>
                  <a:pt x="64" y="46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4" y="47"/>
                </a:cubicBezTo>
                <a:cubicBezTo>
                  <a:pt x="64" y="47"/>
                  <a:pt x="64" y="48"/>
                  <a:pt x="64" y="48"/>
                </a:cubicBezTo>
                <a:cubicBezTo>
                  <a:pt x="65" y="48"/>
                  <a:pt x="66" y="47"/>
                  <a:pt x="66" y="47"/>
                </a:cubicBezTo>
                <a:cubicBezTo>
                  <a:pt x="66" y="47"/>
                  <a:pt x="66" y="46"/>
                  <a:pt x="67" y="46"/>
                </a:cubicBezTo>
                <a:cubicBezTo>
                  <a:pt x="67" y="46"/>
                  <a:pt x="68" y="46"/>
                  <a:pt x="68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69" y="45"/>
                  <a:pt x="69" y="45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3"/>
                </a:cubicBezTo>
                <a:cubicBezTo>
                  <a:pt x="70" y="43"/>
                  <a:pt x="70" y="42"/>
                  <a:pt x="70" y="41"/>
                </a:cubicBezTo>
                <a:cubicBezTo>
                  <a:pt x="70" y="40"/>
                  <a:pt x="70" y="39"/>
                  <a:pt x="70" y="38"/>
                </a:cubicBezTo>
                <a:cubicBezTo>
                  <a:pt x="71" y="37"/>
                  <a:pt x="70" y="37"/>
                  <a:pt x="70" y="37"/>
                </a:cubicBezTo>
                <a:cubicBezTo>
                  <a:pt x="69" y="36"/>
                  <a:pt x="69" y="36"/>
                  <a:pt x="69" y="35"/>
                </a:cubicBezTo>
                <a:cubicBezTo>
                  <a:pt x="69" y="34"/>
                  <a:pt x="69" y="33"/>
                  <a:pt x="69" y="33"/>
                </a:cubicBezTo>
                <a:cubicBezTo>
                  <a:pt x="69" y="33"/>
                  <a:pt x="68" y="33"/>
                  <a:pt x="68" y="32"/>
                </a:cubicBezTo>
                <a:cubicBezTo>
                  <a:pt x="68" y="31"/>
                  <a:pt x="67" y="30"/>
                  <a:pt x="67" y="30"/>
                </a:cubicBezTo>
                <a:cubicBezTo>
                  <a:pt x="68" y="25"/>
                  <a:pt x="68" y="25"/>
                  <a:pt x="68" y="25"/>
                </a:cubicBezTo>
                <a:cubicBezTo>
                  <a:pt x="67" y="22"/>
                  <a:pt x="67" y="22"/>
                  <a:pt x="67" y="22"/>
                </a:cubicBezTo>
                <a:lnTo>
                  <a:pt x="67" y="21"/>
                </a:lnTo>
                <a:close/>
              </a:path>
            </a:pathLst>
          </a:custGeom>
          <a:solidFill>
            <a:srgbClr val="FFC814"/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3" name="Freeform 431">
            <a:extLst>
              <a:ext uri="{FF2B5EF4-FFF2-40B4-BE49-F238E27FC236}">
                <a16:creationId xmlns:a16="http://schemas.microsoft.com/office/drawing/2014/main" id="{E314175A-74BA-4C09-B045-F898D5144E55}"/>
              </a:ext>
            </a:extLst>
          </p:cNvPr>
          <p:cNvSpPr>
            <a:spLocks/>
          </p:cNvSpPr>
          <p:nvPr/>
        </p:nvSpPr>
        <p:spPr bwMode="auto">
          <a:xfrm>
            <a:off x="6866025" y="4397621"/>
            <a:ext cx="708832" cy="744273"/>
          </a:xfrm>
          <a:custGeom>
            <a:avLst/>
            <a:gdLst>
              <a:gd name="T0" fmla="*/ 13 w 35"/>
              <a:gd name="T1" fmla="*/ 34 h 37"/>
              <a:gd name="T2" fmla="*/ 32 w 35"/>
              <a:gd name="T3" fmla="*/ 36 h 37"/>
              <a:gd name="T4" fmla="*/ 35 w 35"/>
              <a:gd name="T5" fmla="*/ 4 h 37"/>
              <a:gd name="T6" fmla="*/ 34 w 35"/>
              <a:gd name="T7" fmla="*/ 4 h 37"/>
              <a:gd name="T8" fmla="*/ 5 w 35"/>
              <a:gd name="T9" fmla="*/ 0 h 37"/>
              <a:gd name="T10" fmla="*/ 0 w 35"/>
              <a:gd name="T11" fmla="*/ 36 h 37"/>
              <a:gd name="T12" fmla="*/ 4 w 35"/>
              <a:gd name="T13" fmla="*/ 37 h 37"/>
              <a:gd name="T14" fmla="*/ 4 w 35"/>
              <a:gd name="T15" fmla="*/ 34 h 37"/>
              <a:gd name="T16" fmla="*/ 13 w 35"/>
              <a:gd name="T17" fmla="*/ 35 h 37"/>
              <a:gd name="T18" fmla="*/ 13 w 35"/>
              <a:gd name="T19" fmla="*/ 35 h 37"/>
              <a:gd name="T20" fmla="*/ 13 w 35"/>
              <a:gd name="T21" fmla="*/ 35 h 37"/>
              <a:gd name="T22" fmla="*/ 13 w 35"/>
              <a:gd name="T23" fmla="*/ 34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5" h="37">
                <a:moveTo>
                  <a:pt x="13" y="34"/>
                </a:moveTo>
                <a:cubicBezTo>
                  <a:pt x="32" y="36"/>
                  <a:pt x="32" y="36"/>
                  <a:pt x="32" y="36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22" y="3"/>
                  <a:pt x="6" y="1"/>
                  <a:pt x="5" y="0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4"/>
                  <a:pt x="4" y="34"/>
                  <a:pt x="4" y="34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5"/>
                  <a:pt x="13" y="35"/>
                  <a:pt x="13" y="35"/>
                </a:cubicBezTo>
                <a:lnTo>
                  <a:pt x="13" y="34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Freeform 432">
            <a:extLst>
              <a:ext uri="{FF2B5EF4-FFF2-40B4-BE49-F238E27FC236}">
                <a16:creationId xmlns:a16="http://schemas.microsoft.com/office/drawing/2014/main" id="{14C106A1-E23E-4596-819C-418435427715}"/>
              </a:ext>
            </a:extLst>
          </p:cNvPr>
          <p:cNvSpPr>
            <a:spLocks/>
          </p:cNvSpPr>
          <p:nvPr/>
        </p:nvSpPr>
        <p:spPr bwMode="auto">
          <a:xfrm>
            <a:off x="7548273" y="4477362"/>
            <a:ext cx="921482" cy="487325"/>
          </a:xfrm>
          <a:custGeom>
            <a:avLst/>
            <a:gdLst>
              <a:gd name="T0" fmla="*/ 15 w 45"/>
              <a:gd name="T1" fmla="*/ 5 h 24"/>
              <a:gd name="T2" fmla="*/ 15 w 45"/>
              <a:gd name="T3" fmla="*/ 17 h 24"/>
              <a:gd name="T4" fmla="*/ 18 w 45"/>
              <a:gd name="T5" fmla="*/ 18 h 24"/>
              <a:gd name="T6" fmla="*/ 19 w 45"/>
              <a:gd name="T7" fmla="*/ 18 h 24"/>
              <a:gd name="T8" fmla="*/ 22 w 45"/>
              <a:gd name="T9" fmla="*/ 20 h 24"/>
              <a:gd name="T10" fmla="*/ 22 w 45"/>
              <a:gd name="T11" fmla="*/ 20 h 24"/>
              <a:gd name="T12" fmla="*/ 24 w 45"/>
              <a:gd name="T13" fmla="*/ 21 h 24"/>
              <a:gd name="T14" fmla="*/ 24 w 45"/>
              <a:gd name="T15" fmla="*/ 21 h 24"/>
              <a:gd name="T16" fmla="*/ 24 w 45"/>
              <a:gd name="T17" fmla="*/ 22 h 24"/>
              <a:gd name="T18" fmla="*/ 24 w 45"/>
              <a:gd name="T19" fmla="*/ 21 h 24"/>
              <a:gd name="T20" fmla="*/ 26 w 45"/>
              <a:gd name="T21" fmla="*/ 21 h 24"/>
              <a:gd name="T22" fmla="*/ 27 w 45"/>
              <a:gd name="T23" fmla="*/ 23 h 24"/>
              <a:gd name="T24" fmla="*/ 29 w 45"/>
              <a:gd name="T25" fmla="*/ 22 h 24"/>
              <a:gd name="T26" fmla="*/ 30 w 45"/>
              <a:gd name="T27" fmla="*/ 23 h 24"/>
              <a:gd name="T28" fmla="*/ 31 w 45"/>
              <a:gd name="T29" fmla="*/ 22 h 24"/>
              <a:gd name="T30" fmla="*/ 32 w 45"/>
              <a:gd name="T31" fmla="*/ 22 h 24"/>
              <a:gd name="T32" fmla="*/ 32 w 45"/>
              <a:gd name="T33" fmla="*/ 22 h 24"/>
              <a:gd name="T34" fmla="*/ 32 w 45"/>
              <a:gd name="T35" fmla="*/ 22 h 24"/>
              <a:gd name="T36" fmla="*/ 34 w 45"/>
              <a:gd name="T37" fmla="*/ 22 h 24"/>
              <a:gd name="T38" fmla="*/ 34 w 45"/>
              <a:gd name="T39" fmla="*/ 22 h 24"/>
              <a:gd name="T40" fmla="*/ 35 w 45"/>
              <a:gd name="T41" fmla="*/ 23 h 24"/>
              <a:gd name="T42" fmla="*/ 36 w 45"/>
              <a:gd name="T43" fmla="*/ 23 h 24"/>
              <a:gd name="T44" fmla="*/ 39 w 45"/>
              <a:gd name="T45" fmla="*/ 22 h 24"/>
              <a:gd name="T46" fmla="*/ 39 w 45"/>
              <a:gd name="T47" fmla="*/ 22 h 24"/>
              <a:gd name="T48" fmla="*/ 41 w 45"/>
              <a:gd name="T49" fmla="*/ 22 h 24"/>
              <a:gd name="T50" fmla="*/ 42 w 45"/>
              <a:gd name="T51" fmla="*/ 23 h 24"/>
              <a:gd name="T52" fmla="*/ 43 w 45"/>
              <a:gd name="T53" fmla="*/ 24 h 24"/>
              <a:gd name="T54" fmla="*/ 44 w 45"/>
              <a:gd name="T55" fmla="*/ 24 h 24"/>
              <a:gd name="T56" fmla="*/ 45 w 45"/>
              <a:gd name="T57" fmla="*/ 24 h 24"/>
              <a:gd name="T58" fmla="*/ 44 w 45"/>
              <a:gd name="T59" fmla="*/ 2 h 24"/>
              <a:gd name="T60" fmla="*/ 6 w 45"/>
              <a:gd name="T61" fmla="*/ 1 h 24"/>
              <a:gd name="T62" fmla="*/ 1 w 45"/>
              <a:gd name="T6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5" h="24">
                <a:moveTo>
                  <a:pt x="0" y="3"/>
                </a:moveTo>
                <a:cubicBezTo>
                  <a:pt x="15" y="5"/>
                  <a:pt x="15" y="5"/>
                  <a:pt x="15" y="5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6" y="17"/>
                  <a:pt x="16" y="17"/>
                  <a:pt x="17" y="17"/>
                </a:cubicBezTo>
                <a:cubicBezTo>
                  <a:pt x="17" y="17"/>
                  <a:pt x="18" y="18"/>
                  <a:pt x="18" y="18"/>
                </a:cubicBezTo>
                <a:cubicBezTo>
                  <a:pt x="18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20" y="19"/>
                  <a:pt x="20" y="20"/>
                  <a:pt x="21" y="20"/>
                </a:cubicBezTo>
                <a:cubicBezTo>
                  <a:pt x="21" y="20"/>
                  <a:pt x="21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3" y="20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2"/>
                  <a:pt x="24" y="22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5" y="20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2"/>
                  <a:pt x="27" y="23"/>
                  <a:pt x="27" y="23"/>
                </a:cubicBezTo>
                <a:cubicBezTo>
                  <a:pt x="28" y="23"/>
                  <a:pt x="28" y="22"/>
                  <a:pt x="28" y="22"/>
                </a:cubicBezTo>
                <a:cubicBezTo>
                  <a:pt x="28" y="22"/>
                  <a:pt x="29" y="22"/>
                  <a:pt x="29" y="22"/>
                </a:cubicBezTo>
                <a:cubicBezTo>
                  <a:pt x="29" y="22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1" y="22"/>
                  <a:pt x="31" y="22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2" y="23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1"/>
                  <a:pt x="32" y="21"/>
                  <a:pt x="32" y="22"/>
                </a:cubicBezTo>
                <a:cubicBezTo>
                  <a:pt x="33" y="22"/>
                  <a:pt x="33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7" y="23"/>
                  <a:pt x="38" y="23"/>
                  <a:pt x="38" y="23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40" y="22"/>
                  <a:pt x="40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3" y="23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4" y="6"/>
                  <a:pt x="44" y="6"/>
                  <a:pt x="44" y="6"/>
                </a:cubicBezTo>
                <a:cubicBezTo>
                  <a:pt x="44" y="2"/>
                  <a:pt x="44" y="2"/>
                  <a:pt x="44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4" y="1"/>
                  <a:pt x="3" y="1"/>
                  <a:pt x="2" y="0"/>
                </a:cubicBezTo>
                <a:cubicBezTo>
                  <a:pt x="1" y="0"/>
                  <a:pt x="1" y="0"/>
                  <a:pt x="1" y="0"/>
                </a:cubicBezTo>
                <a:lnTo>
                  <a:pt x="0" y="3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433">
            <a:extLst>
              <a:ext uri="{FF2B5EF4-FFF2-40B4-BE49-F238E27FC236}">
                <a16:creationId xmlns:a16="http://schemas.microsoft.com/office/drawing/2014/main" id="{2BE8276B-421A-434E-AA4D-CA00CA0B1944}"/>
              </a:ext>
            </a:extLst>
          </p:cNvPr>
          <p:cNvSpPr>
            <a:spLocks/>
          </p:cNvSpPr>
          <p:nvPr/>
        </p:nvSpPr>
        <p:spPr bwMode="auto">
          <a:xfrm>
            <a:off x="8443176" y="4574829"/>
            <a:ext cx="531624" cy="469604"/>
          </a:xfrm>
          <a:custGeom>
            <a:avLst/>
            <a:gdLst>
              <a:gd name="T0" fmla="*/ 26 w 26"/>
              <a:gd name="T1" fmla="*/ 4 h 23"/>
              <a:gd name="T2" fmla="*/ 26 w 26"/>
              <a:gd name="T3" fmla="*/ 3 h 23"/>
              <a:gd name="T4" fmla="*/ 25 w 26"/>
              <a:gd name="T5" fmla="*/ 2 h 23"/>
              <a:gd name="T6" fmla="*/ 25 w 26"/>
              <a:gd name="T7" fmla="*/ 2 h 23"/>
              <a:gd name="T8" fmla="*/ 23 w 26"/>
              <a:gd name="T9" fmla="*/ 2 h 23"/>
              <a:gd name="T10" fmla="*/ 23 w 26"/>
              <a:gd name="T11" fmla="*/ 1 h 23"/>
              <a:gd name="T12" fmla="*/ 23 w 26"/>
              <a:gd name="T13" fmla="*/ 0 h 23"/>
              <a:gd name="T14" fmla="*/ 23 w 26"/>
              <a:gd name="T15" fmla="*/ 0 h 23"/>
              <a:gd name="T16" fmla="*/ 0 w 26"/>
              <a:gd name="T17" fmla="*/ 1 h 23"/>
              <a:gd name="T18" fmla="*/ 0 w 26"/>
              <a:gd name="T19" fmla="*/ 12 h 23"/>
              <a:gd name="T20" fmla="*/ 1 w 26"/>
              <a:gd name="T21" fmla="*/ 19 h 23"/>
              <a:gd name="T22" fmla="*/ 1 w 26"/>
              <a:gd name="T23" fmla="*/ 19 h 23"/>
              <a:gd name="T24" fmla="*/ 1 w 26"/>
              <a:gd name="T25" fmla="*/ 19 h 23"/>
              <a:gd name="T26" fmla="*/ 1 w 26"/>
              <a:gd name="T27" fmla="*/ 19 h 23"/>
              <a:gd name="T28" fmla="*/ 1 w 26"/>
              <a:gd name="T29" fmla="*/ 19 h 23"/>
              <a:gd name="T30" fmla="*/ 2 w 26"/>
              <a:gd name="T31" fmla="*/ 20 h 23"/>
              <a:gd name="T32" fmla="*/ 2 w 26"/>
              <a:gd name="T33" fmla="*/ 20 h 23"/>
              <a:gd name="T34" fmla="*/ 2 w 26"/>
              <a:gd name="T35" fmla="*/ 20 h 23"/>
              <a:gd name="T36" fmla="*/ 3 w 26"/>
              <a:gd name="T37" fmla="*/ 23 h 23"/>
              <a:gd name="T38" fmla="*/ 19 w 26"/>
              <a:gd name="T39" fmla="*/ 22 h 23"/>
              <a:gd name="T40" fmla="*/ 20 w 26"/>
              <a:gd name="T41" fmla="*/ 20 h 23"/>
              <a:gd name="T42" fmla="*/ 20 w 26"/>
              <a:gd name="T43" fmla="*/ 20 h 23"/>
              <a:gd name="T44" fmla="*/ 19 w 26"/>
              <a:gd name="T45" fmla="*/ 20 h 23"/>
              <a:gd name="T46" fmla="*/ 19 w 26"/>
              <a:gd name="T47" fmla="*/ 19 h 23"/>
              <a:gd name="T48" fmla="*/ 19 w 26"/>
              <a:gd name="T49" fmla="*/ 19 h 23"/>
              <a:gd name="T50" fmla="*/ 19 w 26"/>
              <a:gd name="T51" fmla="*/ 19 h 23"/>
              <a:gd name="T52" fmla="*/ 19 w 26"/>
              <a:gd name="T53" fmla="*/ 19 h 23"/>
              <a:gd name="T54" fmla="*/ 19 w 26"/>
              <a:gd name="T55" fmla="*/ 18 h 23"/>
              <a:gd name="T56" fmla="*/ 19 w 26"/>
              <a:gd name="T57" fmla="*/ 17 h 23"/>
              <a:gd name="T58" fmla="*/ 19 w 26"/>
              <a:gd name="T59" fmla="*/ 16 h 23"/>
              <a:gd name="T60" fmla="*/ 20 w 26"/>
              <a:gd name="T61" fmla="*/ 15 h 23"/>
              <a:gd name="T62" fmla="*/ 21 w 26"/>
              <a:gd name="T63" fmla="*/ 13 h 23"/>
              <a:gd name="T64" fmla="*/ 21 w 26"/>
              <a:gd name="T65" fmla="*/ 13 h 23"/>
              <a:gd name="T66" fmla="*/ 21 w 26"/>
              <a:gd name="T67" fmla="*/ 13 h 23"/>
              <a:gd name="T68" fmla="*/ 22 w 26"/>
              <a:gd name="T69" fmla="*/ 12 h 23"/>
              <a:gd name="T70" fmla="*/ 22 w 26"/>
              <a:gd name="T71" fmla="*/ 11 h 23"/>
              <a:gd name="T72" fmla="*/ 22 w 26"/>
              <a:gd name="T73" fmla="*/ 11 h 23"/>
              <a:gd name="T74" fmla="*/ 22 w 26"/>
              <a:gd name="T75" fmla="*/ 11 h 23"/>
              <a:gd name="T76" fmla="*/ 23 w 26"/>
              <a:gd name="T77" fmla="*/ 10 h 23"/>
              <a:gd name="T78" fmla="*/ 23 w 26"/>
              <a:gd name="T79" fmla="*/ 9 h 23"/>
              <a:gd name="T80" fmla="*/ 23 w 26"/>
              <a:gd name="T81" fmla="*/ 9 h 23"/>
              <a:gd name="T82" fmla="*/ 23 w 26"/>
              <a:gd name="T83" fmla="*/ 9 h 23"/>
              <a:gd name="T84" fmla="*/ 23 w 26"/>
              <a:gd name="T85" fmla="*/ 9 h 23"/>
              <a:gd name="T86" fmla="*/ 23 w 26"/>
              <a:gd name="T87" fmla="*/ 9 h 23"/>
              <a:gd name="T88" fmla="*/ 23 w 26"/>
              <a:gd name="T89" fmla="*/ 9 h 23"/>
              <a:gd name="T90" fmla="*/ 24 w 26"/>
              <a:gd name="T91" fmla="*/ 8 h 23"/>
              <a:gd name="T92" fmla="*/ 24 w 26"/>
              <a:gd name="T93" fmla="*/ 7 h 23"/>
              <a:gd name="T94" fmla="*/ 24 w 26"/>
              <a:gd name="T95" fmla="*/ 6 h 23"/>
              <a:gd name="T96" fmla="*/ 25 w 26"/>
              <a:gd name="T97" fmla="*/ 5 h 23"/>
              <a:gd name="T98" fmla="*/ 25 w 26"/>
              <a:gd name="T99" fmla="*/ 5 h 23"/>
              <a:gd name="T100" fmla="*/ 25 w 26"/>
              <a:gd name="T101" fmla="*/ 4 h 23"/>
              <a:gd name="T102" fmla="*/ 26 w 26"/>
              <a:gd name="T103" fmla="*/ 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6" h="23">
                <a:moveTo>
                  <a:pt x="26" y="4"/>
                </a:moveTo>
                <a:cubicBezTo>
                  <a:pt x="26" y="4"/>
                  <a:pt x="26" y="4"/>
                  <a:pt x="26" y="3"/>
                </a:cubicBezTo>
                <a:cubicBezTo>
                  <a:pt x="25" y="3"/>
                  <a:pt x="25" y="3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4" y="2"/>
                  <a:pt x="23" y="2"/>
                </a:cubicBezTo>
                <a:cubicBezTo>
                  <a:pt x="23" y="2"/>
                  <a:pt x="23" y="2"/>
                  <a:pt x="23" y="1"/>
                </a:cubicBezTo>
                <a:cubicBezTo>
                  <a:pt x="23" y="1"/>
                  <a:pt x="23" y="1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5"/>
                  <a:pt x="0" y="9"/>
                  <a:pt x="0" y="12"/>
                </a:cubicBezTo>
                <a:cubicBezTo>
                  <a:pt x="1" y="15"/>
                  <a:pt x="1" y="17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3"/>
                  <a:pt x="3" y="23"/>
                  <a:pt x="3" y="23"/>
                </a:cubicBezTo>
                <a:cubicBezTo>
                  <a:pt x="19" y="22"/>
                  <a:pt x="19" y="22"/>
                  <a:pt x="19" y="22"/>
                </a:cubicBezTo>
                <a:cubicBezTo>
                  <a:pt x="18" y="22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6"/>
                </a:cubicBezTo>
                <a:cubicBezTo>
                  <a:pt x="19" y="16"/>
                  <a:pt x="20" y="15"/>
                  <a:pt x="20" y="15"/>
                </a:cubicBezTo>
                <a:cubicBezTo>
                  <a:pt x="20" y="14"/>
                  <a:pt x="21" y="14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2" y="12"/>
                </a:cubicBezTo>
                <a:cubicBezTo>
                  <a:pt x="22" y="12"/>
                  <a:pt x="22" y="12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0"/>
                  <a:pt x="23" y="10"/>
                  <a:pt x="23" y="10"/>
                </a:cubicBezTo>
                <a:cubicBezTo>
                  <a:pt x="23" y="10"/>
                  <a:pt x="23" y="10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4" y="8"/>
                  <a:pt x="24" y="8"/>
                </a:cubicBezTo>
                <a:cubicBezTo>
                  <a:pt x="24" y="8"/>
                  <a:pt x="24" y="7"/>
                  <a:pt x="24" y="7"/>
                </a:cubicBezTo>
                <a:cubicBezTo>
                  <a:pt x="24" y="7"/>
                  <a:pt x="24" y="7"/>
                  <a:pt x="24" y="6"/>
                </a:cubicBezTo>
                <a:cubicBezTo>
                  <a:pt x="25" y="6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6" y="4"/>
                  <a:pt x="26" y="4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" name="Freeform 434">
            <a:extLst>
              <a:ext uri="{FF2B5EF4-FFF2-40B4-BE49-F238E27FC236}">
                <a16:creationId xmlns:a16="http://schemas.microsoft.com/office/drawing/2014/main" id="{EB776D7B-9F1B-457E-B2AE-DB884333B75B}"/>
              </a:ext>
            </a:extLst>
          </p:cNvPr>
          <p:cNvSpPr>
            <a:spLocks/>
          </p:cNvSpPr>
          <p:nvPr/>
        </p:nvSpPr>
        <p:spPr bwMode="auto">
          <a:xfrm>
            <a:off x="8753287" y="3812835"/>
            <a:ext cx="407578" cy="708832"/>
          </a:xfrm>
          <a:custGeom>
            <a:avLst/>
            <a:gdLst>
              <a:gd name="T0" fmla="*/ 13 w 20"/>
              <a:gd name="T1" fmla="*/ 35 h 35"/>
              <a:gd name="T2" fmla="*/ 14 w 20"/>
              <a:gd name="T3" fmla="*/ 33 h 35"/>
              <a:gd name="T4" fmla="*/ 16 w 20"/>
              <a:gd name="T5" fmla="*/ 34 h 35"/>
              <a:gd name="T6" fmla="*/ 17 w 20"/>
              <a:gd name="T7" fmla="*/ 32 h 35"/>
              <a:gd name="T8" fmla="*/ 18 w 20"/>
              <a:gd name="T9" fmla="*/ 31 h 35"/>
              <a:gd name="T10" fmla="*/ 18 w 20"/>
              <a:gd name="T11" fmla="*/ 29 h 35"/>
              <a:gd name="T12" fmla="*/ 18 w 20"/>
              <a:gd name="T13" fmla="*/ 28 h 35"/>
              <a:gd name="T14" fmla="*/ 18 w 20"/>
              <a:gd name="T15" fmla="*/ 27 h 35"/>
              <a:gd name="T16" fmla="*/ 18 w 20"/>
              <a:gd name="T17" fmla="*/ 27 h 35"/>
              <a:gd name="T18" fmla="*/ 19 w 20"/>
              <a:gd name="T19" fmla="*/ 26 h 35"/>
              <a:gd name="T20" fmla="*/ 20 w 20"/>
              <a:gd name="T21" fmla="*/ 24 h 35"/>
              <a:gd name="T22" fmla="*/ 20 w 20"/>
              <a:gd name="T23" fmla="*/ 22 h 35"/>
              <a:gd name="T24" fmla="*/ 20 w 20"/>
              <a:gd name="T25" fmla="*/ 20 h 35"/>
              <a:gd name="T26" fmla="*/ 19 w 20"/>
              <a:gd name="T27" fmla="*/ 4 h 35"/>
              <a:gd name="T28" fmla="*/ 17 w 20"/>
              <a:gd name="T29" fmla="*/ 1 h 35"/>
              <a:gd name="T30" fmla="*/ 16 w 20"/>
              <a:gd name="T31" fmla="*/ 0 h 35"/>
              <a:gd name="T32" fmla="*/ 3 w 20"/>
              <a:gd name="T33" fmla="*/ 0 h 35"/>
              <a:gd name="T34" fmla="*/ 5 w 20"/>
              <a:gd name="T35" fmla="*/ 2 h 35"/>
              <a:gd name="T36" fmla="*/ 6 w 20"/>
              <a:gd name="T37" fmla="*/ 3 h 35"/>
              <a:gd name="T38" fmla="*/ 6 w 20"/>
              <a:gd name="T39" fmla="*/ 5 h 35"/>
              <a:gd name="T40" fmla="*/ 6 w 20"/>
              <a:gd name="T41" fmla="*/ 5 h 35"/>
              <a:gd name="T42" fmla="*/ 5 w 20"/>
              <a:gd name="T43" fmla="*/ 6 h 35"/>
              <a:gd name="T44" fmla="*/ 3 w 20"/>
              <a:gd name="T45" fmla="*/ 8 h 35"/>
              <a:gd name="T46" fmla="*/ 3 w 20"/>
              <a:gd name="T47" fmla="*/ 8 h 35"/>
              <a:gd name="T48" fmla="*/ 2 w 20"/>
              <a:gd name="T49" fmla="*/ 9 h 35"/>
              <a:gd name="T50" fmla="*/ 2 w 20"/>
              <a:gd name="T51" fmla="*/ 11 h 35"/>
              <a:gd name="T52" fmla="*/ 1 w 20"/>
              <a:gd name="T53" fmla="*/ 12 h 35"/>
              <a:gd name="T54" fmla="*/ 0 w 20"/>
              <a:gd name="T55" fmla="*/ 14 h 35"/>
              <a:gd name="T56" fmla="*/ 1 w 20"/>
              <a:gd name="T57" fmla="*/ 18 h 35"/>
              <a:gd name="T58" fmla="*/ 3 w 20"/>
              <a:gd name="T59" fmla="*/ 20 h 35"/>
              <a:gd name="T60" fmla="*/ 4 w 20"/>
              <a:gd name="T61" fmla="*/ 22 h 35"/>
              <a:gd name="T62" fmla="*/ 7 w 20"/>
              <a:gd name="T63" fmla="*/ 24 h 35"/>
              <a:gd name="T64" fmla="*/ 7 w 20"/>
              <a:gd name="T65" fmla="*/ 27 h 35"/>
              <a:gd name="T66" fmla="*/ 10 w 20"/>
              <a:gd name="T67" fmla="*/ 30 h 35"/>
              <a:gd name="T68" fmla="*/ 11 w 20"/>
              <a:gd name="T69" fmla="*/ 33 h 35"/>
              <a:gd name="T70" fmla="*/ 13 w 20"/>
              <a:gd name="T71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" h="35">
                <a:moveTo>
                  <a:pt x="13" y="35"/>
                </a:moveTo>
                <a:cubicBezTo>
                  <a:pt x="13" y="35"/>
                  <a:pt x="13" y="35"/>
                  <a:pt x="13" y="35"/>
                </a:cubicBezTo>
                <a:cubicBezTo>
                  <a:pt x="13" y="35"/>
                  <a:pt x="13" y="34"/>
                  <a:pt x="13" y="34"/>
                </a:cubicBezTo>
                <a:cubicBezTo>
                  <a:pt x="13" y="34"/>
                  <a:pt x="13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5" y="33"/>
                  <a:pt x="15" y="34"/>
                  <a:pt x="16" y="34"/>
                </a:cubicBezTo>
                <a:cubicBezTo>
                  <a:pt x="16" y="33"/>
                  <a:pt x="16" y="33"/>
                  <a:pt x="16" y="33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32"/>
                  <a:pt x="18" y="31"/>
                  <a:pt x="18" y="31"/>
                </a:cubicBezTo>
                <a:cubicBezTo>
                  <a:pt x="18" y="31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9" y="27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5"/>
                  <a:pt x="19" y="25"/>
                </a:cubicBezTo>
                <a:cubicBezTo>
                  <a:pt x="19" y="25"/>
                  <a:pt x="19" y="25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3"/>
                  <a:pt x="20" y="22"/>
                  <a:pt x="20" y="22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8" y="4"/>
                  <a:pt x="18" y="3"/>
                </a:cubicBezTo>
                <a:cubicBezTo>
                  <a:pt x="18" y="3"/>
                  <a:pt x="17" y="2"/>
                  <a:pt x="17" y="1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4" y="0"/>
                  <a:pt x="3" y="0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2"/>
                  <a:pt x="5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4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8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4"/>
                  <a:pt x="1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1" y="16"/>
                  <a:pt x="1" y="16"/>
                </a:cubicBezTo>
                <a:cubicBezTo>
                  <a:pt x="1" y="17"/>
                  <a:pt x="0" y="18"/>
                  <a:pt x="1" y="18"/>
                </a:cubicBezTo>
                <a:cubicBezTo>
                  <a:pt x="1" y="19"/>
                  <a:pt x="2" y="19"/>
                  <a:pt x="2" y="19"/>
                </a:cubicBezTo>
                <a:cubicBezTo>
                  <a:pt x="2" y="19"/>
                  <a:pt x="3" y="20"/>
                  <a:pt x="3" y="20"/>
                </a:cubicBezTo>
                <a:cubicBezTo>
                  <a:pt x="3" y="20"/>
                  <a:pt x="3" y="20"/>
                  <a:pt x="4" y="21"/>
                </a:cubicBezTo>
                <a:cubicBezTo>
                  <a:pt x="4" y="21"/>
                  <a:pt x="4" y="21"/>
                  <a:pt x="4" y="22"/>
                </a:cubicBezTo>
                <a:cubicBezTo>
                  <a:pt x="4" y="22"/>
                  <a:pt x="5" y="23"/>
                  <a:pt x="6" y="23"/>
                </a:cubicBezTo>
                <a:cubicBezTo>
                  <a:pt x="6" y="23"/>
                  <a:pt x="7" y="23"/>
                  <a:pt x="7" y="24"/>
                </a:cubicBezTo>
                <a:cubicBezTo>
                  <a:pt x="7" y="25"/>
                  <a:pt x="7" y="26"/>
                  <a:pt x="7" y="26"/>
                </a:cubicBezTo>
                <a:cubicBezTo>
                  <a:pt x="7" y="26"/>
                  <a:pt x="6" y="26"/>
                  <a:pt x="7" y="27"/>
                </a:cubicBezTo>
                <a:cubicBezTo>
                  <a:pt x="7" y="27"/>
                  <a:pt x="9" y="29"/>
                  <a:pt x="9" y="29"/>
                </a:cubicBezTo>
                <a:cubicBezTo>
                  <a:pt x="9" y="29"/>
                  <a:pt x="9" y="30"/>
                  <a:pt x="10" y="30"/>
                </a:cubicBezTo>
                <a:cubicBezTo>
                  <a:pt x="10" y="30"/>
                  <a:pt x="10" y="30"/>
                  <a:pt x="11" y="31"/>
                </a:cubicBezTo>
                <a:cubicBezTo>
                  <a:pt x="11" y="31"/>
                  <a:pt x="11" y="32"/>
                  <a:pt x="11" y="33"/>
                </a:cubicBezTo>
                <a:cubicBezTo>
                  <a:pt x="11" y="34"/>
                  <a:pt x="12" y="35"/>
                  <a:pt x="13" y="35"/>
                </a:cubicBezTo>
                <a:cubicBezTo>
                  <a:pt x="13" y="35"/>
                  <a:pt x="13" y="35"/>
                  <a:pt x="13" y="35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Freeform 435">
            <a:extLst>
              <a:ext uri="{FF2B5EF4-FFF2-40B4-BE49-F238E27FC236}">
                <a16:creationId xmlns:a16="http://schemas.microsoft.com/office/drawing/2014/main" id="{1373C210-53F0-49DD-95B0-3263DAD970BA}"/>
              </a:ext>
            </a:extLst>
          </p:cNvPr>
          <p:cNvSpPr>
            <a:spLocks/>
          </p:cNvSpPr>
          <p:nvPr/>
        </p:nvSpPr>
        <p:spPr bwMode="auto">
          <a:xfrm>
            <a:off x="9586165" y="4096368"/>
            <a:ext cx="806299" cy="425299"/>
          </a:xfrm>
          <a:custGeom>
            <a:avLst/>
            <a:gdLst>
              <a:gd name="T0" fmla="*/ 40 w 40"/>
              <a:gd name="T1" fmla="*/ 13 h 21"/>
              <a:gd name="T2" fmla="*/ 40 w 40"/>
              <a:gd name="T3" fmla="*/ 14 h 21"/>
              <a:gd name="T4" fmla="*/ 39 w 40"/>
              <a:gd name="T5" fmla="*/ 14 h 21"/>
              <a:gd name="T6" fmla="*/ 38 w 40"/>
              <a:gd name="T7" fmla="*/ 14 h 21"/>
              <a:gd name="T8" fmla="*/ 37 w 40"/>
              <a:gd name="T9" fmla="*/ 14 h 21"/>
              <a:gd name="T10" fmla="*/ 32 w 40"/>
              <a:gd name="T11" fmla="*/ 12 h 21"/>
              <a:gd name="T12" fmla="*/ 35 w 40"/>
              <a:gd name="T13" fmla="*/ 12 h 21"/>
              <a:gd name="T14" fmla="*/ 38 w 40"/>
              <a:gd name="T15" fmla="*/ 13 h 21"/>
              <a:gd name="T16" fmla="*/ 36 w 40"/>
              <a:gd name="T17" fmla="*/ 11 h 21"/>
              <a:gd name="T18" fmla="*/ 36 w 40"/>
              <a:gd name="T19" fmla="*/ 10 h 21"/>
              <a:gd name="T20" fmla="*/ 34 w 40"/>
              <a:gd name="T21" fmla="*/ 9 h 21"/>
              <a:gd name="T22" fmla="*/ 36 w 40"/>
              <a:gd name="T23" fmla="*/ 9 h 21"/>
              <a:gd name="T24" fmla="*/ 37 w 40"/>
              <a:gd name="T25" fmla="*/ 9 h 21"/>
              <a:gd name="T26" fmla="*/ 36 w 40"/>
              <a:gd name="T27" fmla="*/ 9 h 21"/>
              <a:gd name="T28" fmla="*/ 36 w 40"/>
              <a:gd name="T29" fmla="*/ 7 h 21"/>
              <a:gd name="T30" fmla="*/ 33 w 40"/>
              <a:gd name="T31" fmla="*/ 6 h 21"/>
              <a:gd name="T32" fmla="*/ 32 w 40"/>
              <a:gd name="T33" fmla="*/ 6 h 21"/>
              <a:gd name="T34" fmla="*/ 31 w 40"/>
              <a:gd name="T35" fmla="*/ 5 h 21"/>
              <a:gd name="T36" fmla="*/ 31 w 40"/>
              <a:gd name="T37" fmla="*/ 3 h 21"/>
              <a:gd name="T38" fmla="*/ 30 w 40"/>
              <a:gd name="T39" fmla="*/ 1 h 21"/>
              <a:gd name="T40" fmla="*/ 28 w 40"/>
              <a:gd name="T41" fmla="*/ 0 h 21"/>
              <a:gd name="T42" fmla="*/ 27 w 40"/>
              <a:gd name="T43" fmla="*/ 0 h 21"/>
              <a:gd name="T44" fmla="*/ 26 w 40"/>
              <a:gd name="T45" fmla="*/ 1 h 21"/>
              <a:gd name="T46" fmla="*/ 25 w 40"/>
              <a:gd name="T47" fmla="*/ 2 h 21"/>
              <a:gd name="T48" fmla="*/ 24 w 40"/>
              <a:gd name="T49" fmla="*/ 2 h 21"/>
              <a:gd name="T50" fmla="*/ 23 w 40"/>
              <a:gd name="T51" fmla="*/ 4 h 21"/>
              <a:gd name="T52" fmla="*/ 22 w 40"/>
              <a:gd name="T53" fmla="*/ 6 h 21"/>
              <a:gd name="T54" fmla="*/ 20 w 40"/>
              <a:gd name="T55" fmla="*/ 7 h 21"/>
              <a:gd name="T56" fmla="*/ 18 w 40"/>
              <a:gd name="T57" fmla="*/ 7 h 21"/>
              <a:gd name="T58" fmla="*/ 17 w 40"/>
              <a:gd name="T59" fmla="*/ 9 h 21"/>
              <a:gd name="T60" fmla="*/ 15 w 40"/>
              <a:gd name="T61" fmla="*/ 11 h 21"/>
              <a:gd name="T62" fmla="*/ 14 w 40"/>
              <a:gd name="T63" fmla="*/ 12 h 21"/>
              <a:gd name="T64" fmla="*/ 13 w 40"/>
              <a:gd name="T65" fmla="*/ 13 h 21"/>
              <a:gd name="T66" fmla="*/ 12 w 40"/>
              <a:gd name="T67" fmla="*/ 13 h 21"/>
              <a:gd name="T68" fmla="*/ 11 w 40"/>
              <a:gd name="T69" fmla="*/ 13 h 21"/>
              <a:gd name="T70" fmla="*/ 10 w 40"/>
              <a:gd name="T71" fmla="*/ 14 h 21"/>
              <a:gd name="T72" fmla="*/ 8 w 40"/>
              <a:gd name="T73" fmla="*/ 14 h 21"/>
              <a:gd name="T74" fmla="*/ 7 w 40"/>
              <a:gd name="T75" fmla="*/ 13 h 21"/>
              <a:gd name="T76" fmla="*/ 7 w 40"/>
              <a:gd name="T77" fmla="*/ 13 h 21"/>
              <a:gd name="T78" fmla="*/ 6 w 40"/>
              <a:gd name="T79" fmla="*/ 15 h 21"/>
              <a:gd name="T80" fmla="*/ 4 w 40"/>
              <a:gd name="T81" fmla="*/ 17 h 21"/>
              <a:gd name="T82" fmla="*/ 4 w 40"/>
              <a:gd name="T83" fmla="*/ 17 h 21"/>
              <a:gd name="T84" fmla="*/ 4 w 40"/>
              <a:gd name="T85" fmla="*/ 17 h 21"/>
              <a:gd name="T86" fmla="*/ 3 w 40"/>
              <a:gd name="T87" fmla="*/ 18 h 21"/>
              <a:gd name="T88" fmla="*/ 3 w 40"/>
              <a:gd name="T89" fmla="*/ 18 h 21"/>
              <a:gd name="T90" fmla="*/ 2 w 40"/>
              <a:gd name="T91" fmla="*/ 19 h 21"/>
              <a:gd name="T92" fmla="*/ 0 w 40"/>
              <a:gd name="T93" fmla="*/ 20 h 21"/>
              <a:gd name="T94" fmla="*/ 0 w 40"/>
              <a:gd name="T95" fmla="*/ 21 h 21"/>
              <a:gd name="T96" fmla="*/ 11 w 40"/>
              <a:gd name="T97" fmla="*/ 20 h 21"/>
              <a:gd name="T98" fmla="*/ 11 w 40"/>
              <a:gd name="T99" fmla="*/ 20 h 21"/>
              <a:gd name="T100" fmla="*/ 11 w 40"/>
              <a:gd name="T101" fmla="*/ 20 h 21"/>
              <a:gd name="T102" fmla="*/ 11 w 40"/>
              <a:gd name="T103" fmla="*/ 20 h 21"/>
              <a:gd name="T104" fmla="*/ 40 w 40"/>
              <a:gd name="T105" fmla="*/ 15 h 21"/>
              <a:gd name="T106" fmla="*/ 40 w 40"/>
              <a:gd name="T107" fmla="*/ 14 h 21"/>
              <a:gd name="T108" fmla="*/ 40 w 40"/>
              <a:gd name="T109" fmla="*/ 13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0" h="21">
                <a:moveTo>
                  <a:pt x="40" y="13"/>
                </a:moveTo>
                <a:cubicBezTo>
                  <a:pt x="40" y="13"/>
                  <a:pt x="40" y="14"/>
                  <a:pt x="40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3"/>
                  <a:pt x="38" y="13"/>
                  <a:pt x="38" y="14"/>
                </a:cubicBezTo>
                <a:cubicBezTo>
                  <a:pt x="38" y="14"/>
                  <a:pt x="37" y="14"/>
                  <a:pt x="37" y="14"/>
                </a:cubicBezTo>
                <a:cubicBezTo>
                  <a:pt x="36" y="13"/>
                  <a:pt x="35" y="12"/>
                  <a:pt x="32" y="12"/>
                </a:cubicBezTo>
                <a:cubicBezTo>
                  <a:pt x="32" y="12"/>
                  <a:pt x="34" y="11"/>
                  <a:pt x="35" y="12"/>
                </a:cubicBezTo>
                <a:cubicBezTo>
                  <a:pt x="37" y="12"/>
                  <a:pt x="37" y="13"/>
                  <a:pt x="38" y="13"/>
                </a:cubicBezTo>
                <a:cubicBezTo>
                  <a:pt x="38" y="13"/>
                  <a:pt x="38" y="12"/>
                  <a:pt x="36" y="11"/>
                </a:cubicBezTo>
                <a:cubicBezTo>
                  <a:pt x="36" y="11"/>
                  <a:pt x="37" y="11"/>
                  <a:pt x="36" y="10"/>
                </a:cubicBezTo>
                <a:cubicBezTo>
                  <a:pt x="34" y="10"/>
                  <a:pt x="34" y="10"/>
                  <a:pt x="34" y="9"/>
                </a:cubicBezTo>
                <a:cubicBezTo>
                  <a:pt x="34" y="9"/>
                  <a:pt x="35" y="9"/>
                  <a:pt x="36" y="9"/>
                </a:cubicBezTo>
                <a:cubicBezTo>
                  <a:pt x="36" y="9"/>
                  <a:pt x="36" y="10"/>
                  <a:pt x="37" y="9"/>
                </a:cubicBezTo>
                <a:cubicBezTo>
                  <a:pt x="37" y="9"/>
                  <a:pt x="37" y="9"/>
                  <a:pt x="36" y="9"/>
                </a:cubicBezTo>
                <a:cubicBezTo>
                  <a:pt x="36" y="9"/>
                  <a:pt x="36" y="8"/>
                  <a:pt x="36" y="7"/>
                </a:cubicBezTo>
                <a:cubicBezTo>
                  <a:pt x="35" y="6"/>
                  <a:pt x="34" y="7"/>
                  <a:pt x="33" y="6"/>
                </a:cubicBezTo>
                <a:cubicBezTo>
                  <a:pt x="32" y="6"/>
                  <a:pt x="32" y="5"/>
                  <a:pt x="32" y="6"/>
                </a:cubicBezTo>
                <a:cubicBezTo>
                  <a:pt x="31" y="6"/>
                  <a:pt x="31" y="6"/>
                  <a:pt x="31" y="5"/>
                </a:cubicBezTo>
                <a:cubicBezTo>
                  <a:pt x="30" y="4"/>
                  <a:pt x="31" y="4"/>
                  <a:pt x="31" y="3"/>
                </a:cubicBezTo>
                <a:cubicBezTo>
                  <a:pt x="31" y="2"/>
                  <a:pt x="30" y="1"/>
                  <a:pt x="30" y="1"/>
                </a:cubicBezTo>
                <a:cubicBezTo>
                  <a:pt x="29" y="1"/>
                  <a:pt x="29" y="1"/>
                  <a:pt x="28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7" y="0"/>
                  <a:pt x="26" y="0"/>
                  <a:pt x="26" y="1"/>
                </a:cubicBezTo>
                <a:cubicBezTo>
                  <a:pt x="26" y="1"/>
                  <a:pt x="26" y="1"/>
                  <a:pt x="25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3"/>
                  <a:pt x="23" y="4"/>
                  <a:pt x="23" y="4"/>
                </a:cubicBezTo>
                <a:cubicBezTo>
                  <a:pt x="22" y="4"/>
                  <a:pt x="22" y="5"/>
                  <a:pt x="22" y="6"/>
                </a:cubicBezTo>
                <a:cubicBezTo>
                  <a:pt x="22" y="6"/>
                  <a:pt x="20" y="7"/>
                  <a:pt x="20" y="7"/>
                </a:cubicBezTo>
                <a:cubicBezTo>
                  <a:pt x="19" y="6"/>
                  <a:pt x="18" y="6"/>
                  <a:pt x="18" y="7"/>
                </a:cubicBezTo>
                <a:cubicBezTo>
                  <a:pt x="19" y="8"/>
                  <a:pt x="18" y="9"/>
                  <a:pt x="17" y="9"/>
                </a:cubicBezTo>
                <a:cubicBezTo>
                  <a:pt x="16" y="9"/>
                  <a:pt x="15" y="10"/>
                  <a:pt x="15" y="11"/>
                </a:cubicBezTo>
                <a:cubicBezTo>
                  <a:pt x="15" y="12"/>
                  <a:pt x="15" y="12"/>
                  <a:pt x="14" y="12"/>
                </a:cubicBezTo>
                <a:cubicBezTo>
                  <a:pt x="13" y="12"/>
                  <a:pt x="13" y="13"/>
                  <a:pt x="13" y="13"/>
                </a:cubicBezTo>
                <a:cubicBezTo>
                  <a:pt x="13" y="13"/>
                  <a:pt x="12" y="13"/>
                  <a:pt x="12" y="13"/>
                </a:cubicBezTo>
                <a:cubicBezTo>
                  <a:pt x="12" y="13"/>
                  <a:pt x="12" y="13"/>
                  <a:pt x="11" y="13"/>
                </a:cubicBezTo>
                <a:cubicBezTo>
                  <a:pt x="11" y="13"/>
                  <a:pt x="10" y="14"/>
                  <a:pt x="10" y="14"/>
                </a:cubicBezTo>
                <a:cubicBezTo>
                  <a:pt x="10" y="15"/>
                  <a:pt x="8" y="14"/>
                  <a:pt x="8" y="14"/>
                </a:cubicBezTo>
                <a:cubicBezTo>
                  <a:pt x="8" y="14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4"/>
                  <a:pt x="6" y="15"/>
                </a:cubicBezTo>
                <a:cubicBezTo>
                  <a:pt x="5" y="15"/>
                  <a:pt x="4" y="16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3" y="18"/>
                  <a:pt x="2" y="19"/>
                </a:cubicBezTo>
                <a:cubicBezTo>
                  <a:pt x="2" y="19"/>
                  <a:pt x="1" y="20"/>
                  <a:pt x="0" y="20"/>
                </a:cubicBezTo>
                <a:cubicBezTo>
                  <a:pt x="0" y="21"/>
                  <a:pt x="0" y="21"/>
                  <a:pt x="0" y="21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3"/>
                  <a:pt x="40" y="13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Freeform 436">
            <a:extLst>
              <a:ext uri="{FF2B5EF4-FFF2-40B4-BE49-F238E27FC236}">
                <a16:creationId xmlns:a16="http://schemas.microsoft.com/office/drawing/2014/main" id="{45202D2E-11AF-4734-8C63-9FE3EE286975}"/>
              </a:ext>
            </a:extLst>
          </p:cNvPr>
          <p:cNvSpPr>
            <a:spLocks/>
          </p:cNvSpPr>
          <p:nvPr/>
        </p:nvSpPr>
        <p:spPr bwMode="auto">
          <a:xfrm>
            <a:off x="8974800" y="4193829"/>
            <a:ext cx="753137" cy="381000"/>
          </a:xfrm>
          <a:custGeom>
            <a:avLst/>
            <a:gdLst>
              <a:gd name="T0" fmla="*/ 30 w 37"/>
              <a:gd name="T1" fmla="*/ 15 h 19"/>
              <a:gd name="T2" fmla="*/ 33 w 37"/>
              <a:gd name="T3" fmla="*/ 13 h 19"/>
              <a:gd name="T4" fmla="*/ 34 w 37"/>
              <a:gd name="T5" fmla="*/ 12 h 19"/>
              <a:gd name="T6" fmla="*/ 37 w 37"/>
              <a:gd name="T7" fmla="*/ 8 h 19"/>
              <a:gd name="T8" fmla="*/ 36 w 37"/>
              <a:gd name="T9" fmla="*/ 7 h 19"/>
              <a:gd name="T10" fmla="*/ 35 w 37"/>
              <a:gd name="T11" fmla="*/ 6 h 19"/>
              <a:gd name="T12" fmla="*/ 35 w 37"/>
              <a:gd name="T13" fmla="*/ 4 h 19"/>
              <a:gd name="T14" fmla="*/ 32 w 37"/>
              <a:gd name="T15" fmla="*/ 2 h 19"/>
              <a:gd name="T16" fmla="*/ 30 w 37"/>
              <a:gd name="T17" fmla="*/ 2 h 19"/>
              <a:gd name="T18" fmla="*/ 27 w 37"/>
              <a:gd name="T19" fmla="*/ 1 h 19"/>
              <a:gd name="T20" fmla="*/ 22 w 37"/>
              <a:gd name="T21" fmla="*/ 0 h 19"/>
              <a:gd name="T22" fmla="*/ 23 w 37"/>
              <a:gd name="T23" fmla="*/ 1 h 19"/>
              <a:gd name="T24" fmla="*/ 23 w 37"/>
              <a:gd name="T25" fmla="*/ 1 h 19"/>
              <a:gd name="T26" fmla="*/ 22 w 37"/>
              <a:gd name="T27" fmla="*/ 2 h 19"/>
              <a:gd name="T28" fmla="*/ 20 w 37"/>
              <a:gd name="T29" fmla="*/ 3 h 19"/>
              <a:gd name="T30" fmla="*/ 20 w 37"/>
              <a:gd name="T31" fmla="*/ 5 h 19"/>
              <a:gd name="T32" fmla="*/ 19 w 37"/>
              <a:gd name="T33" fmla="*/ 6 h 19"/>
              <a:gd name="T34" fmla="*/ 17 w 37"/>
              <a:gd name="T35" fmla="*/ 8 h 19"/>
              <a:gd name="T36" fmla="*/ 17 w 37"/>
              <a:gd name="T37" fmla="*/ 8 h 19"/>
              <a:gd name="T38" fmla="*/ 15 w 37"/>
              <a:gd name="T39" fmla="*/ 7 h 19"/>
              <a:gd name="T40" fmla="*/ 15 w 37"/>
              <a:gd name="T41" fmla="*/ 9 h 19"/>
              <a:gd name="T42" fmla="*/ 14 w 37"/>
              <a:gd name="T43" fmla="*/ 9 h 19"/>
              <a:gd name="T44" fmla="*/ 13 w 37"/>
              <a:gd name="T45" fmla="*/ 9 h 19"/>
              <a:gd name="T46" fmla="*/ 12 w 37"/>
              <a:gd name="T47" fmla="*/ 9 h 19"/>
              <a:gd name="T48" fmla="*/ 9 w 37"/>
              <a:gd name="T49" fmla="*/ 10 h 19"/>
              <a:gd name="T50" fmla="*/ 8 w 37"/>
              <a:gd name="T51" fmla="*/ 9 h 19"/>
              <a:gd name="T52" fmla="*/ 7 w 37"/>
              <a:gd name="T53" fmla="*/ 10 h 19"/>
              <a:gd name="T54" fmla="*/ 7 w 37"/>
              <a:gd name="T55" fmla="*/ 12 h 19"/>
              <a:gd name="T56" fmla="*/ 6 w 37"/>
              <a:gd name="T57" fmla="*/ 13 h 19"/>
              <a:gd name="T58" fmla="*/ 6 w 37"/>
              <a:gd name="T59" fmla="*/ 13 h 19"/>
              <a:gd name="T60" fmla="*/ 5 w 37"/>
              <a:gd name="T61" fmla="*/ 15 h 19"/>
              <a:gd name="T62" fmla="*/ 3 w 37"/>
              <a:gd name="T63" fmla="*/ 14 h 19"/>
              <a:gd name="T64" fmla="*/ 2 w 37"/>
              <a:gd name="T65" fmla="*/ 16 h 19"/>
              <a:gd name="T66" fmla="*/ 2 w 37"/>
              <a:gd name="T67" fmla="*/ 16 h 19"/>
              <a:gd name="T68" fmla="*/ 2 w 37"/>
              <a:gd name="T69" fmla="*/ 16 h 19"/>
              <a:gd name="T70" fmla="*/ 0 w 37"/>
              <a:gd name="T71" fmla="*/ 18 h 19"/>
              <a:gd name="T72" fmla="*/ 0 w 37"/>
              <a:gd name="T73" fmla="*/ 19 h 19"/>
              <a:gd name="T74" fmla="*/ 7 w 37"/>
              <a:gd name="T75" fmla="*/ 18 h 19"/>
              <a:gd name="T76" fmla="*/ 30 w 37"/>
              <a:gd name="T77" fmla="*/ 16 h 19"/>
              <a:gd name="T78" fmla="*/ 30 w 37"/>
              <a:gd name="T79" fmla="*/ 1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" h="19">
                <a:moveTo>
                  <a:pt x="30" y="16"/>
                </a:moveTo>
                <a:cubicBezTo>
                  <a:pt x="30" y="16"/>
                  <a:pt x="30" y="16"/>
                  <a:pt x="30" y="15"/>
                </a:cubicBezTo>
                <a:cubicBezTo>
                  <a:pt x="31" y="15"/>
                  <a:pt x="32" y="14"/>
                  <a:pt x="32" y="14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4" y="12"/>
                  <a:pt x="34" y="12"/>
                </a:cubicBezTo>
                <a:cubicBezTo>
                  <a:pt x="34" y="11"/>
                  <a:pt x="35" y="10"/>
                  <a:pt x="36" y="10"/>
                </a:cubicBezTo>
                <a:cubicBezTo>
                  <a:pt x="37" y="9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7"/>
                  <a:pt x="36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36" y="6"/>
                  <a:pt x="35" y="6"/>
                  <a:pt x="35" y="6"/>
                </a:cubicBezTo>
                <a:cubicBezTo>
                  <a:pt x="35" y="6"/>
                  <a:pt x="35" y="6"/>
                  <a:pt x="35" y="5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4" y="4"/>
                  <a:pt x="34" y="3"/>
                </a:cubicBezTo>
                <a:cubicBezTo>
                  <a:pt x="33" y="2"/>
                  <a:pt x="32" y="2"/>
                  <a:pt x="32" y="2"/>
                </a:cubicBezTo>
                <a:cubicBezTo>
                  <a:pt x="32" y="2"/>
                  <a:pt x="32" y="2"/>
                  <a:pt x="31" y="2"/>
                </a:cubicBezTo>
                <a:cubicBezTo>
                  <a:pt x="31" y="2"/>
                  <a:pt x="30" y="2"/>
                  <a:pt x="30" y="2"/>
                </a:cubicBezTo>
                <a:cubicBezTo>
                  <a:pt x="29" y="2"/>
                  <a:pt x="29" y="2"/>
                  <a:pt x="28" y="2"/>
                </a:cubicBezTo>
                <a:cubicBezTo>
                  <a:pt x="28" y="2"/>
                  <a:pt x="28" y="1"/>
                  <a:pt x="27" y="1"/>
                </a:cubicBezTo>
                <a:cubicBezTo>
                  <a:pt x="26" y="1"/>
                  <a:pt x="25" y="1"/>
                  <a:pt x="24" y="1"/>
                </a:cubicBezTo>
                <a:cubicBezTo>
                  <a:pt x="24" y="1"/>
                  <a:pt x="23" y="0"/>
                  <a:pt x="22" y="0"/>
                </a:cubicBezTo>
                <a:cubicBezTo>
                  <a:pt x="22" y="1"/>
                  <a:pt x="22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2" y="2"/>
                  <a:pt x="22" y="2"/>
                </a:cubicBezTo>
                <a:cubicBezTo>
                  <a:pt x="22" y="2"/>
                  <a:pt x="22" y="3"/>
                  <a:pt x="21" y="3"/>
                </a:cubicBezTo>
                <a:cubicBezTo>
                  <a:pt x="21" y="3"/>
                  <a:pt x="20" y="3"/>
                  <a:pt x="20" y="3"/>
                </a:cubicBezTo>
                <a:cubicBezTo>
                  <a:pt x="20" y="4"/>
                  <a:pt x="20" y="4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6"/>
                  <a:pt x="20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7"/>
                  <a:pt x="18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6" y="7"/>
                  <a:pt x="16" y="7"/>
                </a:cubicBezTo>
                <a:cubicBezTo>
                  <a:pt x="16" y="7"/>
                  <a:pt x="16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8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4" y="9"/>
                  <a:pt x="14" y="9"/>
                </a:cubicBezTo>
                <a:cubicBezTo>
                  <a:pt x="14" y="9"/>
                  <a:pt x="14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1" y="9"/>
                  <a:pt x="10" y="9"/>
                </a:cubicBezTo>
                <a:cubicBezTo>
                  <a:pt x="10" y="9"/>
                  <a:pt x="10" y="10"/>
                  <a:pt x="9" y="10"/>
                </a:cubicBezTo>
                <a:cubicBezTo>
                  <a:pt x="9" y="10"/>
                  <a:pt x="9" y="10"/>
                  <a:pt x="9" y="9"/>
                </a:cubicBezTo>
                <a:cubicBezTo>
                  <a:pt x="9" y="9"/>
                  <a:pt x="9" y="9"/>
                  <a:pt x="8" y="9"/>
                </a:cubicBezTo>
                <a:cubicBezTo>
                  <a:pt x="8" y="10"/>
                  <a:pt x="8" y="10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1"/>
                  <a:pt x="7" y="11"/>
                  <a:pt x="7" y="12"/>
                </a:cubicBezTo>
                <a:cubicBezTo>
                  <a:pt x="7" y="12"/>
                  <a:pt x="7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3"/>
                  <a:pt x="5" y="14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4" y="15"/>
                  <a:pt x="4" y="15"/>
                </a:cubicBezTo>
                <a:cubicBezTo>
                  <a:pt x="4" y="14"/>
                  <a:pt x="3" y="14"/>
                  <a:pt x="3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8"/>
                  <a:pt x="1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5"/>
                </a:cubicBezTo>
                <a:cubicBezTo>
                  <a:pt x="30" y="16"/>
                  <a:pt x="30" y="16"/>
                  <a:pt x="30" y="16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" name="Freeform 437">
            <a:extLst>
              <a:ext uri="{FF2B5EF4-FFF2-40B4-BE49-F238E27FC236}">
                <a16:creationId xmlns:a16="http://schemas.microsoft.com/office/drawing/2014/main" id="{B5E5EE96-CB38-4EEA-94B2-D86938FE7AE4}"/>
              </a:ext>
            </a:extLst>
          </p:cNvPr>
          <p:cNvSpPr>
            <a:spLocks/>
          </p:cNvSpPr>
          <p:nvPr/>
        </p:nvSpPr>
        <p:spPr bwMode="auto">
          <a:xfrm>
            <a:off x="8239384" y="3688790"/>
            <a:ext cx="637949" cy="407578"/>
          </a:xfrm>
          <a:custGeom>
            <a:avLst/>
            <a:gdLst>
              <a:gd name="T0" fmla="*/ 26 w 31"/>
              <a:gd name="T1" fmla="*/ 20 h 20"/>
              <a:gd name="T2" fmla="*/ 26 w 31"/>
              <a:gd name="T3" fmla="*/ 18 h 20"/>
              <a:gd name="T4" fmla="*/ 26 w 31"/>
              <a:gd name="T5" fmla="*/ 18 h 20"/>
              <a:gd name="T6" fmla="*/ 27 w 31"/>
              <a:gd name="T7" fmla="*/ 17 h 20"/>
              <a:gd name="T8" fmla="*/ 27 w 31"/>
              <a:gd name="T9" fmla="*/ 16 h 20"/>
              <a:gd name="T10" fmla="*/ 27 w 31"/>
              <a:gd name="T11" fmla="*/ 15 h 20"/>
              <a:gd name="T12" fmla="*/ 27 w 31"/>
              <a:gd name="T13" fmla="*/ 15 h 20"/>
              <a:gd name="T14" fmla="*/ 28 w 31"/>
              <a:gd name="T15" fmla="*/ 14 h 20"/>
              <a:gd name="T16" fmla="*/ 28 w 31"/>
              <a:gd name="T17" fmla="*/ 14 h 20"/>
              <a:gd name="T18" fmla="*/ 28 w 31"/>
              <a:gd name="T19" fmla="*/ 14 h 20"/>
              <a:gd name="T20" fmla="*/ 28 w 31"/>
              <a:gd name="T21" fmla="*/ 14 h 20"/>
              <a:gd name="T22" fmla="*/ 29 w 31"/>
              <a:gd name="T23" fmla="*/ 13 h 20"/>
              <a:gd name="T24" fmla="*/ 30 w 31"/>
              <a:gd name="T25" fmla="*/ 12 h 20"/>
              <a:gd name="T26" fmla="*/ 31 w 31"/>
              <a:gd name="T27" fmla="*/ 11 h 20"/>
              <a:gd name="T28" fmla="*/ 31 w 31"/>
              <a:gd name="T29" fmla="*/ 9 h 20"/>
              <a:gd name="T30" fmla="*/ 31 w 31"/>
              <a:gd name="T31" fmla="*/ 9 h 20"/>
              <a:gd name="T32" fmla="*/ 31 w 31"/>
              <a:gd name="T33" fmla="*/ 9 h 20"/>
              <a:gd name="T34" fmla="*/ 31 w 31"/>
              <a:gd name="T35" fmla="*/ 9 h 20"/>
              <a:gd name="T36" fmla="*/ 30 w 31"/>
              <a:gd name="T37" fmla="*/ 9 h 20"/>
              <a:gd name="T38" fmla="*/ 30 w 31"/>
              <a:gd name="T39" fmla="*/ 8 h 20"/>
              <a:gd name="T40" fmla="*/ 30 w 31"/>
              <a:gd name="T41" fmla="*/ 8 h 20"/>
              <a:gd name="T42" fmla="*/ 30 w 31"/>
              <a:gd name="T43" fmla="*/ 7 h 20"/>
              <a:gd name="T44" fmla="*/ 28 w 31"/>
              <a:gd name="T45" fmla="*/ 6 h 20"/>
              <a:gd name="T46" fmla="*/ 27 w 31"/>
              <a:gd name="T47" fmla="*/ 5 h 20"/>
              <a:gd name="T48" fmla="*/ 26 w 31"/>
              <a:gd name="T49" fmla="*/ 5 h 20"/>
              <a:gd name="T50" fmla="*/ 26 w 31"/>
              <a:gd name="T51" fmla="*/ 5 h 20"/>
              <a:gd name="T52" fmla="*/ 26 w 31"/>
              <a:gd name="T53" fmla="*/ 4 h 20"/>
              <a:gd name="T54" fmla="*/ 26 w 31"/>
              <a:gd name="T55" fmla="*/ 2 h 20"/>
              <a:gd name="T56" fmla="*/ 26 w 31"/>
              <a:gd name="T57" fmla="*/ 2 h 20"/>
              <a:gd name="T58" fmla="*/ 25 w 31"/>
              <a:gd name="T59" fmla="*/ 0 h 20"/>
              <a:gd name="T60" fmla="*/ 1 w 31"/>
              <a:gd name="T61" fmla="*/ 0 h 20"/>
              <a:gd name="T62" fmla="*/ 0 w 31"/>
              <a:gd name="T63" fmla="*/ 0 h 20"/>
              <a:gd name="T64" fmla="*/ 1 w 31"/>
              <a:gd name="T65" fmla="*/ 1 h 20"/>
              <a:gd name="T66" fmla="*/ 1 w 31"/>
              <a:gd name="T67" fmla="*/ 3 h 20"/>
              <a:gd name="T68" fmla="*/ 1 w 31"/>
              <a:gd name="T69" fmla="*/ 4 h 20"/>
              <a:gd name="T70" fmla="*/ 1 w 31"/>
              <a:gd name="T71" fmla="*/ 4 h 20"/>
              <a:gd name="T72" fmla="*/ 1 w 31"/>
              <a:gd name="T73" fmla="*/ 5 h 20"/>
              <a:gd name="T74" fmla="*/ 1 w 31"/>
              <a:gd name="T75" fmla="*/ 6 h 20"/>
              <a:gd name="T76" fmla="*/ 1 w 31"/>
              <a:gd name="T77" fmla="*/ 7 h 20"/>
              <a:gd name="T78" fmla="*/ 2 w 31"/>
              <a:gd name="T79" fmla="*/ 9 h 20"/>
              <a:gd name="T80" fmla="*/ 2 w 31"/>
              <a:gd name="T81" fmla="*/ 9 h 20"/>
              <a:gd name="T82" fmla="*/ 2 w 31"/>
              <a:gd name="T83" fmla="*/ 10 h 20"/>
              <a:gd name="T84" fmla="*/ 3 w 31"/>
              <a:gd name="T85" fmla="*/ 11 h 20"/>
              <a:gd name="T86" fmla="*/ 3 w 31"/>
              <a:gd name="T87" fmla="*/ 12 h 20"/>
              <a:gd name="T88" fmla="*/ 3 w 31"/>
              <a:gd name="T89" fmla="*/ 13 h 20"/>
              <a:gd name="T90" fmla="*/ 4 w 31"/>
              <a:gd name="T91" fmla="*/ 13 h 20"/>
              <a:gd name="T92" fmla="*/ 4 w 31"/>
              <a:gd name="T93" fmla="*/ 17 h 20"/>
              <a:gd name="T94" fmla="*/ 4 w 31"/>
              <a:gd name="T95" fmla="*/ 17 h 20"/>
              <a:gd name="T96" fmla="*/ 4 w 31"/>
              <a:gd name="T97" fmla="*/ 17 h 20"/>
              <a:gd name="T98" fmla="*/ 5 w 31"/>
              <a:gd name="T99" fmla="*/ 18 h 20"/>
              <a:gd name="T100" fmla="*/ 5 w 31"/>
              <a:gd name="T101" fmla="*/ 19 h 20"/>
              <a:gd name="T102" fmla="*/ 5 w 31"/>
              <a:gd name="T103" fmla="*/ 19 h 20"/>
              <a:gd name="T104" fmla="*/ 20 w 31"/>
              <a:gd name="T105" fmla="*/ 19 h 20"/>
              <a:gd name="T106" fmla="*/ 22 w 31"/>
              <a:gd name="T107" fmla="*/ 19 h 20"/>
              <a:gd name="T108" fmla="*/ 23 w 31"/>
              <a:gd name="T109" fmla="*/ 19 h 20"/>
              <a:gd name="T110" fmla="*/ 24 w 31"/>
              <a:gd name="T111" fmla="*/ 19 h 20"/>
              <a:gd name="T112" fmla="*/ 25 w 31"/>
              <a:gd name="T113" fmla="*/ 20 h 20"/>
              <a:gd name="T114" fmla="*/ 25 w 31"/>
              <a:gd name="T115" fmla="*/ 20 h 20"/>
              <a:gd name="T116" fmla="*/ 25 w 31"/>
              <a:gd name="T117" fmla="*/ 20 h 20"/>
              <a:gd name="T118" fmla="*/ 26 w 31"/>
              <a:gd name="T11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1" h="20">
                <a:moveTo>
                  <a:pt x="26" y="20"/>
                </a:moveTo>
                <a:cubicBezTo>
                  <a:pt x="26" y="20"/>
                  <a:pt x="25" y="19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7" y="17"/>
                  <a:pt x="27" y="17"/>
                </a:cubicBezTo>
                <a:cubicBezTo>
                  <a:pt x="27" y="17"/>
                  <a:pt x="27" y="16"/>
                  <a:pt x="27" y="16"/>
                </a:cubicBezTo>
                <a:cubicBezTo>
                  <a:pt x="27" y="16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3"/>
                  <a:pt x="29" y="13"/>
                  <a:pt x="29" y="13"/>
                </a:cubicBezTo>
                <a:cubicBezTo>
                  <a:pt x="29" y="13"/>
                  <a:pt x="30" y="12"/>
                  <a:pt x="30" y="12"/>
                </a:cubicBezTo>
                <a:cubicBezTo>
                  <a:pt x="30" y="12"/>
                  <a:pt x="31" y="11"/>
                  <a:pt x="31" y="11"/>
                </a:cubicBezTo>
                <a:cubicBezTo>
                  <a:pt x="31" y="10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9"/>
                  <a:pt x="30" y="9"/>
                  <a:pt x="30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8"/>
                  <a:pt x="30" y="8"/>
                  <a:pt x="30" y="7"/>
                </a:cubicBezTo>
                <a:cubicBezTo>
                  <a:pt x="30" y="7"/>
                  <a:pt x="28" y="7"/>
                  <a:pt x="28" y="6"/>
                </a:cubicBezTo>
                <a:cubicBezTo>
                  <a:pt x="28" y="6"/>
                  <a:pt x="27" y="6"/>
                  <a:pt x="27" y="5"/>
                </a:cubicBezTo>
                <a:cubicBezTo>
                  <a:pt x="27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3"/>
                  <a:pt x="26" y="2"/>
                  <a:pt x="26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1"/>
                  <a:pt x="25" y="0"/>
                  <a:pt x="25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1"/>
                  <a:pt x="2" y="2"/>
                  <a:pt x="1" y="3"/>
                </a:cubicBezTo>
                <a:cubicBezTo>
                  <a:pt x="1" y="3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5"/>
                  <a:pt x="1" y="5"/>
                </a:cubicBezTo>
                <a:cubicBezTo>
                  <a:pt x="1" y="6"/>
                  <a:pt x="1" y="6"/>
                  <a:pt x="1" y="6"/>
                </a:cubicBezTo>
                <a:cubicBezTo>
                  <a:pt x="2" y="7"/>
                  <a:pt x="1" y="7"/>
                  <a:pt x="1" y="7"/>
                </a:cubicBezTo>
                <a:cubicBezTo>
                  <a:pt x="2" y="8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1"/>
                  <a:pt x="3" y="11"/>
                </a:cubicBezTo>
                <a:cubicBezTo>
                  <a:pt x="3" y="11"/>
                  <a:pt x="3" y="12"/>
                  <a:pt x="3" y="12"/>
                </a:cubicBezTo>
                <a:cubicBezTo>
                  <a:pt x="3" y="12"/>
                  <a:pt x="3" y="12"/>
                  <a:pt x="3" y="13"/>
                </a:cubicBezTo>
                <a:cubicBezTo>
                  <a:pt x="3" y="13"/>
                  <a:pt x="3" y="13"/>
                  <a:pt x="4" y="13"/>
                </a:cubicBezTo>
                <a:cubicBezTo>
                  <a:pt x="4" y="14"/>
                  <a:pt x="4" y="15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8"/>
                  <a:pt x="5" y="18"/>
                  <a:pt x="5" y="18"/>
                </a:cubicBezTo>
                <a:cubicBezTo>
                  <a:pt x="5" y="18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3" y="18"/>
                  <a:pt x="23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5" y="19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6" y="20"/>
                  <a:pt x="26" y="20"/>
                </a:cubicBezTo>
                <a:close/>
              </a:path>
            </a:pathLst>
          </a:custGeom>
          <a:solidFill>
            <a:srgbClr val="FFC814"/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0" name="Freeform 438">
            <a:extLst>
              <a:ext uri="{FF2B5EF4-FFF2-40B4-BE49-F238E27FC236}">
                <a16:creationId xmlns:a16="http://schemas.microsoft.com/office/drawing/2014/main" id="{33550F85-3D63-4D7A-9BB5-3E026B61D477}"/>
              </a:ext>
            </a:extLst>
          </p:cNvPr>
          <p:cNvSpPr>
            <a:spLocks/>
          </p:cNvSpPr>
          <p:nvPr/>
        </p:nvSpPr>
        <p:spPr bwMode="auto">
          <a:xfrm>
            <a:off x="7548273" y="3325511"/>
            <a:ext cx="735416" cy="505045"/>
          </a:xfrm>
          <a:custGeom>
            <a:avLst/>
            <a:gdLst>
              <a:gd name="T0" fmla="*/ 35 w 36"/>
              <a:gd name="T1" fmla="*/ 24 h 25"/>
              <a:gd name="T2" fmla="*/ 35 w 36"/>
              <a:gd name="T3" fmla="*/ 22 h 25"/>
              <a:gd name="T4" fmla="*/ 35 w 36"/>
              <a:gd name="T5" fmla="*/ 19 h 25"/>
              <a:gd name="T6" fmla="*/ 34 w 36"/>
              <a:gd name="T7" fmla="*/ 18 h 25"/>
              <a:gd name="T8" fmla="*/ 35 w 36"/>
              <a:gd name="T9" fmla="*/ 18 h 25"/>
              <a:gd name="T10" fmla="*/ 35 w 36"/>
              <a:gd name="T11" fmla="*/ 6 h 25"/>
              <a:gd name="T12" fmla="*/ 35 w 36"/>
              <a:gd name="T13" fmla="*/ 5 h 25"/>
              <a:gd name="T14" fmla="*/ 35 w 36"/>
              <a:gd name="T15" fmla="*/ 2 h 25"/>
              <a:gd name="T16" fmla="*/ 2 w 36"/>
              <a:gd name="T17" fmla="*/ 0 h 25"/>
              <a:gd name="T18" fmla="*/ 1 w 36"/>
              <a:gd name="T19" fmla="*/ 6 h 25"/>
              <a:gd name="T20" fmla="*/ 1 w 36"/>
              <a:gd name="T21" fmla="*/ 6 h 25"/>
              <a:gd name="T22" fmla="*/ 0 w 36"/>
              <a:gd name="T23" fmla="*/ 19 h 25"/>
              <a:gd name="T24" fmla="*/ 19 w 36"/>
              <a:gd name="T25" fmla="*/ 21 h 25"/>
              <a:gd name="T26" fmla="*/ 21 w 36"/>
              <a:gd name="T27" fmla="*/ 21 h 25"/>
              <a:gd name="T28" fmla="*/ 22 w 36"/>
              <a:gd name="T29" fmla="*/ 21 h 25"/>
              <a:gd name="T30" fmla="*/ 23 w 36"/>
              <a:gd name="T31" fmla="*/ 22 h 25"/>
              <a:gd name="T32" fmla="*/ 25 w 36"/>
              <a:gd name="T33" fmla="*/ 22 h 25"/>
              <a:gd name="T34" fmla="*/ 27 w 36"/>
              <a:gd name="T35" fmla="*/ 23 h 25"/>
              <a:gd name="T36" fmla="*/ 29 w 36"/>
              <a:gd name="T37" fmla="*/ 23 h 25"/>
              <a:gd name="T38" fmla="*/ 31 w 36"/>
              <a:gd name="T39" fmla="*/ 23 h 25"/>
              <a:gd name="T40" fmla="*/ 32 w 36"/>
              <a:gd name="T41" fmla="*/ 23 h 25"/>
              <a:gd name="T42" fmla="*/ 35 w 36"/>
              <a:gd name="T43" fmla="*/ 24 h 25"/>
              <a:gd name="T44" fmla="*/ 35 w 36"/>
              <a:gd name="T45" fmla="*/ 25 h 25"/>
              <a:gd name="T46" fmla="*/ 35 w 36"/>
              <a:gd name="T47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6" h="25">
                <a:moveTo>
                  <a:pt x="35" y="24"/>
                </a:moveTo>
                <a:cubicBezTo>
                  <a:pt x="35" y="24"/>
                  <a:pt x="35" y="24"/>
                  <a:pt x="35" y="22"/>
                </a:cubicBezTo>
                <a:cubicBezTo>
                  <a:pt x="35" y="21"/>
                  <a:pt x="36" y="20"/>
                  <a:pt x="35" y="19"/>
                </a:cubicBezTo>
                <a:cubicBezTo>
                  <a:pt x="34" y="18"/>
                  <a:pt x="34" y="18"/>
                  <a:pt x="34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6"/>
                  <a:pt x="35" y="5"/>
                </a:cubicBezTo>
                <a:cubicBezTo>
                  <a:pt x="35" y="4"/>
                  <a:pt x="35" y="3"/>
                  <a:pt x="35" y="2"/>
                </a:cubicBezTo>
                <a:cubicBezTo>
                  <a:pt x="35" y="2"/>
                  <a:pt x="12" y="2"/>
                  <a:pt x="2" y="0"/>
                </a:cubicBezTo>
                <a:cubicBezTo>
                  <a:pt x="1" y="3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19"/>
                  <a:pt x="0" y="19"/>
                  <a:pt x="0" y="19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20" y="21"/>
                  <a:pt x="21" y="21"/>
                </a:cubicBezTo>
                <a:cubicBezTo>
                  <a:pt x="21" y="21"/>
                  <a:pt x="21" y="21"/>
                  <a:pt x="22" y="21"/>
                </a:cubicBezTo>
                <a:cubicBezTo>
                  <a:pt x="22" y="22"/>
                  <a:pt x="23" y="22"/>
                  <a:pt x="23" y="22"/>
                </a:cubicBezTo>
                <a:cubicBezTo>
                  <a:pt x="24" y="22"/>
                  <a:pt x="25" y="22"/>
                  <a:pt x="25" y="22"/>
                </a:cubicBezTo>
                <a:cubicBezTo>
                  <a:pt x="25" y="22"/>
                  <a:pt x="26" y="23"/>
                  <a:pt x="27" y="23"/>
                </a:cubicBezTo>
                <a:cubicBezTo>
                  <a:pt x="27" y="24"/>
                  <a:pt x="28" y="23"/>
                  <a:pt x="29" y="23"/>
                </a:cubicBezTo>
                <a:cubicBezTo>
                  <a:pt x="30" y="22"/>
                  <a:pt x="31" y="23"/>
                  <a:pt x="31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3"/>
                  <a:pt x="35" y="24"/>
                  <a:pt x="35" y="24"/>
                </a:cubicBezTo>
                <a:cubicBezTo>
                  <a:pt x="36" y="25"/>
                  <a:pt x="35" y="25"/>
                  <a:pt x="35" y="25"/>
                </a:cubicBezTo>
                <a:cubicBezTo>
                  <a:pt x="35" y="25"/>
                  <a:pt x="36" y="25"/>
                  <a:pt x="35" y="24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Freeform 439">
            <a:extLst>
              <a:ext uri="{FF2B5EF4-FFF2-40B4-BE49-F238E27FC236}">
                <a16:creationId xmlns:a16="http://schemas.microsoft.com/office/drawing/2014/main" id="{0EDD2122-E274-4DB3-8FBA-6E8976FC2928}"/>
              </a:ext>
            </a:extLst>
          </p:cNvPr>
          <p:cNvSpPr>
            <a:spLocks/>
          </p:cNvSpPr>
          <p:nvPr/>
        </p:nvSpPr>
        <p:spPr bwMode="auto">
          <a:xfrm>
            <a:off x="9116566" y="3874855"/>
            <a:ext cx="327838" cy="522766"/>
          </a:xfrm>
          <a:custGeom>
            <a:avLst/>
            <a:gdLst>
              <a:gd name="T0" fmla="*/ 2 w 16"/>
              <a:gd name="T1" fmla="*/ 17 h 26"/>
              <a:gd name="T2" fmla="*/ 2 w 16"/>
              <a:gd name="T3" fmla="*/ 19 h 26"/>
              <a:gd name="T4" fmla="*/ 2 w 16"/>
              <a:gd name="T5" fmla="*/ 20 h 26"/>
              <a:gd name="T6" fmla="*/ 2 w 16"/>
              <a:gd name="T7" fmla="*/ 21 h 26"/>
              <a:gd name="T8" fmla="*/ 1 w 16"/>
              <a:gd name="T9" fmla="*/ 23 h 26"/>
              <a:gd name="T10" fmla="*/ 1 w 16"/>
              <a:gd name="T11" fmla="*/ 23 h 26"/>
              <a:gd name="T12" fmla="*/ 0 w 16"/>
              <a:gd name="T13" fmla="*/ 24 h 26"/>
              <a:gd name="T14" fmla="*/ 0 w 16"/>
              <a:gd name="T15" fmla="*/ 24 h 26"/>
              <a:gd name="T16" fmla="*/ 0 w 16"/>
              <a:gd name="T17" fmla="*/ 25 h 26"/>
              <a:gd name="T18" fmla="*/ 0 w 16"/>
              <a:gd name="T19" fmla="*/ 26 h 26"/>
              <a:gd name="T20" fmla="*/ 0 w 16"/>
              <a:gd name="T21" fmla="*/ 26 h 26"/>
              <a:gd name="T22" fmla="*/ 1 w 16"/>
              <a:gd name="T23" fmla="*/ 25 h 26"/>
              <a:gd name="T24" fmla="*/ 2 w 16"/>
              <a:gd name="T25" fmla="*/ 25 h 26"/>
              <a:gd name="T26" fmla="*/ 2 w 16"/>
              <a:gd name="T27" fmla="*/ 26 h 26"/>
              <a:gd name="T28" fmla="*/ 2 w 16"/>
              <a:gd name="T29" fmla="*/ 26 h 26"/>
              <a:gd name="T30" fmla="*/ 2 w 16"/>
              <a:gd name="T31" fmla="*/ 26 h 26"/>
              <a:gd name="T32" fmla="*/ 3 w 16"/>
              <a:gd name="T33" fmla="*/ 25 h 26"/>
              <a:gd name="T34" fmla="*/ 3 w 16"/>
              <a:gd name="T35" fmla="*/ 25 h 26"/>
              <a:gd name="T36" fmla="*/ 3 w 16"/>
              <a:gd name="T37" fmla="*/ 25 h 26"/>
              <a:gd name="T38" fmla="*/ 6 w 16"/>
              <a:gd name="T39" fmla="*/ 25 h 26"/>
              <a:gd name="T40" fmla="*/ 6 w 16"/>
              <a:gd name="T41" fmla="*/ 25 h 26"/>
              <a:gd name="T42" fmla="*/ 6 w 16"/>
              <a:gd name="T43" fmla="*/ 25 h 26"/>
              <a:gd name="T44" fmla="*/ 6 w 16"/>
              <a:gd name="T45" fmla="*/ 25 h 26"/>
              <a:gd name="T46" fmla="*/ 8 w 16"/>
              <a:gd name="T47" fmla="*/ 25 h 26"/>
              <a:gd name="T48" fmla="*/ 8 w 16"/>
              <a:gd name="T49" fmla="*/ 24 h 26"/>
              <a:gd name="T50" fmla="*/ 8 w 16"/>
              <a:gd name="T51" fmla="*/ 23 h 26"/>
              <a:gd name="T52" fmla="*/ 8 w 16"/>
              <a:gd name="T53" fmla="*/ 23 h 26"/>
              <a:gd name="T54" fmla="*/ 8 w 16"/>
              <a:gd name="T55" fmla="*/ 23 h 26"/>
              <a:gd name="T56" fmla="*/ 9 w 16"/>
              <a:gd name="T57" fmla="*/ 23 h 26"/>
              <a:gd name="T58" fmla="*/ 9 w 16"/>
              <a:gd name="T59" fmla="*/ 23 h 26"/>
              <a:gd name="T60" fmla="*/ 10 w 16"/>
              <a:gd name="T61" fmla="*/ 24 h 26"/>
              <a:gd name="T62" fmla="*/ 10 w 16"/>
              <a:gd name="T63" fmla="*/ 24 h 26"/>
              <a:gd name="T64" fmla="*/ 10 w 16"/>
              <a:gd name="T65" fmla="*/ 24 h 26"/>
              <a:gd name="T66" fmla="*/ 11 w 16"/>
              <a:gd name="T67" fmla="*/ 24 h 26"/>
              <a:gd name="T68" fmla="*/ 12 w 16"/>
              <a:gd name="T69" fmla="*/ 22 h 26"/>
              <a:gd name="T70" fmla="*/ 13 w 16"/>
              <a:gd name="T71" fmla="*/ 21 h 26"/>
              <a:gd name="T72" fmla="*/ 13 w 16"/>
              <a:gd name="T73" fmla="*/ 20 h 26"/>
              <a:gd name="T74" fmla="*/ 13 w 16"/>
              <a:gd name="T75" fmla="*/ 19 h 26"/>
              <a:gd name="T76" fmla="*/ 14 w 16"/>
              <a:gd name="T77" fmla="*/ 19 h 26"/>
              <a:gd name="T78" fmla="*/ 15 w 16"/>
              <a:gd name="T79" fmla="*/ 18 h 26"/>
              <a:gd name="T80" fmla="*/ 16 w 16"/>
              <a:gd name="T81" fmla="*/ 17 h 26"/>
              <a:gd name="T82" fmla="*/ 16 w 16"/>
              <a:gd name="T83" fmla="*/ 17 h 26"/>
              <a:gd name="T84" fmla="*/ 16 w 16"/>
              <a:gd name="T85" fmla="*/ 17 h 26"/>
              <a:gd name="T86" fmla="*/ 16 w 16"/>
              <a:gd name="T87" fmla="*/ 17 h 26"/>
              <a:gd name="T88" fmla="*/ 16 w 16"/>
              <a:gd name="T89" fmla="*/ 17 h 26"/>
              <a:gd name="T90" fmla="*/ 15 w 16"/>
              <a:gd name="T91" fmla="*/ 16 h 26"/>
              <a:gd name="T92" fmla="*/ 14 w 16"/>
              <a:gd name="T93" fmla="*/ 0 h 26"/>
              <a:gd name="T94" fmla="*/ 13 w 16"/>
              <a:gd name="T95" fmla="*/ 0 h 26"/>
              <a:gd name="T96" fmla="*/ 3 w 16"/>
              <a:gd name="T97" fmla="*/ 0 h 26"/>
              <a:gd name="T98" fmla="*/ 3 w 16"/>
              <a:gd name="T99" fmla="*/ 1 h 26"/>
              <a:gd name="T100" fmla="*/ 2 w 16"/>
              <a:gd name="T101" fmla="*/ 1 h 26"/>
              <a:gd name="T102" fmla="*/ 2 w 16"/>
              <a:gd name="T103" fmla="*/ 1 h 26"/>
              <a:gd name="T104" fmla="*/ 2 w 16"/>
              <a:gd name="T105" fmla="*/ 1 h 26"/>
              <a:gd name="T106" fmla="*/ 1 w 16"/>
              <a:gd name="T107" fmla="*/ 1 h 26"/>
              <a:gd name="T108" fmla="*/ 1 w 16"/>
              <a:gd name="T109" fmla="*/ 1 h 26"/>
              <a:gd name="T110" fmla="*/ 1 w 16"/>
              <a:gd name="T111" fmla="*/ 1 h 26"/>
              <a:gd name="T112" fmla="*/ 2 w 16"/>
              <a:gd name="T113" fmla="*/ 17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" h="26">
                <a:moveTo>
                  <a:pt x="2" y="17"/>
                </a:moveTo>
                <a:cubicBezTo>
                  <a:pt x="2" y="18"/>
                  <a:pt x="2" y="18"/>
                  <a:pt x="2" y="19"/>
                </a:cubicBezTo>
                <a:cubicBezTo>
                  <a:pt x="2" y="19"/>
                  <a:pt x="2" y="20"/>
                  <a:pt x="2" y="20"/>
                </a:cubicBezTo>
                <a:cubicBezTo>
                  <a:pt x="2" y="20"/>
                  <a:pt x="2" y="21"/>
                  <a:pt x="2" y="21"/>
                </a:cubicBezTo>
                <a:cubicBezTo>
                  <a:pt x="1" y="23"/>
                  <a:pt x="1" y="22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4"/>
                  <a:pt x="1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5"/>
                  <a:pt x="0" y="25"/>
                </a:cubicBezTo>
                <a:cubicBezTo>
                  <a:pt x="0" y="25"/>
                  <a:pt x="0" y="26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1" y="26"/>
                  <a:pt x="1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4" y="25"/>
                  <a:pt x="5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7" y="25"/>
                  <a:pt x="7" y="25"/>
                  <a:pt x="8" y="25"/>
                </a:cubicBezTo>
                <a:cubicBezTo>
                  <a:pt x="8" y="25"/>
                  <a:pt x="8" y="24"/>
                  <a:pt x="8" y="24"/>
                </a:cubicBezTo>
                <a:cubicBezTo>
                  <a:pt x="8" y="24"/>
                  <a:pt x="8" y="23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1" y="24"/>
                  <a:pt x="11" y="24"/>
                </a:cubicBezTo>
                <a:cubicBezTo>
                  <a:pt x="11" y="24"/>
                  <a:pt x="12" y="23"/>
                  <a:pt x="12" y="22"/>
                </a:cubicBezTo>
                <a:cubicBezTo>
                  <a:pt x="12" y="22"/>
                  <a:pt x="13" y="22"/>
                  <a:pt x="13" y="21"/>
                </a:cubicBezTo>
                <a:cubicBezTo>
                  <a:pt x="13" y="21"/>
                  <a:pt x="13" y="20"/>
                  <a:pt x="13" y="20"/>
                </a:cubicBezTo>
                <a:cubicBezTo>
                  <a:pt x="13" y="20"/>
                  <a:pt x="13" y="20"/>
                  <a:pt x="13" y="19"/>
                </a:cubicBezTo>
                <a:cubicBezTo>
                  <a:pt x="13" y="19"/>
                  <a:pt x="13" y="19"/>
                  <a:pt x="14" y="19"/>
                </a:cubicBezTo>
                <a:cubicBezTo>
                  <a:pt x="14" y="19"/>
                  <a:pt x="15" y="19"/>
                  <a:pt x="15" y="18"/>
                </a:cubicBezTo>
                <a:cubicBezTo>
                  <a:pt x="15" y="18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5" y="17"/>
                  <a:pt x="15" y="16"/>
                  <a:pt x="15" y="16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lnTo>
                  <a:pt x="2" y="17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Freeform 440">
            <a:extLst>
              <a:ext uri="{FF2B5EF4-FFF2-40B4-BE49-F238E27FC236}">
                <a16:creationId xmlns:a16="http://schemas.microsoft.com/office/drawing/2014/main" id="{6B927F74-441E-403B-BB38-21359E40EAEF}"/>
              </a:ext>
            </a:extLst>
          </p:cNvPr>
          <p:cNvSpPr>
            <a:spLocks/>
          </p:cNvSpPr>
          <p:nvPr/>
        </p:nvSpPr>
        <p:spPr bwMode="auto">
          <a:xfrm>
            <a:off x="10339301" y="3972322"/>
            <a:ext cx="141766" cy="203792"/>
          </a:xfrm>
          <a:custGeom>
            <a:avLst/>
            <a:gdLst>
              <a:gd name="T0" fmla="*/ 6 w 7"/>
              <a:gd name="T1" fmla="*/ 9 h 10"/>
              <a:gd name="T2" fmla="*/ 5 w 7"/>
              <a:gd name="T3" fmla="*/ 9 h 10"/>
              <a:gd name="T4" fmla="*/ 6 w 7"/>
              <a:gd name="T5" fmla="*/ 8 h 10"/>
              <a:gd name="T6" fmla="*/ 6 w 7"/>
              <a:gd name="T7" fmla="*/ 8 h 10"/>
              <a:gd name="T8" fmla="*/ 6 w 7"/>
              <a:gd name="T9" fmla="*/ 8 h 10"/>
              <a:gd name="T10" fmla="*/ 6 w 7"/>
              <a:gd name="T11" fmla="*/ 7 h 10"/>
              <a:gd name="T12" fmla="*/ 4 w 7"/>
              <a:gd name="T13" fmla="*/ 6 h 10"/>
              <a:gd name="T14" fmla="*/ 4 w 7"/>
              <a:gd name="T15" fmla="*/ 6 h 10"/>
              <a:gd name="T16" fmla="*/ 4 w 7"/>
              <a:gd name="T17" fmla="*/ 5 h 10"/>
              <a:gd name="T18" fmla="*/ 3 w 7"/>
              <a:gd name="T19" fmla="*/ 4 h 10"/>
              <a:gd name="T20" fmla="*/ 2 w 7"/>
              <a:gd name="T21" fmla="*/ 3 h 10"/>
              <a:gd name="T22" fmla="*/ 2 w 7"/>
              <a:gd name="T23" fmla="*/ 2 h 10"/>
              <a:gd name="T24" fmla="*/ 2 w 7"/>
              <a:gd name="T25" fmla="*/ 2 h 10"/>
              <a:gd name="T26" fmla="*/ 1 w 7"/>
              <a:gd name="T27" fmla="*/ 1 h 10"/>
              <a:gd name="T28" fmla="*/ 1 w 7"/>
              <a:gd name="T29" fmla="*/ 0 h 10"/>
              <a:gd name="T30" fmla="*/ 0 w 7"/>
              <a:gd name="T31" fmla="*/ 1 h 10"/>
              <a:gd name="T32" fmla="*/ 0 w 7"/>
              <a:gd name="T33" fmla="*/ 1 h 10"/>
              <a:gd name="T34" fmla="*/ 1 w 7"/>
              <a:gd name="T35" fmla="*/ 0 h 10"/>
              <a:gd name="T36" fmla="*/ 0 w 7"/>
              <a:gd name="T37" fmla="*/ 1 h 10"/>
              <a:gd name="T38" fmla="*/ 0 w 7"/>
              <a:gd name="T39" fmla="*/ 1 h 10"/>
              <a:gd name="T40" fmla="*/ 3 w 7"/>
              <a:gd name="T41" fmla="*/ 10 h 10"/>
              <a:gd name="T42" fmla="*/ 6 w 7"/>
              <a:gd name="T43" fmla="*/ 9 h 10"/>
              <a:gd name="T44" fmla="*/ 7 w 7"/>
              <a:gd name="T45" fmla="*/ 9 h 10"/>
              <a:gd name="T46" fmla="*/ 6 w 7"/>
              <a:gd name="T47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" h="10">
                <a:moveTo>
                  <a:pt x="6" y="9"/>
                </a:moveTo>
                <a:cubicBezTo>
                  <a:pt x="6" y="9"/>
                  <a:pt x="5" y="9"/>
                  <a:pt x="5" y="9"/>
                </a:cubicBezTo>
                <a:cubicBezTo>
                  <a:pt x="5" y="8"/>
                  <a:pt x="5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5" y="8"/>
                  <a:pt x="6" y="8"/>
                  <a:pt x="6" y="8"/>
                </a:cubicBezTo>
                <a:cubicBezTo>
                  <a:pt x="6" y="8"/>
                  <a:pt x="6" y="7"/>
                  <a:pt x="6" y="7"/>
                </a:cubicBezTo>
                <a:cubicBezTo>
                  <a:pt x="5" y="7"/>
                  <a:pt x="5" y="7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3" y="4"/>
                  <a:pt x="3" y="4"/>
                </a:cubicBezTo>
                <a:cubicBezTo>
                  <a:pt x="3" y="3"/>
                  <a:pt x="2" y="3"/>
                  <a:pt x="2" y="3"/>
                </a:cubicBezTo>
                <a:cubicBezTo>
                  <a:pt x="2" y="3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1" y="1"/>
                </a:cubicBezTo>
                <a:cubicBezTo>
                  <a:pt x="1" y="1"/>
                  <a:pt x="1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3" y="10"/>
                  <a:pt x="3" y="10"/>
                  <a:pt x="3" y="10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7" y="9"/>
                  <a:pt x="7" y="9"/>
                </a:cubicBezTo>
                <a:cubicBezTo>
                  <a:pt x="7" y="9"/>
                  <a:pt x="6" y="8"/>
                  <a:pt x="6" y="9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Freeform 441">
            <a:extLst>
              <a:ext uri="{FF2B5EF4-FFF2-40B4-BE49-F238E27FC236}">
                <a16:creationId xmlns:a16="http://schemas.microsoft.com/office/drawing/2014/main" id="{8B83A686-FB8F-41B1-ADF3-0E459B9D1F5B}"/>
              </a:ext>
            </a:extLst>
          </p:cNvPr>
          <p:cNvSpPr>
            <a:spLocks/>
          </p:cNvSpPr>
          <p:nvPr/>
        </p:nvSpPr>
        <p:spPr bwMode="auto">
          <a:xfrm>
            <a:off x="9807677" y="3688790"/>
            <a:ext cx="584786" cy="381000"/>
          </a:xfrm>
          <a:custGeom>
            <a:avLst/>
            <a:gdLst>
              <a:gd name="T0" fmla="*/ 27 w 29"/>
              <a:gd name="T1" fmla="*/ 14 h 19"/>
              <a:gd name="T2" fmla="*/ 27 w 29"/>
              <a:gd name="T3" fmla="*/ 13 h 19"/>
              <a:gd name="T4" fmla="*/ 28 w 29"/>
              <a:gd name="T5" fmla="*/ 13 h 19"/>
              <a:gd name="T6" fmla="*/ 28 w 29"/>
              <a:gd name="T7" fmla="*/ 13 h 19"/>
              <a:gd name="T8" fmla="*/ 29 w 29"/>
              <a:gd name="T9" fmla="*/ 13 h 19"/>
              <a:gd name="T10" fmla="*/ 29 w 29"/>
              <a:gd name="T11" fmla="*/ 12 h 19"/>
              <a:gd name="T12" fmla="*/ 29 w 29"/>
              <a:gd name="T13" fmla="*/ 11 h 19"/>
              <a:gd name="T14" fmla="*/ 29 w 29"/>
              <a:gd name="T15" fmla="*/ 11 h 19"/>
              <a:gd name="T16" fmla="*/ 29 w 29"/>
              <a:gd name="T17" fmla="*/ 11 h 19"/>
              <a:gd name="T18" fmla="*/ 28 w 29"/>
              <a:gd name="T19" fmla="*/ 10 h 19"/>
              <a:gd name="T20" fmla="*/ 27 w 29"/>
              <a:gd name="T21" fmla="*/ 9 h 19"/>
              <a:gd name="T22" fmla="*/ 27 w 29"/>
              <a:gd name="T23" fmla="*/ 6 h 19"/>
              <a:gd name="T24" fmla="*/ 28 w 29"/>
              <a:gd name="T25" fmla="*/ 5 h 19"/>
              <a:gd name="T26" fmla="*/ 28 w 29"/>
              <a:gd name="T27" fmla="*/ 4 h 19"/>
              <a:gd name="T28" fmla="*/ 28 w 29"/>
              <a:gd name="T29" fmla="*/ 4 h 19"/>
              <a:gd name="T30" fmla="*/ 28 w 29"/>
              <a:gd name="T31" fmla="*/ 4 h 19"/>
              <a:gd name="T32" fmla="*/ 28 w 29"/>
              <a:gd name="T33" fmla="*/ 4 h 19"/>
              <a:gd name="T34" fmla="*/ 27 w 29"/>
              <a:gd name="T35" fmla="*/ 4 h 19"/>
              <a:gd name="T36" fmla="*/ 26 w 29"/>
              <a:gd name="T37" fmla="*/ 3 h 19"/>
              <a:gd name="T38" fmla="*/ 24 w 29"/>
              <a:gd name="T39" fmla="*/ 1 h 19"/>
              <a:gd name="T40" fmla="*/ 23 w 29"/>
              <a:gd name="T41" fmla="*/ 1 h 19"/>
              <a:gd name="T42" fmla="*/ 3 w 29"/>
              <a:gd name="T43" fmla="*/ 5 h 19"/>
              <a:gd name="T44" fmla="*/ 3 w 29"/>
              <a:gd name="T45" fmla="*/ 3 h 19"/>
              <a:gd name="T46" fmla="*/ 2 w 29"/>
              <a:gd name="T47" fmla="*/ 4 h 19"/>
              <a:gd name="T48" fmla="*/ 1 w 29"/>
              <a:gd name="T49" fmla="*/ 4 h 19"/>
              <a:gd name="T50" fmla="*/ 0 w 29"/>
              <a:gd name="T51" fmla="*/ 5 h 19"/>
              <a:gd name="T52" fmla="*/ 0 w 29"/>
              <a:gd name="T53" fmla="*/ 5 h 19"/>
              <a:gd name="T54" fmla="*/ 2 w 29"/>
              <a:gd name="T55" fmla="*/ 19 h 19"/>
              <a:gd name="T56" fmla="*/ 26 w 29"/>
              <a:gd name="T57" fmla="*/ 15 h 19"/>
              <a:gd name="T58" fmla="*/ 27 w 29"/>
              <a:gd name="T59" fmla="*/ 14 h 19"/>
              <a:gd name="T60" fmla="*/ 27 w 29"/>
              <a:gd name="T61" fmla="*/ 14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9" h="19">
                <a:moveTo>
                  <a:pt x="27" y="14"/>
                </a:moveTo>
                <a:cubicBezTo>
                  <a:pt x="27" y="14"/>
                  <a:pt x="27" y="14"/>
                  <a:pt x="27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9" y="13"/>
                </a:cubicBezTo>
                <a:cubicBezTo>
                  <a:pt x="29" y="13"/>
                  <a:pt x="29" y="12"/>
                  <a:pt x="29" y="12"/>
                </a:cubicBezTo>
                <a:cubicBezTo>
                  <a:pt x="29" y="12"/>
                  <a:pt x="29" y="12"/>
                  <a:pt x="29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28" y="10"/>
                  <a:pt x="28" y="10"/>
                </a:cubicBezTo>
                <a:cubicBezTo>
                  <a:pt x="27" y="10"/>
                  <a:pt x="27" y="10"/>
                  <a:pt x="27" y="9"/>
                </a:cubicBezTo>
                <a:cubicBezTo>
                  <a:pt x="26" y="8"/>
                  <a:pt x="26" y="6"/>
                  <a:pt x="27" y="6"/>
                </a:cubicBezTo>
                <a:cubicBezTo>
                  <a:pt x="27" y="5"/>
                  <a:pt x="27" y="5"/>
                  <a:pt x="28" y="5"/>
                </a:cubicBezTo>
                <a:cubicBezTo>
                  <a:pt x="28" y="5"/>
                  <a:pt x="28" y="5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4"/>
                  <a:pt x="27" y="4"/>
                </a:cubicBezTo>
                <a:cubicBezTo>
                  <a:pt x="27" y="4"/>
                  <a:pt x="27" y="4"/>
                  <a:pt x="26" y="3"/>
                </a:cubicBezTo>
                <a:cubicBezTo>
                  <a:pt x="26" y="3"/>
                  <a:pt x="25" y="2"/>
                  <a:pt x="24" y="1"/>
                </a:cubicBezTo>
                <a:cubicBezTo>
                  <a:pt x="24" y="0"/>
                  <a:pt x="23" y="1"/>
                  <a:pt x="23" y="1"/>
                </a:cubicBezTo>
                <a:cubicBezTo>
                  <a:pt x="3" y="5"/>
                  <a:pt x="3" y="5"/>
                  <a:pt x="3" y="5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2" y="4"/>
                  <a:pt x="2" y="4"/>
                </a:cubicBezTo>
                <a:cubicBezTo>
                  <a:pt x="2" y="4"/>
                  <a:pt x="2" y="4"/>
                  <a:pt x="1" y="4"/>
                </a:cubicBezTo>
                <a:cubicBezTo>
                  <a:pt x="1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2" y="19"/>
                  <a:pt x="2" y="19"/>
                  <a:pt x="2" y="19"/>
                </a:cubicBezTo>
                <a:cubicBezTo>
                  <a:pt x="26" y="15"/>
                  <a:pt x="26" y="15"/>
                  <a:pt x="26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Freeform 442">
            <a:extLst>
              <a:ext uri="{FF2B5EF4-FFF2-40B4-BE49-F238E27FC236}">
                <a16:creationId xmlns:a16="http://schemas.microsoft.com/office/drawing/2014/main" id="{08C65D5F-304E-479A-AF40-C3508C125FA4}"/>
              </a:ext>
            </a:extLst>
          </p:cNvPr>
          <p:cNvSpPr>
            <a:spLocks noEditPoints="1"/>
          </p:cNvSpPr>
          <p:nvPr/>
        </p:nvSpPr>
        <p:spPr bwMode="auto">
          <a:xfrm>
            <a:off x="10357022" y="3768530"/>
            <a:ext cx="97467" cy="265812"/>
          </a:xfrm>
          <a:custGeom>
            <a:avLst/>
            <a:gdLst>
              <a:gd name="T0" fmla="*/ 1 w 5"/>
              <a:gd name="T1" fmla="*/ 1 h 13"/>
              <a:gd name="T2" fmla="*/ 0 w 5"/>
              <a:gd name="T3" fmla="*/ 2 h 13"/>
              <a:gd name="T4" fmla="*/ 0 w 5"/>
              <a:gd name="T5" fmla="*/ 4 h 13"/>
              <a:gd name="T6" fmla="*/ 0 w 5"/>
              <a:gd name="T7" fmla="*/ 5 h 13"/>
              <a:gd name="T8" fmla="*/ 1 w 5"/>
              <a:gd name="T9" fmla="*/ 6 h 13"/>
              <a:gd name="T10" fmla="*/ 2 w 5"/>
              <a:gd name="T11" fmla="*/ 7 h 13"/>
              <a:gd name="T12" fmla="*/ 2 w 5"/>
              <a:gd name="T13" fmla="*/ 7 h 13"/>
              <a:gd name="T14" fmla="*/ 2 w 5"/>
              <a:gd name="T15" fmla="*/ 7 h 13"/>
              <a:gd name="T16" fmla="*/ 2 w 5"/>
              <a:gd name="T17" fmla="*/ 8 h 13"/>
              <a:gd name="T18" fmla="*/ 2 w 5"/>
              <a:gd name="T19" fmla="*/ 8 h 13"/>
              <a:gd name="T20" fmla="*/ 2 w 5"/>
              <a:gd name="T21" fmla="*/ 9 h 13"/>
              <a:gd name="T22" fmla="*/ 2 w 5"/>
              <a:gd name="T23" fmla="*/ 9 h 13"/>
              <a:gd name="T24" fmla="*/ 1 w 5"/>
              <a:gd name="T25" fmla="*/ 9 h 13"/>
              <a:gd name="T26" fmla="*/ 0 w 5"/>
              <a:gd name="T27" fmla="*/ 9 h 13"/>
              <a:gd name="T28" fmla="*/ 0 w 5"/>
              <a:gd name="T29" fmla="*/ 10 h 13"/>
              <a:gd name="T30" fmla="*/ 0 w 5"/>
              <a:gd name="T31" fmla="*/ 10 h 13"/>
              <a:gd name="T32" fmla="*/ 0 w 5"/>
              <a:gd name="T33" fmla="*/ 11 h 13"/>
              <a:gd name="T34" fmla="*/ 1 w 5"/>
              <a:gd name="T35" fmla="*/ 12 h 13"/>
              <a:gd name="T36" fmla="*/ 1 w 5"/>
              <a:gd name="T37" fmla="*/ 12 h 13"/>
              <a:gd name="T38" fmla="*/ 2 w 5"/>
              <a:gd name="T39" fmla="*/ 12 h 13"/>
              <a:gd name="T40" fmla="*/ 2 w 5"/>
              <a:gd name="T41" fmla="*/ 12 h 13"/>
              <a:gd name="T42" fmla="*/ 3 w 5"/>
              <a:gd name="T43" fmla="*/ 12 h 13"/>
              <a:gd name="T44" fmla="*/ 3 w 5"/>
              <a:gd name="T45" fmla="*/ 12 h 13"/>
              <a:gd name="T46" fmla="*/ 3 w 5"/>
              <a:gd name="T47" fmla="*/ 13 h 13"/>
              <a:gd name="T48" fmla="*/ 4 w 5"/>
              <a:gd name="T49" fmla="*/ 12 h 13"/>
              <a:gd name="T50" fmla="*/ 4 w 5"/>
              <a:gd name="T51" fmla="*/ 11 h 13"/>
              <a:gd name="T52" fmla="*/ 4 w 5"/>
              <a:gd name="T53" fmla="*/ 11 h 13"/>
              <a:gd name="T54" fmla="*/ 4 w 5"/>
              <a:gd name="T55" fmla="*/ 11 h 13"/>
              <a:gd name="T56" fmla="*/ 5 w 5"/>
              <a:gd name="T57" fmla="*/ 10 h 13"/>
              <a:gd name="T58" fmla="*/ 4 w 5"/>
              <a:gd name="T59" fmla="*/ 10 h 13"/>
              <a:gd name="T60" fmla="*/ 5 w 5"/>
              <a:gd name="T61" fmla="*/ 9 h 13"/>
              <a:gd name="T62" fmla="*/ 5 w 5"/>
              <a:gd name="T63" fmla="*/ 8 h 13"/>
              <a:gd name="T64" fmla="*/ 5 w 5"/>
              <a:gd name="T65" fmla="*/ 7 h 13"/>
              <a:gd name="T66" fmla="*/ 5 w 5"/>
              <a:gd name="T67" fmla="*/ 6 h 13"/>
              <a:gd name="T68" fmla="*/ 5 w 5"/>
              <a:gd name="T69" fmla="*/ 5 h 13"/>
              <a:gd name="T70" fmla="*/ 5 w 5"/>
              <a:gd name="T71" fmla="*/ 4 h 13"/>
              <a:gd name="T72" fmla="*/ 4 w 5"/>
              <a:gd name="T73" fmla="*/ 5 h 13"/>
              <a:gd name="T74" fmla="*/ 4 w 5"/>
              <a:gd name="T75" fmla="*/ 4 h 13"/>
              <a:gd name="T76" fmla="*/ 4 w 5"/>
              <a:gd name="T77" fmla="*/ 4 h 13"/>
              <a:gd name="T78" fmla="*/ 4 w 5"/>
              <a:gd name="T79" fmla="*/ 3 h 13"/>
              <a:gd name="T80" fmla="*/ 5 w 5"/>
              <a:gd name="T81" fmla="*/ 2 h 13"/>
              <a:gd name="T82" fmla="*/ 5 w 5"/>
              <a:gd name="T83" fmla="*/ 1 h 13"/>
              <a:gd name="T84" fmla="*/ 1 w 5"/>
              <a:gd name="T85" fmla="*/ 0 h 13"/>
              <a:gd name="T86" fmla="*/ 1 w 5"/>
              <a:gd name="T87" fmla="*/ 0 h 13"/>
              <a:gd name="T88" fmla="*/ 1 w 5"/>
              <a:gd name="T89" fmla="*/ 1 h 13"/>
              <a:gd name="T90" fmla="*/ 1 w 5"/>
              <a:gd name="T91" fmla="*/ 12 h 13"/>
              <a:gd name="T92" fmla="*/ 0 w 5"/>
              <a:gd name="T93" fmla="*/ 11 h 13"/>
              <a:gd name="T94" fmla="*/ 0 w 5"/>
              <a:gd name="T95" fmla="*/ 10 h 13"/>
              <a:gd name="T96" fmla="*/ 0 w 5"/>
              <a:gd name="T97" fmla="*/ 11 h 13"/>
              <a:gd name="T98" fmla="*/ 1 w 5"/>
              <a:gd name="T99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" h="13">
                <a:moveTo>
                  <a:pt x="1" y="1"/>
                </a:move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3"/>
                  <a:pt x="0" y="4"/>
                </a:cubicBezTo>
                <a:cubicBezTo>
                  <a:pt x="0" y="4"/>
                  <a:pt x="0" y="5"/>
                  <a:pt x="0" y="5"/>
                </a:cubicBezTo>
                <a:cubicBezTo>
                  <a:pt x="0" y="6"/>
                  <a:pt x="0" y="6"/>
                  <a:pt x="1" y="6"/>
                </a:cubicBezTo>
                <a:cubicBezTo>
                  <a:pt x="1" y="6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0" y="9"/>
                </a:cubicBezTo>
                <a:cubicBezTo>
                  <a:pt x="0" y="9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1"/>
                  <a:pt x="0" y="11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4" y="13"/>
                  <a:pt x="4" y="12"/>
                  <a:pt x="4" y="12"/>
                </a:cubicBezTo>
                <a:cubicBezTo>
                  <a:pt x="4" y="12"/>
                  <a:pt x="4" y="12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1"/>
                  <a:pt x="5" y="10"/>
                  <a:pt x="5" y="10"/>
                </a:cubicBezTo>
                <a:cubicBezTo>
                  <a:pt x="5" y="10"/>
                  <a:pt x="5" y="10"/>
                  <a:pt x="4" y="10"/>
                </a:cubicBezTo>
                <a:cubicBezTo>
                  <a:pt x="4" y="10"/>
                  <a:pt x="4" y="9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5" y="8"/>
                  <a:pt x="5" y="7"/>
                  <a:pt x="5" y="7"/>
                </a:cubicBezTo>
                <a:cubicBezTo>
                  <a:pt x="5" y="7"/>
                  <a:pt x="5" y="7"/>
                  <a:pt x="5" y="6"/>
                </a:cubicBezTo>
                <a:cubicBezTo>
                  <a:pt x="5" y="6"/>
                  <a:pt x="5" y="5"/>
                  <a:pt x="5" y="5"/>
                </a:cubicBezTo>
                <a:cubicBezTo>
                  <a:pt x="5" y="5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5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2"/>
                </a:moveTo>
                <a:cubicBezTo>
                  <a:pt x="1" y="12"/>
                  <a:pt x="1" y="12"/>
                  <a:pt x="0" y="11"/>
                </a:cubicBezTo>
                <a:cubicBezTo>
                  <a:pt x="0" y="11"/>
                  <a:pt x="0" y="10"/>
                  <a:pt x="0" y="10"/>
                </a:cubicBezTo>
                <a:cubicBezTo>
                  <a:pt x="0" y="10"/>
                  <a:pt x="0" y="11"/>
                  <a:pt x="0" y="11"/>
                </a:cubicBezTo>
                <a:cubicBezTo>
                  <a:pt x="1" y="12"/>
                  <a:pt x="1" y="12"/>
                  <a:pt x="1" y="1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5" name="Freeform 443">
            <a:extLst>
              <a:ext uri="{FF2B5EF4-FFF2-40B4-BE49-F238E27FC236}">
                <a16:creationId xmlns:a16="http://schemas.microsoft.com/office/drawing/2014/main" id="{65D372B0-6232-4CBE-95BF-C1C4AC0B8DF5}"/>
              </a:ext>
            </a:extLst>
          </p:cNvPr>
          <p:cNvSpPr>
            <a:spLocks/>
          </p:cNvSpPr>
          <p:nvPr/>
        </p:nvSpPr>
        <p:spPr bwMode="auto">
          <a:xfrm>
            <a:off x="10622834" y="3609043"/>
            <a:ext cx="97467" cy="97467"/>
          </a:xfrm>
          <a:custGeom>
            <a:avLst/>
            <a:gdLst>
              <a:gd name="T0" fmla="*/ 3 w 5"/>
              <a:gd name="T1" fmla="*/ 1 h 5"/>
              <a:gd name="T2" fmla="*/ 3 w 5"/>
              <a:gd name="T3" fmla="*/ 0 h 5"/>
              <a:gd name="T4" fmla="*/ 2 w 5"/>
              <a:gd name="T5" fmla="*/ 0 h 5"/>
              <a:gd name="T6" fmla="*/ 0 w 5"/>
              <a:gd name="T7" fmla="*/ 0 h 5"/>
              <a:gd name="T8" fmla="*/ 1 w 5"/>
              <a:gd name="T9" fmla="*/ 4 h 5"/>
              <a:gd name="T10" fmla="*/ 1 w 5"/>
              <a:gd name="T11" fmla="*/ 5 h 5"/>
              <a:gd name="T12" fmla="*/ 2 w 5"/>
              <a:gd name="T13" fmla="*/ 5 h 5"/>
              <a:gd name="T14" fmla="*/ 3 w 5"/>
              <a:gd name="T15" fmla="*/ 4 h 5"/>
              <a:gd name="T16" fmla="*/ 3 w 5"/>
              <a:gd name="T17" fmla="*/ 3 h 5"/>
              <a:gd name="T18" fmla="*/ 3 w 5"/>
              <a:gd name="T19" fmla="*/ 2 h 5"/>
              <a:gd name="T20" fmla="*/ 3 w 5"/>
              <a:gd name="T21" fmla="*/ 2 h 5"/>
              <a:gd name="T22" fmla="*/ 4 w 5"/>
              <a:gd name="T23" fmla="*/ 3 h 5"/>
              <a:gd name="T24" fmla="*/ 4 w 5"/>
              <a:gd name="T25" fmla="*/ 3 h 5"/>
              <a:gd name="T26" fmla="*/ 5 w 5"/>
              <a:gd name="T27" fmla="*/ 3 h 5"/>
              <a:gd name="T28" fmla="*/ 4 w 5"/>
              <a:gd name="T29" fmla="*/ 1 h 5"/>
              <a:gd name="T30" fmla="*/ 3 w 5"/>
              <a:gd name="T3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" h="5">
                <a:moveTo>
                  <a:pt x="3" y="1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2" y="4"/>
                  <a:pt x="1" y="4"/>
                </a:cubicBezTo>
                <a:cubicBezTo>
                  <a:pt x="1" y="4"/>
                  <a:pt x="1" y="5"/>
                  <a:pt x="1" y="5"/>
                </a:cubicBezTo>
                <a:cubicBezTo>
                  <a:pt x="1" y="5"/>
                  <a:pt x="2" y="5"/>
                  <a:pt x="2" y="5"/>
                </a:cubicBezTo>
                <a:cubicBezTo>
                  <a:pt x="2" y="4"/>
                  <a:pt x="3" y="4"/>
                  <a:pt x="3" y="4"/>
                </a:cubicBezTo>
                <a:cubicBezTo>
                  <a:pt x="3" y="4"/>
                  <a:pt x="3" y="4"/>
                  <a:pt x="3" y="3"/>
                </a:cubicBezTo>
                <a:cubicBezTo>
                  <a:pt x="3" y="3"/>
                  <a:pt x="3" y="3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5" y="3"/>
                  <a:pt x="5" y="3"/>
                </a:cubicBezTo>
                <a:cubicBezTo>
                  <a:pt x="4" y="1"/>
                  <a:pt x="4" y="1"/>
                  <a:pt x="4" y="1"/>
                </a:cubicBezTo>
                <a:lnTo>
                  <a:pt x="3" y="1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Freeform 444">
            <a:extLst>
              <a:ext uri="{FF2B5EF4-FFF2-40B4-BE49-F238E27FC236}">
                <a16:creationId xmlns:a16="http://schemas.microsoft.com/office/drawing/2014/main" id="{8EC56C08-7A83-4539-B7A6-8FA2DC36CD29}"/>
              </a:ext>
            </a:extLst>
          </p:cNvPr>
          <p:cNvSpPr>
            <a:spLocks/>
          </p:cNvSpPr>
          <p:nvPr/>
        </p:nvSpPr>
        <p:spPr bwMode="auto">
          <a:xfrm>
            <a:off x="10454484" y="3484998"/>
            <a:ext cx="372137" cy="186071"/>
          </a:xfrm>
          <a:custGeom>
            <a:avLst/>
            <a:gdLst>
              <a:gd name="T0" fmla="*/ 18 w 18"/>
              <a:gd name="T1" fmla="*/ 6 h 9"/>
              <a:gd name="T2" fmla="*/ 17 w 18"/>
              <a:gd name="T3" fmla="*/ 5 h 9"/>
              <a:gd name="T4" fmla="*/ 17 w 18"/>
              <a:gd name="T5" fmla="*/ 4 h 9"/>
              <a:gd name="T6" fmla="*/ 16 w 18"/>
              <a:gd name="T7" fmla="*/ 4 h 9"/>
              <a:gd name="T8" fmla="*/ 16 w 18"/>
              <a:gd name="T9" fmla="*/ 4 h 9"/>
              <a:gd name="T10" fmla="*/ 17 w 18"/>
              <a:gd name="T11" fmla="*/ 4 h 9"/>
              <a:gd name="T12" fmla="*/ 17 w 18"/>
              <a:gd name="T13" fmla="*/ 5 h 9"/>
              <a:gd name="T14" fmla="*/ 17 w 18"/>
              <a:gd name="T15" fmla="*/ 5 h 9"/>
              <a:gd name="T16" fmla="*/ 17 w 18"/>
              <a:gd name="T17" fmla="*/ 6 h 9"/>
              <a:gd name="T18" fmla="*/ 16 w 18"/>
              <a:gd name="T19" fmla="*/ 6 h 9"/>
              <a:gd name="T20" fmla="*/ 16 w 18"/>
              <a:gd name="T21" fmla="*/ 6 h 9"/>
              <a:gd name="T22" fmla="*/ 15 w 18"/>
              <a:gd name="T23" fmla="*/ 6 h 9"/>
              <a:gd name="T24" fmla="*/ 14 w 18"/>
              <a:gd name="T25" fmla="*/ 5 h 9"/>
              <a:gd name="T26" fmla="*/ 14 w 18"/>
              <a:gd name="T27" fmla="*/ 5 h 9"/>
              <a:gd name="T28" fmla="*/ 14 w 18"/>
              <a:gd name="T29" fmla="*/ 4 h 9"/>
              <a:gd name="T30" fmla="*/ 13 w 18"/>
              <a:gd name="T31" fmla="*/ 4 h 9"/>
              <a:gd name="T32" fmla="*/ 13 w 18"/>
              <a:gd name="T33" fmla="*/ 4 h 9"/>
              <a:gd name="T34" fmla="*/ 12 w 18"/>
              <a:gd name="T35" fmla="*/ 4 h 9"/>
              <a:gd name="T36" fmla="*/ 12 w 18"/>
              <a:gd name="T37" fmla="*/ 4 h 9"/>
              <a:gd name="T38" fmla="*/ 11 w 18"/>
              <a:gd name="T39" fmla="*/ 3 h 9"/>
              <a:gd name="T40" fmla="*/ 11 w 18"/>
              <a:gd name="T41" fmla="*/ 3 h 9"/>
              <a:gd name="T42" fmla="*/ 12 w 18"/>
              <a:gd name="T43" fmla="*/ 2 h 9"/>
              <a:gd name="T44" fmla="*/ 12 w 18"/>
              <a:gd name="T45" fmla="*/ 2 h 9"/>
              <a:gd name="T46" fmla="*/ 12 w 18"/>
              <a:gd name="T47" fmla="*/ 1 h 9"/>
              <a:gd name="T48" fmla="*/ 12 w 18"/>
              <a:gd name="T49" fmla="*/ 1 h 9"/>
              <a:gd name="T50" fmla="*/ 11 w 18"/>
              <a:gd name="T51" fmla="*/ 0 h 9"/>
              <a:gd name="T52" fmla="*/ 11 w 18"/>
              <a:gd name="T53" fmla="*/ 0 h 9"/>
              <a:gd name="T54" fmla="*/ 11 w 18"/>
              <a:gd name="T55" fmla="*/ 0 h 9"/>
              <a:gd name="T56" fmla="*/ 10 w 18"/>
              <a:gd name="T57" fmla="*/ 0 h 9"/>
              <a:gd name="T58" fmla="*/ 10 w 18"/>
              <a:gd name="T59" fmla="*/ 0 h 9"/>
              <a:gd name="T60" fmla="*/ 10 w 18"/>
              <a:gd name="T61" fmla="*/ 0 h 9"/>
              <a:gd name="T62" fmla="*/ 10 w 18"/>
              <a:gd name="T63" fmla="*/ 0 h 9"/>
              <a:gd name="T64" fmla="*/ 9 w 18"/>
              <a:gd name="T65" fmla="*/ 1 h 9"/>
              <a:gd name="T66" fmla="*/ 0 w 18"/>
              <a:gd name="T67" fmla="*/ 3 h 9"/>
              <a:gd name="T68" fmla="*/ 0 w 18"/>
              <a:gd name="T69" fmla="*/ 5 h 9"/>
              <a:gd name="T70" fmla="*/ 0 w 18"/>
              <a:gd name="T71" fmla="*/ 8 h 9"/>
              <a:gd name="T72" fmla="*/ 3 w 18"/>
              <a:gd name="T73" fmla="*/ 7 h 9"/>
              <a:gd name="T74" fmla="*/ 3 w 18"/>
              <a:gd name="T75" fmla="*/ 8 h 9"/>
              <a:gd name="T76" fmla="*/ 4 w 18"/>
              <a:gd name="T77" fmla="*/ 8 h 9"/>
              <a:gd name="T78" fmla="*/ 4 w 18"/>
              <a:gd name="T79" fmla="*/ 7 h 9"/>
              <a:gd name="T80" fmla="*/ 8 w 18"/>
              <a:gd name="T81" fmla="*/ 6 h 9"/>
              <a:gd name="T82" fmla="*/ 10 w 18"/>
              <a:gd name="T83" fmla="*/ 6 h 9"/>
              <a:gd name="T84" fmla="*/ 11 w 18"/>
              <a:gd name="T85" fmla="*/ 6 h 9"/>
              <a:gd name="T86" fmla="*/ 11 w 18"/>
              <a:gd name="T87" fmla="*/ 7 h 9"/>
              <a:gd name="T88" fmla="*/ 12 w 18"/>
              <a:gd name="T89" fmla="*/ 7 h 9"/>
              <a:gd name="T90" fmla="*/ 13 w 18"/>
              <a:gd name="T91" fmla="*/ 9 h 9"/>
              <a:gd name="T92" fmla="*/ 13 w 18"/>
              <a:gd name="T93" fmla="*/ 9 h 9"/>
              <a:gd name="T94" fmla="*/ 13 w 18"/>
              <a:gd name="T95" fmla="*/ 8 h 9"/>
              <a:gd name="T96" fmla="*/ 14 w 18"/>
              <a:gd name="T97" fmla="*/ 8 h 9"/>
              <a:gd name="T98" fmla="*/ 14 w 18"/>
              <a:gd name="T99" fmla="*/ 7 h 9"/>
              <a:gd name="T100" fmla="*/ 14 w 18"/>
              <a:gd name="T101" fmla="*/ 7 h 9"/>
              <a:gd name="T102" fmla="*/ 15 w 18"/>
              <a:gd name="T103" fmla="*/ 7 h 9"/>
              <a:gd name="T104" fmla="*/ 15 w 18"/>
              <a:gd name="T105" fmla="*/ 8 h 9"/>
              <a:gd name="T106" fmla="*/ 16 w 18"/>
              <a:gd name="T107" fmla="*/ 7 h 9"/>
              <a:gd name="T108" fmla="*/ 17 w 18"/>
              <a:gd name="T109" fmla="*/ 7 h 9"/>
              <a:gd name="T110" fmla="*/ 17 w 18"/>
              <a:gd name="T111" fmla="*/ 6 h 9"/>
              <a:gd name="T112" fmla="*/ 18 w 18"/>
              <a:gd name="T113" fmla="*/ 6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" h="9">
                <a:moveTo>
                  <a:pt x="18" y="6"/>
                </a:moveTo>
                <a:cubicBezTo>
                  <a:pt x="18" y="6"/>
                  <a:pt x="18" y="6"/>
                  <a:pt x="17" y="5"/>
                </a:cubicBezTo>
                <a:cubicBezTo>
                  <a:pt x="17" y="5"/>
                  <a:pt x="17" y="4"/>
                  <a:pt x="17" y="4"/>
                </a:cubicBezTo>
                <a:cubicBezTo>
                  <a:pt x="17" y="4"/>
                  <a:pt x="16" y="3"/>
                  <a:pt x="16" y="4"/>
                </a:cubicBezTo>
                <a:cubicBezTo>
                  <a:pt x="15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6"/>
                  <a:pt x="17" y="6"/>
                </a:cubicBezTo>
                <a:cubicBezTo>
                  <a:pt x="17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5"/>
                  <a:pt x="14" y="5"/>
                  <a:pt x="14" y="4"/>
                </a:cubicBezTo>
                <a:cubicBezTo>
                  <a:pt x="14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3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2"/>
                  <a:pt x="12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9" y="1"/>
                  <a:pt x="9" y="1"/>
                  <a:pt x="9" y="1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5"/>
                </a:cubicBezTo>
                <a:cubicBezTo>
                  <a:pt x="0" y="6"/>
                  <a:pt x="0" y="8"/>
                  <a:pt x="0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8"/>
                  <a:pt x="3" y="8"/>
                </a:cubicBezTo>
                <a:cubicBezTo>
                  <a:pt x="3" y="8"/>
                  <a:pt x="3" y="8"/>
                  <a:pt x="4" y="8"/>
                </a:cubicBezTo>
                <a:cubicBezTo>
                  <a:pt x="4" y="7"/>
                  <a:pt x="4" y="7"/>
                  <a:pt x="4" y="7"/>
                </a:cubicBezTo>
                <a:cubicBezTo>
                  <a:pt x="8" y="6"/>
                  <a:pt x="8" y="6"/>
                  <a:pt x="8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7"/>
                  <a:pt x="11" y="7"/>
                  <a:pt x="11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4" y="8"/>
                </a:cubicBezTo>
                <a:cubicBezTo>
                  <a:pt x="14" y="8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8"/>
                  <a:pt x="15" y="8"/>
                </a:cubicBezTo>
                <a:cubicBezTo>
                  <a:pt x="15" y="8"/>
                  <a:pt x="16" y="7"/>
                  <a:pt x="16" y="7"/>
                </a:cubicBezTo>
                <a:cubicBezTo>
                  <a:pt x="16" y="7"/>
                  <a:pt x="16" y="7"/>
                  <a:pt x="17" y="7"/>
                </a:cubicBezTo>
                <a:cubicBezTo>
                  <a:pt x="17" y="7"/>
                  <a:pt x="17" y="6"/>
                  <a:pt x="17" y="6"/>
                </a:cubicBezTo>
                <a:cubicBezTo>
                  <a:pt x="18" y="7"/>
                  <a:pt x="18" y="7"/>
                  <a:pt x="18" y="6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7" name="Freeform 445">
            <a:extLst>
              <a:ext uri="{FF2B5EF4-FFF2-40B4-BE49-F238E27FC236}">
                <a16:creationId xmlns:a16="http://schemas.microsoft.com/office/drawing/2014/main" id="{4DEE2FE4-E925-4D13-8AE7-5EC6677855DC}"/>
              </a:ext>
            </a:extLst>
          </p:cNvPr>
          <p:cNvSpPr>
            <a:spLocks/>
          </p:cNvSpPr>
          <p:nvPr/>
        </p:nvSpPr>
        <p:spPr bwMode="auto">
          <a:xfrm>
            <a:off x="10454484" y="3609043"/>
            <a:ext cx="203792" cy="177208"/>
          </a:xfrm>
          <a:custGeom>
            <a:avLst/>
            <a:gdLst>
              <a:gd name="T0" fmla="*/ 9 w 10"/>
              <a:gd name="T1" fmla="*/ 4 h 9"/>
              <a:gd name="T2" fmla="*/ 8 w 10"/>
              <a:gd name="T3" fmla="*/ 0 h 9"/>
              <a:gd name="T4" fmla="*/ 8 w 10"/>
              <a:gd name="T5" fmla="*/ 0 h 9"/>
              <a:gd name="T6" fmla="*/ 4 w 10"/>
              <a:gd name="T7" fmla="*/ 1 h 9"/>
              <a:gd name="T8" fmla="*/ 4 w 10"/>
              <a:gd name="T9" fmla="*/ 2 h 9"/>
              <a:gd name="T10" fmla="*/ 3 w 10"/>
              <a:gd name="T11" fmla="*/ 2 h 9"/>
              <a:gd name="T12" fmla="*/ 3 w 10"/>
              <a:gd name="T13" fmla="*/ 1 h 9"/>
              <a:gd name="T14" fmla="*/ 0 w 10"/>
              <a:gd name="T15" fmla="*/ 2 h 9"/>
              <a:gd name="T16" fmla="*/ 0 w 10"/>
              <a:gd name="T17" fmla="*/ 4 h 9"/>
              <a:gd name="T18" fmla="*/ 1 w 10"/>
              <a:gd name="T19" fmla="*/ 6 h 9"/>
              <a:gd name="T20" fmla="*/ 1 w 10"/>
              <a:gd name="T21" fmla="*/ 7 h 9"/>
              <a:gd name="T22" fmla="*/ 1 w 10"/>
              <a:gd name="T23" fmla="*/ 8 h 9"/>
              <a:gd name="T24" fmla="*/ 1 w 10"/>
              <a:gd name="T25" fmla="*/ 9 h 9"/>
              <a:gd name="T26" fmla="*/ 1 w 10"/>
              <a:gd name="T27" fmla="*/ 8 h 9"/>
              <a:gd name="T28" fmla="*/ 1 w 10"/>
              <a:gd name="T29" fmla="*/ 9 h 9"/>
              <a:gd name="T30" fmla="*/ 1 w 10"/>
              <a:gd name="T31" fmla="*/ 9 h 9"/>
              <a:gd name="T32" fmla="*/ 1 w 10"/>
              <a:gd name="T33" fmla="*/ 9 h 9"/>
              <a:gd name="T34" fmla="*/ 2 w 10"/>
              <a:gd name="T35" fmla="*/ 8 h 9"/>
              <a:gd name="T36" fmla="*/ 3 w 10"/>
              <a:gd name="T37" fmla="*/ 8 h 9"/>
              <a:gd name="T38" fmla="*/ 3 w 10"/>
              <a:gd name="T39" fmla="*/ 8 h 9"/>
              <a:gd name="T40" fmla="*/ 3 w 10"/>
              <a:gd name="T41" fmla="*/ 8 h 9"/>
              <a:gd name="T42" fmla="*/ 4 w 10"/>
              <a:gd name="T43" fmla="*/ 7 h 9"/>
              <a:gd name="T44" fmla="*/ 4 w 10"/>
              <a:gd name="T45" fmla="*/ 7 h 9"/>
              <a:gd name="T46" fmla="*/ 4 w 10"/>
              <a:gd name="T47" fmla="*/ 7 h 9"/>
              <a:gd name="T48" fmla="*/ 5 w 10"/>
              <a:gd name="T49" fmla="*/ 7 h 9"/>
              <a:gd name="T50" fmla="*/ 5 w 10"/>
              <a:gd name="T51" fmla="*/ 6 h 9"/>
              <a:gd name="T52" fmla="*/ 6 w 10"/>
              <a:gd name="T53" fmla="*/ 6 h 9"/>
              <a:gd name="T54" fmla="*/ 6 w 10"/>
              <a:gd name="T55" fmla="*/ 6 h 9"/>
              <a:gd name="T56" fmla="*/ 7 w 10"/>
              <a:gd name="T57" fmla="*/ 6 h 9"/>
              <a:gd name="T58" fmla="*/ 7 w 10"/>
              <a:gd name="T59" fmla="*/ 6 h 9"/>
              <a:gd name="T60" fmla="*/ 7 w 10"/>
              <a:gd name="T61" fmla="*/ 6 h 9"/>
              <a:gd name="T62" fmla="*/ 8 w 10"/>
              <a:gd name="T63" fmla="*/ 5 h 9"/>
              <a:gd name="T64" fmla="*/ 8 w 10"/>
              <a:gd name="T65" fmla="*/ 5 h 9"/>
              <a:gd name="T66" fmla="*/ 9 w 10"/>
              <a:gd name="T67" fmla="*/ 5 h 9"/>
              <a:gd name="T68" fmla="*/ 9 w 10"/>
              <a:gd name="T69" fmla="*/ 5 h 9"/>
              <a:gd name="T70" fmla="*/ 9 w 10"/>
              <a:gd name="T71" fmla="*/ 5 h 9"/>
              <a:gd name="T72" fmla="*/ 9 w 10"/>
              <a:gd name="T73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" h="9">
                <a:moveTo>
                  <a:pt x="9" y="4"/>
                </a:moveTo>
                <a:cubicBezTo>
                  <a:pt x="10" y="4"/>
                  <a:pt x="8" y="1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2"/>
                  <a:pt x="4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1"/>
                  <a:pt x="3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3"/>
                  <a:pt x="0" y="4"/>
                </a:cubicBezTo>
                <a:cubicBezTo>
                  <a:pt x="0" y="4"/>
                  <a:pt x="0" y="5"/>
                  <a:pt x="1" y="6"/>
                </a:cubicBezTo>
                <a:cubicBezTo>
                  <a:pt x="1" y="7"/>
                  <a:pt x="1" y="7"/>
                  <a:pt x="1" y="7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8"/>
                </a:cubicBezTo>
                <a:cubicBezTo>
                  <a:pt x="2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6"/>
                  <a:pt x="4" y="6"/>
                  <a:pt x="4" y="7"/>
                </a:cubicBezTo>
                <a:cubicBezTo>
                  <a:pt x="4" y="7"/>
                  <a:pt x="4" y="7"/>
                  <a:pt x="5" y="7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4"/>
                  <a:pt x="9" y="4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8" name="Freeform 446">
            <a:extLst>
              <a:ext uri="{FF2B5EF4-FFF2-40B4-BE49-F238E27FC236}">
                <a16:creationId xmlns:a16="http://schemas.microsoft.com/office/drawing/2014/main" id="{0D2FE45A-F1CF-489D-B71B-4D8B27DAAB0D}"/>
              </a:ext>
            </a:extLst>
          </p:cNvPr>
          <p:cNvSpPr>
            <a:spLocks/>
          </p:cNvSpPr>
          <p:nvPr/>
        </p:nvSpPr>
        <p:spPr bwMode="auto">
          <a:xfrm>
            <a:off x="9683632" y="4052063"/>
            <a:ext cx="451883" cy="345558"/>
          </a:xfrm>
          <a:custGeom>
            <a:avLst/>
            <a:gdLst>
              <a:gd name="T0" fmla="*/ 22 w 22"/>
              <a:gd name="T1" fmla="*/ 1 h 17"/>
              <a:gd name="T2" fmla="*/ 21 w 22"/>
              <a:gd name="T3" fmla="*/ 0 h 17"/>
              <a:gd name="T4" fmla="*/ 20 w 22"/>
              <a:gd name="T5" fmla="*/ 0 h 17"/>
              <a:gd name="T6" fmla="*/ 17 w 22"/>
              <a:gd name="T7" fmla="*/ 0 h 17"/>
              <a:gd name="T8" fmla="*/ 16 w 22"/>
              <a:gd name="T9" fmla="*/ 2 h 17"/>
              <a:gd name="T10" fmla="*/ 14 w 22"/>
              <a:gd name="T11" fmla="*/ 4 h 17"/>
              <a:gd name="T12" fmla="*/ 14 w 22"/>
              <a:gd name="T13" fmla="*/ 4 h 17"/>
              <a:gd name="T14" fmla="*/ 14 w 22"/>
              <a:gd name="T15" fmla="*/ 4 h 17"/>
              <a:gd name="T16" fmla="*/ 13 w 22"/>
              <a:gd name="T17" fmla="*/ 0 h 17"/>
              <a:gd name="T18" fmla="*/ 8 w 22"/>
              <a:gd name="T19" fmla="*/ 1 h 17"/>
              <a:gd name="T20" fmla="*/ 8 w 22"/>
              <a:gd name="T21" fmla="*/ 0 h 17"/>
              <a:gd name="T22" fmla="*/ 7 w 22"/>
              <a:gd name="T23" fmla="*/ 0 h 17"/>
              <a:gd name="T24" fmla="*/ 7 w 22"/>
              <a:gd name="T25" fmla="*/ 0 h 17"/>
              <a:gd name="T26" fmla="*/ 6 w 22"/>
              <a:gd name="T27" fmla="*/ 1 h 17"/>
              <a:gd name="T28" fmla="*/ 6 w 22"/>
              <a:gd name="T29" fmla="*/ 2 h 17"/>
              <a:gd name="T30" fmla="*/ 6 w 22"/>
              <a:gd name="T31" fmla="*/ 2 h 17"/>
              <a:gd name="T32" fmla="*/ 6 w 22"/>
              <a:gd name="T33" fmla="*/ 2 h 17"/>
              <a:gd name="T34" fmla="*/ 6 w 22"/>
              <a:gd name="T35" fmla="*/ 3 h 17"/>
              <a:gd name="T36" fmla="*/ 6 w 22"/>
              <a:gd name="T37" fmla="*/ 3 h 17"/>
              <a:gd name="T38" fmla="*/ 6 w 22"/>
              <a:gd name="T39" fmla="*/ 3 h 17"/>
              <a:gd name="T40" fmla="*/ 6 w 22"/>
              <a:gd name="T41" fmla="*/ 3 h 17"/>
              <a:gd name="T42" fmla="*/ 5 w 22"/>
              <a:gd name="T43" fmla="*/ 3 h 17"/>
              <a:gd name="T44" fmla="*/ 5 w 22"/>
              <a:gd name="T45" fmla="*/ 4 h 17"/>
              <a:gd name="T46" fmla="*/ 4 w 22"/>
              <a:gd name="T47" fmla="*/ 4 h 17"/>
              <a:gd name="T48" fmla="*/ 4 w 22"/>
              <a:gd name="T49" fmla="*/ 4 h 17"/>
              <a:gd name="T50" fmla="*/ 4 w 22"/>
              <a:gd name="T51" fmla="*/ 4 h 17"/>
              <a:gd name="T52" fmla="*/ 4 w 22"/>
              <a:gd name="T53" fmla="*/ 4 h 17"/>
              <a:gd name="T54" fmla="*/ 3 w 22"/>
              <a:gd name="T55" fmla="*/ 6 h 17"/>
              <a:gd name="T56" fmla="*/ 3 w 22"/>
              <a:gd name="T57" fmla="*/ 7 h 17"/>
              <a:gd name="T58" fmla="*/ 3 w 22"/>
              <a:gd name="T59" fmla="*/ 7 h 17"/>
              <a:gd name="T60" fmla="*/ 3 w 22"/>
              <a:gd name="T61" fmla="*/ 7 h 17"/>
              <a:gd name="T62" fmla="*/ 3 w 22"/>
              <a:gd name="T63" fmla="*/ 7 h 17"/>
              <a:gd name="T64" fmla="*/ 2 w 22"/>
              <a:gd name="T65" fmla="*/ 8 h 17"/>
              <a:gd name="T66" fmla="*/ 2 w 22"/>
              <a:gd name="T67" fmla="*/ 8 h 17"/>
              <a:gd name="T68" fmla="*/ 1 w 22"/>
              <a:gd name="T69" fmla="*/ 8 h 17"/>
              <a:gd name="T70" fmla="*/ 1 w 22"/>
              <a:gd name="T71" fmla="*/ 9 h 17"/>
              <a:gd name="T72" fmla="*/ 1 w 22"/>
              <a:gd name="T73" fmla="*/ 9 h 17"/>
              <a:gd name="T74" fmla="*/ 1 w 22"/>
              <a:gd name="T75" fmla="*/ 10 h 17"/>
              <a:gd name="T76" fmla="*/ 0 w 22"/>
              <a:gd name="T77" fmla="*/ 11 h 17"/>
              <a:gd name="T78" fmla="*/ 0 w 22"/>
              <a:gd name="T79" fmla="*/ 12 h 17"/>
              <a:gd name="T80" fmla="*/ 0 w 22"/>
              <a:gd name="T81" fmla="*/ 13 h 17"/>
              <a:gd name="T82" fmla="*/ 1 w 22"/>
              <a:gd name="T83" fmla="*/ 14 h 17"/>
              <a:gd name="T84" fmla="*/ 1 w 22"/>
              <a:gd name="T85" fmla="*/ 14 h 17"/>
              <a:gd name="T86" fmla="*/ 2 w 22"/>
              <a:gd name="T87" fmla="*/ 15 h 17"/>
              <a:gd name="T88" fmla="*/ 3 w 22"/>
              <a:gd name="T89" fmla="*/ 16 h 17"/>
              <a:gd name="T90" fmla="*/ 5 w 22"/>
              <a:gd name="T91" fmla="*/ 16 h 17"/>
              <a:gd name="T92" fmla="*/ 6 w 22"/>
              <a:gd name="T93" fmla="*/ 15 h 17"/>
              <a:gd name="T94" fmla="*/ 7 w 22"/>
              <a:gd name="T95" fmla="*/ 15 h 17"/>
              <a:gd name="T96" fmla="*/ 8 w 22"/>
              <a:gd name="T97" fmla="*/ 15 h 17"/>
              <a:gd name="T98" fmla="*/ 9 w 22"/>
              <a:gd name="T99" fmla="*/ 14 h 17"/>
              <a:gd name="T100" fmla="*/ 10 w 22"/>
              <a:gd name="T101" fmla="*/ 13 h 17"/>
              <a:gd name="T102" fmla="*/ 12 w 22"/>
              <a:gd name="T103" fmla="*/ 11 h 17"/>
              <a:gd name="T104" fmla="*/ 13 w 22"/>
              <a:gd name="T105" fmla="*/ 9 h 17"/>
              <a:gd name="T106" fmla="*/ 15 w 22"/>
              <a:gd name="T107" fmla="*/ 9 h 17"/>
              <a:gd name="T108" fmla="*/ 17 w 22"/>
              <a:gd name="T109" fmla="*/ 8 h 17"/>
              <a:gd name="T110" fmla="*/ 18 w 22"/>
              <a:gd name="T111" fmla="*/ 6 h 17"/>
              <a:gd name="T112" fmla="*/ 19 w 22"/>
              <a:gd name="T113" fmla="*/ 4 h 17"/>
              <a:gd name="T114" fmla="*/ 20 w 22"/>
              <a:gd name="T115" fmla="*/ 4 h 17"/>
              <a:gd name="T116" fmla="*/ 21 w 22"/>
              <a:gd name="T117" fmla="*/ 3 h 17"/>
              <a:gd name="T118" fmla="*/ 22 w 22"/>
              <a:gd name="T119" fmla="*/ 2 h 17"/>
              <a:gd name="T120" fmla="*/ 22 w 22"/>
              <a:gd name="T121" fmla="*/ 1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" h="17">
                <a:moveTo>
                  <a:pt x="22" y="1"/>
                </a:moveTo>
                <a:cubicBezTo>
                  <a:pt x="21" y="1"/>
                  <a:pt x="21" y="1"/>
                  <a:pt x="21" y="0"/>
                </a:cubicBezTo>
                <a:cubicBezTo>
                  <a:pt x="21" y="0"/>
                  <a:pt x="20" y="0"/>
                  <a:pt x="20" y="0"/>
                </a:cubicBezTo>
                <a:cubicBezTo>
                  <a:pt x="19" y="1"/>
                  <a:pt x="18" y="0"/>
                  <a:pt x="17" y="0"/>
                </a:cubicBezTo>
                <a:cubicBezTo>
                  <a:pt x="17" y="0"/>
                  <a:pt x="16" y="1"/>
                  <a:pt x="16" y="2"/>
                </a:cubicBezTo>
                <a:cubicBezTo>
                  <a:pt x="15" y="2"/>
                  <a:pt x="15" y="3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3" y="0"/>
                  <a:pt x="13" y="0"/>
                  <a:pt x="13" y="0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1"/>
                  <a:pt x="7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5" y="3"/>
                  <a:pt x="5" y="3"/>
                </a:cubicBezTo>
                <a:cubicBezTo>
                  <a:pt x="5" y="3"/>
                  <a:pt x="5" y="4"/>
                  <a:pt x="5" y="4"/>
                </a:cubicBezTo>
                <a:cubicBezTo>
                  <a:pt x="5" y="4"/>
                  <a:pt x="5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3" y="5"/>
                  <a:pt x="3" y="5"/>
                  <a:pt x="3" y="6"/>
                </a:cubicBezTo>
                <a:cubicBezTo>
                  <a:pt x="3" y="6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2" y="6"/>
                  <a:pt x="2" y="7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0" y="10"/>
                  <a:pt x="1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2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1" y="13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2" y="14"/>
                  <a:pt x="2" y="15"/>
                  <a:pt x="2" y="15"/>
                </a:cubicBezTo>
                <a:cubicBezTo>
                  <a:pt x="2" y="15"/>
                  <a:pt x="3" y="16"/>
                  <a:pt x="3" y="16"/>
                </a:cubicBezTo>
                <a:cubicBezTo>
                  <a:pt x="3" y="16"/>
                  <a:pt x="5" y="17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4"/>
                  <a:pt x="9" y="14"/>
                </a:cubicBezTo>
                <a:cubicBezTo>
                  <a:pt x="10" y="14"/>
                  <a:pt x="10" y="14"/>
                  <a:pt x="10" y="13"/>
                </a:cubicBezTo>
                <a:cubicBezTo>
                  <a:pt x="10" y="12"/>
                  <a:pt x="11" y="11"/>
                  <a:pt x="12" y="11"/>
                </a:cubicBezTo>
                <a:cubicBezTo>
                  <a:pt x="13" y="11"/>
                  <a:pt x="14" y="10"/>
                  <a:pt x="13" y="9"/>
                </a:cubicBezTo>
                <a:cubicBezTo>
                  <a:pt x="13" y="8"/>
                  <a:pt x="14" y="8"/>
                  <a:pt x="15" y="9"/>
                </a:cubicBezTo>
                <a:cubicBezTo>
                  <a:pt x="15" y="9"/>
                  <a:pt x="17" y="8"/>
                  <a:pt x="17" y="8"/>
                </a:cubicBezTo>
                <a:cubicBezTo>
                  <a:pt x="17" y="7"/>
                  <a:pt x="17" y="6"/>
                  <a:pt x="18" y="6"/>
                </a:cubicBezTo>
                <a:cubicBezTo>
                  <a:pt x="18" y="6"/>
                  <a:pt x="19" y="5"/>
                  <a:pt x="19" y="4"/>
                </a:cubicBezTo>
                <a:cubicBezTo>
                  <a:pt x="19" y="4"/>
                  <a:pt x="19" y="4"/>
                  <a:pt x="20" y="4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2"/>
                  <a:pt x="22" y="2"/>
                </a:cubicBezTo>
                <a:cubicBezTo>
                  <a:pt x="22" y="2"/>
                  <a:pt x="22" y="2"/>
                  <a:pt x="22" y="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Freeform 447">
            <a:extLst>
              <a:ext uri="{FF2B5EF4-FFF2-40B4-BE49-F238E27FC236}">
                <a16:creationId xmlns:a16="http://schemas.microsoft.com/office/drawing/2014/main" id="{9DAEB47E-923F-466C-91A2-0DD597F147A7}"/>
              </a:ext>
            </a:extLst>
          </p:cNvPr>
          <p:cNvSpPr>
            <a:spLocks/>
          </p:cNvSpPr>
          <p:nvPr/>
        </p:nvSpPr>
        <p:spPr bwMode="auto">
          <a:xfrm>
            <a:off x="9400099" y="3786251"/>
            <a:ext cx="451883" cy="487325"/>
          </a:xfrm>
          <a:custGeom>
            <a:avLst/>
            <a:gdLst>
              <a:gd name="T0" fmla="*/ 15 w 22"/>
              <a:gd name="T1" fmla="*/ 22 h 24"/>
              <a:gd name="T2" fmla="*/ 15 w 22"/>
              <a:gd name="T3" fmla="*/ 22 h 24"/>
              <a:gd name="T4" fmla="*/ 15 w 22"/>
              <a:gd name="T5" fmla="*/ 22 h 24"/>
              <a:gd name="T6" fmla="*/ 16 w 22"/>
              <a:gd name="T7" fmla="*/ 21 h 24"/>
              <a:gd name="T8" fmla="*/ 16 w 22"/>
              <a:gd name="T9" fmla="*/ 20 h 24"/>
              <a:gd name="T10" fmla="*/ 17 w 22"/>
              <a:gd name="T11" fmla="*/ 20 h 24"/>
              <a:gd name="T12" fmla="*/ 17 w 22"/>
              <a:gd name="T13" fmla="*/ 20 h 24"/>
              <a:gd name="T14" fmla="*/ 17 w 22"/>
              <a:gd name="T15" fmla="*/ 18 h 24"/>
              <a:gd name="T16" fmla="*/ 18 w 22"/>
              <a:gd name="T17" fmla="*/ 17 h 24"/>
              <a:gd name="T18" fmla="*/ 18 w 22"/>
              <a:gd name="T19" fmla="*/ 17 h 24"/>
              <a:gd name="T20" fmla="*/ 18 w 22"/>
              <a:gd name="T21" fmla="*/ 17 h 24"/>
              <a:gd name="T22" fmla="*/ 18 w 22"/>
              <a:gd name="T23" fmla="*/ 17 h 24"/>
              <a:gd name="T24" fmla="*/ 18 w 22"/>
              <a:gd name="T25" fmla="*/ 17 h 24"/>
              <a:gd name="T26" fmla="*/ 19 w 22"/>
              <a:gd name="T27" fmla="*/ 16 h 24"/>
              <a:gd name="T28" fmla="*/ 20 w 22"/>
              <a:gd name="T29" fmla="*/ 16 h 24"/>
              <a:gd name="T30" fmla="*/ 20 w 22"/>
              <a:gd name="T31" fmla="*/ 16 h 24"/>
              <a:gd name="T32" fmla="*/ 20 w 22"/>
              <a:gd name="T33" fmla="*/ 16 h 24"/>
              <a:gd name="T34" fmla="*/ 20 w 22"/>
              <a:gd name="T35" fmla="*/ 16 h 24"/>
              <a:gd name="T36" fmla="*/ 20 w 22"/>
              <a:gd name="T37" fmla="*/ 16 h 24"/>
              <a:gd name="T38" fmla="*/ 20 w 22"/>
              <a:gd name="T39" fmla="*/ 15 h 24"/>
              <a:gd name="T40" fmla="*/ 20 w 22"/>
              <a:gd name="T41" fmla="*/ 14 h 24"/>
              <a:gd name="T42" fmla="*/ 20 w 22"/>
              <a:gd name="T43" fmla="*/ 14 h 24"/>
              <a:gd name="T44" fmla="*/ 21 w 22"/>
              <a:gd name="T45" fmla="*/ 14 h 24"/>
              <a:gd name="T46" fmla="*/ 21 w 22"/>
              <a:gd name="T47" fmla="*/ 13 h 24"/>
              <a:gd name="T48" fmla="*/ 21 w 22"/>
              <a:gd name="T49" fmla="*/ 13 h 24"/>
              <a:gd name="T50" fmla="*/ 22 w 22"/>
              <a:gd name="T51" fmla="*/ 13 h 24"/>
              <a:gd name="T52" fmla="*/ 21 w 22"/>
              <a:gd name="T53" fmla="*/ 13 h 24"/>
              <a:gd name="T54" fmla="*/ 22 w 22"/>
              <a:gd name="T55" fmla="*/ 13 h 24"/>
              <a:gd name="T56" fmla="*/ 20 w 22"/>
              <a:gd name="T57" fmla="*/ 0 h 24"/>
              <a:gd name="T58" fmla="*/ 19 w 22"/>
              <a:gd name="T59" fmla="*/ 0 h 24"/>
              <a:gd name="T60" fmla="*/ 18 w 22"/>
              <a:gd name="T61" fmla="*/ 1 h 24"/>
              <a:gd name="T62" fmla="*/ 17 w 22"/>
              <a:gd name="T63" fmla="*/ 2 h 24"/>
              <a:gd name="T64" fmla="*/ 15 w 22"/>
              <a:gd name="T65" fmla="*/ 2 h 24"/>
              <a:gd name="T66" fmla="*/ 14 w 22"/>
              <a:gd name="T67" fmla="*/ 3 h 24"/>
              <a:gd name="T68" fmla="*/ 13 w 22"/>
              <a:gd name="T69" fmla="*/ 3 h 24"/>
              <a:gd name="T70" fmla="*/ 12 w 22"/>
              <a:gd name="T71" fmla="*/ 4 h 24"/>
              <a:gd name="T72" fmla="*/ 11 w 22"/>
              <a:gd name="T73" fmla="*/ 4 h 24"/>
              <a:gd name="T74" fmla="*/ 10 w 22"/>
              <a:gd name="T75" fmla="*/ 5 h 24"/>
              <a:gd name="T76" fmla="*/ 9 w 22"/>
              <a:gd name="T77" fmla="*/ 5 h 24"/>
              <a:gd name="T78" fmla="*/ 10 w 22"/>
              <a:gd name="T79" fmla="*/ 4 h 24"/>
              <a:gd name="T80" fmla="*/ 10 w 22"/>
              <a:gd name="T81" fmla="*/ 4 h 24"/>
              <a:gd name="T82" fmla="*/ 9 w 22"/>
              <a:gd name="T83" fmla="*/ 4 h 24"/>
              <a:gd name="T84" fmla="*/ 8 w 22"/>
              <a:gd name="T85" fmla="*/ 4 h 24"/>
              <a:gd name="T86" fmla="*/ 0 w 22"/>
              <a:gd name="T87" fmla="*/ 4 h 24"/>
              <a:gd name="T88" fmla="*/ 1 w 22"/>
              <a:gd name="T89" fmla="*/ 20 h 24"/>
              <a:gd name="T90" fmla="*/ 3 w 22"/>
              <a:gd name="T91" fmla="*/ 21 h 24"/>
              <a:gd name="T92" fmla="*/ 6 w 22"/>
              <a:gd name="T93" fmla="*/ 21 h 24"/>
              <a:gd name="T94" fmla="*/ 7 w 22"/>
              <a:gd name="T95" fmla="*/ 22 h 24"/>
              <a:gd name="T96" fmla="*/ 9 w 22"/>
              <a:gd name="T97" fmla="*/ 22 h 24"/>
              <a:gd name="T98" fmla="*/ 10 w 22"/>
              <a:gd name="T99" fmla="*/ 22 h 24"/>
              <a:gd name="T100" fmla="*/ 11 w 22"/>
              <a:gd name="T101" fmla="*/ 22 h 24"/>
              <a:gd name="T102" fmla="*/ 13 w 22"/>
              <a:gd name="T103" fmla="*/ 23 h 24"/>
              <a:gd name="T104" fmla="*/ 14 w 22"/>
              <a:gd name="T105" fmla="*/ 24 h 24"/>
              <a:gd name="T106" fmla="*/ 14 w 22"/>
              <a:gd name="T107" fmla="*/ 23 h 24"/>
              <a:gd name="T108" fmla="*/ 14 w 22"/>
              <a:gd name="T109" fmla="*/ 24 h 24"/>
              <a:gd name="T110" fmla="*/ 15 w 22"/>
              <a:gd name="T111" fmla="*/ 23 h 24"/>
              <a:gd name="T112" fmla="*/ 15 w 22"/>
              <a:gd name="T113" fmla="*/ 2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" h="24">
                <a:moveTo>
                  <a:pt x="15" y="22"/>
                </a:move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1"/>
                  <a:pt x="15" y="21"/>
                  <a:pt x="16" y="21"/>
                </a:cubicBezTo>
                <a:cubicBezTo>
                  <a:pt x="16" y="21"/>
                  <a:pt x="16" y="20"/>
                  <a:pt x="16" y="20"/>
                </a:cubicBezTo>
                <a:cubicBezTo>
                  <a:pt x="16" y="20"/>
                  <a:pt x="16" y="19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19"/>
                  <a:pt x="17" y="18"/>
                  <a:pt x="17" y="18"/>
                </a:cubicBezTo>
                <a:cubicBezTo>
                  <a:pt x="17" y="18"/>
                  <a:pt x="18" y="18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9" y="17"/>
                  <a:pt x="19" y="17"/>
                  <a:pt x="19" y="16"/>
                </a:cubicBezTo>
                <a:cubicBezTo>
                  <a:pt x="19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20" y="15"/>
                  <a:pt x="20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2" y="13"/>
                  <a:pt x="22" y="13"/>
                </a:cubicBezTo>
                <a:cubicBezTo>
                  <a:pt x="22" y="13"/>
                  <a:pt x="21" y="13"/>
                  <a:pt x="21" y="13"/>
                </a:cubicBezTo>
                <a:cubicBezTo>
                  <a:pt x="21" y="13"/>
                  <a:pt x="21" y="13"/>
                  <a:pt x="22" y="13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19" y="0"/>
                  <a:pt x="19" y="0"/>
                </a:cubicBezTo>
                <a:cubicBezTo>
                  <a:pt x="19" y="0"/>
                  <a:pt x="18" y="0"/>
                  <a:pt x="18" y="1"/>
                </a:cubicBezTo>
                <a:cubicBezTo>
                  <a:pt x="17" y="1"/>
                  <a:pt x="17" y="2"/>
                  <a:pt x="17" y="2"/>
                </a:cubicBezTo>
                <a:cubicBezTo>
                  <a:pt x="16" y="2"/>
                  <a:pt x="16" y="2"/>
                  <a:pt x="15" y="2"/>
                </a:cubicBezTo>
                <a:cubicBezTo>
                  <a:pt x="15" y="3"/>
                  <a:pt x="14" y="3"/>
                  <a:pt x="14" y="3"/>
                </a:cubicBezTo>
                <a:cubicBezTo>
                  <a:pt x="14" y="3"/>
                  <a:pt x="13" y="3"/>
                  <a:pt x="13" y="3"/>
                </a:cubicBezTo>
                <a:cubicBezTo>
                  <a:pt x="12" y="3"/>
                  <a:pt x="12" y="4"/>
                  <a:pt x="12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0" y="5"/>
                  <a:pt x="10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9" y="4"/>
                  <a:pt x="9" y="4"/>
                </a:cubicBezTo>
                <a:cubicBezTo>
                  <a:pt x="8" y="4"/>
                  <a:pt x="8" y="4"/>
                  <a:pt x="8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20"/>
                  <a:pt x="1" y="20"/>
                  <a:pt x="1" y="20"/>
                </a:cubicBezTo>
                <a:cubicBezTo>
                  <a:pt x="2" y="20"/>
                  <a:pt x="3" y="21"/>
                  <a:pt x="3" y="21"/>
                </a:cubicBezTo>
                <a:cubicBezTo>
                  <a:pt x="4" y="21"/>
                  <a:pt x="5" y="21"/>
                  <a:pt x="6" y="21"/>
                </a:cubicBezTo>
                <a:cubicBezTo>
                  <a:pt x="7" y="21"/>
                  <a:pt x="7" y="22"/>
                  <a:pt x="7" y="22"/>
                </a:cubicBezTo>
                <a:cubicBezTo>
                  <a:pt x="8" y="22"/>
                  <a:pt x="8" y="22"/>
                  <a:pt x="9" y="22"/>
                </a:cubicBezTo>
                <a:cubicBezTo>
                  <a:pt x="9" y="22"/>
                  <a:pt x="10" y="22"/>
                  <a:pt x="10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2" y="22"/>
                  <a:pt x="13" y="23"/>
                </a:cubicBezTo>
                <a:cubicBezTo>
                  <a:pt x="13" y="24"/>
                  <a:pt x="14" y="24"/>
                  <a:pt x="14" y="24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4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4" y="22"/>
                  <a:pt x="15" y="2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0" name="Freeform 448">
            <a:extLst>
              <a:ext uri="{FF2B5EF4-FFF2-40B4-BE49-F238E27FC236}">
                <a16:creationId xmlns:a16="http://schemas.microsoft.com/office/drawing/2014/main" id="{EAF5089A-1627-4F46-95A7-7608F129EBBB}"/>
              </a:ext>
            </a:extLst>
          </p:cNvPr>
          <p:cNvSpPr>
            <a:spLocks/>
          </p:cNvSpPr>
          <p:nvPr/>
        </p:nvSpPr>
        <p:spPr bwMode="auto">
          <a:xfrm>
            <a:off x="9949444" y="3990043"/>
            <a:ext cx="531624" cy="265812"/>
          </a:xfrm>
          <a:custGeom>
            <a:avLst/>
            <a:gdLst>
              <a:gd name="T0" fmla="*/ 25 w 26"/>
              <a:gd name="T1" fmla="*/ 8 h 13"/>
              <a:gd name="T2" fmla="*/ 19 w 26"/>
              <a:gd name="T3" fmla="*/ 0 h 13"/>
              <a:gd name="T4" fmla="*/ 19 w 26"/>
              <a:gd name="T5" fmla="*/ 0 h 13"/>
              <a:gd name="T6" fmla="*/ 0 w 26"/>
              <a:gd name="T7" fmla="*/ 3 h 13"/>
              <a:gd name="T8" fmla="*/ 0 w 26"/>
              <a:gd name="T9" fmla="*/ 3 h 13"/>
              <a:gd name="T10" fmla="*/ 1 w 26"/>
              <a:gd name="T11" fmla="*/ 7 h 13"/>
              <a:gd name="T12" fmla="*/ 3 w 26"/>
              <a:gd name="T13" fmla="*/ 5 h 13"/>
              <a:gd name="T14" fmla="*/ 5 w 26"/>
              <a:gd name="T15" fmla="*/ 3 h 13"/>
              <a:gd name="T16" fmla="*/ 8 w 26"/>
              <a:gd name="T17" fmla="*/ 3 h 13"/>
              <a:gd name="T18" fmla="*/ 8 w 26"/>
              <a:gd name="T19" fmla="*/ 4 h 13"/>
              <a:gd name="T20" fmla="*/ 9 w 26"/>
              <a:gd name="T21" fmla="*/ 5 h 13"/>
              <a:gd name="T22" fmla="*/ 12 w 26"/>
              <a:gd name="T23" fmla="*/ 6 h 13"/>
              <a:gd name="T24" fmla="*/ 13 w 26"/>
              <a:gd name="T25" fmla="*/ 10 h 13"/>
              <a:gd name="T26" fmla="*/ 15 w 26"/>
              <a:gd name="T27" fmla="*/ 11 h 13"/>
              <a:gd name="T28" fmla="*/ 18 w 26"/>
              <a:gd name="T29" fmla="*/ 12 h 13"/>
              <a:gd name="T30" fmla="*/ 18 w 26"/>
              <a:gd name="T31" fmla="*/ 12 h 13"/>
              <a:gd name="T32" fmla="*/ 19 w 26"/>
              <a:gd name="T33" fmla="*/ 12 h 13"/>
              <a:gd name="T34" fmla="*/ 18 w 26"/>
              <a:gd name="T35" fmla="*/ 11 h 13"/>
              <a:gd name="T36" fmla="*/ 17 w 26"/>
              <a:gd name="T37" fmla="*/ 10 h 13"/>
              <a:gd name="T38" fmla="*/ 18 w 26"/>
              <a:gd name="T39" fmla="*/ 10 h 13"/>
              <a:gd name="T40" fmla="*/ 17 w 26"/>
              <a:gd name="T41" fmla="*/ 8 h 13"/>
              <a:gd name="T42" fmla="*/ 17 w 26"/>
              <a:gd name="T43" fmla="*/ 7 h 13"/>
              <a:gd name="T44" fmla="*/ 17 w 26"/>
              <a:gd name="T45" fmla="*/ 6 h 13"/>
              <a:gd name="T46" fmla="*/ 18 w 26"/>
              <a:gd name="T47" fmla="*/ 6 h 13"/>
              <a:gd name="T48" fmla="*/ 17 w 26"/>
              <a:gd name="T49" fmla="*/ 5 h 13"/>
              <a:gd name="T50" fmla="*/ 17 w 26"/>
              <a:gd name="T51" fmla="*/ 4 h 13"/>
              <a:gd name="T52" fmla="*/ 17 w 26"/>
              <a:gd name="T53" fmla="*/ 4 h 13"/>
              <a:gd name="T54" fmla="*/ 17 w 26"/>
              <a:gd name="T55" fmla="*/ 4 h 13"/>
              <a:gd name="T56" fmla="*/ 17 w 26"/>
              <a:gd name="T57" fmla="*/ 3 h 13"/>
              <a:gd name="T58" fmla="*/ 18 w 26"/>
              <a:gd name="T59" fmla="*/ 3 h 13"/>
              <a:gd name="T60" fmla="*/ 18 w 26"/>
              <a:gd name="T61" fmla="*/ 3 h 13"/>
              <a:gd name="T62" fmla="*/ 19 w 26"/>
              <a:gd name="T63" fmla="*/ 2 h 13"/>
              <a:gd name="T64" fmla="*/ 20 w 26"/>
              <a:gd name="T65" fmla="*/ 2 h 13"/>
              <a:gd name="T66" fmla="*/ 19 w 26"/>
              <a:gd name="T67" fmla="*/ 3 h 13"/>
              <a:gd name="T68" fmla="*/ 18 w 26"/>
              <a:gd name="T69" fmla="*/ 4 h 13"/>
              <a:gd name="T70" fmla="*/ 19 w 26"/>
              <a:gd name="T71" fmla="*/ 5 h 13"/>
              <a:gd name="T72" fmla="*/ 19 w 26"/>
              <a:gd name="T73" fmla="*/ 6 h 13"/>
              <a:gd name="T74" fmla="*/ 18 w 26"/>
              <a:gd name="T75" fmla="*/ 7 h 13"/>
              <a:gd name="T76" fmla="*/ 19 w 26"/>
              <a:gd name="T77" fmla="*/ 8 h 13"/>
              <a:gd name="T78" fmla="*/ 19 w 26"/>
              <a:gd name="T79" fmla="*/ 9 h 13"/>
              <a:gd name="T80" fmla="*/ 19 w 26"/>
              <a:gd name="T81" fmla="*/ 9 h 13"/>
              <a:gd name="T82" fmla="*/ 19 w 26"/>
              <a:gd name="T83" fmla="*/ 10 h 13"/>
              <a:gd name="T84" fmla="*/ 20 w 26"/>
              <a:gd name="T85" fmla="*/ 10 h 13"/>
              <a:gd name="T86" fmla="*/ 21 w 26"/>
              <a:gd name="T87" fmla="*/ 10 h 13"/>
              <a:gd name="T88" fmla="*/ 21 w 26"/>
              <a:gd name="T89" fmla="*/ 11 h 13"/>
              <a:gd name="T90" fmla="*/ 22 w 26"/>
              <a:gd name="T91" fmla="*/ 11 h 13"/>
              <a:gd name="T92" fmla="*/ 22 w 26"/>
              <a:gd name="T93" fmla="*/ 12 h 13"/>
              <a:gd name="T94" fmla="*/ 22 w 26"/>
              <a:gd name="T95" fmla="*/ 13 h 13"/>
              <a:gd name="T96" fmla="*/ 24 w 26"/>
              <a:gd name="T97" fmla="*/ 12 h 13"/>
              <a:gd name="T98" fmla="*/ 25 w 26"/>
              <a:gd name="T99" fmla="*/ 10 h 13"/>
              <a:gd name="T100" fmla="*/ 25 w 26"/>
              <a:gd name="T101" fmla="*/ 11 h 13"/>
              <a:gd name="T102" fmla="*/ 25 w 26"/>
              <a:gd name="T103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6" h="13">
                <a:moveTo>
                  <a:pt x="26" y="9"/>
                </a:moveTo>
                <a:cubicBezTo>
                  <a:pt x="25" y="8"/>
                  <a:pt x="25" y="8"/>
                  <a:pt x="25" y="8"/>
                </a:cubicBezTo>
                <a:cubicBezTo>
                  <a:pt x="22" y="9"/>
                  <a:pt x="22" y="9"/>
                  <a:pt x="22" y="9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3"/>
                  <a:pt x="0" y="3"/>
                  <a:pt x="0" y="3"/>
                </a:cubicBezTo>
                <a:cubicBezTo>
                  <a:pt x="1" y="7"/>
                  <a:pt x="1" y="7"/>
                  <a:pt x="1" y="7"/>
                </a:cubicBezTo>
                <a:cubicBezTo>
                  <a:pt x="0" y="3"/>
                  <a:pt x="0" y="3"/>
                  <a:pt x="0" y="3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2" y="6"/>
                  <a:pt x="2" y="6"/>
                  <a:pt x="3" y="5"/>
                </a:cubicBezTo>
                <a:cubicBezTo>
                  <a:pt x="3" y="4"/>
                  <a:pt x="3" y="4"/>
                  <a:pt x="3" y="4"/>
                </a:cubicBezTo>
                <a:cubicBezTo>
                  <a:pt x="4" y="3"/>
                  <a:pt x="5" y="3"/>
                  <a:pt x="5" y="3"/>
                </a:cubicBezTo>
                <a:cubicBezTo>
                  <a:pt x="5" y="3"/>
                  <a:pt x="6" y="3"/>
                  <a:pt x="7" y="3"/>
                </a:cubicBezTo>
                <a:cubicBezTo>
                  <a:pt x="7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4"/>
                </a:cubicBezTo>
                <a:cubicBezTo>
                  <a:pt x="8" y="4"/>
                  <a:pt x="8" y="4"/>
                  <a:pt x="9" y="4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10" y="5"/>
                  <a:pt x="10" y="5"/>
                </a:cubicBezTo>
                <a:cubicBezTo>
                  <a:pt x="11" y="6"/>
                  <a:pt x="11" y="6"/>
                  <a:pt x="12" y="6"/>
                </a:cubicBezTo>
                <a:cubicBezTo>
                  <a:pt x="12" y="6"/>
                  <a:pt x="13" y="7"/>
                  <a:pt x="13" y="8"/>
                </a:cubicBezTo>
                <a:cubicBezTo>
                  <a:pt x="13" y="9"/>
                  <a:pt x="12" y="9"/>
                  <a:pt x="13" y="10"/>
                </a:cubicBezTo>
                <a:cubicBezTo>
                  <a:pt x="13" y="11"/>
                  <a:pt x="13" y="11"/>
                  <a:pt x="14" y="11"/>
                </a:cubicBezTo>
                <a:cubicBezTo>
                  <a:pt x="14" y="10"/>
                  <a:pt x="14" y="11"/>
                  <a:pt x="15" y="11"/>
                </a:cubicBezTo>
                <a:cubicBezTo>
                  <a:pt x="16" y="12"/>
                  <a:pt x="17" y="11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9" y="12"/>
                  <a:pt x="19" y="12"/>
                </a:cubicBezTo>
                <a:cubicBezTo>
                  <a:pt x="19" y="13"/>
                  <a:pt x="19" y="13"/>
                  <a:pt x="19" y="12"/>
                </a:cubicBezTo>
                <a:cubicBezTo>
                  <a:pt x="19" y="12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9" y="11"/>
                  <a:pt x="18" y="11"/>
                </a:cubicBezTo>
                <a:cubicBezTo>
                  <a:pt x="18" y="11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10"/>
                  <a:pt x="18" y="11"/>
                  <a:pt x="18" y="10"/>
                </a:cubicBezTo>
                <a:cubicBezTo>
                  <a:pt x="19" y="10"/>
                  <a:pt x="18" y="10"/>
                  <a:pt x="18" y="9"/>
                </a:cubicBezTo>
                <a:cubicBezTo>
                  <a:pt x="17" y="9"/>
                  <a:pt x="17" y="9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9" y="2"/>
                </a:cubicBezTo>
                <a:cubicBezTo>
                  <a:pt x="19" y="1"/>
                  <a:pt x="19" y="1"/>
                  <a:pt x="19" y="2"/>
                </a:cubicBezTo>
                <a:cubicBezTo>
                  <a:pt x="19" y="2"/>
                  <a:pt x="20" y="2"/>
                  <a:pt x="20" y="2"/>
                </a:cubicBezTo>
                <a:cubicBezTo>
                  <a:pt x="20" y="2"/>
                  <a:pt x="19" y="2"/>
                  <a:pt x="19" y="2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3"/>
                  <a:pt x="18" y="3"/>
                  <a:pt x="18" y="4"/>
                </a:cubicBezTo>
                <a:cubicBezTo>
                  <a:pt x="18" y="4"/>
                  <a:pt x="18" y="5"/>
                  <a:pt x="18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8" y="6"/>
                  <a:pt x="19" y="6"/>
                </a:cubicBezTo>
                <a:cubicBezTo>
                  <a:pt x="19" y="7"/>
                  <a:pt x="19" y="7"/>
                  <a:pt x="19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8"/>
                  <a:pt x="18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20" y="8"/>
                </a:cubicBezTo>
                <a:cubicBezTo>
                  <a:pt x="20" y="8"/>
                  <a:pt x="20" y="9"/>
                  <a:pt x="19" y="9"/>
                </a:cubicBezTo>
                <a:cubicBezTo>
                  <a:pt x="19" y="8"/>
                  <a:pt x="19" y="8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0"/>
                  <a:pt x="20" y="11"/>
                  <a:pt x="20" y="11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1" y="10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1"/>
                  <a:pt x="22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2"/>
                </a:cubicBezTo>
                <a:cubicBezTo>
                  <a:pt x="21" y="12"/>
                  <a:pt x="21" y="12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2"/>
                  <a:pt x="21" y="13"/>
                  <a:pt x="2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3" y="12"/>
                  <a:pt x="23" y="12"/>
                  <a:pt x="24" y="12"/>
                </a:cubicBezTo>
                <a:cubicBezTo>
                  <a:pt x="24" y="12"/>
                  <a:pt x="24" y="12"/>
                  <a:pt x="25" y="11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6" y="9"/>
                  <a:pt x="26" y="9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1" name="Freeform 449">
            <a:extLst>
              <a:ext uri="{FF2B5EF4-FFF2-40B4-BE49-F238E27FC236}">
                <a16:creationId xmlns:a16="http://schemas.microsoft.com/office/drawing/2014/main" id="{14C5F070-6647-48C8-82DD-2A4FBEAEDF5C}"/>
              </a:ext>
            </a:extLst>
          </p:cNvPr>
          <p:cNvSpPr>
            <a:spLocks/>
          </p:cNvSpPr>
          <p:nvPr/>
        </p:nvSpPr>
        <p:spPr bwMode="auto">
          <a:xfrm>
            <a:off x="8017877" y="2979958"/>
            <a:ext cx="859462" cy="708832"/>
          </a:xfrm>
          <a:custGeom>
            <a:avLst/>
            <a:gdLst>
              <a:gd name="T0" fmla="*/ 34 w 42"/>
              <a:gd name="T1" fmla="*/ 6 h 35"/>
              <a:gd name="T2" fmla="*/ 31 w 42"/>
              <a:gd name="T3" fmla="*/ 5 h 35"/>
              <a:gd name="T4" fmla="*/ 30 w 42"/>
              <a:gd name="T5" fmla="*/ 5 h 35"/>
              <a:gd name="T6" fmla="*/ 29 w 42"/>
              <a:gd name="T7" fmla="*/ 3 h 35"/>
              <a:gd name="T8" fmla="*/ 28 w 42"/>
              <a:gd name="T9" fmla="*/ 4 h 35"/>
              <a:gd name="T10" fmla="*/ 24 w 42"/>
              <a:gd name="T11" fmla="*/ 3 h 35"/>
              <a:gd name="T12" fmla="*/ 21 w 42"/>
              <a:gd name="T13" fmla="*/ 2 h 35"/>
              <a:gd name="T14" fmla="*/ 19 w 42"/>
              <a:gd name="T15" fmla="*/ 1 h 35"/>
              <a:gd name="T16" fmla="*/ 19 w 42"/>
              <a:gd name="T17" fmla="*/ 1 h 35"/>
              <a:gd name="T18" fmla="*/ 10 w 42"/>
              <a:gd name="T19" fmla="*/ 0 h 35"/>
              <a:gd name="T20" fmla="*/ 10 w 42"/>
              <a:gd name="T21" fmla="*/ 0 h 35"/>
              <a:gd name="T22" fmla="*/ 9 w 42"/>
              <a:gd name="T23" fmla="*/ 2 h 35"/>
              <a:gd name="T24" fmla="*/ 10 w 42"/>
              <a:gd name="T25" fmla="*/ 2 h 35"/>
              <a:gd name="T26" fmla="*/ 10 w 42"/>
              <a:gd name="T27" fmla="*/ 2 h 35"/>
              <a:gd name="T28" fmla="*/ 10 w 42"/>
              <a:gd name="T29" fmla="*/ 3 h 35"/>
              <a:gd name="T30" fmla="*/ 10 w 42"/>
              <a:gd name="T31" fmla="*/ 4 h 35"/>
              <a:gd name="T32" fmla="*/ 10 w 42"/>
              <a:gd name="T33" fmla="*/ 5 h 35"/>
              <a:gd name="T34" fmla="*/ 10 w 42"/>
              <a:gd name="T35" fmla="*/ 5 h 35"/>
              <a:gd name="T36" fmla="*/ 11 w 42"/>
              <a:gd name="T37" fmla="*/ 6 h 35"/>
              <a:gd name="T38" fmla="*/ 11 w 42"/>
              <a:gd name="T39" fmla="*/ 7 h 35"/>
              <a:gd name="T40" fmla="*/ 11 w 42"/>
              <a:gd name="T41" fmla="*/ 8 h 35"/>
              <a:gd name="T42" fmla="*/ 12 w 42"/>
              <a:gd name="T43" fmla="*/ 13 h 35"/>
              <a:gd name="T44" fmla="*/ 12 w 42"/>
              <a:gd name="T45" fmla="*/ 14 h 35"/>
              <a:gd name="T46" fmla="*/ 12 w 42"/>
              <a:gd name="T47" fmla="*/ 18 h 35"/>
              <a:gd name="T48" fmla="*/ 12 w 42"/>
              <a:gd name="T49" fmla="*/ 22 h 35"/>
              <a:gd name="T50" fmla="*/ 12 w 42"/>
              <a:gd name="T51" fmla="*/ 35 h 35"/>
              <a:gd name="T52" fmla="*/ 36 w 42"/>
              <a:gd name="T53" fmla="*/ 34 h 35"/>
              <a:gd name="T54" fmla="*/ 36 w 42"/>
              <a:gd name="T55" fmla="*/ 33 h 35"/>
              <a:gd name="T56" fmla="*/ 34 w 42"/>
              <a:gd name="T57" fmla="*/ 31 h 35"/>
              <a:gd name="T58" fmla="*/ 31 w 42"/>
              <a:gd name="T59" fmla="*/ 29 h 35"/>
              <a:gd name="T60" fmla="*/ 30 w 42"/>
              <a:gd name="T61" fmla="*/ 27 h 35"/>
              <a:gd name="T62" fmla="*/ 29 w 42"/>
              <a:gd name="T63" fmla="*/ 24 h 35"/>
              <a:gd name="T64" fmla="*/ 29 w 42"/>
              <a:gd name="T65" fmla="*/ 20 h 35"/>
              <a:gd name="T66" fmla="*/ 31 w 42"/>
              <a:gd name="T67" fmla="*/ 19 h 35"/>
              <a:gd name="T68" fmla="*/ 32 w 42"/>
              <a:gd name="T69" fmla="*/ 15 h 35"/>
              <a:gd name="T70" fmla="*/ 33 w 42"/>
              <a:gd name="T71" fmla="*/ 13 h 35"/>
              <a:gd name="T72" fmla="*/ 37 w 42"/>
              <a:gd name="T73" fmla="*/ 9 h 35"/>
              <a:gd name="T74" fmla="*/ 42 w 42"/>
              <a:gd name="T75" fmla="*/ 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2" h="35">
                <a:moveTo>
                  <a:pt x="40" y="5"/>
                </a:moveTo>
                <a:cubicBezTo>
                  <a:pt x="38" y="5"/>
                  <a:pt x="37" y="6"/>
                  <a:pt x="34" y="6"/>
                </a:cubicBezTo>
                <a:cubicBezTo>
                  <a:pt x="34" y="6"/>
                  <a:pt x="34" y="6"/>
                  <a:pt x="33" y="6"/>
                </a:cubicBezTo>
                <a:cubicBezTo>
                  <a:pt x="33" y="5"/>
                  <a:pt x="32" y="5"/>
                  <a:pt x="31" y="5"/>
                </a:cubicBezTo>
                <a:cubicBezTo>
                  <a:pt x="31" y="5"/>
                  <a:pt x="31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29" y="5"/>
                  <a:pt x="29" y="5"/>
                  <a:pt x="29" y="4"/>
                </a:cubicBezTo>
                <a:cubicBezTo>
                  <a:pt x="30" y="4"/>
                  <a:pt x="30" y="4"/>
                  <a:pt x="29" y="3"/>
                </a:cubicBezTo>
                <a:cubicBezTo>
                  <a:pt x="29" y="2"/>
                  <a:pt x="29" y="3"/>
                  <a:pt x="29" y="3"/>
                </a:cubicBezTo>
                <a:cubicBezTo>
                  <a:pt x="29" y="3"/>
                  <a:pt x="28" y="3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6" y="3"/>
                  <a:pt x="24" y="3"/>
                </a:cubicBezTo>
                <a:cubicBezTo>
                  <a:pt x="24" y="3"/>
                  <a:pt x="24" y="2"/>
                  <a:pt x="23" y="2"/>
                </a:cubicBezTo>
                <a:cubicBezTo>
                  <a:pt x="22" y="2"/>
                  <a:pt x="21" y="2"/>
                  <a:pt x="21" y="2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1"/>
                  <a:pt x="19" y="1"/>
                  <a:pt x="19" y="1"/>
                </a:cubicBezTo>
                <a:cubicBezTo>
                  <a:pt x="19" y="1"/>
                  <a:pt x="19" y="0"/>
                  <a:pt x="19" y="0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8" y="1"/>
                  <a:pt x="18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6" y="0"/>
                  <a:pt x="0" y="0"/>
                </a:cubicBezTo>
                <a:cubicBezTo>
                  <a:pt x="5" y="0"/>
                  <a:pt x="9" y="0"/>
                  <a:pt x="10" y="0"/>
                </a:cubicBezTo>
                <a:cubicBezTo>
                  <a:pt x="10" y="0"/>
                  <a:pt x="10" y="1"/>
                  <a:pt x="10" y="1"/>
                </a:cubicBezTo>
                <a:cubicBezTo>
                  <a:pt x="10" y="1"/>
                  <a:pt x="10" y="1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6"/>
                  <a:pt x="10" y="6"/>
                </a:cubicBezTo>
                <a:cubicBezTo>
                  <a:pt x="10" y="6"/>
                  <a:pt x="10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8"/>
                  <a:pt x="11" y="8"/>
                </a:cubicBezTo>
                <a:cubicBezTo>
                  <a:pt x="11" y="9"/>
                  <a:pt x="12" y="11"/>
                  <a:pt x="12" y="12"/>
                </a:cubicBezTo>
                <a:cubicBezTo>
                  <a:pt x="12" y="12"/>
                  <a:pt x="12" y="12"/>
                  <a:pt x="12" y="13"/>
                </a:cubicBezTo>
                <a:cubicBezTo>
                  <a:pt x="12" y="13"/>
                  <a:pt x="12" y="13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2" y="15"/>
                  <a:pt x="12" y="16"/>
                </a:cubicBezTo>
                <a:cubicBezTo>
                  <a:pt x="12" y="16"/>
                  <a:pt x="12" y="17"/>
                  <a:pt x="12" y="18"/>
                </a:cubicBezTo>
                <a:cubicBezTo>
                  <a:pt x="12" y="18"/>
                  <a:pt x="12" y="19"/>
                  <a:pt x="12" y="19"/>
                </a:cubicBezTo>
                <a:cubicBezTo>
                  <a:pt x="12" y="20"/>
                  <a:pt x="12" y="21"/>
                  <a:pt x="12" y="22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35"/>
                  <a:pt x="12" y="35"/>
                  <a:pt x="12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3"/>
                  <a:pt x="36" y="33"/>
                  <a:pt x="36" y="33"/>
                </a:cubicBezTo>
                <a:cubicBezTo>
                  <a:pt x="35" y="33"/>
                  <a:pt x="35" y="32"/>
                  <a:pt x="35" y="32"/>
                </a:cubicBezTo>
                <a:cubicBezTo>
                  <a:pt x="35" y="32"/>
                  <a:pt x="35" y="32"/>
                  <a:pt x="34" y="31"/>
                </a:cubicBezTo>
                <a:cubicBezTo>
                  <a:pt x="33" y="31"/>
                  <a:pt x="33" y="31"/>
                  <a:pt x="33" y="30"/>
                </a:cubicBezTo>
                <a:cubicBezTo>
                  <a:pt x="33" y="30"/>
                  <a:pt x="32" y="29"/>
                  <a:pt x="31" y="29"/>
                </a:cubicBezTo>
                <a:cubicBezTo>
                  <a:pt x="30" y="29"/>
                  <a:pt x="30" y="29"/>
                  <a:pt x="30" y="28"/>
                </a:cubicBezTo>
                <a:cubicBezTo>
                  <a:pt x="30" y="28"/>
                  <a:pt x="30" y="27"/>
                  <a:pt x="30" y="27"/>
                </a:cubicBezTo>
                <a:cubicBezTo>
                  <a:pt x="29" y="27"/>
                  <a:pt x="29" y="27"/>
                  <a:pt x="29" y="26"/>
                </a:cubicBezTo>
                <a:cubicBezTo>
                  <a:pt x="29" y="26"/>
                  <a:pt x="29" y="25"/>
                  <a:pt x="29" y="24"/>
                </a:cubicBezTo>
                <a:cubicBezTo>
                  <a:pt x="30" y="24"/>
                  <a:pt x="30" y="23"/>
                  <a:pt x="29" y="23"/>
                </a:cubicBezTo>
                <a:cubicBezTo>
                  <a:pt x="29" y="23"/>
                  <a:pt x="29" y="21"/>
                  <a:pt x="29" y="20"/>
                </a:cubicBezTo>
                <a:cubicBezTo>
                  <a:pt x="29" y="20"/>
                  <a:pt x="30" y="21"/>
                  <a:pt x="31" y="20"/>
                </a:cubicBezTo>
                <a:cubicBezTo>
                  <a:pt x="31" y="19"/>
                  <a:pt x="31" y="19"/>
                  <a:pt x="31" y="19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4"/>
                  <a:pt x="32" y="13"/>
                  <a:pt x="33" y="13"/>
                </a:cubicBezTo>
                <a:cubicBezTo>
                  <a:pt x="34" y="12"/>
                  <a:pt x="35" y="12"/>
                  <a:pt x="35" y="11"/>
                </a:cubicBezTo>
                <a:cubicBezTo>
                  <a:pt x="35" y="10"/>
                  <a:pt x="36" y="9"/>
                  <a:pt x="37" y="9"/>
                </a:cubicBezTo>
                <a:cubicBezTo>
                  <a:pt x="38" y="8"/>
                  <a:pt x="39" y="7"/>
                  <a:pt x="40" y="7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6"/>
                  <a:pt x="42" y="5"/>
                  <a:pt x="40" y="5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" name="Freeform 450">
            <a:extLst>
              <a:ext uri="{FF2B5EF4-FFF2-40B4-BE49-F238E27FC236}">
                <a16:creationId xmlns:a16="http://schemas.microsoft.com/office/drawing/2014/main" id="{26C12831-A71F-44C2-910A-17965FBCEF2A}"/>
              </a:ext>
            </a:extLst>
          </p:cNvPr>
          <p:cNvSpPr>
            <a:spLocks/>
          </p:cNvSpPr>
          <p:nvPr/>
        </p:nvSpPr>
        <p:spPr bwMode="auto">
          <a:xfrm>
            <a:off x="6555908" y="2740725"/>
            <a:ext cx="1080969" cy="726552"/>
          </a:xfrm>
          <a:custGeom>
            <a:avLst/>
            <a:gdLst>
              <a:gd name="T0" fmla="*/ 0 w 53"/>
              <a:gd name="T1" fmla="*/ 0 h 36"/>
              <a:gd name="T2" fmla="*/ 4 w 53"/>
              <a:gd name="T3" fmla="*/ 1 h 36"/>
              <a:gd name="T4" fmla="*/ 3 w 53"/>
              <a:gd name="T5" fmla="*/ 4 h 36"/>
              <a:gd name="T6" fmla="*/ 3 w 53"/>
              <a:gd name="T7" fmla="*/ 4 h 36"/>
              <a:gd name="T8" fmla="*/ 2 w 53"/>
              <a:gd name="T9" fmla="*/ 6 h 36"/>
              <a:gd name="T10" fmla="*/ 2 w 53"/>
              <a:gd name="T11" fmla="*/ 7 h 36"/>
              <a:gd name="T12" fmla="*/ 4 w 53"/>
              <a:gd name="T13" fmla="*/ 9 h 36"/>
              <a:gd name="T14" fmla="*/ 4 w 53"/>
              <a:gd name="T15" fmla="*/ 10 h 36"/>
              <a:gd name="T16" fmla="*/ 5 w 53"/>
              <a:gd name="T17" fmla="*/ 12 h 36"/>
              <a:gd name="T18" fmla="*/ 5 w 53"/>
              <a:gd name="T19" fmla="*/ 12 h 36"/>
              <a:gd name="T20" fmla="*/ 5 w 53"/>
              <a:gd name="T21" fmla="*/ 14 h 36"/>
              <a:gd name="T22" fmla="*/ 6 w 53"/>
              <a:gd name="T23" fmla="*/ 15 h 36"/>
              <a:gd name="T24" fmla="*/ 6 w 53"/>
              <a:gd name="T25" fmla="*/ 16 h 36"/>
              <a:gd name="T26" fmla="*/ 7 w 53"/>
              <a:gd name="T27" fmla="*/ 19 h 36"/>
              <a:gd name="T28" fmla="*/ 5 w 53"/>
              <a:gd name="T29" fmla="*/ 21 h 36"/>
              <a:gd name="T30" fmla="*/ 5 w 53"/>
              <a:gd name="T31" fmla="*/ 22 h 36"/>
              <a:gd name="T32" fmla="*/ 5 w 53"/>
              <a:gd name="T33" fmla="*/ 23 h 36"/>
              <a:gd name="T34" fmla="*/ 6 w 53"/>
              <a:gd name="T35" fmla="*/ 23 h 36"/>
              <a:gd name="T36" fmla="*/ 7 w 53"/>
              <a:gd name="T37" fmla="*/ 23 h 36"/>
              <a:gd name="T38" fmla="*/ 7 w 53"/>
              <a:gd name="T39" fmla="*/ 24 h 36"/>
              <a:gd name="T40" fmla="*/ 7 w 53"/>
              <a:gd name="T41" fmla="*/ 28 h 36"/>
              <a:gd name="T42" fmla="*/ 8 w 53"/>
              <a:gd name="T43" fmla="*/ 28 h 36"/>
              <a:gd name="T44" fmla="*/ 9 w 53"/>
              <a:gd name="T45" fmla="*/ 30 h 36"/>
              <a:gd name="T46" fmla="*/ 9 w 53"/>
              <a:gd name="T47" fmla="*/ 30 h 36"/>
              <a:gd name="T48" fmla="*/ 9 w 53"/>
              <a:gd name="T49" fmla="*/ 31 h 36"/>
              <a:gd name="T50" fmla="*/ 10 w 53"/>
              <a:gd name="T51" fmla="*/ 32 h 36"/>
              <a:gd name="T52" fmla="*/ 13 w 53"/>
              <a:gd name="T53" fmla="*/ 32 h 36"/>
              <a:gd name="T54" fmla="*/ 14 w 53"/>
              <a:gd name="T55" fmla="*/ 33 h 36"/>
              <a:gd name="T56" fmla="*/ 15 w 53"/>
              <a:gd name="T57" fmla="*/ 33 h 36"/>
              <a:gd name="T58" fmla="*/ 17 w 53"/>
              <a:gd name="T59" fmla="*/ 33 h 36"/>
              <a:gd name="T60" fmla="*/ 17 w 53"/>
              <a:gd name="T61" fmla="*/ 34 h 36"/>
              <a:gd name="T62" fmla="*/ 17 w 53"/>
              <a:gd name="T63" fmla="*/ 34 h 36"/>
              <a:gd name="T64" fmla="*/ 17 w 53"/>
              <a:gd name="T65" fmla="*/ 34 h 36"/>
              <a:gd name="T66" fmla="*/ 17 w 53"/>
              <a:gd name="T67" fmla="*/ 34 h 36"/>
              <a:gd name="T68" fmla="*/ 17 w 53"/>
              <a:gd name="T69" fmla="*/ 34 h 36"/>
              <a:gd name="T70" fmla="*/ 19 w 53"/>
              <a:gd name="T71" fmla="*/ 31 h 36"/>
              <a:gd name="T72" fmla="*/ 50 w 53"/>
              <a:gd name="T73" fmla="*/ 35 h 36"/>
              <a:gd name="T74" fmla="*/ 50 w 53"/>
              <a:gd name="T75" fmla="*/ 35 h 36"/>
              <a:gd name="T76" fmla="*/ 51 w 53"/>
              <a:gd name="T77" fmla="*/ 29 h 36"/>
              <a:gd name="T78" fmla="*/ 51 w 53"/>
              <a:gd name="T79" fmla="*/ 29 h 36"/>
              <a:gd name="T80" fmla="*/ 51 w 53"/>
              <a:gd name="T81" fmla="*/ 29 h 36"/>
              <a:gd name="T82" fmla="*/ 4 w 53"/>
              <a:gd name="T83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" h="36">
                <a:moveTo>
                  <a:pt x="4" y="1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1"/>
                  <a:pt x="1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3" y="3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3"/>
                  <a:pt x="4" y="2"/>
                  <a:pt x="4" y="2"/>
                </a:cubicBezTo>
                <a:cubicBezTo>
                  <a:pt x="4" y="2"/>
                  <a:pt x="3" y="3"/>
                  <a:pt x="3" y="4"/>
                </a:cubicBezTo>
                <a:cubicBezTo>
                  <a:pt x="3" y="4"/>
                  <a:pt x="3" y="4"/>
                  <a:pt x="3" y="5"/>
                </a:cubicBezTo>
                <a:cubicBezTo>
                  <a:pt x="3" y="5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7"/>
                  <a:pt x="2" y="7"/>
                  <a:pt x="2" y="7"/>
                </a:cubicBezTo>
                <a:cubicBezTo>
                  <a:pt x="3" y="8"/>
                  <a:pt x="3" y="8"/>
                  <a:pt x="3" y="9"/>
                </a:cubicBezTo>
                <a:cubicBezTo>
                  <a:pt x="3" y="9"/>
                  <a:pt x="4" y="9"/>
                  <a:pt x="4" y="9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1"/>
                  <a:pt x="4" y="11"/>
                </a:cubicBezTo>
                <a:cubicBezTo>
                  <a:pt x="5" y="11"/>
                  <a:pt x="5" y="11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6" y="12"/>
                  <a:pt x="5" y="13"/>
                </a:cubicBezTo>
                <a:cubicBezTo>
                  <a:pt x="5" y="13"/>
                  <a:pt x="5" y="14"/>
                  <a:pt x="5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7"/>
                  <a:pt x="6" y="17"/>
                </a:cubicBezTo>
                <a:cubicBezTo>
                  <a:pt x="7" y="18"/>
                  <a:pt x="7" y="18"/>
                  <a:pt x="7" y="19"/>
                </a:cubicBezTo>
                <a:cubicBezTo>
                  <a:pt x="7" y="19"/>
                  <a:pt x="7" y="19"/>
                  <a:pt x="6" y="20"/>
                </a:cubicBezTo>
                <a:cubicBezTo>
                  <a:pt x="6" y="20"/>
                  <a:pt x="6" y="20"/>
                  <a:pt x="5" y="21"/>
                </a:cubicBezTo>
                <a:cubicBezTo>
                  <a:pt x="5" y="21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7"/>
                  <a:pt x="7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9" y="29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1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1"/>
                  <a:pt x="9" y="32"/>
                  <a:pt x="10" y="32"/>
                </a:cubicBezTo>
                <a:cubicBezTo>
                  <a:pt x="10" y="32"/>
                  <a:pt x="11" y="33"/>
                  <a:pt x="12" y="33"/>
                </a:cubicBezTo>
                <a:cubicBezTo>
                  <a:pt x="13" y="33"/>
                  <a:pt x="13" y="32"/>
                  <a:pt x="13" y="32"/>
                </a:cubicBezTo>
                <a:cubicBezTo>
                  <a:pt x="13" y="32"/>
                  <a:pt x="14" y="32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6" y="33"/>
                  <a:pt x="16" y="33"/>
                </a:cubicBezTo>
                <a:cubicBezTo>
                  <a:pt x="16" y="33"/>
                  <a:pt x="17" y="33"/>
                  <a:pt x="17" y="33"/>
                </a:cubicBezTo>
                <a:cubicBezTo>
                  <a:pt x="17" y="33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1"/>
                  <a:pt x="19" y="31"/>
                  <a:pt x="19" y="31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6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2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2" y="22"/>
                  <a:pt x="53" y="10"/>
                  <a:pt x="53" y="10"/>
                </a:cubicBezTo>
                <a:cubicBezTo>
                  <a:pt x="53" y="10"/>
                  <a:pt x="52" y="22"/>
                  <a:pt x="51" y="29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20" y="6"/>
                  <a:pt x="4" y="1"/>
                </a:cubicBezTo>
                <a:close/>
              </a:path>
            </a:pathLst>
          </a:custGeom>
          <a:solidFill>
            <a:schemeClr val="tx1">
              <a:alpha val="25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3" name="Freeform 451">
            <a:extLst>
              <a:ext uri="{FF2B5EF4-FFF2-40B4-BE49-F238E27FC236}">
                <a16:creationId xmlns:a16="http://schemas.microsoft.com/office/drawing/2014/main" id="{FD5734DB-569D-4DD1-8909-3C3852FD065B}"/>
              </a:ext>
            </a:extLst>
          </p:cNvPr>
          <p:cNvSpPr>
            <a:spLocks/>
          </p:cNvSpPr>
          <p:nvPr/>
        </p:nvSpPr>
        <p:spPr bwMode="auto">
          <a:xfrm>
            <a:off x="7592578" y="2944516"/>
            <a:ext cx="673390" cy="425299"/>
          </a:xfrm>
          <a:custGeom>
            <a:avLst/>
            <a:gdLst>
              <a:gd name="T0" fmla="*/ 33 w 33"/>
              <a:gd name="T1" fmla="*/ 17 h 21"/>
              <a:gd name="T2" fmla="*/ 33 w 33"/>
              <a:gd name="T3" fmla="*/ 16 h 21"/>
              <a:gd name="T4" fmla="*/ 33 w 33"/>
              <a:gd name="T5" fmla="*/ 15 h 21"/>
              <a:gd name="T6" fmla="*/ 33 w 33"/>
              <a:gd name="T7" fmla="*/ 15 h 21"/>
              <a:gd name="T8" fmla="*/ 32 w 33"/>
              <a:gd name="T9" fmla="*/ 10 h 21"/>
              <a:gd name="T10" fmla="*/ 32 w 33"/>
              <a:gd name="T11" fmla="*/ 9 h 21"/>
              <a:gd name="T12" fmla="*/ 32 w 33"/>
              <a:gd name="T13" fmla="*/ 9 h 21"/>
              <a:gd name="T14" fmla="*/ 32 w 33"/>
              <a:gd name="T15" fmla="*/ 8 h 21"/>
              <a:gd name="T16" fmla="*/ 32 w 33"/>
              <a:gd name="T17" fmla="*/ 8 h 21"/>
              <a:gd name="T18" fmla="*/ 31 w 33"/>
              <a:gd name="T19" fmla="*/ 8 h 21"/>
              <a:gd name="T20" fmla="*/ 31 w 33"/>
              <a:gd name="T21" fmla="*/ 8 h 21"/>
              <a:gd name="T22" fmla="*/ 31 w 33"/>
              <a:gd name="T23" fmla="*/ 7 h 21"/>
              <a:gd name="T24" fmla="*/ 31 w 33"/>
              <a:gd name="T25" fmla="*/ 7 h 21"/>
              <a:gd name="T26" fmla="*/ 31 w 33"/>
              <a:gd name="T27" fmla="*/ 7 h 21"/>
              <a:gd name="T28" fmla="*/ 31 w 33"/>
              <a:gd name="T29" fmla="*/ 7 h 21"/>
              <a:gd name="T30" fmla="*/ 31 w 33"/>
              <a:gd name="T31" fmla="*/ 7 h 21"/>
              <a:gd name="T32" fmla="*/ 31 w 33"/>
              <a:gd name="T33" fmla="*/ 6 h 21"/>
              <a:gd name="T34" fmla="*/ 31 w 33"/>
              <a:gd name="T35" fmla="*/ 5 h 21"/>
              <a:gd name="T36" fmla="*/ 31 w 33"/>
              <a:gd name="T37" fmla="*/ 5 h 21"/>
              <a:gd name="T38" fmla="*/ 31 w 33"/>
              <a:gd name="T39" fmla="*/ 5 h 21"/>
              <a:gd name="T40" fmla="*/ 31 w 33"/>
              <a:gd name="T41" fmla="*/ 5 h 21"/>
              <a:gd name="T42" fmla="*/ 31 w 33"/>
              <a:gd name="T43" fmla="*/ 5 h 21"/>
              <a:gd name="T44" fmla="*/ 31 w 33"/>
              <a:gd name="T45" fmla="*/ 5 h 21"/>
              <a:gd name="T46" fmla="*/ 31 w 33"/>
              <a:gd name="T47" fmla="*/ 4 h 21"/>
              <a:gd name="T48" fmla="*/ 31 w 33"/>
              <a:gd name="T49" fmla="*/ 4 h 21"/>
              <a:gd name="T50" fmla="*/ 31 w 33"/>
              <a:gd name="T51" fmla="*/ 4 h 21"/>
              <a:gd name="T52" fmla="*/ 30 w 33"/>
              <a:gd name="T53" fmla="*/ 4 h 21"/>
              <a:gd name="T54" fmla="*/ 31 w 33"/>
              <a:gd name="T55" fmla="*/ 3 h 21"/>
              <a:gd name="T56" fmla="*/ 31 w 33"/>
              <a:gd name="T57" fmla="*/ 3 h 21"/>
              <a:gd name="T58" fmla="*/ 31 w 33"/>
              <a:gd name="T59" fmla="*/ 2 h 21"/>
              <a:gd name="T60" fmla="*/ 21 w 33"/>
              <a:gd name="T61" fmla="*/ 2 h 21"/>
              <a:gd name="T62" fmla="*/ 2 w 33"/>
              <a:gd name="T63" fmla="*/ 0 h 21"/>
              <a:gd name="T64" fmla="*/ 0 w 33"/>
              <a:gd name="T65" fmla="*/ 19 h 21"/>
              <a:gd name="T66" fmla="*/ 9 w 33"/>
              <a:gd name="T67" fmla="*/ 20 h 21"/>
              <a:gd name="T68" fmla="*/ 33 w 33"/>
              <a:gd name="T69" fmla="*/ 21 h 21"/>
              <a:gd name="T70" fmla="*/ 33 w 33"/>
              <a:gd name="T71" fmla="*/ 20 h 21"/>
              <a:gd name="T72" fmla="*/ 33 w 33"/>
              <a:gd name="T73" fmla="*/ 1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" h="21">
                <a:moveTo>
                  <a:pt x="33" y="17"/>
                </a:moveTo>
                <a:cubicBezTo>
                  <a:pt x="33" y="17"/>
                  <a:pt x="33" y="16"/>
                  <a:pt x="33" y="16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2" y="13"/>
                  <a:pt x="32" y="11"/>
                  <a:pt x="32" y="10"/>
                </a:cubicBezTo>
                <a:cubicBezTo>
                  <a:pt x="32" y="10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6"/>
                </a:cubicBezTo>
                <a:cubicBezTo>
                  <a:pt x="31" y="6"/>
                  <a:pt x="31" y="6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4"/>
                  <a:pt x="31" y="4"/>
                  <a:pt x="31" y="4"/>
                </a:cubicBezTo>
                <a:cubicBezTo>
                  <a:pt x="31" y="4"/>
                  <a:pt x="31" y="4"/>
                  <a:pt x="31" y="4"/>
                </a:cubicBezTo>
                <a:cubicBezTo>
                  <a:pt x="31" y="4"/>
                  <a:pt x="31" y="4"/>
                  <a:pt x="31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2"/>
                  <a:pt x="31" y="2"/>
                </a:cubicBezTo>
                <a:cubicBezTo>
                  <a:pt x="30" y="2"/>
                  <a:pt x="26" y="2"/>
                  <a:pt x="21" y="2"/>
                </a:cubicBezTo>
                <a:cubicBezTo>
                  <a:pt x="15" y="1"/>
                  <a:pt x="7" y="1"/>
                  <a:pt x="2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2" y="20"/>
                  <a:pt x="6" y="20"/>
                  <a:pt x="9" y="20"/>
                </a:cubicBezTo>
                <a:cubicBezTo>
                  <a:pt x="20" y="21"/>
                  <a:pt x="33" y="21"/>
                  <a:pt x="33" y="21"/>
                </a:cubicBezTo>
                <a:cubicBezTo>
                  <a:pt x="33" y="21"/>
                  <a:pt x="33" y="20"/>
                  <a:pt x="33" y="20"/>
                </a:cubicBezTo>
                <a:cubicBezTo>
                  <a:pt x="33" y="19"/>
                  <a:pt x="33" y="18"/>
                  <a:pt x="33" y="17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9525">
            <a:solidFill>
              <a:schemeClr val="bg1">
                <a:lumMod val="85000"/>
                <a:alpha val="4000"/>
              </a:schemeClr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Freeform 452">
            <a:extLst>
              <a:ext uri="{FF2B5EF4-FFF2-40B4-BE49-F238E27FC236}">
                <a16:creationId xmlns:a16="http://schemas.microsoft.com/office/drawing/2014/main" id="{5130A735-17FF-446E-B918-DE2EB1A48242}"/>
              </a:ext>
            </a:extLst>
          </p:cNvPr>
          <p:cNvSpPr>
            <a:spLocks/>
          </p:cNvSpPr>
          <p:nvPr/>
        </p:nvSpPr>
        <p:spPr bwMode="auto">
          <a:xfrm>
            <a:off x="7592578" y="2944516"/>
            <a:ext cx="673390" cy="425299"/>
          </a:xfrm>
          <a:custGeom>
            <a:avLst/>
            <a:gdLst>
              <a:gd name="T0" fmla="*/ 33 w 33"/>
              <a:gd name="T1" fmla="*/ 17 h 21"/>
              <a:gd name="T2" fmla="*/ 33 w 33"/>
              <a:gd name="T3" fmla="*/ 16 h 21"/>
              <a:gd name="T4" fmla="*/ 33 w 33"/>
              <a:gd name="T5" fmla="*/ 15 h 21"/>
              <a:gd name="T6" fmla="*/ 33 w 33"/>
              <a:gd name="T7" fmla="*/ 15 h 21"/>
              <a:gd name="T8" fmla="*/ 32 w 33"/>
              <a:gd name="T9" fmla="*/ 10 h 21"/>
              <a:gd name="T10" fmla="*/ 32 w 33"/>
              <a:gd name="T11" fmla="*/ 9 h 21"/>
              <a:gd name="T12" fmla="*/ 32 w 33"/>
              <a:gd name="T13" fmla="*/ 9 h 21"/>
              <a:gd name="T14" fmla="*/ 32 w 33"/>
              <a:gd name="T15" fmla="*/ 8 h 21"/>
              <a:gd name="T16" fmla="*/ 32 w 33"/>
              <a:gd name="T17" fmla="*/ 8 h 21"/>
              <a:gd name="T18" fmla="*/ 31 w 33"/>
              <a:gd name="T19" fmla="*/ 8 h 21"/>
              <a:gd name="T20" fmla="*/ 31 w 33"/>
              <a:gd name="T21" fmla="*/ 8 h 21"/>
              <a:gd name="T22" fmla="*/ 31 w 33"/>
              <a:gd name="T23" fmla="*/ 7 h 21"/>
              <a:gd name="T24" fmla="*/ 31 w 33"/>
              <a:gd name="T25" fmla="*/ 7 h 21"/>
              <a:gd name="T26" fmla="*/ 31 w 33"/>
              <a:gd name="T27" fmla="*/ 7 h 21"/>
              <a:gd name="T28" fmla="*/ 31 w 33"/>
              <a:gd name="T29" fmla="*/ 7 h 21"/>
              <a:gd name="T30" fmla="*/ 31 w 33"/>
              <a:gd name="T31" fmla="*/ 7 h 21"/>
              <a:gd name="T32" fmla="*/ 31 w 33"/>
              <a:gd name="T33" fmla="*/ 6 h 21"/>
              <a:gd name="T34" fmla="*/ 31 w 33"/>
              <a:gd name="T35" fmla="*/ 5 h 21"/>
              <a:gd name="T36" fmla="*/ 31 w 33"/>
              <a:gd name="T37" fmla="*/ 5 h 21"/>
              <a:gd name="T38" fmla="*/ 31 w 33"/>
              <a:gd name="T39" fmla="*/ 5 h 21"/>
              <a:gd name="T40" fmla="*/ 31 w 33"/>
              <a:gd name="T41" fmla="*/ 5 h 21"/>
              <a:gd name="T42" fmla="*/ 31 w 33"/>
              <a:gd name="T43" fmla="*/ 5 h 21"/>
              <a:gd name="T44" fmla="*/ 31 w 33"/>
              <a:gd name="T45" fmla="*/ 5 h 21"/>
              <a:gd name="T46" fmla="*/ 31 w 33"/>
              <a:gd name="T47" fmla="*/ 4 h 21"/>
              <a:gd name="T48" fmla="*/ 31 w 33"/>
              <a:gd name="T49" fmla="*/ 4 h 21"/>
              <a:gd name="T50" fmla="*/ 31 w 33"/>
              <a:gd name="T51" fmla="*/ 4 h 21"/>
              <a:gd name="T52" fmla="*/ 30 w 33"/>
              <a:gd name="T53" fmla="*/ 4 h 21"/>
              <a:gd name="T54" fmla="*/ 31 w 33"/>
              <a:gd name="T55" fmla="*/ 3 h 21"/>
              <a:gd name="T56" fmla="*/ 31 w 33"/>
              <a:gd name="T57" fmla="*/ 3 h 21"/>
              <a:gd name="T58" fmla="*/ 31 w 33"/>
              <a:gd name="T59" fmla="*/ 2 h 21"/>
              <a:gd name="T60" fmla="*/ 21 w 33"/>
              <a:gd name="T61" fmla="*/ 2 h 21"/>
              <a:gd name="T62" fmla="*/ 2 w 33"/>
              <a:gd name="T63" fmla="*/ 0 h 21"/>
              <a:gd name="T64" fmla="*/ 0 w 33"/>
              <a:gd name="T65" fmla="*/ 19 h 21"/>
              <a:gd name="T66" fmla="*/ 9 w 33"/>
              <a:gd name="T67" fmla="*/ 20 h 21"/>
              <a:gd name="T68" fmla="*/ 33 w 33"/>
              <a:gd name="T69" fmla="*/ 21 h 21"/>
              <a:gd name="T70" fmla="*/ 33 w 33"/>
              <a:gd name="T71" fmla="*/ 20 h 21"/>
              <a:gd name="T72" fmla="*/ 33 w 33"/>
              <a:gd name="T73" fmla="*/ 1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" h="21">
                <a:moveTo>
                  <a:pt x="33" y="17"/>
                </a:moveTo>
                <a:cubicBezTo>
                  <a:pt x="33" y="17"/>
                  <a:pt x="33" y="16"/>
                  <a:pt x="33" y="16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2" y="13"/>
                  <a:pt x="32" y="11"/>
                  <a:pt x="32" y="10"/>
                </a:cubicBezTo>
                <a:cubicBezTo>
                  <a:pt x="32" y="10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6"/>
                </a:cubicBezTo>
                <a:cubicBezTo>
                  <a:pt x="31" y="6"/>
                  <a:pt x="31" y="6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4"/>
                  <a:pt x="31" y="4"/>
                  <a:pt x="31" y="4"/>
                </a:cubicBezTo>
                <a:cubicBezTo>
                  <a:pt x="31" y="4"/>
                  <a:pt x="31" y="4"/>
                  <a:pt x="31" y="4"/>
                </a:cubicBezTo>
                <a:cubicBezTo>
                  <a:pt x="31" y="4"/>
                  <a:pt x="31" y="4"/>
                  <a:pt x="31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2"/>
                  <a:pt x="31" y="2"/>
                </a:cubicBezTo>
                <a:cubicBezTo>
                  <a:pt x="30" y="2"/>
                  <a:pt x="26" y="2"/>
                  <a:pt x="21" y="2"/>
                </a:cubicBezTo>
                <a:cubicBezTo>
                  <a:pt x="15" y="1"/>
                  <a:pt x="7" y="1"/>
                  <a:pt x="2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2" y="20"/>
                  <a:pt x="6" y="20"/>
                  <a:pt x="9" y="20"/>
                </a:cubicBezTo>
                <a:cubicBezTo>
                  <a:pt x="20" y="21"/>
                  <a:pt x="33" y="21"/>
                  <a:pt x="33" y="21"/>
                </a:cubicBezTo>
                <a:cubicBezTo>
                  <a:pt x="33" y="21"/>
                  <a:pt x="33" y="20"/>
                  <a:pt x="33" y="20"/>
                </a:cubicBezTo>
                <a:cubicBezTo>
                  <a:pt x="33" y="19"/>
                  <a:pt x="33" y="18"/>
                  <a:pt x="33" y="17"/>
                </a:cubicBez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5" name="Freeform 453">
            <a:extLst>
              <a:ext uri="{FF2B5EF4-FFF2-40B4-BE49-F238E27FC236}">
                <a16:creationId xmlns:a16="http://schemas.microsoft.com/office/drawing/2014/main" id="{D94F7EF5-6288-49C2-A059-C3424D0B1924}"/>
              </a:ext>
            </a:extLst>
          </p:cNvPr>
          <p:cNvSpPr>
            <a:spLocks/>
          </p:cNvSpPr>
          <p:nvPr/>
        </p:nvSpPr>
        <p:spPr bwMode="auto">
          <a:xfrm>
            <a:off x="6316680" y="2740725"/>
            <a:ext cx="629091" cy="992364"/>
          </a:xfrm>
          <a:custGeom>
            <a:avLst/>
            <a:gdLst>
              <a:gd name="T0" fmla="*/ 29 w 31"/>
              <a:gd name="T1" fmla="*/ 34 h 49"/>
              <a:gd name="T2" fmla="*/ 29 w 31"/>
              <a:gd name="T3" fmla="*/ 34 h 49"/>
              <a:gd name="T4" fmla="*/ 29 w 31"/>
              <a:gd name="T5" fmla="*/ 34 h 49"/>
              <a:gd name="T6" fmla="*/ 29 w 31"/>
              <a:gd name="T7" fmla="*/ 34 h 49"/>
              <a:gd name="T8" fmla="*/ 28 w 31"/>
              <a:gd name="T9" fmla="*/ 33 h 49"/>
              <a:gd name="T10" fmla="*/ 27 w 31"/>
              <a:gd name="T11" fmla="*/ 33 h 49"/>
              <a:gd name="T12" fmla="*/ 26 w 31"/>
              <a:gd name="T13" fmla="*/ 32 h 49"/>
              <a:gd name="T14" fmla="*/ 25 w 31"/>
              <a:gd name="T15" fmla="*/ 32 h 49"/>
              <a:gd name="T16" fmla="*/ 24 w 31"/>
              <a:gd name="T17" fmla="*/ 33 h 49"/>
              <a:gd name="T18" fmla="*/ 22 w 31"/>
              <a:gd name="T19" fmla="*/ 32 h 49"/>
              <a:gd name="T20" fmla="*/ 21 w 31"/>
              <a:gd name="T21" fmla="*/ 31 h 49"/>
              <a:gd name="T22" fmla="*/ 21 w 31"/>
              <a:gd name="T23" fmla="*/ 30 h 49"/>
              <a:gd name="T24" fmla="*/ 21 w 31"/>
              <a:gd name="T25" fmla="*/ 30 h 49"/>
              <a:gd name="T26" fmla="*/ 20 w 31"/>
              <a:gd name="T27" fmla="*/ 29 h 49"/>
              <a:gd name="T28" fmla="*/ 20 w 31"/>
              <a:gd name="T29" fmla="*/ 28 h 49"/>
              <a:gd name="T30" fmla="*/ 19 w 31"/>
              <a:gd name="T31" fmla="*/ 25 h 49"/>
              <a:gd name="T32" fmla="*/ 19 w 31"/>
              <a:gd name="T33" fmla="*/ 23 h 49"/>
              <a:gd name="T34" fmla="*/ 18 w 31"/>
              <a:gd name="T35" fmla="*/ 23 h 49"/>
              <a:gd name="T36" fmla="*/ 17 w 31"/>
              <a:gd name="T37" fmla="*/ 24 h 49"/>
              <a:gd name="T38" fmla="*/ 17 w 31"/>
              <a:gd name="T39" fmla="*/ 22 h 49"/>
              <a:gd name="T40" fmla="*/ 19 w 31"/>
              <a:gd name="T41" fmla="*/ 19 h 49"/>
              <a:gd name="T42" fmla="*/ 18 w 31"/>
              <a:gd name="T43" fmla="*/ 17 h 49"/>
              <a:gd name="T44" fmla="*/ 18 w 31"/>
              <a:gd name="T45" fmla="*/ 16 h 49"/>
              <a:gd name="T46" fmla="*/ 18 w 31"/>
              <a:gd name="T47" fmla="*/ 14 h 49"/>
              <a:gd name="T48" fmla="*/ 17 w 31"/>
              <a:gd name="T49" fmla="*/ 12 h 49"/>
              <a:gd name="T50" fmla="*/ 17 w 31"/>
              <a:gd name="T51" fmla="*/ 12 h 49"/>
              <a:gd name="T52" fmla="*/ 16 w 31"/>
              <a:gd name="T53" fmla="*/ 10 h 49"/>
              <a:gd name="T54" fmla="*/ 16 w 31"/>
              <a:gd name="T55" fmla="*/ 9 h 49"/>
              <a:gd name="T56" fmla="*/ 14 w 31"/>
              <a:gd name="T57" fmla="*/ 7 h 49"/>
              <a:gd name="T58" fmla="*/ 14 w 31"/>
              <a:gd name="T59" fmla="*/ 6 h 49"/>
              <a:gd name="T60" fmla="*/ 14 w 31"/>
              <a:gd name="T61" fmla="*/ 6 h 49"/>
              <a:gd name="T62" fmla="*/ 15 w 31"/>
              <a:gd name="T63" fmla="*/ 5 h 49"/>
              <a:gd name="T64" fmla="*/ 15 w 31"/>
              <a:gd name="T65" fmla="*/ 4 h 49"/>
              <a:gd name="T66" fmla="*/ 13 w 31"/>
              <a:gd name="T67" fmla="*/ 1 h 49"/>
              <a:gd name="T68" fmla="*/ 6 w 31"/>
              <a:gd name="T69" fmla="*/ 19 h 49"/>
              <a:gd name="T70" fmla="*/ 6 w 31"/>
              <a:gd name="T71" fmla="*/ 20 h 49"/>
              <a:gd name="T72" fmla="*/ 7 w 31"/>
              <a:gd name="T73" fmla="*/ 21 h 49"/>
              <a:gd name="T74" fmla="*/ 8 w 31"/>
              <a:gd name="T75" fmla="*/ 23 h 49"/>
              <a:gd name="T76" fmla="*/ 7 w 31"/>
              <a:gd name="T77" fmla="*/ 23 h 49"/>
              <a:gd name="T78" fmla="*/ 7 w 31"/>
              <a:gd name="T79" fmla="*/ 24 h 49"/>
              <a:gd name="T80" fmla="*/ 6 w 31"/>
              <a:gd name="T81" fmla="*/ 24 h 49"/>
              <a:gd name="T82" fmla="*/ 5 w 31"/>
              <a:gd name="T83" fmla="*/ 25 h 49"/>
              <a:gd name="T84" fmla="*/ 5 w 31"/>
              <a:gd name="T85" fmla="*/ 27 h 49"/>
              <a:gd name="T86" fmla="*/ 4 w 31"/>
              <a:gd name="T87" fmla="*/ 29 h 49"/>
              <a:gd name="T88" fmla="*/ 3 w 31"/>
              <a:gd name="T89" fmla="*/ 30 h 49"/>
              <a:gd name="T90" fmla="*/ 3 w 31"/>
              <a:gd name="T91" fmla="*/ 32 h 49"/>
              <a:gd name="T92" fmla="*/ 13 w 31"/>
              <a:gd name="T93" fmla="*/ 47 h 49"/>
              <a:gd name="T94" fmla="*/ 31 w 31"/>
              <a:gd name="T95" fmla="*/ 34 h 49"/>
              <a:gd name="T96" fmla="*/ 31 w 31"/>
              <a:gd name="T97" fmla="*/ 34 h 49"/>
              <a:gd name="T98" fmla="*/ 29 w 31"/>
              <a:gd name="T99" fmla="*/ 3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1" h="49">
                <a:moveTo>
                  <a:pt x="29" y="34"/>
                </a:move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3"/>
                  <a:pt x="29" y="33"/>
                  <a:pt x="28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3"/>
                  <a:pt x="27" y="33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2"/>
                  <a:pt x="26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3" y="33"/>
                  <a:pt x="23" y="33"/>
                  <a:pt x="23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0" y="29"/>
                  <a:pt x="20" y="29"/>
                </a:cubicBezTo>
                <a:cubicBezTo>
                  <a:pt x="20" y="29"/>
                  <a:pt x="20" y="29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9" y="28"/>
                  <a:pt x="19" y="28"/>
                  <a:pt x="19" y="27"/>
                </a:cubicBezTo>
                <a:cubicBezTo>
                  <a:pt x="19" y="27"/>
                  <a:pt x="19" y="26"/>
                  <a:pt x="19" y="25"/>
                </a:cubicBezTo>
                <a:cubicBezTo>
                  <a:pt x="19" y="25"/>
                  <a:pt x="19" y="25"/>
                  <a:pt x="19" y="24"/>
                </a:cubicBezTo>
                <a:cubicBezTo>
                  <a:pt x="19" y="24"/>
                  <a:pt x="19" y="24"/>
                  <a:pt x="19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3"/>
                  <a:pt x="19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4"/>
                  <a:pt x="17" y="24"/>
                  <a:pt x="17" y="24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1"/>
                  <a:pt x="18" y="20"/>
                </a:cubicBezTo>
                <a:cubicBezTo>
                  <a:pt x="18" y="20"/>
                  <a:pt x="18" y="20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8"/>
                  <a:pt x="19" y="18"/>
                  <a:pt x="18" y="17"/>
                </a:cubicBezTo>
                <a:cubicBezTo>
                  <a:pt x="18" y="17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4"/>
                </a:cubicBezTo>
                <a:cubicBezTo>
                  <a:pt x="18" y="14"/>
                  <a:pt x="17" y="14"/>
                  <a:pt x="17" y="14"/>
                </a:cubicBezTo>
                <a:cubicBezTo>
                  <a:pt x="17" y="13"/>
                  <a:pt x="18" y="13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1"/>
                  <a:pt x="17" y="11"/>
                  <a:pt x="16" y="11"/>
                </a:cubicBezTo>
                <a:cubicBezTo>
                  <a:pt x="16" y="11"/>
                  <a:pt x="16" y="10"/>
                  <a:pt x="16" y="10"/>
                </a:cubicBezTo>
                <a:cubicBezTo>
                  <a:pt x="16" y="10"/>
                  <a:pt x="16" y="10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9"/>
                </a:cubicBezTo>
                <a:cubicBezTo>
                  <a:pt x="15" y="8"/>
                  <a:pt x="15" y="8"/>
                  <a:pt x="14" y="7"/>
                </a:cubicBezTo>
                <a:cubicBezTo>
                  <a:pt x="14" y="7"/>
                  <a:pt x="14" y="7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6" y="1"/>
                  <a:pt x="16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2" y="0"/>
                  <a:pt x="12" y="0"/>
                  <a:pt x="12" y="0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20"/>
                </a:cubicBezTo>
                <a:cubicBezTo>
                  <a:pt x="7" y="20"/>
                  <a:pt x="7" y="20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2"/>
                  <a:pt x="7" y="22"/>
                  <a:pt x="8" y="22"/>
                </a:cubicBezTo>
                <a:cubicBezTo>
                  <a:pt x="8" y="22"/>
                  <a:pt x="8" y="23"/>
                  <a:pt x="8" y="23"/>
                </a:cubicBezTo>
                <a:cubicBezTo>
                  <a:pt x="8" y="23"/>
                  <a:pt x="8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4"/>
                  <a:pt x="7" y="24"/>
                </a:cubicBezTo>
                <a:cubicBezTo>
                  <a:pt x="7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6"/>
                  <a:pt x="5" y="27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8"/>
                  <a:pt x="4" y="29"/>
                  <a:pt x="4" y="29"/>
                </a:cubicBezTo>
                <a:cubicBezTo>
                  <a:pt x="4" y="29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1"/>
                  <a:pt x="3" y="31"/>
                </a:cubicBezTo>
                <a:cubicBezTo>
                  <a:pt x="3" y="31"/>
                  <a:pt x="3" y="32"/>
                  <a:pt x="3" y="32"/>
                </a:cubicBezTo>
                <a:cubicBezTo>
                  <a:pt x="0" y="43"/>
                  <a:pt x="0" y="43"/>
                  <a:pt x="0" y="43"/>
                </a:cubicBezTo>
                <a:cubicBezTo>
                  <a:pt x="13" y="47"/>
                  <a:pt x="13" y="47"/>
                  <a:pt x="13" y="47"/>
                </a:cubicBezTo>
                <a:cubicBezTo>
                  <a:pt x="27" y="49"/>
                  <a:pt x="27" y="49"/>
                  <a:pt x="27" y="49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0" y="34"/>
                  <a:pt x="30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6" name="Freeform 454">
            <a:extLst>
              <a:ext uri="{FF2B5EF4-FFF2-40B4-BE49-F238E27FC236}">
                <a16:creationId xmlns:a16="http://schemas.microsoft.com/office/drawing/2014/main" id="{2DAF9D68-C702-4315-953F-118D5E767D4B}"/>
              </a:ext>
            </a:extLst>
          </p:cNvPr>
          <p:cNvSpPr>
            <a:spLocks/>
          </p:cNvSpPr>
          <p:nvPr/>
        </p:nvSpPr>
        <p:spPr bwMode="auto">
          <a:xfrm>
            <a:off x="5581264" y="2900212"/>
            <a:ext cx="894903" cy="708832"/>
          </a:xfrm>
          <a:custGeom>
            <a:avLst/>
            <a:gdLst>
              <a:gd name="T0" fmla="*/ 43 w 44"/>
              <a:gd name="T1" fmla="*/ 12 h 35"/>
              <a:gd name="T2" fmla="*/ 34 w 44"/>
              <a:gd name="T3" fmla="*/ 8 h 35"/>
              <a:gd name="T4" fmla="*/ 33 w 44"/>
              <a:gd name="T5" fmla="*/ 8 h 35"/>
              <a:gd name="T6" fmla="*/ 31 w 44"/>
              <a:gd name="T7" fmla="*/ 9 h 35"/>
              <a:gd name="T8" fmla="*/ 31 w 44"/>
              <a:gd name="T9" fmla="*/ 8 h 35"/>
              <a:gd name="T10" fmla="*/ 30 w 44"/>
              <a:gd name="T11" fmla="*/ 8 h 35"/>
              <a:gd name="T12" fmla="*/ 25 w 44"/>
              <a:gd name="T13" fmla="*/ 8 h 35"/>
              <a:gd name="T14" fmla="*/ 23 w 44"/>
              <a:gd name="T15" fmla="*/ 8 h 35"/>
              <a:gd name="T16" fmla="*/ 21 w 44"/>
              <a:gd name="T17" fmla="*/ 7 h 35"/>
              <a:gd name="T18" fmla="*/ 19 w 44"/>
              <a:gd name="T19" fmla="*/ 7 h 35"/>
              <a:gd name="T20" fmla="*/ 17 w 44"/>
              <a:gd name="T21" fmla="*/ 6 h 35"/>
              <a:gd name="T22" fmla="*/ 17 w 44"/>
              <a:gd name="T23" fmla="*/ 5 h 35"/>
              <a:gd name="T24" fmla="*/ 17 w 44"/>
              <a:gd name="T25" fmla="*/ 3 h 35"/>
              <a:gd name="T26" fmla="*/ 15 w 44"/>
              <a:gd name="T27" fmla="*/ 2 h 35"/>
              <a:gd name="T28" fmla="*/ 12 w 44"/>
              <a:gd name="T29" fmla="*/ 1 h 35"/>
              <a:gd name="T30" fmla="*/ 12 w 44"/>
              <a:gd name="T31" fmla="*/ 2 h 35"/>
              <a:gd name="T32" fmla="*/ 10 w 44"/>
              <a:gd name="T33" fmla="*/ 5 h 35"/>
              <a:gd name="T34" fmla="*/ 10 w 44"/>
              <a:gd name="T35" fmla="*/ 6 h 35"/>
              <a:gd name="T36" fmla="*/ 8 w 44"/>
              <a:gd name="T37" fmla="*/ 9 h 35"/>
              <a:gd name="T38" fmla="*/ 7 w 44"/>
              <a:gd name="T39" fmla="*/ 11 h 35"/>
              <a:gd name="T40" fmla="*/ 7 w 44"/>
              <a:gd name="T41" fmla="*/ 12 h 35"/>
              <a:gd name="T42" fmla="*/ 6 w 44"/>
              <a:gd name="T43" fmla="*/ 14 h 35"/>
              <a:gd name="T44" fmla="*/ 5 w 44"/>
              <a:gd name="T45" fmla="*/ 15 h 35"/>
              <a:gd name="T46" fmla="*/ 4 w 44"/>
              <a:gd name="T47" fmla="*/ 17 h 35"/>
              <a:gd name="T48" fmla="*/ 3 w 44"/>
              <a:gd name="T49" fmla="*/ 18 h 35"/>
              <a:gd name="T50" fmla="*/ 3 w 44"/>
              <a:gd name="T51" fmla="*/ 19 h 35"/>
              <a:gd name="T52" fmla="*/ 1 w 44"/>
              <a:gd name="T53" fmla="*/ 19 h 35"/>
              <a:gd name="T54" fmla="*/ 2 w 44"/>
              <a:gd name="T55" fmla="*/ 22 h 35"/>
              <a:gd name="T56" fmla="*/ 1 w 44"/>
              <a:gd name="T57" fmla="*/ 24 h 35"/>
              <a:gd name="T58" fmla="*/ 1 w 44"/>
              <a:gd name="T59" fmla="*/ 26 h 35"/>
              <a:gd name="T60" fmla="*/ 36 w 44"/>
              <a:gd name="T61" fmla="*/ 35 h 35"/>
              <a:gd name="T62" fmla="*/ 39 w 44"/>
              <a:gd name="T63" fmla="*/ 23 h 35"/>
              <a:gd name="T64" fmla="*/ 40 w 44"/>
              <a:gd name="T65" fmla="*/ 21 h 35"/>
              <a:gd name="T66" fmla="*/ 41 w 44"/>
              <a:gd name="T67" fmla="*/ 18 h 35"/>
              <a:gd name="T68" fmla="*/ 42 w 44"/>
              <a:gd name="T69" fmla="*/ 16 h 35"/>
              <a:gd name="T70" fmla="*/ 43 w 44"/>
              <a:gd name="T71" fmla="*/ 15 h 35"/>
              <a:gd name="T72" fmla="*/ 43 w 44"/>
              <a:gd name="T73" fmla="*/ 1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4" h="35">
                <a:moveTo>
                  <a:pt x="43" y="13"/>
                </a:moveTo>
                <a:cubicBezTo>
                  <a:pt x="43" y="13"/>
                  <a:pt x="43" y="13"/>
                  <a:pt x="43" y="12"/>
                </a:cubicBezTo>
                <a:cubicBezTo>
                  <a:pt x="42" y="12"/>
                  <a:pt x="42" y="11"/>
                  <a:pt x="42" y="11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1" y="9"/>
                  <a:pt x="31" y="9"/>
                </a:cubicBezTo>
                <a:cubicBezTo>
                  <a:pt x="31" y="9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29" y="9"/>
                  <a:pt x="27" y="9"/>
                  <a:pt x="26" y="8"/>
                </a:cubicBezTo>
                <a:cubicBezTo>
                  <a:pt x="26" y="8"/>
                  <a:pt x="25" y="8"/>
                  <a:pt x="25" y="8"/>
                </a:cubicBezTo>
                <a:cubicBezTo>
                  <a:pt x="24" y="8"/>
                  <a:pt x="24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2" y="7"/>
                  <a:pt x="22" y="7"/>
                </a:cubicBezTo>
                <a:cubicBezTo>
                  <a:pt x="22" y="7"/>
                  <a:pt x="21" y="7"/>
                  <a:pt x="21" y="7"/>
                </a:cubicBezTo>
                <a:cubicBezTo>
                  <a:pt x="21" y="7"/>
                  <a:pt x="21" y="7"/>
                  <a:pt x="20" y="7"/>
                </a:cubicBezTo>
                <a:cubicBezTo>
                  <a:pt x="20" y="7"/>
                  <a:pt x="20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8" y="7"/>
                  <a:pt x="18" y="6"/>
                  <a:pt x="17" y="6"/>
                </a:cubicBezTo>
                <a:cubicBezTo>
                  <a:pt x="17" y="6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6" y="2"/>
                  <a:pt x="15" y="2"/>
                </a:cubicBezTo>
                <a:cubicBezTo>
                  <a:pt x="15" y="2"/>
                  <a:pt x="14" y="2"/>
                  <a:pt x="14" y="1"/>
                </a:cubicBezTo>
                <a:cubicBezTo>
                  <a:pt x="13" y="1"/>
                  <a:pt x="12" y="1"/>
                  <a:pt x="12" y="1"/>
                </a:cubicBezTo>
                <a:cubicBezTo>
                  <a:pt x="12" y="1"/>
                  <a:pt x="12" y="0"/>
                  <a:pt x="12" y="1"/>
                </a:cubicBezTo>
                <a:cubicBezTo>
                  <a:pt x="12" y="1"/>
                  <a:pt x="12" y="1"/>
                  <a:pt x="12" y="2"/>
                </a:cubicBezTo>
                <a:cubicBezTo>
                  <a:pt x="12" y="2"/>
                  <a:pt x="12" y="3"/>
                  <a:pt x="11" y="3"/>
                </a:cubicBezTo>
                <a:cubicBezTo>
                  <a:pt x="11" y="4"/>
                  <a:pt x="10" y="5"/>
                  <a:pt x="10" y="5"/>
                </a:cubicBezTo>
                <a:cubicBezTo>
                  <a:pt x="10" y="5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9" y="7"/>
                  <a:pt x="9" y="7"/>
                </a:cubicBezTo>
                <a:cubicBezTo>
                  <a:pt x="9" y="8"/>
                  <a:pt x="8" y="8"/>
                  <a:pt x="8" y="9"/>
                </a:cubicBezTo>
                <a:cubicBezTo>
                  <a:pt x="8" y="9"/>
                  <a:pt x="8" y="10"/>
                  <a:pt x="8" y="10"/>
                </a:cubicBezTo>
                <a:cubicBezTo>
                  <a:pt x="8" y="11"/>
                  <a:pt x="7" y="11"/>
                  <a:pt x="7" y="11"/>
                </a:cubicBezTo>
                <a:cubicBezTo>
                  <a:pt x="7" y="11"/>
                  <a:pt x="7" y="11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3"/>
                  <a:pt x="6" y="13"/>
                  <a:pt x="6" y="13"/>
                </a:cubicBezTo>
                <a:cubicBezTo>
                  <a:pt x="6" y="13"/>
                  <a:pt x="7" y="14"/>
                  <a:pt x="6" y="14"/>
                </a:cubicBezTo>
                <a:cubicBezTo>
                  <a:pt x="6" y="14"/>
                  <a:pt x="6" y="14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4" y="16"/>
                  <a:pt x="4" y="16"/>
                </a:cubicBezTo>
                <a:cubicBezTo>
                  <a:pt x="4" y="16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3" y="17"/>
                  <a:pt x="3" y="18"/>
                  <a:pt x="3" y="18"/>
                </a:cubicBezTo>
                <a:cubicBezTo>
                  <a:pt x="3" y="18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20"/>
                  <a:pt x="2" y="20"/>
                </a:cubicBezTo>
                <a:cubicBezTo>
                  <a:pt x="2" y="20"/>
                  <a:pt x="1" y="19"/>
                  <a:pt x="1" y="19"/>
                </a:cubicBezTo>
                <a:cubicBezTo>
                  <a:pt x="1" y="20"/>
                  <a:pt x="0" y="20"/>
                  <a:pt x="1" y="21"/>
                </a:cubicBezTo>
                <a:cubicBezTo>
                  <a:pt x="1" y="21"/>
                  <a:pt x="2" y="21"/>
                  <a:pt x="2" y="22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3"/>
                  <a:pt x="1" y="23"/>
                  <a:pt x="1" y="24"/>
                </a:cubicBezTo>
                <a:cubicBezTo>
                  <a:pt x="1" y="24"/>
                  <a:pt x="1" y="25"/>
                  <a:pt x="1" y="25"/>
                </a:cubicBezTo>
                <a:cubicBezTo>
                  <a:pt x="1" y="25"/>
                  <a:pt x="1" y="25"/>
                  <a:pt x="1" y="26"/>
                </a:cubicBezTo>
                <a:cubicBezTo>
                  <a:pt x="21" y="31"/>
                  <a:pt x="21" y="31"/>
                  <a:pt x="21" y="31"/>
                </a:cubicBezTo>
                <a:cubicBezTo>
                  <a:pt x="36" y="35"/>
                  <a:pt x="36" y="35"/>
                  <a:pt x="36" y="35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3"/>
                  <a:pt x="39" y="23"/>
                </a:cubicBezTo>
                <a:cubicBezTo>
                  <a:pt x="39" y="23"/>
                  <a:pt x="39" y="22"/>
                  <a:pt x="39" y="22"/>
                </a:cubicBezTo>
                <a:cubicBezTo>
                  <a:pt x="39" y="22"/>
                  <a:pt x="40" y="21"/>
                  <a:pt x="40" y="21"/>
                </a:cubicBezTo>
                <a:cubicBezTo>
                  <a:pt x="40" y="21"/>
                  <a:pt x="40" y="20"/>
                  <a:pt x="40" y="20"/>
                </a:cubicBezTo>
                <a:cubicBezTo>
                  <a:pt x="40" y="20"/>
                  <a:pt x="41" y="18"/>
                  <a:pt x="41" y="18"/>
                </a:cubicBezTo>
                <a:cubicBezTo>
                  <a:pt x="41" y="18"/>
                  <a:pt x="42" y="17"/>
                  <a:pt x="42" y="17"/>
                </a:cubicBezTo>
                <a:cubicBezTo>
                  <a:pt x="42" y="17"/>
                  <a:pt x="42" y="16"/>
                  <a:pt x="42" y="16"/>
                </a:cubicBezTo>
                <a:cubicBezTo>
                  <a:pt x="42" y="16"/>
                  <a:pt x="43" y="16"/>
                  <a:pt x="43" y="16"/>
                </a:cubicBezTo>
                <a:cubicBezTo>
                  <a:pt x="43" y="15"/>
                  <a:pt x="43" y="15"/>
                  <a:pt x="43" y="15"/>
                </a:cubicBezTo>
                <a:cubicBezTo>
                  <a:pt x="44" y="15"/>
                  <a:pt x="44" y="15"/>
                  <a:pt x="44" y="14"/>
                </a:cubicBezTo>
                <a:cubicBezTo>
                  <a:pt x="43" y="14"/>
                  <a:pt x="43" y="13"/>
                  <a:pt x="43" y="13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" name="Freeform 455">
            <a:extLst>
              <a:ext uri="{FF2B5EF4-FFF2-40B4-BE49-F238E27FC236}">
                <a16:creationId xmlns:a16="http://schemas.microsoft.com/office/drawing/2014/main" id="{10484C6C-5E82-4E18-B9FC-B04CF5E413BE}"/>
              </a:ext>
            </a:extLst>
          </p:cNvPr>
          <p:cNvSpPr>
            <a:spLocks/>
          </p:cNvSpPr>
          <p:nvPr/>
        </p:nvSpPr>
        <p:spPr bwMode="auto">
          <a:xfrm>
            <a:off x="5829355" y="2616679"/>
            <a:ext cx="726553" cy="505045"/>
          </a:xfrm>
          <a:custGeom>
            <a:avLst/>
            <a:gdLst>
              <a:gd name="T0" fmla="*/ 5 w 36"/>
              <a:gd name="T1" fmla="*/ 19 h 25"/>
              <a:gd name="T2" fmla="*/ 6 w 36"/>
              <a:gd name="T3" fmla="*/ 20 h 25"/>
              <a:gd name="T4" fmla="*/ 8 w 36"/>
              <a:gd name="T5" fmla="*/ 21 h 25"/>
              <a:gd name="T6" fmla="*/ 10 w 36"/>
              <a:gd name="T7" fmla="*/ 21 h 25"/>
              <a:gd name="T8" fmla="*/ 11 w 36"/>
              <a:gd name="T9" fmla="*/ 22 h 25"/>
              <a:gd name="T10" fmla="*/ 13 w 36"/>
              <a:gd name="T11" fmla="*/ 22 h 25"/>
              <a:gd name="T12" fmla="*/ 15 w 36"/>
              <a:gd name="T13" fmla="*/ 22 h 25"/>
              <a:gd name="T14" fmla="*/ 18 w 36"/>
              <a:gd name="T15" fmla="*/ 22 h 25"/>
              <a:gd name="T16" fmla="*/ 19 w 36"/>
              <a:gd name="T17" fmla="*/ 22 h 25"/>
              <a:gd name="T18" fmla="*/ 20 w 36"/>
              <a:gd name="T19" fmla="*/ 22 h 25"/>
              <a:gd name="T20" fmla="*/ 20 w 36"/>
              <a:gd name="T21" fmla="*/ 22 h 25"/>
              <a:gd name="T22" fmla="*/ 21 w 36"/>
              <a:gd name="T23" fmla="*/ 22 h 25"/>
              <a:gd name="T24" fmla="*/ 21 w 36"/>
              <a:gd name="T25" fmla="*/ 22 h 25"/>
              <a:gd name="T26" fmla="*/ 30 w 36"/>
              <a:gd name="T27" fmla="*/ 25 h 25"/>
              <a:gd name="T28" fmla="*/ 30 w 36"/>
              <a:gd name="T29" fmla="*/ 25 h 25"/>
              <a:gd name="T30" fmla="*/ 12 w 36"/>
              <a:gd name="T31" fmla="*/ 0 h 25"/>
              <a:gd name="T32" fmla="*/ 12 w 36"/>
              <a:gd name="T33" fmla="*/ 2 h 25"/>
              <a:gd name="T34" fmla="*/ 12 w 36"/>
              <a:gd name="T35" fmla="*/ 2 h 25"/>
              <a:gd name="T36" fmla="*/ 13 w 36"/>
              <a:gd name="T37" fmla="*/ 3 h 25"/>
              <a:gd name="T38" fmla="*/ 12 w 36"/>
              <a:gd name="T39" fmla="*/ 4 h 25"/>
              <a:gd name="T40" fmla="*/ 12 w 36"/>
              <a:gd name="T41" fmla="*/ 4 h 25"/>
              <a:gd name="T42" fmla="*/ 12 w 36"/>
              <a:gd name="T43" fmla="*/ 6 h 25"/>
              <a:gd name="T44" fmla="*/ 12 w 36"/>
              <a:gd name="T45" fmla="*/ 5 h 25"/>
              <a:gd name="T46" fmla="*/ 13 w 36"/>
              <a:gd name="T47" fmla="*/ 7 h 25"/>
              <a:gd name="T48" fmla="*/ 12 w 36"/>
              <a:gd name="T49" fmla="*/ 8 h 25"/>
              <a:gd name="T50" fmla="*/ 11 w 36"/>
              <a:gd name="T51" fmla="*/ 8 h 25"/>
              <a:gd name="T52" fmla="*/ 10 w 36"/>
              <a:gd name="T53" fmla="*/ 9 h 25"/>
              <a:gd name="T54" fmla="*/ 10 w 36"/>
              <a:gd name="T55" fmla="*/ 10 h 25"/>
              <a:gd name="T56" fmla="*/ 9 w 36"/>
              <a:gd name="T57" fmla="*/ 10 h 25"/>
              <a:gd name="T58" fmla="*/ 10 w 36"/>
              <a:gd name="T59" fmla="*/ 8 h 25"/>
              <a:gd name="T60" fmla="*/ 10 w 36"/>
              <a:gd name="T61" fmla="*/ 7 h 25"/>
              <a:gd name="T62" fmla="*/ 9 w 36"/>
              <a:gd name="T63" fmla="*/ 8 h 25"/>
              <a:gd name="T64" fmla="*/ 10 w 36"/>
              <a:gd name="T65" fmla="*/ 6 h 25"/>
              <a:gd name="T66" fmla="*/ 10 w 36"/>
              <a:gd name="T67" fmla="*/ 6 h 25"/>
              <a:gd name="T68" fmla="*/ 9 w 36"/>
              <a:gd name="T69" fmla="*/ 4 h 25"/>
              <a:gd name="T70" fmla="*/ 9 w 36"/>
              <a:gd name="T71" fmla="*/ 5 h 25"/>
              <a:gd name="T72" fmla="*/ 8 w 36"/>
              <a:gd name="T73" fmla="*/ 4 h 25"/>
              <a:gd name="T74" fmla="*/ 6 w 36"/>
              <a:gd name="T75" fmla="*/ 4 h 25"/>
              <a:gd name="T76" fmla="*/ 5 w 36"/>
              <a:gd name="T77" fmla="*/ 3 h 25"/>
              <a:gd name="T78" fmla="*/ 2 w 36"/>
              <a:gd name="T79" fmla="*/ 1 h 25"/>
              <a:gd name="T80" fmla="*/ 2 w 36"/>
              <a:gd name="T81" fmla="*/ 3 h 25"/>
              <a:gd name="T82" fmla="*/ 2 w 36"/>
              <a:gd name="T83" fmla="*/ 5 h 25"/>
              <a:gd name="T84" fmla="*/ 2 w 36"/>
              <a:gd name="T85" fmla="*/ 7 h 25"/>
              <a:gd name="T86" fmla="*/ 2 w 36"/>
              <a:gd name="T87" fmla="*/ 9 h 25"/>
              <a:gd name="T88" fmla="*/ 1 w 36"/>
              <a:gd name="T89" fmla="*/ 10 h 25"/>
              <a:gd name="T90" fmla="*/ 2 w 36"/>
              <a:gd name="T91" fmla="*/ 10 h 25"/>
              <a:gd name="T92" fmla="*/ 1 w 36"/>
              <a:gd name="T93" fmla="*/ 11 h 25"/>
              <a:gd name="T94" fmla="*/ 1 w 36"/>
              <a:gd name="T95" fmla="*/ 12 h 25"/>
              <a:gd name="T96" fmla="*/ 1 w 36"/>
              <a:gd name="T97" fmla="*/ 14 h 25"/>
              <a:gd name="T98" fmla="*/ 0 w 36"/>
              <a:gd name="T99" fmla="*/ 12 h 25"/>
              <a:gd name="T100" fmla="*/ 0 w 36"/>
              <a:gd name="T101" fmla="*/ 11 h 25"/>
              <a:gd name="T102" fmla="*/ 0 w 36"/>
              <a:gd name="T103" fmla="*/ 12 h 25"/>
              <a:gd name="T104" fmla="*/ 0 w 36"/>
              <a:gd name="T105" fmla="*/ 14 h 25"/>
              <a:gd name="T106" fmla="*/ 2 w 36"/>
              <a:gd name="T107" fmla="*/ 15 h 25"/>
              <a:gd name="T108" fmla="*/ 5 w 36"/>
              <a:gd name="T109" fmla="*/ 17 h 25"/>
              <a:gd name="T110" fmla="*/ 5 w 36"/>
              <a:gd name="T111" fmla="*/ 18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" h="25">
                <a:moveTo>
                  <a:pt x="5" y="18"/>
                </a:moveTo>
                <a:cubicBezTo>
                  <a:pt x="5" y="18"/>
                  <a:pt x="5" y="19"/>
                  <a:pt x="5" y="19"/>
                </a:cubicBezTo>
                <a:cubicBezTo>
                  <a:pt x="5" y="19"/>
                  <a:pt x="5" y="19"/>
                  <a:pt x="5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9" y="21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2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4" y="22"/>
                  <a:pt x="15" y="22"/>
                </a:cubicBezTo>
                <a:cubicBezTo>
                  <a:pt x="15" y="23"/>
                  <a:pt x="16" y="23"/>
                  <a:pt x="16" y="23"/>
                </a:cubicBezTo>
                <a:cubicBezTo>
                  <a:pt x="16" y="23"/>
                  <a:pt x="18" y="23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3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3" y="23"/>
                  <a:pt x="30" y="25"/>
                  <a:pt x="30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36" y="6"/>
                  <a:pt x="36" y="6"/>
                  <a:pt x="36" y="6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1"/>
                  <a:pt x="12" y="1"/>
                </a:cubicBezTo>
                <a:cubicBezTo>
                  <a:pt x="12" y="1"/>
                  <a:pt x="12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3" y="2"/>
                  <a:pt x="13" y="2"/>
                </a:cubicBezTo>
                <a:cubicBezTo>
                  <a:pt x="13" y="2"/>
                  <a:pt x="13" y="2"/>
                  <a:pt x="13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3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5"/>
                  <a:pt x="12" y="5"/>
                </a:cubicBezTo>
                <a:cubicBezTo>
                  <a:pt x="12" y="5"/>
                  <a:pt x="11" y="5"/>
                  <a:pt x="12" y="6"/>
                </a:cubicBezTo>
                <a:cubicBezTo>
                  <a:pt x="12" y="6"/>
                  <a:pt x="12" y="6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3" y="7"/>
                  <a:pt x="13" y="7"/>
                </a:cubicBezTo>
                <a:cubicBezTo>
                  <a:pt x="13" y="7"/>
                  <a:pt x="13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7"/>
                  <a:pt x="12" y="7"/>
                  <a:pt x="12" y="7"/>
                </a:cubicBezTo>
                <a:cubicBezTo>
                  <a:pt x="11" y="7"/>
                  <a:pt x="11" y="7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0" y="9"/>
                  <a:pt x="10" y="9"/>
                </a:cubicBezTo>
                <a:cubicBezTo>
                  <a:pt x="11" y="9"/>
                  <a:pt x="11" y="10"/>
                  <a:pt x="11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1"/>
                  <a:pt x="10" y="11"/>
                </a:cubicBezTo>
                <a:cubicBezTo>
                  <a:pt x="10" y="11"/>
                  <a:pt x="9" y="10"/>
                  <a:pt x="9" y="10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9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7"/>
                  <a:pt x="11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8"/>
                  <a:pt x="9" y="8"/>
                  <a:pt x="9" y="7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5"/>
                  <a:pt x="10" y="5"/>
                </a:cubicBezTo>
                <a:cubicBezTo>
                  <a:pt x="10" y="5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4"/>
                  <a:pt x="8" y="4"/>
                  <a:pt x="8" y="4"/>
                </a:cubicBezTo>
                <a:cubicBezTo>
                  <a:pt x="8" y="4"/>
                  <a:pt x="7" y="4"/>
                  <a:pt x="7" y="4"/>
                </a:cubicBezTo>
                <a:cubicBezTo>
                  <a:pt x="7" y="4"/>
                  <a:pt x="7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3"/>
                  <a:pt x="5" y="3"/>
                </a:cubicBezTo>
                <a:cubicBezTo>
                  <a:pt x="5" y="3"/>
                  <a:pt x="5" y="3"/>
                  <a:pt x="4" y="3"/>
                </a:cubicBezTo>
                <a:cubicBezTo>
                  <a:pt x="4" y="2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3"/>
                  <a:pt x="2" y="3"/>
                </a:cubicBezTo>
                <a:cubicBezTo>
                  <a:pt x="2" y="3"/>
                  <a:pt x="1" y="3"/>
                  <a:pt x="2" y="4"/>
                </a:cubicBezTo>
                <a:cubicBezTo>
                  <a:pt x="2" y="4"/>
                  <a:pt x="2" y="5"/>
                  <a:pt x="2" y="5"/>
                </a:cubicBezTo>
                <a:cubicBezTo>
                  <a:pt x="2" y="5"/>
                  <a:pt x="2" y="6"/>
                  <a:pt x="2" y="6"/>
                </a:cubicBezTo>
                <a:cubicBezTo>
                  <a:pt x="2" y="6"/>
                  <a:pt x="2" y="7"/>
                  <a:pt x="2" y="7"/>
                </a:cubicBezTo>
                <a:cubicBezTo>
                  <a:pt x="2" y="7"/>
                  <a:pt x="2" y="8"/>
                  <a:pt x="2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1" y="10"/>
                  <a:pt x="1" y="10"/>
                </a:cubicBezTo>
                <a:cubicBezTo>
                  <a:pt x="1" y="10"/>
                  <a:pt x="1" y="11"/>
                  <a:pt x="1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3" y="11"/>
                  <a:pt x="2" y="11"/>
                </a:cubicBezTo>
                <a:cubicBezTo>
                  <a:pt x="2" y="11"/>
                  <a:pt x="1" y="11"/>
                  <a:pt x="1" y="11"/>
                </a:cubicBezTo>
                <a:cubicBezTo>
                  <a:pt x="1" y="11"/>
                  <a:pt x="2" y="12"/>
                  <a:pt x="2" y="12"/>
                </a:cubicBezTo>
                <a:cubicBezTo>
                  <a:pt x="2" y="12"/>
                  <a:pt x="2" y="12"/>
                  <a:pt x="1" y="12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1" y="14"/>
                  <a:pt x="1" y="14"/>
                </a:cubicBezTo>
                <a:cubicBezTo>
                  <a:pt x="0" y="14"/>
                  <a:pt x="0" y="13"/>
                  <a:pt x="0" y="13"/>
                </a:cubicBezTo>
                <a:cubicBezTo>
                  <a:pt x="1" y="13"/>
                  <a:pt x="0" y="12"/>
                  <a:pt x="0" y="12"/>
                </a:cubicBezTo>
                <a:cubicBezTo>
                  <a:pt x="1" y="12"/>
                  <a:pt x="1" y="12"/>
                  <a:pt x="1" y="11"/>
                </a:cubicBezTo>
                <a:cubicBezTo>
                  <a:pt x="1" y="11"/>
                  <a:pt x="1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4"/>
                  <a:pt x="0" y="14"/>
                </a:cubicBezTo>
                <a:cubicBezTo>
                  <a:pt x="0" y="14"/>
                  <a:pt x="1" y="14"/>
                  <a:pt x="1" y="14"/>
                </a:cubicBezTo>
                <a:cubicBezTo>
                  <a:pt x="2" y="14"/>
                  <a:pt x="2" y="15"/>
                  <a:pt x="2" y="15"/>
                </a:cubicBezTo>
                <a:cubicBezTo>
                  <a:pt x="2" y="15"/>
                  <a:pt x="3" y="15"/>
                  <a:pt x="4" y="16"/>
                </a:cubicBezTo>
                <a:cubicBezTo>
                  <a:pt x="4" y="16"/>
                  <a:pt x="5" y="16"/>
                  <a:pt x="5" y="17"/>
                </a:cubicBezTo>
                <a:cubicBezTo>
                  <a:pt x="5" y="17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8" name="Freeform 456">
            <a:extLst>
              <a:ext uri="{FF2B5EF4-FFF2-40B4-BE49-F238E27FC236}">
                <a16:creationId xmlns:a16="http://schemas.microsoft.com/office/drawing/2014/main" id="{4ABE4A89-AD60-4287-A31E-5BD9A8D7F6DF}"/>
              </a:ext>
            </a:extLst>
          </p:cNvPr>
          <p:cNvSpPr>
            <a:spLocks/>
          </p:cNvSpPr>
          <p:nvPr/>
        </p:nvSpPr>
        <p:spPr bwMode="auto">
          <a:xfrm>
            <a:off x="9400099" y="4397621"/>
            <a:ext cx="1054390" cy="407578"/>
          </a:xfrm>
          <a:custGeom>
            <a:avLst/>
            <a:gdLst>
              <a:gd name="T0" fmla="*/ 20 w 52"/>
              <a:gd name="T1" fmla="*/ 5 h 20"/>
              <a:gd name="T2" fmla="*/ 19 w 52"/>
              <a:gd name="T3" fmla="*/ 7 h 20"/>
              <a:gd name="T4" fmla="*/ 17 w 52"/>
              <a:gd name="T5" fmla="*/ 8 h 20"/>
              <a:gd name="T6" fmla="*/ 15 w 52"/>
              <a:gd name="T7" fmla="*/ 10 h 20"/>
              <a:gd name="T8" fmla="*/ 15 w 52"/>
              <a:gd name="T9" fmla="*/ 10 h 20"/>
              <a:gd name="T10" fmla="*/ 15 w 52"/>
              <a:gd name="T11" fmla="*/ 10 h 20"/>
              <a:gd name="T12" fmla="*/ 13 w 52"/>
              <a:gd name="T13" fmla="*/ 11 h 20"/>
              <a:gd name="T14" fmla="*/ 12 w 52"/>
              <a:gd name="T15" fmla="*/ 12 h 20"/>
              <a:gd name="T16" fmla="*/ 9 w 52"/>
              <a:gd name="T17" fmla="*/ 14 h 20"/>
              <a:gd name="T18" fmla="*/ 8 w 52"/>
              <a:gd name="T19" fmla="*/ 14 h 20"/>
              <a:gd name="T20" fmla="*/ 6 w 52"/>
              <a:gd name="T21" fmla="*/ 15 h 20"/>
              <a:gd name="T22" fmla="*/ 6 w 52"/>
              <a:gd name="T23" fmla="*/ 16 h 20"/>
              <a:gd name="T24" fmla="*/ 6 w 52"/>
              <a:gd name="T25" fmla="*/ 16 h 20"/>
              <a:gd name="T26" fmla="*/ 0 w 52"/>
              <a:gd name="T27" fmla="*/ 17 h 20"/>
              <a:gd name="T28" fmla="*/ 17 w 52"/>
              <a:gd name="T29" fmla="*/ 14 h 20"/>
              <a:gd name="T30" fmla="*/ 26 w 52"/>
              <a:gd name="T31" fmla="*/ 15 h 20"/>
              <a:gd name="T32" fmla="*/ 38 w 52"/>
              <a:gd name="T33" fmla="*/ 20 h 20"/>
              <a:gd name="T34" fmla="*/ 39 w 52"/>
              <a:gd name="T35" fmla="*/ 20 h 20"/>
              <a:gd name="T36" fmla="*/ 40 w 52"/>
              <a:gd name="T37" fmla="*/ 19 h 20"/>
              <a:gd name="T38" fmla="*/ 40 w 52"/>
              <a:gd name="T39" fmla="*/ 18 h 20"/>
              <a:gd name="T40" fmla="*/ 42 w 52"/>
              <a:gd name="T41" fmla="*/ 19 h 20"/>
              <a:gd name="T42" fmla="*/ 43 w 52"/>
              <a:gd name="T43" fmla="*/ 17 h 20"/>
              <a:gd name="T44" fmla="*/ 43 w 52"/>
              <a:gd name="T45" fmla="*/ 16 h 20"/>
              <a:gd name="T46" fmla="*/ 44 w 52"/>
              <a:gd name="T47" fmla="*/ 14 h 20"/>
              <a:gd name="T48" fmla="*/ 43 w 52"/>
              <a:gd name="T49" fmla="*/ 14 h 20"/>
              <a:gd name="T50" fmla="*/ 46 w 52"/>
              <a:gd name="T51" fmla="*/ 13 h 20"/>
              <a:gd name="T52" fmla="*/ 47 w 52"/>
              <a:gd name="T53" fmla="*/ 12 h 20"/>
              <a:gd name="T54" fmla="*/ 49 w 52"/>
              <a:gd name="T55" fmla="*/ 10 h 20"/>
              <a:gd name="T56" fmla="*/ 46 w 52"/>
              <a:gd name="T57" fmla="*/ 11 h 20"/>
              <a:gd name="T58" fmla="*/ 46 w 52"/>
              <a:gd name="T59" fmla="*/ 11 h 20"/>
              <a:gd name="T60" fmla="*/ 47 w 52"/>
              <a:gd name="T61" fmla="*/ 10 h 20"/>
              <a:gd name="T62" fmla="*/ 47 w 52"/>
              <a:gd name="T63" fmla="*/ 9 h 20"/>
              <a:gd name="T64" fmla="*/ 45 w 52"/>
              <a:gd name="T65" fmla="*/ 9 h 20"/>
              <a:gd name="T66" fmla="*/ 45 w 52"/>
              <a:gd name="T67" fmla="*/ 9 h 20"/>
              <a:gd name="T68" fmla="*/ 46 w 52"/>
              <a:gd name="T69" fmla="*/ 9 h 20"/>
              <a:gd name="T70" fmla="*/ 47 w 52"/>
              <a:gd name="T71" fmla="*/ 8 h 20"/>
              <a:gd name="T72" fmla="*/ 47 w 52"/>
              <a:gd name="T73" fmla="*/ 8 h 20"/>
              <a:gd name="T74" fmla="*/ 48 w 52"/>
              <a:gd name="T75" fmla="*/ 9 h 20"/>
              <a:gd name="T76" fmla="*/ 50 w 52"/>
              <a:gd name="T77" fmla="*/ 7 h 20"/>
              <a:gd name="T78" fmla="*/ 48 w 52"/>
              <a:gd name="T79" fmla="*/ 7 h 20"/>
              <a:gd name="T80" fmla="*/ 51 w 52"/>
              <a:gd name="T81" fmla="*/ 5 h 20"/>
              <a:gd name="T82" fmla="*/ 49 w 52"/>
              <a:gd name="T83" fmla="*/ 5 h 20"/>
              <a:gd name="T84" fmla="*/ 49 w 52"/>
              <a:gd name="T85" fmla="*/ 5 h 20"/>
              <a:gd name="T86" fmla="*/ 48 w 52"/>
              <a:gd name="T87" fmla="*/ 4 h 20"/>
              <a:gd name="T88" fmla="*/ 46 w 52"/>
              <a:gd name="T89" fmla="*/ 5 h 20"/>
              <a:gd name="T90" fmla="*/ 46 w 52"/>
              <a:gd name="T91" fmla="*/ 4 h 20"/>
              <a:gd name="T92" fmla="*/ 47 w 52"/>
              <a:gd name="T93" fmla="*/ 3 h 20"/>
              <a:gd name="T94" fmla="*/ 49 w 52"/>
              <a:gd name="T95" fmla="*/ 3 h 20"/>
              <a:gd name="T96" fmla="*/ 48 w 52"/>
              <a:gd name="T97" fmla="*/ 1 h 20"/>
              <a:gd name="T98" fmla="*/ 50 w 52"/>
              <a:gd name="T99" fmla="*/ 2 h 20"/>
              <a:gd name="T100" fmla="*/ 52 w 52"/>
              <a:gd name="T101" fmla="*/ 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" h="20">
                <a:moveTo>
                  <a:pt x="49" y="0"/>
                </a:moveTo>
                <a:cubicBezTo>
                  <a:pt x="20" y="5"/>
                  <a:pt x="20" y="5"/>
                  <a:pt x="20" y="5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1"/>
                  <a:pt x="13" y="11"/>
                  <a:pt x="13" y="11"/>
                </a:cubicBezTo>
                <a:cubicBezTo>
                  <a:pt x="13" y="11"/>
                  <a:pt x="13" y="12"/>
                  <a:pt x="13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3"/>
                  <a:pt x="10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7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5" y="17"/>
                  <a:pt x="5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7" y="14"/>
                  <a:pt x="17" y="14"/>
                  <a:pt x="17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6" y="15"/>
                  <a:pt x="26" y="15"/>
                  <a:pt x="26" y="15"/>
                </a:cubicBezTo>
                <a:cubicBezTo>
                  <a:pt x="31" y="14"/>
                  <a:pt x="31" y="14"/>
                  <a:pt x="31" y="14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19"/>
                </a:cubicBezTo>
                <a:cubicBezTo>
                  <a:pt x="39" y="19"/>
                  <a:pt x="39" y="19"/>
                  <a:pt x="40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8"/>
                  <a:pt x="40" y="18"/>
                  <a:pt x="40" y="18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7"/>
                  <a:pt x="42" y="17"/>
                  <a:pt x="43" y="17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2" y="16"/>
                  <a:pt x="43" y="15"/>
                  <a:pt x="43" y="15"/>
                </a:cubicBezTo>
                <a:cubicBezTo>
                  <a:pt x="43" y="15"/>
                  <a:pt x="43" y="14"/>
                  <a:pt x="44" y="14"/>
                </a:cubicBezTo>
                <a:cubicBezTo>
                  <a:pt x="44" y="14"/>
                  <a:pt x="43" y="15"/>
                  <a:pt x="43" y="15"/>
                </a:cubicBezTo>
                <a:cubicBezTo>
                  <a:pt x="43" y="15"/>
                  <a:pt x="43" y="15"/>
                  <a:pt x="43" y="14"/>
                </a:cubicBezTo>
                <a:cubicBezTo>
                  <a:pt x="43" y="14"/>
                  <a:pt x="43" y="13"/>
                  <a:pt x="44" y="13"/>
                </a:cubicBezTo>
                <a:cubicBezTo>
                  <a:pt x="45" y="13"/>
                  <a:pt x="45" y="13"/>
                  <a:pt x="46" y="13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7" y="12"/>
                  <a:pt x="47" y="12"/>
                </a:cubicBezTo>
                <a:cubicBezTo>
                  <a:pt x="48" y="12"/>
                  <a:pt x="48" y="12"/>
                  <a:pt x="49" y="11"/>
                </a:cubicBezTo>
                <a:cubicBezTo>
                  <a:pt x="49" y="11"/>
                  <a:pt x="49" y="10"/>
                  <a:pt x="49" y="10"/>
                </a:cubicBezTo>
                <a:cubicBezTo>
                  <a:pt x="49" y="10"/>
                  <a:pt x="48" y="10"/>
                  <a:pt x="48" y="10"/>
                </a:cubicBezTo>
                <a:cubicBezTo>
                  <a:pt x="47" y="11"/>
                  <a:pt x="47" y="11"/>
                  <a:pt x="46" y="11"/>
                </a:cubicBezTo>
                <a:cubicBezTo>
                  <a:pt x="46" y="11"/>
                  <a:pt x="45" y="11"/>
                  <a:pt x="45" y="10"/>
                </a:cubicBezTo>
                <a:cubicBezTo>
                  <a:pt x="45" y="10"/>
                  <a:pt x="45" y="10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7" y="11"/>
                  <a:pt x="47" y="11"/>
                  <a:pt x="47" y="10"/>
                </a:cubicBezTo>
                <a:cubicBezTo>
                  <a:pt x="48" y="10"/>
                  <a:pt x="48" y="10"/>
                  <a:pt x="48" y="9"/>
                </a:cubicBezTo>
                <a:cubicBezTo>
                  <a:pt x="48" y="9"/>
                  <a:pt x="48" y="9"/>
                  <a:pt x="47" y="9"/>
                </a:cubicBezTo>
                <a:cubicBezTo>
                  <a:pt x="47" y="9"/>
                  <a:pt x="47" y="10"/>
                  <a:pt x="47" y="10"/>
                </a:cubicBezTo>
                <a:cubicBezTo>
                  <a:pt x="46" y="10"/>
                  <a:pt x="46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8"/>
                  <a:pt x="45" y="8"/>
                </a:cubicBezTo>
                <a:cubicBezTo>
                  <a:pt x="46" y="8"/>
                  <a:pt x="46" y="9"/>
                  <a:pt x="46" y="9"/>
                </a:cubicBezTo>
                <a:cubicBezTo>
                  <a:pt x="46" y="9"/>
                  <a:pt x="47" y="9"/>
                  <a:pt x="47" y="9"/>
                </a:cubicBezTo>
                <a:cubicBezTo>
                  <a:pt x="47" y="9"/>
                  <a:pt x="47" y="9"/>
                  <a:pt x="47" y="8"/>
                </a:cubicBezTo>
                <a:cubicBezTo>
                  <a:pt x="46" y="8"/>
                  <a:pt x="46" y="8"/>
                  <a:pt x="46" y="7"/>
                </a:cubicBezTo>
                <a:cubicBezTo>
                  <a:pt x="47" y="7"/>
                  <a:pt x="47" y="8"/>
                  <a:pt x="47" y="8"/>
                </a:cubicBezTo>
                <a:cubicBezTo>
                  <a:pt x="47" y="8"/>
                  <a:pt x="48" y="9"/>
                  <a:pt x="48" y="9"/>
                </a:cubicBezTo>
                <a:cubicBezTo>
                  <a:pt x="49" y="9"/>
                  <a:pt x="48" y="9"/>
                  <a:pt x="48" y="9"/>
                </a:cubicBezTo>
                <a:cubicBezTo>
                  <a:pt x="48" y="8"/>
                  <a:pt x="48" y="8"/>
                  <a:pt x="49" y="8"/>
                </a:cubicBezTo>
                <a:cubicBezTo>
                  <a:pt x="49" y="8"/>
                  <a:pt x="50" y="8"/>
                  <a:pt x="50" y="7"/>
                </a:cubicBezTo>
                <a:cubicBezTo>
                  <a:pt x="50" y="7"/>
                  <a:pt x="50" y="7"/>
                  <a:pt x="49" y="7"/>
                </a:cubicBezTo>
                <a:cubicBezTo>
                  <a:pt x="49" y="7"/>
                  <a:pt x="48" y="7"/>
                  <a:pt x="48" y="7"/>
                </a:cubicBezTo>
                <a:cubicBezTo>
                  <a:pt x="48" y="7"/>
                  <a:pt x="48" y="6"/>
                  <a:pt x="49" y="6"/>
                </a:cubicBezTo>
                <a:cubicBezTo>
                  <a:pt x="50" y="7"/>
                  <a:pt x="51" y="6"/>
                  <a:pt x="51" y="5"/>
                </a:cubicBezTo>
                <a:cubicBezTo>
                  <a:pt x="51" y="5"/>
                  <a:pt x="50" y="3"/>
                  <a:pt x="50" y="4"/>
                </a:cubicBezTo>
                <a:cubicBezTo>
                  <a:pt x="49" y="4"/>
                  <a:pt x="49" y="5"/>
                  <a:pt x="49" y="5"/>
                </a:cubicBezTo>
                <a:cubicBezTo>
                  <a:pt x="50" y="5"/>
                  <a:pt x="50" y="6"/>
                  <a:pt x="49" y="6"/>
                </a:cubicBezTo>
                <a:cubicBezTo>
                  <a:pt x="49" y="6"/>
                  <a:pt x="49" y="5"/>
                  <a:pt x="49" y="5"/>
                </a:cubicBezTo>
                <a:cubicBezTo>
                  <a:pt x="49" y="5"/>
                  <a:pt x="49" y="4"/>
                  <a:pt x="49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5"/>
                  <a:pt x="47" y="4"/>
                  <a:pt x="47" y="4"/>
                </a:cubicBezTo>
                <a:cubicBezTo>
                  <a:pt x="47" y="4"/>
                  <a:pt x="46" y="5"/>
                  <a:pt x="46" y="5"/>
                </a:cubicBezTo>
                <a:cubicBezTo>
                  <a:pt x="46" y="5"/>
                  <a:pt x="45" y="6"/>
                  <a:pt x="45" y="5"/>
                </a:cubicBezTo>
                <a:cubicBezTo>
                  <a:pt x="45" y="4"/>
                  <a:pt x="46" y="4"/>
                  <a:pt x="46" y="4"/>
                </a:cubicBezTo>
                <a:cubicBezTo>
                  <a:pt x="46" y="4"/>
                  <a:pt x="47" y="4"/>
                  <a:pt x="47" y="4"/>
                </a:cubicBezTo>
                <a:cubicBezTo>
                  <a:pt x="47" y="3"/>
                  <a:pt x="47" y="3"/>
                  <a:pt x="47" y="3"/>
                </a:cubicBezTo>
                <a:cubicBezTo>
                  <a:pt x="47" y="3"/>
                  <a:pt x="47" y="2"/>
                  <a:pt x="48" y="3"/>
                </a:cubicBezTo>
                <a:cubicBezTo>
                  <a:pt x="48" y="3"/>
                  <a:pt x="49" y="3"/>
                  <a:pt x="49" y="3"/>
                </a:cubicBezTo>
                <a:cubicBezTo>
                  <a:pt x="49" y="3"/>
                  <a:pt x="49" y="2"/>
                  <a:pt x="48" y="2"/>
                </a:cubicBezTo>
                <a:cubicBezTo>
                  <a:pt x="48" y="1"/>
                  <a:pt x="48" y="1"/>
                  <a:pt x="48" y="1"/>
                </a:cubicBezTo>
                <a:cubicBezTo>
                  <a:pt x="48" y="1"/>
                  <a:pt x="49" y="1"/>
                  <a:pt x="49" y="1"/>
                </a:cubicBezTo>
                <a:cubicBezTo>
                  <a:pt x="49" y="1"/>
                  <a:pt x="50" y="2"/>
                  <a:pt x="50" y="2"/>
                </a:cubicBezTo>
                <a:cubicBezTo>
                  <a:pt x="50" y="3"/>
                  <a:pt x="51" y="3"/>
                  <a:pt x="51" y="4"/>
                </a:cubicBezTo>
                <a:cubicBezTo>
                  <a:pt x="51" y="4"/>
                  <a:pt x="51" y="5"/>
                  <a:pt x="52" y="5"/>
                </a:cubicBezTo>
                <a:lnTo>
                  <a:pt x="49" y="0"/>
                </a:ln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9" name="Freeform 457">
            <a:extLst>
              <a:ext uri="{FF2B5EF4-FFF2-40B4-BE49-F238E27FC236}">
                <a16:creationId xmlns:a16="http://schemas.microsoft.com/office/drawing/2014/main" id="{65B85BAE-73A7-422A-ABBE-8ECE877C9D90}"/>
              </a:ext>
            </a:extLst>
          </p:cNvPr>
          <p:cNvSpPr>
            <a:spLocks/>
          </p:cNvSpPr>
          <p:nvPr/>
        </p:nvSpPr>
        <p:spPr bwMode="auto">
          <a:xfrm>
            <a:off x="8912774" y="4495083"/>
            <a:ext cx="894903" cy="265812"/>
          </a:xfrm>
          <a:custGeom>
            <a:avLst/>
            <a:gdLst>
              <a:gd name="T0" fmla="*/ 30 w 44"/>
              <a:gd name="T1" fmla="*/ 11 h 13"/>
              <a:gd name="T2" fmla="*/ 30 w 44"/>
              <a:gd name="T3" fmla="*/ 11 h 13"/>
              <a:gd name="T4" fmla="*/ 30 w 44"/>
              <a:gd name="T5" fmla="*/ 10 h 13"/>
              <a:gd name="T6" fmla="*/ 31 w 44"/>
              <a:gd name="T7" fmla="*/ 10 h 13"/>
              <a:gd name="T8" fmla="*/ 32 w 44"/>
              <a:gd name="T9" fmla="*/ 9 h 13"/>
              <a:gd name="T10" fmla="*/ 32 w 44"/>
              <a:gd name="T11" fmla="*/ 9 h 13"/>
              <a:gd name="T12" fmla="*/ 33 w 44"/>
              <a:gd name="T13" fmla="*/ 9 h 13"/>
              <a:gd name="T14" fmla="*/ 33 w 44"/>
              <a:gd name="T15" fmla="*/ 9 h 13"/>
              <a:gd name="T16" fmla="*/ 37 w 44"/>
              <a:gd name="T17" fmla="*/ 7 h 13"/>
              <a:gd name="T18" fmla="*/ 37 w 44"/>
              <a:gd name="T19" fmla="*/ 6 h 13"/>
              <a:gd name="T20" fmla="*/ 37 w 44"/>
              <a:gd name="T21" fmla="*/ 6 h 13"/>
              <a:gd name="T22" fmla="*/ 38 w 44"/>
              <a:gd name="T23" fmla="*/ 5 h 13"/>
              <a:gd name="T24" fmla="*/ 39 w 44"/>
              <a:gd name="T25" fmla="*/ 5 h 13"/>
              <a:gd name="T26" fmla="*/ 39 w 44"/>
              <a:gd name="T27" fmla="*/ 5 h 13"/>
              <a:gd name="T28" fmla="*/ 39 w 44"/>
              <a:gd name="T29" fmla="*/ 4 h 13"/>
              <a:gd name="T30" fmla="*/ 41 w 44"/>
              <a:gd name="T31" fmla="*/ 3 h 13"/>
              <a:gd name="T32" fmla="*/ 41 w 44"/>
              <a:gd name="T33" fmla="*/ 3 h 13"/>
              <a:gd name="T34" fmla="*/ 42 w 44"/>
              <a:gd name="T35" fmla="*/ 2 h 13"/>
              <a:gd name="T36" fmla="*/ 42 w 44"/>
              <a:gd name="T37" fmla="*/ 2 h 13"/>
              <a:gd name="T38" fmla="*/ 42 w 44"/>
              <a:gd name="T39" fmla="*/ 2 h 13"/>
              <a:gd name="T40" fmla="*/ 43 w 44"/>
              <a:gd name="T41" fmla="*/ 2 h 13"/>
              <a:gd name="T42" fmla="*/ 43 w 44"/>
              <a:gd name="T43" fmla="*/ 1 h 13"/>
              <a:gd name="T44" fmla="*/ 44 w 44"/>
              <a:gd name="T45" fmla="*/ 0 h 13"/>
              <a:gd name="T46" fmla="*/ 44 w 44"/>
              <a:gd name="T47" fmla="*/ 0 h 13"/>
              <a:gd name="T48" fmla="*/ 33 w 44"/>
              <a:gd name="T49" fmla="*/ 1 h 13"/>
              <a:gd name="T50" fmla="*/ 31 w 44"/>
              <a:gd name="T51" fmla="*/ 1 h 13"/>
              <a:gd name="T52" fmla="*/ 10 w 44"/>
              <a:gd name="T53" fmla="*/ 3 h 13"/>
              <a:gd name="T54" fmla="*/ 10 w 44"/>
              <a:gd name="T55" fmla="*/ 3 h 13"/>
              <a:gd name="T56" fmla="*/ 10 w 44"/>
              <a:gd name="T57" fmla="*/ 3 h 13"/>
              <a:gd name="T58" fmla="*/ 3 w 44"/>
              <a:gd name="T59" fmla="*/ 4 h 13"/>
              <a:gd name="T60" fmla="*/ 3 w 44"/>
              <a:gd name="T61" fmla="*/ 5 h 13"/>
              <a:gd name="T62" fmla="*/ 3 w 44"/>
              <a:gd name="T63" fmla="*/ 5 h 13"/>
              <a:gd name="T64" fmla="*/ 3 w 44"/>
              <a:gd name="T65" fmla="*/ 6 h 13"/>
              <a:gd name="T66" fmla="*/ 3 w 44"/>
              <a:gd name="T67" fmla="*/ 6 h 13"/>
              <a:gd name="T68" fmla="*/ 2 w 44"/>
              <a:gd name="T69" fmla="*/ 6 h 13"/>
              <a:gd name="T70" fmla="*/ 2 w 44"/>
              <a:gd name="T71" fmla="*/ 7 h 13"/>
              <a:gd name="T72" fmla="*/ 2 w 44"/>
              <a:gd name="T73" fmla="*/ 7 h 13"/>
              <a:gd name="T74" fmla="*/ 3 w 44"/>
              <a:gd name="T75" fmla="*/ 8 h 13"/>
              <a:gd name="T76" fmla="*/ 3 w 44"/>
              <a:gd name="T77" fmla="*/ 8 h 13"/>
              <a:gd name="T78" fmla="*/ 2 w 44"/>
              <a:gd name="T79" fmla="*/ 8 h 13"/>
              <a:gd name="T80" fmla="*/ 2 w 44"/>
              <a:gd name="T81" fmla="*/ 9 h 13"/>
              <a:gd name="T82" fmla="*/ 2 w 44"/>
              <a:gd name="T83" fmla="*/ 9 h 13"/>
              <a:gd name="T84" fmla="*/ 1 w 44"/>
              <a:gd name="T85" fmla="*/ 10 h 13"/>
              <a:gd name="T86" fmla="*/ 1 w 44"/>
              <a:gd name="T87" fmla="*/ 12 h 13"/>
              <a:gd name="T88" fmla="*/ 0 w 44"/>
              <a:gd name="T89" fmla="*/ 13 h 13"/>
              <a:gd name="T90" fmla="*/ 10 w 44"/>
              <a:gd name="T91" fmla="*/ 13 h 13"/>
              <a:gd name="T92" fmla="*/ 24 w 44"/>
              <a:gd name="T93" fmla="*/ 12 h 13"/>
              <a:gd name="T94" fmla="*/ 29 w 44"/>
              <a:gd name="T95" fmla="*/ 12 h 13"/>
              <a:gd name="T96" fmla="*/ 30 w 44"/>
              <a:gd name="T97" fmla="*/ 1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4" h="13">
                <a:moveTo>
                  <a:pt x="30" y="11"/>
                </a:moveTo>
                <a:cubicBezTo>
                  <a:pt x="30" y="11"/>
                  <a:pt x="30" y="11"/>
                  <a:pt x="30" y="11"/>
                </a:cubicBezTo>
                <a:cubicBezTo>
                  <a:pt x="30" y="11"/>
                  <a:pt x="30" y="11"/>
                  <a:pt x="30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2" y="10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4" y="9"/>
                  <a:pt x="36" y="8"/>
                  <a:pt x="37" y="7"/>
                </a:cubicBezTo>
                <a:cubicBezTo>
                  <a:pt x="37" y="7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8" y="6"/>
                  <a:pt x="38" y="5"/>
                </a:cubicBezTo>
                <a:cubicBezTo>
                  <a:pt x="38" y="5"/>
                  <a:pt x="38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4"/>
                </a:cubicBezTo>
                <a:cubicBezTo>
                  <a:pt x="40" y="4"/>
                  <a:pt x="41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2" y="2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2"/>
                  <a:pt x="42" y="2"/>
                  <a:pt x="43" y="2"/>
                </a:cubicBezTo>
                <a:cubicBezTo>
                  <a:pt x="43" y="1"/>
                  <a:pt x="43" y="1"/>
                  <a:pt x="43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2" y="6"/>
                  <a:pt x="2" y="6"/>
                </a:cubicBezTo>
                <a:cubicBezTo>
                  <a:pt x="2" y="6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3" y="7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10"/>
                  <a:pt x="1" y="10"/>
                </a:cubicBezTo>
                <a:cubicBezTo>
                  <a:pt x="1" y="11"/>
                  <a:pt x="1" y="11"/>
                  <a:pt x="1" y="12"/>
                </a:cubicBezTo>
                <a:cubicBezTo>
                  <a:pt x="1" y="12"/>
                  <a:pt x="1" y="13"/>
                  <a:pt x="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24" y="12"/>
                  <a:pt x="24" y="12"/>
                  <a:pt x="24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1"/>
                  <a:pt x="30" y="11"/>
                  <a:pt x="30" y="11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" name="Freeform 458">
            <a:extLst>
              <a:ext uri="{FF2B5EF4-FFF2-40B4-BE49-F238E27FC236}">
                <a16:creationId xmlns:a16="http://schemas.microsoft.com/office/drawing/2014/main" id="{630771D6-4BF3-4C01-9FDB-6ECDE0D47522}"/>
              </a:ext>
            </a:extLst>
          </p:cNvPr>
          <p:cNvSpPr>
            <a:spLocks/>
          </p:cNvSpPr>
          <p:nvPr/>
        </p:nvSpPr>
        <p:spPr bwMode="auto">
          <a:xfrm>
            <a:off x="9869697" y="3228049"/>
            <a:ext cx="788578" cy="620228"/>
          </a:xfrm>
          <a:custGeom>
            <a:avLst/>
            <a:gdLst>
              <a:gd name="T0" fmla="*/ 28 w 39"/>
              <a:gd name="T1" fmla="*/ 12 h 31"/>
              <a:gd name="T2" fmla="*/ 28 w 39"/>
              <a:gd name="T3" fmla="*/ 11 h 31"/>
              <a:gd name="T4" fmla="*/ 27 w 39"/>
              <a:gd name="T5" fmla="*/ 12 h 31"/>
              <a:gd name="T6" fmla="*/ 27 w 39"/>
              <a:gd name="T7" fmla="*/ 10 h 31"/>
              <a:gd name="T8" fmla="*/ 26 w 39"/>
              <a:gd name="T9" fmla="*/ 8 h 31"/>
              <a:gd name="T10" fmla="*/ 25 w 39"/>
              <a:gd name="T11" fmla="*/ 5 h 31"/>
              <a:gd name="T12" fmla="*/ 25 w 39"/>
              <a:gd name="T13" fmla="*/ 4 h 31"/>
              <a:gd name="T14" fmla="*/ 25 w 39"/>
              <a:gd name="T15" fmla="*/ 4 h 31"/>
              <a:gd name="T16" fmla="*/ 33 w 39"/>
              <a:gd name="T17" fmla="*/ 0 h 31"/>
              <a:gd name="T18" fmla="*/ 19 w 39"/>
              <a:gd name="T19" fmla="*/ 4 h 31"/>
              <a:gd name="T20" fmla="*/ 17 w 39"/>
              <a:gd name="T21" fmla="*/ 5 h 31"/>
              <a:gd name="T22" fmla="*/ 15 w 39"/>
              <a:gd name="T23" fmla="*/ 7 h 31"/>
              <a:gd name="T24" fmla="*/ 15 w 39"/>
              <a:gd name="T25" fmla="*/ 9 h 31"/>
              <a:gd name="T26" fmla="*/ 14 w 39"/>
              <a:gd name="T27" fmla="*/ 12 h 31"/>
              <a:gd name="T28" fmla="*/ 14 w 39"/>
              <a:gd name="T29" fmla="*/ 12 h 31"/>
              <a:gd name="T30" fmla="*/ 14 w 39"/>
              <a:gd name="T31" fmla="*/ 13 h 31"/>
              <a:gd name="T32" fmla="*/ 14 w 39"/>
              <a:gd name="T33" fmla="*/ 15 h 31"/>
              <a:gd name="T34" fmla="*/ 13 w 39"/>
              <a:gd name="T35" fmla="*/ 16 h 31"/>
              <a:gd name="T36" fmla="*/ 12 w 39"/>
              <a:gd name="T37" fmla="*/ 17 h 31"/>
              <a:gd name="T38" fmla="*/ 9 w 39"/>
              <a:gd name="T39" fmla="*/ 18 h 31"/>
              <a:gd name="T40" fmla="*/ 7 w 39"/>
              <a:gd name="T41" fmla="*/ 17 h 31"/>
              <a:gd name="T42" fmla="*/ 3 w 39"/>
              <a:gd name="T43" fmla="*/ 18 h 31"/>
              <a:gd name="T44" fmla="*/ 2 w 39"/>
              <a:gd name="T45" fmla="*/ 20 h 31"/>
              <a:gd name="T46" fmla="*/ 3 w 39"/>
              <a:gd name="T47" fmla="*/ 21 h 31"/>
              <a:gd name="T48" fmla="*/ 4 w 39"/>
              <a:gd name="T49" fmla="*/ 22 h 31"/>
              <a:gd name="T50" fmla="*/ 3 w 39"/>
              <a:gd name="T51" fmla="*/ 23 h 31"/>
              <a:gd name="T52" fmla="*/ 0 w 39"/>
              <a:gd name="T53" fmla="*/ 25 h 31"/>
              <a:gd name="T54" fmla="*/ 0 w 39"/>
              <a:gd name="T55" fmla="*/ 28 h 31"/>
              <a:gd name="T56" fmla="*/ 21 w 39"/>
              <a:gd name="T57" fmla="*/ 24 h 31"/>
              <a:gd name="T58" fmla="*/ 24 w 39"/>
              <a:gd name="T59" fmla="*/ 27 h 31"/>
              <a:gd name="T60" fmla="*/ 29 w 39"/>
              <a:gd name="T61" fmla="*/ 29 h 31"/>
              <a:gd name="T62" fmla="*/ 29 w 39"/>
              <a:gd name="T63" fmla="*/ 29 h 31"/>
              <a:gd name="T64" fmla="*/ 29 w 39"/>
              <a:gd name="T65" fmla="*/ 31 h 31"/>
              <a:gd name="T66" fmla="*/ 30 w 39"/>
              <a:gd name="T67" fmla="*/ 30 h 31"/>
              <a:gd name="T68" fmla="*/ 30 w 39"/>
              <a:gd name="T69" fmla="*/ 30 h 31"/>
              <a:gd name="T70" fmla="*/ 33 w 39"/>
              <a:gd name="T71" fmla="*/ 29 h 31"/>
              <a:gd name="T72" fmla="*/ 35 w 39"/>
              <a:gd name="T73" fmla="*/ 28 h 31"/>
              <a:gd name="T74" fmla="*/ 33 w 39"/>
              <a:gd name="T75" fmla="*/ 30 h 31"/>
              <a:gd name="T76" fmla="*/ 37 w 39"/>
              <a:gd name="T77" fmla="*/ 27 h 31"/>
              <a:gd name="T78" fmla="*/ 37 w 39"/>
              <a:gd name="T79" fmla="*/ 26 h 31"/>
              <a:gd name="T80" fmla="*/ 37 w 39"/>
              <a:gd name="T81" fmla="*/ 26 h 31"/>
              <a:gd name="T82" fmla="*/ 36 w 39"/>
              <a:gd name="T83" fmla="*/ 27 h 31"/>
              <a:gd name="T84" fmla="*/ 35 w 39"/>
              <a:gd name="T85" fmla="*/ 27 h 31"/>
              <a:gd name="T86" fmla="*/ 36 w 39"/>
              <a:gd name="T87" fmla="*/ 26 h 31"/>
              <a:gd name="T88" fmla="*/ 36 w 39"/>
              <a:gd name="T89" fmla="*/ 26 h 31"/>
              <a:gd name="T90" fmla="*/ 36 w 39"/>
              <a:gd name="T91" fmla="*/ 25 h 31"/>
              <a:gd name="T92" fmla="*/ 34 w 39"/>
              <a:gd name="T93" fmla="*/ 27 h 31"/>
              <a:gd name="T94" fmla="*/ 32 w 39"/>
              <a:gd name="T95" fmla="*/ 27 h 31"/>
              <a:gd name="T96" fmla="*/ 31 w 39"/>
              <a:gd name="T97" fmla="*/ 28 h 31"/>
              <a:gd name="T98" fmla="*/ 30 w 39"/>
              <a:gd name="T99" fmla="*/ 29 h 31"/>
              <a:gd name="T100" fmla="*/ 30 w 39"/>
              <a:gd name="T101" fmla="*/ 29 h 31"/>
              <a:gd name="T102" fmla="*/ 29 w 39"/>
              <a:gd name="T103" fmla="*/ 29 h 31"/>
              <a:gd name="T104" fmla="*/ 30 w 39"/>
              <a:gd name="T105" fmla="*/ 28 h 31"/>
              <a:gd name="T106" fmla="*/ 30 w 39"/>
              <a:gd name="T107" fmla="*/ 26 h 31"/>
              <a:gd name="T108" fmla="*/ 30 w 39"/>
              <a:gd name="T109" fmla="*/ 25 h 31"/>
              <a:gd name="T110" fmla="*/ 29 w 39"/>
              <a:gd name="T111" fmla="*/ 21 h 31"/>
              <a:gd name="T112" fmla="*/ 29 w 39"/>
              <a:gd name="T113" fmla="*/ 16 h 31"/>
              <a:gd name="T114" fmla="*/ 29 w 39"/>
              <a:gd name="T115" fmla="*/ 16 h 31"/>
              <a:gd name="T116" fmla="*/ 28 w 39"/>
              <a:gd name="T117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9" h="31">
                <a:moveTo>
                  <a:pt x="28" y="13"/>
                </a:moveTo>
                <a:cubicBezTo>
                  <a:pt x="28" y="12"/>
                  <a:pt x="28" y="12"/>
                  <a:pt x="28" y="12"/>
                </a:cubicBezTo>
                <a:cubicBezTo>
                  <a:pt x="28" y="12"/>
                  <a:pt x="28" y="11"/>
                  <a:pt x="2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27" y="11"/>
                  <a:pt x="27" y="12"/>
                  <a:pt x="27" y="12"/>
                </a:cubicBezTo>
                <a:cubicBezTo>
                  <a:pt x="27" y="12"/>
                  <a:pt x="27" y="11"/>
                  <a:pt x="27" y="11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9"/>
                  <a:pt x="26" y="9"/>
                </a:cubicBezTo>
                <a:cubicBezTo>
                  <a:pt x="26" y="9"/>
                  <a:pt x="26" y="8"/>
                  <a:pt x="26" y="8"/>
                </a:cubicBezTo>
                <a:cubicBezTo>
                  <a:pt x="26" y="7"/>
                  <a:pt x="26" y="6"/>
                  <a:pt x="26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3"/>
                  <a:pt x="25" y="3"/>
                  <a:pt x="25" y="3"/>
                </a:cubicBezTo>
                <a:cubicBezTo>
                  <a:pt x="33" y="0"/>
                  <a:pt x="33" y="0"/>
                  <a:pt x="33" y="0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8" y="4"/>
                </a:cubicBezTo>
                <a:cubicBezTo>
                  <a:pt x="18" y="4"/>
                  <a:pt x="17" y="5"/>
                  <a:pt x="17" y="5"/>
                </a:cubicBezTo>
                <a:cubicBezTo>
                  <a:pt x="17" y="6"/>
                  <a:pt x="16" y="6"/>
                  <a:pt x="16" y="6"/>
                </a:cubicBezTo>
                <a:cubicBezTo>
                  <a:pt x="16" y="7"/>
                  <a:pt x="16" y="7"/>
                  <a:pt x="15" y="7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3" y="11"/>
                  <a:pt x="13" y="11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5" y="14"/>
                  <a:pt x="15" y="14"/>
                </a:cubicBezTo>
                <a:cubicBezTo>
                  <a:pt x="15" y="14"/>
                  <a:pt x="15" y="15"/>
                  <a:pt x="14" y="15"/>
                </a:cubicBezTo>
                <a:cubicBezTo>
                  <a:pt x="14" y="15"/>
                  <a:pt x="13" y="15"/>
                  <a:pt x="13" y="15"/>
                </a:cubicBezTo>
                <a:cubicBezTo>
                  <a:pt x="13" y="15"/>
                  <a:pt x="13" y="16"/>
                  <a:pt x="13" y="16"/>
                </a:cubicBezTo>
                <a:cubicBezTo>
                  <a:pt x="13" y="16"/>
                  <a:pt x="13" y="16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1" y="17"/>
                  <a:pt x="10" y="17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8"/>
                  <a:pt x="9" y="18"/>
                  <a:pt x="8" y="18"/>
                </a:cubicBezTo>
                <a:cubicBezTo>
                  <a:pt x="8" y="17"/>
                  <a:pt x="7" y="17"/>
                  <a:pt x="7" y="17"/>
                </a:cubicBezTo>
                <a:cubicBezTo>
                  <a:pt x="7" y="17"/>
                  <a:pt x="6" y="18"/>
                  <a:pt x="5" y="18"/>
                </a:cubicBezTo>
                <a:cubicBezTo>
                  <a:pt x="5" y="18"/>
                  <a:pt x="4" y="18"/>
                  <a:pt x="3" y="18"/>
                </a:cubicBezTo>
                <a:cubicBezTo>
                  <a:pt x="3" y="19"/>
                  <a:pt x="2" y="19"/>
                  <a:pt x="2" y="19"/>
                </a:cubicBezTo>
                <a:cubicBezTo>
                  <a:pt x="2" y="19"/>
                  <a:pt x="2" y="20"/>
                  <a:pt x="2" y="20"/>
                </a:cubicBezTo>
                <a:cubicBezTo>
                  <a:pt x="2" y="20"/>
                  <a:pt x="3" y="20"/>
                  <a:pt x="3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4" y="22"/>
                  <a:pt x="4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3"/>
                  <a:pt x="2" y="24"/>
                  <a:pt x="2" y="24"/>
                </a:cubicBezTo>
                <a:cubicBezTo>
                  <a:pt x="2" y="24"/>
                  <a:pt x="1" y="25"/>
                  <a:pt x="0" y="2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8"/>
                  <a:pt x="0" y="28"/>
                  <a:pt x="0" y="28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1" y="23"/>
                  <a:pt x="21" y="24"/>
                </a:cubicBezTo>
                <a:cubicBezTo>
                  <a:pt x="22" y="25"/>
                  <a:pt x="23" y="26"/>
                  <a:pt x="23" y="26"/>
                </a:cubicBezTo>
                <a:cubicBezTo>
                  <a:pt x="24" y="27"/>
                  <a:pt x="24" y="27"/>
                  <a:pt x="24" y="27"/>
                </a:cubicBezTo>
                <a:cubicBezTo>
                  <a:pt x="25" y="27"/>
                  <a:pt x="29" y="28"/>
                  <a:pt x="29" y="28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30"/>
                  <a:pt x="29" y="30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30"/>
                  <a:pt x="30" y="30"/>
                  <a:pt x="30" y="30"/>
                </a:cubicBezTo>
                <a:cubicBezTo>
                  <a:pt x="30" y="30"/>
                  <a:pt x="30" y="31"/>
                  <a:pt x="30" y="31"/>
                </a:cubicBezTo>
                <a:cubicBezTo>
                  <a:pt x="30" y="31"/>
                  <a:pt x="30" y="31"/>
                  <a:pt x="30" y="30"/>
                </a:cubicBezTo>
                <a:cubicBezTo>
                  <a:pt x="30" y="30"/>
                  <a:pt x="31" y="30"/>
                  <a:pt x="31" y="30"/>
                </a:cubicBezTo>
                <a:cubicBezTo>
                  <a:pt x="32" y="30"/>
                  <a:pt x="33" y="29"/>
                  <a:pt x="33" y="29"/>
                </a:cubicBezTo>
                <a:cubicBezTo>
                  <a:pt x="33" y="29"/>
                  <a:pt x="34" y="29"/>
                  <a:pt x="34" y="28"/>
                </a:cubicBezTo>
                <a:cubicBezTo>
                  <a:pt x="34" y="28"/>
                  <a:pt x="35" y="28"/>
                  <a:pt x="35" y="28"/>
                </a:cubicBezTo>
                <a:cubicBezTo>
                  <a:pt x="35" y="28"/>
                  <a:pt x="35" y="28"/>
                  <a:pt x="34" y="29"/>
                </a:cubicBezTo>
                <a:cubicBezTo>
                  <a:pt x="33" y="29"/>
                  <a:pt x="32" y="29"/>
                  <a:pt x="33" y="30"/>
                </a:cubicBezTo>
                <a:cubicBezTo>
                  <a:pt x="33" y="30"/>
                  <a:pt x="34" y="30"/>
                  <a:pt x="35" y="28"/>
                </a:cubicBezTo>
                <a:cubicBezTo>
                  <a:pt x="37" y="27"/>
                  <a:pt x="37" y="27"/>
                  <a:pt x="37" y="27"/>
                </a:cubicBezTo>
                <a:cubicBezTo>
                  <a:pt x="38" y="26"/>
                  <a:pt x="39" y="26"/>
                  <a:pt x="38" y="25"/>
                </a:cubicBezTo>
                <a:cubicBezTo>
                  <a:pt x="38" y="25"/>
                  <a:pt x="38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8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6" y="27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5"/>
                  <a:pt x="37" y="26"/>
                  <a:pt x="37" y="25"/>
                </a:cubicBezTo>
                <a:cubicBezTo>
                  <a:pt x="37" y="25"/>
                  <a:pt x="36" y="25"/>
                  <a:pt x="36" y="25"/>
                </a:cubicBezTo>
                <a:cubicBezTo>
                  <a:pt x="36" y="25"/>
                  <a:pt x="35" y="26"/>
                  <a:pt x="35" y="26"/>
                </a:cubicBezTo>
                <a:cubicBezTo>
                  <a:pt x="35" y="26"/>
                  <a:pt x="35" y="27"/>
                  <a:pt x="34" y="27"/>
                </a:cubicBezTo>
                <a:cubicBezTo>
                  <a:pt x="34" y="27"/>
                  <a:pt x="33" y="27"/>
                  <a:pt x="32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2" y="28"/>
                  <a:pt x="32" y="28"/>
                </a:cubicBezTo>
                <a:cubicBezTo>
                  <a:pt x="32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0" y="28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30" y="28"/>
                  <a:pt x="30" y="28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6"/>
                  <a:pt x="30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4"/>
                  <a:pt x="29" y="24"/>
                  <a:pt x="29" y="24"/>
                </a:cubicBezTo>
                <a:cubicBezTo>
                  <a:pt x="29" y="23"/>
                  <a:pt x="29" y="22"/>
                  <a:pt x="29" y="21"/>
                </a:cubicBezTo>
                <a:cubicBezTo>
                  <a:pt x="29" y="21"/>
                  <a:pt x="29" y="17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6"/>
                  <a:pt x="28" y="15"/>
                  <a:pt x="28" y="14"/>
                </a:cubicBezTo>
                <a:cubicBezTo>
                  <a:pt x="28" y="14"/>
                  <a:pt x="28" y="13"/>
                  <a:pt x="28" y="13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1" name="Freeform 459">
            <a:extLst>
              <a:ext uri="{FF2B5EF4-FFF2-40B4-BE49-F238E27FC236}">
                <a16:creationId xmlns:a16="http://schemas.microsoft.com/office/drawing/2014/main" id="{C1515896-6CA0-4590-9931-FAD37D48DC2C}"/>
              </a:ext>
            </a:extLst>
          </p:cNvPr>
          <p:cNvSpPr>
            <a:spLocks/>
          </p:cNvSpPr>
          <p:nvPr/>
        </p:nvSpPr>
        <p:spPr bwMode="auto">
          <a:xfrm>
            <a:off x="10516509" y="3183744"/>
            <a:ext cx="186071" cy="345558"/>
          </a:xfrm>
          <a:custGeom>
            <a:avLst/>
            <a:gdLst>
              <a:gd name="T0" fmla="*/ 7 w 9"/>
              <a:gd name="T1" fmla="*/ 13 h 17"/>
              <a:gd name="T2" fmla="*/ 3 w 9"/>
              <a:gd name="T3" fmla="*/ 0 h 17"/>
              <a:gd name="T4" fmla="*/ 2 w 9"/>
              <a:gd name="T5" fmla="*/ 1 h 17"/>
              <a:gd name="T6" fmla="*/ 2 w 9"/>
              <a:gd name="T7" fmla="*/ 0 h 17"/>
              <a:gd name="T8" fmla="*/ 1 w 9"/>
              <a:gd name="T9" fmla="*/ 1 h 17"/>
              <a:gd name="T10" fmla="*/ 1 w 9"/>
              <a:gd name="T11" fmla="*/ 1 h 17"/>
              <a:gd name="T12" fmla="*/ 1 w 9"/>
              <a:gd name="T13" fmla="*/ 2 h 17"/>
              <a:gd name="T14" fmla="*/ 1 w 9"/>
              <a:gd name="T15" fmla="*/ 2 h 17"/>
              <a:gd name="T16" fmla="*/ 1 w 9"/>
              <a:gd name="T17" fmla="*/ 3 h 17"/>
              <a:gd name="T18" fmla="*/ 2 w 9"/>
              <a:gd name="T19" fmla="*/ 4 h 17"/>
              <a:gd name="T20" fmla="*/ 2 w 9"/>
              <a:gd name="T21" fmla="*/ 4 h 17"/>
              <a:gd name="T22" fmla="*/ 2 w 9"/>
              <a:gd name="T23" fmla="*/ 5 h 17"/>
              <a:gd name="T24" fmla="*/ 2 w 9"/>
              <a:gd name="T25" fmla="*/ 5 h 17"/>
              <a:gd name="T26" fmla="*/ 1 w 9"/>
              <a:gd name="T27" fmla="*/ 7 h 17"/>
              <a:gd name="T28" fmla="*/ 1 w 9"/>
              <a:gd name="T29" fmla="*/ 7 h 17"/>
              <a:gd name="T30" fmla="*/ 1 w 9"/>
              <a:gd name="T31" fmla="*/ 7 h 17"/>
              <a:gd name="T32" fmla="*/ 1 w 9"/>
              <a:gd name="T33" fmla="*/ 7 h 17"/>
              <a:gd name="T34" fmla="*/ 1 w 9"/>
              <a:gd name="T35" fmla="*/ 8 h 17"/>
              <a:gd name="T36" fmla="*/ 1 w 9"/>
              <a:gd name="T37" fmla="*/ 9 h 17"/>
              <a:gd name="T38" fmla="*/ 1 w 9"/>
              <a:gd name="T39" fmla="*/ 10 h 17"/>
              <a:gd name="T40" fmla="*/ 1 w 9"/>
              <a:gd name="T41" fmla="*/ 11 h 17"/>
              <a:gd name="T42" fmla="*/ 1 w 9"/>
              <a:gd name="T43" fmla="*/ 11 h 17"/>
              <a:gd name="T44" fmla="*/ 1 w 9"/>
              <a:gd name="T45" fmla="*/ 11 h 17"/>
              <a:gd name="T46" fmla="*/ 0 w 9"/>
              <a:gd name="T47" fmla="*/ 11 h 17"/>
              <a:gd name="T48" fmla="*/ 0 w 9"/>
              <a:gd name="T49" fmla="*/ 12 h 17"/>
              <a:gd name="T50" fmla="*/ 0 w 9"/>
              <a:gd name="T51" fmla="*/ 12 h 17"/>
              <a:gd name="T52" fmla="*/ 0 w 9"/>
              <a:gd name="T53" fmla="*/ 12 h 17"/>
              <a:gd name="T54" fmla="*/ 0 w 9"/>
              <a:gd name="T55" fmla="*/ 13 h 17"/>
              <a:gd name="T56" fmla="*/ 0 w 9"/>
              <a:gd name="T57" fmla="*/ 13 h 17"/>
              <a:gd name="T58" fmla="*/ 0 w 9"/>
              <a:gd name="T59" fmla="*/ 13 h 17"/>
              <a:gd name="T60" fmla="*/ 0 w 9"/>
              <a:gd name="T61" fmla="*/ 13 h 17"/>
              <a:gd name="T62" fmla="*/ 0 w 9"/>
              <a:gd name="T63" fmla="*/ 14 h 17"/>
              <a:gd name="T64" fmla="*/ 1 w 9"/>
              <a:gd name="T65" fmla="*/ 14 h 17"/>
              <a:gd name="T66" fmla="*/ 1 w 9"/>
              <a:gd name="T67" fmla="*/ 15 h 17"/>
              <a:gd name="T68" fmla="*/ 1 w 9"/>
              <a:gd name="T69" fmla="*/ 15 h 17"/>
              <a:gd name="T70" fmla="*/ 1 w 9"/>
              <a:gd name="T71" fmla="*/ 15 h 17"/>
              <a:gd name="T72" fmla="*/ 1 w 9"/>
              <a:gd name="T73" fmla="*/ 15 h 17"/>
              <a:gd name="T74" fmla="*/ 1 w 9"/>
              <a:gd name="T75" fmla="*/ 16 h 17"/>
              <a:gd name="T76" fmla="*/ 1 w 9"/>
              <a:gd name="T77" fmla="*/ 16 h 17"/>
              <a:gd name="T78" fmla="*/ 1 w 9"/>
              <a:gd name="T79" fmla="*/ 16 h 17"/>
              <a:gd name="T80" fmla="*/ 1 w 9"/>
              <a:gd name="T81" fmla="*/ 17 h 17"/>
              <a:gd name="T82" fmla="*/ 1 w 9"/>
              <a:gd name="T83" fmla="*/ 17 h 17"/>
              <a:gd name="T84" fmla="*/ 1 w 9"/>
              <a:gd name="T85" fmla="*/ 16 h 17"/>
              <a:gd name="T86" fmla="*/ 1 w 9"/>
              <a:gd name="T87" fmla="*/ 16 h 17"/>
              <a:gd name="T88" fmla="*/ 1 w 9"/>
              <a:gd name="T89" fmla="*/ 16 h 17"/>
              <a:gd name="T90" fmla="*/ 1 w 9"/>
              <a:gd name="T91" fmla="*/ 17 h 17"/>
              <a:gd name="T92" fmla="*/ 6 w 9"/>
              <a:gd name="T93" fmla="*/ 16 h 17"/>
              <a:gd name="T94" fmla="*/ 7 w 9"/>
              <a:gd name="T95" fmla="*/ 15 h 17"/>
              <a:gd name="T96" fmla="*/ 7 w 9"/>
              <a:gd name="T97" fmla="*/ 15 h 17"/>
              <a:gd name="T98" fmla="*/ 7 w 9"/>
              <a:gd name="T99" fmla="*/ 15 h 17"/>
              <a:gd name="T100" fmla="*/ 7 w 9"/>
              <a:gd name="T101" fmla="*/ 15 h 17"/>
              <a:gd name="T102" fmla="*/ 7 w 9"/>
              <a:gd name="T103" fmla="*/ 15 h 17"/>
              <a:gd name="T104" fmla="*/ 7 w 9"/>
              <a:gd name="T105" fmla="*/ 15 h 17"/>
              <a:gd name="T106" fmla="*/ 8 w 9"/>
              <a:gd name="T107" fmla="*/ 15 h 17"/>
              <a:gd name="T108" fmla="*/ 8 w 9"/>
              <a:gd name="T109" fmla="*/ 15 h 17"/>
              <a:gd name="T110" fmla="*/ 8 w 9"/>
              <a:gd name="T111" fmla="*/ 15 h 17"/>
              <a:gd name="T112" fmla="*/ 7 w 9"/>
              <a:gd name="T113" fmla="*/ 15 h 17"/>
              <a:gd name="T114" fmla="*/ 8 w 9"/>
              <a:gd name="T115" fmla="*/ 15 h 17"/>
              <a:gd name="T116" fmla="*/ 8 w 9"/>
              <a:gd name="T117" fmla="*/ 15 h 17"/>
              <a:gd name="T118" fmla="*/ 9 w 9"/>
              <a:gd name="T119" fmla="*/ 14 h 17"/>
              <a:gd name="T120" fmla="*/ 7 w 9"/>
              <a:gd name="T121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" h="17">
                <a:moveTo>
                  <a:pt x="7" y="13"/>
                </a:moveTo>
                <a:cubicBezTo>
                  <a:pt x="3" y="0"/>
                  <a:pt x="3" y="0"/>
                  <a:pt x="3" y="0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3"/>
                  <a:pt x="1" y="3"/>
                </a:cubicBezTo>
                <a:cubicBezTo>
                  <a:pt x="2" y="3"/>
                  <a:pt x="2" y="3"/>
                  <a:pt x="2" y="4"/>
                </a:cubicBezTo>
                <a:cubicBezTo>
                  <a:pt x="1" y="4"/>
                  <a:pt x="1" y="4"/>
                  <a:pt x="2" y="4"/>
                </a:cubicBezTo>
                <a:cubicBezTo>
                  <a:pt x="2" y="4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9"/>
                </a:cubicBezTo>
                <a:cubicBezTo>
                  <a:pt x="1" y="9"/>
                  <a:pt x="1" y="10"/>
                  <a:pt x="1" y="10"/>
                </a:cubicBezTo>
                <a:cubicBezTo>
                  <a:pt x="1" y="10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4"/>
                  <a:pt x="0" y="14"/>
                </a:cubicBezTo>
                <a:cubicBezTo>
                  <a:pt x="0" y="14"/>
                  <a:pt x="1" y="14"/>
                  <a:pt x="1" y="14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7"/>
                  <a:pt x="1" y="17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9" y="14"/>
                  <a:pt x="9" y="14"/>
                </a:cubicBezTo>
                <a:cubicBezTo>
                  <a:pt x="8" y="15"/>
                  <a:pt x="7" y="13"/>
                  <a:pt x="7" y="13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Freeform 460">
            <a:extLst>
              <a:ext uri="{FF2B5EF4-FFF2-40B4-BE49-F238E27FC236}">
                <a16:creationId xmlns:a16="http://schemas.microsoft.com/office/drawing/2014/main" id="{EE8B2C37-2E1F-4018-83F1-4B77C5CF4D69}"/>
              </a:ext>
            </a:extLst>
          </p:cNvPr>
          <p:cNvSpPr>
            <a:spLocks/>
          </p:cNvSpPr>
          <p:nvPr/>
        </p:nvSpPr>
        <p:spPr bwMode="auto">
          <a:xfrm>
            <a:off x="10374743" y="3228049"/>
            <a:ext cx="186071" cy="318974"/>
          </a:xfrm>
          <a:custGeom>
            <a:avLst/>
            <a:gdLst>
              <a:gd name="T0" fmla="*/ 8 w 9"/>
              <a:gd name="T1" fmla="*/ 14 h 16"/>
              <a:gd name="T2" fmla="*/ 8 w 9"/>
              <a:gd name="T3" fmla="*/ 14 h 16"/>
              <a:gd name="T4" fmla="*/ 8 w 9"/>
              <a:gd name="T5" fmla="*/ 13 h 16"/>
              <a:gd name="T6" fmla="*/ 7 w 9"/>
              <a:gd name="T7" fmla="*/ 12 h 16"/>
              <a:gd name="T8" fmla="*/ 7 w 9"/>
              <a:gd name="T9" fmla="*/ 11 h 16"/>
              <a:gd name="T10" fmla="*/ 7 w 9"/>
              <a:gd name="T11" fmla="*/ 11 h 16"/>
              <a:gd name="T12" fmla="*/ 7 w 9"/>
              <a:gd name="T13" fmla="*/ 10 h 16"/>
              <a:gd name="T14" fmla="*/ 7 w 9"/>
              <a:gd name="T15" fmla="*/ 10 h 16"/>
              <a:gd name="T16" fmla="*/ 7 w 9"/>
              <a:gd name="T17" fmla="*/ 9 h 16"/>
              <a:gd name="T18" fmla="*/ 8 w 9"/>
              <a:gd name="T19" fmla="*/ 9 h 16"/>
              <a:gd name="T20" fmla="*/ 8 w 9"/>
              <a:gd name="T21" fmla="*/ 6 h 16"/>
              <a:gd name="T22" fmla="*/ 8 w 9"/>
              <a:gd name="T23" fmla="*/ 6 h 16"/>
              <a:gd name="T24" fmla="*/ 8 w 9"/>
              <a:gd name="T25" fmla="*/ 5 h 16"/>
              <a:gd name="T26" fmla="*/ 8 w 9"/>
              <a:gd name="T27" fmla="*/ 5 h 16"/>
              <a:gd name="T28" fmla="*/ 8 w 9"/>
              <a:gd name="T29" fmla="*/ 5 h 16"/>
              <a:gd name="T30" fmla="*/ 9 w 9"/>
              <a:gd name="T31" fmla="*/ 4 h 16"/>
              <a:gd name="T32" fmla="*/ 9 w 9"/>
              <a:gd name="T33" fmla="*/ 3 h 16"/>
              <a:gd name="T34" fmla="*/ 9 w 9"/>
              <a:gd name="T35" fmla="*/ 2 h 16"/>
              <a:gd name="T36" fmla="*/ 9 w 9"/>
              <a:gd name="T37" fmla="*/ 2 h 16"/>
              <a:gd name="T38" fmla="*/ 8 w 9"/>
              <a:gd name="T39" fmla="*/ 1 h 16"/>
              <a:gd name="T40" fmla="*/ 0 w 9"/>
              <a:gd name="T41" fmla="*/ 3 h 16"/>
              <a:gd name="T42" fmla="*/ 0 w 9"/>
              <a:gd name="T43" fmla="*/ 3 h 16"/>
              <a:gd name="T44" fmla="*/ 0 w 9"/>
              <a:gd name="T45" fmla="*/ 4 h 16"/>
              <a:gd name="T46" fmla="*/ 0 w 9"/>
              <a:gd name="T47" fmla="*/ 4 h 16"/>
              <a:gd name="T48" fmla="*/ 1 w 9"/>
              <a:gd name="T49" fmla="*/ 6 h 16"/>
              <a:gd name="T50" fmla="*/ 1 w 9"/>
              <a:gd name="T51" fmla="*/ 8 h 16"/>
              <a:gd name="T52" fmla="*/ 2 w 9"/>
              <a:gd name="T53" fmla="*/ 9 h 16"/>
              <a:gd name="T54" fmla="*/ 2 w 9"/>
              <a:gd name="T55" fmla="*/ 10 h 16"/>
              <a:gd name="T56" fmla="*/ 2 w 9"/>
              <a:gd name="T57" fmla="*/ 11 h 16"/>
              <a:gd name="T58" fmla="*/ 2 w 9"/>
              <a:gd name="T59" fmla="*/ 11 h 16"/>
              <a:gd name="T60" fmla="*/ 2 w 9"/>
              <a:gd name="T61" fmla="*/ 11 h 16"/>
              <a:gd name="T62" fmla="*/ 3 w 9"/>
              <a:gd name="T63" fmla="*/ 11 h 16"/>
              <a:gd name="T64" fmla="*/ 3 w 9"/>
              <a:gd name="T65" fmla="*/ 12 h 16"/>
              <a:gd name="T66" fmla="*/ 3 w 9"/>
              <a:gd name="T67" fmla="*/ 14 h 16"/>
              <a:gd name="T68" fmla="*/ 4 w 9"/>
              <a:gd name="T69" fmla="*/ 15 h 16"/>
              <a:gd name="T70" fmla="*/ 4 w 9"/>
              <a:gd name="T71" fmla="*/ 16 h 16"/>
              <a:gd name="T72" fmla="*/ 8 w 9"/>
              <a:gd name="T73" fmla="*/ 1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" h="16">
                <a:moveTo>
                  <a:pt x="8" y="14"/>
                </a:move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1"/>
                  <a:pt x="7" y="11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0"/>
                  <a:pt x="7" y="9"/>
                  <a:pt x="7" y="9"/>
                </a:cubicBezTo>
                <a:cubicBezTo>
                  <a:pt x="7" y="9"/>
                  <a:pt x="7" y="9"/>
                  <a:pt x="7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9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9" y="4"/>
                  <a:pt x="9" y="4"/>
                </a:cubicBezTo>
                <a:cubicBezTo>
                  <a:pt x="9" y="4"/>
                  <a:pt x="9" y="4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9" y="2"/>
                </a:cubicBezTo>
                <a:cubicBezTo>
                  <a:pt x="9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0"/>
                  <a:pt x="8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1" y="6"/>
                  <a:pt x="1" y="6"/>
                </a:cubicBezTo>
                <a:cubicBezTo>
                  <a:pt x="1" y="7"/>
                  <a:pt x="1" y="7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9"/>
                  <a:pt x="1" y="9"/>
                </a:cubicBezTo>
                <a:cubicBezTo>
                  <a:pt x="1" y="9"/>
                  <a:pt x="2" y="9"/>
                  <a:pt x="2" y="9"/>
                </a:cubicBezTo>
                <a:cubicBezTo>
                  <a:pt x="2" y="9"/>
                  <a:pt x="2" y="9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3"/>
                </a:cubicBezTo>
                <a:cubicBezTo>
                  <a:pt x="3" y="13"/>
                  <a:pt x="3" y="13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4" y="15"/>
                  <a:pt x="4" y="15"/>
                </a:cubicBezTo>
                <a:cubicBezTo>
                  <a:pt x="4" y="15"/>
                  <a:pt x="4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4"/>
                  <a:pt x="8" y="14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Freeform 461">
            <a:extLst>
              <a:ext uri="{FF2B5EF4-FFF2-40B4-BE49-F238E27FC236}">
                <a16:creationId xmlns:a16="http://schemas.microsoft.com/office/drawing/2014/main" id="{162A38EC-77D9-49B0-A0B4-166D6B608DCD}"/>
              </a:ext>
            </a:extLst>
          </p:cNvPr>
          <p:cNvSpPr>
            <a:spLocks/>
          </p:cNvSpPr>
          <p:nvPr/>
        </p:nvSpPr>
        <p:spPr bwMode="auto">
          <a:xfrm>
            <a:off x="8611521" y="3245770"/>
            <a:ext cx="522766" cy="567065"/>
          </a:xfrm>
          <a:custGeom>
            <a:avLst/>
            <a:gdLst>
              <a:gd name="T0" fmla="*/ 23 w 26"/>
              <a:gd name="T1" fmla="*/ 11 h 28"/>
              <a:gd name="T2" fmla="*/ 22 w 26"/>
              <a:gd name="T3" fmla="*/ 10 h 28"/>
              <a:gd name="T4" fmla="*/ 22 w 26"/>
              <a:gd name="T5" fmla="*/ 9 h 28"/>
              <a:gd name="T6" fmla="*/ 22 w 26"/>
              <a:gd name="T7" fmla="*/ 8 h 28"/>
              <a:gd name="T8" fmla="*/ 22 w 26"/>
              <a:gd name="T9" fmla="*/ 8 h 28"/>
              <a:gd name="T10" fmla="*/ 20 w 26"/>
              <a:gd name="T11" fmla="*/ 6 h 28"/>
              <a:gd name="T12" fmla="*/ 16 w 26"/>
              <a:gd name="T13" fmla="*/ 5 h 28"/>
              <a:gd name="T14" fmla="*/ 16 w 26"/>
              <a:gd name="T15" fmla="*/ 5 h 28"/>
              <a:gd name="T16" fmla="*/ 16 w 26"/>
              <a:gd name="T17" fmla="*/ 4 h 28"/>
              <a:gd name="T18" fmla="*/ 15 w 26"/>
              <a:gd name="T19" fmla="*/ 4 h 28"/>
              <a:gd name="T20" fmla="*/ 14 w 26"/>
              <a:gd name="T21" fmla="*/ 4 h 28"/>
              <a:gd name="T22" fmla="*/ 13 w 26"/>
              <a:gd name="T23" fmla="*/ 4 h 28"/>
              <a:gd name="T24" fmla="*/ 12 w 26"/>
              <a:gd name="T25" fmla="*/ 3 h 28"/>
              <a:gd name="T26" fmla="*/ 11 w 26"/>
              <a:gd name="T27" fmla="*/ 3 h 28"/>
              <a:gd name="T28" fmla="*/ 10 w 26"/>
              <a:gd name="T29" fmla="*/ 2 h 28"/>
              <a:gd name="T30" fmla="*/ 9 w 26"/>
              <a:gd name="T31" fmla="*/ 1 h 28"/>
              <a:gd name="T32" fmla="*/ 8 w 26"/>
              <a:gd name="T33" fmla="*/ 0 h 28"/>
              <a:gd name="T34" fmla="*/ 6 w 26"/>
              <a:gd name="T35" fmla="*/ 1 h 28"/>
              <a:gd name="T36" fmla="*/ 3 w 26"/>
              <a:gd name="T37" fmla="*/ 2 h 28"/>
              <a:gd name="T38" fmla="*/ 2 w 26"/>
              <a:gd name="T39" fmla="*/ 6 h 28"/>
              <a:gd name="T40" fmla="*/ 0 w 26"/>
              <a:gd name="T41" fmla="*/ 7 h 28"/>
              <a:gd name="T42" fmla="*/ 0 w 26"/>
              <a:gd name="T43" fmla="*/ 11 h 28"/>
              <a:gd name="T44" fmla="*/ 1 w 26"/>
              <a:gd name="T45" fmla="*/ 14 h 28"/>
              <a:gd name="T46" fmla="*/ 2 w 26"/>
              <a:gd name="T47" fmla="*/ 16 h 28"/>
              <a:gd name="T48" fmla="*/ 5 w 26"/>
              <a:gd name="T49" fmla="*/ 18 h 28"/>
              <a:gd name="T50" fmla="*/ 7 w 26"/>
              <a:gd name="T51" fmla="*/ 20 h 28"/>
              <a:gd name="T52" fmla="*/ 7 w 26"/>
              <a:gd name="T53" fmla="*/ 21 h 28"/>
              <a:gd name="T54" fmla="*/ 8 w 26"/>
              <a:gd name="T55" fmla="*/ 24 h 28"/>
              <a:gd name="T56" fmla="*/ 8 w 26"/>
              <a:gd name="T57" fmla="*/ 25 h 28"/>
              <a:gd name="T58" fmla="*/ 9 w 26"/>
              <a:gd name="T59" fmla="*/ 27 h 28"/>
              <a:gd name="T60" fmla="*/ 10 w 26"/>
              <a:gd name="T61" fmla="*/ 28 h 28"/>
              <a:gd name="T62" fmla="*/ 23 w 26"/>
              <a:gd name="T63" fmla="*/ 28 h 28"/>
              <a:gd name="T64" fmla="*/ 23 w 26"/>
              <a:gd name="T65" fmla="*/ 27 h 28"/>
              <a:gd name="T66" fmla="*/ 23 w 26"/>
              <a:gd name="T67" fmla="*/ 25 h 28"/>
              <a:gd name="T68" fmla="*/ 23 w 26"/>
              <a:gd name="T69" fmla="*/ 23 h 28"/>
              <a:gd name="T70" fmla="*/ 23 w 26"/>
              <a:gd name="T71" fmla="*/ 19 h 28"/>
              <a:gd name="T72" fmla="*/ 23 w 26"/>
              <a:gd name="T73" fmla="*/ 17 h 28"/>
              <a:gd name="T74" fmla="*/ 24 w 26"/>
              <a:gd name="T75" fmla="*/ 15 h 28"/>
              <a:gd name="T76" fmla="*/ 26 w 26"/>
              <a:gd name="T77" fmla="*/ 9 h 28"/>
              <a:gd name="T78" fmla="*/ 25 w 26"/>
              <a:gd name="T79" fmla="*/ 10 h 28"/>
              <a:gd name="T80" fmla="*/ 25 w 26"/>
              <a:gd name="T81" fmla="*/ 11 h 28"/>
              <a:gd name="T82" fmla="*/ 24 w 26"/>
              <a:gd name="T83" fmla="*/ 13 h 28"/>
              <a:gd name="T84" fmla="*/ 22 w 26"/>
              <a:gd name="T85" fmla="*/ 16 h 28"/>
              <a:gd name="T86" fmla="*/ 21 w 26"/>
              <a:gd name="T87" fmla="*/ 16 h 28"/>
              <a:gd name="T88" fmla="*/ 21 w 26"/>
              <a:gd name="T89" fmla="*/ 15 h 28"/>
              <a:gd name="T90" fmla="*/ 22 w 26"/>
              <a:gd name="T91" fmla="*/ 14 h 28"/>
              <a:gd name="T92" fmla="*/ 22 w 26"/>
              <a:gd name="T93" fmla="*/ 13 h 28"/>
              <a:gd name="T94" fmla="*/ 23 w 26"/>
              <a:gd name="T95" fmla="*/ 11 h 28"/>
              <a:gd name="T96" fmla="*/ 23 w 26"/>
              <a:gd name="T97" fmla="*/ 11 h 28"/>
              <a:gd name="T98" fmla="*/ 23 w 26"/>
              <a:gd name="T99" fmla="*/ 1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" h="28">
                <a:moveTo>
                  <a:pt x="23" y="12"/>
                </a:moveTo>
                <a:cubicBezTo>
                  <a:pt x="23" y="12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1" y="8"/>
                  <a:pt x="21" y="7"/>
                  <a:pt x="21" y="7"/>
                </a:cubicBezTo>
                <a:cubicBezTo>
                  <a:pt x="21" y="6"/>
                  <a:pt x="20" y="6"/>
                  <a:pt x="20" y="6"/>
                </a:cubicBezTo>
                <a:cubicBezTo>
                  <a:pt x="20" y="6"/>
                  <a:pt x="19" y="6"/>
                  <a:pt x="19" y="6"/>
                </a:cubicBezTo>
                <a:cubicBezTo>
                  <a:pt x="18" y="5"/>
                  <a:pt x="17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4" y="4"/>
                  <a:pt x="14" y="4"/>
                </a:cubicBezTo>
                <a:cubicBezTo>
                  <a:pt x="14" y="4"/>
                  <a:pt x="14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2" y="4"/>
                </a:cubicBezTo>
                <a:cubicBezTo>
                  <a:pt x="12" y="4"/>
                  <a:pt x="12" y="4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1" y="3"/>
                  <a:pt x="11" y="3"/>
                </a:cubicBezTo>
                <a:cubicBezTo>
                  <a:pt x="11" y="3"/>
                  <a:pt x="11" y="2"/>
                  <a:pt x="11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9" y="2"/>
                  <a:pt x="9" y="2"/>
                </a:cubicBezTo>
                <a:cubicBezTo>
                  <a:pt x="9" y="2"/>
                  <a:pt x="9" y="2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0"/>
                  <a:pt x="8" y="0"/>
                </a:cubicBezTo>
                <a:cubicBezTo>
                  <a:pt x="8" y="0"/>
                  <a:pt x="7" y="1"/>
                  <a:pt x="7" y="1"/>
                </a:cubicBezTo>
                <a:cubicBezTo>
                  <a:pt x="7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1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7"/>
                </a:cubicBezTo>
                <a:cubicBezTo>
                  <a:pt x="1" y="8"/>
                  <a:pt x="0" y="7"/>
                  <a:pt x="0" y="7"/>
                </a:cubicBezTo>
                <a:cubicBezTo>
                  <a:pt x="0" y="8"/>
                  <a:pt x="0" y="10"/>
                  <a:pt x="0" y="10"/>
                </a:cubicBezTo>
                <a:cubicBezTo>
                  <a:pt x="1" y="10"/>
                  <a:pt x="1" y="11"/>
                  <a:pt x="0" y="11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4"/>
                </a:cubicBezTo>
                <a:cubicBezTo>
                  <a:pt x="1" y="14"/>
                  <a:pt x="1" y="15"/>
                  <a:pt x="1" y="15"/>
                </a:cubicBezTo>
                <a:cubicBezTo>
                  <a:pt x="1" y="16"/>
                  <a:pt x="1" y="16"/>
                  <a:pt x="2" y="16"/>
                </a:cubicBezTo>
                <a:cubicBezTo>
                  <a:pt x="3" y="16"/>
                  <a:pt x="4" y="17"/>
                  <a:pt x="4" y="17"/>
                </a:cubicBezTo>
                <a:cubicBezTo>
                  <a:pt x="4" y="18"/>
                  <a:pt x="4" y="18"/>
                  <a:pt x="5" y="18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20"/>
                  <a:pt x="7" y="20"/>
                </a:cubicBezTo>
                <a:cubicBezTo>
                  <a:pt x="7" y="20"/>
                  <a:pt x="7" y="20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8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5"/>
                  <a:pt x="8" y="25"/>
                </a:cubicBezTo>
                <a:cubicBezTo>
                  <a:pt x="8" y="26"/>
                  <a:pt x="8" y="26"/>
                  <a:pt x="8" y="27"/>
                </a:cubicBezTo>
                <a:cubicBezTo>
                  <a:pt x="8" y="27"/>
                  <a:pt x="9" y="27"/>
                  <a:pt x="9" y="27"/>
                </a:cubicBezTo>
                <a:cubicBezTo>
                  <a:pt x="9" y="27"/>
                  <a:pt x="9" y="27"/>
                  <a:pt x="9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4" y="26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2"/>
                  <a:pt x="23" y="21"/>
                  <a:pt x="23" y="20"/>
                </a:cubicBezTo>
                <a:cubicBezTo>
                  <a:pt x="23" y="20"/>
                  <a:pt x="23" y="19"/>
                  <a:pt x="23" y="19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7"/>
                  <a:pt x="23" y="17"/>
                  <a:pt x="23" y="17"/>
                </a:cubicBezTo>
                <a:cubicBezTo>
                  <a:pt x="24" y="17"/>
                  <a:pt x="24" y="16"/>
                  <a:pt x="24" y="16"/>
                </a:cubicBezTo>
                <a:cubicBezTo>
                  <a:pt x="24" y="16"/>
                  <a:pt x="24" y="16"/>
                  <a:pt x="24" y="15"/>
                </a:cubicBezTo>
                <a:cubicBezTo>
                  <a:pt x="24" y="15"/>
                  <a:pt x="24" y="14"/>
                  <a:pt x="25" y="13"/>
                </a:cubicBezTo>
                <a:cubicBezTo>
                  <a:pt x="26" y="12"/>
                  <a:pt x="26" y="10"/>
                  <a:pt x="26" y="9"/>
                </a:cubicBezTo>
                <a:cubicBezTo>
                  <a:pt x="26" y="8"/>
                  <a:pt x="26" y="9"/>
                  <a:pt x="26" y="9"/>
                </a:cubicBezTo>
                <a:cubicBezTo>
                  <a:pt x="26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1"/>
                  <a:pt x="25" y="11"/>
                </a:cubicBezTo>
                <a:cubicBezTo>
                  <a:pt x="24" y="11"/>
                  <a:pt x="24" y="12"/>
                  <a:pt x="24" y="12"/>
                </a:cubicBezTo>
                <a:cubicBezTo>
                  <a:pt x="24" y="12"/>
                  <a:pt x="24" y="12"/>
                  <a:pt x="24" y="13"/>
                </a:cubicBezTo>
                <a:cubicBezTo>
                  <a:pt x="23" y="13"/>
                  <a:pt x="23" y="14"/>
                  <a:pt x="23" y="14"/>
                </a:cubicBezTo>
                <a:cubicBezTo>
                  <a:pt x="22" y="14"/>
                  <a:pt x="22" y="15"/>
                  <a:pt x="22" y="16"/>
                </a:cubicBezTo>
                <a:cubicBezTo>
                  <a:pt x="22" y="16"/>
                  <a:pt x="22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3"/>
                </a:cubicBez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3" y="12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2"/>
                  <a:pt x="23" y="12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Freeform 462">
            <a:extLst>
              <a:ext uri="{FF2B5EF4-FFF2-40B4-BE49-F238E27FC236}">
                <a16:creationId xmlns:a16="http://schemas.microsoft.com/office/drawing/2014/main" id="{3FB06D28-7C68-483A-A69D-DF0113F24F1F}"/>
              </a:ext>
            </a:extLst>
          </p:cNvPr>
          <p:cNvSpPr>
            <a:spLocks/>
          </p:cNvSpPr>
          <p:nvPr/>
        </p:nvSpPr>
        <p:spPr bwMode="auto">
          <a:xfrm>
            <a:off x="8833033" y="3139445"/>
            <a:ext cx="584786" cy="327837"/>
          </a:xfrm>
          <a:custGeom>
            <a:avLst/>
            <a:gdLst>
              <a:gd name="T0" fmla="*/ 28 w 29"/>
              <a:gd name="T1" fmla="*/ 8 h 16"/>
              <a:gd name="T2" fmla="*/ 26 w 29"/>
              <a:gd name="T3" fmla="*/ 7 h 16"/>
              <a:gd name="T4" fmla="*/ 25 w 29"/>
              <a:gd name="T5" fmla="*/ 6 h 16"/>
              <a:gd name="T6" fmla="*/ 24 w 29"/>
              <a:gd name="T7" fmla="*/ 6 h 16"/>
              <a:gd name="T8" fmla="*/ 23 w 29"/>
              <a:gd name="T9" fmla="*/ 5 h 16"/>
              <a:gd name="T10" fmla="*/ 22 w 29"/>
              <a:gd name="T11" fmla="*/ 4 h 16"/>
              <a:gd name="T12" fmla="*/ 21 w 29"/>
              <a:gd name="T13" fmla="*/ 4 h 16"/>
              <a:gd name="T14" fmla="*/ 20 w 29"/>
              <a:gd name="T15" fmla="*/ 5 h 16"/>
              <a:gd name="T16" fmla="*/ 17 w 29"/>
              <a:gd name="T17" fmla="*/ 5 h 16"/>
              <a:gd name="T18" fmla="*/ 16 w 29"/>
              <a:gd name="T19" fmla="*/ 7 h 16"/>
              <a:gd name="T20" fmla="*/ 13 w 29"/>
              <a:gd name="T21" fmla="*/ 7 h 16"/>
              <a:gd name="T22" fmla="*/ 11 w 29"/>
              <a:gd name="T23" fmla="*/ 5 h 16"/>
              <a:gd name="T24" fmla="*/ 10 w 29"/>
              <a:gd name="T25" fmla="*/ 5 h 16"/>
              <a:gd name="T26" fmla="*/ 9 w 29"/>
              <a:gd name="T27" fmla="*/ 5 h 16"/>
              <a:gd name="T28" fmla="*/ 8 w 29"/>
              <a:gd name="T29" fmla="*/ 5 h 16"/>
              <a:gd name="T30" fmla="*/ 7 w 29"/>
              <a:gd name="T31" fmla="*/ 6 h 16"/>
              <a:gd name="T32" fmla="*/ 8 w 29"/>
              <a:gd name="T33" fmla="*/ 3 h 16"/>
              <a:gd name="T34" fmla="*/ 10 w 29"/>
              <a:gd name="T35" fmla="*/ 2 h 16"/>
              <a:gd name="T36" fmla="*/ 10 w 29"/>
              <a:gd name="T37" fmla="*/ 0 h 16"/>
              <a:gd name="T38" fmla="*/ 8 w 29"/>
              <a:gd name="T39" fmla="*/ 1 h 16"/>
              <a:gd name="T40" fmla="*/ 7 w 29"/>
              <a:gd name="T41" fmla="*/ 2 h 16"/>
              <a:gd name="T42" fmla="*/ 5 w 29"/>
              <a:gd name="T43" fmla="*/ 3 h 16"/>
              <a:gd name="T44" fmla="*/ 5 w 29"/>
              <a:gd name="T45" fmla="*/ 4 h 16"/>
              <a:gd name="T46" fmla="*/ 4 w 29"/>
              <a:gd name="T47" fmla="*/ 5 h 16"/>
              <a:gd name="T48" fmla="*/ 3 w 29"/>
              <a:gd name="T49" fmla="*/ 5 h 16"/>
              <a:gd name="T50" fmla="*/ 1 w 29"/>
              <a:gd name="T51" fmla="*/ 6 h 16"/>
              <a:gd name="T52" fmla="*/ 0 w 29"/>
              <a:gd name="T53" fmla="*/ 7 h 16"/>
              <a:gd name="T54" fmla="*/ 1 w 29"/>
              <a:gd name="T55" fmla="*/ 8 h 16"/>
              <a:gd name="T56" fmla="*/ 2 w 29"/>
              <a:gd name="T57" fmla="*/ 9 h 16"/>
              <a:gd name="T58" fmla="*/ 4 w 29"/>
              <a:gd name="T59" fmla="*/ 9 h 16"/>
              <a:gd name="T60" fmla="*/ 5 w 29"/>
              <a:gd name="T61" fmla="*/ 9 h 16"/>
              <a:gd name="T62" fmla="*/ 6 w 29"/>
              <a:gd name="T63" fmla="*/ 10 h 16"/>
              <a:gd name="T64" fmla="*/ 11 w 29"/>
              <a:gd name="T65" fmla="*/ 13 h 16"/>
              <a:gd name="T66" fmla="*/ 11 w 29"/>
              <a:gd name="T67" fmla="*/ 14 h 16"/>
              <a:gd name="T68" fmla="*/ 12 w 29"/>
              <a:gd name="T69" fmla="*/ 16 h 16"/>
              <a:gd name="T70" fmla="*/ 12 w 29"/>
              <a:gd name="T71" fmla="*/ 16 h 16"/>
              <a:gd name="T72" fmla="*/ 12 w 29"/>
              <a:gd name="T73" fmla="*/ 15 h 16"/>
              <a:gd name="T74" fmla="*/ 13 w 29"/>
              <a:gd name="T75" fmla="*/ 13 h 16"/>
              <a:gd name="T76" fmla="*/ 16 w 29"/>
              <a:gd name="T77" fmla="*/ 10 h 16"/>
              <a:gd name="T78" fmla="*/ 16 w 29"/>
              <a:gd name="T79" fmla="*/ 11 h 16"/>
              <a:gd name="T80" fmla="*/ 16 w 29"/>
              <a:gd name="T81" fmla="*/ 12 h 16"/>
              <a:gd name="T82" fmla="*/ 17 w 29"/>
              <a:gd name="T83" fmla="*/ 11 h 16"/>
              <a:gd name="T84" fmla="*/ 21 w 29"/>
              <a:gd name="T85" fmla="*/ 8 h 16"/>
              <a:gd name="T86" fmla="*/ 24 w 29"/>
              <a:gd name="T87" fmla="*/ 10 h 16"/>
              <a:gd name="T88" fmla="*/ 24 w 29"/>
              <a:gd name="T89" fmla="*/ 10 h 16"/>
              <a:gd name="T90" fmla="*/ 24 w 29"/>
              <a:gd name="T91" fmla="*/ 10 h 16"/>
              <a:gd name="T92" fmla="*/ 25 w 29"/>
              <a:gd name="T93" fmla="*/ 9 h 16"/>
              <a:gd name="T94" fmla="*/ 25 w 29"/>
              <a:gd name="T95" fmla="*/ 9 h 16"/>
              <a:gd name="T96" fmla="*/ 26 w 29"/>
              <a:gd name="T97" fmla="*/ 9 h 16"/>
              <a:gd name="T98" fmla="*/ 27 w 29"/>
              <a:gd name="T99" fmla="*/ 9 h 16"/>
              <a:gd name="T100" fmla="*/ 29 w 29"/>
              <a:gd name="T101" fmla="*/ 9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" h="16">
                <a:moveTo>
                  <a:pt x="29" y="8"/>
                </a:moveTo>
                <a:cubicBezTo>
                  <a:pt x="29" y="8"/>
                  <a:pt x="28" y="8"/>
                  <a:pt x="28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7"/>
                  <a:pt x="27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6"/>
                </a:cubicBezTo>
                <a:cubicBezTo>
                  <a:pt x="26" y="6"/>
                  <a:pt x="25" y="6"/>
                  <a:pt x="25" y="6"/>
                </a:cubicBezTo>
                <a:cubicBezTo>
                  <a:pt x="25" y="6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6"/>
                  <a:pt x="24" y="6"/>
                  <a:pt x="24" y="6"/>
                </a:cubicBezTo>
                <a:cubicBezTo>
                  <a:pt x="24" y="6"/>
                  <a:pt x="24" y="6"/>
                  <a:pt x="23" y="6"/>
                </a:cubicBezTo>
                <a:cubicBezTo>
                  <a:pt x="23" y="6"/>
                  <a:pt x="22" y="6"/>
                  <a:pt x="23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7" y="5"/>
                  <a:pt x="17" y="5"/>
                </a:cubicBezTo>
                <a:cubicBezTo>
                  <a:pt x="17" y="5"/>
                  <a:pt x="17" y="5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6" y="6"/>
                  <a:pt x="16" y="6"/>
                  <a:pt x="16" y="7"/>
                </a:cubicBezTo>
                <a:cubicBezTo>
                  <a:pt x="16" y="7"/>
                  <a:pt x="16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4" y="7"/>
                  <a:pt x="14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2" y="7"/>
                  <a:pt x="12" y="7"/>
                  <a:pt x="12" y="6"/>
                </a:cubicBezTo>
                <a:cubicBezTo>
                  <a:pt x="12" y="6"/>
                  <a:pt x="11" y="6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8" y="5"/>
                </a:cubicBezTo>
                <a:cubicBezTo>
                  <a:pt x="9" y="5"/>
                  <a:pt x="9" y="5"/>
                  <a:pt x="9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5"/>
                  <a:pt x="7" y="4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0"/>
                </a:cubicBezTo>
                <a:cubicBezTo>
                  <a:pt x="10" y="0"/>
                  <a:pt x="9" y="0"/>
                  <a:pt x="9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7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4" y="4"/>
                  <a:pt x="4" y="5"/>
                </a:cubicBezTo>
                <a:cubicBezTo>
                  <a:pt x="4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0" y="6"/>
                  <a:pt x="0" y="6"/>
                </a:cubicBezTo>
                <a:cubicBezTo>
                  <a:pt x="0" y="6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8"/>
                  <a:pt x="0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3" y="9"/>
                  <a:pt x="3" y="9"/>
                </a:cubicBezTo>
                <a:cubicBezTo>
                  <a:pt x="3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5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10"/>
                  <a:pt x="5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7" y="10"/>
                  <a:pt x="8" y="11"/>
                  <a:pt x="9" y="11"/>
                </a:cubicBezTo>
                <a:cubicBezTo>
                  <a:pt x="9" y="11"/>
                  <a:pt x="10" y="11"/>
                  <a:pt x="10" y="12"/>
                </a:cubicBezTo>
                <a:cubicBezTo>
                  <a:pt x="10" y="12"/>
                  <a:pt x="10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5"/>
                </a:cubicBezTo>
                <a:cubicBezTo>
                  <a:pt x="11" y="15"/>
                  <a:pt x="11" y="15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5"/>
                </a:cubicBezTo>
                <a:cubicBezTo>
                  <a:pt x="12" y="15"/>
                  <a:pt x="13" y="14"/>
                  <a:pt x="13" y="14"/>
                </a:cubicBezTo>
                <a:cubicBezTo>
                  <a:pt x="13" y="14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2"/>
                  <a:pt x="14" y="11"/>
                  <a:pt x="15" y="11"/>
                </a:cubicBezTo>
                <a:cubicBezTo>
                  <a:pt x="15" y="11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2"/>
                  <a:pt x="16" y="13"/>
                  <a:pt x="16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2"/>
                  <a:pt x="16" y="12"/>
                  <a:pt x="16" y="12"/>
                </a:cubicBezTo>
                <a:cubicBezTo>
                  <a:pt x="16" y="12"/>
                  <a:pt x="16" y="12"/>
                  <a:pt x="17" y="12"/>
                </a:cubicBezTo>
                <a:cubicBezTo>
                  <a:pt x="17" y="12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0"/>
                  <a:pt x="17" y="10"/>
                </a:cubicBezTo>
                <a:cubicBezTo>
                  <a:pt x="17" y="10"/>
                  <a:pt x="18" y="10"/>
                  <a:pt x="19" y="9"/>
                </a:cubicBezTo>
                <a:cubicBezTo>
                  <a:pt x="20" y="9"/>
                  <a:pt x="20" y="9"/>
                  <a:pt x="21" y="8"/>
                </a:cubicBezTo>
                <a:cubicBezTo>
                  <a:pt x="21" y="8"/>
                  <a:pt x="21" y="8"/>
                  <a:pt x="22" y="8"/>
                </a:cubicBezTo>
                <a:cubicBezTo>
                  <a:pt x="22" y="8"/>
                  <a:pt x="22" y="8"/>
                  <a:pt x="23" y="9"/>
                </a:cubicBezTo>
                <a:cubicBezTo>
                  <a:pt x="24" y="9"/>
                  <a:pt x="24" y="9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8"/>
                  <a:pt x="26" y="9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8"/>
                  <a:pt x="29" y="8"/>
                  <a:pt x="29" y="8"/>
                </a:cubicBezTo>
                <a:close/>
              </a:path>
            </a:pathLst>
          </a:custGeom>
          <a:solidFill>
            <a:schemeClr val="tx1">
              <a:alpha val="42000"/>
            </a:schemeClr>
          </a:solidFill>
          <a:ln w="14288" cap="flat">
            <a:solidFill>
              <a:schemeClr val="bg1">
                <a:lumMod val="85000"/>
                <a:alpha val="4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F8EB3A2-C43E-40EE-97B4-53613C6E8270}"/>
              </a:ext>
            </a:extLst>
          </p:cNvPr>
          <p:cNvSpPr txBox="1"/>
          <p:nvPr/>
        </p:nvSpPr>
        <p:spPr>
          <a:xfrm>
            <a:off x="1223613" y="5007098"/>
            <a:ext cx="2642344" cy="89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solidFill>
                  <a:schemeClr val="bg2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can't gathered waters had winged. Creepiest subdue which </a:t>
            </a:r>
            <a:r>
              <a:rPr lang="en-US" sz="900" i="1" dirty="0" err="1">
                <a:solidFill>
                  <a:schemeClr val="bg2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en-US" sz="900" i="1" dirty="0">
                <a:solidFill>
                  <a:schemeClr val="bg2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two set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C0C44B0-0F8D-449E-9337-26B771D3F90D}"/>
              </a:ext>
            </a:extLst>
          </p:cNvPr>
          <p:cNvSpPr/>
          <p:nvPr/>
        </p:nvSpPr>
        <p:spPr>
          <a:xfrm>
            <a:off x="1313037" y="3220404"/>
            <a:ext cx="1598428" cy="95250"/>
          </a:xfrm>
          <a:prstGeom prst="rect">
            <a:avLst/>
          </a:prstGeom>
          <a:solidFill>
            <a:srgbClr val="FFFF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A2D1565-F332-41B8-B94E-5AAAEE5607BF}"/>
              </a:ext>
            </a:extLst>
          </p:cNvPr>
          <p:cNvSpPr/>
          <p:nvPr/>
        </p:nvSpPr>
        <p:spPr>
          <a:xfrm>
            <a:off x="2911465" y="3220404"/>
            <a:ext cx="1092016" cy="95250"/>
          </a:xfrm>
          <a:prstGeom prst="rect">
            <a:avLst/>
          </a:prstGeom>
          <a:solidFill>
            <a:schemeClr val="accent2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EFBEFDA-AEAB-41AA-BD1D-DEEAA3EA7A3D}"/>
              </a:ext>
            </a:extLst>
          </p:cNvPr>
          <p:cNvSpPr txBox="1"/>
          <p:nvPr/>
        </p:nvSpPr>
        <p:spPr>
          <a:xfrm>
            <a:off x="1227013" y="2813088"/>
            <a:ext cx="641768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dirty="0">
                <a:solidFill>
                  <a:schemeClr val="bg2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SKILLS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943C08D-7FBE-45DF-BB63-28E1AFC37788}"/>
              </a:ext>
            </a:extLst>
          </p:cNvPr>
          <p:cNvSpPr txBox="1"/>
          <p:nvPr/>
        </p:nvSpPr>
        <p:spPr>
          <a:xfrm>
            <a:off x="2486694" y="3160306"/>
            <a:ext cx="424771" cy="215444"/>
          </a:xfrm>
          <a:prstGeom prst="rect">
            <a:avLst/>
          </a:prstGeom>
          <a:solidFill>
            <a:srgbClr val="FFC814"/>
          </a:solidFill>
        </p:spPr>
        <p:txBody>
          <a:bodyPr wrap="square" rtlCol="0" anchor="ctr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60%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7E35B42-0E3E-4B5E-9C8B-CCDFB54F9B5C}"/>
              </a:ext>
            </a:extLst>
          </p:cNvPr>
          <p:cNvSpPr txBox="1"/>
          <p:nvPr/>
        </p:nvSpPr>
        <p:spPr>
          <a:xfrm>
            <a:off x="3592811" y="3160306"/>
            <a:ext cx="424771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40%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1B3E87D-E075-4DC1-A446-F0094098A097}"/>
              </a:ext>
            </a:extLst>
          </p:cNvPr>
          <p:cNvGrpSpPr/>
          <p:nvPr/>
        </p:nvGrpSpPr>
        <p:grpSpPr>
          <a:xfrm>
            <a:off x="1227013" y="3639186"/>
            <a:ext cx="2790569" cy="562662"/>
            <a:chOff x="918254" y="2075022"/>
            <a:chExt cx="2790569" cy="562662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B8883AE-38E0-4243-8474-E5367BDA9743}"/>
                </a:ext>
              </a:extLst>
            </p:cNvPr>
            <p:cNvSpPr/>
            <p:nvPr/>
          </p:nvSpPr>
          <p:spPr>
            <a:xfrm>
              <a:off x="1004278" y="2482338"/>
              <a:ext cx="1598428" cy="95250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18AE535-BBDF-415C-94F4-678B58B23D40}"/>
                </a:ext>
              </a:extLst>
            </p:cNvPr>
            <p:cNvSpPr/>
            <p:nvPr/>
          </p:nvSpPr>
          <p:spPr>
            <a:xfrm>
              <a:off x="2602706" y="2482338"/>
              <a:ext cx="1092016" cy="95250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9EC24EC-5AE7-45A4-82A1-C8A494242D7D}"/>
                </a:ext>
              </a:extLst>
            </p:cNvPr>
            <p:cNvSpPr txBox="1"/>
            <p:nvPr/>
          </p:nvSpPr>
          <p:spPr>
            <a:xfrm>
              <a:off x="918254" y="2075022"/>
              <a:ext cx="641768" cy="2462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000" dirty="0">
                  <a:solidFill>
                    <a:schemeClr val="bg2"/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SKILLS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8D04E3B-9749-43BC-BB84-C5DDE5A33830}"/>
                </a:ext>
              </a:extLst>
            </p:cNvPr>
            <p:cNvSpPr txBox="1"/>
            <p:nvPr/>
          </p:nvSpPr>
          <p:spPr>
            <a:xfrm>
              <a:off x="2177935" y="2422240"/>
              <a:ext cx="424771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800" dirty="0">
                  <a:solidFill>
                    <a:schemeClr val="bg2"/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60%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EF761DB-D25E-4E1D-8CB3-0DA3DAE9F6F0}"/>
                </a:ext>
              </a:extLst>
            </p:cNvPr>
            <p:cNvSpPr txBox="1"/>
            <p:nvPr/>
          </p:nvSpPr>
          <p:spPr>
            <a:xfrm>
              <a:off x="3284052" y="2422240"/>
              <a:ext cx="424771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800" dirty="0">
                  <a:solidFill>
                    <a:schemeClr val="bg2"/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40%</a:t>
              </a:r>
            </a:p>
          </p:txBody>
        </p:sp>
      </p:grpSp>
      <p:sp>
        <p:nvSpPr>
          <p:cNvPr id="135" name="TextBox 134">
            <a:extLst>
              <a:ext uri="{FF2B5EF4-FFF2-40B4-BE49-F238E27FC236}">
                <a16:creationId xmlns:a16="http://schemas.microsoft.com/office/drawing/2014/main" id="{CB4B6F9B-A350-4B33-A8AB-BC1E34A48149}"/>
              </a:ext>
            </a:extLst>
          </p:cNvPr>
          <p:cNvSpPr txBox="1"/>
          <p:nvPr/>
        </p:nvSpPr>
        <p:spPr>
          <a:xfrm>
            <a:off x="4914900" y="1637664"/>
            <a:ext cx="2362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Open Sans 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gathered</a:t>
            </a:r>
          </a:p>
        </p:txBody>
      </p:sp>
    </p:spTree>
    <p:extLst>
      <p:ext uri="{BB962C8B-B14F-4D97-AF65-F5344CB8AC3E}">
        <p14:creationId xmlns:p14="http://schemas.microsoft.com/office/powerpoint/2010/main" val="1509578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067DA7-5FDE-495F-9614-0C91FD742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Our Team Member</a:t>
            </a:r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6FF2FE3-F225-4F55-A705-2FF458F31968}"/>
              </a:ext>
            </a:extLst>
          </p:cNvPr>
          <p:cNvSpPr txBox="1"/>
          <p:nvPr/>
        </p:nvSpPr>
        <p:spPr>
          <a:xfrm>
            <a:off x="4914900" y="1434465"/>
            <a:ext cx="2362200" cy="331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gathered</a:t>
            </a:r>
          </a:p>
        </p:txBody>
      </p:sp>
      <p:pic>
        <p:nvPicPr>
          <p:cNvPr id="12" name="Picture Placeholder 11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1" r="14551"/>
          <a:stretch>
            <a:fillRect/>
          </a:stretch>
        </p:blipFill>
        <p:spPr/>
      </p:pic>
      <p:pic>
        <p:nvPicPr>
          <p:cNvPr id="13" name="Picture Placeholder 12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3" b="20603"/>
          <a:stretch>
            <a:fillRect/>
          </a:stretch>
        </p:blipFill>
        <p:spPr/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D8F1B5A0-EE0E-4433-97F2-8DF6BCCFE0A1}"/>
              </a:ext>
            </a:extLst>
          </p:cNvPr>
          <p:cNvSpPr txBox="1"/>
          <p:nvPr/>
        </p:nvSpPr>
        <p:spPr>
          <a:xfrm>
            <a:off x="2554572" y="4722153"/>
            <a:ext cx="1672657" cy="68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had winged. Creepiest don't seasons. Fifth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8F1B5A0-EE0E-4433-97F2-8DF6BCCFE0A1}"/>
              </a:ext>
            </a:extLst>
          </p:cNvPr>
          <p:cNvSpPr txBox="1"/>
          <p:nvPr/>
        </p:nvSpPr>
        <p:spPr>
          <a:xfrm>
            <a:off x="5259670" y="4722153"/>
            <a:ext cx="1672657" cy="68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had winged. Creepiest don't seasons. Fifth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8F1B5A0-EE0E-4433-97F2-8DF6BCCFE0A1}"/>
              </a:ext>
            </a:extLst>
          </p:cNvPr>
          <p:cNvSpPr txBox="1"/>
          <p:nvPr/>
        </p:nvSpPr>
        <p:spPr>
          <a:xfrm>
            <a:off x="7964770" y="4722153"/>
            <a:ext cx="1672657" cy="68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had winged. Creepiest don't seasons. Fifth</a:t>
            </a:r>
          </a:p>
        </p:txBody>
      </p:sp>
      <p:pic>
        <p:nvPicPr>
          <p:cNvPr id="11" name="Picture Placeholder 10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8" t="24983" r="10968" b="27370"/>
          <a:stretch/>
        </p:blipFill>
        <p:spPr/>
      </p:pic>
    </p:spTree>
    <p:extLst>
      <p:ext uri="{BB962C8B-B14F-4D97-AF65-F5344CB8AC3E}">
        <p14:creationId xmlns:p14="http://schemas.microsoft.com/office/powerpoint/2010/main" val="25535351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B2A155B4-E80A-4D3C-A26E-1411CF0B7946}"/>
              </a:ext>
            </a:extLst>
          </p:cNvPr>
          <p:cNvGrpSpPr/>
          <p:nvPr/>
        </p:nvGrpSpPr>
        <p:grpSpPr>
          <a:xfrm>
            <a:off x="1324346" y="1200825"/>
            <a:ext cx="9543308" cy="898644"/>
            <a:chOff x="923925" y="1200825"/>
            <a:chExt cx="9543308" cy="898644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0DA3F81-4694-4978-9324-BA6AD0A2EEAB}"/>
                </a:ext>
              </a:extLst>
            </p:cNvPr>
            <p:cNvSpPr txBox="1"/>
            <p:nvPr/>
          </p:nvSpPr>
          <p:spPr>
            <a:xfrm>
              <a:off x="923925" y="1373148"/>
              <a:ext cx="294309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spc="500" dirty="0">
                  <a:latin typeface="Montserrat "/>
                </a:rPr>
                <a:t>OUR TEAM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9DE8F00-A367-4529-BEC6-65B9C7C0D764}"/>
                </a:ext>
              </a:extLst>
            </p:cNvPr>
            <p:cNvSpPr txBox="1"/>
            <p:nvPr/>
          </p:nvSpPr>
          <p:spPr>
            <a:xfrm>
              <a:off x="4953001" y="1200825"/>
              <a:ext cx="5514232" cy="898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200"/>
                </a:lnSpc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winged. Creepiest don't subdue which </a:t>
              </a:r>
              <a:r>
                <a:rPr lang="en-US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 wherein seas our creeping. Very. Make from for  lorem ipsum dolor seas</a:t>
              </a:r>
            </a:p>
          </p:txBody>
        </p:sp>
      </p:grpSp>
      <p:pic>
        <p:nvPicPr>
          <p:cNvPr id="15" name="Picture Placeholder 14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" b="30"/>
          <a:stretch>
            <a:fillRect/>
          </a:stretch>
        </p:blipFill>
        <p:spPr/>
      </p:pic>
      <p:pic>
        <p:nvPicPr>
          <p:cNvPr id="16" name="Picture Placeholder 15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" b="30"/>
          <a:stretch>
            <a:fillRect/>
          </a:stretch>
        </p:blipFill>
        <p:spPr/>
      </p:pic>
      <p:pic>
        <p:nvPicPr>
          <p:cNvPr id="18" name="Picture Placeholder 17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" b="30"/>
          <a:stretch>
            <a:fillRect/>
          </a:stretch>
        </p:blipFill>
        <p:spPr/>
      </p:pic>
      <p:pic>
        <p:nvPicPr>
          <p:cNvPr id="20" name="Picture Placeholder 19"/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" b="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437030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A7E3EDB4-1694-42D8-8085-2B055DB8AA4D}"/>
              </a:ext>
            </a:extLst>
          </p:cNvPr>
          <p:cNvSpPr/>
          <p:nvPr/>
        </p:nvSpPr>
        <p:spPr>
          <a:xfrm>
            <a:off x="0" y="3429000"/>
            <a:ext cx="40640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0857730-62FC-4651-8D5C-AA48394167FE}"/>
              </a:ext>
            </a:extLst>
          </p:cNvPr>
          <p:cNvSpPr txBox="1"/>
          <p:nvPr/>
        </p:nvSpPr>
        <p:spPr>
          <a:xfrm>
            <a:off x="907362" y="4700558"/>
            <a:ext cx="2249276" cy="885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Creepiest don't subdue which </a:t>
            </a:r>
            <a:r>
              <a:rPr lang="en-US" sz="8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8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 wherein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FFB09F2-58D1-432A-AE37-3CFD52B2FDCB}"/>
              </a:ext>
            </a:extLst>
          </p:cNvPr>
          <p:cNvSpPr txBox="1"/>
          <p:nvPr/>
        </p:nvSpPr>
        <p:spPr>
          <a:xfrm>
            <a:off x="4971362" y="1276350"/>
            <a:ext cx="2249276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Creepiest don't subdue which </a:t>
            </a:r>
            <a:r>
              <a:rPr lang="en-US" sz="8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8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 wherein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F8C76CE-49F7-4542-BB92-9156DA12FE92}"/>
              </a:ext>
            </a:extLst>
          </p:cNvPr>
          <p:cNvSpPr txBox="1"/>
          <p:nvPr/>
        </p:nvSpPr>
        <p:spPr>
          <a:xfrm>
            <a:off x="9035362" y="4700558"/>
            <a:ext cx="2249276" cy="885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Creepiest don't subdue which </a:t>
            </a:r>
            <a:r>
              <a:rPr lang="en-US" sz="8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8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 wherein</a:t>
            </a:r>
          </a:p>
        </p:txBody>
      </p:sp>
      <p:pic>
        <p:nvPicPr>
          <p:cNvPr id="20" name="Picture Placeholder 19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4" r="10504"/>
          <a:stretch>
            <a:fillRect/>
          </a:stretch>
        </p:blipFill>
        <p:spPr/>
      </p:pic>
      <p:pic>
        <p:nvPicPr>
          <p:cNvPr id="23" name="Picture Placeholder 22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1" r="10911"/>
          <a:stretch>
            <a:fillRect/>
          </a:stretch>
        </p:blipFill>
        <p:spPr/>
      </p:pic>
      <p:pic>
        <p:nvPicPr>
          <p:cNvPr id="27" name="Picture Placeholder 26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4" r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49978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1" r="12661"/>
          <a:stretch>
            <a:fillRect/>
          </a:stretch>
        </p:blipFill>
        <p:spPr/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2EE7DF6-5C21-4DCC-9941-4649333AAAA9}"/>
              </a:ext>
            </a:extLst>
          </p:cNvPr>
          <p:cNvSpPr txBox="1"/>
          <p:nvPr/>
        </p:nvSpPr>
        <p:spPr>
          <a:xfrm>
            <a:off x="6205728" y="1398223"/>
            <a:ext cx="818697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Welcome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ACBBAB2-64E2-48EE-A2F7-5310912CD939}"/>
              </a:ext>
            </a:extLst>
          </p:cNvPr>
          <p:cNvSpPr/>
          <p:nvPr/>
        </p:nvSpPr>
        <p:spPr>
          <a:xfrm>
            <a:off x="1496242" y="3295649"/>
            <a:ext cx="6096000" cy="2223131"/>
          </a:xfrm>
          <a:prstGeom prst="rect">
            <a:avLst/>
          </a:prstGeom>
          <a:solidFill>
            <a:srgbClr val="FFC00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78F463-B8FC-45BC-B40F-133E96FDFDC4}"/>
              </a:ext>
            </a:extLst>
          </p:cNvPr>
          <p:cNvSpPr txBox="1"/>
          <p:nvPr/>
        </p:nvSpPr>
        <p:spPr>
          <a:xfrm>
            <a:off x="2362975" y="1612545"/>
            <a:ext cx="221122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atin typeface="+mj-lt"/>
                <a:ea typeface="Montserrat Black" charset="0"/>
                <a:cs typeface="Montserrat Black" charset="0"/>
              </a:rPr>
              <a:t>Clean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DDE0A1-6AD4-42F4-98E4-22F1AD6C9D24}"/>
              </a:ext>
            </a:extLst>
          </p:cNvPr>
          <p:cNvSpPr txBox="1"/>
          <p:nvPr/>
        </p:nvSpPr>
        <p:spPr>
          <a:xfrm>
            <a:off x="2362975" y="2315482"/>
            <a:ext cx="2498266" cy="6052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000"/>
              </a:lnSpc>
            </a:pPr>
            <a:r>
              <a:rPr lang="en-US" sz="1500" dirty="0">
                <a:latin typeface="Montserrat "/>
                <a:ea typeface="Montserrat Black" charset="0"/>
                <a:cs typeface="Montserrat Black" charset="0"/>
              </a:rPr>
              <a:t>SIMPLE PRESENTATION</a:t>
            </a:r>
          </a:p>
          <a:p>
            <a:pPr>
              <a:lnSpc>
                <a:spcPts val="2000"/>
              </a:lnSpc>
            </a:pPr>
            <a:r>
              <a:rPr lang="en-US" sz="1500" dirty="0">
                <a:latin typeface="Montserrat "/>
                <a:ea typeface="Montserrat Black" charset="0"/>
                <a:cs typeface="Montserrat Black" charset="0"/>
              </a:rPr>
              <a:t>TEMPLATE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A68774-D49E-45DE-B44C-B7E79AC9EC5C}"/>
              </a:ext>
            </a:extLst>
          </p:cNvPr>
          <p:cNvSpPr txBox="1"/>
          <p:nvPr/>
        </p:nvSpPr>
        <p:spPr>
          <a:xfrm>
            <a:off x="2362975" y="3937854"/>
            <a:ext cx="2731425" cy="89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which </a:t>
            </a:r>
            <a:r>
              <a:rPr lang="en-US" sz="9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</a:t>
            </a:r>
          </a:p>
        </p:txBody>
      </p:sp>
    </p:spTree>
    <p:extLst>
      <p:ext uri="{BB962C8B-B14F-4D97-AF65-F5344CB8AC3E}">
        <p14:creationId xmlns:p14="http://schemas.microsoft.com/office/powerpoint/2010/main" val="24603945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2CC918A-5EED-45F2-A6A6-A5EE053944AE}"/>
              </a:ext>
            </a:extLst>
          </p:cNvPr>
          <p:cNvGrpSpPr/>
          <p:nvPr/>
        </p:nvGrpSpPr>
        <p:grpSpPr>
          <a:xfrm>
            <a:off x="4590695" y="2657014"/>
            <a:ext cx="3010611" cy="1633760"/>
            <a:chOff x="7533859" y="2612120"/>
            <a:chExt cx="3010611" cy="163376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05489BF-C283-457D-B15D-989E3C4E885D}"/>
                </a:ext>
              </a:extLst>
            </p:cNvPr>
            <p:cNvSpPr txBox="1"/>
            <p:nvPr/>
          </p:nvSpPr>
          <p:spPr>
            <a:xfrm>
              <a:off x="7533859" y="2612120"/>
              <a:ext cx="3010611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5000" b="1" dirty="0" smtClean="0">
                  <a:latin typeface="+mj-lt"/>
                  <a:ea typeface="Montserrat Black" charset="0"/>
                  <a:cs typeface="Montserrat Black" charset="0"/>
                </a:rPr>
                <a:t>The End</a:t>
              </a:r>
              <a:endParaRPr lang="en-US" sz="5000" b="1" dirty="0">
                <a:latin typeface="+mj-lt"/>
                <a:ea typeface="Montserrat Black" charset="0"/>
                <a:cs typeface="Montserrat Black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6AA3BDA-B330-4A67-9551-6730D3941C4E}"/>
                </a:ext>
              </a:extLst>
            </p:cNvPr>
            <p:cNvSpPr txBox="1"/>
            <p:nvPr/>
          </p:nvSpPr>
          <p:spPr>
            <a:xfrm>
              <a:off x="7790030" y="3659501"/>
              <a:ext cx="2498266" cy="5863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1500" dirty="0">
                  <a:latin typeface="Montserrat "/>
                  <a:ea typeface="Montserrat Black" charset="0"/>
                  <a:cs typeface="Montserrat Black" charset="0"/>
                </a:rPr>
                <a:t>SIMPLE PRESENTATION</a:t>
              </a:r>
            </a:p>
            <a:p>
              <a:pPr algn="ctr">
                <a:lnSpc>
                  <a:spcPts val="2000"/>
                </a:lnSpc>
              </a:pPr>
              <a:r>
                <a:rPr lang="en-US" sz="1500" dirty="0">
                  <a:latin typeface="Montserrat "/>
                  <a:ea typeface="Montserrat Black" charset="0"/>
                  <a:cs typeface="Montserrat Black" charset="0"/>
                </a:rPr>
                <a:t>TEMPLATE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072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125" t="7869" r="23125" b="7869"/>
          <a:stretch/>
        </p:blipFill>
        <p:spPr/>
      </p:pic>
      <p:sp>
        <p:nvSpPr>
          <p:cNvPr id="14" name="Freeform 13"/>
          <p:cNvSpPr/>
          <p:nvPr/>
        </p:nvSpPr>
        <p:spPr>
          <a:xfrm rot="602810">
            <a:off x="889008" y="554526"/>
            <a:ext cx="6911031" cy="6299527"/>
          </a:xfrm>
          <a:custGeom>
            <a:avLst/>
            <a:gdLst>
              <a:gd name="connsiteX0" fmla="*/ 0 w 7263467"/>
              <a:gd name="connsiteY0" fmla="*/ 0 h 6858000"/>
              <a:gd name="connsiteX1" fmla="*/ 7263467 w 7263467"/>
              <a:gd name="connsiteY1" fmla="*/ 0 h 6858000"/>
              <a:gd name="connsiteX2" fmla="*/ 3285827 w 7263467"/>
              <a:gd name="connsiteY2" fmla="*/ 6858000 h 6858000"/>
              <a:gd name="connsiteX3" fmla="*/ 0 w 7263467"/>
              <a:gd name="connsiteY3" fmla="*/ 6858000 h 6858000"/>
              <a:gd name="connsiteX4" fmla="*/ 0 w 7263467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63467" h="6858000">
                <a:moveTo>
                  <a:pt x="0" y="0"/>
                </a:moveTo>
                <a:lnTo>
                  <a:pt x="7263467" y="0"/>
                </a:lnTo>
                <a:lnTo>
                  <a:pt x="32858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1" y="0"/>
            <a:ext cx="7523716" cy="6858000"/>
          </a:xfrm>
          <a:custGeom>
            <a:avLst/>
            <a:gdLst>
              <a:gd name="connsiteX0" fmla="*/ 0 w 7263467"/>
              <a:gd name="connsiteY0" fmla="*/ 0 h 6858000"/>
              <a:gd name="connsiteX1" fmla="*/ 7263467 w 7263467"/>
              <a:gd name="connsiteY1" fmla="*/ 0 h 6858000"/>
              <a:gd name="connsiteX2" fmla="*/ 3285827 w 7263467"/>
              <a:gd name="connsiteY2" fmla="*/ 6858000 h 6858000"/>
              <a:gd name="connsiteX3" fmla="*/ 0 w 7263467"/>
              <a:gd name="connsiteY3" fmla="*/ 6858000 h 6858000"/>
              <a:gd name="connsiteX4" fmla="*/ 0 w 7263467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63467" h="6858000">
                <a:moveTo>
                  <a:pt x="0" y="0"/>
                </a:moveTo>
                <a:lnTo>
                  <a:pt x="7263467" y="0"/>
                </a:lnTo>
                <a:lnTo>
                  <a:pt x="32858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C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B4F2C8-85B7-44B7-A6AC-FA6443914691}"/>
              </a:ext>
            </a:extLst>
          </p:cNvPr>
          <p:cNvSpPr txBox="1"/>
          <p:nvPr/>
        </p:nvSpPr>
        <p:spPr>
          <a:xfrm>
            <a:off x="927354" y="2721114"/>
            <a:ext cx="316230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Montserrat Black" charset="0"/>
                <a:cs typeface="Montserrat Black" charset="0"/>
              </a:rPr>
              <a:t>Welcome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A68774-D49E-45DE-B44C-B7E79AC9EC5C}"/>
              </a:ext>
            </a:extLst>
          </p:cNvPr>
          <p:cNvSpPr txBox="1"/>
          <p:nvPr/>
        </p:nvSpPr>
        <p:spPr>
          <a:xfrm>
            <a:off x="1192874" y="3441314"/>
            <a:ext cx="2731425" cy="89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which </a:t>
            </a:r>
            <a:r>
              <a:rPr lang="en-US" sz="9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</a:t>
            </a:r>
          </a:p>
        </p:txBody>
      </p:sp>
    </p:spTree>
    <p:extLst>
      <p:ext uri="{BB962C8B-B14F-4D97-AF65-F5344CB8AC3E}">
        <p14:creationId xmlns:p14="http://schemas.microsoft.com/office/powerpoint/2010/main" val="13794845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563" t="6374" r="26563" b="6374"/>
          <a:stretch/>
        </p:blipFill>
        <p:spPr/>
      </p:pic>
      <p:sp>
        <p:nvSpPr>
          <p:cNvPr id="23" name="Freeform 22"/>
          <p:cNvSpPr/>
          <p:nvPr/>
        </p:nvSpPr>
        <p:spPr>
          <a:xfrm rot="602810">
            <a:off x="889008" y="554526"/>
            <a:ext cx="6911031" cy="6299527"/>
          </a:xfrm>
          <a:custGeom>
            <a:avLst/>
            <a:gdLst>
              <a:gd name="connsiteX0" fmla="*/ 0 w 7263467"/>
              <a:gd name="connsiteY0" fmla="*/ 0 h 6858000"/>
              <a:gd name="connsiteX1" fmla="*/ 7263467 w 7263467"/>
              <a:gd name="connsiteY1" fmla="*/ 0 h 6858000"/>
              <a:gd name="connsiteX2" fmla="*/ 3285827 w 7263467"/>
              <a:gd name="connsiteY2" fmla="*/ 6858000 h 6858000"/>
              <a:gd name="connsiteX3" fmla="*/ 0 w 7263467"/>
              <a:gd name="connsiteY3" fmla="*/ 6858000 h 6858000"/>
              <a:gd name="connsiteX4" fmla="*/ 0 w 7263467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63467" h="6858000">
                <a:moveTo>
                  <a:pt x="0" y="0"/>
                </a:moveTo>
                <a:lnTo>
                  <a:pt x="7263467" y="0"/>
                </a:lnTo>
                <a:lnTo>
                  <a:pt x="32858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1" y="0"/>
            <a:ext cx="7523716" cy="6858000"/>
          </a:xfrm>
          <a:custGeom>
            <a:avLst/>
            <a:gdLst>
              <a:gd name="connsiteX0" fmla="*/ 0 w 7263467"/>
              <a:gd name="connsiteY0" fmla="*/ 0 h 6858000"/>
              <a:gd name="connsiteX1" fmla="*/ 7263467 w 7263467"/>
              <a:gd name="connsiteY1" fmla="*/ 0 h 6858000"/>
              <a:gd name="connsiteX2" fmla="*/ 3285827 w 7263467"/>
              <a:gd name="connsiteY2" fmla="*/ 6858000 h 6858000"/>
              <a:gd name="connsiteX3" fmla="*/ 0 w 7263467"/>
              <a:gd name="connsiteY3" fmla="*/ 6858000 h 6858000"/>
              <a:gd name="connsiteX4" fmla="*/ 0 w 7263467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63467" h="6858000">
                <a:moveTo>
                  <a:pt x="0" y="0"/>
                </a:moveTo>
                <a:lnTo>
                  <a:pt x="7263467" y="0"/>
                </a:lnTo>
                <a:lnTo>
                  <a:pt x="32858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C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330F8E-A21C-4086-B2D7-16A389FB7587}"/>
              </a:ext>
            </a:extLst>
          </p:cNvPr>
          <p:cNvSpPr txBox="1"/>
          <p:nvPr/>
        </p:nvSpPr>
        <p:spPr>
          <a:xfrm>
            <a:off x="1160585" y="2038518"/>
            <a:ext cx="316230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600" b="1" dirty="0">
                <a:latin typeface="+mj-lt"/>
                <a:ea typeface="Montserrat Black" charset="0"/>
                <a:cs typeface="Montserrat Black" charset="0"/>
              </a:rPr>
              <a:t>Welcome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85ED36A-876F-439F-9A87-DFFC0CE20C70}"/>
              </a:ext>
            </a:extLst>
          </p:cNvPr>
          <p:cNvSpPr txBox="1"/>
          <p:nvPr/>
        </p:nvSpPr>
        <p:spPr>
          <a:xfrm>
            <a:off x="1160585" y="5023099"/>
            <a:ext cx="1358915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b="1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Welcome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F650A9-AFD5-4359-B27F-34D81A12B1F2}"/>
              </a:ext>
            </a:extLst>
          </p:cNvPr>
          <p:cNvSpPr txBox="1"/>
          <p:nvPr/>
        </p:nvSpPr>
        <p:spPr>
          <a:xfrm>
            <a:off x="1220513" y="3310034"/>
            <a:ext cx="2764859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E2B379-E815-48BD-B736-72F78BB10C24}"/>
              </a:ext>
            </a:extLst>
          </p:cNvPr>
          <p:cNvSpPr txBox="1"/>
          <p:nvPr/>
        </p:nvSpPr>
        <p:spPr>
          <a:xfrm>
            <a:off x="1220513" y="2971889"/>
            <a:ext cx="1633309" cy="2923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00" dirty="0">
                <a:latin typeface="Montserrat "/>
                <a:ea typeface="Montserrat Black" charset="0"/>
                <a:cs typeface="Montserrat Black" charset="0"/>
              </a:rPr>
              <a:t>This is Minimal</a:t>
            </a:r>
          </a:p>
        </p:txBody>
      </p:sp>
    </p:spTree>
    <p:extLst>
      <p:ext uri="{BB962C8B-B14F-4D97-AF65-F5344CB8AC3E}">
        <p14:creationId xmlns:p14="http://schemas.microsoft.com/office/powerpoint/2010/main" val="98225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5"/>
          <p:cNvSpPr>
            <a:spLocks/>
          </p:cNvSpPr>
          <p:nvPr/>
        </p:nvSpPr>
        <p:spPr bwMode="auto">
          <a:xfrm rot="5400000">
            <a:off x="5949251" y="772299"/>
            <a:ext cx="5281493" cy="6861103"/>
          </a:xfrm>
          <a:custGeom>
            <a:avLst/>
            <a:gdLst>
              <a:gd name="T0" fmla="*/ 2559 w 2562"/>
              <a:gd name="T1" fmla="*/ 885 h 2886"/>
              <a:gd name="T2" fmla="*/ 2399 w 2562"/>
              <a:gd name="T3" fmla="*/ 610 h 2886"/>
              <a:gd name="T4" fmla="*/ 1437 w 2562"/>
              <a:gd name="T5" fmla="*/ 57 h 2886"/>
              <a:gd name="T6" fmla="*/ 1119 w 2562"/>
              <a:gd name="T7" fmla="*/ 58 h 2886"/>
              <a:gd name="T8" fmla="*/ 159 w 2562"/>
              <a:gd name="T9" fmla="*/ 615 h 2886"/>
              <a:gd name="T10" fmla="*/ 0 w 2562"/>
              <a:gd name="T11" fmla="*/ 891 h 2886"/>
              <a:gd name="T12" fmla="*/ 2 w 2562"/>
              <a:gd name="T13" fmla="*/ 2001 h 2886"/>
              <a:gd name="T14" fmla="*/ 162 w 2562"/>
              <a:gd name="T15" fmla="*/ 2276 h 2886"/>
              <a:gd name="T16" fmla="*/ 1125 w 2562"/>
              <a:gd name="T17" fmla="*/ 2829 h 2886"/>
              <a:gd name="T18" fmla="*/ 1443 w 2562"/>
              <a:gd name="T19" fmla="*/ 2828 h 2886"/>
              <a:gd name="T20" fmla="*/ 2403 w 2562"/>
              <a:gd name="T21" fmla="*/ 2271 h 2886"/>
              <a:gd name="T22" fmla="*/ 2562 w 2562"/>
              <a:gd name="T23" fmla="*/ 1995 h 2886"/>
              <a:gd name="T24" fmla="*/ 2559 w 2562"/>
              <a:gd name="T25" fmla="*/ 885 h 2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62" h="2886">
                <a:moveTo>
                  <a:pt x="2559" y="885"/>
                </a:moveTo>
                <a:cubicBezTo>
                  <a:pt x="2559" y="771"/>
                  <a:pt x="2498" y="666"/>
                  <a:pt x="2399" y="610"/>
                </a:cubicBezTo>
                <a:cubicBezTo>
                  <a:pt x="1437" y="57"/>
                  <a:pt x="1437" y="57"/>
                  <a:pt x="1437" y="57"/>
                </a:cubicBezTo>
                <a:cubicBezTo>
                  <a:pt x="1338" y="0"/>
                  <a:pt x="1217" y="1"/>
                  <a:pt x="1119" y="58"/>
                </a:cubicBezTo>
                <a:cubicBezTo>
                  <a:pt x="159" y="615"/>
                  <a:pt x="159" y="615"/>
                  <a:pt x="159" y="615"/>
                </a:cubicBezTo>
                <a:cubicBezTo>
                  <a:pt x="60" y="672"/>
                  <a:pt x="0" y="777"/>
                  <a:pt x="0" y="891"/>
                </a:cubicBezTo>
                <a:cubicBezTo>
                  <a:pt x="2" y="2001"/>
                  <a:pt x="2" y="2001"/>
                  <a:pt x="2" y="2001"/>
                </a:cubicBezTo>
                <a:cubicBezTo>
                  <a:pt x="3" y="2115"/>
                  <a:pt x="64" y="2220"/>
                  <a:pt x="162" y="2276"/>
                </a:cubicBezTo>
                <a:cubicBezTo>
                  <a:pt x="1125" y="2829"/>
                  <a:pt x="1125" y="2829"/>
                  <a:pt x="1125" y="2829"/>
                </a:cubicBezTo>
                <a:cubicBezTo>
                  <a:pt x="1223" y="2886"/>
                  <a:pt x="1345" y="2885"/>
                  <a:pt x="1443" y="2828"/>
                </a:cubicBezTo>
                <a:cubicBezTo>
                  <a:pt x="2403" y="2271"/>
                  <a:pt x="2403" y="2271"/>
                  <a:pt x="2403" y="2271"/>
                </a:cubicBezTo>
                <a:cubicBezTo>
                  <a:pt x="2501" y="2214"/>
                  <a:pt x="2562" y="2109"/>
                  <a:pt x="2562" y="1995"/>
                </a:cubicBezTo>
                <a:lnTo>
                  <a:pt x="2559" y="88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5052257" y="-2"/>
            <a:ext cx="7139743" cy="6858001"/>
          </a:xfrm>
          <a:custGeom>
            <a:avLst/>
            <a:gdLst>
              <a:gd name="connsiteX0" fmla="*/ 1762212 w 7124746"/>
              <a:gd name="connsiteY0" fmla="*/ 0 h 6843596"/>
              <a:gd name="connsiteX1" fmla="*/ 7124746 w 7124746"/>
              <a:gd name="connsiteY1" fmla="*/ 0 h 6843596"/>
              <a:gd name="connsiteX2" fmla="*/ 7124746 w 7124746"/>
              <a:gd name="connsiteY2" fmla="*/ 6843596 h 6843596"/>
              <a:gd name="connsiteX3" fmla="*/ 2396282 w 7124746"/>
              <a:gd name="connsiteY3" fmla="*/ 6843596 h 6843596"/>
              <a:gd name="connsiteX4" fmla="*/ 2381272 w 7124746"/>
              <a:gd name="connsiteY4" fmla="*/ 6821163 h 6843596"/>
              <a:gd name="connsiteX5" fmla="*/ 176591 w 7124746"/>
              <a:gd name="connsiteY5" fmla="*/ 3526266 h 6843596"/>
              <a:gd name="connsiteX6" fmla="*/ 172509 w 7124746"/>
              <a:gd name="connsiteY6" fmla="*/ 2400475 h 6843596"/>
              <a:gd name="connsiteX7" fmla="*/ 1685024 w 7124746"/>
              <a:gd name="connsiteY7" fmla="*/ 116555 h 6843596"/>
              <a:gd name="connsiteX8" fmla="*/ 1762212 w 7124746"/>
              <a:gd name="connsiteY8" fmla="*/ 0 h 6843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24746" h="6843596">
                <a:moveTo>
                  <a:pt x="1762212" y="0"/>
                </a:moveTo>
                <a:lnTo>
                  <a:pt x="7124746" y="0"/>
                </a:lnTo>
                <a:lnTo>
                  <a:pt x="7124746" y="6843596"/>
                </a:lnTo>
                <a:lnTo>
                  <a:pt x="2396282" y="6843596"/>
                </a:lnTo>
                <a:lnTo>
                  <a:pt x="2381272" y="6821163"/>
                </a:lnTo>
                <a:cubicBezTo>
                  <a:pt x="2228593" y="6592984"/>
                  <a:pt x="1740021" y="5862813"/>
                  <a:pt x="176591" y="3526266"/>
                </a:cubicBezTo>
                <a:cubicBezTo>
                  <a:pt x="-56124" y="3179324"/>
                  <a:pt x="-60207" y="2747417"/>
                  <a:pt x="172509" y="2400475"/>
                </a:cubicBezTo>
                <a:cubicBezTo>
                  <a:pt x="172509" y="2400475"/>
                  <a:pt x="172509" y="2400475"/>
                  <a:pt x="1685024" y="116555"/>
                </a:cubicBezTo>
                <a:lnTo>
                  <a:pt x="1762212" y="0"/>
                </a:lnTo>
                <a:close/>
              </a:path>
            </a:pathLst>
          </a:custGeom>
          <a:solidFill>
            <a:srgbClr val="FFC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10F8FB1-0BC9-402E-B82C-A566CCA5537F}"/>
              </a:ext>
            </a:extLst>
          </p:cNvPr>
          <p:cNvSpPr txBox="1"/>
          <p:nvPr/>
        </p:nvSpPr>
        <p:spPr>
          <a:xfrm>
            <a:off x="1075118" y="1315883"/>
            <a:ext cx="818697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Welcome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5100971-5000-44C2-8AE9-67267F7A5C30}"/>
              </a:ext>
            </a:extLst>
          </p:cNvPr>
          <p:cNvSpPr txBox="1"/>
          <p:nvPr/>
        </p:nvSpPr>
        <p:spPr>
          <a:xfrm>
            <a:off x="1075118" y="2903997"/>
            <a:ext cx="276485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atin typeface="+mj-lt"/>
                <a:ea typeface="Montserrat Black" charset="0"/>
                <a:cs typeface="Montserrat Black" charset="0"/>
              </a:rPr>
              <a:t>Creative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F650A9-AFD5-4359-B27F-34D81A12B1F2}"/>
              </a:ext>
            </a:extLst>
          </p:cNvPr>
          <p:cNvSpPr txBox="1"/>
          <p:nvPr/>
        </p:nvSpPr>
        <p:spPr>
          <a:xfrm>
            <a:off x="1433258" y="4231508"/>
            <a:ext cx="3099715" cy="1502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 wherein seas our creeping. Very. Make from for seas place divided void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DE2B379-E815-48BD-B736-72F78BB10C24}"/>
              </a:ext>
            </a:extLst>
          </p:cNvPr>
          <p:cNvSpPr txBox="1"/>
          <p:nvPr/>
        </p:nvSpPr>
        <p:spPr>
          <a:xfrm>
            <a:off x="1433258" y="3893363"/>
            <a:ext cx="1633309" cy="2923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00" dirty="0">
                <a:latin typeface="Montserrat "/>
                <a:ea typeface="Montserrat Black" charset="0"/>
                <a:cs typeface="Montserrat Black" charset="0"/>
              </a:rPr>
              <a:t>This is Minimal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934D8B9-FCE9-4BB3-A513-CDA39E68253D}"/>
              </a:ext>
            </a:extLst>
          </p:cNvPr>
          <p:cNvCxnSpPr/>
          <p:nvPr/>
        </p:nvCxnSpPr>
        <p:spPr>
          <a:xfrm>
            <a:off x="1075118" y="3963357"/>
            <a:ext cx="0" cy="16548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Placeholder 38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4" r="124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46663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397" y="-12772"/>
            <a:ext cx="12222120" cy="6886575"/>
          </a:xfrm>
          <a:prstGeom prst="rect">
            <a:avLst/>
          </a:prstGeom>
        </p:spPr>
      </p:pic>
      <p:pic>
        <p:nvPicPr>
          <p:cNvPr id="7" name="Picture Placeholder 6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1" b="7801"/>
          <a:stretch>
            <a:fillRect/>
          </a:stretch>
        </p:blipFill>
        <p:spPr/>
      </p:pic>
      <p:sp>
        <p:nvSpPr>
          <p:cNvPr id="8" name="Freeform 7"/>
          <p:cNvSpPr/>
          <p:nvPr/>
        </p:nvSpPr>
        <p:spPr>
          <a:xfrm flipH="1">
            <a:off x="21830" y="-2"/>
            <a:ext cx="7139743" cy="6858001"/>
          </a:xfrm>
          <a:custGeom>
            <a:avLst/>
            <a:gdLst>
              <a:gd name="connsiteX0" fmla="*/ 1762212 w 7124746"/>
              <a:gd name="connsiteY0" fmla="*/ 0 h 6843596"/>
              <a:gd name="connsiteX1" fmla="*/ 7124746 w 7124746"/>
              <a:gd name="connsiteY1" fmla="*/ 0 h 6843596"/>
              <a:gd name="connsiteX2" fmla="*/ 7124746 w 7124746"/>
              <a:gd name="connsiteY2" fmla="*/ 6843596 h 6843596"/>
              <a:gd name="connsiteX3" fmla="*/ 2396282 w 7124746"/>
              <a:gd name="connsiteY3" fmla="*/ 6843596 h 6843596"/>
              <a:gd name="connsiteX4" fmla="*/ 2381272 w 7124746"/>
              <a:gd name="connsiteY4" fmla="*/ 6821163 h 6843596"/>
              <a:gd name="connsiteX5" fmla="*/ 176591 w 7124746"/>
              <a:gd name="connsiteY5" fmla="*/ 3526266 h 6843596"/>
              <a:gd name="connsiteX6" fmla="*/ 172509 w 7124746"/>
              <a:gd name="connsiteY6" fmla="*/ 2400475 h 6843596"/>
              <a:gd name="connsiteX7" fmla="*/ 1685024 w 7124746"/>
              <a:gd name="connsiteY7" fmla="*/ 116555 h 6843596"/>
              <a:gd name="connsiteX8" fmla="*/ 1762212 w 7124746"/>
              <a:gd name="connsiteY8" fmla="*/ 0 h 6843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24746" h="6843596">
                <a:moveTo>
                  <a:pt x="1762212" y="0"/>
                </a:moveTo>
                <a:lnTo>
                  <a:pt x="7124746" y="0"/>
                </a:lnTo>
                <a:lnTo>
                  <a:pt x="7124746" y="6843596"/>
                </a:lnTo>
                <a:lnTo>
                  <a:pt x="2396282" y="6843596"/>
                </a:lnTo>
                <a:lnTo>
                  <a:pt x="2381272" y="6821163"/>
                </a:lnTo>
                <a:cubicBezTo>
                  <a:pt x="2228593" y="6592984"/>
                  <a:pt x="1740021" y="5862813"/>
                  <a:pt x="176591" y="3526266"/>
                </a:cubicBezTo>
                <a:cubicBezTo>
                  <a:pt x="-56124" y="3179324"/>
                  <a:pt x="-60207" y="2747417"/>
                  <a:pt x="172509" y="2400475"/>
                </a:cubicBezTo>
                <a:cubicBezTo>
                  <a:pt x="172509" y="2400475"/>
                  <a:pt x="172509" y="2400475"/>
                  <a:pt x="1685024" y="116555"/>
                </a:cubicBezTo>
                <a:lnTo>
                  <a:pt x="1762212" y="0"/>
                </a:lnTo>
                <a:close/>
              </a:path>
            </a:pathLst>
          </a:custGeom>
          <a:solidFill>
            <a:srgbClr val="FFC8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 rot="16200000" flipH="1">
            <a:off x="2608440" y="-1780393"/>
            <a:ext cx="3230201" cy="6790986"/>
          </a:xfrm>
          <a:custGeom>
            <a:avLst/>
            <a:gdLst>
              <a:gd name="connsiteX0" fmla="*/ 0 w 3230201"/>
              <a:gd name="connsiteY0" fmla="*/ 273787 h 6790986"/>
              <a:gd name="connsiteX1" fmla="*/ 0 w 3230201"/>
              <a:gd name="connsiteY1" fmla="*/ 6513143 h 6790986"/>
              <a:gd name="connsiteX2" fmla="*/ 19715 w 3230201"/>
              <a:gd name="connsiteY2" fmla="*/ 6526199 h 6790986"/>
              <a:gd name="connsiteX3" fmla="*/ 267865 w 3230201"/>
              <a:gd name="connsiteY3" fmla="*/ 6690535 h 6790986"/>
              <a:gd name="connsiteX4" fmla="*/ 923413 w 3230201"/>
              <a:gd name="connsiteY4" fmla="*/ 6688158 h 6790986"/>
              <a:gd name="connsiteX5" fmla="*/ 2902427 w 3230201"/>
              <a:gd name="connsiteY5" fmla="*/ 5363960 h 6790986"/>
              <a:gd name="connsiteX6" fmla="*/ 3230201 w 3230201"/>
              <a:gd name="connsiteY6" fmla="*/ 4707805 h 6790986"/>
              <a:gd name="connsiteX7" fmla="*/ 3224017 w 3230201"/>
              <a:gd name="connsiteY7" fmla="*/ 2068919 h 6790986"/>
              <a:gd name="connsiteX8" fmla="*/ 2894181 w 3230201"/>
              <a:gd name="connsiteY8" fmla="*/ 1415141 h 6790986"/>
              <a:gd name="connsiteX9" fmla="*/ 911044 w 3230201"/>
              <a:gd name="connsiteY9" fmla="*/ 100452 h 6790986"/>
              <a:gd name="connsiteX10" fmla="*/ 255496 w 3230201"/>
              <a:gd name="connsiteY10" fmla="*/ 102830 h 6790986"/>
              <a:gd name="connsiteX11" fmla="*/ 75701 w 3230201"/>
              <a:gd name="connsiteY11" fmla="*/ 223134 h 6790986"/>
              <a:gd name="connsiteX12" fmla="*/ 0 w 3230201"/>
              <a:gd name="connsiteY12" fmla="*/ 273787 h 6790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30201" h="6790986">
                <a:moveTo>
                  <a:pt x="0" y="273787"/>
                </a:moveTo>
                <a:lnTo>
                  <a:pt x="0" y="6513143"/>
                </a:lnTo>
                <a:lnTo>
                  <a:pt x="19715" y="6526199"/>
                </a:lnTo>
                <a:cubicBezTo>
                  <a:pt x="267865" y="6690535"/>
                  <a:pt x="267865" y="6690535"/>
                  <a:pt x="267865" y="6690535"/>
                </a:cubicBezTo>
                <a:cubicBezTo>
                  <a:pt x="469889" y="6826045"/>
                  <a:pt x="721389" y="6823668"/>
                  <a:pt x="923413" y="6688158"/>
                </a:cubicBezTo>
                <a:cubicBezTo>
                  <a:pt x="2902427" y="5363960"/>
                  <a:pt x="2902427" y="5363960"/>
                  <a:pt x="2902427" y="5363960"/>
                </a:cubicBezTo>
                <a:cubicBezTo>
                  <a:pt x="3104451" y="5228450"/>
                  <a:pt x="3230201" y="4978825"/>
                  <a:pt x="3230201" y="4707805"/>
                </a:cubicBezTo>
                <a:lnTo>
                  <a:pt x="3224017" y="2068919"/>
                </a:lnTo>
                <a:cubicBezTo>
                  <a:pt x="3224017" y="1797898"/>
                  <a:pt x="3098267" y="1548274"/>
                  <a:pt x="2894181" y="1415141"/>
                </a:cubicBezTo>
                <a:cubicBezTo>
                  <a:pt x="911044" y="100452"/>
                  <a:pt x="911044" y="100452"/>
                  <a:pt x="911044" y="100452"/>
                </a:cubicBezTo>
                <a:cubicBezTo>
                  <a:pt x="706959" y="-35058"/>
                  <a:pt x="457520" y="-32681"/>
                  <a:pt x="255496" y="102830"/>
                </a:cubicBezTo>
                <a:cubicBezTo>
                  <a:pt x="193652" y="144211"/>
                  <a:pt x="133740" y="184299"/>
                  <a:pt x="75701" y="223134"/>
                </a:cubicBezTo>
                <a:lnTo>
                  <a:pt x="0" y="27378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3" name="Freeform 12"/>
          <p:cNvSpPr/>
          <p:nvPr/>
        </p:nvSpPr>
        <p:spPr>
          <a:xfrm flipH="1">
            <a:off x="0" y="-2"/>
            <a:ext cx="6704113" cy="6858001"/>
          </a:xfrm>
          <a:custGeom>
            <a:avLst/>
            <a:gdLst>
              <a:gd name="connsiteX0" fmla="*/ 6704113 w 6704113"/>
              <a:gd name="connsiteY0" fmla="*/ 0 h 6858001"/>
              <a:gd name="connsiteX1" fmla="*/ 1330291 w 6704113"/>
              <a:gd name="connsiteY1" fmla="*/ 0 h 6858001"/>
              <a:gd name="connsiteX2" fmla="*/ 1252941 w 6704113"/>
              <a:gd name="connsiteY2" fmla="*/ 116800 h 6858001"/>
              <a:gd name="connsiteX3" fmla="*/ 7004 w 6704113"/>
              <a:gd name="connsiteY3" fmla="*/ 1998184 h 6858001"/>
              <a:gd name="connsiteX4" fmla="*/ 0 w 6704113"/>
              <a:gd name="connsiteY4" fmla="*/ 2008760 h 6858001"/>
              <a:gd name="connsiteX5" fmla="*/ 26623 w 6704113"/>
              <a:gd name="connsiteY5" fmla="*/ 2106865 h 6858001"/>
              <a:gd name="connsiteX6" fmla="*/ 231374 w 6704113"/>
              <a:gd name="connsiteY6" fmla="*/ 2532558 h 6858001"/>
              <a:gd name="connsiteX7" fmla="*/ 3114514 w 6704113"/>
              <a:gd name="connsiteY7" fmla="*/ 6841412 h 6858001"/>
              <a:gd name="connsiteX8" fmla="*/ 3125614 w 6704113"/>
              <a:gd name="connsiteY8" fmla="*/ 6858001 h 6858001"/>
              <a:gd name="connsiteX9" fmla="*/ 6704113 w 6704113"/>
              <a:gd name="connsiteY9" fmla="*/ 6858001 h 6858001"/>
              <a:gd name="connsiteX10" fmla="*/ 6704113 w 6704113"/>
              <a:gd name="connsiteY10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704113" h="6858001">
                <a:moveTo>
                  <a:pt x="6704113" y="0"/>
                </a:moveTo>
                <a:lnTo>
                  <a:pt x="1330291" y="0"/>
                </a:lnTo>
                <a:lnTo>
                  <a:pt x="1252941" y="116800"/>
                </a:lnTo>
                <a:cubicBezTo>
                  <a:pt x="589823" y="1118119"/>
                  <a:pt x="216819" y="1681360"/>
                  <a:pt x="7004" y="1998184"/>
                </a:cubicBezTo>
                <a:lnTo>
                  <a:pt x="0" y="2008760"/>
                </a:lnTo>
                <a:lnTo>
                  <a:pt x="26623" y="2106865"/>
                </a:lnTo>
                <a:cubicBezTo>
                  <a:pt x="72499" y="2254273"/>
                  <a:pt x="140815" y="2397549"/>
                  <a:pt x="231374" y="2532558"/>
                </a:cubicBezTo>
                <a:cubicBezTo>
                  <a:pt x="1752364" y="4805677"/>
                  <a:pt x="2619803" y="6102065"/>
                  <a:pt x="3114514" y="6841412"/>
                </a:cubicBezTo>
                <a:lnTo>
                  <a:pt x="3125614" y="6858001"/>
                </a:lnTo>
                <a:lnTo>
                  <a:pt x="6704113" y="6858001"/>
                </a:lnTo>
                <a:lnTo>
                  <a:pt x="6704113" y="0"/>
                </a:lnTo>
                <a:close/>
              </a:path>
            </a:pathLst>
          </a:custGeom>
          <a:solidFill>
            <a:srgbClr val="CE15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5100971-5000-44C2-8AE9-67267F7A5C30}"/>
              </a:ext>
            </a:extLst>
          </p:cNvPr>
          <p:cNvSpPr txBox="1"/>
          <p:nvPr/>
        </p:nvSpPr>
        <p:spPr>
          <a:xfrm>
            <a:off x="1202544" y="2937813"/>
            <a:ext cx="375045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+mj-lt"/>
                <a:ea typeface="Montserrat Black" charset="0"/>
                <a:cs typeface="Montserrat Black" charset="0"/>
              </a:rPr>
              <a:t>Example text</a:t>
            </a:r>
            <a:endParaRPr lang="en-US" sz="3200" b="1" dirty="0">
              <a:solidFill>
                <a:schemeClr val="bg1"/>
              </a:solidFill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A68774-D49E-45DE-B44C-B7E79AC9EC5C}"/>
              </a:ext>
            </a:extLst>
          </p:cNvPr>
          <p:cNvSpPr txBox="1"/>
          <p:nvPr/>
        </p:nvSpPr>
        <p:spPr>
          <a:xfrm>
            <a:off x="1202544" y="3644537"/>
            <a:ext cx="3159906" cy="89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which </a:t>
            </a:r>
            <a:r>
              <a:rPr lang="en-US" sz="900" i="1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two set had seasons. Fifth you'll, man</a:t>
            </a:r>
          </a:p>
        </p:txBody>
      </p:sp>
    </p:spTree>
    <p:extLst>
      <p:ext uri="{BB962C8B-B14F-4D97-AF65-F5344CB8AC3E}">
        <p14:creationId xmlns:p14="http://schemas.microsoft.com/office/powerpoint/2010/main" val="4189564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32" r="22632"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5" r="26015"/>
          <a:stretch>
            <a:fillRect/>
          </a:stretch>
        </p:blipFill>
        <p:spPr/>
      </p:pic>
      <p:sp>
        <p:nvSpPr>
          <p:cNvPr id="19" name="Rectangle 18"/>
          <p:cNvSpPr/>
          <p:nvPr/>
        </p:nvSpPr>
        <p:spPr>
          <a:xfrm>
            <a:off x="393698" y="2837085"/>
            <a:ext cx="8140702" cy="3658965"/>
          </a:xfrm>
          <a:prstGeom prst="rect">
            <a:avLst/>
          </a:prstGeom>
          <a:solidFill>
            <a:srgbClr val="FFC81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B6CEBC4-CB4F-443B-8932-90766075E933}"/>
              </a:ext>
            </a:extLst>
          </p:cNvPr>
          <p:cNvGrpSpPr/>
          <p:nvPr/>
        </p:nvGrpSpPr>
        <p:grpSpPr>
          <a:xfrm>
            <a:off x="1091991" y="1373924"/>
            <a:ext cx="918533" cy="764728"/>
            <a:chOff x="275804" y="4362305"/>
            <a:chExt cx="918533" cy="764728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71EDA50-4C6C-47D2-A529-D7AB057CF90D}"/>
                </a:ext>
              </a:extLst>
            </p:cNvPr>
            <p:cNvSpPr txBox="1"/>
            <p:nvPr/>
          </p:nvSpPr>
          <p:spPr>
            <a:xfrm>
              <a:off x="275804" y="4362305"/>
              <a:ext cx="538455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dirty="0">
                  <a:latin typeface="Montserrat "/>
                  <a:ea typeface="Montserrat Black" charset="0"/>
                  <a:cs typeface="Montserrat Black" charset="0"/>
                </a:rPr>
                <a:t>text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EAE8AB8-B210-49E6-AF4F-456BA2E9F9FD}"/>
                </a:ext>
              </a:extLst>
            </p:cNvPr>
            <p:cNvSpPr txBox="1"/>
            <p:nvPr/>
          </p:nvSpPr>
          <p:spPr>
            <a:xfrm>
              <a:off x="275804" y="4651518"/>
              <a:ext cx="918533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24215CB8-5791-451D-B7AA-A6A48411A40E}"/>
              </a:ext>
            </a:extLst>
          </p:cNvPr>
          <p:cNvSpPr txBox="1"/>
          <p:nvPr/>
        </p:nvSpPr>
        <p:spPr>
          <a:xfrm>
            <a:off x="1232544" y="4740591"/>
            <a:ext cx="4559143" cy="820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900" dirty="0">
                <a:latin typeface="Montserrat" panose="00000500000000000000" pitchFamily="50" charset="0"/>
              </a:rPr>
              <a:t>Lorem Ipsum has been the industry's standard dummy text ever since the 1500s, when an unknown printer took a galley of type and scrambled it to make a type specimen book. It was popularised in the </a:t>
            </a:r>
            <a:r>
              <a:rPr lang="en-US" sz="900" dirty="0" smtClean="0">
                <a:latin typeface="Montserrat" panose="00000500000000000000" pitchFamily="50" charset="0"/>
              </a:rPr>
              <a:t>1960s.</a:t>
            </a:r>
            <a:endParaRPr lang="en-US" sz="900" dirty="0">
              <a:latin typeface="Montserrat" panose="00000500000000000000" pitchFamily="50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100971-5000-44C2-8AE9-67267F7A5C30}"/>
              </a:ext>
            </a:extLst>
          </p:cNvPr>
          <p:cNvSpPr txBox="1"/>
          <p:nvPr/>
        </p:nvSpPr>
        <p:spPr>
          <a:xfrm>
            <a:off x="1232544" y="3892105"/>
            <a:ext cx="276485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atin typeface="+mj-lt"/>
                <a:ea typeface="Montserrat Black" charset="0"/>
                <a:cs typeface="Montserrat Black" charset="0"/>
              </a:rPr>
              <a:t>Creative</a:t>
            </a:r>
          </a:p>
        </p:txBody>
      </p:sp>
    </p:spTree>
    <p:extLst>
      <p:ext uri="{BB962C8B-B14F-4D97-AF65-F5344CB8AC3E}">
        <p14:creationId xmlns:p14="http://schemas.microsoft.com/office/powerpoint/2010/main" val="3246976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4210050" y="387100"/>
            <a:ext cx="7620000" cy="6077197"/>
          </a:xfrm>
          <a:prstGeom prst="rect">
            <a:avLst/>
          </a:prstGeom>
          <a:solidFill>
            <a:srgbClr val="FFC81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6682FAC-F5A4-4F56-AD33-2E961829B228}"/>
              </a:ext>
            </a:extLst>
          </p:cNvPr>
          <p:cNvGrpSpPr/>
          <p:nvPr/>
        </p:nvGrpSpPr>
        <p:grpSpPr>
          <a:xfrm>
            <a:off x="6200869" y="4483483"/>
            <a:ext cx="1369481" cy="997099"/>
            <a:chOff x="8204686" y="1135743"/>
            <a:chExt cx="1369481" cy="997099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C7E05C9-CB60-4E5F-BC31-DC892BC15CB0}"/>
                </a:ext>
              </a:extLst>
            </p:cNvPr>
            <p:cNvSpPr txBox="1"/>
            <p:nvPr/>
          </p:nvSpPr>
          <p:spPr>
            <a:xfrm>
              <a:off x="8204686" y="1135743"/>
              <a:ext cx="759881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dirty="0">
                  <a:latin typeface="Montserrat "/>
                  <a:ea typeface="Montserrat Black" charset="0"/>
                  <a:cs typeface="Montserrat Black" charset="0"/>
                </a:rPr>
                <a:t>TO-BE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8CA1C62-3989-4FC2-A8CA-98D4F52462A3}"/>
                </a:ext>
              </a:extLst>
            </p:cNvPr>
            <p:cNvSpPr txBox="1"/>
            <p:nvPr/>
          </p:nvSpPr>
          <p:spPr>
            <a:xfrm>
              <a:off x="8204686" y="1424956"/>
              <a:ext cx="136948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6682FAC-F5A4-4F56-AD33-2E961829B228}"/>
              </a:ext>
            </a:extLst>
          </p:cNvPr>
          <p:cNvGrpSpPr/>
          <p:nvPr/>
        </p:nvGrpSpPr>
        <p:grpSpPr>
          <a:xfrm>
            <a:off x="8165695" y="4483483"/>
            <a:ext cx="1369481" cy="997099"/>
            <a:chOff x="8204686" y="1135743"/>
            <a:chExt cx="1369481" cy="99709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C7E05C9-CB60-4E5F-BC31-DC892BC15CB0}"/>
                </a:ext>
              </a:extLst>
            </p:cNvPr>
            <p:cNvSpPr txBox="1"/>
            <p:nvPr/>
          </p:nvSpPr>
          <p:spPr>
            <a:xfrm>
              <a:off x="8204686" y="1135743"/>
              <a:ext cx="759881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dirty="0">
                  <a:latin typeface="Montserrat "/>
                  <a:ea typeface="Montserrat Black" charset="0"/>
                  <a:cs typeface="Montserrat Black" charset="0"/>
                </a:rPr>
                <a:t>TO-BE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8CA1C62-3989-4FC2-A8CA-98D4F52462A3}"/>
                </a:ext>
              </a:extLst>
            </p:cNvPr>
            <p:cNvSpPr txBox="1"/>
            <p:nvPr/>
          </p:nvSpPr>
          <p:spPr>
            <a:xfrm>
              <a:off x="8204686" y="1424956"/>
              <a:ext cx="136948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1EAF0C0C-B47E-4F46-975A-5035CFE7E408}"/>
              </a:ext>
            </a:extLst>
          </p:cNvPr>
          <p:cNvSpPr txBox="1"/>
          <p:nvPr/>
        </p:nvSpPr>
        <p:spPr>
          <a:xfrm>
            <a:off x="6200869" y="2046693"/>
            <a:ext cx="285774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dirty="0" smtClean="0">
                <a:latin typeface="+mj-lt"/>
                <a:ea typeface="Montserrat Black" charset="0"/>
                <a:cs typeface="Montserrat Black" charset="0"/>
              </a:rPr>
              <a:t>About us</a:t>
            </a:r>
            <a:endParaRPr lang="en-US" sz="4000" b="1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FA68774-D49E-45DE-B44C-B7E79AC9EC5C}"/>
              </a:ext>
            </a:extLst>
          </p:cNvPr>
          <p:cNvSpPr txBox="1"/>
          <p:nvPr/>
        </p:nvSpPr>
        <p:spPr>
          <a:xfrm>
            <a:off x="6273955" y="3030408"/>
            <a:ext cx="316597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which </a:t>
            </a:r>
            <a:r>
              <a:rPr lang="en-US" sz="9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</a:t>
            </a:r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3" r="67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94977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/>
          <p:nvPr/>
        </p:nvSpPr>
        <p:spPr>
          <a:xfrm flipH="1">
            <a:off x="21830" y="-2"/>
            <a:ext cx="7139743" cy="6858001"/>
          </a:xfrm>
          <a:custGeom>
            <a:avLst/>
            <a:gdLst>
              <a:gd name="connsiteX0" fmla="*/ 1762212 w 7124746"/>
              <a:gd name="connsiteY0" fmla="*/ 0 h 6843596"/>
              <a:gd name="connsiteX1" fmla="*/ 7124746 w 7124746"/>
              <a:gd name="connsiteY1" fmla="*/ 0 h 6843596"/>
              <a:gd name="connsiteX2" fmla="*/ 7124746 w 7124746"/>
              <a:gd name="connsiteY2" fmla="*/ 6843596 h 6843596"/>
              <a:gd name="connsiteX3" fmla="*/ 2396282 w 7124746"/>
              <a:gd name="connsiteY3" fmla="*/ 6843596 h 6843596"/>
              <a:gd name="connsiteX4" fmla="*/ 2381272 w 7124746"/>
              <a:gd name="connsiteY4" fmla="*/ 6821163 h 6843596"/>
              <a:gd name="connsiteX5" fmla="*/ 176591 w 7124746"/>
              <a:gd name="connsiteY5" fmla="*/ 3526266 h 6843596"/>
              <a:gd name="connsiteX6" fmla="*/ 172509 w 7124746"/>
              <a:gd name="connsiteY6" fmla="*/ 2400475 h 6843596"/>
              <a:gd name="connsiteX7" fmla="*/ 1685024 w 7124746"/>
              <a:gd name="connsiteY7" fmla="*/ 116555 h 6843596"/>
              <a:gd name="connsiteX8" fmla="*/ 1762212 w 7124746"/>
              <a:gd name="connsiteY8" fmla="*/ 0 h 6843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24746" h="6843596">
                <a:moveTo>
                  <a:pt x="1762212" y="0"/>
                </a:moveTo>
                <a:lnTo>
                  <a:pt x="7124746" y="0"/>
                </a:lnTo>
                <a:lnTo>
                  <a:pt x="7124746" y="6843596"/>
                </a:lnTo>
                <a:lnTo>
                  <a:pt x="2396282" y="6843596"/>
                </a:lnTo>
                <a:lnTo>
                  <a:pt x="2381272" y="6821163"/>
                </a:lnTo>
                <a:cubicBezTo>
                  <a:pt x="2228593" y="6592984"/>
                  <a:pt x="1740021" y="5862813"/>
                  <a:pt x="176591" y="3526266"/>
                </a:cubicBezTo>
                <a:cubicBezTo>
                  <a:pt x="-56124" y="3179324"/>
                  <a:pt x="-60207" y="2747417"/>
                  <a:pt x="172509" y="2400475"/>
                </a:cubicBezTo>
                <a:cubicBezTo>
                  <a:pt x="172509" y="2400475"/>
                  <a:pt x="172509" y="2400475"/>
                  <a:pt x="1685024" y="116555"/>
                </a:cubicBezTo>
                <a:lnTo>
                  <a:pt x="1762212" y="0"/>
                </a:lnTo>
                <a:close/>
              </a:path>
            </a:pathLst>
          </a:custGeom>
          <a:solidFill>
            <a:srgbClr val="FFC8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 rot="16200000" flipH="1">
            <a:off x="2455779" y="-1780393"/>
            <a:ext cx="3230201" cy="6790986"/>
          </a:xfrm>
          <a:custGeom>
            <a:avLst/>
            <a:gdLst>
              <a:gd name="connsiteX0" fmla="*/ 0 w 3230201"/>
              <a:gd name="connsiteY0" fmla="*/ 273787 h 6790986"/>
              <a:gd name="connsiteX1" fmla="*/ 0 w 3230201"/>
              <a:gd name="connsiteY1" fmla="*/ 6513143 h 6790986"/>
              <a:gd name="connsiteX2" fmla="*/ 19715 w 3230201"/>
              <a:gd name="connsiteY2" fmla="*/ 6526199 h 6790986"/>
              <a:gd name="connsiteX3" fmla="*/ 267865 w 3230201"/>
              <a:gd name="connsiteY3" fmla="*/ 6690535 h 6790986"/>
              <a:gd name="connsiteX4" fmla="*/ 923413 w 3230201"/>
              <a:gd name="connsiteY4" fmla="*/ 6688158 h 6790986"/>
              <a:gd name="connsiteX5" fmla="*/ 2902427 w 3230201"/>
              <a:gd name="connsiteY5" fmla="*/ 5363960 h 6790986"/>
              <a:gd name="connsiteX6" fmla="*/ 3230201 w 3230201"/>
              <a:gd name="connsiteY6" fmla="*/ 4707805 h 6790986"/>
              <a:gd name="connsiteX7" fmla="*/ 3224017 w 3230201"/>
              <a:gd name="connsiteY7" fmla="*/ 2068919 h 6790986"/>
              <a:gd name="connsiteX8" fmla="*/ 2894181 w 3230201"/>
              <a:gd name="connsiteY8" fmla="*/ 1415141 h 6790986"/>
              <a:gd name="connsiteX9" fmla="*/ 911044 w 3230201"/>
              <a:gd name="connsiteY9" fmla="*/ 100452 h 6790986"/>
              <a:gd name="connsiteX10" fmla="*/ 255496 w 3230201"/>
              <a:gd name="connsiteY10" fmla="*/ 102830 h 6790986"/>
              <a:gd name="connsiteX11" fmla="*/ 75701 w 3230201"/>
              <a:gd name="connsiteY11" fmla="*/ 223134 h 6790986"/>
              <a:gd name="connsiteX12" fmla="*/ 0 w 3230201"/>
              <a:gd name="connsiteY12" fmla="*/ 273787 h 6790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30201" h="6790986">
                <a:moveTo>
                  <a:pt x="0" y="273787"/>
                </a:moveTo>
                <a:lnTo>
                  <a:pt x="0" y="6513143"/>
                </a:lnTo>
                <a:lnTo>
                  <a:pt x="19715" y="6526199"/>
                </a:lnTo>
                <a:cubicBezTo>
                  <a:pt x="267865" y="6690535"/>
                  <a:pt x="267865" y="6690535"/>
                  <a:pt x="267865" y="6690535"/>
                </a:cubicBezTo>
                <a:cubicBezTo>
                  <a:pt x="469889" y="6826045"/>
                  <a:pt x="721389" y="6823668"/>
                  <a:pt x="923413" y="6688158"/>
                </a:cubicBezTo>
                <a:cubicBezTo>
                  <a:pt x="2902427" y="5363960"/>
                  <a:pt x="2902427" y="5363960"/>
                  <a:pt x="2902427" y="5363960"/>
                </a:cubicBezTo>
                <a:cubicBezTo>
                  <a:pt x="3104451" y="5228450"/>
                  <a:pt x="3230201" y="4978825"/>
                  <a:pt x="3230201" y="4707805"/>
                </a:cubicBezTo>
                <a:lnTo>
                  <a:pt x="3224017" y="2068919"/>
                </a:lnTo>
                <a:cubicBezTo>
                  <a:pt x="3224017" y="1797898"/>
                  <a:pt x="3098267" y="1548274"/>
                  <a:pt x="2894181" y="1415141"/>
                </a:cubicBezTo>
                <a:cubicBezTo>
                  <a:pt x="911044" y="100452"/>
                  <a:pt x="911044" y="100452"/>
                  <a:pt x="911044" y="100452"/>
                </a:cubicBezTo>
                <a:cubicBezTo>
                  <a:pt x="706959" y="-35058"/>
                  <a:pt x="457520" y="-32681"/>
                  <a:pt x="255496" y="102830"/>
                </a:cubicBezTo>
                <a:cubicBezTo>
                  <a:pt x="193652" y="144211"/>
                  <a:pt x="133740" y="184299"/>
                  <a:pt x="75701" y="223134"/>
                </a:cubicBezTo>
                <a:lnTo>
                  <a:pt x="0" y="27378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C72AC2-A513-4D98-93BE-848EF2E8D12F}"/>
              </a:ext>
            </a:extLst>
          </p:cNvPr>
          <p:cNvSpPr txBox="1"/>
          <p:nvPr/>
        </p:nvSpPr>
        <p:spPr>
          <a:xfrm>
            <a:off x="7682544" y="1752873"/>
            <a:ext cx="2764859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4500" b="1" dirty="0">
                <a:latin typeface="+mj-lt"/>
                <a:ea typeface="Montserrat Black" charset="0"/>
                <a:cs typeface="Montserrat Black" charset="0"/>
              </a:rPr>
              <a:t>About Us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765649-1352-437E-BEEF-0AF2C0BEB92A}"/>
              </a:ext>
            </a:extLst>
          </p:cNvPr>
          <p:cNvSpPr txBox="1"/>
          <p:nvPr/>
        </p:nvSpPr>
        <p:spPr>
          <a:xfrm>
            <a:off x="8040684" y="3984655"/>
            <a:ext cx="2764859" cy="1462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 wherein seas our creeping. Very. Make from for seas place divided void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7682544" y="3646510"/>
            <a:ext cx="1991449" cy="1724846"/>
            <a:chOff x="8077189" y="3475295"/>
            <a:chExt cx="1991449" cy="172484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8E76F1A-AA5E-4898-9C47-69DE0B25A4FD}"/>
                </a:ext>
              </a:extLst>
            </p:cNvPr>
            <p:cNvSpPr txBox="1"/>
            <p:nvPr/>
          </p:nvSpPr>
          <p:spPr>
            <a:xfrm>
              <a:off x="8435329" y="3475295"/>
              <a:ext cx="1633309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dirty="0">
                  <a:latin typeface="Montserrat "/>
                  <a:ea typeface="Montserrat Black" charset="0"/>
                  <a:cs typeface="Montserrat Black" charset="0"/>
                </a:rPr>
                <a:t>This is Minimal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0FD5405-3DB7-4FD1-B6A6-472390FB75B0}"/>
                </a:ext>
              </a:extLst>
            </p:cNvPr>
            <p:cNvCxnSpPr/>
            <p:nvPr/>
          </p:nvCxnSpPr>
          <p:spPr>
            <a:xfrm>
              <a:off x="8077189" y="3545289"/>
              <a:ext cx="0" cy="16548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Placeholder 9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15" r="174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18528847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>
            <a:alpha val="89000"/>
          </a:srgbClr>
        </a:solidFill>
        <a:ln>
          <a:noFill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 - Multi 1 - Bright</Template>
  <TotalTime>30902</TotalTime>
  <Words>877</Words>
  <Application>Microsoft Office PowerPoint</Application>
  <PresentationFormat>Widescreen</PresentationFormat>
  <Paragraphs>99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6" baseType="lpstr">
      <vt:lpstr>Arial</vt:lpstr>
      <vt:lpstr>Arial Hebrew Scholar</vt:lpstr>
      <vt:lpstr>Calibri</vt:lpstr>
      <vt:lpstr>Lato</vt:lpstr>
      <vt:lpstr>Lato Black</vt:lpstr>
      <vt:lpstr>Montserrat</vt:lpstr>
      <vt:lpstr>Montserrat </vt:lpstr>
      <vt:lpstr>Montserrat Black</vt:lpstr>
      <vt:lpstr>Montserrat Bold</vt:lpstr>
      <vt:lpstr>Montserrat Light</vt:lpstr>
      <vt:lpstr>Montserrat Regular</vt:lpstr>
      <vt:lpstr>Montserrat-Regular</vt:lpstr>
      <vt:lpstr>Open Sans</vt:lpstr>
      <vt:lpstr>Open Sans </vt:lpstr>
      <vt:lpstr>Open Sans Extrabold</vt:lpstr>
      <vt:lpstr>Digit - Multi 1 - Bright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United States</vt:lpstr>
      <vt:lpstr>Our Team Member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Anamul Islam</cp:lastModifiedBy>
  <cp:revision>4886</cp:revision>
  <dcterms:created xsi:type="dcterms:W3CDTF">2015-09-24T05:44:04Z</dcterms:created>
  <dcterms:modified xsi:type="dcterms:W3CDTF">2019-11-11T11:32:52Z</dcterms:modified>
</cp:coreProperties>
</file>