
<file path=[Content_Types].xml><?xml version="1.0" encoding="utf-8"?>
<Types xmlns="http://schemas.openxmlformats.org/package/2006/content-types">
  <Default Extension="emf" ContentType="image/x-emf"/>
  <Default Extension="jpg" ContentType="image/j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charts/chart7.xml" ContentType="application/vnd.openxmlformats-officedocument.drawingml.chart+xml"/>
  <Override PartName="/ppt/charts/style7.xml" ContentType="application/vnd.ms-office.chartstyle+xml"/>
  <Override PartName="/ppt/charts/colors7.xml" ContentType="application/vnd.ms-office.chartcolorstyle+xml"/>
  <Override PartName="/ppt/charts/chart8.xml" ContentType="application/vnd.openxmlformats-officedocument.drawingml.chart+xml"/>
  <Override PartName="/ppt/charts/style8.xml" ContentType="application/vnd.ms-office.chartstyle+xml"/>
  <Override PartName="/ppt/charts/colors8.xml" ContentType="application/vnd.ms-office.chartcolorstyl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2" r:id="rId1"/>
  </p:sldMasterIdLst>
  <p:notesMasterIdLst>
    <p:notesMasterId r:id="rId23"/>
  </p:notesMasterIdLst>
  <p:handoutMasterIdLst>
    <p:handoutMasterId r:id="rId24"/>
  </p:handoutMasterIdLst>
  <p:sldIdLst>
    <p:sldId id="472" r:id="rId2"/>
    <p:sldId id="743" r:id="rId3"/>
    <p:sldId id="757" r:id="rId4"/>
    <p:sldId id="749" r:id="rId5"/>
    <p:sldId id="752" r:id="rId6"/>
    <p:sldId id="671" r:id="rId7"/>
    <p:sldId id="756" r:id="rId8"/>
    <p:sldId id="750" r:id="rId9"/>
    <p:sldId id="726" r:id="rId10"/>
    <p:sldId id="745" r:id="rId11"/>
    <p:sldId id="759" r:id="rId12"/>
    <p:sldId id="758" r:id="rId13"/>
    <p:sldId id="761" r:id="rId14"/>
    <p:sldId id="760" r:id="rId15"/>
    <p:sldId id="762" r:id="rId16"/>
    <p:sldId id="748" r:id="rId17"/>
    <p:sldId id="747" r:id="rId18"/>
    <p:sldId id="764" r:id="rId19"/>
    <p:sldId id="763" r:id="rId20"/>
    <p:sldId id="696" r:id="rId21"/>
    <p:sldId id="709" r:id="rId2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Freepiker" initials="F" lastIdx="4" clrIdx="0">
    <p:extLst>
      <p:ext uri="{19B8F6BF-5375-455C-9EA6-DF929625EA0E}">
        <p15:presenceInfo xmlns:p15="http://schemas.microsoft.com/office/powerpoint/2012/main" userId="Freepik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0988" autoAdjust="0"/>
    <p:restoredTop sz="96532" autoAdjust="0"/>
  </p:normalViewPr>
  <p:slideViewPr>
    <p:cSldViewPr snapToGrid="0" snapToObjects="1">
      <p:cViewPr>
        <p:scale>
          <a:sx n="75" d="100"/>
          <a:sy n="75" d="100"/>
        </p:scale>
        <p:origin x="1422" y="948"/>
      </p:cViewPr>
      <p:guideLst>
        <p:guide orient="horz" pos="2160"/>
        <p:guide pos="3840"/>
      </p:guideLst>
    </p:cSldViewPr>
  </p:slideViewPr>
  <p:outlineViewPr>
    <p:cViewPr>
      <p:scale>
        <a:sx n="33" d="100"/>
        <a:sy n="33" d="100"/>
      </p:scale>
      <p:origin x="0" y="0"/>
    </p:cViewPr>
  </p:outlineViewPr>
  <p:notesTextViewPr>
    <p:cViewPr>
      <p:scale>
        <a:sx n="1" d="1"/>
        <a:sy n="1" d="1"/>
      </p:scale>
      <p:origin x="0" y="0"/>
    </p:cViewPr>
  </p:notesTextViewPr>
  <p:notesViewPr>
    <p:cSldViewPr snapToGrid="0" snapToObjects="1">
      <p:cViewPr varScale="1">
        <p:scale>
          <a:sx n="87" d="100"/>
          <a:sy n="87" d="100"/>
        </p:scale>
        <p:origin x="2988" y="9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commentAuthors" Target="commentAuthor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_Worksheet4.xlsx"/><Relationship Id="rId2" Type="http://schemas.microsoft.com/office/2011/relationships/chartColorStyle" Target="colors5.xml"/><Relationship Id="rId1" Type="http://schemas.microsoft.com/office/2011/relationships/chartStyle" Target="style5.xml"/></Relationships>
</file>

<file path=ppt/charts/_rels/chart6.xml.rels><?xml version="1.0" encoding="UTF-8" standalone="yes"?>
<Relationships xmlns="http://schemas.openxmlformats.org/package/2006/relationships"><Relationship Id="rId3" Type="http://schemas.openxmlformats.org/officeDocument/2006/relationships/package" Target="../embeddings/Microsoft_Excel_Worksheet5.xlsx"/><Relationship Id="rId2" Type="http://schemas.microsoft.com/office/2011/relationships/chartColorStyle" Target="colors6.xml"/><Relationship Id="rId1" Type="http://schemas.microsoft.com/office/2011/relationships/chartStyle" Target="style6.xml"/></Relationships>
</file>

<file path=ppt/charts/_rels/chart7.xml.rels><?xml version="1.0" encoding="UTF-8" standalone="yes"?>
<Relationships xmlns="http://schemas.openxmlformats.org/package/2006/relationships"><Relationship Id="rId3" Type="http://schemas.openxmlformats.org/officeDocument/2006/relationships/package" Target="../embeddings/Microsoft_Excel_Worksheet6.xlsx"/><Relationship Id="rId2" Type="http://schemas.microsoft.com/office/2011/relationships/chartColorStyle" Target="colors7.xml"/><Relationship Id="rId1" Type="http://schemas.microsoft.com/office/2011/relationships/chartStyle" Target="style7.xml"/></Relationships>
</file>

<file path=ppt/charts/_rels/chart8.xml.rels><?xml version="1.0" encoding="UTF-8" standalone="yes"?>
<Relationships xmlns="http://schemas.openxmlformats.org/package/2006/relationships"><Relationship Id="rId3" Type="http://schemas.openxmlformats.org/officeDocument/2006/relationships/package" Target="../embeddings/Microsoft_Excel_Worksheet7.xlsx"/><Relationship Id="rId2" Type="http://schemas.microsoft.com/office/2011/relationships/chartColorStyle" Target="colors8.xml"/><Relationship Id="rId1" Type="http://schemas.microsoft.com/office/2011/relationships/chartStyle" Target="style8.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1.7287968155273154E-5"/>
          <c:y val="5.1562442682339116E-2"/>
          <c:w val="0.76636298922044344"/>
          <c:h val="0.94843750317190556"/>
        </c:manualLayout>
      </c:layout>
      <c:barChart>
        <c:barDir val="col"/>
        <c:grouping val="clustered"/>
        <c:varyColors val="0"/>
        <c:ser>
          <c:idx val="0"/>
          <c:order val="0"/>
          <c:tx>
            <c:strRef>
              <c:f>Sheet1!$B$1</c:f>
              <c:strCache>
                <c:ptCount val="1"/>
                <c:pt idx="0">
                  <c:v>Series 1</c:v>
                </c:pt>
              </c:strCache>
            </c:strRef>
          </c:tx>
          <c:spPr>
            <a:solidFill>
              <a:schemeClr val="accent4">
                <a:lumMod val="50000"/>
                <a:alpha val="25000"/>
              </a:schemeClr>
            </a:solidFill>
            <a:ln>
              <a:noFill/>
            </a:ln>
            <a:effectLst/>
          </c:spPr>
          <c:invertIfNegative val="0"/>
          <c:dPt>
            <c:idx val="3"/>
            <c:invertIfNegative val="0"/>
            <c:bubble3D val="0"/>
            <c:spPr>
              <a:solidFill>
                <a:schemeClr val="accent1"/>
              </a:solidFill>
              <a:ln>
                <a:noFill/>
              </a:ln>
              <a:effectLst/>
            </c:spPr>
            <c:extLst>
              <c:ext xmlns:c16="http://schemas.microsoft.com/office/drawing/2014/chart" uri="{C3380CC4-5D6E-409C-BE32-E72D297353CC}">
                <c16:uniqueId val="{00000004-94F8-42A2-9B9B-A6120AD04A9D}"/>
              </c:ext>
            </c:extLst>
          </c:dPt>
          <c:dLbls>
            <c:spPr>
              <a:noFill/>
              <a:ln>
                <a:noFill/>
              </a:ln>
              <a:effectLst/>
            </c:spPr>
            <c:txPr>
              <a:bodyPr rot="-5400000" spcFirstLastPara="1" vertOverflow="clip" horzOverflow="clip" vert="horz" wrap="square" lIns="38100" tIns="19050" rIns="38100" bIns="19050" anchor="ctr" anchorCtr="1">
                <a:spAutoFit/>
              </a:bodyPr>
              <a:lstStyle/>
              <a:p>
                <a:pPr>
                  <a:defRPr sz="1064" b="0" i="0" u="none" strike="noStrike" kern="1200" baseline="0">
                    <a:solidFill>
                      <a:schemeClr val="tx1">
                        <a:lumMod val="50000"/>
                        <a:lumOff val="50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1">
                          <a:lumMod val="35000"/>
                          <a:lumOff val="65000"/>
                        </a:schemeClr>
                      </a:solidFill>
                    </a:ln>
                    <a:effectLst/>
                  </c:spPr>
                </c15:leaderLines>
              </c:ext>
            </c:extLst>
          </c:dLbls>
          <c:cat>
            <c:strRef>
              <c:f>Sheet1!$A$2:$A$5</c:f>
              <c:strCache>
                <c:ptCount val="4"/>
                <c:pt idx="0">
                  <c:v>Category 1</c:v>
                </c:pt>
                <c:pt idx="1">
                  <c:v>Category 2</c:v>
                </c:pt>
                <c:pt idx="2">
                  <c:v>Category 3</c:v>
                </c:pt>
                <c:pt idx="3">
                  <c:v>Category 4</c:v>
                </c:pt>
              </c:strCache>
            </c:strRef>
          </c:cat>
          <c:val>
            <c:numRef>
              <c:f>Sheet1!$B$2:$B$5</c:f>
              <c:numCache>
                <c:formatCode>General</c:formatCode>
                <c:ptCount val="4"/>
                <c:pt idx="3">
                  <c:v>4.5</c:v>
                </c:pt>
              </c:numCache>
            </c:numRef>
          </c:val>
          <c:extLst>
            <c:ext xmlns:c16="http://schemas.microsoft.com/office/drawing/2014/chart" uri="{C3380CC4-5D6E-409C-BE32-E72D297353CC}">
              <c16:uniqueId val="{00000000-94F8-42A2-9B9B-A6120AD04A9D}"/>
            </c:ext>
          </c:extLst>
        </c:ser>
        <c:ser>
          <c:idx val="1"/>
          <c:order val="1"/>
          <c:tx>
            <c:strRef>
              <c:f>Sheet1!$C$1</c:f>
              <c:strCache>
                <c:ptCount val="1"/>
                <c:pt idx="0">
                  <c:v>Series 2</c:v>
                </c:pt>
              </c:strCache>
            </c:strRef>
          </c:tx>
          <c:spPr>
            <a:solidFill>
              <a:schemeClr val="accent2"/>
            </a:solidFill>
            <a:ln>
              <a:noFill/>
            </a:ln>
            <a:effectLst/>
          </c:spPr>
          <c:invertIfNegative val="0"/>
          <c:dLbls>
            <c:spPr>
              <a:noFill/>
              <a:ln>
                <a:noFill/>
              </a:ln>
              <a:effectLst/>
            </c:spPr>
            <c:txPr>
              <a:bodyPr rot="-5400000" spcFirstLastPara="1" vertOverflow="clip" horzOverflow="clip" vert="horz" wrap="square" lIns="38100" tIns="19050" rIns="38100" bIns="19050" anchor="ctr" anchorCtr="1">
                <a:spAutoFit/>
              </a:bodyPr>
              <a:lstStyle/>
              <a:p>
                <a:pPr>
                  <a:defRPr sz="1064" b="0" i="0" u="none" strike="noStrike" kern="1200" baseline="0">
                    <a:solidFill>
                      <a:schemeClr val="tx1">
                        <a:lumMod val="50000"/>
                        <a:lumOff val="50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1">
                          <a:lumMod val="35000"/>
                          <a:lumOff val="65000"/>
                        </a:schemeClr>
                      </a:solidFill>
                    </a:ln>
                    <a:effectLst/>
                  </c:spPr>
                </c15:leaderLines>
              </c:ext>
            </c:extLst>
          </c:dLbls>
          <c:cat>
            <c:strRef>
              <c:f>Sheet1!$A$2:$A$5</c:f>
              <c:strCache>
                <c:ptCount val="4"/>
                <c:pt idx="0">
                  <c:v>Category 1</c:v>
                </c:pt>
                <c:pt idx="1">
                  <c:v>Category 2</c:v>
                </c:pt>
                <c:pt idx="2">
                  <c:v>Category 3</c:v>
                </c:pt>
                <c:pt idx="3">
                  <c:v>Category 4</c:v>
                </c:pt>
              </c:strCache>
            </c:strRef>
          </c:cat>
          <c:val>
            <c:numRef>
              <c:f>Sheet1!$C$2:$C$5</c:f>
              <c:numCache>
                <c:formatCode>General</c:formatCode>
                <c:ptCount val="4"/>
                <c:pt idx="3">
                  <c:v>2.8</c:v>
                </c:pt>
              </c:numCache>
            </c:numRef>
          </c:val>
          <c:extLst>
            <c:ext xmlns:c16="http://schemas.microsoft.com/office/drawing/2014/chart" uri="{C3380CC4-5D6E-409C-BE32-E72D297353CC}">
              <c16:uniqueId val="{00000001-94F8-42A2-9B9B-A6120AD04A9D}"/>
            </c:ext>
          </c:extLst>
        </c:ser>
        <c:ser>
          <c:idx val="2"/>
          <c:order val="2"/>
          <c:tx>
            <c:strRef>
              <c:f>Sheet1!$D$1</c:f>
              <c:strCache>
                <c:ptCount val="1"/>
                <c:pt idx="0">
                  <c:v>Series 3</c:v>
                </c:pt>
              </c:strCache>
            </c:strRef>
          </c:tx>
          <c:spPr>
            <a:solidFill>
              <a:schemeClr val="accent3">
                <a:alpha val="25000"/>
              </a:schemeClr>
            </a:solidFill>
            <a:ln>
              <a:noFill/>
            </a:ln>
            <a:effectLst/>
          </c:spPr>
          <c:invertIfNegative val="0"/>
          <c:dPt>
            <c:idx val="3"/>
            <c:invertIfNegative val="0"/>
            <c:bubble3D val="0"/>
            <c:spPr>
              <a:solidFill>
                <a:schemeClr val="accent3"/>
              </a:solidFill>
              <a:ln>
                <a:noFill/>
              </a:ln>
              <a:effectLst/>
            </c:spPr>
            <c:extLst>
              <c:ext xmlns:c16="http://schemas.microsoft.com/office/drawing/2014/chart" uri="{C3380CC4-5D6E-409C-BE32-E72D297353CC}">
                <c16:uniqueId val="{00000003-94F8-42A2-9B9B-A6120AD04A9D}"/>
              </c:ext>
            </c:extLst>
          </c:dPt>
          <c:dLbls>
            <c:spPr>
              <a:noFill/>
              <a:ln>
                <a:noFill/>
              </a:ln>
              <a:effectLst/>
            </c:spPr>
            <c:txPr>
              <a:bodyPr rot="-5400000" spcFirstLastPara="1" vertOverflow="clip" horzOverflow="clip" vert="horz" wrap="square" lIns="38100" tIns="19050" rIns="38100" bIns="19050" anchor="ctr" anchorCtr="1">
                <a:spAutoFit/>
              </a:bodyPr>
              <a:lstStyle/>
              <a:p>
                <a:pPr>
                  <a:defRPr sz="1064" b="0" i="0" u="none" strike="noStrike" kern="1200" baseline="0">
                    <a:solidFill>
                      <a:schemeClr val="tx1">
                        <a:lumMod val="50000"/>
                        <a:lumOff val="50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1">
                          <a:lumMod val="35000"/>
                          <a:lumOff val="65000"/>
                        </a:schemeClr>
                      </a:solidFill>
                    </a:ln>
                    <a:effectLst/>
                  </c:spPr>
                </c15:leaderLines>
              </c:ext>
            </c:extLst>
          </c:dLbls>
          <c:cat>
            <c:strRef>
              <c:f>Sheet1!$A$2:$A$5</c:f>
              <c:strCache>
                <c:ptCount val="4"/>
                <c:pt idx="0">
                  <c:v>Category 1</c:v>
                </c:pt>
                <c:pt idx="1">
                  <c:v>Category 2</c:v>
                </c:pt>
                <c:pt idx="2">
                  <c:v>Category 3</c:v>
                </c:pt>
                <c:pt idx="3">
                  <c:v>Category 4</c:v>
                </c:pt>
              </c:strCache>
            </c:strRef>
          </c:cat>
          <c:val>
            <c:numRef>
              <c:f>Sheet1!$D$2:$D$5</c:f>
              <c:numCache>
                <c:formatCode>General</c:formatCode>
                <c:ptCount val="4"/>
                <c:pt idx="3">
                  <c:v>5</c:v>
                </c:pt>
              </c:numCache>
            </c:numRef>
          </c:val>
          <c:extLst>
            <c:ext xmlns:c16="http://schemas.microsoft.com/office/drawing/2014/chart" uri="{C3380CC4-5D6E-409C-BE32-E72D297353CC}">
              <c16:uniqueId val="{00000002-94F8-42A2-9B9B-A6120AD04A9D}"/>
            </c:ext>
          </c:extLst>
        </c:ser>
        <c:dLbls>
          <c:dLblPos val="outEnd"/>
          <c:showLegendKey val="0"/>
          <c:showVal val="1"/>
          <c:showCatName val="0"/>
          <c:showSerName val="0"/>
          <c:showPercent val="0"/>
          <c:showBubbleSize val="0"/>
        </c:dLbls>
        <c:gapWidth val="444"/>
        <c:overlap val="-90"/>
        <c:axId val="468391992"/>
        <c:axId val="468390680"/>
      </c:barChart>
      <c:catAx>
        <c:axId val="468391992"/>
        <c:scaling>
          <c:orientation val="minMax"/>
        </c:scaling>
        <c:delete val="1"/>
        <c:axPos val="b"/>
        <c:numFmt formatCode="General" sourceLinked="1"/>
        <c:majorTickMark val="none"/>
        <c:minorTickMark val="none"/>
        <c:tickLblPos val="nextTo"/>
        <c:crossAx val="468390680"/>
        <c:crosses val="autoZero"/>
        <c:auto val="1"/>
        <c:lblAlgn val="ctr"/>
        <c:lblOffset val="100"/>
        <c:noMultiLvlLbl val="0"/>
      </c:catAx>
      <c:valAx>
        <c:axId val="468390680"/>
        <c:scaling>
          <c:orientation val="minMax"/>
        </c:scaling>
        <c:delete val="1"/>
        <c:axPos val="l"/>
        <c:numFmt formatCode="General" sourceLinked="1"/>
        <c:majorTickMark val="none"/>
        <c:minorTickMark val="none"/>
        <c:tickLblPos val="nextTo"/>
        <c:crossAx val="468391992"/>
        <c:crosses val="autoZero"/>
        <c:crossBetween val="between"/>
      </c:valAx>
      <c:spPr>
        <a:noFill/>
        <a:ln w="25400">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Series 1</c:v>
                </c:pt>
              </c:strCache>
            </c:strRef>
          </c:tx>
          <c:spPr>
            <a:solidFill>
              <a:schemeClr val="accent1"/>
            </a:solidFill>
            <a:ln>
              <a:noFill/>
            </a:ln>
            <a:effectLst/>
          </c:spPr>
          <c:invertIfNegative val="0"/>
          <c:cat>
            <c:strRef>
              <c:f>Sheet1!$A$2:$A$5</c:f>
              <c:strCache>
                <c:ptCount val="4"/>
                <c:pt idx="0">
                  <c:v>Category 1</c:v>
                </c:pt>
                <c:pt idx="1">
                  <c:v>Category 2</c:v>
                </c:pt>
                <c:pt idx="2">
                  <c:v>Category 3</c:v>
                </c:pt>
                <c:pt idx="3">
                  <c:v>Category 4</c:v>
                </c:pt>
              </c:strCache>
            </c:strRef>
          </c:cat>
          <c:val>
            <c:numRef>
              <c:f>Sheet1!$B$2:$B$5</c:f>
              <c:numCache>
                <c:formatCode>General</c:formatCode>
                <c:ptCount val="4"/>
                <c:pt idx="0">
                  <c:v>4.3</c:v>
                </c:pt>
                <c:pt idx="1">
                  <c:v>2.5</c:v>
                </c:pt>
                <c:pt idx="2">
                  <c:v>3.5</c:v>
                </c:pt>
                <c:pt idx="3">
                  <c:v>4.5</c:v>
                </c:pt>
              </c:numCache>
            </c:numRef>
          </c:val>
          <c:extLst>
            <c:ext xmlns:c16="http://schemas.microsoft.com/office/drawing/2014/chart" uri="{C3380CC4-5D6E-409C-BE32-E72D297353CC}">
              <c16:uniqueId val="{00000000-1382-489D-9CBC-1B56566694B1}"/>
            </c:ext>
          </c:extLst>
        </c:ser>
        <c:ser>
          <c:idx val="1"/>
          <c:order val="1"/>
          <c:tx>
            <c:strRef>
              <c:f>Sheet1!$C$1</c:f>
              <c:strCache>
                <c:ptCount val="1"/>
                <c:pt idx="0">
                  <c:v>Series 2</c:v>
                </c:pt>
              </c:strCache>
            </c:strRef>
          </c:tx>
          <c:spPr>
            <a:solidFill>
              <a:schemeClr val="accent2"/>
            </a:solidFill>
            <a:ln>
              <a:noFill/>
            </a:ln>
            <a:effectLst/>
          </c:spPr>
          <c:invertIfNegative val="0"/>
          <c:cat>
            <c:strRef>
              <c:f>Sheet1!$A$2:$A$5</c:f>
              <c:strCache>
                <c:ptCount val="4"/>
                <c:pt idx="0">
                  <c:v>Category 1</c:v>
                </c:pt>
                <c:pt idx="1">
                  <c:v>Category 2</c:v>
                </c:pt>
                <c:pt idx="2">
                  <c:v>Category 3</c:v>
                </c:pt>
                <c:pt idx="3">
                  <c:v>Category 4</c:v>
                </c:pt>
              </c:strCache>
            </c:strRef>
          </c:cat>
          <c:val>
            <c:numRef>
              <c:f>Sheet1!$C$2:$C$5</c:f>
              <c:numCache>
                <c:formatCode>General</c:formatCode>
                <c:ptCount val="4"/>
                <c:pt idx="0">
                  <c:v>2.4</c:v>
                </c:pt>
                <c:pt idx="1">
                  <c:v>4.4000000000000004</c:v>
                </c:pt>
                <c:pt idx="2">
                  <c:v>1.8</c:v>
                </c:pt>
                <c:pt idx="3">
                  <c:v>2.8</c:v>
                </c:pt>
              </c:numCache>
            </c:numRef>
          </c:val>
          <c:extLst>
            <c:ext xmlns:c16="http://schemas.microsoft.com/office/drawing/2014/chart" uri="{C3380CC4-5D6E-409C-BE32-E72D297353CC}">
              <c16:uniqueId val="{00000001-1382-489D-9CBC-1B56566694B1}"/>
            </c:ext>
          </c:extLst>
        </c:ser>
        <c:ser>
          <c:idx val="2"/>
          <c:order val="2"/>
          <c:tx>
            <c:strRef>
              <c:f>Sheet1!$D$1</c:f>
              <c:strCache>
                <c:ptCount val="1"/>
                <c:pt idx="0">
                  <c:v>Series 3</c:v>
                </c:pt>
              </c:strCache>
            </c:strRef>
          </c:tx>
          <c:spPr>
            <a:solidFill>
              <a:schemeClr val="accent3"/>
            </a:solidFill>
            <a:ln>
              <a:noFill/>
            </a:ln>
            <a:effectLst/>
          </c:spPr>
          <c:invertIfNegative val="0"/>
          <c:cat>
            <c:strRef>
              <c:f>Sheet1!$A$2:$A$5</c:f>
              <c:strCache>
                <c:ptCount val="4"/>
                <c:pt idx="0">
                  <c:v>Category 1</c:v>
                </c:pt>
                <c:pt idx="1">
                  <c:v>Category 2</c:v>
                </c:pt>
                <c:pt idx="2">
                  <c:v>Category 3</c:v>
                </c:pt>
                <c:pt idx="3">
                  <c:v>Category 4</c:v>
                </c:pt>
              </c:strCache>
            </c:strRef>
          </c:cat>
          <c:val>
            <c:numRef>
              <c:f>Sheet1!$D$2:$D$5</c:f>
              <c:numCache>
                <c:formatCode>General</c:formatCode>
                <c:ptCount val="4"/>
                <c:pt idx="0">
                  <c:v>2</c:v>
                </c:pt>
                <c:pt idx="1">
                  <c:v>2</c:v>
                </c:pt>
                <c:pt idx="2">
                  <c:v>3</c:v>
                </c:pt>
                <c:pt idx="3">
                  <c:v>5</c:v>
                </c:pt>
              </c:numCache>
            </c:numRef>
          </c:val>
          <c:extLst>
            <c:ext xmlns:c16="http://schemas.microsoft.com/office/drawing/2014/chart" uri="{C3380CC4-5D6E-409C-BE32-E72D297353CC}">
              <c16:uniqueId val="{00000002-1382-489D-9CBC-1B56566694B1}"/>
            </c:ext>
          </c:extLst>
        </c:ser>
        <c:dLbls>
          <c:showLegendKey val="0"/>
          <c:showVal val="0"/>
          <c:showCatName val="0"/>
          <c:showSerName val="0"/>
          <c:showPercent val="0"/>
          <c:showBubbleSize val="0"/>
        </c:dLbls>
        <c:gapWidth val="219"/>
        <c:overlap val="-27"/>
        <c:axId val="1005883248"/>
        <c:axId val="1005879968"/>
      </c:barChart>
      <c:catAx>
        <c:axId val="100588324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800" b="0" i="0" u="none" strike="noStrike" kern="1200" baseline="0">
                <a:solidFill>
                  <a:schemeClr val="bg1"/>
                </a:solidFill>
                <a:latin typeface="+mn-lt"/>
                <a:ea typeface="+mn-ea"/>
                <a:cs typeface="+mn-cs"/>
              </a:defRPr>
            </a:pPr>
            <a:endParaRPr lang="en-US"/>
          </a:p>
        </c:txPr>
        <c:crossAx val="1005879968"/>
        <c:crosses val="autoZero"/>
        <c:auto val="1"/>
        <c:lblAlgn val="ctr"/>
        <c:lblOffset val="100"/>
        <c:noMultiLvlLbl val="0"/>
      </c:catAx>
      <c:valAx>
        <c:axId val="1005879968"/>
        <c:scaling>
          <c:orientation val="minMax"/>
        </c:scaling>
        <c:delete val="0"/>
        <c:axPos val="l"/>
        <c:majorGridlines>
          <c:spPr>
            <a:ln w="9525" cap="flat" cmpd="sng" algn="ctr">
              <a:solidFill>
                <a:schemeClr val="tx1">
                  <a:lumMod val="75000"/>
                  <a:lumOff val="2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800" b="0" i="0" u="none" strike="noStrike" kern="1200" baseline="0">
                <a:solidFill>
                  <a:schemeClr val="bg1"/>
                </a:solidFill>
                <a:latin typeface="+mn-lt"/>
                <a:ea typeface="+mn-ea"/>
                <a:cs typeface="+mn-cs"/>
              </a:defRPr>
            </a:pPr>
            <a:endParaRPr lang="en-US"/>
          </a:p>
        </c:txPr>
        <c:crossAx val="1005883248"/>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800" b="0" i="0" u="none" strike="noStrike" kern="1200" baseline="0">
              <a:solidFill>
                <a:schemeClr val="bg1"/>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areaChart>
        <c:grouping val="standard"/>
        <c:varyColors val="0"/>
        <c:ser>
          <c:idx val="0"/>
          <c:order val="0"/>
          <c:tx>
            <c:strRef>
              <c:f>Sheet1!$B$1</c:f>
              <c:strCache>
                <c:ptCount val="1"/>
                <c:pt idx="0">
                  <c:v>Series 1</c:v>
                </c:pt>
              </c:strCache>
            </c:strRef>
          </c:tx>
          <c:spPr>
            <a:solidFill>
              <a:schemeClr val="accent1"/>
            </a:solidFill>
            <a:ln>
              <a:noFill/>
            </a:ln>
            <a:effectLst/>
          </c:spPr>
          <c:cat>
            <c:numRef>
              <c:f>Sheet1!$A$2:$A$6</c:f>
              <c:numCache>
                <c:formatCode>m/d/yyyy</c:formatCode>
                <c:ptCount val="5"/>
                <c:pt idx="0">
                  <c:v>37261</c:v>
                </c:pt>
                <c:pt idx="1">
                  <c:v>37262</c:v>
                </c:pt>
                <c:pt idx="2">
                  <c:v>37263</c:v>
                </c:pt>
                <c:pt idx="3">
                  <c:v>37264</c:v>
                </c:pt>
                <c:pt idx="4">
                  <c:v>37265</c:v>
                </c:pt>
              </c:numCache>
            </c:numRef>
          </c:cat>
          <c:val>
            <c:numRef>
              <c:f>Sheet1!$B$2:$B$6</c:f>
              <c:numCache>
                <c:formatCode>General</c:formatCode>
                <c:ptCount val="5"/>
                <c:pt idx="0">
                  <c:v>32</c:v>
                </c:pt>
                <c:pt idx="1">
                  <c:v>32</c:v>
                </c:pt>
                <c:pt idx="2">
                  <c:v>28</c:v>
                </c:pt>
                <c:pt idx="3">
                  <c:v>12</c:v>
                </c:pt>
                <c:pt idx="4">
                  <c:v>15</c:v>
                </c:pt>
              </c:numCache>
            </c:numRef>
          </c:val>
          <c:extLst>
            <c:ext xmlns:c16="http://schemas.microsoft.com/office/drawing/2014/chart" uri="{C3380CC4-5D6E-409C-BE32-E72D297353CC}">
              <c16:uniqueId val="{00000000-A76F-45A9-A01A-1C1E76D1CC28}"/>
            </c:ext>
          </c:extLst>
        </c:ser>
        <c:ser>
          <c:idx val="1"/>
          <c:order val="1"/>
          <c:tx>
            <c:strRef>
              <c:f>Sheet1!$C$1</c:f>
              <c:strCache>
                <c:ptCount val="1"/>
                <c:pt idx="0">
                  <c:v>Series 2</c:v>
                </c:pt>
              </c:strCache>
            </c:strRef>
          </c:tx>
          <c:spPr>
            <a:solidFill>
              <a:schemeClr val="bg1">
                <a:lumMod val="95000"/>
              </a:schemeClr>
            </a:solidFill>
            <a:ln>
              <a:noFill/>
            </a:ln>
            <a:effectLst/>
          </c:spPr>
          <c:cat>
            <c:numRef>
              <c:f>Sheet1!$A$2:$A$6</c:f>
              <c:numCache>
                <c:formatCode>m/d/yyyy</c:formatCode>
                <c:ptCount val="5"/>
                <c:pt idx="0">
                  <c:v>37261</c:v>
                </c:pt>
                <c:pt idx="1">
                  <c:v>37262</c:v>
                </c:pt>
                <c:pt idx="2">
                  <c:v>37263</c:v>
                </c:pt>
                <c:pt idx="3">
                  <c:v>37264</c:v>
                </c:pt>
                <c:pt idx="4">
                  <c:v>37265</c:v>
                </c:pt>
              </c:numCache>
            </c:numRef>
          </c:cat>
          <c:val>
            <c:numRef>
              <c:f>Sheet1!$C$2:$C$6</c:f>
              <c:numCache>
                <c:formatCode>General</c:formatCode>
                <c:ptCount val="5"/>
                <c:pt idx="0">
                  <c:v>12</c:v>
                </c:pt>
                <c:pt idx="1">
                  <c:v>12</c:v>
                </c:pt>
                <c:pt idx="2">
                  <c:v>12</c:v>
                </c:pt>
                <c:pt idx="3">
                  <c:v>21</c:v>
                </c:pt>
                <c:pt idx="4">
                  <c:v>28</c:v>
                </c:pt>
              </c:numCache>
            </c:numRef>
          </c:val>
          <c:extLst>
            <c:ext xmlns:c16="http://schemas.microsoft.com/office/drawing/2014/chart" uri="{C3380CC4-5D6E-409C-BE32-E72D297353CC}">
              <c16:uniqueId val="{00000001-A76F-45A9-A01A-1C1E76D1CC28}"/>
            </c:ext>
          </c:extLst>
        </c:ser>
        <c:dLbls>
          <c:showLegendKey val="0"/>
          <c:showVal val="0"/>
          <c:showCatName val="0"/>
          <c:showSerName val="0"/>
          <c:showPercent val="0"/>
          <c:showBubbleSize val="0"/>
        </c:dLbls>
        <c:axId val="451124416"/>
        <c:axId val="451127696"/>
      </c:areaChart>
      <c:dateAx>
        <c:axId val="451124416"/>
        <c:scaling>
          <c:orientation val="minMax"/>
        </c:scaling>
        <c:delete val="0"/>
        <c:axPos val="b"/>
        <c:numFmt formatCode="m/d/yyyy"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800" b="0" i="0" u="none" strike="noStrike" kern="1200" baseline="0">
                <a:solidFill>
                  <a:schemeClr val="tx1">
                    <a:lumMod val="65000"/>
                    <a:lumOff val="35000"/>
                  </a:schemeClr>
                </a:solidFill>
                <a:latin typeface="+mn-lt"/>
                <a:ea typeface="+mn-ea"/>
                <a:cs typeface="+mn-cs"/>
              </a:defRPr>
            </a:pPr>
            <a:endParaRPr lang="en-US"/>
          </a:p>
        </c:txPr>
        <c:crossAx val="451127696"/>
        <c:crosses val="autoZero"/>
        <c:auto val="1"/>
        <c:lblOffset val="100"/>
        <c:baseTimeUnit val="days"/>
      </c:dateAx>
      <c:valAx>
        <c:axId val="451127696"/>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800" b="0" i="0" u="none" strike="noStrike" kern="1200" baseline="0">
                <a:solidFill>
                  <a:schemeClr val="tx1">
                    <a:lumMod val="65000"/>
                    <a:lumOff val="35000"/>
                  </a:schemeClr>
                </a:solidFill>
                <a:latin typeface="+mn-lt"/>
                <a:ea typeface="+mn-ea"/>
                <a:cs typeface="+mn-cs"/>
              </a:defRPr>
            </a:pPr>
            <a:endParaRPr lang="en-US"/>
          </a:p>
        </c:txPr>
        <c:crossAx val="451124416"/>
        <c:crosses val="autoZero"/>
        <c:crossBetween val="midCat"/>
      </c:valAx>
      <c:spPr>
        <a:noFill/>
        <a:ln>
          <a:noFill/>
        </a:ln>
        <a:effectLst/>
      </c:spPr>
    </c:plotArea>
    <c:legend>
      <c:legendPos val="b"/>
      <c:overlay val="0"/>
      <c:spPr>
        <a:noFill/>
        <a:ln>
          <a:noFill/>
        </a:ln>
        <a:effectLst/>
      </c:spPr>
      <c:txPr>
        <a:bodyPr rot="0" spcFirstLastPara="1" vertOverflow="ellipsis" vert="horz" wrap="square" anchor="ctr" anchorCtr="1"/>
        <a:lstStyle/>
        <a:p>
          <a:pPr>
            <a:defRPr sz="800" b="0" i="0" u="none" strike="noStrike" kern="1200" baseline="0">
              <a:solidFill>
                <a:schemeClr val="tx1">
                  <a:lumMod val="65000"/>
                  <a:lumOff val="35000"/>
                </a:schemeClr>
              </a:solidFill>
              <a:latin typeface="+mn-lt"/>
              <a:ea typeface="+mn-ea"/>
              <a:cs typeface="+mn-cs"/>
            </a:defRPr>
          </a:pPr>
          <a:endParaRPr lang="en-US"/>
        </a:p>
      </c:txPr>
    </c:legend>
    <c:plotVisOnly val="1"/>
    <c:dispBlanksAs val="zero"/>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Sales</c:v>
                </c:pt>
              </c:strCache>
            </c:strRef>
          </c:tx>
          <c:dPt>
            <c:idx val="0"/>
            <c:bubble3D val="0"/>
            <c:spPr>
              <a:solidFill>
                <a:schemeClr val="accent1"/>
              </a:solidFill>
              <a:ln w="19050">
                <a:noFill/>
              </a:ln>
              <a:effectLst/>
            </c:spPr>
            <c:extLst>
              <c:ext xmlns:c16="http://schemas.microsoft.com/office/drawing/2014/chart" uri="{C3380CC4-5D6E-409C-BE32-E72D297353CC}">
                <c16:uniqueId val="{00000001-35E2-4B96-AF3E-01AE8D0CCDBB}"/>
              </c:ext>
            </c:extLst>
          </c:dPt>
          <c:dPt>
            <c:idx val="1"/>
            <c:bubble3D val="0"/>
            <c:spPr>
              <a:solidFill>
                <a:schemeClr val="accent1">
                  <a:lumMod val="60000"/>
                  <a:lumOff val="40000"/>
                </a:schemeClr>
              </a:solidFill>
              <a:ln w="19050">
                <a:noFill/>
              </a:ln>
              <a:effectLst/>
            </c:spPr>
            <c:extLst>
              <c:ext xmlns:c16="http://schemas.microsoft.com/office/drawing/2014/chart" uri="{C3380CC4-5D6E-409C-BE32-E72D297353CC}">
                <c16:uniqueId val="{00000003-35E2-4B96-AF3E-01AE8D0CCDBB}"/>
              </c:ext>
            </c:extLst>
          </c:dPt>
          <c:dPt>
            <c:idx val="2"/>
            <c:bubble3D val="0"/>
            <c:spPr>
              <a:solidFill>
                <a:schemeClr val="bg1"/>
              </a:solidFill>
              <a:ln w="19050">
                <a:noFill/>
              </a:ln>
              <a:effectLst/>
            </c:spPr>
            <c:extLst>
              <c:ext xmlns:c16="http://schemas.microsoft.com/office/drawing/2014/chart" uri="{C3380CC4-5D6E-409C-BE32-E72D297353CC}">
                <c16:uniqueId val="{00000005-35E2-4B96-AF3E-01AE8D0CCDBB}"/>
              </c:ext>
            </c:extLst>
          </c:dPt>
          <c:dPt>
            <c:idx val="3"/>
            <c:bubble3D val="0"/>
            <c:spPr>
              <a:solidFill>
                <a:schemeClr val="bg1">
                  <a:lumMod val="85000"/>
                </a:schemeClr>
              </a:solidFill>
              <a:ln w="19050">
                <a:noFill/>
              </a:ln>
              <a:effectLst/>
            </c:spPr>
            <c:extLst>
              <c:ext xmlns:c16="http://schemas.microsoft.com/office/drawing/2014/chart" uri="{C3380CC4-5D6E-409C-BE32-E72D297353CC}">
                <c16:uniqueId val="{00000007-35E2-4B96-AF3E-01AE8D0CCDBB}"/>
              </c:ext>
            </c:extLst>
          </c:dPt>
          <c:cat>
            <c:strRef>
              <c:f>Sheet1!$A$2:$A$5</c:f>
              <c:strCache>
                <c:ptCount val="4"/>
                <c:pt idx="0">
                  <c:v>1st Qtr</c:v>
                </c:pt>
                <c:pt idx="1">
                  <c:v>2nd Qtr</c:v>
                </c:pt>
                <c:pt idx="2">
                  <c:v>3rd Qtr</c:v>
                </c:pt>
                <c:pt idx="3">
                  <c:v>4th Qtr</c:v>
                </c:pt>
              </c:strCache>
            </c:strRef>
          </c:cat>
          <c:val>
            <c:numRef>
              <c:f>Sheet1!$B$2:$B$5</c:f>
              <c:numCache>
                <c:formatCode>General</c:formatCode>
                <c:ptCount val="4"/>
                <c:pt idx="0">
                  <c:v>8.1999999999999993</c:v>
                </c:pt>
                <c:pt idx="1">
                  <c:v>3.2</c:v>
                </c:pt>
                <c:pt idx="2">
                  <c:v>1.4</c:v>
                </c:pt>
                <c:pt idx="3">
                  <c:v>1.2</c:v>
                </c:pt>
              </c:numCache>
            </c:numRef>
          </c:val>
          <c:extLst>
            <c:ext xmlns:c16="http://schemas.microsoft.com/office/drawing/2014/chart" uri="{C3380CC4-5D6E-409C-BE32-E72D297353CC}">
              <c16:uniqueId val="{00000008-35E2-4B96-AF3E-01AE8D0CCDBB}"/>
            </c:ext>
          </c:extLst>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Sales</c:v>
                </c:pt>
              </c:strCache>
            </c:strRef>
          </c:tx>
          <c:dPt>
            <c:idx val="0"/>
            <c:bubble3D val="0"/>
            <c:spPr>
              <a:solidFill>
                <a:schemeClr val="bg1">
                  <a:lumMod val="75000"/>
                </a:schemeClr>
              </a:solidFill>
              <a:ln w="19050">
                <a:noFill/>
              </a:ln>
              <a:effectLst/>
            </c:spPr>
            <c:extLst>
              <c:ext xmlns:c16="http://schemas.microsoft.com/office/drawing/2014/chart" uri="{C3380CC4-5D6E-409C-BE32-E72D297353CC}">
                <c16:uniqueId val="{00000001-CEAA-4200-8C48-280C9DB0D23C}"/>
              </c:ext>
            </c:extLst>
          </c:dPt>
          <c:dPt>
            <c:idx val="1"/>
            <c:bubble3D val="0"/>
            <c:spPr>
              <a:solidFill>
                <a:schemeClr val="bg1">
                  <a:lumMod val="95000"/>
                </a:schemeClr>
              </a:solidFill>
              <a:ln w="19050">
                <a:noFill/>
              </a:ln>
              <a:effectLst/>
            </c:spPr>
            <c:extLst>
              <c:ext xmlns:c16="http://schemas.microsoft.com/office/drawing/2014/chart" uri="{C3380CC4-5D6E-409C-BE32-E72D297353CC}">
                <c16:uniqueId val="{00000003-CEAA-4200-8C48-280C9DB0D23C}"/>
              </c:ext>
            </c:extLst>
          </c:dPt>
          <c:dPt>
            <c:idx val="2"/>
            <c:bubble3D val="0"/>
            <c:spPr>
              <a:solidFill>
                <a:schemeClr val="bg1"/>
              </a:solidFill>
              <a:ln w="19050">
                <a:noFill/>
              </a:ln>
              <a:effectLst/>
            </c:spPr>
            <c:extLst>
              <c:ext xmlns:c16="http://schemas.microsoft.com/office/drawing/2014/chart" uri="{C3380CC4-5D6E-409C-BE32-E72D297353CC}">
                <c16:uniqueId val="{00000005-CEAA-4200-8C48-280C9DB0D23C}"/>
              </c:ext>
            </c:extLst>
          </c:dPt>
          <c:dPt>
            <c:idx val="3"/>
            <c:bubble3D val="0"/>
            <c:spPr>
              <a:solidFill>
                <a:schemeClr val="bg1">
                  <a:lumMod val="85000"/>
                </a:schemeClr>
              </a:solidFill>
              <a:ln w="19050">
                <a:noFill/>
              </a:ln>
              <a:effectLst/>
            </c:spPr>
            <c:extLst>
              <c:ext xmlns:c16="http://schemas.microsoft.com/office/drawing/2014/chart" uri="{C3380CC4-5D6E-409C-BE32-E72D297353CC}">
                <c16:uniqueId val="{00000007-CEAA-4200-8C48-280C9DB0D23C}"/>
              </c:ext>
            </c:extLst>
          </c:dPt>
          <c:cat>
            <c:strRef>
              <c:f>Sheet1!$A$2:$A$5</c:f>
              <c:strCache>
                <c:ptCount val="4"/>
                <c:pt idx="0">
                  <c:v>1st Qtr</c:v>
                </c:pt>
                <c:pt idx="1">
                  <c:v>2nd Qtr</c:v>
                </c:pt>
                <c:pt idx="2">
                  <c:v>3rd Qtr</c:v>
                </c:pt>
                <c:pt idx="3">
                  <c:v>4th Qtr</c:v>
                </c:pt>
              </c:strCache>
            </c:strRef>
          </c:cat>
          <c:val>
            <c:numRef>
              <c:f>Sheet1!$B$2:$B$5</c:f>
              <c:numCache>
                <c:formatCode>General</c:formatCode>
                <c:ptCount val="4"/>
                <c:pt idx="0">
                  <c:v>8.1999999999999993</c:v>
                </c:pt>
                <c:pt idx="1">
                  <c:v>3.2</c:v>
                </c:pt>
                <c:pt idx="2">
                  <c:v>1.4</c:v>
                </c:pt>
                <c:pt idx="3">
                  <c:v>1.2</c:v>
                </c:pt>
              </c:numCache>
            </c:numRef>
          </c:val>
          <c:extLst>
            <c:ext xmlns:c16="http://schemas.microsoft.com/office/drawing/2014/chart" uri="{C3380CC4-5D6E-409C-BE32-E72D297353CC}">
              <c16:uniqueId val="{00000008-CEAA-4200-8C48-280C9DB0D23C}"/>
            </c:ext>
          </c:extLst>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Sales</c:v>
                </c:pt>
              </c:strCache>
            </c:strRef>
          </c:tx>
          <c:spPr>
            <a:ln>
              <a:noFill/>
            </a:ln>
          </c:spPr>
          <c:dPt>
            <c:idx val="0"/>
            <c:bubble3D val="0"/>
            <c:spPr>
              <a:solidFill>
                <a:schemeClr val="bg2">
                  <a:lumMod val="40000"/>
                  <a:lumOff val="60000"/>
                </a:schemeClr>
              </a:solidFill>
              <a:ln w="19050">
                <a:noFill/>
              </a:ln>
              <a:effectLst/>
            </c:spPr>
            <c:extLst>
              <c:ext xmlns:c16="http://schemas.microsoft.com/office/drawing/2014/chart" uri="{C3380CC4-5D6E-409C-BE32-E72D297353CC}">
                <c16:uniqueId val="{00000001-537F-4695-8E1D-29B58CF29F83}"/>
              </c:ext>
            </c:extLst>
          </c:dPt>
          <c:dPt>
            <c:idx val="1"/>
            <c:bubble3D val="0"/>
            <c:spPr>
              <a:solidFill>
                <a:schemeClr val="bg1">
                  <a:alpha val="15000"/>
                </a:schemeClr>
              </a:solidFill>
              <a:ln w="19050">
                <a:noFill/>
              </a:ln>
              <a:effectLst/>
            </c:spPr>
            <c:extLst>
              <c:ext xmlns:c16="http://schemas.microsoft.com/office/drawing/2014/chart" uri="{C3380CC4-5D6E-409C-BE32-E72D297353CC}">
                <c16:uniqueId val="{00000003-537F-4695-8E1D-29B58CF29F83}"/>
              </c:ext>
            </c:extLst>
          </c:dPt>
          <c:dPt>
            <c:idx val="2"/>
            <c:bubble3D val="0"/>
            <c:spPr>
              <a:solidFill>
                <a:schemeClr val="accent3"/>
              </a:solidFill>
              <a:ln w="19050">
                <a:noFill/>
              </a:ln>
              <a:effectLst/>
            </c:spPr>
            <c:extLst>
              <c:ext xmlns:c16="http://schemas.microsoft.com/office/drawing/2014/chart" uri="{C3380CC4-5D6E-409C-BE32-E72D297353CC}">
                <c16:uniqueId val="{00000005-537F-4695-8E1D-29B58CF29F83}"/>
              </c:ext>
            </c:extLst>
          </c:dPt>
          <c:cat>
            <c:strRef>
              <c:f>Sheet1!$A$2:$A$4</c:f>
              <c:strCache>
                <c:ptCount val="2"/>
                <c:pt idx="0">
                  <c:v>1st Qtr</c:v>
                </c:pt>
                <c:pt idx="1">
                  <c:v>2nd Qtr</c:v>
                </c:pt>
              </c:strCache>
            </c:strRef>
          </c:cat>
          <c:val>
            <c:numRef>
              <c:f>Sheet1!$B$2:$B$4</c:f>
              <c:numCache>
                <c:formatCode>General</c:formatCode>
                <c:ptCount val="3"/>
                <c:pt idx="0">
                  <c:v>83</c:v>
                </c:pt>
                <c:pt idx="1">
                  <c:v>17</c:v>
                </c:pt>
              </c:numCache>
            </c:numRef>
          </c:val>
          <c:extLst>
            <c:ext xmlns:c16="http://schemas.microsoft.com/office/drawing/2014/chart" uri="{C3380CC4-5D6E-409C-BE32-E72D297353CC}">
              <c16:uniqueId val="{00000006-537F-4695-8E1D-29B58CF29F83}"/>
            </c:ext>
          </c:extLst>
        </c:ser>
        <c:dLbls>
          <c:showLegendKey val="0"/>
          <c:showVal val="0"/>
          <c:showCatName val="0"/>
          <c:showSerName val="0"/>
          <c:showPercent val="0"/>
          <c:showBubbleSize val="0"/>
          <c:showLeaderLines val="1"/>
        </c:dLbls>
        <c:firstSliceAng val="70"/>
        <c:holeSize val="85"/>
      </c:doughnutChart>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Sales</c:v>
                </c:pt>
              </c:strCache>
            </c:strRef>
          </c:tx>
          <c:spPr>
            <a:ln>
              <a:noFill/>
            </a:ln>
          </c:spPr>
          <c:dPt>
            <c:idx val="0"/>
            <c:bubble3D val="0"/>
            <c:spPr>
              <a:solidFill>
                <a:schemeClr val="accent1"/>
              </a:solidFill>
              <a:ln w="19050">
                <a:noFill/>
              </a:ln>
              <a:effectLst/>
            </c:spPr>
            <c:extLst>
              <c:ext xmlns:c16="http://schemas.microsoft.com/office/drawing/2014/chart" uri="{C3380CC4-5D6E-409C-BE32-E72D297353CC}">
                <c16:uniqueId val="{00000001-1ADE-4388-95DD-966AF01C8D21}"/>
              </c:ext>
            </c:extLst>
          </c:dPt>
          <c:dPt>
            <c:idx val="1"/>
            <c:bubble3D val="0"/>
            <c:spPr>
              <a:solidFill>
                <a:schemeClr val="bg1">
                  <a:alpha val="15000"/>
                </a:schemeClr>
              </a:solidFill>
              <a:ln w="19050">
                <a:noFill/>
              </a:ln>
              <a:effectLst/>
            </c:spPr>
            <c:extLst>
              <c:ext xmlns:c16="http://schemas.microsoft.com/office/drawing/2014/chart" uri="{C3380CC4-5D6E-409C-BE32-E72D297353CC}">
                <c16:uniqueId val="{00000003-1ADE-4388-95DD-966AF01C8D21}"/>
              </c:ext>
            </c:extLst>
          </c:dPt>
          <c:dPt>
            <c:idx val="2"/>
            <c:bubble3D val="0"/>
            <c:spPr>
              <a:solidFill>
                <a:schemeClr val="accent3"/>
              </a:solidFill>
              <a:ln w="19050">
                <a:noFill/>
              </a:ln>
              <a:effectLst/>
            </c:spPr>
            <c:extLst>
              <c:ext xmlns:c16="http://schemas.microsoft.com/office/drawing/2014/chart" uri="{C3380CC4-5D6E-409C-BE32-E72D297353CC}">
                <c16:uniqueId val="{00000005-1ADE-4388-95DD-966AF01C8D21}"/>
              </c:ext>
            </c:extLst>
          </c:dPt>
          <c:cat>
            <c:strRef>
              <c:f>Sheet1!$A$2:$A$4</c:f>
              <c:strCache>
                <c:ptCount val="2"/>
                <c:pt idx="0">
                  <c:v>1st Qtr</c:v>
                </c:pt>
                <c:pt idx="1">
                  <c:v>2nd Qtr</c:v>
                </c:pt>
              </c:strCache>
            </c:strRef>
          </c:cat>
          <c:val>
            <c:numRef>
              <c:f>Sheet1!$B$2:$B$4</c:f>
              <c:numCache>
                <c:formatCode>General</c:formatCode>
                <c:ptCount val="3"/>
                <c:pt idx="0">
                  <c:v>21</c:v>
                </c:pt>
                <c:pt idx="1">
                  <c:v>79</c:v>
                </c:pt>
              </c:numCache>
            </c:numRef>
          </c:val>
          <c:extLst>
            <c:ext xmlns:c16="http://schemas.microsoft.com/office/drawing/2014/chart" uri="{C3380CC4-5D6E-409C-BE32-E72D297353CC}">
              <c16:uniqueId val="{00000006-1ADE-4388-95DD-966AF01C8D21}"/>
            </c:ext>
          </c:extLst>
        </c:ser>
        <c:dLbls>
          <c:showLegendKey val="0"/>
          <c:showVal val="0"/>
          <c:showCatName val="0"/>
          <c:showSerName val="0"/>
          <c:showPercent val="0"/>
          <c:showBubbleSize val="0"/>
          <c:showLeaderLines val="1"/>
        </c:dLbls>
        <c:firstSliceAng val="289"/>
        <c:holeSize val="85"/>
      </c:doughnutChart>
      <c:spPr>
        <a:noFill/>
        <a:ln w="25400">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Sales</c:v>
                </c:pt>
              </c:strCache>
            </c:strRef>
          </c:tx>
          <c:spPr>
            <a:ln>
              <a:noFill/>
            </a:ln>
          </c:spPr>
          <c:dPt>
            <c:idx val="0"/>
            <c:bubble3D val="0"/>
            <c:spPr>
              <a:solidFill>
                <a:schemeClr val="bg1"/>
              </a:solidFill>
              <a:ln w="19050">
                <a:noFill/>
              </a:ln>
              <a:effectLst/>
            </c:spPr>
            <c:extLst>
              <c:ext xmlns:c16="http://schemas.microsoft.com/office/drawing/2014/chart" uri="{C3380CC4-5D6E-409C-BE32-E72D297353CC}">
                <c16:uniqueId val="{00000001-D285-4FDC-A69B-6342CC211112}"/>
              </c:ext>
            </c:extLst>
          </c:dPt>
          <c:dPt>
            <c:idx val="1"/>
            <c:bubble3D val="0"/>
            <c:spPr>
              <a:solidFill>
                <a:schemeClr val="bg1">
                  <a:alpha val="15000"/>
                </a:schemeClr>
              </a:solidFill>
              <a:ln w="19050">
                <a:noFill/>
              </a:ln>
              <a:effectLst/>
            </c:spPr>
            <c:extLst>
              <c:ext xmlns:c16="http://schemas.microsoft.com/office/drawing/2014/chart" uri="{C3380CC4-5D6E-409C-BE32-E72D297353CC}">
                <c16:uniqueId val="{00000003-D285-4FDC-A69B-6342CC211112}"/>
              </c:ext>
            </c:extLst>
          </c:dPt>
          <c:dPt>
            <c:idx val="2"/>
            <c:bubble3D val="0"/>
            <c:spPr>
              <a:solidFill>
                <a:schemeClr val="accent3"/>
              </a:solidFill>
              <a:ln w="19050">
                <a:noFill/>
              </a:ln>
              <a:effectLst/>
            </c:spPr>
            <c:extLst>
              <c:ext xmlns:c16="http://schemas.microsoft.com/office/drawing/2014/chart" uri="{C3380CC4-5D6E-409C-BE32-E72D297353CC}">
                <c16:uniqueId val="{00000005-D285-4FDC-A69B-6342CC211112}"/>
              </c:ext>
            </c:extLst>
          </c:dPt>
          <c:cat>
            <c:strRef>
              <c:f>Sheet1!$A$2:$A$4</c:f>
              <c:strCache>
                <c:ptCount val="2"/>
                <c:pt idx="0">
                  <c:v>1st Qtr</c:v>
                </c:pt>
                <c:pt idx="1">
                  <c:v>2nd Qtr</c:v>
                </c:pt>
              </c:strCache>
            </c:strRef>
          </c:cat>
          <c:val>
            <c:numRef>
              <c:f>Sheet1!$B$2:$B$4</c:f>
              <c:numCache>
                <c:formatCode>General</c:formatCode>
                <c:ptCount val="3"/>
                <c:pt idx="0">
                  <c:v>55</c:v>
                </c:pt>
                <c:pt idx="1">
                  <c:v>45</c:v>
                </c:pt>
              </c:numCache>
            </c:numRef>
          </c:val>
          <c:extLst>
            <c:ext xmlns:c16="http://schemas.microsoft.com/office/drawing/2014/chart" uri="{C3380CC4-5D6E-409C-BE32-E72D297353CC}">
              <c16:uniqueId val="{00000006-D285-4FDC-A69B-6342CC211112}"/>
            </c:ext>
          </c:extLst>
        </c:ser>
        <c:dLbls>
          <c:showLegendKey val="0"/>
          <c:showVal val="0"/>
          <c:showCatName val="0"/>
          <c:showSerName val="0"/>
          <c:showPercent val="0"/>
          <c:showBubbleSize val="0"/>
          <c:showLeaderLines val="1"/>
        </c:dLbls>
        <c:firstSliceAng val="289"/>
        <c:holeSize val="85"/>
      </c:doughnutChart>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2">
  <cs:axisTitle>
    <cs:lnRef idx="0"/>
    <cs:fillRef idx="0"/>
    <cs:effectRef idx="0"/>
    <cs:fontRef idx="minor">
      <a:schemeClr val="tx1">
        <a:lumMod val="65000"/>
        <a:lumOff val="35000"/>
      </a:schemeClr>
    </cs:fontRef>
    <cs:defRPr sz="1197" kern="1200" cap="all"/>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064" kern="1200" cap="all" spc="120" normalizeH="0" baseline="0"/>
  </cs:categoryAxis>
  <cs:chartArea mods="allowNoFillOverride allowNoLineOverride">
    <cs:lnRef idx="0"/>
    <cs:fillRef idx="0"/>
    <cs:effectRef idx="0"/>
    <cs:fontRef idx="minor">
      <a:schemeClr val="dk1"/>
    </cs:fontRef>
    <cs:spPr>
      <a:solidFill>
        <a:schemeClr val="lt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50000"/>
        <a:lumOff val="50000"/>
      </a:schemeClr>
    </cs:fontRef>
    <cs:defRPr sz="1064" b="0" i="0" u="none" strike="noStrike" kern="1200" baseline="0"/>
    <cs:bodyPr rot="-5400000" spcFirstLastPara="1" vertOverflow="clip" horzOverflow="clip" vert="horz" wrap="square" lIns="38100" tIns="19050" rIns="38100" bIns="19050" anchor="ctr" anchorCtr="1">
      <a:spAutoFit/>
    </cs:bodyPr>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cs:spPr>
  </cs:dataPoint>
  <cs:dataPoint3D>
    <cs:lnRef idx="0"/>
    <cs:fillRef idx="0">
      <cs:styleClr val="auto"/>
    </cs:fillRef>
    <cs:effectRef idx="0"/>
    <cs:fontRef idx="minor">
      <a:schemeClr val="dk1"/>
    </cs:fontRef>
    <cs:spPr>
      <a:solidFill>
        <a:schemeClr val="phClr"/>
      </a:solidFill>
    </cs:spPr>
  </cs:dataPoint3D>
  <cs:dataPointLine>
    <cs:lnRef idx="0">
      <cs:styleClr val="auto"/>
    </cs:lnRef>
    <cs:fillRef idx="0"/>
    <cs:effectRef idx="0"/>
    <cs:fontRef idx="minor">
      <a:schemeClr val="dk1"/>
    </cs:fontRef>
    <cs:spPr>
      <a:ln w="22225" cap="rnd">
        <a:solidFill>
          <a:schemeClr val="phClr"/>
        </a:solidFill>
        <a:round/>
      </a:ln>
    </cs:spPr>
  </cs:dataPointLine>
  <cs:dataPointMarker>
    <cs:lnRef idx="0">
      <cs:styleClr val="auto"/>
    </cs:lnRef>
    <cs:fillRef idx="0">
      <cs:styleClr val="auto"/>
    </cs:fillRef>
    <cs:effectRef idx="0"/>
    <cs:fontRef idx="minor">
      <a:schemeClr val="dk1"/>
    </cs:fontRef>
    <cs:spPr>
      <a:solidFill>
        <a:schemeClr val="phClr"/>
      </a:solidFill>
      <a:ln w="9525">
        <a:solidFill>
          <a:schemeClr val="phClr"/>
        </a:solidFill>
        <a:round/>
      </a:ln>
    </cs:spPr>
  </cs:dataPointMarker>
  <cs:dataPointMarkerLayout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ln w="9525">
        <a:solidFill>
          <a:schemeClr val="tx1">
            <a:lumMod val="15000"/>
            <a:lumOff val="85000"/>
          </a:schemeClr>
        </a:solidFill>
      </a:ln>
    </cs:spPr>
    <cs:defRPr sz="1197" kern="1200"/>
  </cs:dataTable>
  <cs:downBar>
    <cs:lnRef idx="0"/>
    <cs:fillRef idx="0"/>
    <cs:effectRef idx="0"/>
    <cs:fontRef idx="minor">
      <a:schemeClr val="dk1"/>
    </cs:fontRef>
    <cs:spPr>
      <a:solidFill>
        <a:schemeClr val="dk1">
          <a:lumMod val="75000"/>
          <a:lumOff val="25000"/>
        </a:schemeClr>
      </a:solidFill>
      <a:ln w="9525">
        <a:solidFill>
          <a:schemeClr val="tx1">
            <a:lumMod val="15000"/>
            <a:lumOff val="85000"/>
          </a:schemeClr>
        </a:solidFill>
      </a:ln>
    </cs:spPr>
  </cs:downBar>
  <cs:dropLine>
    <cs:lnRef idx="0"/>
    <cs:fillRef idx="0"/>
    <cs:effectRef idx="0"/>
    <cs:fontRef idx="minor">
      <a:schemeClr val="dk1"/>
    </cs:fontRef>
    <cs:spPr>
      <a:ln w="9525">
        <a:solidFill>
          <a:schemeClr val="tx1">
            <a:lumMod val="35000"/>
            <a:lumOff val="65000"/>
          </a:schemeClr>
        </a:solidFill>
      </a:ln>
    </cs:spPr>
  </cs:dropLine>
  <cs:errorBar>
    <cs:lnRef idx="0"/>
    <cs:fillRef idx="0"/>
    <cs:effectRef idx="0"/>
    <cs:fontRef idx="minor">
      <a:schemeClr val="dk1"/>
    </cs:fontRef>
    <cs:spPr>
      <a:ln w="9525">
        <a:solidFill>
          <a:schemeClr val="tx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solidFill>
          <a:schemeClr val="tx1">
            <a:lumMod val="15000"/>
            <a:lumOff val="85000"/>
          </a:schemeClr>
        </a:solidFill>
        <a:round/>
      </a:ln>
    </cs:spPr>
  </cs:gridlineMajor>
  <cs:gridlineMinor>
    <cs:lnRef idx="0"/>
    <cs:fillRef idx="0"/>
    <cs:effectRef idx="0"/>
    <cs:fontRef idx="minor">
      <a:schemeClr val="dk1"/>
    </cs:fontRef>
    <cs:spPr>
      <a:ln>
        <a:solidFill>
          <a:schemeClr val="tx1">
            <a:lumMod val="5000"/>
            <a:lumOff val="95000"/>
          </a:schemeClr>
        </a:solidFill>
      </a:ln>
    </cs:spPr>
  </cs:gridlineMinor>
  <cs:hiLoLine>
    <cs:lnRef idx="0"/>
    <cs:fillRef idx="0"/>
    <cs:effectRef idx="0"/>
    <cs:fontRef idx="minor">
      <a:schemeClr val="dk1"/>
    </cs:fontRef>
    <cs:spPr>
      <a:ln w="9525">
        <a:solidFill>
          <a:schemeClr val="tx1">
            <a:lumMod val="50000"/>
            <a:lumOff val="50000"/>
          </a:schemeClr>
        </a:solidFill>
      </a:ln>
    </cs:spPr>
  </cs:hiLoLine>
  <cs:leaderLine>
    <cs:lnRef idx="0"/>
    <cs:fillRef idx="0"/>
    <cs:effectRef idx="0"/>
    <cs:fontRef idx="minor">
      <a:schemeClr val="dk1"/>
    </cs:fontRef>
    <cs:spPr>
      <a:ln w="9525">
        <a:solidFill>
          <a:schemeClr val="tx1">
            <a:lumMod val="35000"/>
            <a:lumOff val="65000"/>
          </a:schemeClr>
        </a:solidFill>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seriesAxis>
  <cs:seriesLine>
    <cs:lnRef idx="0"/>
    <cs:fillRef idx="0"/>
    <cs:effectRef idx="0"/>
    <cs:fontRef idx="minor">
      <a:schemeClr val="dk1"/>
    </cs:fontRef>
    <cs:spPr>
      <a:ln w="9525">
        <a:solidFill>
          <a:schemeClr val="tx1">
            <a:lumMod val="35000"/>
            <a:lumOff val="65000"/>
          </a:schemeClr>
        </a:solidFill>
        <a:round/>
      </a:ln>
    </cs:spPr>
  </cs:seriesLine>
  <cs:title>
    <cs:lnRef idx="0"/>
    <cs:fillRef idx="0"/>
    <cs:effectRef idx="0"/>
    <cs:fontRef idx="minor">
      <a:schemeClr val="tx1">
        <a:lumMod val="65000"/>
        <a:lumOff val="35000"/>
      </a:schemeClr>
    </cs:fontRef>
    <cs:defRPr sz="2128" b="1" kern="1200" cap="all" spc="120" normalizeH="0" baseline="0"/>
  </cs:title>
  <cs:trendline>
    <cs:lnRef idx="0">
      <cs:styleClr val="auto"/>
    </cs:lnRef>
    <cs:fillRef idx="0"/>
    <cs:effectRef idx="0"/>
    <cs:fontRef idx="minor">
      <a:schemeClr val="dk1"/>
    </cs:fontRef>
    <cs:spPr>
      <a:ln w="19050" cap="rnd">
        <a:solidFill>
          <a:schemeClr val="phClr"/>
        </a:solidFill>
        <a:prstDash val="sysDash"/>
      </a:ln>
    </cs:spPr>
  </cs:trendline>
  <cs:trendlineLabel>
    <cs:lnRef idx="0"/>
    <cs:fillRef idx="0"/>
    <cs:effectRef idx="0"/>
    <cs:fontRef idx="minor">
      <a:schemeClr val="tx1">
        <a:lumMod val="65000"/>
        <a:lumOff val="35000"/>
      </a:schemeClr>
    </cs:fontRef>
    <cs:defRPr sz="1064" kern="1200"/>
  </cs:trendlineLabel>
  <cs:upBar>
    <cs:lnRef idx="0"/>
    <cs:fillRef idx="0"/>
    <cs:effectRef idx="0"/>
    <cs:fontRef idx="minor">
      <a:schemeClr val="dk1"/>
    </cs:fontRef>
    <cs:spPr>
      <a:solidFill>
        <a:schemeClr val="lt1"/>
      </a:solidFill>
      <a:ln w="9525">
        <a:solidFill>
          <a:schemeClr val="tx1">
            <a:lumMod val="65000"/>
            <a:lumOff val="35000"/>
          </a:schemeClr>
        </a:solidFill>
      </a:ln>
    </cs:spPr>
  </cs:upBar>
  <cs:valueAxis>
    <cs:lnRef idx="0"/>
    <cs:fillRef idx="0"/>
    <cs:effectRef idx="0"/>
    <cs:fontRef idx="minor">
      <a:schemeClr val="tx1">
        <a:lumMod val="65000"/>
        <a:lumOff val="35000"/>
      </a:schemeClr>
    </cs:fontRef>
    <cs:spPr>
      <a:ln w="9525" cap="flat" cmpd="sng" algn="ctr">
        <a:solidFill>
          <a:schemeClr val="dk1">
            <a:lumMod val="15000"/>
            <a:lumOff val="85000"/>
          </a:schemeClr>
        </a:solidFill>
        <a:round/>
      </a:ln>
    </cs:spPr>
    <cs:defRPr sz="1197" kern="1200"/>
  </cs:valueAxis>
  <cs:wall>
    <cs:lnRef idx="0"/>
    <cs:fillRef idx="0"/>
    <cs:effectRef idx="0"/>
    <cs:fontRef idx="minor">
      <a:schemeClr val="dk1"/>
    </cs:fontRef>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7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ln w="9525" cap="flat" cmpd="sng" algn="ctr">
        <a:solidFill>
          <a:schemeClr val="tx1">
            <a:lumMod val="15000"/>
            <a:lumOff val="85000"/>
          </a:schemeClr>
        </a:solidFill>
        <a:round/>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8.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99D2CE1B-0954-4D33-AB5F-A7C719F844C3}"/>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D573FD09-A43D-4FFC-B6D0-0547FD8F508E}"/>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2B5AFE0E-6A1C-4885-B63C-2DFDC6AB1C79}" type="datetimeFigureOut">
              <a:rPr lang="en-US" smtClean="0"/>
              <a:t>10/18/2019</a:t>
            </a:fld>
            <a:endParaRPr lang="en-US"/>
          </a:p>
        </p:txBody>
      </p:sp>
      <p:sp>
        <p:nvSpPr>
          <p:cNvPr id="4" name="Footer Placeholder 3">
            <a:extLst>
              <a:ext uri="{FF2B5EF4-FFF2-40B4-BE49-F238E27FC236}">
                <a16:creationId xmlns:a16="http://schemas.microsoft.com/office/drawing/2014/main" id="{57CF5188-4104-49A0-8942-88B484853655}"/>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18D68E2C-942E-45D8-A73F-D445E1178745}"/>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AAEA61BB-20CE-4FD0-BD5C-E0532AC8E298}" type="slidenum">
              <a:rPr lang="en-US" smtClean="0"/>
              <a:t>‹#›</a:t>
            </a:fld>
            <a:endParaRPr lang="en-US"/>
          </a:p>
        </p:txBody>
      </p:sp>
    </p:spTree>
    <p:extLst>
      <p:ext uri="{BB962C8B-B14F-4D97-AF65-F5344CB8AC3E}">
        <p14:creationId xmlns:p14="http://schemas.microsoft.com/office/powerpoint/2010/main" val="169045690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D4EA084-1755-244B-AA1B-DD1CDE75AFEE}" type="datetimeFigureOut">
              <a:rPr lang="en-US" smtClean="0"/>
              <a:t>10/18/2019</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3581F7C-1D07-BA46-A5B5-F41F280D9362}" type="slidenum">
              <a:rPr lang="en-US" smtClean="0"/>
              <a:t>‹#›</a:t>
            </a:fld>
            <a:endParaRPr lang="en-US"/>
          </a:p>
        </p:txBody>
      </p:sp>
    </p:spTree>
    <p:extLst>
      <p:ext uri="{BB962C8B-B14F-4D97-AF65-F5344CB8AC3E}">
        <p14:creationId xmlns:p14="http://schemas.microsoft.com/office/powerpoint/2010/main" val="104009380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Full Image">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329F531B-3F63-4FAD-AD3F-A0BF74CBB504}"/>
              </a:ext>
            </a:extLst>
          </p:cNvPr>
          <p:cNvSpPr>
            <a:spLocks noGrp="1"/>
          </p:cNvSpPr>
          <p:nvPr>
            <p:ph type="pic" sz="quarter" idx="10"/>
          </p:nvPr>
        </p:nvSpPr>
        <p:spPr>
          <a:xfrm>
            <a:off x="647700" y="647700"/>
            <a:ext cx="10896600" cy="5562600"/>
          </a:xfrm>
          <a:custGeom>
            <a:avLst/>
            <a:gdLst>
              <a:gd name="connsiteX0" fmla="*/ 0 w 10896600"/>
              <a:gd name="connsiteY0" fmla="*/ 0 h 5562600"/>
              <a:gd name="connsiteX1" fmla="*/ 10896600 w 10896600"/>
              <a:gd name="connsiteY1" fmla="*/ 0 h 5562600"/>
              <a:gd name="connsiteX2" fmla="*/ 10896600 w 10896600"/>
              <a:gd name="connsiteY2" fmla="*/ 5562600 h 5562600"/>
              <a:gd name="connsiteX3" fmla="*/ 0 w 10896600"/>
              <a:gd name="connsiteY3" fmla="*/ 5562600 h 5562600"/>
            </a:gdLst>
            <a:ahLst/>
            <a:cxnLst>
              <a:cxn ang="0">
                <a:pos x="connsiteX0" y="connsiteY0"/>
              </a:cxn>
              <a:cxn ang="0">
                <a:pos x="connsiteX1" y="connsiteY1"/>
              </a:cxn>
              <a:cxn ang="0">
                <a:pos x="connsiteX2" y="connsiteY2"/>
              </a:cxn>
              <a:cxn ang="0">
                <a:pos x="connsiteX3" y="connsiteY3"/>
              </a:cxn>
            </a:cxnLst>
            <a:rect l="l" t="t" r="r" b="b"/>
            <a:pathLst>
              <a:path w="10896600" h="5562600">
                <a:moveTo>
                  <a:pt x="0" y="0"/>
                </a:moveTo>
                <a:lnTo>
                  <a:pt x="10896600" y="0"/>
                </a:lnTo>
                <a:lnTo>
                  <a:pt x="10896600" y="5562600"/>
                </a:lnTo>
                <a:lnTo>
                  <a:pt x="0" y="5562600"/>
                </a:lnTo>
                <a:close/>
              </a:path>
            </a:pathLst>
          </a:custGeom>
        </p:spPr>
        <p:txBody>
          <a:bodyPr wrap="square" anchor="ctr">
            <a:noAutofit/>
          </a:bodyPr>
          <a:lstStyle/>
          <a:p>
            <a:endParaRPr lang="en-US"/>
          </a:p>
        </p:txBody>
      </p:sp>
    </p:spTree>
    <p:extLst>
      <p:ext uri="{BB962C8B-B14F-4D97-AF65-F5344CB8AC3E}">
        <p14:creationId xmlns:p14="http://schemas.microsoft.com/office/powerpoint/2010/main" val="8700070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9_Full Image">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329F531B-3F63-4FAD-AD3F-A0BF74CBB504}"/>
              </a:ext>
            </a:extLst>
          </p:cNvPr>
          <p:cNvSpPr>
            <a:spLocks noGrp="1"/>
          </p:cNvSpPr>
          <p:nvPr>
            <p:ph type="pic" sz="quarter" idx="10"/>
          </p:nvPr>
        </p:nvSpPr>
        <p:spPr>
          <a:xfrm>
            <a:off x="0" y="0"/>
            <a:ext cx="12192000" cy="6858000"/>
          </a:xfrm>
          <a:custGeom>
            <a:avLst/>
            <a:gdLst>
              <a:gd name="connsiteX0" fmla="*/ 0 w 10896600"/>
              <a:gd name="connsiteY0" fmla="*/ 0 h 5562600"/>
              <a:gd name="connsiteX1" fmla="*/ 10896600 w 10896600"/>
              <a:gd name="connsiteY1" fmla="*/ 0 h 5562600"/>
              <a:gd name="connsiteX2" fmla="*/ 10896600 w 10896600"/>
              <a:gd name="connsiteY2" fmla="*/ 5562600 h 5562600"/>
              <a:gd name="connsiteX3" fmla="*/ 0 w 10896600"/>
              <a:gd name="connsiteY3" fmla="*/ 5562600 h 5562600"/>
            </a:gdLst>
            <a:ahLst/>
            <a:cxnLst>
              <a:cxn ang="0">
                <a:pos x="connsiteX0" y="connsiteY0"/>
              </a:cxn>
              <a:cxn ang="0">
                <a:pos x="connsiteX1" y="connsiteY1"/>
              </a:cxn>
              <a:cxn ang="0">
                <a:pos x="connsiteX2" y="connsiteY2"/>
              </a:cxn>
              <a:cxn ang="0">
                <a:pos x="connsiteX3" y="connsiteY3"/>
              </a:cxn>
            </a:cxnLst>
            <a:rect l="l" t="t" r="r" b="b"/>
            <a:pathLst>
              <a:path w="10896600" h="5562600">
                <a:moveTo>
                  <a:pt x="0" y="0"/>
                </a:moveTo>
                <a:lnTo>
                  <a:pt x="10896600" y="0"/>
                </a:lnTo>
                <a:lnTo>
                  <a:pt x="10896600" y="5562600"/>
                </a:lnTo>
                <a:lnTo>
                  <a:pt x="0" y="5562600"/>
                </a:lnTo>
                <a:close/>
              </a:path>
            </a:pathLst>
          </a:custGeom>
        </p:spPr>
        <p:txBody>
          <a:bodyPr wrap="square" anchor="ctr">
            <a:noAutofit/>
          </a:bodyPr>
          <a:lstStyle/>
          <a:p>
            <a:endParaRPr lang="en-US" dirty="0"/>
          </a:p>
        </p:txBody>
      </p:sp>
    </p:spTree>
    <p:extLst>
      <p:ext uri="{BB962C8B-B14F-4D97-AF65-F5344CB8AC3E}">
        <p14:creationId xmlns:p14="http://schemas.microsoft.com/office/powerpoint/2010/main" val="43759273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21_Full Imag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92C02F78-0245-4018-9258-915F40B59393}"/>
              </a:ext>
            </a:extLst>
          </p:cNvPr>
          <p:cNvPicPr>
            <a:picLocks noChangeAspect="1"/>
          </p:cNvPicPr>
          <p:nvPr userDrawn="1"/>
        </p:nvPicPr>
        <p:blipFill>
          <a:blip r:embed="rId2"/>
          <a:stretch>
            <a:fillRect/>
          </a:stretch>
        </p:blipFill>
        <p:spPr>
          <a:xfrm>
            <a:off x="0" y="-481075"/>
            <a:ext cx="12192000" cy="7504176"/>
          </a:xfrm>
          <a:prstGeom prst="rect">
            <a:avLst/>
          </a:prstGeom>
        </p:spPr>
      </p:pic>
    </p:spTree>
    <p:extLst>
      <p:ext uri="{BB962C8B-B14F-4D97-AF65-F5344CB8AC3E}">
        <p14:creationId xmlns:p14="http://schemas.microsoft.com/office/powerpoint/2010/main" val="125022323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22_Full Image">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E2535F36-263C-4BCB-8B10-88D6800678F7}"/>
              </a:ext>
            </a:extLst>
          </p:cNvPr>
          <p:cNvSpPr>
            <a:spLocks noGrp="1"/>
          </p:cNvSpPr>
          <p:nvPr>
            <p:ph type="pic" sz="quarter" idx="10"/>
          </p:nvPr>
        </p:nvSpPr>
        <p:spPr>
          <a:xfrm>
            <a:off x="6867149" y="2438301"/>
            <a:ext cx="4811349" cy="4018458"/>
          </a:xfrm>
          <a:custGeom>
            <a:avLst/>
            <a:gdLst>
              <a:gd name="connsiteX0" fmla="*/ 2420971 w 4811349"/>
              <a:gd name="connsiteY0" fmla="*/ 36 h 4018458"/>
              <a:gd name="connsiteX1" fmla="*/ 3147573 w 4811349"/>
              <a:gd name="connsiteY1" fmla="*/ 87250 h 4018458"/>
              <a:gd name="connsiteX2" fmla="*/ 4633734 w 4811349"/>
              <a:gd name="connsiteY2" fmla="*/ 2458067 h 4018458"/>
              <a:gd name="connsiteX3" fmla="*/ 2094233 w 4811349"/>
              <a:gd name="connsiteY3" fmla="*/ 3556960 h 4018458"/>
              <a:gd name="connsiteX4" fmla="*/ 1403345 w 4811349"/>
              <a:gd name="connsiteY4" fmla="*/ 4018458 h 4018458"/>
              <a:gd name="connsiteX5" fmla="*/ 1223516 w 4811349"/>
              <a:gd name="connsiteY5" fmla="*/ 3341439 h 4018458"/>
              <a:gd name="connsiteX6" fmla="*/ 518730 w 4811349"/>
              <a:gd name="connsiteY6" fmla="*/ 678464 h 4018458"/>
              <a:gd name="connsiteX7" fmla="*/ 2420971 w 4811349"/>
              <a:gd name="connsiteY7" fmla="*/ 36 h 40184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811349" h="4018458">
                <a:moveTo>
                  <a:pt x="2420971" y="36"/>
                </a:moveTo>
                <a:cubicBezTo>
                  <a:pt x="2663541" y="1178"/>
                  <a:pt x="2908434" y="29643"/>
                  <a:pt x="3147573" y="87250"/>
                </a:cubicBezTo>
                <a:cubicBezTo>
                  <a:pt x="4475938" y="407244"/>
                  <a:pt x="5159228" y="1497271"/>
                  <a:pt x="4633734" y="2458067"/>
                </a:cubicBezTo>
                <a:cubicBezTo>
                  <a:pt x="4222183" y="3210533"/>
                  <a:pt x="3178745" y="3662050"/>
                  <a:pt x="2094233" y="3556960"/>
                </a:cubicBezTo>
                <a:lnTo>
                  <a:pt x="1403345" y="4018458"/>
                </a:lnTo>
                <a:lnTo>
                  <a:pt x="1223516" y="3341439"/>
                </a:lnTo>
                <a:cubicBezTo>
                  <a:pt x="-62412" y="2802620"/>
                  <a:pt x="-396954" y="1538583"/>
                  <a:pt x="518730" y="678464"/>
                </a:cubicBezTo>
                <a:cubicBezTo>
                  <a:pt x="986471" y="239107"/>
                  <a:pt x="1693262" y="-3388"/>
                  <a:pt x="2420971" y="36"/>
                </a:cubicBezTo>
                <a:close/>
              </a:path>
            </a:pathLst>
          </a:custGeom>
        </p:spPr>
        <p:txBody>
          <a:bodyPr wrap="square" anchor="ctr">
            <a:noAutofit/>
          </a:bodyPr>
          <a:lstStyle/>
          <a:p>
            <a:endParaRPr lang="en-US" dirty="0"/>
          </a:p>
        </p:txBody>
      </p:sp>
    </p:spTree>
    <p:extLst>
      <p:ext uri="{BB962C8B-B14F-4D97-AF65-F5344CB8AC3E}">
        <p14:creationId xmlns:p14="http://schemas.microsoft.com/office/powerpoint/2010/main" val="295456610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20_Full Image">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329F531B-3F63-4FAD-AD3F-A0BF74CBB504}"/>
              </a:ext>
            </a:extLst>
          </p:cNvPr>
          <p:cNvSpPr>
            <a:spLocks noGrp="1"/>
          </p:cNvSpPr>
          <p:nvPr>
            <p:ph type="pic" sz="quarter" idx="10"/>
          </p:nvPr>
        </p:nvSpPr>
        <p:spPr>
          <a:xfrm>
            <a:off x="6096000" y="1"/>
            <a:ext cx="6095999" cy="6858000"/>
          </a:xfrm>
          <a:custGeom>
            <a:avLst/>
            <a:gdLst>
              <a:gd name="connsiteX0" fmla="*/ 0 w 10896600"/>
              <a:gd name="connsiteY0" fmla="*/ 0 h 5562600"/>
              <a:gd name="connsiteX1" fmla="*/ 10896600 w 10896600"/>
              <a:gd name="connsiteY1" fmla="*/ 0 h 5562600"/>
              <a:gd name="connsiteX2" fmla="*/ 10896600 w 10896600"/>
              <a:gd name="connsiteY2" fmla="*/ 5562600 h 5562600"/>
              <a:gd name="connsiteX3" fmla="*/ 0 w 10896600"/>
              <a:gd name="connsiteY3" fmla="*/ 5562600 h 5562600"/>
            </a:gdLst>
            <a:ahLst/>
            <a:cxnLst>
              <a:cxn ang="0">
                <a:pos x="connsiteX0" y="connsiteY0"/>
              </a:cxn>
              <a:cxn ang="0">
                <a:pos x="connsiteX1" y="connsiteY1"/>
              </a:cxn>
              <a:cxn ang="0">
                <a:pos x="connsiteX2" y="connsiteY2"/>
              </a:cxn>
              <a:cxn ang="0">
                <a:pos x="connsiteX3" y="connsiteY3"/>
              </a:cxn>
            </a:cxnLst>
            <a:rect l="l" t="t" r="r" b="b"/>
            <a:pathLst>
              <a:path w="10896600" h="5562600">
                <a:moveTo>
                  <a:pt x="0" y="0"/>
                </a:moveTo>
                <a:lnTo>
                  <a:pt x="10896600" y="0"/>
                </a:lnTo>
                <a:lnTo>
                  <a:pt x="10896600" y="5562600"/>
                </a:lnTo>
                <a:lnTo>
                  <a:pt x="0" y="5562600"/>
                </a:lnTo>
                <a:close/>
              </a:path>
            </a:pathLst>
          </a:custGeom>
        </p:spPr>
        <p:txBody>
          <a:bodyPr wrap="square" anchor="ctr">
            <a:noAutofit/>
          </a:bodyPr>
          <a:lstStyle/>
          <a:p>
            <a:endParaRPr lang="en-US" dirty="0"/>
          </a:p>
        </p:txBody>
      </p:sp>
    </p:spTree>
    <p:extLst>
      <p:ext uri="{BB962C8B-B14F-4D97-AF65-F5344CB8AC3E}">
        <p14:creationId xmlns:p14="http://schemas.microsoft.com/office/powerpoint/2010/main" val="34760078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24_Full Image">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329F531B-3F63-4FAD-AD3F-A0BF74CBB504}"/>
              </a:ext>
            </a:extLst>
          </p:cNvPr>
          <p:cNvSpPr>
            <a:spLocks noGrp="1"/>
          </p:cNvSpPr>
          <p:nvPr>
            <p:ph type="pic" sz="quarter" idx="10"/>
          </p:nvPr>
        </p:nvSpPr>
        <p:spPr>
          <a:xfrm>
            <a:off x="0" y="0"/>
            <a:ext cx="12192000" cy="6858000"/>
          </a:xfrm>
          <a:custGeom>
            <a:avLst/>
            <a:gdLst>
              <a:gd name="connsiteX0" fmla="*/ 0 w 10896600"/>
              <a:gd name="connsiteY0" fmla="*/ 0 h 5562600"/>
              <a:gd name="connsiteX1" fmla="*/ 10896600 w 10896600"/>
              <a:gd name="connsiteY1" fmla="*/ 0 h 5562600"/>
              <a:gd name="connsiteX2" fmla="*/ 10896600 w 10896600"/>
              <a:gd name="connsiteY2" fmla="*/ 5562600 h 5562600"/>
              <a:gd name="connsiteX3" fmla="*/ 0 w 10896600"/>
              <a:gd name="connsiteY3" fmla="*/ 5562600 h 5562600"/>
            </a:gdLst>
            <a:ahLst/>
            <a:cxnLst>
              <a:cxn ang="0">
                <a:pos x="connsiteX0" y="connsiteY0"/>
              </a:cxn>
              <a:cxn ang="0">
                <a:pos x="connsiteX1" y="connsiteY1"/>
              </a:cxn>
              <a:cxn ang="0">
                <a:pos x="connsiteX2" y="connsiteY2"/>
              </a:cxn>
              <a:cxn ang="0">
                <a:pos x="connsiteX3" y="connsiteY3"/>
              </a:cxn>
            </a:cxnLst>
            <a:rect l="l" t="t" r="r" b="b"/>
            <a:pathLst>
              <a:path w="10896600" h="5562600">
                <a:moveTo>
                  <a:pt x="0" y="0"/>
                </a:moveTo>
                <a:lnTo>
                  <a:pt x="10896600" y="0"/>
                </a:lnTo>
                <a:lnTo>
                  <a:pt x="10896600" y="5562600"/>
                </a:lnTo>
                <a:lnTo>
                  <a:pt x="0" y="5562600"/>
                </a:lnTo>
                <a:close/>
              </a:path>
            </a:pathLst>
          </a:custGeom>
        </p:spPr>
        <p:txBody>
          <a:bodyPr wrap="square" anchor="ctr">
            <a:noAutofit/>
          </a:bodyPr>
          <a:lstStyle/>
          <a:p>
            <a:endParaRPr lang="en-US" dirty="0"/>
          </a:p>
        </p:txBody>
      </p:sp>
      <p:sp>
        <p:nvSpPr>
          <p:cNvPr id="3" name="Picture Placeholder 2">
            <a:extLst>
              <a:ext uri="{FF2B5EF4-FFF2-40B4-BE49-F238E27FC236}">
                <a16:creationId xmlns:a16="http://schemas.microsoft.com/office/drawing/2014/main" id="{6AEE50B3-C107-42D2-89E4-FB243452446E}"/>
              </a:ext>
            </a:extLst>
          </p:cNvPr>
          <p:cNvSpPr>
            <a:spLocks noGrp="1"/>
          </p:cNvSpPr>
          <p:nvPr>
            <p:ph type="pic" sz="quarter" idx="11"/>
          </p:nvPr>
        </p:nvSpPr>
        <p:spPr>
          <a:xfrm>
            <a:off x="6741949" y="1250788"/>
            <a:ext cx="1424946" cy="1424944"/>
          </a:xfrm>
          <a:custGeom>
            <a:avLst/>
            <a:gdLst>
              <a:gd name="connsiteX0" fmla="*/ 712473 w 1424946"/>
              <a:gd name="connsiteY0" fmla="*/ 0 h 1424944"/>
              <a:gd name="connsiteX1" fmla="*/ 1424946 w 1424946"/>
              <a:gd name="connsiteY1" fmla="*/ 712472 h 1424944"/>
              <a:gd name="connsiteX2" fmla="*/ 712473 w 1424946"/>
              <a:gd name="connsiteY2" fmla="*/ 1424944 h 1424944"/>
              <a:gd name="connsiteX3" fmla="*/ 0 w 1424946"/>
              <a:gd name="connsiteY3" fmla="*/ 712472 h 1424944"/>
              <a:gd name="connsiteX4" fmla="*/ 712473 w 1424946"/>
              <a:gd name="connsiteY4" fmla="*/ 0 h 14249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24946" h="1424944">
                <a:moveTo>
                  <a:pt x="712473" y="0"/>
                </a:moveTo>
                <a:cubicBezTo>
                  <a:pt x="1105961" y="0"/>
                  <a:pt x="1424946" y="318985"/>
                  <a:pt x="1424946" y="712472"/>
                </a:cubicBezTo>
                <a:cubicBezTo>
                  <a:pt x="1424946" y="1105959"/>
                  <a:pt x="1105961" y="1424944"/>
                  <a:pt x="712473" y="1424944"/>
                </a:cubicBezTo>
                <a:cubicBezTo>
                  <a:pt x="318985" y="1424944"/>
                  <a:pt x="0" y="1105959"/>
                  <a:pt x="0" y="712472"/>
                </a:cubicBezTo>
                <a:cubicBezTo>
                  <a:pt x="0" y="318985"/>
                  <a:pt x="318985" y="0"/>
                  <a:pt x="712473" y="0"/>
                </a:cubicBezTo>
                <a:close/>
              </a:path>
            </a:pathLst>
          </a:custGeom>
        </p:spPr>
        <p:txBody>
          <a:bodyPr wrap="square" anchor="ctr">
            <a:noAutofit/>
          </a:bodyPr>
          <a:lstStyle/>
          <a:p>
            <a:endParaRPr lang="en-US" dirty="0"/>
          </a:p>
        </p:txBody>
      </p:sp>
      <p:sp>
        <p:nvSpPr>
          <p:cNvPr id="4" name="Picture Placeholder 3">
            <a:extLst>
              <a:ext uri="{FF2B5EF4-FFF2-40B4-BE49-F238E27FC236}">
                <a16:creationId xmlns:a16="http://schemas.microsoft.com/office/drawing/2014/main" id="{6A264031-0C98-46D9-BB61-D24B97DA9822}"/>
              </a:ext>
            </a:extLst>
          </p:cNvPr>
          <p:cNvSpPr>
            <a:spLocks noGrp="1"/>
          </p:cNvSpPr>
          <p:nvPr>
            <p:ph type="pic" sz="quarter" idx="12"/>
          </p:nvPr>
        </p:nvSpPr>
        <p:spPr>
          <a:xfrm>
            <a:off x="8185410" y="1625600"/>
            <a:ext cx="2115770" cy="2115768"/>
          </a:xfrm>
          <a:custGeom>
            <a:avLst/>
            <a:gdLst>
              <a:gd name="connsiteX0" fmla="*/ 1057885 w 2115770"/>
              <a:gd name="connsiteY0" fmla="*/ 0 h 2115768"/>
              <a:gd name="connsiteX1" fmla="*/ 2115770 w 2115770"/>
              <a:gd name="connsiteY1" fmla="*/ 1057884 h 2115768"/>
              <a:gd name="connsiteX2" fmla="*/ 1057885 w 2115770"/>
              <a:gd name="connsiteY2" fmla="*/ 2115768 h 2115768"/>
              <a:gd name="connsiteX3" fmla="*/ 0 w 2115770"/>
              <a:gd name="connsiteY3" fmla="*/ 1057884 h 2115768"/>
              <a:gd name="connsiteX4" fmla="*/ 1057885 w 2115770"/>
              <a:gd name="connsiteY4" fmla="*/ 0 h 21157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15770" h="2115768">
                <a:moveTo>
                  <a:pt x="1057885" y="0"/>
                </a:moveTo>
                <a:cubicBezTo>
                  <a:pt x="1642139" y="0"/>
                  <a:pt x="2115770" y="473631"/>
                  <a:pt x="2115770" y="1057884"/>
                </a:cubicBezTo>
                <a:cubicBezTo>
                  <a:pt x="2115770" y="1642137"/>
                  <a:pt x="1642139" y="2115768"/>
                  <a:pt x="1057885" y="2115768"/>
                </a:cubicBezTo>
                <a:cubicBezTo>
                  <a:pt x="473631" y="2115768"/>
                  <a:pt x="0" y="1642137"/>
                  <a:pt x="0" y="1057884"/>
                </a:cubicBezTo>
                <a:cubicBezTo>
                  <a:pt x="0" y="473631"/>
                  <a:pt x="473631" y="0"/>
                  <a:pt x="1057885" y="0"/>
                </a:cubicBezTo>
                <a:close/>
              </a:path>
            </a:pathLst>
          </a:custGeom>
        </p:spPr>
        <p:txBody>
          <a:bodyPr wrap="square" anchor="ctr">
            <a:noAutofit/>
          </a:bodyPr>
          <a:lstStyle/>
          <a:p>
            <a:endParaRPr lang="en-US" dirty="0"/>
          </a:p>
        </p:txBody>
      </p:sp>
    </p:spTree>
    <p:extLst>
      <p:ext uri="{BB962C8B-B14F-4D97-AF65-F5344CB8AC3E}">
        <p14:creationId xmlns:p14="http://schemas.microsoft.com/office/powerpoint/2010/main" val="370194715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25_Full Image">
    <p:spTree>
      <p:nvGrpSpPr>
        <p:cNvPr id="1" name=""/>
        <p:cNvGrpSpPr/>
        <p:nvPr/>
      </p:nvGrpSpPr>
      <p:grpSpPr>
        <a:xfrm>
          <a:off x="0" y="0"/>
          <a:ext cx="0" cy="0"/>
          <a:chOff x="0" y="0"/>
          <a:chExt cx="0" cy="0"/>
        </a:xfrm>
      </p:grpSpPr>
      <p:sp>
        <p:nvSpPr>
          <p:cNvPr id="6" name="Freeform: Shape 5">
            <a:extLst>
              <a:ext uri="{FF2B5EF4-FFF2-40B4-BE49-F238E27FC236}">
                <a16:creationId xmlns:a16="http://schemas.microsoft.com/office/drawing/2014/main" id="{02224912-2B70-4EE4-813A-D6F2F70A7455}"/>
              </a:ext>
            </a:extLst>
          </p:cNvPr>
          <p:cNvSpPr>
            <a:spLocks noGrp="1"/>
          </p:cNvSpPr>
          <p:nvPr>
            <p:ph type="pic" sz="quarter" idx="10"/>
          </p:nvPr>
        </p:nvSpPr>
        <p:spPr>
          <a:xfrm>
            <a:off x="4029075" y="1425577"/>
            <a:ext cx="4133850" cy="4133846"/>
          </a:xfrm>
          <a:custGeom>
            <a:avLst/>
            <a:gdLst>
              <a:gd name="connsiteX0" fmla="*/ 2066925 w 4133850"/>
              <a:gd name="connsiteY0" fmla="*/ 0 h 4133846"/>
              <a:gd name="connsiteX1" fmla="*/ 4133850 w 4133850"/>
              <a:gd name="connsiteY1" fmla="*/ 2066923 h 4133846"/>
              <a:gd name="connsiteX2" fmla="*/ 2066925 w 4133850"/>
              <a:gd name="connsiteY2" fmla="*/ 4133846 h 4133846"/>
              <a:gd name="connsiteX3" fmla="*/ 0 w 4133850"/>
              <a:gd name="connsiteY3" fmla="*/ 2066923 h 4133846"/>
              <a:gd name="connsiteX4" fmla="*/ 2066925 w 4133850"/>
              <a:gd name="connsiteY4" fmla="*/ 0 h 41338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133850" h="4133846">
                <a:moveTo>
                  <a:pt x="2066925" y="0"/>
                </a:moveTo>
                <a:cubicBezTo>
                  <a:pt x="3208456" y="0"/>
                  <a:pt x="4133850" y="925393"/>
                  <a:pt x="4133850" y="2066923"/>
                </a:cubicBezTo>
                <a:cubicBezTo>
                  <a:pt x="4133850" y="3208453"/>
                  <a:pt x="3208456" y="4133846"/>
                  <a:pt x="2066925" y="4133846"/>
                </a:cubicBezTo>
                <a:cubicBezTo>
                  <a:pt x="925394" y="4133846"/>
                  <a:pt x="0" y="3208453"/>
                  <a:pt x="0" y="2066923"/>
                </a:cubicBezTo>
                <a:cubicBezTo>
                  <a:pt x="0" y="925393"/>
                  <a:pt x="925394" y="0"/>
                  <a:pt x="2066925" y="0"/>
                </a:cubicBezTo>
                <a:close/>
              </a:path>
            </a:pathLst>
          </a:custGeom>
        </p:spPr>
        <p:txBody>
          <a:bodyPr wrap="square" anchor="ctr">
            <a:noAutofit/>
          </a:bodyPr>
          <a:lstStyle/>
          <a:p>
            <a:endParaRPr lang="en-US" dirty="0"/>
          </a:p>
        </p:txBody>
      </p:sp>
    </p:spTree>
    <p:extLst>
      <p:ext uri="{BB962C8B-B14F-4D97-AF65-F5344CB8AC3E}">
        <p14:creationId xmlns:p14="http://schemas.microsoft.com/office/powerpoint/2010/main" val="77211635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26_Full Image">
    <p:spTree>
      <p:nvGrpSpPr>
        <p:cNvPr id="1" name=""/>
        <p:cNvGrpSpPr/>
        <p:nvPr/>
      </p:nvGrpSpPr>
      <p:grpSpPr>
        <a:xfrm>
          <a:off x="0" y="0"/>
          <a:ext cx="0" cy="0"/>
          <a:chOff x="0" y="0"/>
          <a:chExt cx="0" cy="0"/>
        </a:xfrm>
      </p:grpSpPr>
      <p:sp>
        <p:nvSpPr>
          <p:cNvPr id="5" name="Picture Placeholder 6">
            <a:extLst>
              <a:ext uri="{FF2B5EF4-FFF2-40B4-BE49-F238E27FC236}">
                <a16:creationId xmlns:a16="http://schemas.microsoft.com/office/drawing/2014/main" id="{F2E3D17C-26F6-4FC3-9531-5FF8142ED49B}"/>
              </a:ext>
            </a:extLst>
          </p:cNvPr>
          <p:cNvSpPr>
            <a:spLocks noGrp="1"/>
          </p:cNvSpPr>
          <p:nvPr>
            <p:ph type="pic" sz="quarter" idx="11"/>
          </p:nvPr>
        </p:nvSpPr>
        <p:spPr>
          <a:xfrm>
            <a:off x="4641851" y="0"/>
            <a:ext cx="3451224" cy="6858000"/>
          </a:xfrm>
          <a:custGeom>
            <a:avLst/>
            <a:gdLst>
              <a:gd name="connsiteX0" fmla="*/ 0 w 2895599"/>
              <a:gd name="connsiteY0" fmla="*/ 0 h 5505450"/>
              <a:gd name="connsiteX1" fmla="*/ 2895599 w 2895599"/>
              <a:gd name="connsiteY1" fmla="*/ 0 h 5505450"/>
              <a:gd name="connsiteX2" fmla="*/ 2895599 w 2895599"/>
              <a:gd name="connsiteY2" fmla="*/ 5505450 h 5505450"/>
              <a:gd name="connsiteX3" fmla="*/ 0 w 2895599"/>
              <a:gd name="connsiteY3" fmla="*/ 5505450 h 5505450"/>
            </a:gdLst>
            <a:ahLst/>
            <a:cxnLst>
              <a:cxn ang="0">
                <a:pos x="connsiteX0" y="connsiteY0"/>
              </a:cxn>
              <a:cxn ang="0">
                <a:pos x="connsiteX1" y="connsiteY1"/>
              </a:cxn>
              <a:cxn ang="0">
                <a:pos x="connsiteX2" y="connsiteY2"/>
              </a:cxn>
              <a:cxn ang="0">
                <a:pos x="connsiteX3" y="connsiteY3"/>
              </a:cxn>
            </a:cxnLst>
            <a:rect l="l" t="t" r="r" b="b"/>
            <a:pathLst>
              <a:path w="2895599" h="5505450">
                <a:moveTo>
                  <a:pt x="0" y="0"/>
                </a:moveTo>
                <a:lnTo>
                  <a:pt x="2895599" y="0"/>
                </a:lnTo>
                <a:lnTo>
                  <a:pt x="2895599" y="5505450"/>
                </a:lnTo>
                <a:lnTo>
                  <a:pt x="0" y="5505450"/>
                </a:lnTo>
                <a:close/>
              </a:path>
            </a:pathLst>
          </a:custGeom>
        </p:spPr>
        <p:txBody>
          <a:bodyPr wrap="square" anchor="ctr">
            <a:noAutofit/>
          </a:bodyPr>
          <a:lstStyle/>
          <a:p>
            <a:endParaRPr lang="en-US" dirty="0"/>
          </a:p>
        </p:txBody>
      </p:sp>
    </p:spTree>
    <p:extLst>
      <p:ext uri="{BB962C8B-B14F-4D97-AF65-F5344CB8AC3E}">
        <p14:creationId xmlns:p14="http://schemas.microsoft.com/office/powerpoint/2010/main" val="352896621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27_Full Image">
    <p:spTree>
      <p:nvGrpSpPr>
        <p:cNvPr id="1" name=""/>
        <p:cNvGrpSpPr/>
        <p:nvPr/>
      </p:nvGrpSpPr>
      <p:grpSpPr>
        <a:xfrm>
          <a:off x="0" y="0"/>
          <a:ext cx="0" cy="0"/>
          <a:chOff x="0" y="0"/>
          <a:chExt cx="0" cy="0"/>
        </a:xfrm>
      </p:grpSpPr>
      <p:sp>
        <p:nvSpPr>
          <p:cNvPr id="4" name="Freeform: Shape 3">
            <a:extLst>
              <a:ext uri="{FF2B5EF4-FFF2-40B4-BE49-F238E27FC236}">
                <a16:creationId xmlns:a16="http://schemas.microsoft.com/office/drawing/2014/main" id="{5F2EB242-410C-4414-BEAE-A78D9BD597BE}"/>
              </a:ext>
            </a:extLst>
          </p:cNvPr>
          <p:cNvSpPr>
            <a:spLocks noGrp="1"/>
          </p:cNvSpPr>
          <p:nvPr>
            <p:ph type="pic" sz="quarter" idx="11"/>
          </p:nvPr>
        </p:nvSpPr>
        <p:spPr>
          <a:xfrm>
            <a:off x="6140800" y="0"/>
            <a:ext cx="6051201" cy="6858000"/>
          </a:xfrm>
          <a:custGeom>
            <a:avLst/>
            <a:gdLst>
              <a:gd name="connsiteX0" fmla="*/ 6051200 w 6051201"/>
              <a:gd name="connsiteY0" fmla="*/ 0 h 6858000"/>
              <a:gd name="connsiteX1" fmla="*/ 6051201 w 6051201"/>
              <a:gd name="connsiteY1" fmla="*/ 6858000 h 6858000"/>
              <a:gd name="connsiteX2" fmla="*/ 0 w 6051201"/>
              <a:gd name="connsiteY2" fmla="*/ 6858000 h 6858000"/>
              <a:gd name="connsiteX3" fmla="*/ 3777117 w 6051201"/>
              <a:gd name="connsiteY3" fmla="*/ 0 h 6858000"/>
            </a:gdLst>
            <a:ahLst/>
            <a:cxnLst>
              <a:cxn ang="0">
                <a:pos x="connsiteX0" y="connsiteY0"/>
              </a:cxn>
              <a:cxn ang="0">
                <a:pos x="connsiteX1" y="connsiteY1"/>
              </a:cxn>
              <a:cxn ang="0">
                <a:pos x="connsiteX2" y="connsiteY2"/>
              </a:cxn>
              <a:cxn ang="0">
                <a:pos x="connsiteX3" y="connsiteY3"/>
              </a:cxn>
            </a:cxnLst>
            <a:rect l="l" t="t" r="r" b="b"/>
            <a:pathLst>
              <a:path w="6051201" h="6858000">
                <a:moveTo>
                  <a:pt x="6051200" y="0"/>
                </a:moveTo>
                <a:lnTo>
                  <a:pt x="6051201" y="6858000"/>
                </a:lnTo>
                <a:lnTo>
                  <a:pt x="0" y="6858000"/>
                </a:lnTo>
                <a:lnTo>
                  <a:pt x="3777117" y="0"/>
                </a:lnTo>
                <a:close/>
              </a:path>
            </a:pathLst>
          </a:custGeom>
        </p:spPr>
        <p:txBody>
          <a:bodyPr wrap="square" anchor="ctr">
            <a:noAutofit/>
          </a:bodyPr>
          <a:lstStyle/>
          <a:p>
            <a:endParaRPr lang="en-US" dirty="0"/>
          </a:p>
        </p:txBody>
      </p:sp>
    </p:spTree>
    <p:extLst>
      <p:ext uri="{BB962C8B-B14F-4D97-AF65-F5344CB8AC3E}">
        <p14:creationId xmlns:p14="http://schemas.microsoft.com/office/powerpoint/2010/main" val="24331963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34_Full Image">
    <p:spTree>
      <p:nvGrpSpPr>
        <p:cNvPr id="1" name=""/>
        <p:cNvGrpSpPr/>
        <p:nvPr/>
      </p:nvGrpSpPr>
      <p:grpSpPr>
        <a:xfrm>
          <a:off x="0" y="0"/>
          <a:ext cx="0" cy="0"/>
          <a:chOff x="0" y="0"/>
          <a:chExt cx="0" cy="0"/>
        </a:xfrm>
      </p:grpSpPr>
      <p:sp>
        <p:nvSpPr>
          <p:cNvPr id="3" name="Picture Placeholder 4">
            <a:extLst>
              <a:ext uri="{FF2B5EF4-FFF2-40B4-BE49-F238E27FC236}">
                <a16:creationId xmlns:a16="http://schemas.microsoft.com/office/drawing/2014/main" id="{06B496B2-6020-45EE-8AF7-18FB352AF583}"/>
              </a:ext>
            </a:extLst>
          </p:cNvPr>
          <p:cNvSpPr>
            <a:spLocks noGrp="1"/>
          </p:cNvSpPr>
          <p:nvPr>
            <p:ph type="pic" sz="quarter" idx="27"/>
          </p:nvPr>
        </p:nvSpPr>
        <p:spPr>
          <a:xfrm>
            <a:off x="6125031" y="2293256"/>
            <a:ext cx="2191657" cy="3839029"/>
          </a:xfrm>
          <a:custGeom>
            <a:avLst/>
            <a:gdLst>
              <a:gd name="connsiteX0" fmla="*/ 0 w 2191657"/>
              <a:gd name="connsiteY0" fmla="*/ 0 h 3839029"/>
              <a:gd name="connsiteX1" fmla="*/ 2191657 w 2191657"/>
              <a:gd name="connsiteY1" fmla="*/ 0 h 3839029"/>
              <a:gd name="connsiteX2" fmla="*/ 2191657 w 2191657"/>
              <a:gd name="connsiteY2" fmla="*/ 3839029 h 3839029"/>
              <a:gd name="connsiteX3" fmla="*/ 0 w 2191657"/>
              <a:gd name="connsiteY3" fmla="*/ 3839029 h 3839029"/>
            </a:gdLst>
            <a:ahLst/>
            <a:cxnLst>
              <a:cxn ang="0">
                <a:pos x="connsiteX0" y="connsiteY0"/>
              </a:cxn>
              <a:cxn ang="0">
                <a:pos x="connsiteX1" y="connsiteY1"/>
              </a:cxn>
              <a:cxn ang="0">
                <a:pos x="connsiteX2" y="connsiteY2"/>
              </a:cxn>
              <a:cxn ang="0">
                <a:pos x="connsiteX3" y="connsiteY3"/>
              </a:cxn>
            </a:cxnLst>
            <a:rect l="l" t="t" r="r" b="b"/>
            <a:pathLst>
              <a:path w="2191657" h="3839029">
                <a:moveTo>
                  <a:pt x="0" y="0"/>
                </a:moveTo>
                <a:lnTo>
                  <a:pt x="2191657" y="0"/>
                </a:lnTo>
                <a:lnTo>
                  <a:pt x="2191657" y="3839029"/>
                </a:lnTo>
                <a:lnTo>
                  <a:pt x="0" y="3839029"/>
                </a:lnTo>
                <a:close/>
              </a:path>
            </a:pathLst>
          </a:custGeom>
        </p:spPr>
        <p:txBody>
          <a:bodyPr wrap="square" anchor="ctr">
            <a:noAutofit/>
          </a:bodyPr>
          <a:lstStyle>
            <a:lvl1pPr marL="0" indent="0" algn="ctr">
              <a:buNone/>
              <a:defRPr sz="1200"/>
            </a:lvl1pPr>
          </a:lstStyle>
          <a:p>
            <a:endParaRPr lang="en-US" dirty="0"/>
          </a:p>
        </p:txBody>
      </p:sp>
      <p:sp>
        <p:nvSpPr>
          <p:cNvPr id="4" name="Picture Placeholder 6">
            <a:extLst>
              <a:ext uri="{FF2B5EF4-FFF2-40B4-BE49-F238E27FC236}">
                <a16:creationId xmlns:a16="http://schemas.microsoft.com/office/drawing/2014/main" id="{121F9578-B8FD-4457-9032-731A52E9B3A9}"/>
              </a:ext>
            </a:extLst>
          </p:cNvPr>
          <p:cNvSpPr>
            <a:spLocks noGrp="1"/>
          </p:cNvSpPr>
          <p:nvPr>
            <p:ph type="pic" sz="quarter" idx="28"/>
          </p:nvPr>
        </p:nvSpPr>
        <p:spPr>
          <a:xfrm>
            <a:off x="8467638" y="725714"/>
            <a:ext cx="2191657" cy="3839029"/>
          </a:xfrm>
          <a:custGeom>
            <a:avLst/>
            <a:gdLst>
              <a:gd name="connsiteX0" fmla="*/ 0 w 2191657"/>
              <a:gd name="connsiteY0" fmla="*/ 0 h 3839029"/>
              <a:gd name="connsiteX1" fmla="*/ 2191657 w 2191657"/>
              <a:gd name="connsiteY1" fmla="*/ 0 h 3839029"/>
              <a:gd name="connsiteX2" fmla="*/ 2191657 w 2191657"/>
              <a:gd name="connsiteY2" fmla="*/ 3839029 h 3839029"/>
              <a:gd name="connsiteX3" fmla="*/ 0 w 2191657"/>
              <a:gd name="connsiteY3" fmla="*/ 3839029 h 3839029"/>
            </a:gdLst>
            <a:ahLst/>
            <a:cxnLst>
              <a:cxn ang="0">
                <a:pos x="connsiteX0" y="connsiteY0"/>
              </a:cxn>
              <a:cxn ang="0">
                <a:pos x="connsiteX1" y="connsiteY1"/>
              </a:cxn>
              <a:cxn ang="0">
                <a:pos x="connsiteX2" y="connsiteY2"/>
              </a:cxn>
              <a:cxn ang="0">
                <a:pos x="connsiteX3" y="connsiteY3"/>
              </a:cxn>
            </a:cxnLst>
            <a:rect l="l" t="t" r="r" b="b"/>
            <a:pathLst>
              <a:path w="2191657" h="3839029">
                <a:moveTo>
                  <a:pt x="0" y="0"/>
                </a:moveTo>
                <a:lnTo>
                  <a:pt x="2191657" y="0"/>
                </a:lnTo>
                <a:lnTo>
                  <a:pt x="2191657" y="3839029"/>
                </a:lnTo>
                <a:lnTo>
                  <a:pt x="0" y="3839029"/>
                </a:lnTo>
                <a:close/>
              </a:path>
            </a:pathLst>
          </a:custGeom>
        </p:spPr>
        <p:txBody>
          <a:bodyPr wrap="square" anchor="ctr">
            <a:noAutofit/>
          </a:bodyPr>
          <a:lstStyle>
            <a:lvl1pPr marL="0" indent="0" algn="ctr">
              <a:buNone/>
              <a:defRPr sz="1200"/>
            </a:lvl1pPr>
          </a:lstStyle>
          <a:p>
            <a:endParaRPr lang="en-US" dirty="0"/>
          </a:p>
        </p:txBody>
      </p:sp>
    </p:spTree>
    <p:extLst>
      <p:ext uri="{BB962C8B-B14F-4D97-AF65-F5344CB8AC3E}">
        <p14:creationId xmlns:p14="http://schemas.microsoft.com/office/powerpoint/2010/main" val="136293039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4_Full Image">
    <p:spTree>
      <p:nvGrpSpPr>
        <p:cNvPr id="1" name=""/>
        <p:cNvGrpSpPr/>
        <p:nvPr/>
      </p:nvGrpSpPr>
      <p:grpSpPr>
        <a:xfrm>
          <a:off x="0" y="0"/>
          <a:ext cx="0" cy="0"/>
          <a:chOff x="0" y="0"/>
          <a:chExt cx="0" cy="0"/>
        </a:xfrm>
      </p:grpSpPr>
      <p:sp>
        <p:nvSpPr>
          <p:cNvPr id="5" name="Picture Placeholder 5">
            <a:extLst>
              <a:ext uri="{FF2B5EF4-FFF2-40B4-BE49-F238E27FC236}">
                <a16:creationId xmlns:a16="http://schemas.microsoft.com/office/drawing/2014/main" id="{404A1F32-33FB-43AD-A3B0-64F01D476228}"/>
              </a:ext>
            </a:extLst>
          </p:cNvPr>
          <p:cNvSpPr>
            <a:spLocks noGrp="1"/>
          </p:cNvSpPr>
          <p:nvPr>
            <p:ph type="pic" sz="quarter" idx="11"/>
          </p:nvPr>
        </p:nvSpPr>
        <p:spPr>
          <a:xfrm>
            <a:off x="1676400" y="1400175"/>
            <a:ext cx="2743200" cy="4057649"/>
          </a:xfrm>
          <a:custGeom>
            <a:avLst/>
            <a:gdLst>
              <a:gd name="connsiteX0" fmla="*/ 0 w 3990482"/>
              <a:gd name="connsiteY0" fmla="*/ 0 h 3990482"/>
              <a:gd name="connsiteX1" fmla="*/ 3990482 w 3990482"/>
              <a:gd name="connsiteY1" fmla="*/ 0 h 3990482"/>
              <a:gd name="connsiteX2" fmla="*/ 3990482 w 3990482"/>
              <a:gd name="connsiteY2" fmla="*/ 3990482 h 3990482"/>
              <a:gd name="connsiteX3" fmla="*/ 0 w 3990482"/>
              <a:gd name="connsiteY3" fmla="*/ 3990482 h 3990482"/>
            </a:gdLst>
            <a:ahLst/>
            <a:cxnLst>
              <a:cxn ang="0">
                <a:pos x="connsiteX0" y="connsiteY0"/>
              </a:cxn>
              <a:cxn ang="0">
                <a:pos x="connsiteX1" y="connsiteY1"/>
              </a:cxn>
              <a:cxn ang="0">
                <a:pos x="connsiteX2" y="connsiteY2"/>
              </a:cxn>
              <a:cxn ang="0">
                <a:pos x="connsiteX3" y="connsiteY3"/>
              </a:cxn>
            </a:cxnLst>
            <a:rect l="l" t="t" r="r" b="b"/>
            <a:pathLst>
              <a:path w="3990482" h="3990482">
                <a:moveTo>
                  <a:pt x="0" y="0"/>
                </a:moveTo>
                <a:lnTo>
                  <a:pt x="3990482" y="0"/>
                </a:lnTo>
                <a:lnTo>
                  <a:pt x="3990482" y="3990482"/>
                </a:lnTo>
                <a:lnTo>
                  <a:pt x="0" y="3990482"/>
                </a:lnTo>
                <a:close/>
              </a:path>
            </a:pathLst>
          </a:custGeom>
        </p:spPr>
        <p:txBody>
          <a:bodyPr wrap="square" anchor="ctr">
            <a:noAutofit/>
          </a:bodyPr>
          <a:lstStyle/>
          <a:p>
            <a:endParaRPr lang="en-US"/>
          </a:p>
        </p:txBody>
      </p:sp>
    </p:spTree>
    <p:extLst>
      <p:ext uri="{BB962C8B-B14F-4D97-AF65-F5344CB8AC3E}">
        <p14:creationId xmlns:p14="http://schemas.microsoft.com/office/powerpoint/2010/main" val="238034969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Full Image">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329F531B-3F63-4FAD-AD3F-A0BF74CBB504}"/>
              </a:ext>
            </a:extLst>
          </p:cNvPr>
          <p:cNvSpPr>
            <a:spLocks noGrp="1"/>
          </p:cNvSpPr>
          <p:nvPr>
            <p:ph type="pic" sz="quarter" idx="10"/>
          </p:nvPr>
        </p:nvSpPr>
        <p:spPr>
          <a:xfrm>
            <a:off x="0" y="0"/>
            <a:ext cx="6096000" cy="6858000"/>
          </a:xfrm>
          <a:custGeom>
            <a:avLst/>
            <a:gdLst>
              <a:gd name="connsiteX0" fmla="*/ 0 w 10896600"/>
              <a:gd name="connsiteY0" fmla="*/ 0 h 5562600"/>
              <a:gd name="connsiteX1" fmla="*/ 10896600 w 10896600"/>
              <a:gd name="connsiteY1" fmla="*/ 0 h 5562600"/>
              <a:gd name="connsiteX2" fmla="*/ 10896600 w 10896600"/>
              <a:gd name="connsiteY2" fmla="*/ 5562600 h 5562600"/>
              <a:gd name="connsiteX3" fmla="*/ 0 w 10896600"/>
              <a:gd name="connsiteY3" fmla="*/ 5562600 h 5562600"/>
            </a:gdLst>
            <a:ahLst/>
            <a:cxnLst>
              <a:cxn ang="0">
                <a:pos x="connsiteX0" y="connsiteY0"/>
              </a:cxn>
              <a:cxn ang="0">
                <a:pos x="connsiteX1" y="connsiteY1"/>
              </a:cxn>
              <a:cxn ang="0">
                <a:pos x="connsiteX2" y="connsiteY2"/>
              </a:cxn>
              <a:cxn ang="0">
                <a:pos x="connsiteX3" y="connsiteY3"/>
              </a:cxn>
            </a:cxnLst>
            <a:rect l="l" t="t" r="r" b="b"/>
            <a:pathLst>
              <a:path w="10896600" h="5562600">
                <a:moveTo>
                  <a:pt x="0" y="0"/>
                </a:moveTo>
                <a:lnTo>
                  <a:pt x="10896600" y="0"/>
                </a:lnTo>
                <a:lnTo>
                  <a:pt x="10896600" y="5562600"/>
                </a:lnTo>
                <a:lnTo>
                  <a:pt x="0" y="5562600"/>
                </a:lnTo>
                <a:close/>
              </a:path>
            </a:pathLst>
          </a:custGeom>
        </p:spPr>
        <p:txBody>
          <a:bodyPr wrap="square" anchor="ctr">
            <a:noAutofit/>
          </a:bodyPr>
          <a:lstStyle/>
          <a:p>
            <a:endParaRPr lang="en-US" dirty="0"/>
          </a:p>
        </p:txBody>
      </p:sp>
    </p:spTree>
    <p:extLst>
      <p:ext uri="{BB962C8B-B14F-4D97-AF65-F5344CB8AC3E}">
        <p14:creationId xmlns:p14="http://schemas.microsoft.com/office/powerpoint/2010/main" val="290014575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5_Full Image">
    <p:spTree>
      <p:nvGrpSpPr>
        <p:cNvPr id="1" name=""/>
        <p:cNvGrpSpPr/>
        <p:nvPr/>
      </p:nvGrpSpPr>
      <p:grpSpPr>
        <a:xfrm>
          <a:off x="0" y="0"/>
          <a:ext cx="0" cy="0"/>
          <a:chOff x="0" y="0"/>
          <a:chExt cx="0" cy="0"/>
        </a:xfrm>
      </p:grpSpPr>
      <p:sp>
        <p:nvSpPr>
          <p:cNvPr id="3" name="Picture Placeholder 6">
            <a:extLst>
              <a:ext uri="{FF2B5EF4-FFF2-40B4-BE49-F238E27FC236}">
                <a16:creationId xmlns:a16="http://schemas.microsoft.com/office/drawing/2014/main" id="{C9E0497E-EC10-4E0C-BE15-A4A5E3B3C8E4}"/>
              </a:ext>
            </a:extLst>
          </p:cNvPr>
          <p:cNvSpPr>
            <a:spLocks noGrp="1"/>
          </p:cNvSpPr>
          <p:nvPr>
            <p:ph type="pic" sz="quarter" idx="10"/>
          </p:nvPr>
        </p:nvSpPr>
        <p:spPr>
          <a:xfrm>
            <a:off x="1489706" y="1701801"/>
            <a:ext cx="4606294" cy="4582907"/>
          </a:xfrm>
          <a:custGeom>
            <a:avLst/>
            <a:gdLst>
              <a:gd name="connsiteX0" fmla="*/ 0 w 4606294"/>
              <a:gd name="connsiteY0" fmla="*/ 0 h 4582907"/>
              <a:gd name="connsiteX1" fmla="*/ 4606294 w 4606294"/>
              <a:gd name="connsiteY1" fmla="*/ 0 h 4582907"/>
              <a:gd name="connsiteX2" fmla="*/ 4606294 w 4606294"/>
              <a:gd name="connsiteY2" fmla="*/ 4582907 h 4582907"/>
              <a:gd name="connsiteX3" fmla="*/ 0 w 4606294"/>
              <a:gd name="connsiteY3" fmla="*/ 4582907 h 4582907"/>
            </a:gdLst>
            <a:ahLst/>
            <a:cxnLst>
              <a:cxn ang="0">
                <a:pos x="connsiteX0" y="connsiteY0"/>
              </a:cxn>
              <a:cxn ang="0">
                <a:pos x="connsiteX1" y="connsiteY1"/>
              </a:cxn>
              <a:cxn ang="0">
                <a:pos x="connsiteX2" y="connsiteY2"/>
              </a:cxn>
              <a:cxn ang="0">
                <a:pos x="connsiteX3" y="connsiteY3"/>
              </a:cxn>
            </a:cxnLst>
            <a:rect l="l" t="t" r="r" b="b"/>
            <a:pathLst>
              <a:path w="4606294" h="4582907">
                <a:moveTo>
                  <a:pt x="0" y="0"/>
                </a:moveTo>
                <a:lnTo>
                  <a:pt x="4606294" y="0"/>
                </a:lnTo>
                <a:lnTo>
                  <a:pt x="4606294" y="4582907"/>
                </a:lnTo>
                <a:lnTo>
                  <a:pt x="0" y="4582907"/>
                </a:lnTo>
                <a:close/>
              </a:path>
            </a:pathLst>
          </a:custGeom>
        </p:spPr>
        <p:txBody>
          <a:bodyPr wrap="square" anchor="ctr">
            <a:noAutofit/>
          </a:bodyPr>
          <a:lstStyle/>
          <a:p>
            <a:endParaRPr lang="en-US" dirty="0"/>
          </a:p>
        </p:txBody>
      </p:sp>
      <p:sp>
        <p:nvSpPr>
          <p:cNvPr id="4" name="Picture Placeholder 7">
            <a:extLst>
              <a:ext uri="{FF2B5EF4-FFF2-40B4-BE49-F238E27FC236}">
                <a16:creationId xmlns:a16="http://schemas.microsoft.com/office/drawing/2014/main" id="{D3EBFC1C-0E25-46B3-8537-75CBA6D43C12}"/>
              </a:ext>
            </a:extLst>
          </p:cNvPr>
          <p:cNvSpPr>
            <a:spLocks noGrp="1"/>
          </p:cNvSpPr>
          <p:nvPr>
            <p:ph type="pic" sz="quarter" idx="11"/>
          </p:nvPr>
        </p:nvSpPr>
        <p:spPr>
          <a:xfrm>
            <a:off x="6226806" y="560594"/>
            <a:ext cx="4606294" cy="3487531"/>
          </a:xfrm>
          <a:custGeom>
            <a:avLst/>
            <a:gdLst>
              <a:gd name="connsiteX0" fmla="*/ 0 w 4606294"/>
              <a:gd name="connsiteY0" fmla="*/ 0 h 4582907"/>
              <a:gd name="connsiteX1" fmla="*/ 4606294 w 4606294"/>
              <a:gd name="connsiteY1" fmla="*/ 0 h 4582907"/>
              <a:gd name="connsiteX2" fmla="*/ 4606294 w 4606294"/>
              <a:gd name="connsiteY2" fmla="*/ 4582907 h 4582907"/>
              <a:gd name="connsiteX3" fmla="*/ 0 w 4606294"/>
              <a:gd name="connsiteY3" fmla="*/ 4582907 h 4582907"/>
            </a:gdLst>
            <a:ahLst/>
            <a:cxnLst>
              <a:cxn ang="0">
                <a:pos x="connsiteX0" y="connsiteY0"/>
              </a:cxn>
              <a:cxn ang="0">
                <a:pos x="connsiteX1" y="connsiteY1"/>
              </a:cxn>
              <a:cxn ang="0">
                <a:pos x="connsiteX2" y="connsiteY2"/>
              </a:cxn>
              <a:cxn ang="0">
                <a:pos x="connsiteX3" y="connsiteY3"/>
              </a:cxn>
            </a:cxnLst>
            <a:rect l="l" t="t" r="r" b="b"/>
            <a:pathLst>
              <a:path w="4606294" h="4582907">
                <a:moveTo>
                  <a:pt x="0" y="0"/>
                </a:moveTo>
                <a:lnTo>
                  <a:pt x="4606294" y="0"/>
                </a:lnTo>
                <a:lnTo>
                  <a:pt x="4606294" y="4582907"/>
                </a:lnTo>
                <a:lnTo>
                  <a:pt x="0" y="4582907"/>
                </a:lnTo>
                <a:close/>
              </a:path>
            </a:pathLst>
          </a:custGeom>
        </p:spPr>
        <p:txBody>
          <a:bodyPr wrap="square" anchor="ctr">
            <a:noAutofit/>
          </a:bodyPr>
          <a:lstStyle/>
          <a:p>
            <a:endParaRPr lang="en-US" dirty="0"/>
          </a:p>
        </p:txBody>
      </p:sp>
    </p:spTree>
    <p:extLst>
      <p:ext uri="{BB962C8B-B14F-4D97-AF65-F5344CB8AC3E}">
        <p14:creationId xmlns:p14="http://schemas.microsoft.com/office/powerpoint/2010/main" val="71082431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6_Full Image">
    <p:spTree>
      <p:nvGrpSpPr>
        <p:cNvPr id="1" name=""/>
        <p:cNvGrpSpPr/>
        <p:nvPr/>
      </p:nvGrpSpPr>
      <p:grpSpPr>
        <a:xfrm>
          <a:off x="0" y="0"/>
          <a:ext cx="0" cy="0"/>
          <a:chOff x="0" y="0"/>
          <a:chExt cx="0" cy="0"/>
        </a:xfrm>
      </p:grpSpPr>
      <p:sp>
        <p:nvSpPr>
          <p:cNvPr id="11" name="Picture Placeholder 10">
            <a:extLst>
              <a:ext uri="{FF2B5EF4-FFF2-40B4-BE49-F238E27FC236}">
                <a16:creationId xmlns:a16="http://schemas.microsoft.com/office/drawing/2014/main" id="{FF928822-6674-4447-BE85-03A80BCE4073}"/>
              </a:ext>
            </a:extLst>
          </p:cNvPr>
          <p:cNvSpPr>
            <a:spLocks noGrp="1"/>
          </p:cNvSpPr>
          <p:nvPr>
            <p:ph type="pic" sz="quarter" idx="12"/>
          </p:nvPr>
        </p:nvSpPr>
        <p:spPr>
          <a:xfrm>
            <a:off x="3944941" y="2633536"/>
            <a:ext cx="2093909" cy="2211022"/>
          </a:xfrm>
          <a:custGeom>
            <a:avLst/>
            <a:gdLst>
              <a:gd name="connsiteX0" fmla="*/ 0 w 2093909"/>
              <a:gd name="connsiteY0" fmla="*/ 0 h 2211022"/>
              <a:gd name="connsiteX1" fmla="*/ 2093909 w 2093909"/>
              <a:gd name="connsiteY1" fmla="*/ 0 h 2211022"/>
              <a:gd name="connsiteX2" fmla="*/ 2093909 w 2093909"/>
              <a:gd name="connsiteY2" fmla="*/ 2211022 h 2211022"/>
              <a:gd name="connsiteX3" fmla="*/ 0 w 2093909"/>
              <a:gd name="connsiteY3" fmla="*/ 2211022 h 2211022"/>
            </a:gdLst>
            <a:ahLst/>
            <a:cxnLst>
              <a:cxn ang="0">
                <a:pos x="connsiteX0" y="connsiteY0"/>
              </a:cxn>
              <a:cxn ang="0">
                <a:pos x="connsiteX1" y="connsiteY1"/>
              </a:cxn>
              <a:cxn ang="0">
                <a:pos x="connsiteX2" y="connsiteY2"/>
              </a:cxn>
              <a:cxn ang="0">
                <a:pos x="connsiteX3" y="connsiteY3"/>
              </a:cxn>
            </a:cxnLst>
            <a:rect l="l" t="t" r="r" b="b"/>
            <a:pathLst>
              <a:path w="2093909" h="2211022">
                <a:moveTo>
                  <a:pt x="0" y="0"/>
                </a:moveTo>
                <a:lnTo>
                  <a:pt x="2093909" y="0"/>
                </a:lnTo>
                <a:lnTo>
                  <a:pt x="2093909" y="2211022"/>
                </a:lnTo>
                <a:lnTo>
                  <a:pt x="0" y="2211022"/>
                </a:lnTo>
                <a:close/>
              </a:path>
            </a:pathLst>
          </a:custGeom>
        </p:spPr>
        <p:txBody>
          <a:bodyPr wrap="square" anchor="ctr">
            <a:noAutofit/>
          </a:bodyPr>
          <a:lstStyle/>
          <a:p>
            <a:endParaRPr lang="en-US"/>
          </a:p>
        </p:txBody>
      </p:sp>
      <p:sp>
        <p:nvSpPr>
          <p:cNvPr id="12" name="Picture Placeholder 11">
            <a:extLst>
              <a:ext uri="{FF2B5EF4-FFF2-40B4-BE49-F238E27FC236}">
                <a16:creationId xmlns:a16="http://schemas.microsoft.com/office/drawing/2014/main" id="{3157BA7B-3B5A-49CB-910F-0147383EC2C3}"/>
              </a:ext>
            </a:extLst>
          </p:cNvPr>
          <p:cNvSpPr>
            <a:spLocks noGrp="1"/>
          </p:cNvSpPr>
          <p:nvPr>
            <p:ph type="pic" sz="quarter" idx="13"/>
          </p:nvPr>
        </p:nvSpPr>
        <p:spPr>
          <a:xfrm>
            <a:off x="6526216" y="2633536"/>
            <a:ext cx="2093909" cy="2211022"/>
          </a:xfrm>
          <a:custGeom>
            <a:avLst/>
            <a:gdLst>
              <a:gd name="connsiteX0" fmla="*/ 0 w 2093909"/>
              <a:gd name="connsiteY0" fmla="*/ 0 h 2211022"/>
              <a:gd name="connsiteX1" fmla="*/ 2093909 w 2093909"/>
              <a:gd name="connsiteY1" fmla="*/ 0 h 2211022"/>
              <a:gd name="connsiteX2" fmla="*/ 2093909 w 2093909"/>
              <a:gd name="connsiteY2" fmla="*/ 2211022 h 2211022"/>
              <a:gd name="connsiteX3" fmla="*/ 0 w 2093909"/>
              <a:gd name="connsiteY3" fmla="*/ 2211022 h 2211022"/>
            </a:gdLst>
            <a:ahLst/>
            <a:cxnLst>
              <a:cxn ang="0">
                <a:pos x="connsiteX0" y="connsiteY0"/>
              </a:cxn>
              <a:cxn ang="0">
                <a:pos x="connsiteX1" y="connsiteY1"/>
              </a:cxn>
              <a:cxn ang="0">
                <a:pos x="connsiteX2" y="connsiteY2"/>
              </a:cxn>
              <a:cxn ang="0">
                <a:pos x="connsiteX3" y="connsiteY3"/>
              </a:cxn>
            </a:cxnLst>
            <a:rect l="l" t="t" r="r" b="b"/>
            <a:pathLst>
              <a:path w="2093909" h="2211022">
                <a:moveTo>
                  <a:pt x="0" y="0"/>
                </a:moveTo>
                <a:lnTo>
                  <a:pt x="2093909" y="0"/>
                </a:lnTo>
                <a:lnTo>
                  <a:pt x="2093909" y="2211022"/>
                </a:lnTo>
                <a:lnTo>
                  <a:pt x="0" y="2211022"/>
                </a:lnTo>
                <a:close/>
              </a:path>
            </a:pathLst>
          </a:custGeom>
        </p:spPr>
        <p:txBody>
          <a:bodyPr wrap="square" anchor="ctr">
            <a:noAutofit/>
          </a:bodyPr>
          <a:lstStyle/>
          <a:p>
            <a:endParaRPr lang="en-US"/>
          </a:p>
        </p:txBody>
      </p:sp>
      <p:sp>
        <p:nvSpPr>
          <p:cNvPr id="13" name="Picture Placeholder 12">
            <a:extLst>
              <a:ext uri="{FF2B5EF4-FFF2-40B4-BE49-F238E27FC236}">
                <a16:creationId xmlns:a16="http://schemas.microsoft.com/office/drawing/2014/main" id="{A5F2EC77-D2B2-49DF-812F-86040EAD9E96}"/>
              </a:ext>
            </a:extLst>
          </p:cNvPr>
          <p:cNvSpPr>
            <a:spLocks noGrp="1"/>
          </p:cNvSpPr>
          <p:nvPr>
            <p:ph type="pic" sz="quarter" idx="14"/>
          </p:nvPr>
        </p:nvSpPr>
        <p:spPr>
          <a:xfrm>
            <a:off x="9107491" y="2633536"/>
            <a:ext cx="2093909" cy="2211022"/>
          </a:xfrm>
          <a:custGeom>
            <a:avLst/>
            <a:gdLst>
              <a:gd name="connsiteX0" fmla="*/ 0 w 2093909"/>
              <a:gd name="connsiteY0" fmla="*/ 0 h 2211022"/>
              <a:gd name="connsiteX1" fmla="*/ 2093909 w 2093909"/>
              <a:gd name="connsiteY1" fmla="*/ 0 h 2211022"/>
              <a:gd name="connsiteX2" fmla="*/ 2093909 w 2093909"/>
              <a:gd name="connsiteY2" fmla="*/ 2211022 h 2211022"/>
              <a:gd name="connsiteX3" fmla="*/ 0 w 2093909"/>
              <a:gd name="connsiteY3" fmla="*/ 2211022 h 2211022"/>
            </a:gdLst>
            <a:ahLst/>
            <a:cxnLst>
              <a:cxn ang="0">
                <a:pos x="connsiteX0" y="connsiteY0"/>
              </a:cxn>
              <a:cxn ang="0">
                <a:pos x="connsiteX1" y="connsiteY1"/>
              </a:cxn>
              <a:cxn ang="0">
                <a:pos x="connsiteX2" y="connsiteY2"/>
              </a:cxn>
              <a:cxn ang="0">
                <a:pos x="connsiteX3" y="connsiteY3"/>
              </a:cxn>
            </a:cxnLst>
            <a:rect l="l" t="t" r="r" b="b"/>
            <a:pathLst>
              <a:path w="2093909" h="2211022">
                <a:moveTo>
                  <a:pt x="0" y="0"/>
                </a:moveTo>
                <a:lnTo>
                  <a:pt x="2093909" y="0"/>
                </a:lnTo>
                <a:lnTo>
                  <a:pt x="2093909" y="2211022"/>
                </a:lnTo>
                <a:lnTo>
                  <a:pt x="0" y="2211022"/>
                </a:lnTo>
                <a:close/>
              </a:path>
            </a:pathLst>
          </a:custGeom>
        </p:spPr>
        <p:txBody>
          <a:bodyPr wrap="square" anchor="ctr">
            <a:noAutofit/>
          </a:bodyPr>
          <a:lstStyle/>
          <a:p>
            <a:endParaRPr lang="en-US"/>
          </a:p>
        </p:txBody>
      </p:sp>
      <p:sp>
        <p:nvSpPr>
          <p:cNvPr id="10" name="Picture Placeholder 9">
            <a:extLst>
              <a:ext uri="{FF2B5EF4-FFF2-40B4-BE49-F238E27FC236}">
                <a16:creationId xmlns:a16="http://schemas.microsoft.com/office/drawing/2014/main" id="{9C52DD95-4CCD-4ADB-87DF-4797FCDAE90F}"/>
              </a:ext>
            </a:extLst>
          </p:cNvPr>
          <p:cNvSpPr>
            <a:spLocks noGrp="1"/>
          </p:cNvSpPr>
          <p:nvPr>
            <p:ph type="pic" sz="quarter" idx="11"/>
          </p:nvPr>
        </p:nvSpPr>
        <p:spPr>
          <a:xfrm>
            <a:off x="1363667" y="2633536"/>
            <a:ext cx="2093909" cy="2211022"/>
          </a:xfrm>
          <a:custGeom>
            <a:avLst/>
            <a:gdLst>
              <a:gd name="connsiteX0" fmla="*/ 0 w 2093909"/>
              <a:gd name="connsiteY0" fmla="*/ 0 h 2211022"/>
              <a:gd name="connsiteX1" fmla="*/ 2093909 w 2093909"/>
              <a:gd name="connsiteY1" fmla="*/ 0 h 2211022"/>
              <a:gd name="connsiteX2" fmla="*/ 2093909 w 2093909"/>
              <a:gd name="connsiteY2" fmla="*/ 2211022 h 2211022"/>
              <a:gd name="connsiteX3" fmla="*/ 0 w 2093909"/>
              <a:gd name="connsiteY3" fmla="*/ 2211022 h 2211022"/>
            </a:gdLst>
            <a:ahLst/>
            <a:cxnLst>
              <a:cxn ang="0">
                <a:pos x="connsiteX0" y="connsiteY0"/>
              </a:cxn>
              <a:cxn ang="0">
                <a:pos x="connsiteX1" y="connsiteY1"/>
              </a:cxn>
              <a:cxn ang="0">
                <a:pos x="connsiteX2" y="connsiteY2"/>
              </a:cxn>
              <a:cxn ang="0">
                <a:pos x="connsiteX3" y="connsiteY3"/>
              </a:cxn>
            </a:cxnLst>
            <a:rect l="l" t="t" r="r" b="b"/>
            <a:pathLst>
              <a:path w="2093909" h="2211022">
                <a:moveTo>
                  <a:pt x="0" y="0"/>
                </a:moveTo>
                <a:lnTo>
                  <a:pt x="2093909" y="0"/>
                </a:lnTo>
                <a:lnTo>
                  <a:pt x="2093909" y="2211022"/>
                </a:lnTo>
                <a:lnTo>
                  <a:pt x="0" y="2211022"/>
                </a:lnTo>
                <a:close/>
              </a:path>
            </a:pathLst>
          </a:custGeom>
        </p:spPr>
        <p:txBody>
          <a:bodyPr wrap="square" anchor="ctr">
            <a:noAutofit/>
          </a:bodyPr>
          <a:lstStyle/>
          <a:p>
            <a:endParaRPr lang="en-US"/>
          </a:p>
        </p:txBody>
      </p:sp>
    </p:spTree>
    <p:extLst>
      <p:ext uri="{BB962C8B-B14F-4D97-AF65-F5344CB8AC3E}">
        <p14:creationId xmlns:p14="http://schemas.microsoft.com/office/powerpoint/2010/main" val="428617879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7_Full Image">
    <p:spTree>
      <p:nvGrpSpPr>
        <p:cNvPr id="1" name=""/>
        <p:cNvGrpSpPr/>
        <p:nvPr/>
      </p:nvGrpSpPr>
      <p:grpSpPr>
        <a:xfrm>
          <a:off x="0" y="0"/>
          <a:ext cx="0" cy="0"/>
          <a:chOff x="0" y="0"/>
          <a:chExt cx="0" cy="0"/>
        </a:xfrm>
      </p:grpSpPr>
      <p:sp>
        <p:nvSpPr>
          <p:cNvPr id="6" name="Picture Placeholder 14">
            <a:extLst>
              <a:ext uri="{FF2B5EF4-FFF2-40B4-BE49-F238E27FC236}">
                <a16:creationId xmlns:a16="http://schemas.microsoft.com/office/drawing/2014/main" id="{B5CCDAC9-9515-4CA1-B52A-B4C8E512BC04}"/>
              </a:ext>
            </a:extLst>
          </p:cNvPr>
          <p:cNvSpPr>
            <a:spLocks noGrp="1"/>
          </p:cNvSpPr>
          <p:nvPr>
            <p:ph type="pic" sz="quarter" idx="13"/>
          </p:nvPr>
        </p:nvSpPr>
        <p:spPr>
          <a:xfrm>
            <a:off x="4912338" y="1935843"/>
            <a:ext cx="2367324" cy="2367324"/>
          </a:xfrm>
          <a:custGeom>
            <a:avLst/>
            <a:gdLst>
              <a:gd name="connsiteX0" fmla="*/ 1183662 w 2367324"/>
              <a:gd name="connsiteY0" fmla="*/ 0 h 2367324"/>
              <a:gd name="connsiteX1" fmla="*/ 2367324 w 2367324"/>
              <a:gd name="connsiteY1" fmla="*/ 1183662 h 2367324"/>
              <a:gd name="connsiteX2" fmla="*/ 1183662 w 2367324"/>
              <a:gd name="connsiteY2" fmla="*/ 2367324 h 2367324"/>
              <a:gd name="connsiteX3" fmla="*/ 0 w 2367324"/>
              <a:gd name="connsiteY3" fmla="*/ 1183662 h 2367324"/>
              <a:gd name="connsiteX4" fmla="*/ 1183662 w 2367324"/>
              <a:gd name="connsiteY4" fmla="*/ 0 h 23673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67324" h="2367324">
                <a:moveTo>
                  <a:pt x="1183662" y="0"/>
                </a:moveTo>
                <a:cubicBezTo>
                  <a:pt x="1837380" y="0"/>
                  <a:pt x="2367324" y="529944"/>
                  <a:pt x="2367324" y="1183662"/>
                </a:cubicBezTo>
                <a:cubicBezTo>
                  <a:pt x="2367324" y="1837380"/>
                  <a:pt x="1837380" y="2367324"/>
                  <a:pt x="1183662" y="2367324"/>
                </a:cubicBezTo>
                <a:cubicBezTo>
                  <a:pt x="529944" y="2367324"/>
                  <a:pt x="0" y="1837380"/>
                  <a:pt x="0" y="1183662"/>
                </a:cubicBezTo>
                <a:cubicBezTo>
                  <a:pt x="0" y="529944"/>
                  <a:pt x="529944" y="0"/>
                  <a:pt x="1183662" y="0"/>
                </a:cubicBezTo>
                <a:close/>
              </a:path>
            </a:pathLst>
          </a:custGeom>
        </p:spPr>
        <p:txBody>
          <a:bodyPr wrap="square" anchor="ctr">
            <a:noAutofit/>
          </a:bodyPr>
          <a:lstStyle>
            <a:lvl1pPr marL="0" indent="0" algn="ctr">
              <a:buNone/>
              <a:defRPr sz="1200"/>
            </a:lvl1pPr>
          </a:lstStyle>
          <a:p>
            <a:endParaRPr lang="en-US" dirty="0"/>
          </a:p>
        </p:txBody>
      </p:sp>
      <p:sp>
        <p:nvSpPr>
          <p:cNvPr id="7" name="Picture Placeholder 15">
            <a:extLst>
              <a:ext uri="{FF2B5EF4-FFF2-40B4-BE49-F238E27FC236}">
                <a16:creationId xmlns:a16="http://schemas.microsoft.com/office/drawing/2014/main" id="{270E565A-EBA4-42A4-B985-B02B4639BB11}"/>
              </a:ext>
            </a:extLst>
          </p:cNvPr>
          <p:cNvSpPr>
            <a:spLocks noGrp="1"/>
          </p:cNvSpPr>
          <p:nvPr>
            <p:ph type="pic" sz="quarter" idx="14"/>
          </p:nvPr>
        </p:nvSpPr>
        <p:spPr>
          <a:xfrm>
            <a:off x="7994968" y="1935843"/>
            <a:ext cx="2367324" cy="2367324"/>
          </a:xfrm>
          <a:custGeom>
            <a:avLst/>
            <a:gdLst>
              <a:gd name="connsiteX0" fmla="*/ 1183662 w 2367324"/>
              <a:gd name="connsiteY0" fmla="*/ 0 h 2367324"/>
              <a:gd name="connsiteX1" fmla="*/ 2367324 w 2367324"/>
              <a:gd name="connsiteY1" fmla="*/ 1183662 h 2367324"/>
              <a:gd name="connsiteX2" fmla="*/ 1183662 w 2367324"/>
              <a:gd name="connsiteY2" fmla="*/ 2367324 h 2367324"/>
              <a:gd name="connsiteX3" fmla="*/ 0 w 2367324"/>
              <a:gd name="connsiteY3" fmla="*/ 1183662 h 2367324"/>
              <a:gd name="connsiteX4" fmla="*/ 1183662 w 2367324"/>
              <a:gd name="connsiteY4" fmla="*/ 0 h 23673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67324" h="2367324">
                <a:moveTo>
                  <a:pt x="1183662" y="0"/>
                </a:moveTo>
                <a:cubicBezTo>
                  <a:pt x="1837380" y="0"/>
                  <a:pt x="2367324" y="529944"/>
                  <a:pt x="2367324" y="1183662"/>
                </a:cubicBezTo>
                <a:cubicBezTo>
                  <a:pt x="2367324" y="1837380"/>
                  <a:pt x="1837380" y="2367324"/>
                  <a:pt x="1183662" y="2367324"/>
                </a:cubicBezTo>
                <a:cubicBezTo>
                  <a:pt x="529944" y="2367324"/>
                  <a:pt x="0" y="1837380"/>
                  <a:pt x="0" y="1183662"/>
                </a:cubicBezTo>
                <a:cubicBezTo>
                  <a:pt x="0" y="529944"/>
                  <a:pt x="529944" y="0"/>
                  <a:pt x="1183662" y="0"/>
                </a:cubicBezTo>
                <a:close/>
              </a:path>
            </a:pathLst>
          </a:custGeom>
        </p:spPr>
        <p:txBody>
          <a:bodyPr wrap="square" anchor="ctr">
            <a:noAutofit/>
          </a:bodyPr>
          <a:lstStyle>
            <a:lvl1pPr marL="0" indent="0" algn="ctr">
              <a:buNone/>
              <a:defRPr sz="1200"/>
            </a:lvl1pPr>
          </a:lstStyle>
          <a:p>
            <a:endParaRPr lang="en-US" dirty="0"/>
          </a:p>
        </p:txBody>
      </p:sp>
      <p:sp>
        <p:nvSpPr>
          <p:cNvPr id="8" name="Picture Placeholder 13">
            <a:extLst>
              <a:ext uri="{FF2B5EF4-FFF2-40B4-BE49-F238E27FC236}">
                <a16:creationId xmlns:a16="http://schemas.microsoft.com/office/drawing/2014/main" id="{5C50D271-B9E1-4386-823C-C61FE213D49C}"/>
              </a:ext>
            </a:extLst>
          </p:cNvPr>
          <p:cNvSpPr>
            <a:spLocks noGrp="1"/>
          </p:cNvSpPr>
          <p:nvPr>
            <p:ph type="pic" sz="quarter" idx="11"/>
          </p:nvPr>
        </p:nvSpPr>
        <p:spPr>
          <a:xfrm>
            <a:off x="1829708" y="1935843"/>
            <a:ext cx="2367324" cy="2367324"/>
          </a:xfrm>
          <a:custGeom>
            <a:avLst/>
            <a:gdLst>
              <a:gd name="connsiteX0" fmla="*/ 1183662 w 2367324"/>
              <a:gd name="connsiteY0" fmla="*/ 0 h 2367324"/>
              <a:gd name="connsiteX1" fmla="*/ 2367324 w 2367324"/>
              <a:gd name="connsiteY1" fmla="*/ 1183662 h 2367324"/>
              <a:gd name="connsiteX2" fmla="*/ 1183662 w 2367324"/>
              <a:gd name="connsiteY2" fmla="*/ 2367324 h 2367324"/>
              <a:gd name="connsiteX3" fmla="*/ 0 w 2367324"/>
              <a:gd name="connsiteY3" fmla="*/ 1183662 h 2367324"/>
              <a:gd name="connsiteX4" fmla="*/ 1183662 w 2367324"/>
              <a:gd name="connsiteY4" fmla="*/ 0 h 23673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67324" h="2367324">
                <a:moveTo>
                  <a:pt x="1183662" y="0"/>
                </a:moveTo>
                <a:cubicBezTo>
                  <a:pt x="1837380" y="0"/>
                  <a:pt x="2367324" y="529944"/>
                  <a:pt x="2367324" y="1183662"/>
                </a:cubicBezTo>
                <a:cubicBezTo>
                  <a:pt x="2367324" y="1837380"/>
                  <a:pt x="1837380" y="2367324"/>
                  <a:pt x="1183662" y="2367324"/>
                </a:cubicBezTo>
                <a:cubicBezTo>
                  <a:pt x="529944" y="2367324"/>
                  <a:pt x="0" y="1837380"/>
                  <a:pt x="0" y="1183662"/>
                </a:cubicBezTo>
                <a:cubicBezTo>
                  <a:pt x="0" y="529944"/>
                  <a:pt x="529944" y="0"/>
                  <a:pt x="1183662" y="0"/>
                </a:cubicBezTo>
                <a:close/>
              </a:path>
            </a:pathLst>
          </a:custGeom>
        </p:spPr>
        <p:txBody>
          <a:bodyPr wrap="square" anchor="ctr">
            <a:noAutofit/>
          </a:bodyPr>
          <a:lstStyle>
            <a:lvl1pPr marL="0" indent="0" algn="ctr">
              <a:buNone/>
              <a:defRPr sz="1200"/>
            </a:lvl1pPr>
          </a:lstStyle>
          <a:p>
            <a:endParaRPr lang="en-US" dirty="0"/>
          </a:p>
        </p:txBody>
      </p:sp>
    </p:spTree>
    <p:extLst>
      <p:ext uri="{BB962C8B-B14F-4D97-AF65-F5344CB8AC3E}">
        <p14:creationId xmlns:p14="http://schemas.microsoft.com/office/powerpoint/2010/main" val="317583602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30_Full Image">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4DDB74C4-D5CF-4539-B341-732F08C0306A}"/>
              </a:ext>
            </a:extLst>
          </p:cNvPr>
          <p:cNvSpPr>
            <a:spLocks noGrp="1"/>
          </p:cNvSpPr>
          <p:nvPr>
            <p:ph type="pic" sz="quarter" idx="10"/>
          </p:nvPr>
        </p:nvSpPr>
        <p:spPr>
          <a:xfrm>
            <a:off x="5253037" y="0"/>
            <a:ext cx="3148013" cy="4686300"/>
          </a:xfrm>
          <a:custGeom>
            <a:avLst/>
            <a:gdLst>
              <a:gd name="connsiteX0" fmla="*/ 0 w 3148013"/>
              <a:gd name="connsiteY0" fmla="*/ 0 h 4686300"/>
              <a:gd name="connsiteX1" fmla="*/ 3148013 w 3148013"/>
              <a:gd name="connsiteY1" fmla="*/ 0 h 4686300"/>
              <a:gd name="connsiteX2" fmla="*/ 3148013 w 3148013"/>
              <a:gd name="connsiteY2" fmla="*/ 4686300 h 4686300"/>
              <a:gd name="connsiteX3" fmla="*/ 0 w 3148013"/>
              <a:gd name="connsiteY3" fmla="*/ 4686300 h 4686300"/>
            </a:gdLst>
            <a:ahLst/>
            <a:cxnLst>
              <a:cxn ang="0">
                <a:pos x="connsiteX0" y="connsiteY0"/>
              </a:cxn>
              <a:cxn ang="0">
                <a:pos x="connsiteX1" y="connsiteY1"/>
              </a:cxn>
              <a:cxn ang="0">
                <a:pos x="connsiteX2" y="connsiteY2"/>
              </a:cxn>
              <a:cxn ang="0">
                <a:pos x="connsiteX3" y="connsiteY3"/>
              </a:cxn>
            </a:cxnLst>
            <a:rect l="l" t="t" r="r" b="b"/>
            <a:pathLst>
              <a:path w="3148013" h="4686300">
                <a:moveTo>
                  <a:pt x="0" y="0"/>
                </a:moveTo>
                <a:lnTo>
                  <a:pt x="3148013" y="0"/>
                </a:lnTo>
                <a:lnTo>
                  <a:pt x="3148013" y="4686300"/>
                </a:lnTo>
                <a:lnTo>
                  <a:pt x="0" y="4686300"/>
                </a:lnTo>
                <a:close/>
              </a:path>
            </a:pathLst>
          </a:custGeom>
        </p:spPr>
        <p:txBody>
          <a:bodyPr wrap="square" anchor="ctr">
            <a:noAutofit/>
          </a:bodyPr>
          <a:lstStyle/>
          <a:p>
            <a:endParaRPr lang="en-US" dirty="0"/>
          </a:p>
        </p:txBody>
      </p:sp>
      <p:sp>
        <p:nvSpPr>
          <p:cNvPr id="9" name="Picture Placeholder 8">
            <a:extLst>
              <a:ext uri="{FF2B5EF4-FFF2-40B4-BE49-F238E27FC236}">
                <a16:creationId xmlns:a16="http://schemas.microsoft.com/office/drawing/2014/main" id="{A93E3191-575A-4795-8CC6-2561DCED4283}"/>
              </a:ext>
            </a:extLst>
          </p:cNvPr>
          <p:cNvSpPr>
            <a:spLocks noGrp="1"/>
          </p:cNvSpPr>
          <p:nvPr>
            <p:ph type="pic" sz="quarter" idx="12"/>
          </p:nvPr>
        </p:nvSpPr>
        <p:spPr>
          <a:xfrm>
            <a:off x="8678860" y="2171700"/>
            <a:ext cx="3148013" cy="4686300"/>
          </a:xfrm>
          <a:custGeom>
            <a:avLst/>
            <a:gdLst>
              <a:gd name="connsiteX0" fmla="*/ 0 w 3148013"/>
              <a:gd name="connsiteY0" fmla="*/ 0 h 4686300"/>
              <a:gd name="connsiteX1" fmla="*/ 3148013 w 3148013"/>
              <a:gd name="connsiteY1" fmla="*/ 0 h 4686300"/>
              <a:gd name="connsiteX2" fmla="*/ 3148013 w 3148013"/>
              <a:gd name="connsiteY2" fmla="*/ 4686300 h 4686300"/>
              <a:gd name="connsiteX3" fmla="*/ 0 w 3148013"/>
              <a:gd name="connsiteY3" fmla="*/ 4686300 h 4686300"/>
            </a:gdLst>
            <a:ahLst/>
            <a:cxnLst>
              <a:cxn ang="0">
                <a:pos x="connsiteX0" y="connsiteY0"/>
              </a:cxn>
              <a:cxn ang="0">
                <a:pos x="connsiteX1" y="connsiteY1"/>
              </a:cxn>
              <a:cxn ang="0">
                <a:pos x="connsiteX2" y="connsiteY2"/>
              </a:cxn>
              <a:cxn ang="0">
                <a:pos x="connsiteX3" y="connsiteY3"/>
              </a:cxn>
            </a:cxnLst>
            <a:rect l="l" t="t" r="r" b="b"/>
            <a:pathLst>
              <a:path w="3148013" h="4686300">
                <a:moveTo>
                  <a:pt x="0" y="0"/>
                </a:moveTo>
                <a:lnTo>
                  <a:pt x="3148013" y="0"/>
                </a:lnTo>
                <a:lnTo>
                  <a:pt x="3148013" y="4686300"/>
                </a:lnTo>
                <a:lnTo>
                  <a:pt x="0" y="4686300"/>
                </a:lnTo>
                <a:close/>
              </a:path>
            </a:pathLst>
          </a:custGeom>
        </p:spPr>
        <p:txBody>
          <a:bodyPr wrap="square" anchor="ctr">
            <a:noAutofit/>
          </a:bodyPr>
          <a:lstStyle/>
          <a:p>
            <a:endParaRPr lang="en-US" dirty="0"/>
          </a:p>
        </p:txBody>
      </p:sp>
    </p:spTree>
    <p:extLst>
      <p:ext uri="{BB962C8B-B14F-4D97-AF65-F5344CB8AC3E}">
        <p14:creationId xmlns:p14="http://schemas.microsoft.com/office/powerpoint/2010/main" val="140861034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2_Full Image">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672B5569-1B5F-4A60-AEA9-7EA8CCBF3191}"/>
              </a:ext>
            </a:extLst>
          </p:cNvPr>
          <p:cNvSpPr>
            <a:spLocks noGrp="1"/>
          </p:cNvSpPr>
          <p:nvPr>
            <p:ph type="pic" sz="quarter" idx="10"/>
          </p:nvPr>
        </p:nvSpPr>
        <p:spPr>
          <a:xfrm>
            <a:off x="8696325" y="1"/>
            <a:ext cx="2990850" cy="2676525"/>
          </a:xfrm>
          <a:custGeom>
            <a:avLst/>
            <a:gdLst>
              <a:gd name="connsiteX0" fmla="*/ 0 w 2990850"/>
              <a:gd name="connsiteY0" fmla="*/ 0 h 2676525"/>
              <a:gd name="connsiteX1" fmla="*/ 2990850 w 2990850"/>
              <a:gd name="connsiteY1" fmla="*/ 0 h 2676525"/>
              <a:gd name="connsiteX2" fmla="*/ 2990850 w 2990850"/>
              <a:gd name="connsiteY2" fmla="*/ 2676525 h 2676525"/>
              <a:gd name="connsiteX3" fmla="*/ 0 w 2990850"/>
              <a:gd name="connsiteY3" fmla="*/ 2676525 h 2676525"/>
            </a:gdLst>
            <a:ahLst/>
            <a:cxnLst>
              <a:cxn ang="0">
                <a:pos x="connsiteX0" y="connsiteY0"/>
              </a:cxn>
              <a:cxn ang="0">
                <a:pos x="connsiteX1" y="connsiteY1"/>
              </a:cxn>
              <a:cxn ang="0">
                <a:pos x="connsiteX2" y="connsiteY2"/>
              </a:cxn>
              <a:cxn ang="0">
                <a:pos x="connsiteX3" y="connsiteY3"/>
              </a:cxn>
            </a:cxnLst>
            <a:rect l="l" t="t" r="r" b="b"/>
            <a:pathLst>
              <a:path w="2990850" h="2676525">
                <a:moveTo>
                  <a:pt x="0" y="0"/>
                </a:moveTo>
                <a:lnTo>
                  <a:pt x="2990850" y="0"/>
                </a:lnTo>
                <a:lnTo>
                  <a:pt x="2990850" y="2676525"/>
                </a:lnTo>
                <a:lnTo>
                  <a:pt x="0" y="2676525"/>
                </a:lnTo>
                <a:close/>
              </a:path>
            </a:pathLst>
          </a:custGeom>
        </p:spPr>
        <p:txBody>
          <a:bodyPr wrap="square" anchor="ctr">
            <a:noAutofit/>
          </a:bodyPr>
          <a:lstStyle/>
          <a:p>
            <a:endParaRPr lang="en-US" dirty="0"/>
          </a:p>
        </p:txBody>
      </p:sp>
      <p:sp>
        <p:nvSpPr>
          <p:cNvPr id="8" name="Picture Placeholder 7">
            <a:extLst>
              <a:ext uri="{FF2B5EF4-FFF2-40B4-BE49-F238E27FC236}">
                <a16:creationId xmlns:a16="http://schemas.microsoft.com/office/drawing/2014/main" id="{B3A7528B-0DCD-4909-9AD9-2B4C7DB3DD06}"/>
              </a:ext>
            </a:extLst>
          </p:cNvPr>
          <p:cNvSpPr>
            <a:spLocks noGrp="1"/>
          </p:cNvSpPr>
          <p:nvPr>
            <p:ph type="pic" sz="quarter" idx="12"/>
          </p:nvPr>
        </p:nvSpPr>
        <p:spPr>
          <a:xfrm>
            <a:off x="0" y="2295525"/>
            <a:ext cx="6096000" cy="4562475"/>
          </a:xfrm>
          <a:custGeom>
            <a:avLst/>
            <a:gdLst>
              <a:gd name="connsiteX0" fmla="*/ 0 w 6096000"/>
              <a:gd name="connsiteY0" fmla="*/ 0 h 4562475"/>
              <a:gd name="connsiteX1" fmla="*/ 6096000 w 6096000"/>
              <a:gd name="connsiteY1" fmla="*/ 0 h 4562475"/>
              <a:gd name="connsiteX2" fmla="*/ 6096000 w 6096000"/>
              <a:gd name="connsiteY2" fmla="*/ 4562475 h 4562475"/>
              <a:gd name="connsiteX3" fmla="*/ 0 w 6096000"/>
              <a:gd name="connsiteY3" fmla="*/ 4562475 h 4562475"/>
            </a:gdLst>
            <a:ahLst/>
            <a:cxnLst>
              <a:cxn ang="0">
                <a:pos x="connsiteX0" y="connsiteY0"/>
              </a:cxn>
              <a:cxn ang="0">
                <a:pos x="connsiteX1" y="connsiteY1"/>
              </a:cxn>
              <a:cxn ang="0">
                <a:pos x="connsiteX2" y="connsiteY2"/>
              </a:cxn>
              <a:cxn ang="0">
                <a:pos x="connsiteX3" y="connsiteY3"/>
              </a:cxn>
            </a:cxnLst>
            <a:rect l="l" t="t" r="r" b="b"/>
            <a:pathLst>
              <a:path w="6096000" h="4562475">
                <a:moveTo>
                  <a:pt x="0" y="0"/>
                </a:moveTo>
                <a:lnTo>
                  <a:pt x="6096000" y="0"/>
                </a:lnTo>
                <a:lnTo>
                  <a:pt x="6096000" y="4562475"/>
                </a:lnTo>
                <a:lnTo>
                  <a:pt x="0" y="4562475"/>
                </a:lnTo>
                <a:close/>
              </a:path>
            </a:pathLst>
          </a:custGeom>
        </p:spPr>
        <p:txBody>
          <a:bodyPr wrap="square" anchor="ctr">
            <a:noAutofit/>
          </a:bodyPr>
          <a:lstStyle/>
          <a:p>
            <a:endParaRPr lang="en-US" dirty="0"/>
          </a:p>
        </p:txBody>
      </p:sp>
    </p:spTree>
    <p:extLst>
      <p:ext uri="{BB962C8B-B14F-4D97-AF65-F5344CB8AC3E}">
        <p14:creationId xmlns:p14="http://schemas.microsoft.com/office/powerpoint/2010/main" val="123698275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9_Full Image">
    <p:spTree>
      <p:nvGrpSpPr>
        <p:cNvPr id="1" name=""/>
        <p:cNvGrpSpPr/>
        <p:nvPr/>
      </p:nvGrpSpPr>
      <p:grpSpPr>
        <a:xfrm>
          <a:off x="0" y="0"/>
          <a:ext cx="0" cy="0"/>
          <a:chOff x="0" y="0"/>
          <a:chExt cx="0" cy="0"/>
        </a:xfrm>
      </p:grpSpPr>
      <p:sp>
        <p:nvSpPr>
          <p:cNvPr id="4" name="Picture Placeholder 6">
            <a:extLst>
              <a:ext uri="{FF2B5EF4-FFF2-40B4-BE49-F238E27FC236}">
                <a16:creationId xmlns:a16="http://schemas.microsoft.com/office/drawing/2014/main" id="{17C316F9-C865-47A2-93BF-E8246A20A200}"/>
              </a:ext>
            </a:extLst>
          </p:cNvPr>
          <p:cNvSpPr>
            <a:spLocks noGrp="1"/>
          </p:cNvSpPr>
          <p:nvPr>
            <p:ph type="pic" sz="quarter" idx="14"/>
          </p:nvPr>
        </p:nvSpPr>
        <p:spPr>
          <a:xfrm>
            <a:off x="5334000" y="1581150"/>
            <a:ext cx="2514600" cy="5276850"/>
          </a:xfrm>
          <a:custGeom>
            <a:avLst/>
            <a:gdLst>
              <a:gd name="connsiteX0" fmla="*/ 0 w 2514600"/>
              <a:gd name="connsiteY0" fmla="*/ 0 h 5276850"/>
              <a:gd name="connsiteX1" fmla="*/ 2514600 w 2514600"/>
              <a:gd name="connsiteY1" fmla="*/ 0 h 5276850"/>
              <a:gd name="connsiteX2" fmla="*/ 2514600 w 2514600"/>
              <a:gd name="connsiteY2" fmla="*/ 5276850 h 5276850"/>
              <a:gd name="connsiteX3" fmla="*/ 0 w 2514600"/>
              <a:gd name="connsiteY3" fmla="*/ 5276850 h 5276850"/>
            </a:gdLst>
            <a:ahLst/>
            <a:cxnLst>
              <a:cxn ang="0">
                <a:pos x="connsiteX0" y="connsiteY0"/>
              </a:cxn>
              <a:cxn ang="0">
                <a:pos x="connsiteX1" y="connsiteY1"/>
              </a:cxn>
              <a:cxn ang="0">
                <a:pos x="connsiteX2" y="connsiteY2"/>
              </a:cxn>
              <a:cxn ang="0">
                <a:pos x="connsiteX3" y="connsiteY3"/>
              </a:cxn>
            </a:cxnLst>
            <a:rect l="l" t="t" r="r" b="b"/>
            <a:pathLst>
              <a:path w="2514600" h="5276850">
                <a:moveTo>
                  <a:pt x="0" y="0"/>
                </a:moveTo>
                <a:lnTo>
                  <a:pt x="2514600" y="0"/>
                </a:lnTo>
                <a:lnTo>
                  <a:pt x="2514600" y="5276850"/>
                </a:lnTo>
                <a:lnTo>
                  <a:pt x="0" y="5276850"/>
                </a:lnTo>
                <a:close/>
              </a:path>
            </a:pathLst>
          </a:custGeom>
        </p:spPr>
        <p:txBody>
          <a:bodyPr wrap="square" anchor="ctr">
            <a:noAutofit/>
          </a:bodyPr>
          <a:lstStyle/>
          <a:p>
            <a:endParaRPr lang="en-US" dirty="0"/>
          </a:p>
        </p:txBody>
      </p:sp>
    </p:spTree>
    <p:extLst>
      <p:ext uri="{BB962C8B-B14F-4D97-AF65-F5344CB8AC3E}">
        <p14:creationId xmlns:p14="http://schemas.microsoft.com/office/powerpoint/2010/main" val="206344751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41_Full Image">
    <p:spTree>
      <p:nvGrpSpPr>
        <p:cNvPr id="1" name=""/>
        <p:cNvGrpSpPr/>
        <p:nvPr/>
      </p:nvGrpSpPr>
      <p:grpSpPr>
        <a:xfrm>
          <a:off x="0" y="0"/>
          <a:ext cx="0" cy="0"/>
          <a:chOff x="0" y="0"/>
          <a:chExt cx="0" cy="0"/>
        </a:xfrm>
      </p:grpSpPr>
      <p:sp>
        <p:nvSpPr>
          <p:cNvPr id="3" name="Picture Placeholder 3">
            <a:extLst>
              <a:ext uri="{FF2B5EF4-FFF2-40B4-BE49-F238E27FC236}">
                <a16:creationId xmlns:a16="http://schemas.microsoft.com/office/drawing/2014/main" id="{E82C30EA-D74B-4505-BB35-A49D10800F22}"/>
              </a:ext>
            </a:extLst>
          </p:cNvPr>
          <p:cNvSpPr>
            <a:spLocks noGrp="1"/>
          </p:cNvSpPr>
          <p:nvPr>
            <p:ph type="pic" sz="quarter" idx="12" hasCustomPrompt="1"/>
          </p:nvPr>
        </p:nvSpPr>
        <p:spPr>
          <a:xfrm>
            <a:off x="5276850" y="1047750"/>
            <a:ext cx="3398156" cy="5048250"/>
          </a:xfrm>
          <a:custGeom>
            <a:avLst/>
            <a:gdLst>
              <a:gd name="connsiteX0" fmla="*/ 0 w 3398156"/>
              <a:gd name="connsiteY0" fmla="*/ 0 h 5048250"/>
              <a:gd name="connsiteX1" fmla="*/ 3398156 w 3398156"/>
              <a:gd name="connsiteY1" fmla="*/ 0 h 5048250"/>
              <a:gd name="connsiteX2" fmla="*/ 3398156 w 3398156"/>
              <a:gd name="connsiteY2" fmla="*/ 5048250 h 5048250"/>
              <a:gd name="connsiteX3" fmla="*/ 0 w 3398156"/>
              <a:gd name="connsiteY3" fmla="*/ 5048250 h 5048250"/>
            </a:gdLst>
            <a:ahLst/>
            <a:cxnLst>
              <a:cxn ang="0">
                <a:pos x="connsiteX0" y="connsiteY0"/>
              </a:cxn>
              <a:cxn ang="0">
                <a:pos x="connsiteX1" y="connsiteY1"/>
              </a:cxn>
              <a:cxn ang="0">
                <a:pos x="connsiteX2" y="connsiteY2"/>
              </a:cxn>
              <a:cxn ang="0">
                <a:pos x="connsiteX3" y="connsiteY3"/>
              </a:cxn>
            </a:cxnLst>
            <a:rect l="l" t="t" r="r" b="b"/>
            <a:pathLst>
              <a:path w="3398156" h="5048250">
                <a:moveTo>
                  <a:pt x="0" y="0"/>
                </a:moveTo>
                <a:lnTo>
                  <a:pt x="3398156" y="0"/>
                </a:lnTo>
                <a:lnTo>
                  <a:pt x="3398156" y="5048250"/>
                </a:lnTo>
                <a:lnTo>
                  <a:pt x="0" y="5048250"/>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Tree>
    <p:extLst>
      <p:ext uri="{BB962C8B-B14F-4D97-AF65-F5344CB8AC3E}">
        <p14:creationId xmlns:p14="http://schemas.microsoft.com/office/powerpoint/2010/main" val="38415808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42_Full Image">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BA4BD0E6-C137-4D54-8D04-BA2DD6B2005B}"/>
              </a:ext>
            </a:extLst>
          </p:cNvPr>
          <p:cNvSpPr>
            <a:spLocks noGrp="1"/>
          </p:cNvSpPr>
          <p:nvPr>
            <p:ph type="pic" sz="quarter" idx="12" hasCustomPrompt="1"/>
          </p:nvPr>
        </p:nvSpPr>
        <p:spPr>
          <a:xfrm>
            <a:off x="6915150" y="1047750"/>
            <a:ext cx="5276850" cy="5810250"/>
          </a:xfrm>
          <a:custGeom>
            <a:avLst/>
            <a:gdLst>
              <a:gd name="connsiteX0" fmla="*/ 0 w 5276850"/>
              <a:gd name="connsiteY0" fmla="*/ 0 h 5810250"/>
              <a:gd name="connsiteX1" fmla="*/ 5276850 w 5276850"/>
              <a:gd name="connsiteY1" fmla="*/ 0 h 5810250"/>
              <a:gd name="connsiteX2" fmla="*/ 5276850 w 5276850"/>
              <a:gd name="connsiteY2" fmla="*/ 5810250 h 5810250"/>
              <a:gd name="connsiteX3" fmla="*/ 0 w 5276850"/>
              <a:gd name="connsiteY3" fmla="*/ 5810250 h 5810250"/>
            </a:gdLst>
            <a:ahLst/>
            <a:cxnLst>
              <a:cxn ang="0">
                <a:pos x="connsiteX0" y="connsiteY0"/>
              </a:cxn>
              <a:cxn ang="0">
                <a:pos x="connsiteX1" y="connsiteY1"/>
              </a:cxn>
              <a:cxn ang="0">
                <a:pos x="connsiteX2" y="connsiteY2"/>
              </a:cxn>
              <a:cxn ang="0">
                <a:pos x="connsiteX3" y="connsiteY3"/>
              </a:cxn>
            </a:cxnLst>
            <a:rect l="l" t="t" r="r" b="b"/>
            <a:pathLst>
              <a:path w="5276850" h="5810250">
                <a:moveTo>
                  <a:pt x="0" y="0"/>
                </a:moveTo>
                <a:lnTo>
                  <a:pt x="5276850" y="0"/>
                </a:lnTo>
                <a:lnTo>
                  <a:pt x="5276850" y="5810250"/>
                </a:lnTo>
                <a:lnTo>
                  <a:pt x="0" y="5810250"/>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Tree>
    <p:extLst>
      <p:ext uri="{BB962C8B-B14F-4D97-AF65-F5344CB8AC3E}">
        <p14:creationId xmlns:p14="http://schemas.microsoft.com/office/powerpoint/2010/main" val="30105107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40_Full Image">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15A19EB1-85D6-44CE-B9C8-B5F53AB154F7}"/>
              </a:ext>
            </a:extLst>
          </p:cNvPr>
          <p:cNvSpPr>
            <a:spLocks noGrp="1"/>
          </p:cNvSpPr>
          <p:nvPr>
            <p:ph type="pic" sz="quarter" idx="14"/>
          </p:nvPr>
        </p:nvSpPr>
        <p:spPr>
          <a:xfrm>
            <a:off x="6078466" y="2440950"/>
            <a:ext cx="6113534" cy="3516322"/>
          </a:xfrm>
          <a:custGeom>
            <a:avLst/>
            <a:gdLst>
              <a:gd name="connsiteX0" fmla="*/ 0 w 6113534"/>
              <a:gd name="connsiteY0" fmla="*/ 0 h 3516322"/>
              <a:gd name="connsiteX1" fmla="*/ 6113534 w 6113534"/>
              <a:gd name="connsiteY1" fmla="*/ 0 h 3516322"/>
              <a:gd name="connsiteX2" fmla="*/ 6113534 w 6113534"/>
              <a:gd name="connsiteY2" fmla="*/ 3516322 h 3516322"/>
              <a:gd name="connsiteX3" fmla="*/ 0 w 6113534"/>
              <a:gd name="connsiteY3" fmla="*/ 3516322 h 3516322"/>
            </a:gdLst>
            <a:ahLst/>
            <a:cxnLst>
              <a:cxn ang="0">
                <a:pos x="connsiteX0" y="connsiteY0"/>
              </a:cxn>
              <a:cxn ang="0">
                <a:pos x="connsiteX1" y="connsiteY1"/>
              </a:cxn>
              <a:cxn ang="0">
                <a:pos x="connsiteX2" y="connsiteY2"/>
              </a:cxn>
              <a:cxn ang="0">
                <a:pos x="connsiteX3" y="connsiteY3"/>
              </a:cxn>
            </a:cxnLst>
            <a:rect l="l" t="t" r="r" b="b"/>
            <a:pathLst>
              <a:path w="6113534" h="3516322">
                <a:moveTo>
                  <a:pt x="0" y="0"/>
                </a:moveTo>
                <a:lnTo>
                  <a:pt x="6113534" y="0"/>
                </a:lnTo>
                <a:lnTo>
                  <a:pt x="6113534" y="3516322"/>
                </a:lnTo>
                <a:lnTo>
                  <a:pt x="0" y="3516322"/>
                </a:lnTo>
                <a:close/>
              </a:path>
            </a:pathLst>
          </a:custGeom>
        </p:spPr>
        <p:txBody>
          <a:bodyPr wrap="square" anchor="ctr">
            <a:noAutofit/>
          </a:bodyPr>
          <a:lstStyle/>
          <a:p>
            <a:endParaRPr lang="en-US" dirty="0"/>
          </a:p>
        </p:txBody>
      </p:sp>
    </p:spTree>
    <p:extLst>
      <p:ext uri="{BB962C8B-B14F-4D97-AF65-F5344CB8AC3E}">
        <p14:creationId xmlns:p14="http://schemas.microsoft.com/office/powerpoint/2010/main" val="311119530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36_Full Image">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FBD5FF29-05A3-46A4-8D88-3E529A876E96}"/>
              </a:ext>
            </a:extLst>
          </p:cNvPr>
          <p:cNvSpPr>
            <a:spLocks noGrp="1"/>
          </p:cNvSpPr>
          <p:nvPr>
            <p:ph type="pic" sz="quarter" idx="10"/>
          </p:nvPr>
        </p:nvSpPr>
        <p:spPr>
          <a:xfrm>
            <a:off x="7953375" y="1047751"/>
            <a:ext cx="3476625" cy="5114925"/>
          </a:xfrm>
          <a:custGeom>
            <a:avLst/>
            <a:gdLst>
              <a:gd name="connsiteX0" fmla="*/ 0 w 3476625"/>
              <a:gd name="connsiteY0" fmla="*/ 0 h 5114925"/>
              <a:gd name="connsiteX1" fmla="*/ 3476625 w 3476625"/>
              <a:gd name="connsiteY1" fmla="*/ 0 h 5114925"/>
              <a:gd name="connsiteX2" fmla="*/ 3476625 w 3476625"/>
              <a:gd name="connsiteY2" fmla="*/ 5114925 h 5114925"/>
              <a:gd name="connsiteX3" fmla="*/ 0 w 3476625"/>
              <a:gd name="connsiteY3" fmla="*/ 5114925 h 5114925"/>
            </a:gdLst>
            <a:ahLst/>
            <a:cxnLst>
              <a:cxn ang="0">
                <a:pos x="connsiteX0" y="connsiteY0"/>
              </a:cxn>
              <a:cxn ang="0">
                <a:pos x="connsiteX1" y="connsiteY1"/>
              </a:cxn>
              <a:cxn ang="0">
                <a:pos x="connsiteX2" y="connsiteY2"/>
              </a:cxn>
              <a:cxn ang="0">
                <a:pos x="connsiteX3" y="connsiteY3"/>
              </a:cxn>
            </a:cxnLst>
            <a:rect l="l" t="t" r="r" b="b"/>
            <a:pathLst>
              <a:path w="3476625" h="5114925">
                <a:moveTo>
                  <a:pt x="0" y="0"/>
                </a:moveTo>
                <a:lnTo>
                  <a:pt x="3476625" y="0"/>
                </a:lnTo>
                <a:lnTo>
                  <a:pt x="3476625" y="5114925"/>
                </a:lnTo>
                <a:lnTo>
                  <a:pt x="0" y="5114925"/>
                </a:lnTo>
                <a:close/>
              </a:path>
            </a:pathLst>
          </a:custGeom>
        </p:spPr>
        <p:txBody>
          <a:bodyPr wrap="square" anchor="ctr">
            <a:noAutofit/>
          </a:bodyPr>
          <a:lstStyle/>
          <a:p>
            <a:endParaRPr lang="en-US" dirty="0"/>
          </a:p>
        </p:txBody>
      </p:sp>
    </p:spTree>
    <p:extLst>
      <p:ext uri="{BB962C8B-B14F-4D97-AF65-F5344CB8AC3E}">
        <p14:creationId xmlns:p14="http://schemas.microsoft.com/office/powerpoint/2010/main" val="92063765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85823" y="365125"/>
            <a:ext cx="11420354" cy="596983"/>
          </a:xfrm>
          <a:prstGeom prst="rect">
            <a:avLst/>
          </a:prstGeom>
        </p:spPr>
        <p:txBody>
          <a:bodyPr vert="horz" lIns="91440" tIns="45720" rIns="91440" bIns="45720" rtlCol="0" anchor="ctr">
            <a:normAutofit/>
          </a:bodyPr>
          <a:lstStyle/>
          <a:p>
            <a:r>
              <a:rPr lang="en-US" dirty="0"/>
              <a:t>Click to edit Master title style</a:t>
            </a:r>
          </a:p>
        </p:txBody>
      </p:sp>
    </p:spTree>
    <p:extLst>
      <p:ext uri="{BB962C8B-B14F-4D97-AF65-F5344CB8AC3E}">
        <p14:creationId xmlns:p14="http://schemas.microsoft.com/office/powerpoint/2010/main" val="467622270"/>
      </p:ext>
    </p:extLst>
  </p:cSld>
  <p:clrMap bg1="lt1" tx1="dk1" bg2="lt2" tx2="dk2" accent1="accent1" accent2="accent2" accent3="accent3" accent4="accent4" accent5="accent5" accent6="accent6" hlink="hlink" folHlink="folHlink"/>
  <p:sldLayoutIdLst>
    <p:sldLayoutId id="2147483659" r:id="rId1"/>
    <p:sldLayoutId id="2147483715" r:id="rId2"/>
    <p:sldLayoutId id="2147483763" r:id="rId3"/>
    <p:sldLayoutId id="2147483764" r:id="rId4"/>
    <p:sldLayoutId id="2147483765" r:id="rId5"/>
    <p:sldLayoutId id="2147483834" r:id="rId6"/>
    <p:sldLayoutId id="2147483835" r:id="rId7"/>
    <p:sldLayoutId id="2147483827" r:id="rId8"/>
    <p:sldLayoutId id="2147483757" r:id="rId9"/>
    <p:sldLayoutId id="2147483733" r:id="rId10"/>
    <p:sldLayoutId id="2147483828" r:id="rId11"/>
    <p:sldLayoutId id="2147483829" r:id="rId12"/>
    <p:sldLayoutId id="2147483748" r:id="rId13"/>
    <p:sldLayoutId id="2147483831" r:id="rId14"/>
    <p:sldLayoutId id="2147483832" r:id="rId15"/>
    <p:sldLayoutId id="2147483740" r:id="rId16"/>
    <p:sldLayoutId id="2147483833" r:id="rId17"/>
    <p:sldLayoutId id="2147483755" r:id="rId18"/>
    <p:sldLayoutId id="2147483727" r:id="rId19"/>
    <p:sldLayoutId id="2147483766" r:id="rId20"/>
    <p:sldLayoutId id="2147483825" r:id="rId21"/>
    <p:sldLayoutId id="2147483826" r:id="rId22"/>
  </p:sldLayoutIdLst>
  <p:hf hdr="0" ftr="0" dt="0"/>
  <p:txStyles>
    <p:titleStyle>
      <a:lvl1pPr algn="ctr" defTabSz="914400" rtl="0" eaLnBrk="1" latinLnBrk="0" hangingPunct="1">
        <a:lnSpc>
          <a:spcPct val="90000"/>
        </a:lnSpc>
        <a:spcBef>
          <a:spcPct val="0"/>
        </a:spcBef>
        <a:buNone/>
        <a:defRPr sz="3500" b="1"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p:titleStyle>
    <p:bodyStyle>
      <a:lvl1pPr marL="0" indent="0" algn="ctr" defTabSz="914400" rtl="0" eaLnBrk="1" latinLnBrk="0" hangingPunct="1">
        <a:lnSpc>
          <a:spcPct val="90000"/>
        </a:lnSpc>
        <a:spcBef>
          <a:spcPts val="1000"/>
        </a:spcBef>
        <a:buFont typeface="Arial"/>
        <a:buNone/>
        <a:defRPr sz="1200" b="0" i="0" kern="1200">
          <a:solidFill>
            <a:schemeClr val="tx1"/>
          </a:solidFill>
          <a:latin typeface="Bodoni 72 Book" charset="0"/>
          <a:ea typeface="Bodoni 72 Book" charset="0"/>
          <a:cs typeface="Bodoni 72 Book" charset="0"/>
        </a:defRPr>
      </a:lvl1pPr>
      <a:lvl2pPr marL="685800" indent="-228600" algn="ctr" defTabSz="914400" rtl="0" eaLnBrk="1" latinLnBrk="0" hangingPunct="1">
        <a:lnSpc>
          <a:spcPct val="90000"/>
        </a:lnSpc>
        <a:spcBef>
          <a:spcPts val="500"/>
        </a:spcBef>
        <a:buFont typeface="Arial"/>
        <a:buChar char="•"/>
        <a:defRPr sz="2400" b="0" i="0" kern="1200">
          <a:solidFill>
            <a:schemeClr val="tx1"/>
          </a:solidFill>
          <a:latin typeface="Bodoni 72 Book" charset="0"/>
          <a:ea typeface="Bodoni 72 Book" charset="0"/>
          <a:cs typeface="Bodoni 72 Book" charset="0"/>
        </a:defRPr>
      </a:lvl2pPr>
      <a:lvl3pPr marL="1143000" indent="-228600" algn="ctr" defTabSz="914400" rtl="0" eaLnBrk="1" latinLnBrk="0" hangingPunct="1">
        <a:lnSpc>
          <a:spcPct val="90000"/>
        </a:lnSpc>
        <a:spcBef>
          <a:spcPts val="500"/>
        </a:spcBef>
        <a:buFont typeface="Arial"/>
        <a:buChar char="•"/>
        <a:defRPr sz="2000" b="0" i="0" kern="1200">
          <a:solidFill>
            <a:schemeClr val="tx1"/>
          </a:solidFill>
          <a:latin typeface="Bodoni 72 Book" charset="0"/>
          <a:ea typeface="Bodoni 72 Book" charset="0"/>
          <a:cs typeface="Bodoni 72 Book" charset="0"/>
        </a:defRPr>
      </a:lvl3pPr>
      <a:lvl4pPr marL="1600200" indent="-228600" algn="ctr" defTabSz="914400" rtl="0" eaLnBrk="1" latinLnBrk="0" hangingPunct="1">
        <a:lnSpc>
          <a:spcPct val="90000"/>
        </a:lnSpc>
        <a:spcBef>
          <a:spcPts val="500"/>
        </a:spcBef>
        <a:buFont typeface="Arial"/>
        <a:buChar char="•"/>
        <a:defRPr sz="1800" b="0" i="0" kern="1200">
          <a:solidFill>
            <a:schemeClr val="tx1"/>
          </a:solidFill>
          <a:latin typeface="Bodoni 72 Book" charset="0"/>
          <a:ea typeface="Bodoni 72 Book" charset="0"/>
          <a:cs typeface="Bodoni 72 Book" charset="0"/>
        </a:defRPr>
      </a:lvl4pPr>
      <a:lvl5pPr marL="2057400" indent="-228600" algn="ctr" defTabSz="914400" rtl="0" eaLnBrk="1" latinLnBrk="0" hangingPunct="1">
        <a:lnSpc>
          <a:spcPct val="90000"/>
        </a:lnSpc>
        <a:spcBef>
          <a:spcPts val="500"/>
        </a:spcBef>
        <a:buFont typeface="Arial"/>
        <a:buChar char="•"/>
        <a:defRPr sz="1800" b="0" i="0" kern="1200">
          <a:solidFill>
            <a:schemeClr val="tx1"/>
          </a:solidFill>
          <a:latin typeface="Bodoni 72 Book" charset="0"/>
          <a:ea typeface="Bodoni 72 Book" charset="0"/>
          <a:cs typeface="Bodoni 72 Book"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image" Target="../media/image12.jp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16.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5.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10.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chart" Target="../charts/chart3.xml"/><Relationship Id="rId1" Type="http://schemas.openxmlformats.org/officeDocument/2006/relationships/slideLayout" Target="../slideLayouts/slideLayout5.xml"/><Relationship Id="rId4" Type="http://schemas.openxmlformats.org/officeDocument/2006/relationships/chart" Target="../charts/chart5.xml"/></Relationships>
</file>

<file path=ppt/slides/_rels/slide19.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image" Target="../media/image15.jpg"/><Relationship Id="rId1" Type="http://schemas.openxmlformats.org/officeDocument/2006/relationships/slideLayout" Target="../slideLayouts/slideLayout10.xml"/><Relationship Id="rId5" Type="http://schemas.openxmlformats.org/officeDocument/2006/relationships/chart" Target="../charts/chart8.xml"/><Relationship Id="rId4" Type="http://schemas.openxmlformats.org/officeDocument/2006/relationships/chart" Target="../charts/char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0.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1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4.jpg"/><Relationship Id="rId1" Type="http://schemas.openxmlformats.org/officeDocument/2006/relationships/slideLayout" Target="../slideLayouts/slideLayout14.xml"/><Relationship Id="rId4" Type="http://schemas.openxmlformats.org/officeDocument/2006/relationships/image" Target="../media/image6.jpg"/></Relationships>
</file>

<file path=ppt/slides/_rels/slide5.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1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17.xml"/></Relationships>
</file>

<file path=ppt/slides/_rels/slide9.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1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949A56D4-E5D9-4DF7-9840-7BCCB72ACA53}"/>
              </a:ext>
            </a:extLst>
          </p:cNvPr>
          <p:cNvSpPr/>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1B683776-0EBD-422A-9E41-8733838BABA7}"/>
              </a:ext>
            </a:extLst>
          </p:cNvPr>
          <p:cNvPicPr>
            <a:picLocks noChangeAspect="1"/>
          </p:cNvPicPr>
          <p:nvPr/>
        </p:nvPicPr>
        <p:blipFill>
          <a:blip r:embed="rId2"/>
          <a:stretch>
            <a:fillRect/>
          </a:stretch>
        </p:blipFill>
        <p:spPr>
          <a:xfrm>
            <a:off x="3992673" y="3266388"/>
            <a:ext cx="4300924" cy="325224"/>
          </a:xfrm>
          <a:prstGeom prst="rect">
            <a:avLst/>
          </a:prstGeom>
        </p:spPr>
      </p:pic>
    </p:spTree>
    <p:extLst>
      <p:ext uri="{BB962C8B-B14F-4D97-AF65-F5344CB8AC3E}">
        <p14:creationId xmlns:p14="http://schemas.microsoft.com/office/powerpoint/2010/main" val="179836936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 name="Rectangle 151">
            <a:extLst>
              <a:ext uri="{FF2B5EF4-FFF2-40B4-BE49-F238E27FC236}">
                <a16:creationId xmlns:a16="http://schemas.microsoft.com/office/drawing/2014/main" id="{FE54C129-4A39-4847-BE2C-0235697D1FC5}"/>
              </a:ext>
            </a:extLst>
          </p:cNvPr>
          <p:cNvSpPr/>
          <p:nvPr/>
        </p:nvSpPr>
        <p:spPr>
          <a:xfrm>
            <a:off x="9183273" y="0"/>
            <a:ext cx="3033566" cy="6858000"/>
          </a:xfrm>
          <a:prstGeom prst="rect">
            <a:avLst/>
          </a:prstGeom>
          <a:solidFill>
            <a:schemeClr val="accent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7" name="Rectangle 166">
            <a:extLst>
              <a:ext uri="{FF2B5EF4-FFF2-40B4-BE49-F238E27FC236}">
                <a16:creationId xmlns:a16="http://schemas.microsoft.com/office/drawing/2014/main" id="{53C00B6A-5FAF-4C61-8414-6E81E87558F7}"/>
              </a:ext>
            </a:extLst>
          </p:cNvPr>
          <p:cNvSpPr/>
          <p:nvPr/>
        </p:nvSpPr>
        <p:spPr>
          <a:xfrm>
            <a:off x="6122182" y="0"/>
            <a:ext cx="3033566" cy="6858000"/>
          </a:xfrm>
          <a:prstGeom prst="rect">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8" name="Rectangle 167">
            <a:extLst>
              <a:ext uri="{FF2B5EF4-FFF2-40B4-BE49-F238E27FC236}">
                <a16:creationId xmlns:a16="http://schemas.microsoft.com/office/drawing/2014/main" id="{24C9E32A-B535-401B-92A6-45D3F238FC1A}"/>
              </a:ext>
            </a:extLst>
          </p:cNvPr>
          <p:cNvSpPr/>
          <p:nvPr/>
        </p:nvSpPr>
        <p:spPr>
          <a:xfrm>
            <a:off x="3061091" y="0"/>
            <a:ext cx="3033566" cy="6858000"/>
          </a:xfrm>
          <a:prstGeom prst="rect">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9" name="Rectangle 168">
            <a:extLst>
              <a:ext uri="{FF2B5EF4-FFF2-40B4-BE49-F238E27FC236}">
                <a16:creationId xmlns:a16="http://schemas.microsoft.com/office/drawing/2014/main" id="{AD3177D5-D5CE-4177-B535-A5E3E4E1CC93}"/>
              </a:ext>
            </a:extLst>
          </p:cNvPr>
          <p:cNvSpPr/>
          <p:nvPr/>
        </p:nvSpPr>
        <p:spPr>
          <a:xfrm>
            <a:off x="0" y="0"/>
            <a:ext cx="3033566" cy="6858000"/>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11" name="Group 10">
            <a:extLst>
              <a:ext uri="{FF2B5EF4-FFF2-40B4-BE49-F238E27FC236}">
                <a16:creationId xmlns:a16="http://schemas.microsoft.com/office/drawing/2014/main" id="{294BEF78-3B40-4DB9-8C85-5A0D23B11D04}"/>
              </a:ext>
            </a:extLst>
          </p:cNvPr>
          <p:cNvGrpSpPr/>
          <p:nvPr/>
        </p:nvGrpSpPr>
        <p:grpSpPr>
          <a:xfrm>
            <a:off x="9621061" y="462923"/>
            <a:ext cx="2193970" cy="6020649"/>
            <a:chOff x="9621061" y="462923"/>
            <a:chExt cx="2193970" cy="6020649"/>
          </a:xfrm>
        </p:grpSpPr>
        <p:grpSp>
          <p:nvGrpSpPr>
            <p:cNvPr id="153" name="Group 152">
              <a:extLst>
                <a:ext uri="{FF2B5EF4-FFF2-40B4-BE49-F238E27FC236}">
                  <a16:creationId xmlns:a16="http://schemas.microsoft.com/office/drawing/2014/main" id="{5528C4BB-87D6-4E20-B42F-76612C2E87E1}"/>
                </a:ext>
              </a:extLst>
            </p:cNvPr>
            <p:cNvGrpSpPr/>
            <p:nvPr/>
          </p:nvGrpSpPr>
          <p:grpSpPr>
            <a:xfrm>
              <a:off x="9621061" y="462923"/>
              <a:ext cx="2193970" cy="1777427"/>
              <a:chOff x="4035380" y="1108376"/>
              <a:chExt cx="2193970" cy="1777427"/>
            </a:xfrm>
          </p:grpSpPr>
          <p:sp>
            <p:nvSpPr>
              <p:cNvPr id="162" name="TextBox 161">
                <a:extLst>
                  <a:ext uri="{FF2B5EF4-FFF2-40B4-BE49-F238E27FC236}">
                    <a16:creationId xmlns:a16="http://schemas.microsoft.com/office/drawing/2014/main" id="{963C4EB5-8AA0-4930-843E-2489EDB12475}"/>
                  </a:ext>
                </a:extLst>
              </p:cNvPr>
              <p:cNvSpPr txBox="1"/>
              <p:nvPr/>
            </p:nvSpPr>
            <p:spPr>
              <a:xfrm>
                <a:off x="4718092" y="1108376"/>
                <a:ext cx="828546" cy="1569660"/>
              </a:xfrm>
              <a:prstGeom prst="rect">
                <a:avLst/>
              </a:prstGeom>
              <a:noFill/>
            </p:spPr>
            <p:txBody>
              <a:bodyPr wrap="square" rtlCol="0" anchor="ctr">
                <a:spAutoFit/>
              </a:bodyPr>
              <a:lstStyle/>
              <a:p>
                <a:r>
                  <a:rPr lang="en-US" sz="9600" spc="-100" dirty="0">
                    <a:solidFill>
                      <a:schemeClr val="bg1"/>
                    </a:solidFill>
                    <a:latin typeface="Montserrat" panose="00000500000000000000" pitchFamily="50" charset="0"/>
                    <a:ea typeface="Montserrat Black" charset="0"/>
                    <a:cs typeface="Montserrat Black" charset="0"/>
                  </a:rPr>
                  <a:t>“</a:t>
                </a:r>
                <a:endParaRPr lang="en-US" sz="9600" spc="-100" dirty="0">
                  <a:solidFill>
                    <a:schemeClr val="bg1"/>
                  </a:solidFill>
                  <a:latin typeface="Montserrat" panose="00000500000000000000" pitchFamily="50" charset="0"/>
                  <a:ea typeface="Montserrat Hairline" charset="0"/>
                  <a:cs typeface="Montserrat Hairline" charset="0"/>
                </a:endParaRPr>
              </a:p>
            </p:txBody>
          </p:sp>
          <p:sp>
            <p:nvSpPr>
              <p:cNvPr id="163" name="TextBox 162">
                <a:extLst>
                  <a:ext uri="{FF2B5EF4-FFF2-40B4-BE49-F238E27FC236}">
                    <a16:creationId xmlns:a16="http://schemas.microsoft.com/office/drawing/2014/main" id="{BF88EFF2-B873-439E-8159-429F156E6204}"/>
                  </a:ext>
                </a:extLst>
              </p:cNvPr>
              <p:cNvSpPr txBox="1"/>
              <p:nvPr/>
            </p:nvSpPr>
            <p:spPr>
              <a:xfrm>
                <a:off x="4035380" y="2170222"/>
                <a:ext cx="2193970" cy="715581"/>
              </a:xfrm>
              <a:prstGeom prst="rect">
                <a:avLst/>
              </a:prstGeom>
              <a:noFill/>
            </p:spPr>
            <p:txBody>
              <a:bodyPr wrap="square" rtlCol="0">
                <a:spAutoFit/>
              </a:bodyPr>
              <a:lstStyle/>
              <a:p>
                <a:pPr algn="ctr">
                  <a:lnSpc>
                    <a:spcPts val="1700"/>
                  </a:lnSpc>
                </a:pPr>
                <a:r>
                  <a:rPr lang="en-US" sz="700" dirty="0">
                    <a:solidFill>
                      <a:schemeClr val="bg1"/>
                    </a:solidFill>
                    <a:latin typeface="Montserrat" panose="00000500000000000000" pitchFamily="50" charset="0"/>
                    <a:ea typeface="Open Sans" panose="020B0606030504020204" pitchFamily="34" charset="0"/>
                    <a:cs typeface="Open Sans" panose="020B0606030504020204" pitchFamily="34" charset="0"/>
                  </a:rPr>
                  <a:t>Have them for one. Living grass to for</a:t>
                </a:r>
              </a:p>
              <a:p>
                <a:pPr algn="ctr">
                  <a:lnSpc>
                    <a:spcPts val="1700"/>
                  </a:lnSpc>
                </a:pPr>
                <a:r>
                  <a:rPr lang="en-US" sz="700" dirty="0">
                    <a:solidFill>
                      <a:schemeClr val="bg1"/>
                    </a:solidFill>
                    <a:latin typeface="Montserrat" panose="00000500000000000000" pitchFamily="50" charset="0"/>
                    <a:ea typeface="Open Sans" panose="020B0606030504020204" pitchFamily="34" charset="0"/>
                    <a:cs typeface="Open Sans" panose="020B0606030504020204" pitchFamily="34" charset="0"/>
                  </a:rPr>
                  <a:t>can't gathered waters had winged. Creepiest don't subdue which </a:t>
                </a:r>
                <a:r>
                  <a:rPr lang="en-US" sz="700" dirty="0" err="1">
                    <a:solidFill>
                      <a:schemeClr val="bg1"/>
                    </a:solidFill>
                    <a:latin typeface="Montserrat" panose="00000500000000000000" pitchFamily="50" charset="0"/>
                    <a:ea typeface="Open Sans" panose="020B0606030504020204" pitchFamily="34" charset="0"/>
                    <a:cs typeface="Open Sans" panose="020B0606030504020204" pitchFamily="34" charset="0"/>
                  </a:rPr>
                  <a:t>i</a:t>
                </a:r>
                <a:r>
                  <a:rPr lang="en-US" sz="700" dirty="0">
                    <a:solidFill>
                      <a:schemeClr val="bg1"/>
                    </a:solidFill>
                    <a:latin typeface="Montserrat" panose="00000500000000000000" pitchFamily="50" charset="0"/>
                    <a:ea typeface="Open Sans" panose="020B0606030504020204" pitchFamily="34" charset="0"/>
                    <a:cs typeface="Open Sans" panose="020B0606030504020204" pitchFamily="34" charset="0"/>
                  </a:rPr>
                  <a:t> two set.</a:t>
                </a:r>
              </a:p>
            </p:txBody>
          </p:sp>
          <p:sp>
            <p:nvSpPr>
              <p:cNvPr id="164" name="TextBox 163">
                <a:extLst>
                  <a:ext uri="{FF2B5EF4-FFF2-40B4-BE49-F238E27FC236}">
                    <a16:creationId xmlns:a16="http://schemas.microsoft.com/office/drawing/2014/main" id="{380C9514-6D17-4426-99E1-A3EA26615AF8}"/>
                  </a:ext>
                </a:extLst>
              </p:cNvPr>
              <p:cNvSpPr txBox="1"/>
              <p:nvPr/>
            </p:nvSpPr>
            <p:spPr>
              <a:xfrm>
                <a:off x="4451305" y="1744771"/>
                <a:ext cx="1362120" cy="507831"/>
              </a:xfrm>
              <a:prstGeom prst="rect">
                <a:avLst/>
              </a:prstGeom>
              <a:noFill/>
            </p:spPr>
            <p:txBody>
              <a:bodyPr wrap="square" rtlCol="0">
                <a:spAutoFit/>
              </a:bodyPr>
              <a:lstStyle/>
              <a:p>
                <a:pPr algn="ctr"/>
                <a:r>
                  <a:rPr lang="en-US" sz="2700" spc="300" dirty="0">
                    <a:solidFill>
                      <a:schemeClr val="bg1"/>
                    </a:solidFill>
                    <a:latin typeface="Montserrat" panose="00000500000000000000" pitchFamily="50" charset="0"/>
                    <a:ea typeface="Open Sans" panose="020B0606030504020204" pitchFamily="34" charset="0"/>
                    <a:cs typeface="Open Sans" panose="020B0606030504020204" pitchFamily="34" charset="0"/>
                  </a:rPr>
                  <a:t>8.963</a:t>
                </a:r>
              </a:p>
            </p:txBody>
          </p:sp>
        </p:grpSp>
        <p:grpSp>
          <p:nvGrpSpPr>
            <p:cNvPr id="154" name="Group 153">
              <a:extLst>
                <a:ext uri="{FF2B5EF4-FFF2-40B4-BE49-F238E27FC236}">
                  <a16:creationId xmlns:a16="http://schemas.microsoft.com/office/drawing/2014/main" id="{31B74C72-BACB-41CA-9B84-867FAE023455}"/>
                </a:ext>
              </a:extLst>
            </p:cNvPr>
            <p:cNvGrpSpPr/>
            <p:nvPr/>
          </p:nvGrpSpPr>
          <p:grpSpPr>
            <a:xfrm>
              <a:off x="9621061" y="2584534"/>
              <a:ext cx="2193970" cy="1777427"/>
              <a:chOff x="4035380" y="1108376"/>
              <a:chExt cx="2193970" cy="1777427"/>
            </a:xfrm>
          </p:grpSpPr>
          <p:sp>
            <p:nvSpPr>
              <p:cNvPr id="159" name="TextBox 158">
                <a:extLst>
                  <a:ext uri="{FF2B5EF4-FFF2-40B4-BE49-F238E27FC236}">
                    <a16:creationId xmlns:a16="http://schemas.microsoft.com/office/drawing/2014/main" id="{A2E19CC1-F969-4302-9891-E63AF23F6BD2}"/>
                  </a:ext>
                </a:extLst>
              </p:cNvPr>
              <p:cNvSpPr txBox="1"/>
              <p:nvPr/>
            </p:nvSpPr>
            <p:spPr>
              <a:xfrm>
                <a:off x="4718092" y="1108376"/>
                <a:ext cx="828546" cy="1569660"/>
              </a:xfrm>
              <a:prstGeom prst="rect">
                <a:avLst/>
              </a:prstGeom>
              <a:noFill/>
            </p:spPr>
            <p:txBody>
              <a:bodyPr wrap="square" rtlCol="0" anchor="ctr">
                <a:spAutoFit/>
              </a:bodyPr>
              <a:lstStyle/>
              <a:p>
                <a:r>
                  <a:rPr lang="en-US" sz="9600" spc="-100" dirty="0">
                    <a:solidFill>
                      <a:schemeClr val="bg1"/>
                    </a:solidFill>
                    <a:latin typeface="Montserrat" panose="00000500000000000000" pitchFamily="50" charset="0"/>
                    <a:ea typeface="Montserrat Black" charset="0"/>
                    <a:cs typeface="Montserrat Black" charset="0"/>
                  </a:rPr>
                  <a:t>“</a:t>
                </a:r>
                <a:endParaRPr lang="en-US" sz="9600" spc="-100" dirty="0">
                  <a:solidFill>
                    <a:schemeClr val="bg1"/>
                  </a:solidFill>
                  <a:latin typeface="Montserrat" panose="00000500000000000000" pitchFamily="50" charset="0"/>
                  <a:ea typeface="Montserrat Hairline" charset="0"/>
                  <a:cs typeface="Montserrat Hairline" charset="0"/>
                </a:endParaRPr>
              </a:p>
            </p:txBody>
          </p:sp>
          <p:sp>
            <p:nvSpPr>
              <p:cNvPr id="160" name="TextBox 159">
                <a:extLst>
                  <a:ext uri="{FF2B5EF4-FFF2-40B4-BE49-F238E27FC236}">
                    <a16:creationId xmlns:a16="http://schemas.microsoft.com/office/drawing/2014/main" id="{1C7816CE-0F9D-48DA-9C90-1DC1062BD680}"/>
                  </a:ext>
                </a:extLst>
              </p:cNvPr>
              <p:cNvSpPr txBox="1"/>
              <p:nvPr/>
            </p:nvSpPr>
            <p:spPr>
              <a:xfrm>
                <a:off x="4035380" y="2170222"/>
                <a:ext cx="2193970" cy="715581"/>
              </a:xfrm>
              <a:prstGeom prst="rect">
                <a:avLst/>
              </a:prstGeom>
              <a:noFill/>
            </p:spPr>
            <p:txBody>
              <a:bodyPr wrap="square" rtlCol="0">
                <a:spAutoFit/>
              </a:bodyPr>
              <a:lstStyle/>
              <a:p>
                <a:pPr algn="ctr">
                  <a:lnSpc>
                    <a:spcPts val="1700"/>
                  </a:lnSpc>
                </a:pPr>
                <a:r>
                  <a:rPr lang="en-US" sz="700" dirty="0">
                    <a:solidFill>
                      <a:schemeClr val="bg1"/>
                    </a:solidFill>
                    <a:latin typeface="Montserrat" panose="00000500000000000000" pitchFamily="50" charset="0"/>
                    <a:ea typeface="Open Sans" panose="020B0606030504020204" pitchFamily="34" charset="0"/>
                    <a:cs typeface="Open Sans" panose="020B0606030504020204" pitchFamily="34" charset="0"/>
                  </a:rPr>
                  <a:t>Have them for one. Living grass to for</a:t>
                </a:r>
              </a:p>
              <a:p>
                <a:pPr algn="ctr">
                  <a:lnSpc>
                    <a:spcPts val="1700"/>
                  </a:lnSpc>
                </a:pPr>
                <a:r>
                  <a:rPr lang="en-US" sz="700" dirty="0">
                    <a:solidFill>
                      <a:schemeClr val="bg1"/>
                    </a:solidFill>
                    <a:latin typeface="Montserrat" panose="00000500000000000000" pitchFamily="50" charset="0"/>
                    <a:ea typeface="Open Sans" panose="020B0606030504020204" pitchFamily="34" charset="0"/>
                    <a:cs typeface="Open Sans" panose="020B0606030504020204" pitchFamily="34" charset="0"/>
                  </a:rPr>
                  <a:t>can't gathered waters had winged. Creepiest don't subdue which </a:t>
                </a:r>
                <a:r>
                  <a:rPr lang="en-US" sz="700" dirty="0" err="1">
                    <a:solidFill>
                      <a:schemeClr val="bg1"/>
                    </a:solidFill>
                    <a:latin typeface="Montserrat" panose="00000500000000000000" pitchFamily="50" charset="0"/>
                    <a:ea typeface="Open Sans" panose="020B0606030504020204" pitchFamily="34" charset="0"/>
                    <a:cs typeface="Open Sans" panose="020B0606030504020204" pitchFamily="34" charset="0"/>
                  </a:rPr>
                  <a:t>i</a:t>
                </a:r>
                <a:r>
                  <a:rPr lang="en-US" sz="700" dirty="0">
                    <a:solidFill>
                      <a:schemeClr val="bg1"/>
                    </a:solidFill>
                    <a:latin typeface="Montserrat" panose="00000500000000000000" pitchFamily="50" charset="0"/>
                    <a:ea typeface="Open Sans" panose="020B0606030504020204" pitchFamily="34" charset="0"/>
                    <a:cs typeface="Open Sans" panose="020B0606030504020204" pitchFamily="34" charset="0"/>
                  </a:rPr>
                  <a:t> two set.</a:t>
                </a:r>
              </a:p>
            </p:txBody>
          </p:sp>
          <p:sp>
            <p:nvSpPr>
              <p:cNvPr id="161" name="TextBox 160">
                <a:extLst>
                  <a:ext uri="{FF2B5EF4-FFF2-40B4-BE49-F238E27FC236}">
                    <a16:creationId xmlns:a16="http://schemas.microsoft.com/office/drawing/2014/main" id="{4C3291C8-CC63-4573-8469-9523D7C4969E}"/>
                  </a:ext>
                </a:extLst>
              </p:cNvPr>
              <p:cNvSpPr txBox="1"/>
              <p:nvPr/>
            </p:nvSpPr>
            <p:spPr>
              <a:xfrm>
                <a:off x="4451305" y="1744771"/>
                <a:ext cx="1362120" cy="507831"/>
              </a:xfrm>
              <a:prstGeom prst="rect">
                <a:avLst/>
              </a:prstGeom>
              <a:noFill/>
            </p:spPr>
            <p:txBody>
              <a:bodyPr wrap="square" rtlCol="0">
                <a:spAutoFit/>
              </a:bodyPr>
              <a:lstStyle/>
              <a:p>
                <a:pPr algn="ctr"/>
                <a:r>
                  <a:rPr lang="en-US" sz="2700" spc="300" dirty="0">
                    <a:solidFill>
                      <a:schemeClr val="bg1"/>
                    </a:solidFill>
                    <a:latin typeface="Montserrat" panose="00000500000000000000" pitchFamily="50" charset="0"/>
                    <a:ea typeface="Open Sans" panose="020B0606030504020204" pitchFamily="34" charset="0"/>
                    <a:cs typeface="Open Sans" panose="020B0606030504020204" pitchFamily="34" charset="0"/>
                  </a:rPr>
                  <a:t>8.963</a:t>
                </a:r>
              </a:p>
            </p:txBody>
          </p:sp>
        </p:grpSp>
        <p:grpSp>
          <p:nvGrpSpPr>
            <p:cNvPr id="155" name="Group 154">
              <a:extLst>
                <a:ext uri="{FF2B5EF4-FFF2-40B4-BE49-F238E27FC236}">
                  <a16:creationId xmlns:a16="http://schemas.microsoft.com/office/drawing/2014/main" id="{7FD0944B-EB03-483F-B923-2A9A26F3F10C}"/>
                </a:ext>
              </a:extLst>
            </p:cNvPr>
            <p:cNvGrpSpPr/>
            <p:nvPr/>
          </p:nvGrpSpPr>
          <p:grpSpPr>
            <a:xfrm>
              <a:off x="9621061" y="4706145"/>
              <a:ext cx="2193970" cy="1777427"/>
              <a:chOff x="4035380" y="1108376"/>
              <a:chExt cx="2193970" cy="1777427"/>
            </a:xfrm>
          </p:grpSpPr>
          <p:sp>
            <p:nvSpPr>
              <p:cNvPr id="156" name="TextBox 155">
                <a:extLst>
                  <a:ext uri="{FF2B5EF4-FFF2-40B4-BE49-F238E27FC236}">
                    <a16:creationId xmlns:a16="http://schemas.microsoft.com/office/drawing/2014/main" id="{5ECCE7E6-5334-45B3-B38B-EF82D97587AF}"/>
                  </a:ext>
                </a:extLst>
              </p:cNvPr>
              <p:cNvSpPr txBox="1"/>
              <p:nvPr/>
            </p:nvSpPr>
            <p:spPr>
              <a:xfrm>
                <a:off x="4718092" y="1108376"/>
                <a:ext cx="828546" cy="1569660"/>
              </a:xfrm>
              <a:prstGeom prst="rect">
                <a:avLst/>
              </a:prstGeom>
              <a:noFill/>
            </p:spPr>
            <p:txBody>
              <a:bodyPr wrap="square" rtlCol="0" anchor="ctr">
                <a:spAutoFit/>
              </a:bodyPr>
              <a:lstStyle/>
              <a:p>
                <a:r>
                  <a:rPr lang="en-US" sz="9600" spc="-100" dirty="0">
                    <a:solidFill>
                      <a:schemeClr val="bg1"/>
                    </a:solidFill>
                    <a:latin typeface="Montserrat" panose="00000500000000000000" pitchFamily="50" charset="0"/>
                    <a:ea typeface="Montserrat Black" charset="0"/>
                    <a:cs typeface="Montserrat Black" charset="0"/>
                  </a:rPr>
                  <a:t>“</a:t>
                </a:r>
                <a:endParaRPr lang="en-US" sz="9600" spc="-100" dirty="0">
                  <a:solidFill>
                    <a:schemeClr val="bg1"/>
                  </a:solidFill>
                  <a:latin typeface="Montserrat" panose="00000500000000000000" pitchFamily="50" charset="0"/>
                  <a:ea typeface="Montserrat Hairline" charset="0"/>
                  <a:cs typeface="Montserrat Hairline" charset="0"/>
                </a:endParaRPr>
              </a:p>
            </p:txBody>
          </p:sp>
          <p:sp>
            <p:nvSpPr>
              <p:cNvPr id="157" name="TextBox 156">
                <a:extLst>
                  <a:ext uri="{FF2B5EF4-FFF2-40B4-BE49-F238E27FC236}">
                    <a16:creationId xmlns:a16="http://schemas.microsoft.com/office/drawing/2014/main" id="{79475BB8-6A4A-4D88-BA97-7D88C1C5162D}"/>
                  </a:ext>
                </a:extLst>
              </p:cNvPr>
              <p:cNvSpPr txBox="1"/>
              <p:nvPr/>
            </p:nvSpPr>
            <p:spPr>
              <a:xfrm>
                <a:off x="4035380" y="2170222"/>
                <a:ext cx="2193970" cy="715581"/>
              </a:xfrm>
              <a:prstGeom prst="rect">
                <a:avLst/>
              </a:prstGeom>
              <a:noFill/>
            </p:spPr>
            <p:txBody>
              <a:bodyPr wrap="square" rtlCol="0">
                <a:spAutoFit/>
              </a:bodyPr>
              <a:lstStyle/>
              <a:p>
                <a:pPr algn="ctr">
                  <a:lnSpc>
                    <a:spcPts val="1700"/>
                  </a:lnSpc>
                </a:pPr>
                <a:r>
                  <a:rPr lang="en-US" sz="700" dirty="0">
                    <a:solidFill>
                      <a:schemeClr val="bg1"/>
                    </a:solidFill>
                    <a:latin typeface="Montserrat" panose="00000500000000000000" pitchFamily="50" charset="0"/>
                    <a:ea typeface="Open Sans" panose="020B0606030504020204" pitchFamily="34" charset="0"/>
                    <a:cs typeface="Open Sans" panose="020B0606030504020204" pitchFamily="34" charset="0"/>
                  </a:rPr>
                  <a:t>Have them for one. Living grass to for</a:t>
                </a:r>
              </a:p>
              <a:p>
                <a:pPr algn="ctr">
                  <a:lnSpc>
                    <a:spcPts val="1700"/>
                  </a:lnSpc>
                </a:pPr>
                <a:r>
                  <a:rPr lang="en-US" sz="700" dirty="0">
                    <a:solidFill>
                      <a:schemeClr val="bg1"/>
                    </a:solidFill>
                    <a:latin typeface="Montserrat" panose="00000500000000000000" pitchFamily="50" charset="0"/>
                    <a:ea typeface="Open Sans" panose="020B0606030504020204" pitchFamily="34" charset="0"/>
                    <a:cs typeface="Open Sans" panose="020B0606030504020204" pitchFamily="34" charset="0"/>
                  </a:rPr>
                  <a:t>can't gathered waters had winged. Creepiest don't subdue which </a:t>
                </a:r>
                <a:r>
                  <a:rPr lang="en-US" sz="700" dirty="0" err="1">
                    <a:solidFill>
                      <a:schemeClr val="bg1"/>
                    </a:solidFill>
                    <a:latin typeface="Montserrat" panose="00000500000000000000" pitchFamily="50" charset="0"/>
                    <a:ea typeface="Open Sans" panose="020B0606030504020204" pitchFamily="34" charset="0"/>
                    <a:cs typeface="Open Sans" panose="020B0606030504020204" pitchFamily="34" charset="0"/>
                  </a:rPr>
                  <a:t>i</a:t>
                </a:r>
                <a:r>
                  <a:rPr lang="en-US" sz="700" dirty="0">
                    <a:solidFill>
                      <a:schemeClr val="bg1"/>
                    </a:solidFill>
                    <a:latin typeface="Montserrat" panose="00000500000000000000" pitchFamily="50" charset="0"/>
                    <a:ea typeface="Open Sans" panose="020B0606030504020204" pitchFamily="34" charset="0"/>
                    <a:cs typeface="Open Sans" panose="020B0606030504020204" pitchFamily="34" charset="0"/>
                  </a:rPr>
                  <a:t> two set.</a:t>
                </a:r>
              </a:p>
            </p:txBody>
          </p:sp>
          <p:sp>
            <p:nvSpPr>
              <p:cNvPr id="158" name="TextBox 157">
                <a:extLst>
                  <a:ext uri="{FF2B5EF4-FFF2-40B4-BE49-F238E27FC236}">
                    <a16:creationId xmlns:a16="http://schemas.microsoft.com/office/drawing/2014/main" id="{90A2BC2D-3FD1-48BC-81EC-ADD321108108}"/>
                  </a:ext>
                </a:extLst>
              </p:cNvPr>
              <p:cNvSpPr txBox="1"/>
              <p:nvPr/>
            </p:nvSpPr>
            <p:spPr>
              <a:xfrm>
                <a:off x="4451305" y="1744771"/>
                <a:ext cx="1362120" cy="507831"/>
              </a:xfrm>
              <a:prstGeom prst="rect">
                <a:avLst/>
              </a:prstGeom>
              <a:noFill/>
            </p:spPr>
            <p:txBody>
              <a:bodyPr wrap="square" rtlCol="0">
                <a:spAutoFit/>
              </a:bodyPr>
              <a:lstStyle/>
              <a:p>
                <a:pPr algn="ctr"/>
                <a:r>
                  <a:rPr lang="en-US" sz="2700" spc="300" dirty="0">
                    <a:solidFill>
                      <a:schemeClr val="bg1"/>
                    </a:solidFill>
                    <a:latin typeface="Montserrat" panose="00000500000000000000" pitchFamily="50" charset="0"/>
                    <a:ea typeface="Open Sans" panose="020B0606030504020204" pitchFamily="34" charset="0"/>
                    <a:cs typeface="Open Sans" panose="020B0606030504020204" pitchFamily="34" charset="0"/>
                  </a:rPr>
                  <a:t>8.963</a:t>
                </a:r>
              </a:p>
            </p:txBody>
          </p:sp>
        </p:grpSp>
      </p:grpSp>
      <p:grpSp>
        <p:nvGrpSpPr>
          <p:cNvPr id="170" name="Group 169">
            <a:extLst>
              <a:ext uri="{FF2B5EF4-FFF2-40B4-BE49-F238E27FC236}">
                <a16:creationId xmlns:a16="http://schemas.microsoft.com/office/drawing/2014/main" id="{E01A6434-5B45-48D9-B14E-BE0C72A17634}"/>
              </a:ext>
            </a:extLst>
          </p:cNvPr>
          <p:cNvGrpSpPr/>
          <p:nvPr/>
        </p:nvGrpSpPr>
        <p:grpSpPr>
          <a:xfrm>
            <a:off x="6532445" y="462923"/>
            <a:ext cx="2193970" cy="6020649"/>
            <a:chOff x="9621061" y="462923"/>
            <a:chExt cx="2193970" cy="6020649"/>
          </a:xfrm>
        </p:grpSpPr>
        <p:grpSp>
          <p:nvGrpSpPr>
            <p:cNvPr id="171" name="Group 170">
              <a:extLst>
                <a:ext uri="{FF2B5EF4-FFF2-40B4-BE49-F238E27FC236}">
                  <a16:creationId xmlns:a16="http://schemas.microsoft.com/office/drawing/2014/main" id="{9F024C1C-61FB-4501-8678-72D157E8719D}"/>
                </a:ext>
              </a:extLst>
            </p:cNvPr>
            <p:cNvGrpSpPr/>
            <p:nvPr/>
          </p:nvGrpSpPr>
          <p:grpSpPr>
            <a:xfrm>
              <a:off x="9621061" y="462923"/>
              <a:ext cx="2193970" cy="1777427"/>
              <a:chOff x="4035380" y="1108376"/>
              <a:chExt cx="2193970" cy="1777427"/>
            </a:xfrm>
          </p:grpSpPr>
          <p:sp>
            <p:nvSpPr>
              <p:cNvPr id="180" name="TextBox 179">
                <a:extLst>
                  <a:ext uri="{FF2B5EF4-FFF2-40B4-BE49-F238E27FC236}">
                    <a16:creationId xmlns:a16="http://schemas.microsoft.com/office/drawing/2014/main" id="{E540013C-DF5C-4702-9E16-06608F13FBD5}"/>
                  </a:ext>
                </a:extLst>
              </p:cNvPr>
              <p:cNvSpPr txBox="1"/>
              <p:nvPr/>
            </p:nvSpPr>
            <p:spPr>
              <a:xfrm>
                <a:off x="4718092" y="1108376"/>
                <a:ext cx="828546" cy="1569660"/>
              </a:xfrm>
              <a:prstGeom prst="rect">
                <a:avLst/>
              </a:prstGeom>
              <a:noFill/>
            </p:spPr>
            <p:txBody>
              <a:bodyPr wrap="square" rtlCol="0" anchor="ctr">
                <a:spAutoFit/>
              </a:bodyPr>
              <a:lstStyle/>
              <a:p>
                <a:r>
                  <a:rPr lang="en-US" sz="9600" spc="-100" dirty="0">
                    <a:solidFill>
                      <a:schemeClr val="bg1"/>
                    </a:solidFill>
                    <a:latin typeface="Montserrat" panose="00000500000000000000" pitchFamily="50" charset="0"/>
                    <a:ea typeface="Montserrat Black" charset="0"/>
                    <a:cs typeface="Montserrat Black" charset="0"/>
                  </a:rPr>
                  <a:t>“</a:t>
                </a:r>
                <a:endParaRPr lang="en-US" sz="9600" spc="-100" dirty="0">
                  <a:solidFill>
                    <a:schemeClr val="bg1"/>
                  </a:solidFill>
                  <a:latin typeface="Montserrat" panose="00000500000000000000" pitchFamily="50" charset="0"/>
                  <a:ea typeface="Montserrat Hairline" charset="0"/>
                  <a:cs typeface="Montserrat Hairline" charset="0"/>
                </a:endParaRPr>
              </a:p>
            </p:txBody>
          </p:sp>
          <p:sp>
            <p:nvSpPr>
              <p:cNvPr id="181" name="TextBox 180">
                <a:extLst>
                  <a:ext uri="{FF2B5EF4-FFF2-40B4-BE49-F238E27FC236}">
                    <a16:creationId xmlns:a16="http://schemas.microsoft.com/office/drawing/2014/main" id="{CF70C54D-DE1A-4B02-9732-B4330B96DD00}"/>
                  </a:ext>
                </a:extLst>
              </p:cNvPr>
              <p:cNvSpPr txBox="1"/>
              <p:nvPr/>
            </p:nvSpPr>
            <p:spPr>
              <a:xfrm>
                <a:off x="4035380" y="2170222"/>
                <a:ext cx="2193970" cy="715581"/>
              </a:xfrm>
              <a:prstGeom prst="rect">
                <a:avLst/>
              </a:prstGeom>
              <a:noFill/>
            </p:spPr>
            <p:txBody>
              <a:bodyPr wrap="square" rtlCol="0">
                <a:spAutoFit/>
              </a:bodyPr>
              <a:lstStyle/>
              <a:p>
                <a:pPr algn="ctr">
                  <a:lnSpc>
                    <a:spcPts val="1700"/>
                  </a:lnSpc>
                </a:pPr>
                <a:r>
                  <a:rPr lang="en-US" sz="700" dirty="0">
                    <a:solidFill>
                      <a:schemeClr val="bg1"/>
                    </a:solidFill>
                    <a:latin typeface="Montserrat" panose="00000500000000000000" pitchFamily="50" charset="0"/>
                    <a:ea typeface="Open Sans" panose="020B0606030504020204" pitchFamily="34" charset="0"/>
                    <a:cs typeface="Open Sans" panose="020B0606030504020204" pitchFamily="34" charset="0"/>
                  </a:rPr>
                  <a:t>Have them for one. Living grass to for</a:t>
                </a:r>
              </a:p>
              <a:p>
                <a:pPr algn="ctr">
                  <a:lnSpc>
                    <a:spcPts val="1700"/>
                  </a:lnSpc>
                </a:pPr>
                <a:r>
                  <a:rPr lang="en-US" sz="700" dirty="0">
                    <a:solidFill>
                      <a:schemeClr val="bg1"/>
                    </a:solidFill>
                    <a:latin typeface="Montserrat" panose="00000500000000000000" pitchFamily="50" charset="0"/>
                    <a:ea typeface="Open Sans" panose="020B0606030504020204" pitchFamily="34" charset="0"/>
                    <a:cs typeface="Open Sans" panose="020B0606030504020204" pitchFamily="34" charset="0"/>
                  </a:rPr>
                  <a:t>can't gathered waters had winged. Creepiest don't subdue which </a:t>
                </a:r>
                <a:r>
                  <a:rPr lang="en-US" sz="700" dirty="0" err="1">
                    <a:solidFill>
                      <a:schemeClr val="bg1"/>
                    </a:solidFill>
                    <a:latin typeface="Montserrat" panose="00000500000000000000" pitchFamily="50" charset="0"/>
                    <a:ea typeface="Open Sans" panose="020B0606030504020204" pitchFamily="34" charset="0"/>
                    <a:cs typeface="Open Sans" panose="020B0606030504020204" pitchFamily="34" charset="0"/>
                  </a:rPr>
                  <a:t>i</a:t>
                </a:r>
                <a:r>
                  <a:rPr lang="en-US" sz="700" dirty="0">
                    <a:solidFill>
                      <a:schemeClr val="bg1"/>
                    </a:solidFill>
                    <a:latin typeface="Montserrat" panose="00000500000000000000" pitchFamily="50" charset="0"/>
                    <a:ea typeface="Open Sans" panose="020B0606030504020204" pitchFamily="34" charset="0"/>
                    <a:cs typeface="Open Sans" panose="020B0606030504020204" pitchFamily="34" charset="0"/>
                  </a:rPr>
                  <a:t> two set.</a:t>
                </a:r>
              </a:p>
            </p:txBody>
          </p:sp>
          <p:sp>
            <p:nvSpPr>
              <p:cNvPr id="182" name="TextBox 181">
                <a:extLst>
                  <a:ext uri="{FF2B5EF4-FFF2-40B4-BE49-F238E27FC236}">
                    <a16:creationId xmlns:a16="http://schemas.microsoft.com/office/drawing/2014/main" id="{A935DE5C-883B-449B-92AC-324F394DFAB0}"/>
                  </a:ext>
                </a:extLst>
              </p:cNvPr>
              <p:cNvSpPr txBox="1"/>
              <p:nvPr/>
            </p:nvSpPr>
            <p:spPr>
              <a:xfrm>
                <a:off x="4451305" y="1744771"/>
                <a:ext cx="1362120" cy="507831"/>
              </a:xfrm>
              <a:prstGeom prst="rect">
                <a:avLst/>
              </a:prstGeom>
              <a:noFill/>
            </p:spPr>
            <p:txBody>
              <a:bodyPr wrap="square" rtlCol="0">
                <a:spAutoFit/>
              </a:bodyPr>
              <a:lstStyle/>
              <a:p>
                <a:pPr algn="ctr"/>
                <a:r>
                  <a:rPr lang="en-US" sz="2700" spc="300" dirty="0">
                    <a:solidFill>
                      <a:schemeClr val="bg1"/>
                    </a:solidFill>
                    <a:latin typeface="Montserrat" panose="00000500000000000000" pitchFamily="50" charset="0"/>
                    <a:ea typeface="Open Sans" panose="020B0606030504020204" pitchFamily="34" charset="0"/>
                    <a:cs typeface="Open Sans" panose="020B0606030504020204" pitchFamily="34" charset="0"/>
                  </a:rPr>
                  <a:t>8.963</a:t>
                </a:r>
              </a:p>
            </p:txBody>
          </p:sp>
        </p:grpSp>
        <p:grpSp>
          <p:nvGrpSpPr>
            <p:cNvPr id="172" name="Group 171">
              <a:extLst>
                <a:ext uri="{FF2B5EF4-FFF2-40B4-BE49-F238E27FC236}">
                  <a16:creationId xmlns:a16="http://schemas.microsoft.com/office/drawing/2014/main" id="{3DFE2F5F-5C49-4577-8BAB-48C593895050}"/>
                </a:ext>
              </a:extLst>
            </p:cNvPr>
            <p:cNvGrpSpPr/>
            <p:nvPr/>
          </p:nvGrpSpPr>
          <p:grpSpPr>
            <a:xfrm>
              <a:off x="9621061" y="2584534"/>
              <a:ext cx="2193970" cy="1777427"/>
              <a:chOff x="4035380" y="1108376"/>
              <a:chExt cx="2193970" cy="1777427"/>
            </a:xfrm>
          </p:grpSpPr>
          <p:sp>
            <p:nvSpPr>
              <p:cNvPr id="177" name="TextBox 176">
                <a:extLst>
                  <a:ext uri="{FF2B5EF4-FFF2-40B4-BE49-F238E27FC236}">
                    <a16:creationId xmlns:a16="http://schemas.microsoft.com/office/drawing/2014/main" id="{0427966A-6E6D-46F1-AD00-ED1F1FE0CA14}"/>
                  </a:ext>
                </a:extLst>
              </p:cNvPr>
              <p:cNvSpPr txBox="1"/>
              <p:nvPr/>
            </p:nvSpPr>
            <p:spPr>
              <a:xfrm>
                <a:off x="4718092" y="1108376"/>
                <a:ext cx="828546" cy="1569660"/>
              </a:xfrm>
              <a:prstGeom prst="rect">
                <a:avLst/>
              </a:prstGeom>
              <a:noFill/>
            </p:spPr>
            <p:txBody>
              <a:bodyPr wrap="square" rtlCol="0" anchor="ctr">
                <a:spAutoFit/>
              </a:bodyPr>
              <a:lstStyle/>
              <a:p>
                <a:r>
                  <a:rPr lang="en-US" sz="9600" spc="-100" dirty="0">
                    <a:solidFill>
                      <a:schemeClr val="bg1"/>
                    </a:solidFill>
                    <a:latin typeface="Montserrat" panose="00000500000000000000" pitchFamily="50" charset="0"/>
                    <a:ea typeface="Montserrat Black" charset="0"/>
                    <a:cs typeface="Montserrat Black" charset="0"/>
                  </a:rPr>
                  <a:t>“</a:t>
                </a:r>
                <a:endParaRPr lang="en-US" sz="9600" spc="-100" dirty="0">
                  <a:solidFill>
                    <a:schemeClr val="bg1"/>
                  </a:solidFill>
                  <a:latin typeface="Montserrat" panose="00000500000000000000" pitchFamily="50" charset="0"/>
                  <a:ea typeface="Montserrat Hairline" charset="0"/>
                  <a:cs typeface="Montserrat Hairline" charset="0"/>
                </a:endParaRPr>
              </a:p>
            </p:txBody>
          </p:sp>
          <p:sp>
            <p:nvSpPr>
              <p:cNvPr id="178" name="TextBox 177">
                <a:extLst>
                  <a:ext uri="{FF2B5EF4-FFF2-40B4-BE49-F238E27FC236}">
                    <a16:creationId xmlns:a16="http://schemas.microsoft.com/office/drawing/2014/main" id="{9EA8D2BB-9665-4ADD-9760-1F9610C33E23}"/>
                  </a:ext>
                </a:extLst>
              </p:cNvPr>
              <p:cNvSpPr txBox="1"/>
              <p:nvPr/>
            </p:nvSpPr>
            <p:spPr>
              <a:xfrm>
                <a:off x="4035380" y="2170222"/>
                <a:ext cx="2193970" cy="715581"/>
              </a:xfrm>
              <a:prstGeom prst="rect">
                <a:avLst/>
              </a:prstGeom>
              <a:noFill/>
            </p:spPr>
            <p:txBody>
              <a:bodyPr wrap="square" rtlCol="0">
                <a:spAutoFit/>
              </a:bodyPr>
              <a:lstStyle/>
              <a:p>
                <a:pPr algn="ctr">
                  <a:lnSpc>
                    <a:spcPts val="1700"/>
                  </a:lnSpc>
                </a:pPr>
                <a:r>
                  <a:rPr lang="en-US" sz="700" dirty="0">
                    <a:solidFill>
                      <a:schemeClr val="bg1"/>
                    </a:solidFill>
                    <a:latin typeface="Montserrat" panose="00000500000000000000" pitchFamily="50" charset="0"/>
                    <a:ea typeface="Open Sans" panose="020B0606030504020204" pitchFamily="34" charset="0"/>
                    <a:cs typeface="Open Sans" panose="020B0606030504020204" pitchFamily="34" charset="0"/>
                  </a:rPr>
                  <a:t>Have them for one. Living grass to for</a:t>
                </a:r>
              </a:p>
              <a:p>
                <a:pPr algn="ctr">
                  <a:lnSpc>
                    <a:spcPts val="1700"/>
                  </a:lnSpc>
                </a:pPr>
                <a:r>
                  <a:rPr lang="en-US" sz="700" dirty="0">
                    <a:solidFill>
                      <a:schemeClr val="bg1"/>
                    </a:solidFill>
                    <a:latin typeface="Montserrat" panose="00000500000000000000" pitchFamily="50" charset="0"/>
                    <a:ea typeface="Open Sans" panose="020B0606030504020204" pitchFamily="34" charset="0"/>
                    <a:cs typeface="Open Sans" panose="020B0606030504020204" pitchFamily="34" charset="0"/>
                  </a:rPr>
                  <a:t>can't gathered waters had winged. Creepiest don't subdue which </a:t>
                </a:r>
                <a:r>
                  <a:rPr lang="en-US" sz="700" dirty="0" err="1">
                    <a:solidFill>
                      <a:schemeClr val="bg1"/>
                    </a:solidFill>
                    <a:latin typeface="Montserrat" panose="00000500000000000000" pitchFamily="50" charset="0"/>
                    <a:ea typeface="Open Sans" panose="020B0606030504020204" pitchFamily="34" charset="0"/>
                    <a:cs typeface="Open Sans" panose="020B0606030504020204" pitchFamily="34" charset="0"/>
                  </a:rPr>
                  <a:t>i</a:t>
                </a:r>
                <a:r>
                  <a:rPr lang="en-US" sz="700" dirty="0">
                    <a:solidFill>
                      <a:schemeClr val="bg1"/>
                    </a:solidFill>
                    <a:latin typeface="Montserrat" panose="00000500000000000000" pitchFamily="50" charset="0"/>
                    <a:ea typeface="Open Sans" panose="020B0606030504020204" pitchFamily="34" charset="0"/>
                    <a:cs typeface="Open Sans" panose="020B0606030504020204" pitchFamily="34" charset="0"/>
                  </a:rPr>
                  <a:t> two set.</a:t>
                </a:r>
              </a:p>
            </p:txBody>
          </p:sp>
          <p:sp>
            <p:nvSpPr>
              <p:cNvPr id="179" name="TextBox 178">
                <a:extLst>
                  <a:ext uri="{FF2B5EF4-FFF2-40B4-BE49-F238E27FC236}">
                    <a16:creationId xmlns:a16="http://schemas.microsoft.com/office/drawing/2014/main" id="{ACD02DB0-3E41-4C26-AD04-ECF48F1B5D4C}"/>
                  </a:ext>
                </a:extLst>
              </p:cNvPr>
              <p:cNvSpPr txBox="1"/>
              <p:nvPr/>
            </p:nvSpPr>
            <p:spPr>
              <a:xfrm>
                <a:off x="4451305" y="1744771"/>
                <a:ext cx="1362120" cy="507831"/>
              </a:xfrm>
              <a:prstGeom prst="rect">
                <a:avLst/>
              </a:prstGeom>
              <a:noFill/>
            </p:spPr>
            <p:txBody>
              <a:bodyPr wrap="square" rtlCol="0">
                <a:spAutoFit/>
              </a:bodyPr>
              <a:lstStyle/>
              <a:p>
                <a:pPr algn="ctr"/>
                <a:r>
                  <a:rPr lang="en-US" sz="2700" spc="300" dirty="0">
                    <a:solidFill>
                      <a:schemeClr val="bg1"/>
                    </a:solidFill>
                    <a:latin typeface="Montserrat" panose="00000500000000000000" pitchFamily="50" charset="0"/>
                    <a:ea typeface="Open Sans" panose="020B0606030504020204" pitchFamily="34" charset="0"/>
                    <a:cs typeface="Open Sans" panose="020B0606030504020204" pitchFamily="34" charset="0"/>
                  </a:rPr>
                  <a:t>8.963</a:t>
                </a:r>
              </a:p>
            </p:txBody>
          </p:sp>
        </p:grpSp>
        <p:grpSp>
          <p:nvGrpSpPr>
            <p:cNvPr id="173" name="Group 172">
              <a:extLst>
                <a:ext uri="{FF2B5EF4-FFF2-40B4-BE49-F238E27FC236}">
                  <a16:creationId xmlns:a16="http://schemas.microsoft.com/office/drawing/2014/main" id="{1D70A223-4965-4178-9C6C-EF12390EE96D}"/>
                </a:ext>
              </a:extLst>
            </p:cNvPr>
            <p:cNvGrpSpPr/>
            <p:nvPr/>
          </p:nvGrpSpPr>
          <p:grpSpPr>
            <a:xfrm>
              <a:off x="9621061" y="4706145"/>
              <a:ext cx="2193970" cy="1777427"/>
              <a:chOff x="4035380" y="1108376"/>
              <a:chExt cx="2193970" cy="1777427"/>
            </a:xfrm>
          </p:grpSpPr>
          <p:sp>
            <p:nvSpPr>
              <p:cNvPr id="174" name="TextBox 173">
                <a:extLst>
                  <a:ext uri="{FF2B5EF4-FFF2-40B4-BE49-F238E27FC236}">
                    <a16:creationId xmlns:a16="http://schemas.microsoft.com/office/drawing/2014/main" id="{41994E4C-8CB5-4014-B779-9B07A0F75E9A}"/>
                  </a:ext>
                </a:extLst>
              </p:cNvPr>
              <p:cNvSpPr txBox="1"/>
              <p:nvPr/>
            </p:nvSpPr>
            <p:spPr>
              <a:xfrm>
                <a:off x="4718092" y="1108376"/>
                <a:ext cx="828546" cy="1569660"/>
              </a:xfrm>
              <a:prstGeom prst="rect">
                <a:avLst/>
              </a:prstGeom>
              <a:noFill/>
            </p:spPr>
            <p:txBody>
              <a:bodyPr wrap="square" rtlCol="0" anchor="ctr">
                <a:spAutoFit/>
              </a:bodyPr>
              <a:lstStyle/>
              <a:p>
                <a:r>
                  <a:rPr lang="en-US" sz="9600" spc="-100" dirty="0">
                    <a:solidFill>
                      <a:schemeClr val="bg1"/>
                    </a:solidFill>
                    <a:latin typeface="Montserrat" panose="00000500000000000000" pitchFamily="50" charset="0"/>
                    <a:ea typeface="Montserrat Black" charset="0"/>
                    <a:cs typeface="Montserrat Black" charset="0"/>
                  </a:rPr>
                  <a:t>“</a:t>
                </a:r>
                <a:endParaRPr lang="en-US" sz="9600" spc="-100" dirty="0">
                  <a:solidFill>
                    <a:schemeClr val="bg1"/>
                  </a:solidFill>
                  <a:latin typeface="Montserrat" panose="00000500000000000000" pitchFamily="50" charset="0"/>
                  <a:ea typeface="Montserrat Hairline" charset="0"/>
                  <a:cs typeface="Montserrat Hairline" charset="0"/>
                </a:endParaRPr>
              </a:p>
            </p:txBody>
          </p:sp>
          <p:sp>
            <p:nvSpPr>
              <p:cNvPr id="175" name="TextBox 174">
                <a:extLst>
                  <a:ext uri="{FF2B5EF4-FFF2-40B4-BE49-F238E27FC236}">
                    <a16:creationId xmlns:a16="http://schemas.microsoft.com/office/drawing/2014/main" id="{3176CAB3-C3DE-4EBE-8C3C-6CD75056D05A}"/>
                  </a:ext>
                </a:extLst>
              </p:cNvPr>
              <p:cNvSpPr txBox="1"/>
              <p:nvPr/>
            </p:nvSpPr>
            <p:spPr>
              <a:xfrm>
                <a:off x="4035380" y="2170222"/>
                <a:ext cx="2193970" cy="715581"/>
              </a:xfrm>
              <a:prstGeom prst="rect">
                <a:avLst/>
              </a:prstGeom>
              <a:noFill/>
            </p:spPr>
            <p:txBody>
              <a:bodyPr wrap="square" rtlCol="0">
                <a:spAutoFit/>
              </a:bodyPr>
              <a:lstStyle/>
              <a:p>
                <a:pPr algn="ctr">
                  <a:lnSpc>
                    <a:spcPts val="1700"/>
                  </a:lnSpc>
                </a:pPr>
                <a:r>
                  <a:rPr lang="en-US" sz="700" dirty="0">
                    <a:solidFill>
                      <a:schemeClr val="bg1"/>
                    </a:solidFill>
                    <a:latin typeface="Montserrat" panose="00000500000000000000" pitchFamily="50" charset="0"/>
                    <a:ea typeface="Open Sans" panose="020B0606030504020204" pitchFamily="34" charset="0"/>
                    <a:cs typeface="Open Sans" panose="020B0606030504020204" pitchFamily="34" charset="0"/>
                  </a:rPr>
                  <a:t>Have them for one. Living grass to for</a:t>
                </a:r>
              </a:p>
              <a:p>
                <a:pPr algn="ctr">
                  <a:lnSpc>
                    <a:spcPts val="1700"/>
                  </a:lnSpc>
                </a:pPr>
                <a:r>
                  <a:rPr lang="en-US" sz="700" dirty="0">
                    <a:solidFill>
                      <a:schemeClr val="bg1"/>
                    </a:solidFill>
                    <a:latin typeface="Montserrat" panose="00000500000000000000" pitchFamily="50" charset="0"/>
                    <a:ea typeface="Open Sans" panose="020B0606030504020204" pitchFamily="34" charset="0"/>
                    <a:cs typeface="Open Sans" panose="020B0606030504020204" pitchFamily="34" charset="0"/>
                  </a:rPr>
                  <a:t>can't gathered waters had winged. Creepiest don't subdue which </a:t>
                </a:r>
                <a:r>
                  <a:rPr lang="en-US" sz="700" dirty="0" err="1">
                    <a:solidFill>
                      <a:schemeClr val="bg1"/>
                    </a:solidFill>
                    <a:latin typeface="Montserrat" panose="00000500000000000000" pitchFamily="50" charset="0"/>
                    <a:ea typeface="Open Sans" panose="020B0606030504020204" pitchFamily="34" charset="0"/>
                    <a:cs typeface="Open Sans" panose="020B0606030504020204" pitchFamily="34" charset="0"/>
                  </a:rPr>
                  <a:t>i</a:t>
                </a:r>
                <a:r>
                  <a:rPr lang="en-US" sz="700" dirty="0">
                    <a:solidFill>
                      <a:schemeClr val="bg1"/>
                    </a:solidFill>
                    <a:latin typeface="Montserrat" panose="00000500000000000000" pitchFamily="50" charset="0"/>
                    <a:ea typeface="Open Sans" panose="020B0606030504020204" pitchFamily="34" charset="0"/>
                    <a:cs typeface="Open Sans" panose="020B0606030504020204" pitchFamily="34" charset="0"/>
                  </a:rPr>
                  <a:t> two set.</a:t>
                </a:r>
              </a:p>
            </p:txBody>
          </p:sp>
          <p:sp>
            <p:nvSpPr>
              <p:cNvPr id="176" name="TextBox 175">
                <a:extLst>
                  <a:ext uri="{FF2B5EF4-FFF2-40B4-BE49-F238E27FC236}">
                    <a16:creationId xmlns:a16="http://schemas.microsoft.com/office/drawing/2014/main" id="{1935FF6A-0812-41A9-8250-425E16B75B92}"/>
                  </a:ext>
                </a:extLst>
              </p:cNvPr>
              <p:cNvSpPr txBox="1"/>
              <p:nvPr/>
            </p:nvSpPr>
            <p:spPr>
              <a:xfrm>
                <a:off x="4451305" y="1744771"/>
                <a:ext cx="1362120" cy="507831"/>
              </a:xfrm>
              <a:prstGeom prst="rect">
                <a:avLst/>
              </a:prstGeom>
              <a:noFill/>
            </p:spPr>
            <p:txBody>
              <a:bodyPr wrap="square" rtlCol="0">
                <a:spAutoFit/>
              </a:bodyPr>
              <a:lstStyle/>
              <a:p>
                <a:pPr algn="ctr"/>
                <a:r>
                  <a:rPr lang="en-US" sz="2700" spc="300" dirty="0">
                    <a:solidFill>
                      <a:schemeClr val="bg1"/>
                    </a:solidFill>
                    <a:latin typeface="Montserrat" panose="00000500000000000000" pitchFamily="50" charset="0"/>
                    <a:ea typeface="Open Sans" panose="020B0606030504020204" pitchFamily="34" charset="0"/>
                    <a:cs typeface="Open Sans" panose="020B0606030504020204" pitchFamily="34" charset="0"/>
                  </a:rPr>
                  <a:t>8.963</a:t>
                </a:r>
              </a:p>
            </p:txBody>
          </p:sp>
        </p:grpSp>
      </p:grpSp>
      <p:grpSp>
        <p:nvGrpSpPr>
          <p:cNvPr id="183" name="Group 182">
            <a:extLst>
              <a:ext uri="{FF2B5EF4-FFF2-40B4-BE49-F238E27FC236}">
                <a16:creationId xmlns:a16="http://schemas.microsoft.com/office/drawing/2014/main" id="{57EE6136-0036-4787-88E6-521871D0716C}"/>
              </a:ext>
            </a:extLst>
          </p:cNvPr>
          <p:cNvGrpSpPr/>
          <p:nvPr/>
        </p:nvGrpSpPr>
        <p:grpSpPr>
          <a:xfrm>
            <a:off x="3465679" y="462923"/>
            <a:ext cx="2193970" cy="6020649"/>
            <a:chOff x="9621061" y="462923"/>
            <a:chExt cx="2193970" cy="6020649"/>
          </a:xfrm>
        </p:grpSpPr>
        <p:grpSp>
          <p:nvGrpSpPr>
            <p:cNvPr id="184" name="Group 183">
              <a:extLst>
                <a:ext uri="{FF2B5EF4-FFF2-40B4-BE49-F238E27FC236}">
                  <a16:creationId xmlns:a16="http://schemas.microsoft.com/office/drawing/2014/main" id="{A3C1C545-45F0-46B6-BF45-0AB52C093D3E}"/>
                </a:ext>
              </a:extLst>
            </p:cNvPr>
            <p:cNvGrpSpPr/>
            <p:nvPr/>
          </p:nvGrpSpPr>
          <p:grpSpPr>
            <a:xfrm>
              <a:off x="9621061" y="462923"/>
              <a:ext cx="2193970" cy="1777427"/>
              <a:chOff x="4035380" y="1108376"/>
              <a:chExt cx="2193970" cy="1777427"/>
            </a:xfrm>
          </p:grpSpPr>
          <p:sp>
            <p:nvSpPr>
              <p:cNvPr id="193" name="TextBox 192">
                <a:extLst>
                  <a:ext uri="{FF2B5EF4-FFF2-40B4-BE49-F238E27FC236}">
                    <a16:creationId xmlns:a16="http://schemas.microsoft.com/office/drawing/2014/main" id="{0B0D13E0-5A4A-4E13-B1EC-0B224A6EB0E4}"/>
                  </a:ext>
                </a:extLst>
              </p:cNvPr>
              <p:cNvSpPr txBox="1"/>
              <p:nvPr/>
            </p:nvSpPr>
            <p:spPr>
              <a:xfrm>
                <a:off x="4718092" y="1108376"/>
                <a:ext cx="828546" cy="1569660"/>
              </a:xfrm>
              <a:prstGeom prst="rect">
                <a:avLst/>
              </a:prstGeom>
              <a:noFill/>
            </p:spPr>
            <p:txBody>
              <a:bodyPr wrap="square" rtlCol="0" anchor="ctr">
                <a:spAutoFit/>
              </a:bodyPr>
              <a:lstStyle/>
              <a:p>
                <a:r>
                  <a:rPr lang="en-US" sz="9600" spc="-100" dirty="0">
                    <a:solidFill>
                      <a:schemeClr val="bg1"/>
                    </a:solidFill>
                    <a:latin typeface="Montserrat" panose="00000500000000000000" pitchFamily="50" charset="0"/>
                    <a:ea typeface="Montserrat Black" charset="0"/>
                    <a:cs typeface="Montserrat Black" charset="0"/>
                  </a:rPr>
                  <a:t>“</a:t>
                </a:r>
                <a:endParaRPr lang="en-US" sz="9600" spc="-100" dirty="0">
                  <a:solidFill>
                    <a:schemeClr val="bg1"/>
                  </a:solidFill>
                  <a:latin typeface="Montserrat" panose="00000500000000000000" pitchFamily="50" charset="0"/>
                  <a:ea typeface="Montserrat Hairline" charset="0"/>
                  <a:cs typeface="Montserrat Hairline" charset="0"/>
                </a:endParaRPr>
              </a:p>
            </p:txBody>
          </p:sp>
          <p:sp>
            <p:nvSpPr>
              <p:cNvPr id="194" name="TextBox 193">
                <a:extLst>
                  <a:ext uri="{FF2B5EF4-FFF2-40B4-BE49-F238E27FC236}">
                    <a16:creationId xmlns:a16="http://schemas.microsoft.com/office/drawing/2014/main" id="{5DD4BFBE-9D59-469A-AD50-CE7409F13D52}"/>
                  </a:ext>
                </a:extLst>
              </p:cNvPr>
              <p:cNvSpPr txBox="1"/>
              <p:nvPr/>
            </p:nvSpPr>
            <p:spPr>
              <a:xfrm>
                <a:off x="4035380" y="2170222"/>
                <a:ext cx="2193970" cy="715581"/>
              </a:xfrm>
              <a:prstGeom prst="rect">
                <a:avLst/>
              </a:prstGeom>
              <a:noFill/>
            </p:spPr>
            <p:txBody>
              <a:bodyPr wrap="square" rtlCol="0">
                <a:spAutoFit/>
              </a:bodyPr>
              <a:lstStyle/>
              <a:p>
                <a:pPr algn="ctr">
                  <a:lnSpc>
                    <a:spcPts val="1700"/>
                  </a:lnSpc>
                </a:pPr>
                <a:r>
                  <a:rPr lang="en-US" sz="700" dirty="0">
                    <a:solidFill>
                      <a:schemeClr val="bg1"/>
                    </a:solidFill>
                    <a:latin typeface="Montserrat" panose="00000500000000000000" pitchFamily="50" charset="0"/>
                    <a:ea typeface="Open Sans" panose="020B0606030504020204" pitchFamily="34" charset="0"/>
                    <a:cs typeface="Open Sans" panose="020B0606030504020204" pitchFamily="34" charset="0"/>
                  </a:rPr>
                  <a:t>Have them for one. Living grass to for</a:t>
                </a:r>
              </a:p>
              <a:p>
                <a:pPr algn="ctr">
                  <a:lnSpc>
                    <a:spcPts val="1700"/>
                  </a:lnSpc>
                </a:pPr>
                <a:r>
                  <a:rPr lang="en-US" sz="700" dirty="0">
                    <a:solidFill>
                      <a:schemeClr val="bg1"/>
                    </a:solidFill>
                    <a:latin typeface="Montserrat" panose="00000500000000000000" pitchFamily="50" charset="0"/>
                    <a:ea typeface="Open Sans" panose="020B0606030504020204" pitchFamily="34" charset="0"/>
                    <a:cs typeface="Open Sans" panose="020B0606030504020204" pitchFamily="34" charset="0"/>
                  </a:rPr>
                  <a:t>can't gathered waters had winged. Creepiest don't subdue which </a:t>
                </a:r>
                <a:r>
                  <a:rPr lang="en-US" sz="700" dirty="0" err="1">
                    <a:solidFill>
                      <a:schemeClr val="bg1"/>
                    </a:solidFill>
                    <a:latin typeface="Montserrat" panose="00000500000000000000" pitchFamily="50" charset="0"/>
                    <a:ea typeface="Open Sans" panose="020B0606030504020204" pitchFamily="34" charset="0"/>
                    <a:cs typeface="Open Sans" panose="020B0606030504020204" pitchFamily="34" charset="0"/>
                  </a:rPr>
                  <a:t>i</a:t>
                </a:r>
                <a:r>
                  <a:rPr lang="en-US" sz="700" dirty="0">
                    <a:solidFill>
                      <a:schemeClr val="bg1"/>
                    </a:solidFill>
                    <a:latin typeface="Montserrat" panose="00000500000000000000" pitchFamily="50" charset="0"/>
                    <a:ea typeface="Open Sans" panose="020B0606030504020204" pitchFamily="34" charset="0"/>
                    <a:cs typeface="Open Sans" panose="020B0606030504020204" pitchFamily="34" charset="0"/>
                  </a:rPr>
                  <a:t> two set.</a:t>
                </a:r>
              </a:p>
            </p:txBody>
          </p:sp>
          <p:sp>
            <p:nvSpPr>
              <p:cNvPr id="195" name="TextBox 194">
                <a:extLst>
                  <a:ext uri="{FF2B5EF4-FFF2-40B4-BE49-F238E27FC236}">
                    <a16:creationId xmlns:a16="http://schemas.microsoft.com/office/drawing/2014/main" id="{A041BD44-9103-4190-BA12-D9645511F358}"/>
                  </a:ext>
                </a:extLst>
              </p:cNvPr>
              <p:cNvSpPr txBox="1"/>
              <p:nvPr/>
            </p:nvSpPr>
            <p:spPr>
              <a:xfrm>
                <a:off x="4451305" y="1744771"/>
                <a:ext cx="1362120" cy="507831"/>
              </a:xfrm>
              <a:prstGeom prst="rect">
                <a:avLst/>
              </a:prstGeom>
              <a:noFill/>
            </p:spPr>
            <p:txBody>
              <a:bodyPr wrap="square" rtlCol="0">
                <a:spAutoFit/>
              </a:bodyPr>
              <a:lstStyle/>
              <a:p>
                <a:pPr algn="ctr"/>
                <a:r>
                  <a:rPr lang="en-US" sz="2700" spc="300" dirty="0">
                    <a:solidFill>
                      <a:schemeClr val="bg1"/>
                    </a:solidFill>
                    <a:latin typeface="Montserrat" panose="00000500000000000000" pitchFamily="50" charset="0"/>
                    <a:ea typeface="Open Sans" panose="020B0606030504020204" pitchFamily="34" charset="0"/>
                    <a:cs typeface="Open Sans" panose="020B0606030504020204" pitchFamily="34" charset="0"/>
                  </a:rPr>
                  <a:t>8.963</a:t>
                </a:r>
              </a:p>
            </p:txBody>
          </p:sp>
        </p:grpSp>
        <p:grpSp>
          <p:nvGrpSpPr>
            <p:cNvPr id="185" name="Group 184">
              <a:extLst>
                <a:ext uri="{FF2B5EF4-FFF2-40B4-BE49-F238E27FC236}">
                  <a16:creationId xmlns:a16="http://schemas.microsoft.com/office/drawing/2014/main" id="{765452CB-18FB-4A36-92B7-409603947B9A}"/>
                </a:ext>
              </a:extLst>
            </p:cNvPr>
            <p:cNvGrpSpPr/>
            <p:nvPr/>
          </p:nvGrpSpPr>
          <p:grpSpPr>
            <a:xfrm>
              <a:off x="9621061" y="2584534"/>
              <a:ext cx="2193970" cy="1777427"/>
              <a:chOff x="4035380" y="1108376"/>
              <a:chExt cx="2193970" cy="1777427"/>
            </a:xfrm>
          </p:grpSpPr>
          <p:sp>
            <p:nvSpPr>
              <p:cNvPr id="190" name="TextBox 189">
                <a:extLst>
                  <a:ext uri="{FF2B5EF4-FFF2-40B4-BE49-F238E27FC236}">
                    <a16:creationId xmlns:a16="http://schemas.microsoft.com/office/drawing/2014/main" id="{676D9F7B-A8EE-49FF-A491-B518F99F3353}"/>
                  </a:ext>
                </a:extLst>
              </p:cNvPr>
              <p:cNvSpPr txBox="1"/>
              <p:nvPr/>
            </p:nvSpPr>
            <p:spPr>
              <a:xfrm>
                <a:off x="4718092" y="1108376"/>
                <a:ext cx="828546" cy="1569660"/>
              </a:xfrm>
              <a:prstGeom prst="rect">
                <a:avLst/>
              </a:prstGeom>
              <a:noFill/>
            </p:spPr>
            <p:txBody>
              <a:bodyPr wrap="square" rtlCol="0" anchor="ctr">
                <a:spAutoFit/>
              </a:bodyPr>
              <a:lstStyle/>
              <a:p>
                <a:r>
                  <a:rPr lang="en-US" sz="9600" spc="-100" dirty="0">
                    <a:solidFill>
                      <a:schemeClr val="bg1"/>
                    </a:solidFill>
                    <a:latin typeface="Montserrat" panose="00000500000000000000" pitchFamily="50" charset="0"/>
                    <a:ea typeface="Montserrat Black" charset="0"/>
                    <a:cs typeface="Montserrat Black" charset="0"/>
                  </a:rPr>
                  <a:t>“</a:t>
                </a:r>
                <a:endParaRPr lang="en-US" sz="9600" spc="-100" dirty="0">
                  <a:solidFill>
                    <a:schemeClr val="bg1"/>
                  </a:solidFill>
                  <a:latin typeface="Montserrat" panose="00000500000000000000" pitchFamily="50" charset="0"/>
                  <a:ea typeface="Montserrat Hairline" charset="0"/>
                  <a:cs typeface="Montserrat Hairline" charset="0"/>
                </a:endParaRPr>
              </a:p>
            </p:txBody>
          </p:sp>
          <p:sp>
            <p:nvSpPr>
              <p:cNvPr id="191" name="TextBox 190">
                <a:extLst>
                  <a:ext uri="{FF2B5EF4-FFF2-40B4-BE49-F238E27FC236}">
                    <a16:creationId xmlns:a16="http://schemas.microsoft.com/office/drawing/2014/main" id="{13240E61-5697-4AC2-BAC8-6CA3F140132F}"/>
                  </a:ext>
                </a:extLst>
              </p:cNvPr>
              <p:cNvSpPr txBox="1"/>
              <p:nvPr/>
            </p:nvSpPr>
            <p:spPr>
              <a:xfrm>
                <a:off x="4035380" y="2170222"/>
                <a:ext cx="2193970" cy="715581"/>
              </a:xfrm>
              <a:prstGeom prst="rect">
                <a:avLst/>
              </a:prstGeom>
              <a:noFill/>
            </p:spPr>
            <p:txBody>
              <a:bodyPr wrap="square" rtlCol="0">
                <a:spAutoFit/>
              </a:bodyPr>
              <a:lstStyle/>
              <a:p>
                <a:pPr algn="ctr">
                  <a:lnSpc>
                    <a:spcPts val="1700"/>
                  </a:lnSpc>
                </a:pPr>
                <a:r>
                  <a:rPr lang="en-US" sz="700" dirty="0">
                    <a:solidFill>
                      <a:schemeClr val="bg1"/>
                    </a:solidFill>
                    <a:latin typeface="Montserrat" panose="00000500000000000000" pitchFamily="50" charset="0"/>
                    <a:ea typeface="Open Sans" panose="020B0606030504020204" pitchFamily="34" charset="0"/>
                    <a:cs typeface="Open Sans" panose="020B0606030504020204" pitchFamily="34" charset="0"/>
                  </a:rPr>
                  <a:t>Have them for one. Living grass to for</a:t>
                </a:r>
              </a:p>
              <a:p>
                <a:pPr algn="ctr">
                  <a:lnSpc>
                    <a:spcPts val="1700"/>
                  </a:lnSpc>
                </a:pPr>
                <a:r>
                  <a:rPr lang="en-US" sz="700" dirty="0">
                    <a:solidFill>
                      <a:schemeClr val="bg1"/>
                    </a:solidFill>
                    <a:latin typeface="Montserrat" panose="00000500000000000000" pitchFamily="50" charset="0"/>
                    <a:ea typeface="Open Sans" panose="020B0606030504020204" pitchFamily="34" charset="0"/>
                    <a:cs typeface="Open Sans" panose="020B0606030504020204" pitchFamily="34" charset="0"/>
                  </a:rPr>
                  <a:t>can't gathered waters had winged. Creepiest don't subdue which </a:t>
                </a:r>
                <a:r>
                  <a:rPr lang="en-US" sz="700" dirty="0" err="1">
                    <a:solidFill>
                      <a:schemeClr val="bg1"/>
                    </a:solidFill>
                    <a:latin typeface="Montserrat" panose="00000500000000000000" pitchFamily="50" charset="0"/>
                    <a:ea typeface="Open Sans" panose="020B0606030504020204" pitchFamily="34" charset="0"/>
                    <a:cs typeface="Open Sans" panose="020B0606030504020204" pitchFamily="34" charset="0"/>
                  </a:rPr>
                  <a:t>i</a:t>
                </a:r>
                <a:r>
                  <a:rPr lang="en-US" sz="700" dirty="0">
                    <a:solidFill>
                      <a:schemeClr val="bg1"/>
                    </a:solidFill>
                    <a:latin typeface="Montserrat" panose="00000500000000000000" pitchFamily="50" charset="0"/>
                    <a:ea typeface="Open Sans" panose="020B0606030504020204" pitchFamily="34" charset="0"/>
                    <a:cs typeface="Open Sans" panose="020B0606030504020204" pitchFamily="34" charset="0"/>
                  </a:rPr>
                  <a:t> two set.</a:t>
                </a:r>
              </a:p>
            </p:txBody>
          </p:sp>
          <p:sp>
            <p:nvSpPr>
              <p:cNvPr id="192" name="TextBox 191">
                <a:extLst>
                  <a:ext uri="{FF2B5EF4-FFF2-40B4-BE49-F238E27FC236}">
                    <a16:creationId xmlns:a16="http://schemas.microsoft.com/office/drawing/2014/main" id="{E4DB7AAF-8B93-4C3D-A3D2-018562B71703}"/>
                  </a:ext>
                </a:extLst>
              </p:cNvPr>
              <p:cNvSpPr txBox="1"/>
              <p:nvPr/>
            </p:nvSpPr>
            <p:spPr>
              <a:xfrm>
                <a:off x="4451305" y="1744771"/>
                <a:ext cx="1362120" cy="507831"/>
              </a:xfrm>
              <a:prstGeom prst="rect">
                <a:avLst/>
              </a:prstGeom>
              <a:noFill/>
            </p:spPr>
            <p:txBody>
              <a:bodyPr wrap="square" rtlCol="0">
                <a:spAutoFit/>
              </a:bodyPr>
              <a:lstStyle/>
              <a:p>
                <a:pPr algn="ctr"/>
                <a:r>
                  <a:rPr lang="en-US" sz="2700" spc="300" dirty="0">
                    <a:solidFill>
                      <a:schemeClr val="bg1"/>
                    </a:solidFill>
                    <a:latin typeface="Montserrat" panose="00000500000000000000" pitchFamily="50" charset="0"/>
                    <a:ea typeface="Open Sans" panose="020B0606030504020204" pitchFamily="34" charset="0"/>
                    <a:cs typeface="Open Sans" panose="020B0606030504020204" pitchFamily="34" charset="0"/>
                  </a:rPr>
                  <a:t>8.963</a:t>
                </a:r>
              </a:p>
            </p:txBody>
          </p:sp>
        </p:grpSp>
        <p:grpSp>
          <p:nvGrpSpPr>
            <p:cNvPr id="186" name="Group 185">
              <a:extLst>
                <a:ext uri="{FF2B5EF4-FFF2-40B4-BE49-F238E27FC236}">
                  <a16:creationId xmlns:a16="http://schemas.microsoft.com/office/drawing/2014/main" id="{EA90A3BC-DD86-4BD1-865C-5AC480FEC8AA}"/>
                </a:ext>
              </a:extLst>
            </p:cNvPr>
            <p:cNvGrpSpPr/>
            <p:nvPr/>
          </p:nvGrpSpPr>
          <p:grpSpPr>
            <a:xfrm>
              <a:off x="9621061" y="4706145"/>
              <a:ext cx="2193970" cy="1777427"/>
              <a:chOff x="4035380" y="1108376"/>
              <a:chExt cx="2193970" cy="1777427"/>
            </a:xfrm>
          </p:grpSpPr>
          <p:sp>
            <p:nvSpPr>
              <p:cNvPr id="187" name="TextBox 186">
                <a:extLst>
                  <a:ext uri="{FF2B5EF4-FFF2-40B4-BE49-F238E27FC236}">
                    <a16:creationId xmlns:a16="http://schemas.microsoft.com/office/drawing/2014/main" id="{C8656637-2AD9-4F17-BE4C-5CE0CAEC9532}"/>
                  </a:ext>
                </a:extLst>
              </p:cNvPr>
              <p:cNvSpPr txBox="1"/>
              <p:nvPr/>
            </p:nvSpPr>
            <p:spPr>
              <a:xfrm>
                <a:off x="4718092" y="1108376"/>
                <a:ext cx="828546" cy="1569660"/>
              </a:xfrm>
              <a:prstGeom prst="rect">
                <a:avLst/>
              </a:prstGeom>
              <a:noFill/>
            </p:spPr>
            <p:txBody>
              <a:bodyPr wrap="square" rtlCol="0" anchor="ctr">
                <a:spAutoFit/>
              </a:bodyPr>
              <a:lstStyle/>
              <a:p>
                <a:r>
                  <a:rPr lang="en-US" sz="9600" spc="-100" dirty="0">
                    <a:solidFill>
                      <a:schemeClr val="bg1"/>
                    </a:solidFill>
                    <a:latin typeface="Montserrat" panose="00000500000000000000" pitchFamily="50" charset="0"/>
                    <a:ea typeface="Montserrat Black" charset="0"/>
                    <a:cs typeface="Montserrat Black" charset="0"/>
                  </a:rPr>
                  <a:t>“</a:t>
                </a:r>
                <a:endParaRPr lang="en-US" sz="9600" spc="-100" dirty="0">
                  <a:solidFill>
                    <a:schemeClr val="bg1"/>
                  </a:solidFill>
                  <a:latin typeface="Montserrat" panose="00000500000000000000" pitchFamily="50" charset="0"/>
                  <a:ea typeface="Montserrat Hairline" charset="0"/>
                  <a:cs typeface="Montserrat Hairline" charset="0"/>
                </a:endParaRPr>
              </a:p>
            </p:txBody>
          </p:sp>
          <p:sp>
            <p:nvSpPr>
              <p:cNvPr id="188" name="TextBox 187">
                <a:extLst>
                  <a:ext uri="{FF2B5EF4-FFF2-40B4-BE49-F238E27FC236}">
                    <a16:creationId xmlns:a16="http://schemas.microsoft.com/office/drawing/2014/main" id="{3AE7257F-1836-4319-B112-9598AEDC66FF}"/>
                  </a:ext>
                </a:extLst>
              </p:cNvPr>
              <p:cNvSpPr txBox="1"/>
              <p:nvPr/>
            </p:nvSpPr>
            <p:spPr>
              <a:xfrm>
                <a:off x="4035380" y="2170222"/>
                <a:ext cx="2193970" cy="715581"/>
              </a:xfrm>
              <a:prstGeom prst="rect">
                <a:avLst/>
              </a:prstGeom>
              <a:noFill/>
            </p:spPr>
            <p:txBody>
              <a:bodyPr wrap="square" rtlCol="0">
                <a:spAutoFit/>
              </a:bodyPr>
              <a:lstStyle/>
              <a:p>
                <a:pPr algn="ctr">
                  <a:lnSpc>
                    <a:spcPts val="1700"/>
                  </a:lnSpc>
                </a:pPr>
                <a:r>
                  <a:rPr lang="en-US" sz="700" dirty="0">
                    <a:solidFill>
                      <a:schemeClr val="bg1"/>
                    </a:solidFill>
                    <a:latin typeface="Montserrat" panose="00000500000000000000" pitchFamily="50" charset="0"/>
                    <a:ea typeface="Open Sans" panose="020B0606030504020204" pitchFamily="34" charset="0"/>
                    <a:cs typeface="Open Sans" panose="020B0606030504020204" pitchFamily="34" charset="0"/>
                  </a:rPr>
                  <a:t>Have them for one. Living grass to for</a:t>
                </a:r>
              </a:p>
              <a:p>
                <a:pPr algn="ctr">
                  <a:lnSpc>
                    <a:spcPts val="1700"/>
                  </a:lnSpc>
                </a:pPr>
                <a:r>
                  <a:rPr lang="en-US" sz="700" dirty="0">
                    <a:solidFill>
                      <a:schemeClr val="bg1"/>
                    </a:solidFill>
                    <a:latin typeface="Montserrat" panose="00000500000000000000" pitchFamily="50" charset="0"/>
                    <a:ea typeface="Open Sans" panose="020B0606030504020204" pitchFamily="34" charset="0"/>
                    <a:cs typeface="Open Sans" panose="020B0606030504020204" pitchFamily="34" charset="0"/>
                  </a:rPr>
                  <a:t>can't gathered waters had winged. Creepiest don't subdue which </a:t>
                </a:r>
                <a:r>
                  <a:rPr lang="en-US" sz="700" dirty="0" err="1">
                    <a:solidFill>
                      <a:schemeClr val="bg1"/>
                    </a:solidFill>
                    <a:latin typeface="Montserrat" panose="00000500000000000000" pitchFamily="50" charset="0"/>
                    <a:ea typeface="Open Sans" panose="020B0606030504020204" pitchFamily="34" charset="0"/>
                    <a:cs typeface="Open Sans" panose="020B0606030504020204" pitchFamily="34" charset="0"/>
                  </a:rPr>
                  <a:t>i</a:t>
                </a:r>
                <a:r>
                  <a:rPr lang="en-US" sz="700" dirty="0">
                    <a:solidFill>
                      <a:schemeClr val="bg1"/>
                    </a:solidFill>
                    <a:latin typeface="Montserrat" panose="00000500000000000000" pitchFamily="50" charset="0"/>
                    <a:ea typeface="Open Sans" panose="020B0606030504020204" pitchFamily="34" charset="0"/>
                    <a:cs typeface="Open Sans" panose="020B0606030504020204" pitchFamily="34" charset="0"/>
                  </a:rPr>
                  <a:t> two set.</a:t>
                </a:r>
              </a:p>
            </p:txBody>
          </p:sp>
          <p:sp>
            <p:nvSpPr>
              <p:cNvPr id="189" name="TextBox 188">
                <a:extLst>
                  <a:ext uri="{FF2B5EF4-FFF2-40B4-BE49-F238E27FC236}">
                    <a16:creationId xmlns:a16="http://schemas.microsoft.com/office/drawing/2014/main" id="{9A05AA9A-6E4E-4C42-A7BB-0F1CE43CBFBF}"/>
                  </a:ext>
                </a:extLst>
              </p:cNvPr>
              <p:cNvSpPr txBox="1"/>
              <p:nvPr/>
            </p:nvSpPr>
            <p:spPr>
              <a:xfrm>
                <a:off x="4451305" y="1744771"/>
                <a:ext cx="1362120" cy="507831"/>
              </a:xfrm>
              <a:prstGeom prst="rect">
                <a:avLst/>
              </a:prstGeom>
              <a:noFill/>
            </p:spPr>
            <p:txBody>
              <a:bodyPr wrap="square" rtlCol="0">
                <a:spAutoFit/>
              </a:bodyPr>
              <a:lstStyle/>
              <a:p>
                <a:pPr algn="ctr"/>
                <a:r>
                  <a:rPr lang="en-US" sz="2700" spc="300" dirty="0">
                    <a:solidFill>
                      <a:schemeClr val="bg1"/>
                    </a:solidFill>
                    <a:latin typeface="Montserrat" panose="00000500000000000000" pitchFamily="50" charset="0"/>
                    <a:ea typeface="Open Sans" panose="020B0606030504020204" pitchFamily="34" charset="0"/>
                    <a:cs typeface="Open Sans" panose="020B0606030504020204" pitchFamily="34" charset="0"/>
                  </a:rPr>
                  <a:t>8.963</a:t>
                </a:r>
              </a:p>
            </p:txBody>
          </p:sp>
        </p:grpSp>
      </p:grpSp>
      <p:grpSp>
        <p:nvGrpSpPr>
          <p:cNvPr id="196" name="Group 195">
            <a:extLst>
              <a:ext uri="{FF2B5EF4-FFF2-40B4-BE49-F238E27FC236}">
                <a16:creationId xmlns:a16="http://schemas.microsoft.com/office/drawing/2014/main" id="{236A72A3-D418-4558-90A2-EF6B9AB6CC3A}"/>
              </a:ext>
            </a:extLst>
          </p:cNvPr>
          <p:cNvGrpSpPr/>
          <p:nvPr/>
        </p:nvGrpSpPr>
        <p:grpSpPr>
          <a:xfrm>
            <a:off x="419798" y="462923"/>
            <a:ext cx="2193970" cy="6020649"/>
            <a:chOff x="9621061" y="462923"/>
            <a:chExt cx="2193970" cy="6020649"/>
          </a:xfrm>
        </p:grpSpPr>
        <p:grpSp>
          <p:nvGrpSpPr>
            <p:cNvPr id="197" name="Group 196">
              <a:extLst>
                <a:ext uri="{FF2B5EF4-FFF2-40B4-BE49-F238E27FC236}">
                  <a16:creationId xmlns:a16="http://schemas.microsoft.com/office/drawing/2014/main" id="{CD78A50D-87D6-4221-AC40-919C2BA44757}"/>
                </a:ext>
              </a:extLst>
            </p:cNvPr>
            <p:cNvGrpSpPr/>
            <p:nvPr/>
          </p:nvGrpSpPr>
          <p:grpSpPr>
            <a:xfrm>
              <a:off x="9621061" y="462923"/>
              <a:ext cx="2193970" cy="1777427"/>
              <a:chOff x="4035380" y="1108376"/>
              <a:chExt cx="2193970" cy="1777427"/>
            </a:xfrm>
          </p:grpSpPr>
          <p:sp>
            <p:nvSpPr>
              <p:cNvPr id="206" name="TextBox 205">
                <a:extLst>
                  <a:ext uri="{FF2B5EF4-FFF2-40B4-BE49-F238E27FC236}">
                    <a16:creationId xmlns:a16="http://schemas.microsoft.com/office/drawing/2014/main" id="{A32C654E-E330-4F9F-9B08-065979644686}"/>
                  </a:ext>
                </a:extLst>
              </p:cNvPr>
              <p:cNvSpPr txBox="1"/>
              <p:nvPr/>
            </p:nvSpPr>
            <p:spPr>
              <a:xfrm>
                <a:off x="4718092" y="1108376"/>
                <a:ext cx="828546" cy="1569660"/>
              </a:xfrm>
              <a:prstGeom prst="rect">
                <a:avLst/>
              </a:prstGeom>
              <a:noFill/>
            </p:spPr>
            <p:txBody>
              <a:bodyPr wrap="square" rtlCol="0" anchor="ctr">
                <a:spAutoFit/>
              </a:bodyPr>
              <a:lstStyle/>
              <a:p>
                <a:r>
                  <a:rPr lang="en-US" sz="9600" spc="-100" dirty="0">
                    <a:solidFill>
                      <a:schemeClr val="bg1"/>
                    </a:solidFill>
                    <a:latin typeface="Montserrat" panose="00000500000000000000" pitchFamily="50" charset="0"/>
                    <a:ea typeface="Montserrat Black" charset="0"/>
                    <a:cs typeface="Montserrat Black" charset="0"/>
                  </a:rPr>
                  <a:t>“</a:t>
                </a:r>
                <a:endParaRPr lang="en-US" sz="9600" spc="-100" dirty="0">
                  <a:solidFill>
                    <a:schemeClr val="bg1"/>
                  </a:solidFill>
                  <a:latin typeface="Montserrat" panose="00000500000000000000" pitchFamily="50" charset="0"/>
                  <a:ea typeface="Montserrat Hairline" charset="0"/>
                  <a:cs typeface="Montserrat Hairline" charset="0"/>
                </a:endParaRPr>
              </a:p>
            </p:txBody>
          </p:sp>
          <p:sp>
            <p:nvSpPr>
              <p:cNvPr id="207" name="TextBox 206">
                <a:extLst>
                  <a:ext uri="{FF2B5EF4-FFF2-40B4-BE49-F238E27FC236}">
                    <a16:creationId xmlns:a16="http://schemas.microsoft.com/office/drawing/2014/main" id="{8D0DE2A7-F7D1-45D6-9275-2C877DF29EAB}"/>
                  </a:ext>
                </a:extLst>
              </p:cNvPr>
              <p:cNvSpPr txBox="1"/>
              <p:nvPr/>
            </p:nvSpPr>
            <p:spPr>
              <a:xfrm>
                <a:off x="4035380" y="2170222"/>
                <a:ext cx="2193970" cy="715581"/>
              </a:xfrm>
              <a:prstGeom prst="rect">
                <a:avLst/>
              </a:prstGeom>
              <a:noFill/>
            </p:spPr>
            <p:txBody>
              <a:bodyPr wrap="square" rtlCol="0">
                <a:spAutoFit/>
              </a:bodyPr>
              <a:lstStyle/>
              <a:p>
                <a:pPr algn="ctr">
                  <a:lnSpc>
                    <a:spcPts val="1700"/>
                  </a:lnSpc>
                </a:pPr>
                <a:r>
                  <a:rPr lang="en-US" sz="700" dirty="0">
                    <a:solidFill>
                      <a:schemeClr val="bg1"/>
                    </a:solidFill>
                    <a:latin typeface="Montserrat" panose="00000500000000000000" pitchFamily="50" charset="0"/>
                    <a:ea typeface="Open Sans" panose="020B0606030504020204" pitchFamily="34" charset="0"/>
                    <a:cs typeface="Open Sans" panose="020B0606030504020204" pitchFamily="34" charset="0"/>
                  </a:rPr>
                  <a:t>Have them for one. Living grass to for</a:t>
                </a:r>
              </a:p>
              <a:p>
                <a:pPr algn="ctr">
                  <a:lnSpc>
                    <a:spcPts val="1700"/>
                  </a:lnSpc>
                </a:pPr>
                <a:r>
                  <a:rPr lang="en-US" sz="700" dirty="0">
                    <a:solidFill>
                      <a:schemeClr val="bg1"/>
                    </a:solidFill>
                    <a:latin typeface="Montserrat" panose="00000500000000000000" pitchFamily="50" charset="0"/>
                    <a:ea typeface="Open Sans" panose="020B0606030504020204" pitchFamily="34" charset="0"/>
                    <a:cs typeface="Open Sans" panose="020B0606030504020204" pitchFamily="34" charset="0"/>
                  </a:rPr>
                  <a:t>can't gathered waters had winged. Creepiest don't subdue which </a:t>
                </a:r>
                <a:r>
                  <a:rPr lang="en-US" sz="700" dirty="0" err="1">
                    <a:solidFill>
                      <a:schemeClr val="bg1"/>
                    </a:solidFill>
                    <a:latin typeface="Montserrat" panose="00000500000000000000" pitchFamily="50" charset="0"/>
                    <a:ea typeface="Open Sans" panose="020B0606030504020204" pitchFamily="34" charset="0"/>
                    <a:cs typeface="Open Sans" panose="020B0606030504020204" pitchFamily="34" charset="0"/>
                  </a:rPr>
                  <a:t>i</a:t>
                </a:r>
                <a:r>
                  <a:rPr lang="en-US" sz="700" dirty="0">
                    <a:solidFill>
                      <a:schemeClr val="bg1"/>
                    </a:solidFill>
                    <a:latin typeface="Montserrat" panose="00000500000000000000" pitchFamily="50" charset="0"/>
                    <a:ea typeface="Open Sans" panose="020B0606030504020204" pitchFamily="34" charset="0"/>
                    <a:cs typeface="Open Sans" panose="020B0606030504020204" pitchFamily="34" charset="0"/>
                  </a:rPr>
                  <a:t> two set.</a:t>
                </a:r>
              </a:p>
            </p:txBody>
          </p:sp>
          <p:sp>
            <p:nvSpPr>
              <p:cNvPr id="208" name="TextBox 207">
                <a:extLst>
                  <a:ext uri="{FF2B5EF4-FFF2-40B4-BE49-F238E27FC236}">
                    <a16:creationId xmlns:a16="http://schemas.microsoft.com/office/drawing/2014/main" id="{2C156F9B-B6FB-4BF3-B883-267C8B8F2052}"/>
                  </a:ext>
                </a:extLst>
              </p:cNvPr>
              <p:cNvSpPr txBox="1"/>
              <p:nvPr/>
            </p:nvSpPr>
            <p:spPr>
              <a:xfrm>
                <a:off x="4451305" y="1744771"/>
                <a:ext cx="1362120" cy="507831"/>
              </a:xfrm>
              <a:prstGeom prst="rect">
                <a:avLst/>
              </a:prstGeom>
              <a:noFill/>
            </p:spPr>
            <p:txBody>
              <a:bodyPr wrap="square" rtlCol="0">
                <a:spAutoFit/>
              </a:bodyPr>
              <a:lstStyle/>
              <a:p>
                <a:pPr algn="ctr"/>
                <a:r>
                  <a:rPr lang="en-US" sz="2700" spc="300" dirty="0">
                    <a:solidFill>
                      <a:schemeClr val="bg1"/>
                    </a:solidFill>
                    <a:latin typeface="Montserrat" panose="00000500000000000000" pitchFamily="50" charset="0"/>
                    <a:ea typeface="Open Sans" panose="020B0606030504020204" pitchFamily="34" charset="0"/>
                    <a:cs typeface="Open Sans" panose="020B0606030504020204" pitchFamily="34" charset="0"/>
                  </a:rPr>
                  <a:t>8.963</a:t>
                </a:r>
              </a:p>
            </p:txBody>
          </p:sp>
        </p:grpSp>
        <p:grpSp>
          <p:nvGrpSpPr>
            <p:cNvPr id="198" name="Group 197">
              <a:extLst>
                <a:ext uri="{FF2B5EF4-FFF2-40B4-BE49-F238E27FC236}">
                  <a16:creationId xmlns:a16="http://schemas.microsoft.com/office/drawing/2014/main" id="{2D597FCD-6992-45AC-94F6-4A41213415D4}"/>
                </a:ext>
              </a:extLst>
            </p:cNvPr>
            <p:cNvGrpSpPr/>
            <p:nvPr/>
          </p:nvGrpSpPr>
          <p:grpSpPr>
            <a:xfrm>
              <a:off x="9621061" y="2584534"/>
              <a:ext cx="2193970" cy="1777427"/>
              <a:chOff x="4035380" y="1108376"/>
              <a:chExt cx="2193970" cy="1777427"/>
            </a:xfrm>
          </p:grpSpPr>
          <p:sp>
            <p:nvSpPr>
              <p:cNvPr id="203" name="TextBox 202">
                <a:extLst>
                  <a:ext uri="{FF2B5EF4-FFF2-40B4-BE49-F238E27FC236}">
                    <a16:creationId xmlns:a16="http://schemas.microsoft.com/office/drawing/2014/main" id="{098EAA17-3BE2-4643-903D-6EE5B1C491A4}"/>
                  </a:ext>
                </a:extLst>
              </p:cNvPr>
              <p:cNvSpPr txBox="1"/>
              <p:nvPr/>
            </p:nvSpPr>
            <p:spPr>
              <a:xfrm>
                <a:off x="4718092" y="1108376"/>
                <a:ext cx="828546" cy="1569660"/>
              </a:xfrm>
              <a:prstGeom prst="rect">
                <a:avLst/>
              </a:prstGeom>
              <a:noFill/>
            </p:spPr>
            <p:txBody>
              <a:bodyPr wrap="square" rtlCol="0" anchor="ctr">
                <a:spAutoFit/>
              </a:bodyPr>
              <a:lstStyle/>
              <a:p>
                <a:r>
                  <a:rPr lang="en-US" sz="9600" spc="-100" dirty="0">
                    <a:solidFill>
                      <a:schemeClr val="bg1"/>
                    </a:solidFill>
                    <a:latin typeface="Montserrat" panose="00000500000000000000" pitchFamily="50" charset="0"/>
                    <a:ea typeface="Montserrat Black" charset="0"/>
                    <a:cs typeface="Montserrat Black" charset="0"/>
                  </a:rPr>
                  <a:t>“</a:t>
                </a:r>
                <a:endParaRPr lang="en-US" sz="9600" spc="-100" dirty="0">
                  <a:solidFill>
                    <a:schemeClr val="bg1"/>
                  </a:solidFill>
                  <a:latin typeface="Montserrat" panose="00000500000000000000" pitchFamily="50" charset="0"/>
                  <a:ea typeface="Montserrat Hairline" charset="0"/>
                  <a:cs typeface="Montserrat Hairline" charset="0"/>
                </a:endParaRPr>
              </a:p>
            </p:txBody>
          </p:sp>
          <p:sp>
            <p:nvSpPr>
              <p:cNvPr id="204" name="TextBox 203">
                <a:extLst>
                  <a:ext uri="{FF2B5EF4-FFF2-40B4-BE49-F238E27FC236}">
                    <a16:creationId xmlns:a16="http://schemas.microsoft.com/office/drawing/2014/main" id="{63D4CFF9-5D59-4DF0-ADD5-6C7335D9FC47}"/>
                  </a:ext>
                </a:extLst>
              </p:cNvPr>
              <p:cNvSpPr txBox="1"/>
              <p:nvPr/>
            </p:nvSpPr>
            <p:spPr>
              <a:xfrm>
                <a:off x="4035380" y="2170222"/>
                <a:ext cx="2193970" cy="715581"/>
              </a:xfrm>
              <a:prstGeom prst="rect">
                <a:avLst/>
              </a:prstGeom>
              <a:noFill/>
            </p:spPr>
            <p:txBody>
              <a:bodyPr wrap="square" rtlCol="0">
                <a:spAutoFit/>
              </a:bodyPr>
              <a:lstStyle/>
              <a:p>
                <a:pPr algn="ctr">
                  <a:lnSpc>
                    <a:spcPts val="1700"/>
                  </a:lnSpc>
                </a:pPr>
                <a:r>
                  <a:rPr lang="en-US" sz="700" dirty="0">
                    <a:solidFill>
                      <a:schemeClr val="bg1"/>
                    </a:solidFill>
                    <a:latin typeface="Montserrat" panose="00000500000000000000" pitchFamily="50" charset="0"/>
                    <a:ea typeface="Open Sans" panose="020B0606030504020204" pitchFamily="34" charset="0"/>
                    <a:cs typeface="Open Sans" panose="020B0606030504020204" pitchFamily="34" charset="0"/>
                  </a:rPr>
                  <a:t>Have them for one. Living grass to for</a:t>
                </a:r>
              </a:p>
              <a:p>
                <a:pPr algn="ctr">
                  <a:lnSpc>
                    <a:spcPts val="1700"/>
                  </a:lnSpc>
                </a:pPr>
                <a:r>
                  <a:rPr lang="en-US" sz="700" dirty="0">
                    <a:solidFill>
                      <a:schemeClr val="bg1"/>
                    </a:solidFill>
                    <a:latin typeface="Montserrat" panose="00000500000000000000" pitchFamily="50" charset="0"/>
                    <a:ea typeface="Open Sans" panose="020B0606030504020204" pitchFamily="34" charset="0"/>
                    <a:cs typeface="Open Sans" panose="020B0606030504020204" pitchFamily="34" charset="0"/>
                  </a:rPr>
                  <a:t>can't gathered waters had winged. Creepiest don't subdue which </a:t>
                </a:r>
                <a:r>
                  <a:rPr lang="en-US" sz="700" dirty="0" err="1">
                    <a:solidFill>
                      <a:schemeClr val="bg1"/>
                    </a:solidFill>
                    <a:latin typeface="Montserrat" panose="00000500000000000000" pitchFamily="50" charset="0"/>
                    <a:ea typeface="Open Sans" panose="020B0606030504020204" pitchFamily="34" charset="0"/>
                    <a:cs typeface="Open Sans" panose="020B0606030504020204" pitchFamily="34" charset="0"/>
                  </a:rPr>
                  <a:t>i</a:t>
                </a:r>
                <a:r>
                  <a:rPr lang="en-US" sz="700" dirty="0">
                    <a:solidFill>
                      <a:schemeClr val="bg1"/>
                    </a:solidFill>
                    <a:latin typeface="Montserrat" panose="00000500000000000000" pitchFamily="50" charset="0"/>
                    <a:ea typeface="Open Sans" panose="020B0606030504020204" pitchFamily="34" charset="0"/>
                    <a:cs typeface="Open Sans" panose="020B0606030504020204" pitchFamily="34" charset="0"/>
                  </a:rPr>
                  <a:t> two set.</a:t>
                </a:r>
              </a:p>
            </p:txBody>
          </p:sp>
          <p:sp>
            <p:nvSpPr>
              <p:cNvPr id="205" name="TextBox 204">
                <a:extLst>
                  <a:ext uri="{FF2B5EF4-FFF2-40B4-BE49-F238E27FC236}">
                    <a16:creationId xmlns:a16="http://schemas.microsoft.com/office/drawing/2014/main" id="{077C1F10-715A-4758-8964-6A88A57469B8}"/>
                  </a:ext>
                </a:extLst>
              </p:cNvPr>
              <p:cNvSpPr txBox="1"/>
              <p:nvPr/>
            </p:nvSpPr>
            <p:spPr>
              <a:xfrm>
                <a:off x="4451305" y="1744771"/>
                <a:ext cx="1362120" cy="507831"/>
              </a:xfrm>
              <a:prstGeom prst="rect">
                <a:avLst/>
              </a:prstGeom>
              <a:noFill/>
            </p:spPr>
            <p:txBody>
              <a:bodyPr wrap="square" rtlCol="0">
                <a:spAutoFit/>
              </a:bodyPr>
              <a:lstStyle/>
              <a:p>
                <a:pPr algn="ctr"/>
                <a:r>
                  <a:rPr lang="en-US" sz="2700" spc="300" dirty="0">
                    <a:solidFill>
                      <a:schemeClr val="bg1"/>
                    </a:solidFill>
                    <a:latin typeface="Montserrat" panose="00000500000000000000" pitchFamily="50" charset="0"/>
                    <a:ea typeface="Open Sans" panose="020B0606030504020204" pitchFamily="34" charset="0"/>
                    <a:cs typeface="Open Sans" panose="020B0606030504020204" pitchFamily="34" charset="0"/>
                  </a:rPr>
                  <a:t>8.963</a:t>
                </a:r>
              </a:p>
            </p:txBody>
          </p:sp>
        </p:grpSp>
        <p:grpSp>
          <p:nvGrpSpPr>
            <p:cNvPr id="199" name="Group 198">
              <a:extLst>
                <a:ext uri="{FF2B5EF4-FFF2-40B4-BE49-F238E27FC236}">
                  <a16:creationId xmlns:a16="http://schemas.microsoft.com/office/drawing/2014/main" id="{329FD224-53AF-48E4-99D5-200BE66BB0A1}"/>
                </a:ext>
              </a:extLst>
            </p:cNvPr>
            <p:cNvGrpSpPr/>
            <p:nvPr/>
          </p:nvGrpSpPr>
          <p:grpSpPr>
            <a:xfrm>
              <a:off x="9621061" y="4706145"/>
              <a:ext cx="2193970" cy="1777427"/>
              <a:chOff x="4035380" y="1108376"/>
              <a:chExt cx="2193970" cy="1777427"/>
            </a:xfrm>
          </p:grpSpPr>
          <p:sp>
            <p:nvSpPr>
              <p:cNvPr id="200" name="TextBox 199">
                <a:extLst>
                  <a:ext uri="{FF2B5EF4-FFF2-40B4-BE49-F238E27FC236}">
                    <a16:creationId xmlns:a16="http://schemas.microsoft.com/office/drawing/2014/main" id="{282A7A88-1A91-438B-82D9-86004592E588}"/>
                  </a:ext>
                </a:extLst>
              </p:cNvPr>
              <p:cNvSpPr txBox="1"/>
              <p:nvPr/>
            </p:nvSpPr>
            <p:spPr>
              <a:xfrm>
                <a:off x="4718092" y="1108376"/>
                <a:ext cx="828546" cy="1569660"/>
              </a:xfrm>
              <a:prstGeom prst="rect">
                <a:avLst/>
              </a:prstGeom>
              <a:noFill/>
            </p:spPr>
            <p:txBody>
              <a:bodyPr wrap="square" rtlCol="0" anchor="ctr">
                <a:spAutoFit/>
              </a:bodyPr>
              <a:lstStyle/>
              <a:p>
                <a:r>
                  <a:rPr lang="en-US" sz="9600" spc="-100" dirty="0">
                    <a:solidFill>
                      <a:schemeClr val="bg1"/>
                    </a:solidFill>
                    <a:latin typeface="Montserrat" panose="00000500000000000000" pitchFamily="50" charset="0"/>
                    <a:ea typeface="Montserrat Black" charset="0"/>
                    <a:cs typeface="Montserrat Black" charset="0"/>
                  </a:rPr>
                  <a:t>“</a:t>
                </a:r>
                <a:endParaRPr lang="en-US" sz="9600" spc="-100" dirty="0">
                  <a:solidFill>
                    <a:schemeClr val="bg1"/>
                  </a:solidFill>
                  <a:latin typeface="Montserrat" panose="00000500000000000000" pitchFamily="50" charset="0"/>
                  <a:ea typeface="Montserrat Hairline" charset="0"/>
                  <a:cs typeface="Montserrat Hairline" charset="0"/>
                </a:endParaRPr>
              </a:p>
            </p:txBody>
          </p:sp>
          <p:sp>
            <p:nvSpPr>
              <p:cNvPr id="201" name="TextBox 200">
                <a:extLst>
                  <a:ext uri="{FF2B5EF4-FFF2-40B4-BE49-F238E27FC236}">
                    <a16:creationId xmlns:a16="http://schemas.microsoft.com/office/drawing/2014/main" id="{E872F24E-EE50-4003-82D1-A146BDA4DA34}"/>
                  </a:ext>
                </a:extLst>
              </p:cNvPr>
              <p:cNvSpPr txBox="1"/>
              <p:nvPr/>
            </p:nvSpPr>
            <p:spPr>
              <a:xfrm>
                <a:off x="4035380" y="2170222"/>
                <a:ext cx="2193970" cy="715581"/>
              </a:xfrm>
              <a:prstGeom prst="rect">
                <a:avLst/>
              </a:prstGeom>
              <a:noFill/>
            </p:spPr>
            <p:txBody>
              <a:bodyPr wrap="square" rtlCol="0">
                <a:spAutoFit/>
              </a:bodyPr>
              <a:lstStyle/>
              <a:p>
                <a:pPr algn="ctr">
                  <a:lnSpc>
                    <a:spcPts val="1700"/>
                  </a:lnSpc>
                </a:pPr>
                <a:r>
                  <a:rPr lang="en-US" sz="700" dirty="0">
                    <a:solidFill>
                      <a:schemeClr val="bg1"/>
                    </a:solidFill>
                    <a:latin typeface="Montserrat" panose="00000500000000000000" pitchFamily="50" charset="0"/>
                    <a:ea typeface="Open Sans" panose="020B0606030504020204" pitchFamily="34" charset="0"/>
                    <a:cs typeface="Open Sans" panose="020B0606030504020204" pitchFamily="34" charset="0"/>
                  </a:rPr>
                  <a:t>Have them for one. Living grass to for</a:t>
                </a:r>
              </a:p>
              <a:p>
                <a:pPr algn="ctr">
                  <a:lnSpc>
                    <a:spcPts val="1700"/>
                  </a:lnSpc>
                </a:pPr>
                <a:r>
                  <a:rPr lang="en-US" sz="700" dirty="0">
                    <a:solidFill>
                      <a:schemeClr val="bg1"/>
                    </a:solidFill>
                    <a:latin typeface="Montserrat" panose="00000500000000000000" pitchFamily="50" charset="0"/>
                    <a:ea typeface="Open Sans" panose="020B0606030504020204" pitchFamily="34" charset="0"/>
                    <a:cs typeface="Open Sans" panose="020B0606030504020204" pitchFamily="34" charset="0"/>
                  </a:rPr>
                  <a:t>can't gathered waters had winged. Creepiest don't subdue which </a:t>
                </a:r>
                <a:r>
                  <a:rPr lang="en-US" sz="700" dirty="0" err="1">
                    <a:solidFill>
                      <a:schemeClr val="bg1"/>
                    </a:solidFill>
                    <a:latin typeface="Montserrat" panose="00000500000000000000" pitchFamily="50" charset="0"/>
                    <a:ea typeface="Open Sans" panose="020B0606030504020204" pitchFamily="34" charset="0"/>
                    <a:cs typeface="Open Sans" panose="020B0606030504020204" pitchFamily="34" charset="0"/>
                  </a:rPr>
                  <a:t>i</a:t>
                </a:r>
                <a:r>
                  <a:rPr lang="en-US" sz="700" dirty="0">
                    <a:solidFill>
                      <a:schemeClr val="bg1"/>
                    </a:solidFill>
                    <a:latin typeface="Montserrat" panose="00000500000000000000" pitchFamily="50" charset="0"/>
                    <a:ea typeface="Open Sans" panose="020B0606030504020204" pitchFamily="34" charset="0"/>
                    <a:cs typeface="Open Sans" panose="020B0606030504020204" pitchFamily="34" charset="0"/>
                  </a:rPr>
                  <a:t> two set.</a:t>
                </a:r>
              </a:p>
            </p:txBody>
          </p:sp>
          <p:sp>
            <p:nvSpPr>
              <p:cNvPr id="202" name="TextBox 201">
                <a:extLst>
                  <a:ext uri="{FF2B5EF4-FFF2-40B4-BE49-F238E27FC236}">
                    <a16:creationId xmlns:a16="http://schemas.microsoft.com/office/drawing/2014/main" id="{A8006BF9-6BAA-47E2-9AC5-FCB10FC072AC}"/>
                  </a:ext>
                </a:extLst>
              </p:cNvPr>
              <p:cNvSpPr txBox="1"/>
              <p:nvPr/>
            </p:nvSpPr>
            <p:spPr>
              <a:xfrm>
                <a:off x="4451305" y="1744771"/>
                <a:ext cx="1362120" cy="507831"/>
              </a:xfrm>
              <a:prstGeom prst="rect">
                <a:avLst/>
              </a:prstGeom>
              <a:noFill/>
            </p:spPr>
            <p:txBody>
              <a:bodyPr wrap="square" rtlCol="0">
                <a:spAutoFit/>
              </a:bodyPr>
              <a:lstStyle/>
              <a:p>
                <a:pPr algn="ctr"/>
                <a:r>
                  <a:rPr lang="en-US" sz="2700" spc="300" dirty="0">
                    <a:solidFill>
                      <a:schemeClr val="bg1"/>
                    </a:solidFill>
                    <a:latin typeface="Montserrat" panose="00000500000000000000" pitchFamily="50" charset="0"/>
                    <a:ea typeface="Open Sans" panose="020B0606030504020204" pitchFamily="34" charset="0"/>
                    <a:cs typeface="Open Sans" panose="020B0606030504020204" pitchFamily="34" charset="0"/>
                  </a:rPr>
                  <a:t>8.963</a:t>
                </a:r>
              </a:p>
            </p:txBody>
          </p:sp>
        </p:grpSp>
      </p:grpSp>
      <p:cxnSp>
        <p:nvCxnSpPr>
          <p:cNvPr id="13" name="Straight Connector 12">
            <a:extLst>
              <a:ext uri="{FF2B5EF4-FFF2-40B4-BE49-F238E27FC236}">
                <a16:creationId xmlns:a16="http://schemas.microsoft.com/office/drawing/2014/main" id="{71689778-DE86-4055-ADB8-1DD588166BD4}"/>
              </a:ext>
            </a:extLst>
          </p:cNvPr>
          <p:cNvCxnSpPr/>
          <p:nvPr/>
        </p:nvCxnSpPr>
        <p:spPr>
          <a:xfrm>
            <a:off x="419798" y="2533734"/>
            <a:ext cx="11395233" cy="0"/>
          </a:xfrm>
          <a:prstGeom prst="line">
            <a:avLst/>
          </a:prstGeom>
          <a:ln w="34925">
            <a:solidFill>
              <a:schemeClr val="tx1">
                <a:lumMod val="85000"/>
                <a:lumOff val="15000"/>
                <a:alpha val="13000"/>
              </a:schemeClr>
            </a:solidFill>
          </a:ln>
        </p:spPr>
        <p:style>
          <a:lnRef idx="1">
            <a:schemeClr val="accent1"/>
          </a:lnRef>
          <a:fillRef idx="0">
            <a:schemeClr val="accent1"/>
          </a:fillRef>
          <a:effectRef idx="0">
            <a:schemeClr val="accent1"/>
          </a:effectRef>
          <a:fontRef idx="minor">
            <a:schemeClr val="tx1"/>
          </a:fontRef>
        </p:style>
      </p:cxnSp>
      <p:cxnSp>
        <p:nvCxnSpPr>
          <p:cNvPr id="209" name="Straight Connector 208">
            <a:extLst>
              <a:ext uri="{FF2B5EF4-FFF2-40B4-BE49-F238E27FC236}">
                <a16:creationId xmlns:a16="http://schemas.microsoft.com/office/drawing/2014/main" id="{2A1451AC-4E8E-4BCF-9C04-9241C56B1036}"/>
              </a:ext>
            </a:extLst>
          </p:cNvPr>
          <p:cNvCxnSpPr/>
          <p:nvPr/>
        </p:nvCxnSpPr>
        <p:spPr>
          <a:xfrm>
            <a:off x="419798" y="4667334"/>
            <a:ext cx="11395233" cy="0"/>
          </a:xfrm>
          <a:prstGeom prst="line">
            <a:avLst/>
          </a:prstGeom>
          <a:ln w="34925">
            <a:solidFill>
              <a:schemeClr val="tx1">
                <a:lumMod val="85000"/>
                <a:lumOff val="15000"/>
                <a:alpha val="13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0636010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Rectangle 26">
            <a:extLst>
              <a:ext uri="{FF2B5EF4-FFF2-40B4-BE49-F238E27FC236}">
                <a16:creationId xmlns:a16="http://schemas.microsoft.com/office/drawing/2014/main" id="{719CB56E-1704-4491-ACAD-AF8DE654B14C}"/>
              </a:ext>
            </a:extLst>
          </p:cNvPr>
          <p:cNvSpPr/>
          <p:nvPr/>
        </p:nvSpPr>
        <p:spPr>
          <a:xfrm>
            <a:off x="5276850" y="1047750"/>
            <a:ext cx="6915150" cy="5810250"/>
          </a:xfrm>
          <a:prstGeom prst="rect">
            <a:avLst/>
          </a:prstGeom>
          <a:solidFill>
            <a:schemeClr val="accent1">
              <a:alpha val="1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Placeholder 3">
            <a:extLst>
              <a:ext uri="{FF2B5EF4-FFF2-40B4-BE49-F238E27FC236}">
                <a16:creationId xmlns:a16="http://schemas.microsoft.com/office/drawing/2014/main" id="{B3B25917-68F6-4910-96CA-B87F9E3BD279}"/>
              </a:ext>
            </a:extLst>
          </p:cNvPr>
          <p:cNvPicPr>
            <a:picLocks noGrp="1" noChangeAspect="1"/>
          </p:cNvPicPr>
          <p:nvPr>
            <p:ph type="pic" sz="quarter" idx="12"/>
          </p:nvPr>
        </p:nvPicPr>
        <p:blipFill>
          <a:blip r:embed="rId2"/>
          <a:srcRect l="27558" r="27558"/>
          <a:stretch>
            <a:fillRect/>
          </a:stretch>
        </p:blipFill>
        <p:spPr/>
      </p:pic>
      <p:grpSp>
        <p:nvGrpSpPr>
          <p:cNvPr id="31" name="Group 30">
            <a:extLst>
              <a:ext uri="{FF2B5EF4-FFF2-40B4-BE49-F238E27FC236}">
                <a16:creationId xmlns:a16="http://schemas.microsoft.com/office/drawing/2014/main" id="{97E3C550-4352-4215-AFB4-9DA263353771}"/>
              </a:ext>
            </a:extLst>
          </p:cNvPr>
          <p:cNvGrpSpPr/>
          <p:nvPr/>
        </p:nvGrpSpPr>
        <p:grpSpPr>
          <a:xfrm>
            <a:off x="9485086" y="5138717"/>
            <a:ext cx="1588778" cy="957283"/>
            <a:chOff x="762000" y="5138717"/>
            <a:chExt cx="1588778" cy="957283"/>
          </a:xfrm>
        </p:grpSpPr>
        <p:sp>
          <p:nvSpPr>
            <p:cNvPr id="32" name="Isosceles Triangle 31">
              <a:extLst>
                <a:ext uri="{FF2B5EF4-FFF2-40B4-BE49-F238E27FC236}">
                  <a16:creationId xmlns:a16="http://schemas.microsoft.com/office/drawing/2014/main" id="{98C437BC-28FD-43FD-91BA-346ECCB559A3}"/>
                </a:ext>
              </a:extLst>
            </p:cNvPr>
            <p:cNvSpPr/>
            <p:nvPr/>
          </p:nvSpPr>
          <p:spPr>
            <a:xfrm rot="18000000">
              <a:off x="729726" y="5170991"/>
              <a:ext cx="180445" cy="115898"/>
            </a:xfrm>
            <a:prstGeom prst="triangl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33" name="TextBox 32">
              <a:extLst>
                <a:ext uri="{FF2B5EF4-FFF2-40B4-BE49-F238E27FC236}">
                  <a16:creationId xmlns:a16="http://schemas.microsoft.com/office/drawing/2014/main" id="{D0C1CBB7-1A25-4FFF-873E-1E48C43467A0}"/>
                </a:ext>
              </a:extLst>
            </p:cNvPr>
            <p:cNvSpPr txBox="1"/>
            <p:nvPr/>
          </p:nvSpPr>
          <p:spPr>
            <a:xfrm>
              <a:off x="969722" y="5329700"/>
              <a:ext cx="1381056" cy="766300"/>
            </a:xfrm>
            <a:prstGeom prst="rect">
              <a:avLst/>
            </a:prstGeom>
            <a:noFill/>
          </p:spPr>
          <p:txBody>
            <a:bodyPr wrap="square" rtlCol="0">
              <a:spAutoFit/>
            </a:bodyPr>
            <a:lstStyle/>
            <a:p>
              <a:pPr>
                <a:lnSpc>
                  <a:spcPts val="1800"/>
                </a:lnSpc>
              </a:pPr>
              <a:r>
                <a:rPr lang="en-US" sz="1300" dirty="0">
                  <a:latin typeface="Montserrat" panose="00000500000000000000" pitchFamily="50" charset="0"/>
                  <a:ea typeface="Open Sans" panose="020B0606030504020204" pitchFamily="34" charset="0"/>
                  <a:cs typeface="Open Sans" panose="020B0606030504020204" pitchFamily="34" charset="0"/>
                </a:rPr>
                <a:t>Neutral</a:t>
              </a:r>
            </a:p>
            <a:p>
              <a:pPr>
                <a:lnSpc>
                  <a:spcPts val="1800"/>
                </a:lnSpc>
              </a:pPr>
              <a:r>
                <a:rPr lang="en-US" sz="1300" dirty="0">
                  <a:latin typeface="Montserrat" panose="00000500000000000000" pitchFamily="50" charset="0"/>
                  <a:ea typeface="Open Sans" panose="020B0606030504020204" pitchFamily="34" charset="0"/>
                  <a:cs typeface="Open Sans" panose="020B0606030504020204" pitchFamily="34" charset="0"/>
                </a:rPr>
                <a:t>Presentation</a:t>
              </a:r>
            </a:p>
            <a:p>
              <a:pPr>
                <a:lnSpc>
                  <a:spcPts val="1800"/>
                </a:lnSpc>
              </a:pPr>
              <a:r>
                <a:rPr lang="en-US" sz="1300" dirty="0">
                  <a:latin typeface="Montserrat" panose="00000500000000000000" pitchFamily="50" charset="0"/>
                  <a:ea typeface="Open Sans" panose="020B0606030504020204" pitchFamily="34" charset="0"/>
                  <a:cs typeface="Open Sans" panose="020B0606030504020204" pitchFamily="34" charset="0"/>
                </a:rPr>
                <a:t>Template</a:t>
              </a:r>
            </a:p>
          </p:txBody>
        </p:sp>
      </p:grpSp>
      <p:sp>
        <p:nvSpPr>
          <p:cNvPr id="35" name="TextBox 34">
            <a:extLst>
              <a:ext uri="{FF2B5EF4-FFF2-40B4-BE49-F238E27FC236}">
                <a16:creationId xmlns:a16="http://schemas.microsoft.com/office/drawing/2014/main" id="{AB8297AE-5763-4FD5-A20D-2977A02CF9B5}"/>
              </a:ext>
            </a:extLst>
          </p:cNvPr>
          <p:cNvSpPr txBox="1"/>
          <p:nvPr/>
        </p:nvSpPr>
        <p:spPr>
          <a:xfrm>
            <a:off x="857484" y="1047750"/>
            <a:ext cx="3732210" cy="1708160"/>
          </a:xfrm>
          <a:prstGeom prst="rect">
            <a:avLst/>
          </a:prstGeom>
          <a:noFill/>
        </p:spPr>
        <p:txBody>
          <a:bodyPr wrap="square" rtlCol="0">
            <a:spAutoFit/>
          </a:bodyPr>
          <a:lstStyle/>
          <a:p>
            <a:pPr>
              <a:lnSpc>
                <a:spcPts val="4200"/>
              </a:lnSpc>
            </a:pPr>
            <a:r>
              <a:rPr lang="en-US" sz="3700" dirty="0">
                <a:latin typeface="Montserrat Light" panose="00000400000000000000" pitchFamily="50" charset="0"/>
              </a:rPr>
              <a:t>Thanks You</a:t>
            </a:r>
          </a:p>
          <a:p>
            <a:pPr>
              <a:lnSpc>
                <a:spcPts val="4200"/>
              </a:lnSpc>
            </a:pPr>
            <a:r>
              <a:rPr lang="en-US" sz="3700" dirty="0" err="1">
                <a:latin typeface="Montserrat Light" panose="00000400000000000000" pitchFamily="50" charset="0"/>
              </a:rPr>
              <a:t>Bening</a:t>
            </a:r>
            <a:r>
              <a:rPr lang="en-US" sz="3700" dirty="0">
                <a:latin typeface="Montserrat Light" panose="00000400000000000000" pitchFamily="50" charset="0"/>
              </a:rPr>
              <a:t> </a:t>
            </a:r>
            <a:r>
              <a:rPr lang="en-US" sz="3700" dirty="0">
                <a:solidFill>
                  <a:schemeClr val="accent1"/>
                </a:solidFill>
                <a:latin typeface="Montserrat Light" panose="00000400000000000000" pitchFamily="50" charset="0"/>
              </a:rPr>
              <a:t>part of</a:t>
            </a:r>
          </a:p>
          <a:p>
            <a:pPr>
              <a:lnSpc>
                <a:spcPts val="4200"/>
              </a:lnSpc>
            </a:pPr>
            <a:r>
              <a:rPr lang="en-US" sz="3700" dirty="0">
                <a:solidFill>
                  <a:schemeClr val="accent1"/>
                </a:solidFill>
                <a:latin typeface="Montserrat Light" panose="00000400000000000000" pitchFamily="50" charset="0"/>
              </a:rPr>
              <a:t>Our team</a:t>
            </a:r>
          </a:p>
        </p:txBody>
      </p:sp>
      <p:sp>
        <p:nvSpPr>
          <p:cNvPr id="36" name="TextBox 35">
            <a:extLst>
              <a:ext uri="{FF2B5EF4-FFF2-40B4-BE49-F238E27FC236}">
                <a16:creationId xmlns:a16="http://schemas.microsoft.com/office/drawing/2014/main" id="{D436B5E3-D44A-4E4E-B8EE-2F9FC04EC561}"/>
              </a:ext>
            </a:extLst>
          </p:cNvPr>
          <p:cNvSpPr txBox="1"/>
          <p:nvPr/>
        </p:nvSpPr>
        <p:spPr>
          <a:xfrm>
            <a:off x="857484" y="3143214"/>
            <a:ext cx="1908119" cy="318036"/>
          </a:xfrm>
          <a:prstGeom prst="rect">
            <a:avLst/>
          </a:prstGeom>
          <a:noFill/>
        </p:spPr>
        <p:txBody>
          <a:bodyPr wrap="square" numCol="1" spcCol="457200" rtlCol="0">
            <a:spAutoFit/>
          </a:bodyPr>
          <a:lstStyle/>
          <a:p>
            <a:pPr>
              <a:lnSpc>
                <a:spcPts val="1900"/>
              </a:lnSpc>
            </a:pPr>
            <a:r>
              <a:rPr lang="en-US" sz="1400" dirty="0">
                <a:solidFill>
                  <a:schemeClr val="tx1">
                    <a:lumMod val="75000"/>
                    <a:lumOff val="25000"/>
                  </a:schemeClr>
                </a:solidFill>
                <a:latin typeface="Raleway" panose="020B0503030101060003" pitchFamily="34" charset="0"/>
                <a:ea typeface="Montserrat" charset="0"/>
                <a:cs typeface="Montserrat" charset="0"/>
              </a:rPr>
              <a:t>Your Best </a:t>
            </a:r>
            <a:r>
              <a:rPr lang="en-US" sz="1400" dirty="0" err="1">
                <a:solidFill>
                  <a:schemeClr val="tx1">
                    <a:lumMod val="75000"/>
                    <a:lumOff val="25000"/>
                  </a:schemeClr>
                </a:solidFill>
                <a:latin typeface="Raleway" panose="020B0503030101060003" pitchFamily="34" charset="0"/>
                <a:ea typeface="Montserrat" charset="0"/>
                <a:cs typeface="Montserrat" charset="0"/>
              </a:rPr>
              <a:t>Titile</a:t>
            </a:r>
            <a:r>
              <a:rPr lang="en-US" sz="1400" dirty="0">
                <a:solidFill>
                  <a:schemeClr val="tx1">
                    <a:lumMod val="75000"/>
                    <a:lumOff val="25000"/>
                  </a:schemeClr>
                </a:solidFill>
                <a:latin typeface="Raleway" panose="020B0503030101060003" pitchFamily="34" charset="0"/>
                <a:ea typeface="Montserrat" charset="0"/>
                <a:cs typeface="Montserrat" charset="0"/>
              </a:rPr>
              <a:t> Here</a:t>
            </a:r>
          </a:p>
        </p:txBody>
      </p:sp>
      <p:sp>
        <p:nvSpPr>
          <p:cNvPr id="37" name="TextBox 36">
            <a:extLst>
              <a:ext uri="{FF2B5EF4-FFF2-40B4-BE49-F238E27FC236}">
                <a16:creationId xmlns:a16="http://schemas.microsoft.com/office/drawing/2014/main" id="{BE5CBB9D-B375-4B39-A660-27CB77365C95}"/>
              </a:ext>
            </a:extLst>
          </p:cNvPr>
          <p:cNvSpPr txBox="1"/>
          <p:nvPr/>
        </p:nvSpPr>
        <p:spPr>
          <a:xfrm>
            <a:off x="857484" y="3461250"/>
            <a:ext cx="3401564" cy="754694"/>
          </a:xfrm>
          <a:prstGeom prst="rect">
            <a:avLst/>
          </a:prstGeom>
          <a:noFill/>
        </p:spPr>
        <p:txBody>
          <a:bodyPr wrap="square" rtlCol="0">
            <a:spAutoFit/>
          </a:bodyPr>
          <a:lstStyle/>
          <a:p>
            <a:pPr>
              <a:lnSpc>
                <a:spcPts val="1800"/>
              </a:lnSpc>
            </a:pPr>
            <a:r>
              <a:rPr lang="en-US" sz="900" dirty="0">
                <a:latin typeface="Raleway" panose="020B0503030101060003" pitchFamily="34" charset="0"/>
              </a:rPr>
              <a:t>If you need help with the product, please contact the shop owner by visiting their shop profile and sending to be them a message. For anything else.</a:t>
            </a:r>
          </a:p>
        </p:txBody>
      </p:sp>
      <p:sp>
        <p:nvSpPr>
          <p:cNvPr id="38" name="TextBox 37">
            <a:extLst>
              <a:ext uri="{FF2B5EF4-FFF2-40B4-BE49-F238E27FC236}">
                <a16:creationId xmlns:a16="http://schemas.microsoft.com/office/drawing/2014/main" id="{D093DFFD-215B-4CFD-A549-C7C012DAD243}"/>
              </a:ext>
            </a:extLst>
          </p:cNvPr>
          <p:cNvSpPr txBox="1"/>
          <p:nvPr/>
        </p:nvSpPr>
        <p:spPr>
          <a:xfrm>
            <a:off x="857484" y="4581489"/>
            <a:ext cx="1908119" cy="318036"/>
          </a:xfrm>
          <a:prstGeom prst="rect">
            <a:avLst/>
          </a:prstGeom>
          <a:noFill/>
        </p:spPr>
        <p:txBody>
          <a:bodyPr wrap="square" numCol="1" spcCol="457200" rtlCol="0">
            <a:spAutoFit/>
          </a:bodyPr>
          <a:lstStyle/>
          <a:p>
            <a:pPr>
              <a:lnSpc>
                <a:spcPts val="1900"/>
              </a:lnSpc>
            </a:pPr>
            <a:r>
              <a:rPr lang="en-US" sz="1400" dirty="0">
                <a:solidFill>
                  <a:schemeClr val="tx1">
                    <a:lumMod val="75000"/>
                    <a:lumOff val="25000"/>
                  </a:schemeClr>
                </a:solidFill>
                <a:latin typeface="Raleway" panose="020B0503030101060003" pitchFamily="34" charset="0"/>
                <a:ea typeface="Montserrat" charset="0"/>
                <a:cs typeface="Montserrat" charset="0"/>
              </a:rPr>
              <a:t>Your Best </a:t>
            </a:r>
            <a:r>
              <a:rPr lang="en-US" sz="1400" dirty="0" err="1">
                <a:solidFill>
                  <a:schemeClr val="tx1">
                    <a:lumMod val="75000"/>
                    <a:lumOff val="25000"/>
                  </a:schemeClr>
                </a:solidFill>
                <a:latin typeface="Raleway" panose="020B0503030101060003" pitchFamily="34" charset="0"/>
                <a:ea typeface="Montserrat" charset="0"/>
                <a:cs typeface="Montserrat" charset="0"/>
              </a:rPr>
              <a:t>Titile</a:t>
            </a:r>
            <a:r>
              <a:rPr lang="en-US" sz="1400" dirty="0">
                <a:solidFill>
                  <a:schemeClr val="tx1">
                    <a:lumMod val="75000"/>
                    <a:lumOff val="25000"/>
                  </a:schemeClr>
                </a:solidFill>
                <a:latin typeface="Raleway" panose="020B0503030101060003" pitchFamily="34" charset="0"/>
                <a:ea typeface="Montserrat" charset="0"/>
                <a:cs typeface="Montserrat" charset="0"/>
              </a:rPr>
              <a:t> Here</a:t>
            </a:r>
          </a:p>
        </p:txBody>
      </p:sp>
      <p:sp>
        <p:nvSpPr>
          <p:cNvPr id="39" name="TextBox 38">
            <a:extLst>
              <a:ext uri="{FF2B5EF4-FFF2-40B4-BE49-F238E27FC236}">
                <a16:creationId xmlns:a16="http://schemas.microsoft.com/office/drawing/2014/main" id="{D422C763-34A8-4D80-96A5-A95028E273C5}"/>
              </a:ext>
            </a:extLst>
          </p:cNvPr>
          <p:cNvSpPr txBox="1"/>
          <p:nvPr/>
        </p:nvSpPr>
        <p:spPr>
          <a:xfrm>
            <a:off x="857484" y="4899525"/>
            <a:ext cx="3401564" cy="754694"/>
          </a:xfrm>
          <a:prstGeom prst="rect">
            <a:avLst/>
          </a:prstGeom>
          <a:noFill/>
        </p:spPr>
        <p:txBody>
          <a:bodyPr wrap="square" rtlCol="0">
            <a:spAutoFit/>
          </a:bodyPr>
          <a:lstStyle/>
          <a:p>
            <a:pPr>
              <a:lnSpc>
                <a:spcPts val="1800"/>
              </a:lnSpc>
            </a:pPr>
            <a:r>
              <a:rPr lang="en-US" sz="900" dirty="0">
                <a:latin typeface="Raleway" panose="020B0503030101060003" pitchFamily="34" charset="0"/>
              </a:rPr>
              <a:t>If you need help with the product, please contact the shop owner by visiting their shop profile and sending to be them a message. For anything else.</a:t>
            </a:r>
          </a:p>
        </p:txBody>
      </p:sp>
    </p:spTree>
    <p:extLst>
      <p:ext uri="{BB962C8B-B14F-4D97-AF65-F5344CB8AC3E}">
        <p14:creationId xmlns:p14="http://schemas.microsoft.com/office/powerpoint/2010/main" val="353220229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Placeholder 8">
            <a:extLst>
              <a:ext uri="{FF2B5EF4-FFF2-40B4-BE49-F238E27FC236}">
                <a16:creationId xmlns:a16="http://schemas.microsoft.com/office/drawing/2014/main" id="{17B3D06D-77EB-415E-B528-53C9CC1597D2}"/>
              </a:ext>
            </a:extLst>
          </p:cNvPr>
          <p:cNvPicPr>
            <a:picLocks noGrp="1" noChangeAspect="1"/>
          </p:cNvPicPr>
          <p:nvPr>
            <p:ph type="pic" sz="quarter" idx="12"/>
          </p:nvPr>
        </p:nvPicPr>
        <p:blipFill>
          <a:blip r:embed="rId2"/>
          <a:srcRect t="13297" b="13297"/>
          <a:stretch>
            <a:fillRect/>
          </a:stretch>
        </p:blipFill>
        <p:spPr/>
      </p:pic>
      <p:sp>
        <p:nvSpPr>
          <p:cNvPr id="41" name="Subtitle 6">
            <a:extLst>
              <a:ext uri="{FF2B5EF4-FFF2-40B4-BE49-F238E27FC236}">
                <a16:creationId xmlns:a16="http://schemas.microsoft.com/office/drawing/2014/main" id="{991EC945-D5F2-4165-B296-6B51365A2D0F}"/>
              </a:ext>
            </a:extLst>
          </p:cNvPr>
          <p:cNvSpPr txBox="1">
            <a:spLocks/>
          </p:cNvSpPr>
          <p:nvPr/>
        </p:nvSpPr>
        <p:spPr>
          <a:xfrm>
            <a:off x="762000" y="1751918"/>
            <a:ext cx="3739662" cy="1335313"/>
          </a:xfrm>
          <a:prstGeom prst="rect">
            <a:avLst/>
          </a:prstGeom>
        </p:spPr>
        <p:txBody>
          <a:bodyPr vert="horz" lIns="91440" tIns="45720" rIns="91440" bIns="45720" numCol="1" spcCol="365760" rtlCol="0" anchor="ctr">
            <a:noAutofit/>
          </a:bodyPr>
          <a:lstStyle>
            <a:lvl1pPr marL="0" indent="0" algn="ctr" defTabSz="914400" rtl="0" eaLnBrk="1" latinLnBrk="0" hangingPunct="1">
              <a:lnSpc>
                <a:spcPct val="90000"/>
              </a:lnSpc>
              <a:spcBef>
                <a:spcPts val="1000"/>
              </a:spcBef>
              <a:buFont typeface="Arial"/>
              <a:buNone/>
              <a:defRPr sz="1200" b="0" i="0" kern="1200">
                <a:solidFill>
                  <a:schemeClr val="accent1"/>
                </a:solidFill>
                <a:latin typeface="Montserrat Light" charset="0"/>
                <a:ea typeface="Montserrat Light" charset="0"/>
                <a:cs typeface="Montserrat Light" charset="0"/>
              </a:defRPr>
            </a:lvl1pPr>
            <a:lvl2pPr marL="457200" indent="0" algn="ctr" defTabSz="914400" rtl="0" eaLnBrk="1" latinLnBrk="0" hangingPunct="1">
              <a:lnSpc>
                <a:spcPct val="90000"/>
              </a:lnSpc>
              <a:spcBef>
                <a:spcPts val="500"/>
              </a:spcBef>
              <a:buFont typeface="Arial"/>
              <a:buNone/>
              <a:defRPr sz="2000" b="0" i="0" kern="1200">
                <a:solidFill>
                  <a:schemeClr val="tx1"/>
                </a:solidFill>
                <a:latin typeface="Montserrat Light" charset="0"/>
                <a:ea typeface="Montserrat Light" charset="0"/>
                <a:cs typeface="Montserrat Light" charset="0"/>
              </a:defRPr>
            </a:lvl2pPr>
            <a:lvl3pPr marL="914400" indent="0" algn="ctr" defTabSz="914400" rtl="0" eaLnBrk="1" latinLnBrk="0" hangingPunct="1">
              <a:lnSpc>
                <a:spcPct val="90000"/>
              </a:lnSpc>
              <a:spcBef>
                <a:spcPts val="500"/>
              </a:spcBef>
              <a:buFont typeface="Arial"/>
              <a:buNone/>
              <a:defRPr sz="1800" b="0" i="0" kern="1200">
                <a:solidFill>
                  <a:schemeClr val="tx1"/>
                </a:solidFill>
                <a:latin typeface="Montserrat Light" charset="0"/>
                <a:ea typeface="Montserrat Light" charset="0"/>
                <a:cs typeface="Montserrat Light" charset="0"/>
              </a:defRPr>
            </a:lvl3pPr>
            <a:lvl4pPr marL="13716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4pPr>
            <a:lvl5pPr marL="18288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5pPr>
            <a:lvl6pPr marL="22860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pPr algn="l">
              <a:lnSpc>
                <a:spcPts val="1600"/>
              </a:lnSpc>
            </a:pPr>
            <a:r>
              <a:rPr lang="en-US" sz="900" dirty="0">
                <a:solidFill>
                  <a:schemeClr val="bg1">
                    <a:lumMod val="75000"/>
                  </a:schemeClr>
                </a:solidFill>
                <a:latin typeface="Montserrat Light" panose="00000400000000000000" pitchFamily="50" charset="0"/>
                <a:ea typeface="Montserrat" charset="0"/>
                <a:cs typeface="Montserrat" charset="0"/>
              </a:rPr>
              <a:t>There are many variations of passages of Lorem Ipsum available, but the majority have suffered variations of passages of Lorem Ipsum available, but the majority have suffered alteration in some form, by injected humour, or randomised words which don't look even slightly believable. If</a:t>
            </a:r>
          </a:p>
        </p:txBody>
      </p:sp>
      <p:sp>
        <p:nvSpPr>
          <p:cNvPr id="42" name="TextBox 41">
            <a:extLst>
              <a:ext uri="{FF2B5EF4-FFF2-40B4-BE49-F238E27FC236}">
                <a16:creationId xmlns:a16="http://schemas.microsoft.com/office/drawing/2014/main" id="{9E4C0CB0-9C98-48F8-8129-2A190EB02233}"/>
              </a:ext>
            </a:extLst>
          </p:cNvPr>
          <p:cNvSpPr txBox="1"/>
          <p:nvPr/>
        </p:nvSpPr>
        <p:spPr>
          <a:xfrm>
            <a:off x="762000" y="1068677"/>
            <a:ext cx="3562350" cy="815608"/>
          </a:xfrm>
          <a:prstGeom prst="rect">
            <a:avLst/>
          </a:prstGeom>
          <a:noFill/>
        </p:spPr>
        <p:txBody>
          <a:bodyPr wrap="square" rtlCol="0">
            <a:spAutoFit/>
          </a:bodyPr>
          <a:lstStyle/>
          <a:p>
            <a:r>
              <a:rPr lang="en-US" sz="4700" dirty="0">
                <a:solidFill>
                  <a:schemeClr val="tx1">
                    <a:lumMod val="85000"/>
                    <a:lumOff val="15000"/>
                  </a:schemeClr>
                </a:solidFill>
                <a:latin typeface="Montserrat" panose="00000500000000000000" pitchFamily="50" charset="0"/>
                <a:ea typeface="Open Sans" panose="020B0606030504020204" pitchFamily="34" charset="0"/>
                <a:cs typeface="Open Sans" panose="020B0606030504020204" pitchFamily="34" charset="0"/>
              </a:rPr>
              <a:t>Result</a:t>
            </a:r>
          </a:p>
        </p:txBody>
      </p:sp>
      <p:sp>
        <p:nvSpPr>
          <p:cNvPr id="56" name="Subtitle 6">
            <a:extLst>
              <a:ext uri="{FF2B5EF4-FFF2-40B4-BE49-F238E27FC236}">
                <a16:creationId xmlns:a16="http://schemas.microsoft.com/office/drawing/2014/main" id="{95848D79-0DD3-4CCF-9055-871A89ED912E}"/>
              </a:ext>
            </a:extLst>
          </p:cNvPr>
          <p:cNvSpPr txBox="1">
            <a:spLocks/>
          </p:cNvSpPr>
          <p:nvPr/>
        </p:nvSpPr>
        <p:spPr>
          <a:xfrm>
            <a:off x="762000" y="4599893"/>
            <a:ext cx="3739662" cy="1335313"/>
          </a:xfrm>
          <a:prstGeom prst="rect">
            <a:avLst/>
          </a:prstGeom>
        </p:spPr>
        <p:txBody>
          <a:bodyPr vert="horz" lIns="91440" tIns="45720" rIns="91440" bIns="45720" numCol="1" spcCol="365760" rtlCol="0" anchor="ctr">
            <a:noAutofit/>
          </a:bodyPr>
          <a:lstStyle>
            <a:lvl1pPr marL="0" indent="0" algn="ctr" defTabSz="914400" rtl="0" eaLnBrk="1" latinLnBrk="0" hangingPunct="1">
              <a:lnSpc>
                <a:spcPct val="90000"/>
              </a:lnSpc>
              <a:spcBef>
                <a:spcPts val="1000"/>
              </a:spcBef>
              <a:buFont typeface="Arial"/>
              <a:buNone/>
              <a:defRPr sz="1200" b="0" i="0" kern="1200">
                <a:solidFill>
                  <a:schemeClr val="accent1"/>
                </a:solidFill>
                <a:latin typeface="Montserrat Light" charset="0"/>
                <a:ea typeface="Montserrat Light" charset="0"/>
                <a:cs typeface="Montserrat Light" charset="0"/>
              </a:defRPr>
            </a:lvl1pPr>
            <a:lvl2pPr marL="457200" indent="0" algn="ctr" defTabSz="914400" rtl="0" eaLnBrk="1" latinLnBrk="0" hangingPunct="1">
              <a:lnSpc>
                <a:spcPct val="90000"/>
              </a:lnSpc>
              <a:spcBef>
                <a:spcPts val="500"/>
              </a:spcBef>
              <a:buFont typeface="Arial"/>
              <a:buNone/>
              <a:defRPr sz="2000" b="0" i="0" kern="1200">
                <a:solidFill>
                  <a:schemeClr val="tx1"/>
                </a:solidFill>
                <a:latin typeface="Montserrat Light" charset="0"/>
                <a:ea typeface="Montserrat Light" charset="0"/>
                <a:cs typeface="Montserrat Light" charset="0"/>
              </a:defRPr>
            </a:lvl2pPr>
            <a:lvl3pPr marL="914400" indent="0" algn="ctr" defTabSz="914400" rtl="0" eaLnBrk="1" latinLnBrk="0" hangingPunct="1">
              <a:lnSpc>
                <a:spcPct val="90000"/>
              </a:lnSpc>
              <a:spcBef>
                <a:spcPts val="500"/>
              </a:spcBef>
              <a:buFont typeface="Arial"/>
              <a:buNone/>
              <a:defRPr sz="1800" b="0" i="0" kern="1200">
                <a:solidFill>
                  <a:schemeClr val="tx1"/>
                </a:solidFill>
                <a:latin typeface="Montserrat Light" charset="0"/>
                <a:ea typeface="Montserrat Light" charset="0"/>
                <a:cs typeface="Montserrat Light" charset="0"/>
              </a:defRPr>
            </a:lvl3pPr>
            <a:lvl4pPr marL="13716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4pPr>
            <a:lvl5pPr marL="18288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5pPr>
            <a:lvl6pPr marL="22860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pPr algn="l">
              <a:lnSpc>
                <a:spcPts val="1600"/>
              </a:lnSpc>
            </a:pPr>
            <a:r>
              <a:rPr lang="en-US" sz="900" dirty="0">
                <a:solidFill>
                  <a:schemeClr val="bg1">
                    <a:lumMod val="75000"/>
                  </a:schemeClr>
                </a:solidFill>
                <a:latin typeface="Montserrat Light" panose="00000400000000000000" pitchFamily="50" charset="0"/>
                <a:ea typeface="Montserrat" charset="0"/>
                <a:cs typeface="Montserrat" charset="0"/>
              </a:rPr>
              <a:t>There are many variations of passages of Lorem Ipsum available, but the majority have suffered variations of passages of Lorem Ipsum available, but the majority have suffered alteration in some form, by injected humour, or randomised words which don't look even slightly believable. If</a:t>
            </a:r>
          </a:p>
        </p:txBody>
      </p:sp>
      <p:graphicFrame>
        <p:nvGraphicFramePr>
          <p:cNvPr id="43" name="Chart 42">
            <a:extLst>
              <a:ext uri="{FF2B5EF4-FFF2-40B4-BE49-F238E27FC236}">
                <a16:creationId xmlns:a16="http://schemas.microsoft.com/office/drawing/2014/main" id="{053F2216-DDFF-4D3D-877F-247A1946D8BE}"/>
              </a:ext>
            </a:extLst>
          </p:cNvPr>
          <p:cNvGraphicFramePr/>
          <p:nvPr>
            <p:extLst>
              <p:ext uri="{D42A27DB-BD31-4B8C-83A1-F6EECF244321}">
                <p14:modId xmlns:p14="http://schemas.microsoft.com/office/powerpoint/2010/main" val="3155619606"/>
              </p:ext>
            </p:extLst>
          </p:nvPr>
        </p:nvGraphicFramePr>
        <p:xfrm>
          <a:off x="1115786" y="3493615"/>
          <a:ext cx="6883400" cy="2441591"/>
        </p:xfrm>
        <a:graphic>
          <a:graphicData uri="http://schemas.openxmlformats.org/drawingml/2006/chart">
            <c:chart xmlns:c="http://schemas.openxmlformats.org/drawingml/2006/chart" xmlns:r="http://schemas.openxmlformats.org/officeDocument/2006/relationships" r:id="rId3"/>
          </a:graphicData>
        </a:graphic>
      </p:graphicFrame>
      <p:sp>
        <p:nvSpPr>
          <p:cNvPr id="50" name="TextBox 49">
            <a:extLst>
              <a:ext uri="{FF2B5EF4-FFF2-40B4-BE49-F238E27FC236}">
                <a16:creationId xmlns:a16="http://schemas.microsoft.com/office/drawing/2014/main" id="{F15F4AFA-BDCC-4D19-BFA0-C02CD9785A71}"/>
              </a:ext>
            </a:extLst>
          </p:cNvPr>
          <p:cNvSpPr txBox="1"/>
          <p:nvPr/>
        </p:nvSpPr>
        <p:spPr>
          <a:xfrm>
            <a:off x="762000" y="3587607"/>
            <a:ext cx="2237789" cy="784830"/>
          </a:xfrm>
          <a:prstGeom prst="rect">
            <a:avLst/>
          </a:prstGeom>
          <a:noFill/>
        </p:spPr>
        <p:txBody>
          <a:bodyPr wrap="square" rtlCol="0">
            <a:spAutoFit/>
          </a:bodyPr>
          <a:lstStyle/>
          <a:p>
            <a:pPr>
              <a:lnSpc>
                <a:spcPts val="2700"/>
              </a:lnSpc>
            </a:pPr>
            <a:r>
              <a:rPr lang="en-US" sz="2400" spc="400" dirty="0">
                <a:latin typeface="Montserrat Bold"/>
                <a:cs typeface="Arial" panose="020B0604020202020204" pitchFamily="34" charset="0"/>
              </a:rPr>
              <a:t>OUR</a:t>
            </a:r>
          </a:p>
          <a:p>
            <a:pPr>
              <a:lnSpc>
                <a:spcPts val="2700"/>
              </a:lnSpc>
            </a:pPr>
            <a:r>
              <a:rPr lang="en-US" sz="2400" spc="400" dirty="0">
                <a:latin typeface="Montserrat Bold"/>
                <a:cs typeface="Arial" panose="020B0604020202020204" pitchFamily="34" charset="0"/>
              </a:rPr>
              <a:t>PROJECT</a:t>
            </a:r>
          </a:p>
        </p:txBody>
      </p:sp>
      <p:sp>
        <p:nvSpPr>
          <p:cNvPr id="51" name="TextBox 50">
            <a:extLst>
              <a:ext uri="{FF2B5EF4-FFF2-40B4-BE49-F238E27FC236}">
                <a16:creationId xmlns:a16="http://schemas.microsoft.com/office/drawing/2014/main" id="{724EF808-2FDB-4D31-80CC-08056928322C}"/>
              </a:ext>
            </a:extLst>
          </p:cNvPr>
          <p:cNvSpPr txBox="1"/>
          <p:nvPr/>
        </p:nvSpPr>
        <p:spPr>
          <a:xfrm>
            <a:off x="762000" y="4447548"/>
            <a:ext cx="1908119" cy="318036"/>
          </a:xfrm>
          <a:prstGeom prst="rect">
            <a:avLst/>
          </a:prstGeom>
          <a:noFill/>
        </p:spPr>
        <p:txBody>
          <a:bodyPr wrap="square" numCol="1" spcCol="457200" rtlCol="0">
            <a:spAutoFit/>
          </a:bodyPr>
          <a:lstStyle/>
          <a:p>
            <a:pPr>
              <a:lnSpc>
                <a:spcPts val="1900"/>
              </a:lnSpc>
            </a:pPr>
            <a:r>
              <a:rPr lang="en-US" sz="1400" dirty="0">
                <a:solidFill>
                  <a:schemeClr val="tx1">
                    <a:lumMod val="75000"/>
                    <a:lumOff val="25000"/>
                  </a:schemeClr>
                </a:solidFill>
                <a:latin typeface="Raleway" panose="020B0503030101060003" pitchFamily="34" charset="0"/>
                <a:ea typeface="Montserrat" charset="0"/>
                <a:cs typeface="Montserrat" charset="0"/>
              </a:rPr>
              <a:t>Your Best </a:t>
            </a:r>
            <a:r>
              <a:rPr lang="en-US" sz="1400" dirty="0" err="1">
                <a:solidFill>
                  <a:schemeClr val="tx1">
                    <a:lumMod val="75000"/>
                    <a:lumOff val="25000"/>
                  </a:schemeClr>
                </a:solidFill>
                <a:latin typeface="Raleway" panose="020B0503030101060003" pitchFamily="34" charset="0"/>
                <a:ea typeface="Montserrat" charset="0"/>
                <a:cs typeface="Montserrat" charset="0"/>
              </a:rPr>
              <a:t>Titile</a:t>
            </a:r>
            <a:r>
              <a:rPr lang="en-US" sz="1400" dirty="0">
                <a:solidFill>
                  <a:schemeClr val="tx1">
                    <a:lumMod val="75000"/>
                    <a:lumOff val="25000"/>
                  </a:schemeClr>
                </a:solidFill>
                <a:latin typeface="Raleway" panose="020B0503030101060003" pitchFamily="34" charset="0"/>
                <a:ea typeface="Montserrat" charset="0"/>
                <a:cs typeface="Montserrat" charset="0"/>
              </a:rPr>
              <a:t> Here</a:t>
            </a:r>
          </a:p>
        </p:txBody>
      </p:sp>
    </p:spTree>
    <p:extLst>
      <p:ext uri="{BB962C8B-B14F-4D97-AF65-F5344CB8AC3E}">
        <p14:creationId xmlns:p14="http://schemas.microsoft.com/office/powerpoint/2010/main" val="345043344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Placeholder 5">
            <a:extLst>
              <a:ext uri="{FF2B5EF4-FFF2-40B4-BE49-F238E27FC236}">
                <a16:creationId xmlns:a16="http://schemas.microsoft.com/office/drawing/2014/main" id="{2967AB27-299E-4DE3-8C00-4F70370B8C93}"/>
              </a:ext>
            </a:extLst>
          </p:cNvPr>
          <p:cNvPicPr>
            <a:picLocks noGrp="1" noChangeAspect="1"/>
          </p:cNvPicPr>
          <p:nvPr>
            <p:ph type="pic" sz="quarter" idx="11"/>
          </p:nvPr>
        </p:nvPicPr>
        <p:blipFill>
          <a:blip r:embed="rId2"/>
          <a:srcRect l="33268" r="33268"/>
          <a:stretch>
            <a:fillRect/>
          </a:stretch>
        </p:blipFill>
        <p:spPr/>
      </p:pic>
      <p:sp>
        <p:nvSpPr>
          <p:cNvPr id="27" name="Subtitle 6">
            <a:extLst>
              <a:ext uri="{FF2B5EF4-FFF2-40B4-BE49-F238E27FC236}">
                <a16:creationId xmlns:a16="http://schemas.microsoft.com/office/drawing/2014/main" id="{9775F23F-B41E-42D1-9AD0-F1E6CCB787D4}"/>
              </a:ext>
            </a:extLst>
          </p:cNvPr>
          <p:cNvSpPr txBox="1">
            <a:spLocks/>
          </p:cNvSpPr>
          <p:nvPr/>
        </p:nvSpPr>
        <p:spPr>
          <a:xfrm>
            <a:off x="762000" y="1799742"/>
            <a:ext cx="2247900" cy="2019299"/>
          </a:xfrm>
          <a:prstGeom prst="rect">
            <a:avLst/>
          </a:prstGeom>
        </p:spPr>
        <p:txBody>
          <a:bodyPr vert="horz" lIns="91440" tIns="45720" rIns="91440" bIns="45720" numCol="1" spcCol="365760" rtlCol="0" anchor="ctr">
            <a:noAutofit/>
          </a:bodyPr>
          <a:lstStyle>
            <a:lvl1pPr marL="0" indent="0" algn="ctr" defTabSz="914400" rtl="0" eaLnBrk="1" latinLnBrk="0" hangingPunct="1">
              <a:lnSpc>
                <a:spcPct val="90000"/>
              </a:lnSpc>
              <a:spcBef>
                <a:spcPts val="1000"/>
              </a:spcBef>
              <a:buFont typeface="Arial"/>
              <a:buNone/>
              <a:defRPr sz="1200" b="0" i="0" kern="1200">
                <a:solidFill>
                  <a:schemeClr val="accent1"/>
                </a:solidFill>
                <a:latin typeface="Montserrat Light" charset="0"/>
                <a:ea typeface="Montserrat Light" charset="0"/>
                <a:cs typeface="Montserrat Light" charset="0"/>
              </a:defRPr>
            </a:lvl1pPr>
            <a:lvl2pPr marL="457200" indent="0" algn="ctr" defTabSz="914400" rtl="0" eaLnBrk="1" latinLnBrk="0" hangingPunct="1">
              <a:lnSpc>
                <a:spcPct val="90000"/>
              </a:lnSpc>
              <a:spcBef>
                <a:spcPts val="500"/>
              </a:spcBef>
              <a:buFont typeface="Arial"/>
              <a:buNone/>
              <a:defRPr sz="2000" b="0" i="0" kern="1200">
                <a:solidFill>
                  <a:schemeClr val="tx1"/>
                </a:solidFill>
                <a:latin typeface="Montserrat Light" charset="0"/>
                <a:ea typeface="Montserrat Light" charset="0"/>
                <a:cs typeface="Montserrat Light" charset="0"/>
              </a:defRPr>
            </a:lvl2pPr>
            <a:lvl3pPr marL="914400" indent="0" algn="ctr" defTabSz="914400" rtl="0" eaLnBrk="1" latinLnBrk="0" hangingPunct="1">
              <a:lnSpc>
                <a:spcPct val="90000"/>
              </a:lnSpc>
              <a:spcBef>
                <a:spcPts val="500"/>
              </a:spcBef>
              <a:buFont typeface="Arial"/>
              <a:buNone/>
              <a:defRPr sz="1800" b="0" i="0" kern="1200">
                <a:solidFill>
                  <a:schemeClr val="tx1"/>
                </a:solidFill>
                <a:latin typeface="Montserrat Light" charset="0"/>
                <a:ea typeface="Montserrat Light" charset="0"/>
                <a:cs typeface="Montserrat Light" charset="0"/>
              </a:defRPr>
            </a:lvl3pPr>
            <a:lvl4pPr marL="13716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4pPr>
            <a:lvl5pPr marL="18288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5pPr>
            <a:lvl6pPr marL="22860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pPr algn="l">
              <a:lnSpc>
                <a:spcPts val="1600"/>
              </a:lnSpc>
            </a:pPr>
            <a:r>
              <a:rPr lang="en-US" sz="900" dirty="0">
                <a:solidFill>
                  <a:schemeClr val="tx1">
                    <a:lumMod val="75000"/>
                    <a:lumOff val="25000"/>
                  </a:schemeClr>
                </a:solidFill>
                <a:latin typeface="Montserrat Light" panose="00000400000000000000" pitchFamily="50" charset="0"/>
                <a:ea typeface="Montserrat" charset="0"/>
                <a:cs typeface="Montserrat" charset="0"/>
              </a:rPr>
              <a:t>There are many variations of passages of Lorem Ipsum available, but the majority have suffered variations of passages of Lorem Ipsum available, but the majority have suffered alteration in some form, by injected humour, or randomised words which don't look even slightly believable. If</a:t>
            </a:r>
          </a:p>
        </p:txBody>
      </p:sp>
      <p:sp>
        <p:nvSpPr>
          <p:cNvPr id="28" name="TextBox 27">
            <a:extLst>
              <a:ext uri="{FF2B5EF4-FFF2-40B4-BE49-F238E27FC236}">
                <a16:creationId xmlns:a16="http://schemas.microsoft.com/office/drawing/2014/main" id="{E6684D35-3E05-45B2-B339-8CDE1484F6EA}"/>
              </a:ext>
            </a:extLst>
          </p:cNvPr>
          <p:cNvSpPr txBox="1"/>
          <p:nvPr/>
        </p:nvSpPr>
        <p:spPr>
          <a:xfrm>
            <a:off x="762000" y="1138022"/>
            <a:ext cx="2647950" cy="661720"/>
          </a:xfrm>
          <a:prstGeom prst="rect">
            <a:avLst/>
          </a:prstGeom>
          <a:noFill/>
        </p:spPr>
        <p:txBody>
          <a:bodyPr wrap="square" rtlCol="0">
            <a:spAutoFit/>
          </a:bodyPr>
          <a:lstStyle/>
          <a:p>
            <a:r>
              <a:rPr lang="en-US" sz="3700" dirty="0">
                <a:solidFill>
                  <a:schemeClr val="tx1">
                    <a:lumMod val="85000"/>
                    <a:lumOff val="15000"/>
                  </a:schemeClr>
                </a:solidFill>
                <a:latin typeface="Montserrat" panose="00000500000000000000" pitchFamily="50" charset="0"/>
                <a:ea typeface="Open Sans" panose="020B0606030504020204" pitchFamily="34" charset="0"/>
                <a:cs typeface="Open Sans" panose="020B0606030504020204" pitchFamily="34" charset="0"/>
              </a:rPr>
              <a:t>To Natural</a:t>
            </a:r>
          </a:p>
        </p:txBody>
      </p:sp>
      <p:cxnSp>
        <p:nvCxnSpPr>
          <p:cNvPr id="30" name="Straight Connector 29">
            <a:extLst>
              <a:ext uri="{FF2B5EF4-FFF2-40B4-BE49-F238E27FC236}">
                <a16:creationId xmlns:a16="http://schemas.microsoft.com/office/drawing/2014/main" id="{3E0BC913-3620-4D05-A180-1D40665716D6}"/>
              </a:ext>
            </a:extLst>
          </p:cNvPr>
          <p:cNvCxnSpPr>
            <a:cxnSpLocks/>
          </p:cNvCxnSpPr>
          <p:nvPr/>
        </p:nvCxnSpPr>
        <p:spPr>
          <a:xfrm>
            <a:off x="8710024" y="1310054"/>
            <a:ext cx="0" cy="2118946"/>
          </a:xfrm>
          <a:prstGeom prst="line">
            <a:avLst/>
          </a:prstGeom>
          <a:ln w="254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31" name="TextBox 30">
            <a:extLst>
              <a:ext uri="{FF2B5EF4-FFF2-40B4-BE49-F238E27FC236}">
                <a16:creationId xmlns:a16="http://schemas.microsoft.com/office/drawing/2014/main" id="{8F3D0482-52E3-4718-B744-98003A691266}"/>
              </a:ext>
            </a:extLst>
          </p:cNvPr>
          <p:cNvSpPr txBox="1"/>
          <p:nvPr/>
        </p:nvSpPr>
        <p:spPr>
          <a:xfrm>
            <a:off x="8578877" y="3429000"/>
            <a:ext cx="2984464" cy="2413353"/>
          </a:xfrm>
          <a:prstGeom prst="rect">
            <a:avLst/>
          </a:prstGeom>
          <a:noFill/>
        </p:spPr>
        <p:txBody>
          <a:bodyPr wrap="square" rtlCol="0">
            <a:spAutoFit/>
          </a:bodyPr>
          <a:lstStyle/>
          <a:p>
            <a:pPr>
              <a:lnSpc>
                <a:spcPts val="3700"/>
              </a:lnSpc>
            </a:pPr>
            <a:r>
              <a:rPr lang="en-US" sz="2700" dirty="0">
                <a:solidFill>
                  <a:schemeClr val="tx1">
                    <a:lumMod val="75000"/>
                    <a:lumOff val="25000"/>
                  </a:schemeClr>
                </a:solidFill>
                <a:latin typeface="Montserrat Light" panose="00000400000000000000" pitchFamily="50" charset="0"/>
              </a:rPr>
              <a:t>It is more important to</a:t>
            </a:r>
          </a:p>
          <a:p>
            <a:pPr>
              <a:lnSpc>
                <a:spcPts val="3700"/>
              </a:lnSpc>
            </a:pPr>
            <a:r>
              <a:rPr lang="en-US" sz="2700" dirty="0">
                <a:solidFill>
                  <a:schemeClr val="tx1">
                    <a:lumMod val="75000"/>
                    <a:lumOff val="25000"/>
                  </a:schemeClr>
                </a:solidFill>
                <a:latin typeface="Montserrat Light" panose="00000400000000000000" pitchFamily="50" charset="0"/>
              </a:rPr>
              <a:t>click with </a:t>
            </a:r>
            <a:r>
              <a:rPr lang="en-US" sz="2700" dirty="0" err="1">
                <a:solidFill>
                  <a:schemeClr val="tx1">
                    <a:lumMod val="75000"/>
                    <a:lumOff val="25000"/>
                  </a:schemeClr>
                </a:solidFill>
                <a:latin typeface="Montserrat Light" panose="00000400000000000000" pitchFamily="50" charset="0"/>
              </a:rPr>
              <a:t>prople</a:t>
            </a:r>
            <a:r>
              <a:rPr lang="en-US" sz="2700" dirty="0">
                <a:solidFill>
                  <a:schemeClr val="tx1">
                    <a:lumMod val="75000"/>
                    <a:lumOff val="25000"/>
                  </a:schemeClr>
                </a:solidFill>
                <a:latin typeface="Montserrat Light" panose="00000400000000000000" pitchFamily="50" charset="0"/>
              </a:rPr>
              <a:t> than this</a:t>
            </a:r>
          </a:p>
          <a:p>
            <a:pPr>
              <a:lnSpc>
                <a:spcPts val="3700"/>
              </a:lnSpc>
            </a:pPr>
            <a:r>
              <a:rPr lang="en-US" sz="2700" dirty="0">
                <a:solidFill>
                  <a:schemeClr val="tx1">
                    <a:lumMod val="75000"/>
                    <a:lumOff val="25000"/>
                  </a:schemeClr>
                </a:solidFill>
                <a:latin typeface="Montserrat Light" panose="00000400000000000000" pitchFamily="50" charset="0"/>
              </a:rPr>
              <a:t>the shutter.</a:t>
            </a:r>
          </a:p>
        </p:txBody>
      </p:sp>
      <p:sp>
        <p:nvSpPr>
          <p:cNvPr id="32" name="TextBox 31">
            <a:extLst>
              <a:ext uri="{FF2B5EF4-FFF2-40B4-BE49-F238E27FC236}">
                <a16:creationId xmlns:a16="http://schemas.microsoft.com/office/drawing/2014/main" id="{8678CDFF-CFDD-4F79-B919-5242DAC94777}"/>
              </a:ext>
            </a:extLst>
          </p:cNvPr>
          <p:cNvSpPr txBox="1"/>
          <p:nvPr/>
        </p:nvSpPr>
        <p:spPr>
          <a:xfrm>
            <a:off x="762000" y="5133953"/>
            <a:ext cx="3262902" cy="979627"/>
          </a:xfrm>
          <a:prstGeom prst="rect">
            <a:avLst/>
          </a:prstGeom>
          <a:noFill/>
        </p:spPr>
        <p:txBody>
          <a:bodyPr wrap="square" rtlCol="0">
            <a:spAutoFit/>
          </a:bodyPr>
          <a:lstStyle/>
          <a:p>
            <a:pPr>
              <a:lnSpc>
                <a:spcPts val="1800"/>
              </a:lnSpc>
            </a:pPr>
            <a:r>
              <a:rPr lang="en-US" sz="870" dirty="0">
                <a:latin typeface="Montserrat Light" panose="00000400000000000000" pitchFamily="50" charset="0"/>
              </a:rPr>
              <a:t>If you need help with the product, please contact the shop owner by visiting their shop profile and to sending them a message. For anything else (licensing, billing, </a:t>
            </a:r>
            <a:r>
              <a:rPr lang="en-US" sz="870" dirty="0" err="1">
                <a:latin typeface="Montserrat Light" panose="00000400000000000000" pitchFamily="50" charset="0"/>
              </a:rPr>
              <a:t>etc</a:t>
            </a:r>
            <a:r>
              <a:rPr lang="en-US" sz="870" dirty="0">
                <a:latin typeface="Montserrat Light" panose="00000400000000000000" pitchFamily="50" charset="0"/>
              </a:rPr>
              <a:t>), please visit our Help Center.</a:t>
            </a:r>
          </a:p>
        </p:txBody>
      </p:sp>
      <p:grpSp>
        <p:nvGrpSpPr>
          <p:cNvPr id="33" name="Group 32">
            <a:extLst>
              <a:ext uri="{FF2B5EF4-FFF2-40B4-BE49-F238E27FC236}">
                <a16:creationId xmlns:a16="http://schemas.microsoft.com/office/drawing/2014/main" id="{F03C63E3-09BC-4A7A-8A6C-73AA577AAC5E}"/>
              </a:ext>
            </a:extLst>
          </p:cNvPr>
          <p:cNvGrpSpPr/>
          <p:nvPr/>
        </p:nvGrpSpPr>
        <p:grpSpPr>
          <a:xfrm>
            <a:off x="887185" y="4635676"/>
            <a:ext cx="1330675" cy="355600"/>
            <a:chOff x="968024" y="5397500"/>
            <a:chExt cx="1330675" cy="355600"/>
          </a:xfrm>
        </p:grpSpPr>
        <p:sp>
          <p:nvSpPr>
            <p:cNvPr id="34" name="TextBox 33">
              <a:extLst>
                <a:ext uri="{FF2B5EF4-FFF2-40B4-BE49-F238E27FC236}">
                  <a16:creationId xmlns:a16="http://schemas.microsoft.com/office/drawing/2014/main" id="{0EEA97F3-E66F-47E9-BBA1-138D307045A3}"/>
                </a:ext>
              </a:extLst>
            </p:cNvPr>
            <p:cNvSpPr txBox="1"/>
            <p:nvPr/>
          </p:nvSpPr>
          <p:spPr>
            <a:xfrm>
              <a:off x="1018825" y="5438973"/>
              <a:ext cx="1232250" cy="307777"/>
            </a:xfrm>
            <a:prstGeom prst="rect">
              <a:avLst/>
            </a:prstGeom>
            <a:noFill/>
          </p:spPr>
          <p:txBody>
            <a:bodyPr wrap="square" rtlCol="0">
              <a:spAutoFit/>
            </a:bodyPr>
            <a:lstStyle/>
            <a:p>
              <a:r>
                <a:rPr lang="en-US" sz="1400" dirty="0">
                  <a:solidFill>
                    <a:schemeClr val="bg1">
                      <a:lumMod val="85000"/>
                    </a:schemeClr>
                  </a:solidFill>
                  <a:latin typeface="Abril Display" panose="02000503000000020003" pitchFamily="50" charset="0"/>
                </a:rPr>
                <a:t>www.fp.com</a:t>
              </a:r>
            </a:p>
          </p:txBody>
        </p:sp>
        <p:sp>
          <p:nvSpPr>
            <p:cNvPr id="35" name="Rectangle 34">
              <a:extLst>
                <a:ext uri="{FF2B5EF4-FFF2-40B4-BE49-F238E27FC236}">
                  <a16:creationId xmlns:a16="http://schemas.microsoft.com/office/drawing/2014/main" id="{5CD76C33-35FE-418C-B0C8-4CC942BAF859}"/>
                </a:ext>
              </a:extLst>
            </p:cNvPr>
            <p:cNvSpPr/>
            <p:nvPr/>
          </p:nvSpPr>
          <p:spPr>
            <a:xfrm>
              <a:off x="968024" y="5397500"/>
              <a:ext cx="1330675" cy="355600"/>
            </a:xfrm>
            <a:prstGeom prst="rect">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Tree>
    <p:extLst>
      <p:ext uri="{BB962C8B-B14F-4D97-AF65-F5344CB8AC3E}">
        <p14:creationId xmlns:p14="http://schemas.microsoft.com/office/powerpoint/2010/main" val="418150091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Rectangle 35">
            <a:extLst>
              <a:ext uri="{FF2B5EF4-FFF2-40B4-BE49-F238E27FC236}">
                <a16:creationId xmlns:a16="http://schemas.microsoft.com/office/drawing/2014/main" id="{1ADF2593-4147-453B-88B7-44EBFDCD5047}"/>
              </a:ext>
            </a:extLst>
          </p:cNvPr>
          <p:cNvSpPr/>
          <p:nvPr/>
        </p:nvSpPr>
        <p:spPr>
          <a:xfrm>
            <a:off x="8835432" y="2578100"/>
            <a:ext cx="3356568" cy="2755900"/>
          </a:xfrm>
          <a:prstGeom prst="rect">
            <a:avLst/>
          </a:prstGeom>
          <a:solidFill>
            <a:schemeClr val="bg1">
              <a:lumMod val="85000"/>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Rectangle 36">
            <a:extLst>
              <a:ext uri="{FF2B5EF4-FFF2-40B4-BE49-F238E27FC236}">
                <a16:creationId xmlns:a16="http://schemas.microsoft.com/office/drawing/2014/main" id="{99C9E413-E5C8-4ABB-8DCF-606C096A9045}"/>
              </a:ext>
            </a:extLst>
          </p:cNvPr>
          <p:cNvSpPr/>
          <p:nvPr/>
        </p:nvSpPr>
        <p:spPr>
          <a:xfrm>
            <a:off x="3163224" y="2578100"/>
            <a:ext cx="2894700" cy="2755900"/>
          </a:xfrm>
          <a:prstGeom prst="rect">
            <a:avLst/>
          </a:prstGeom>
          <a:solidFill>
            <a:schemeClr val="bg1">
              <a:lumMod val="85000"/>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TextBox 37">
            <a:extLst>
              <a:ext uri="{FF2B5EF4-FFF2-40B4-BE49-F238E27FC236}">
                <a16:creationId xmlns:a16="http://schemas.microsoft.com/office/drawing/2014/main" id="{F38264D9-70DE-451C-9B2C-3F03C5F0C265}"/>
              </a:ext>
            </a:extLst>
          </p:cNvPr>
          <p:cNvSpPr txBox="1"/>
          <p:nvPr/>
        </p:nvSpPr>
        <p:spPr>
          <a:xfrm>
            <a:off x="725714" y="725714"/>
            <a:ext cx="3122386" cy="646331"/>
          </a:xfrm>
          <a:prstGeom prst="rect">
            <a:avLst/>
          </a:prstGeom>
          <a:noFill/>
        </p:spPr>
        <p:txBody>
          <a:bodyPr wrap="square" rtlCol="0">
            <a:spAutoFit/>
          </a:bodyPr>
          <a:lstStyle/>
          <a:p>
            <a:r>
              <a:rPr lang="en-US" sz="3600" dirty="0">
                <a:latin typeface="Montserrat" panose="00000500000000000000" pitchFamily="50" charset="0"/>
              </a:rPr>
              <a:t>Core </a:t>
            </a:r>
            <a:r>
              <a:rPr lang="en-US" sz="3600" b="1" dirty="0">
                <a:latin typeface="Montserrat" panose="00000500000000000000" pitchFamily="50" charset="0"/>
              </a:rPr>
              <a:t>Service</a:t>
            </a:r>
          </a:p>
        </p:txBody>
      </p:sp>
      <p:cxnSp>
        <p:nvCxnSpPr>
          <p:cNvPr id="39" name="Straight Connector 38">
            <a:extLst>
              <a:ext uri="{FF2B5EF4-FFF2-40B4-BE49-F238E27FC236}">
                <a16:creationId xmlns:a16="http://schemas.microsoft.com/office/drawing/2014/main" id="{0665464E-907C-4449-9958-CD87C9F5DAE8}"/>
              </a:ext>
            </a:extLst>
          </p:cNvPr>
          <p:cNvCxnSpPr>
            <a:cxnSpLocks/>
          </p:cNvCxnSpPr>
          <p:nvPr/>
        </p:nvCxnSpPr>
        <p:spPr>
          <a:xfrm flipH="1">
            <a:off x="2023448" y="1373569"/>
            <a:ext cx="1632859" cy="0"/>
          </a:xfrm>
          <a:prstGeom prst="line">
            <a:avLst/>
          </a:prstGeom>
          <a:ln w="44450">
            <a:solidFill>
              <a:schemeClr val="tx1"/>
            </a:solidFill>
          </a:ln>
        </p:spPr>
        <p:style>
          <a:lnRef idx="1">
            <a:schemeClr val="accent1"/>
          </a:lnRef>
          <a:fillRef idx="0">
            <a:schemeClr val="accent1"/>
          </a:fillRef>
          <a:effectRef idx="0">
            <a:schemeClr val="accent1"/>
          </a:effectRef>
          <a:fontRef idx="minor">
            <a:schemeClr val="tx1"/>
          </a:fontRef>
        </p:style>
      </p:cxnSp>
      <p:sp>
        <p:nvSpPr>
          <p:cNvPr id="40" name="TextBox 39">
            <a:extLst>
              <a:ext uri="{FF2B5EF4-FFF2-40B4-BE49-F238E27FC236}">
                <a16:creationId xmlns:a16="http://schemas.microsoft.com/office/drawing/2014/main" id="{C9BFBBBC-F713-421E-B672-8FE5AB47055A}"/>
              </a:ext>
            </a:extLst>
          </p:cNvPr>
          <p:cNvSpPr txBox="1"/>
          <p:nvPr/>
        </p:nvSpPr>
        <p:spPr>
          <a:xfrm>
            <a:off x="725714" y="1570636"/>
            <a:ext cx="4370161" cy="230832"/>
          </a:xfrm>
          <a:prstGeom prst="rect">
            <a:avLst/>
          </a:prstGeom>
          <a:noFill/>
        </p:spPr>
        <p:txBody>
          <a:bodyPr wrap="square" rtlCol="0">
            <a:spAutoFit/>
          </a:bodyPr>
          <a:lstStyle/>
          <a:p>
            <a:r>
              <a:rPr lang="en-US" sz="900" dirty="0">
                <a:solidFill>
                  <a:schemeClr val="bg1">
                    <a:lumMod val="50000"/>
                  </a:schemeClr>
                </a:solidFill>
                <a:latin typeface="Montserrat" panose="00000500000000000000" pitchFamily="50" charset="0"/>
                <a:ea typeface="Montserrat Light" charset="0"/>
                <a:cs typeface="Montserrat Light" charset="0"/>
              </a:rPr>
              <a:t>Lorem ipsum dolor sit amet consectetuer odio non tellus natoque </a:t>
            </a:r>
          </a:p>
        </p:txBody>
      </p:sp>
      <p:grpSp>
        <p:nvGrpSpPr>
          <p:cNvPr id="41" name="Group 40">
            <a:extLst>
              <a:ext uri="{FF2B5EF4-FFF2-40B4-BE49-F238E27FC236}">
                <a16:creationId xmlns:a16="http://schemas.microsoft.com/office/drawing/2014/main" id="{194A3230-F66F-4AAA-91A4-CAA1F21C3E22}"/>
              </a:ext>
            </a:extLst>
          </p:cNvPr>
          <p:cNvGrpSpPr/>
          <p:nvPr/>
        </p:nvGrpSpPr>
        <p:grpSpPr>
          <a:xfrm>
            <a:off x="725714" y="5652603"/>
            <a:ext cx="7284811" cy="478529"/>
            <a:chOff x="725714" y="5039405"/>
            <a:chExt cx="7284811" cy="478529"/>
          </a:xfrm>
        </p:grpSpPr>
        <p:sp>
          <p:nvSpPr>
            <p:cNvPr id="42" name="TextBox 41">
              <a:extLst>
                <a:ext uri="{FF2B5EF4-FFF2-40B4-BE49-F238E27FC236}">
                  <a16:creationId xmlns:a16="http://schemas.microsoft.com/office/drawing/2014/main" id="{BA33ED04-5ED5-4EF9-B357-32A544ACCE04}"/>
                </a:ext>
              </a:extLst>
            </p:cNvPr>
            <p:cNvSpPr txBox="1"/>
            <p:nvPr/>
          </p:nvSpPr>
          <p:spPr>
            <a:xfrm>
              <a:off x="1237524" y="5039405"/>
              <a:ext cx="6773001" cy="478529"/>
            </a:xfrm>
            <a:prstGeom prst="rect">
              <a:avLst/>
            </a:prstGeom>
            <a:noFill/>
          </p:spPr>
          <p:txBody>
            <a:bodyPr wrap="square" rtlCol="0">
              <a:spAutoFit/>
            </a:bodyPr>
            <a:lstStyle/>
            <a:p>
              <a:pPr>
                <a:lnSpc>
                  <a:spcPts val="1600"/>
                </a:lnSpc>
              </a:pPr>
              <a:r>
                <a:rPr lang="en-US" sz="900" dirty="0">
                  <a:solidFill>
                    <a:schemeClr val="bg1">
                      <a:lumMod val="75000"/>
                    </a:schemeClr>
                  </a:solidFill>
                  <a:latin typeface="Montserrat" panose="00000500000000000000" pitchFamily="50" charset="0"/>
                  <a:ea typeface="Montserrat Light" charset="0"/>
                  <a:cs typeface="Montserrat Light" charset="0"/>
                </a:rPr>
                <a:t>Lorem ipsum dolor sit amet consectetuer odio non tellus natoque accumsan. Sed hac enim Lorem tempus tortor justo eget scelerisque sed morbi.</a:t>
              </a:r>
            </a:p>
          </p:txBody>
        </p:sp>
        <p:sp>
          <p:nvSpPr>
            <p:cNvPr id="43" name="Freeform 6">
              <a:extLst>
                <a:ext uri="{FF2B5EF4-FFF2-40B4-BE49-F238E27FC236}">
                  <a16:creationId xmlns:a16="http://schemas.microsoft.com/office/drawing/2014/main" id="{B03EBD9F-981F-4E1A-8DA6-310DB6D4EDDC}"/>
                </a:ext>
              </a:extLst>
            </p:cNvPr>
            <p:cNvSpPr>
              <a:spLocks/>
            </p:cNvSpPr>
            <p:nvPr/>
          </p:nvSpPr>
          <p:spPr bwMode="auto">
            <a:xfrm>
              <a:off x="725714" y="5103034"/>
              <a:ext cx="363538" cy="352425"/>
            </a:xfrm>
            <a:custGeom>
              <a:avLst/>
              <a:gdLst>
                <a:gd name="T0" fmla="*/ 188 w 229"/>
                <a:gd name="T1" fmla="*/ 19 h 222"/>
                <a:gd name="T2" fmla="*/ 128 w 229"/>
                <a:gd name="T3" fmla="*/ 102 h 222"/>
                <a:gd name="T4" fmla="*/ 128 w 229"/>
                <a:gd name="T5" fmla="*/ 105 h 222"/>
                <a:gd name="T6" fmla="*/ 229 w 229"/>
                <a:gd name="T7" fmla="*/ 94 h 222"/>
                <a:gd name="T8" fmla="*/ 229 w 229"/>
                <a:gd name="T9" fmla="*/ 128 h 222"/>
                <a:gd name="T10" fmla="*/ 128 w 229"/>
                <a:gd name="T11" fmla="*/ 120 h 222"/>
                <a:gd name="T12" fmla="*/ 128 w 229"/>
                <a:gd name="T13" fmla="*/ 120 h 222"/>
                <a:gd name="T14" fmla="*/ 188 w 229"/>
                <a:gd name="T15" fmla="*/ 203 h 222"/>
                <a:gd name="T16" fmla="*/ 158 w 229"/>
                <a:gd name="T17" fmla="*/ 222 h 222"/>
                <a:gd name="T18" fmla="*/ 113 w 229"/>
                <a:gd name="T19" fmla="*/ 132 h 222"/>
                <a:gd name="T20" fmla="*/ 113 w 229"/>
                <a:gd name="T21" fmla="*/ 132 h 222"/>
                <a:gd name="T22" fmla="*/ 64 w 229"/>
                <a:gd name="T23" fmla="*/ 222 h 222"/>
                <a:gd name="T24" fmla="*/ 38 w 229"/>
                <a:gd name="T25" fmla="*/ 203 h 222"/>
                <a:gd name="T26" fmla="*/ 98 w 229"/>
                <a:gd name="T27" fmla="*/ 120 h 222"/>
                <a:gd name="T28" fmla="*/ 98 w 229"/>
                <a:gd name="T29" fmla="*/ 120 h 222"/>
                <a:gd name="T30" fmla="*/ 0 w 229"/>
                <a:gd name="T31" fmla="*/ 128 h 222"/>
                <a:gd name="T32" fmla="*/ 0 w 229"/>
                <a:gd name="T33" fmla="*/ 94 h 222"/>
                <a:gd name="T34" fmla="*/ 98 w 229"/>
                <a:gd name="T35" fmla="*/ 102 h 222"/>
                <a:gd name="T36" fmla="*/ 98 w 229"/>
                <a:gd name="T37" fmla="*/ 102 h 222"/>
                <a:gd name="T38" fmla="*/ 38 w 229"/>
                <a:gd name="T39" fmla="*/ 19 h 222"/>
                <a:gd name="T40" fmla="*/ 68 w 229"/>
                <a:gd name="T41" fmla="*/ 0 h 222"/>
                <a:gd name="T42" fmla="*/ 113 w 229"/>
                <a:gd name="T43" fmla="*/ 90 h 222"/>
                <a:gd name="T44" fmla="*/ 113 w 229"/>
                <a:gd name="T45" fmla="*/ 90 h 222"/>
                <a:gd name="T46" fmla="*/ 158 w 229"/>
                <a:gd name="T47" fmla="*/ 0 h 222"/>
                <a:gd name="T48" fmla="*/ 188 w 229"/>
                <a:gd name="T49" fmla="*/ 19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9" h="222">
                  <a:moveTo>
                    <a:pt x="188" y="19"/>
                  </a:moveTo>
                  <a:lnTo>
                    <a:pt x="128" y="102"/>
                  </a:lnTo>
                  <a:lnTo>
                    <a:pt x="128" y="105"/>
                  </a:lnTo>
                  <a:lnTo>
                    <a:pt x="229" y="94"/>
                  </a:lnTo>
                  <a:lnTo>
                    <a:pt x="229" y="128"/>
                  </a:lnTo>
                  <a:lnTo>
                    <a:pt x="128" y="120"/>
                  </a:lnTo>
                  <a:lnTo>
                    <a:pt x="128" y="120"/>
                  </a:lnTo>
                  <a:lnTo>
                    <a:pt x="188" y="203"/>
                  </a:lnTo>
                  <a:lnTo>
                    <a:pt x="158" y="222"/>
                  </a:lnTo>
                  <a:lnTo>
                    <a:pt x="113" y="132"/>
                  </a:lnTo>
                  <a:lnTo>
                    <a:pt x="113" y="132"/>
                  </a:lnTo>
                  <a:lnTo>
                    <a:pt x="64" y="222"/>
                  </a:lnTo>
                  <a:lnTo>
                    <a:pt x="38" y="203"/>
                  </a:lnTo>
                  <a:lnTo>
                    <a:pt x="98" y="120"/>
                  </a:lnTo>
                  <a:lnTo>
                    <a:pt x="98" y="120"/>
                  </a:lnTo>
                  <a:lnTo>
                    <a:pt x="0" y="128"/>
                  </a:lnTo>
                  <a:lnTo>
                    <a:pt x="0" y="94"/>
                  </a:lnTo>
                  <a:lnTo>
                    <a:pt x="98" y="102"/>
                  </a:lnTo>
                  <a:lnTo>
                    <a:pt x="98" y="102"/>
                  </a:lnTo>
                  <a:lnTo>
                    <a:pt x="38" y="19"/>
                  </a:lnTo>
                  <a:lnTo>
                    <a:pt x="68" y="0"/>
                  </a:lnTo>
                  <a:lnTo>
                    <a:pt x="113" y="90"/>
                  </a:lnTo>
                  <a:lnTo>
                    <a:pt x="113" y="90"/>
                  </a:lnTo>
                  <a:lnTo>
                    <a:pt x="158" y="0"/>
                  </a:lnTo>
                  <a:lnTo>
                    <a:pt x="188" y="19"/>
                  </a:lnTo>
                  <a:close/>
                </a:path>
              </a:pathLst>
            </a:custGeom>
            <a:solidFill>
              <a:schemeClr val="bg1">
                <a:lumMod val="65000"/>
              </a:schemeClr>
            </a:solidFill>
            <a:ln>
              <a:noFill/>
            </a:ln>
          </p:spPr>
          <p:txBody>
            <a:bodyPr vert="horz" wrap="square" lIns="91440" tIns="45720" rIns="91440" bIns="45720" numCol="1" anchor="t" anchorCtr="0" compatLnSpc="1">
              <a:prstTxWarp prst="textNoShape">
                <a:avLst/>
              </a:prstTxWarp>
            </a:bodyPr>
            <a:lstStyle/>
            <a:p>
              <a:endParaRPr lang="en-US" sz="1100">
                <a:solidFill>
                  <a:schemeClr val="bg1">
                    <a:lumMod val="75000"/>
                  </a:schemeClr>
                </a:solidFill>
                <a:latin typeface="Montserrat" panose="00000500000000000000" pitchFamily="50" charset="0"/>
              </a:endParaRPr>
            </a:p>
          </p:txBody>
        </p:sp>
      </p:grpSp>
      <p:grpSp>
        <p:nvGrpSpPr>
          <p:cNvPr id="44" name="Group 43">
            <a:extLst>
              <a:ext uri="{FF2B5EF4-FFF2-40B4-BE49-F238E27FC236}">
                <a16:creationId xmlns:a16="http://schemas.microsoft.com/office/drawing/2014/main" id="{39D52E4E-855B-46F4-B095-3E98DDA5ABBB}"/>
              </a:ext>
            </a:extLst>
          </p:cNvPr>
          <p:cNvGrpSpPr/>
          <p:nvPr/>
        </p:nvGrpSpPr>
        <p:grpSpPr>
          <a:xfrm>
            <a:off x="725714" y="2984938"/>
            <a:ext cx="10722621" cy="1780574"/>
            <a:chOff x="1169919" y="3111938"/>
            <a:chExt cx="10722621" cy="1780574"/>
          </a:xfrm>
        </p:grpSpPr>
        <p:sp>
          <p:nvSpPr>
            <p:cNvPr id="45" name="TextBox 44">
              <a:extLst>
                <a:ext uri="{FF2B5EF4-FFF2-40B4-BE49-F238E27FC236}">
                  <a16:creationId xmlns:a16="http://schemas.microsoft.com/office/drawing/2014/main" id="{B31B9FAB-24DE-4B95-AB04-A902F5F27B7B}"/>
                </a:ext>
              </a:extLst>
            </p:cNvPr>
            <p:cNvSpPr txBox="1"/>
            <p:nvPr/>
          </p:nvSpPr>
          <p:spPr>
            <a:xfrm>
              <a:off x="1350051" y="3111938"/>
              <a:ext cx="866507" cy="707886"/>
            </a:xfrm>
            <a:prstGeom prst="rect">
              <a:avLst/>
            </a:prstGeom>
            <a:noFill/>
          </p:spPr>
          <p:txBody>
            <a:bodyPr wrap="square" rtlCol="0">
              <a:spAutoFit/>
            </a:bodyPr>
            <a:lstStyle/>
            <a:p>
              <a:pPr algn="r"/>
              <a:r>
                <a:rPr lang="en-US" sz="4000" dirty="0">
                  <a:solidFill>
                    <a:schemeClr val="accent1"/>
                  </a:solidFill>
                  <a:latin typeface="Montserrat" panose="00000500000000000000" pitchFamily="50" charset="0"/>
                </a:rPr>
                <a:t>01</a:t>
              </a:r>
            </a:p>
          </p:txBody>
        </p:sp>
        <p:sp>
          <p:nvSpPr>
            <p:cNvPr id="46" name="TextBox 45">
              <a:extLst>
                <a:ext uri="{FF2B5EF4-FFF2-40B4-BE49-F238E27FC236}">
                  <a16:creationId xmlns:a16="http://schemas.microsoft.com/office/drawing/2014/main" id="{71FC7579-D51C-4255-BEEF-23E7220858A0}"/>
                </a:ext>
              </a:extLst>
            </p:cNvPr>
            <p:cNvSpPr txBox="1"/>
            <p:nvPr/>
          </p:nvSpPr>
          <p:spPr>
            <a:xfrm>
              <a:off x="2165461" y="3160728"/>
              <a:ext cx="1267576" cy="611578"/>
            </a:xfrm>
            <a:prstGeom prst="rect">
              <a:avLst/>
            </a:prstGeom>
            <a:noFill/>
          </p:spPr>
          <p:txBody>
            <a:bodyPr wrap="square" rtlCol="0">
              <a:spAutoFit/>
            </a:bodyPr>
            <a:lstStyle/>
            <a:p>
              <a:pPr>
                <a:lnSpc>
                  <a:spcPts val="2000"/>
                </a:lnSpc>
              </a:pPr>
              <a:r>
                <a:rPr lang="en-US" sz="2000" dirty="0">
                  <a:latin typeface="Montserrat" panose="00000500000000000000" pitchFamily="50" charset="0"/>
                </a:rPr>
                <a:t>First</a:t>
              </a:r>
            </a:p>
            <a:p>
              <a:pPr>
                <a:lnSpc>
                  <a:spcPts val="2000"/>
                </a:lnSpc>
              </a:pPr>
              <a:r>
                <a:rPr lang="en-US" sz="2000" dirty="0">
                  <a:latin typeface="Montserrat" panose="00000500000000000000" pitchFamily="50" charset="0"/>
                </a:rPr>
                <a:t>Service</a:t>
              </a:r>
            </a:p>
          </p:txBody>
        </p:sp>
        <p:sp>
          <p:nvSpPr>
            <p:cNvPr id="47" name="TextBox 46">
              <a:extLst>
                <a:ext uri="{FF2B5EF4-FFF2-40B4-BE49-F238E27FC236}">
                  <a16:creationId xmlns:a16="http://schemas.microsoft.com/office/drawing/2014/main" id="{B98A17A4-4E9B-44E8-8977-84E8A52C34C8}"/>
                </a:ext>
              </a:extLst>
            </p:cNvPr>
            <p:cNvSpPr txBox="1"/>
            <p:nvPr/>
          </p:nvSpPr>
          <p:spPr>
            <a:xfrm>
              <a:off x="1169919" y="4005346"/>
              <a:ext cx="2175748" cy="887166"/>
            </a:xfrm>
            <a:prstGeom prst="rect">
              <a:avLst/>
            </a:prstGeom>
            <a:noFill/>
          </p:spPr>
          <p:txBody>
            <a:bodyPr wrap="square" rtlCol="0">
              <a:spAutoFit/>
            </a:bodyPr>
            <a:lstStyle/>
            <a:p>
              <a:pPr>
                <a:lnSpc>
                  <a:spcPts val="1600"/>
                </a:lnSpc>
              </a:pPr>
              <a:r>
                <a:rPr lang="en-US" sz="750" dirty="0">
                  <a:solidFill>
                    <a:schemeClr val="bg1">
                      <a:lumMod val="65000"/>
                    </a:schemeClr>
                  </a:solidFill>
                  <a:latin typeface="Montserrat" panose="00000500000000000000" pitchFamily="50" charset="0"/>
                  <a:ea typeface="Montserrat Light" charset="0"/>
                  <a:cs typeface="Montserrat Light" charset="0"/>
                </a:rPr>
                <a:t>Lorem ipsum dolor sit amet consectetuer odio non tellus natoque accumsan. Sed hac enim Lorem tempus tortor justo eget scelerisque sed morbi.</a:t>
              </a:r>
            </a:p>
          </p:txBody>
        </p:sp>
        <p:sp>
          <p:nvSpPr>
            <p:cNvPr id="48" name="Oval 47">
              <a:extLst>
                <a:ext uri="{FF2B5EF4-FFF2-40B4-BE49-F238E27FC236}">
                  <a16:creationId xmlns:a16="http://schemas.microsoft.com/office/drawing/2014/main" id="{E22B8816-A38F-4FB1-AE11-BB0F61ED74E5}"/>
                </a:ext>
              </a:extLst>
            </p:cNvPr>
            <p:cNvSpPr/>
            <p:nvPr/>
          </p:nvSpPr>
          <p:spPr>
            <a:xfrm>
              <a:off x="1265169" y="3377269"/>
              <a:ext cx="103460" cy="10346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a:latin typeface="Montserrat" panose="00000500000000000000" pitchFamily="50" charset="0"/>
              </a:endParaRPr>
            </a:p>
          </p:txBody>
        </p:sp>
        <p:sp>
          <p:nvSpPr>
            <p:cNvPr id="64" name="TextBox 63">
              <a:extLst>
                <a:ext uri="{FF2B5EF4-FFF2-40B4-BE49-F238E27FC236}">
                  <a16:creationId xmlns:a16="http://schemas.microsoft.com/office/drawing/2014/main" id="{9CD52203-72B8-47DB-8BCC-8922FDFAD250}"/>
                </a:ext>
              </a:extLst>
            </p:cNvPr>
            <p:cNvSpPr txBox="1"/>
            <p:nvPr/>
          </p:nvSpPr>
          <p:spPr>
            <a:xfrm>
              <a:off x="3947427" y="4005346"/>
              <a:ext cx="2175748" cy="887166"/>
            </a:xfrm>
            <a:prstGeom prst="rect">
              <a:avLst/>
            </a:prstGeom>
            <a:noFill/>
          </p:spPr>
          <p:txBody>
            <a:bodyPr wrap="square" rtlCol="0">
              <a:spAutoFit/>
            </a:bodyPr>
            <a:lstStyle/>
            <a:p>
              <a:pPr>
                <a:lnSpc>
                  <a:spcPts val="1600"/>
                </a:lnSpc>
              </a:pPr>
              <a:r>
                <a:rPr lang="en-US" sz="750" dirty="0">
                  <a:solidFill>
                    <a:schemeClr val="bg1">
                      <a:lumMod val="65000"/>
                    </a:schemeClr>
                  </a:solidFill>
                  <a:latin typeface="Montserrat" panose="00000500000000000000" pitchFamily="50" charset="0"/>
                  <a:ea typeface="Montserrat Light" charset="0"/>
                  <a:cs typeface="Montserrat Light" charset="0"/>
                </a:rPr>
                <a:t>Lorem ipsum dolor sit amet consectetuer odio non tellus natoque accumsan. Sed hac enim Lorem tempus tortor justo eget scelerisque sed morbi.</a:t>
              </a:r>
            </a:p>
          </p:txBody>
        </p:sp>
        <p:sp>
          <p:nvSpPr>
            <p:cNvPr id="65" name="TextBox 64">
              <a:extLst>
                <a:ext uri="{FF2B5EF4-FFF2-40B4-BE49-F238E27FC236}">
                  <a16:creationId xmlns:a16="http://schemas.microsoft.com/office/drawing/2014/main" id="{CE160B8F-58F4-47ED-BF0B-6EB79E6CAE22}"/>
                </a:ext>
              </a:extLst>
            </p:cNvPr>
            <p:cNvSpPr txBox="1"/>
            <p:nvPr/>
          </p:nvSpPr>
          <p:spPr>
            <a:xfrm>
              <a:off x="6763891" y="4005346"/>
              <a:ext cx="2175748" cy="887166"/>
            </a:xfrm>
            <a:prstGeom prst="rect">
              <a:avLst/>
            </a:prstGeom>
            <a:noFill/>
          </p:spPr>
          <p:txBody>
            <a:bodyPr wrap="square" rtlCol="0">
              <a:spAutoFit/>
            </a:bodyPr>
            <a:lstStyle/>
            <a:p>
              <a:pPr>
                <a:lnSpc>
                  <a:spcPts val="1600"/>
                </a:lnSpc>
              </a:pPr>
              <a:r>
                <a:rPr lang="en-US" sz="750" dirty="0">
                  <a:solidFill>
                    <a:schemeClr val="bg1">
                      <a:lumMod val="65000"/>
                    </a:schemeClr>
                  </a:solidFill>
                  <a:latin typeface="Montserrat" panose="00000500000000000000" pitchFamily="50" charset="0"/>
                  <a:ea typeface="Montserrat Light" charset="0"/>
                  <a:cs typeface="Montserrat Light" charset="0"/>
                </a:rPr>
                <a:t>Lorem ipsum dolor sit amet consectetuer odio non tellus natoque accumsan. Sed hac enim Lorem tempus tortor justo eget scelerisque sed morbi.</a:t>
              </a:r>
            </a:p>
          </p:txBody>
        </p:sp>
        <p:sp>
          <p:nvSpPr>
            <p:cNvPr id="66" name="TextBox 65">
              <a:extLst>
                <a:ext uri="{FF2B5EF4-FFF2-40B4-BE49-F238E27FC236}">
                  <a16:creationId xmlns:a16="http://schemas.microsoft.com/office/drawing/2014/main" id="{BC2784FE-A51B-4BEE-81A3-76C535FE0475}"/>
                </a:ext>
              </a:extLst>
            </p:cNvPr>
            <p:cNvSpPr txBox="1"/>
            <p:nvPr/>
          </p:nvSpPr>
          <p:spPr>
            <a:xfrm>
              <a:off x="9716792" y="4005346"/>
              <a:ext cx="2175748" cy="887166"/>
            </a:xfrm>
            <a:prstGeom prst="rect">
              <a:avLst/>
            </a:prstGeom>
            <a:noFill/>
          </p:spPr>
          <p:txBody>
            <a:bodyPr wrap="square" rtlCol="0">
              <a:spAutoFit/>
            </a:bodyPr>
            <a:lstStyle/>
            <a:p>
              <a:pPr>
                <a:lnSpc>
                  <a:spcPts val="1600"/>
                </a:lnSpc>
              </a:pPr>
              <a:r>
                <a:rPr lang="en-US" sz="750" dirty="0">
                  <a:solidFill>
                    <a:schemeClr val="bg1">
                      <a:lumMod val="65000"/>
                    </a:schemeClr>
                  </a:solidFill>
                  <a:latin typeface="Montserrat" panose="00000500000000000000" pitchFamily="50" charset="0"/>
                  <a:ea typeface="Montserrat Light" charset="0"/>
                  <a:cs typeface="Montserrat Light" charset="0"/>
                </a:rPr>
                <a:t>Lorem ipsum dolor sit amet consectetuer odio non tellus natoque accumsan. Sed hac enim Lorem tempus tortor justo eget scelerisque sed morbi.</a:t>
              </a:r>
            </a:p>
          </p:txBody>
        </p:sp>
      </p:grpSp>
      <p:grpSp>
        <p:nvGrpSpPr>
          <p:cNvPr id="49" name="Group 48">
            <a:extLst>
              <a:ext uri="{FF2B5EF4-FFF2-40B4-BE49-F238E27FC236}">
                <a16:creationId xmlns:a16="http://schemas.microsoft.com/office/drawing/2014/main" id="{D71F3AD2-A58B-4754-9844-52148ADD5EB8}"/>
              </a:ext>
            </a:extLst>
          </p:cNvPr>
          <p:cNvGrpSpPr/>
          <p:nvPr/>
        </p:nvGrpSpPr>
        <p:grpSpPr>
          <a:xfrm>
            <a:off x="3646782" y="2957966"/>
            <a:ext cx="2167868" cy="707886"/>
            <a:chOff x="1265169" y="3084966"/>
            <a:chExt cx="2167868" cy="707886"/>
          </a:xfrm>
        </p:grpSpPr>
        <p:sp>
          <p:nvSpPr>
            <p:cNvPr id="50" name="TextBox 49">
              <a:extLst>
                <a:ext uri="{FF2B5EF4-FFF2-40B4-BE49-F238E27FC236}">
                  <a16:creationId xmlns:a16="http://schemas.microsoft.com/office/drawing/2014/main" id="{D48D9E26-4141-49FF-AB23-403E2A2569A7}"/>
                </a:ext>
              </a:extLst>
            </p:cNvPr>
            <p:cNvSpPr txBox="1"/>
            <p:nvPr/>
          </p:nvSpPr>
          <p:spPr>
            <a:xfrm>
              <a:off x="1340990" y="3084966"/>
              <a:ext cx="866507" cy="707886"/>
            </a:xfrm>
            <a:prstGeom prst="rect">
              <a:avLst/>
            </a:prstGeom>
            <a:noFill/>
          </p:spPr>
          <p:txBody>
            <a:bodyPr wrap="square" rtlCol="0">
              <a:spAutoFit/>
            </a:bodyPr>
            <a:lstStyle/>
            <a:p>
              <a:pPr algn="r"/>
              <a:r>
                <a:rPr lang="en-US" sz="4000" dirty="0">
                  <a:solidFill>
                    <a:schemeClr val="accent2"/>
                  </a:solidFill>
                  <a:latin typeface="Montserrat" panose="00000500000000000000" pitchFamily="50" charset="0"/>
                </a:rPr>
                <a:t>02</a:t>
              </a:r>
            </a:p>
          </p:txBody>
        </p:sp>
        <p:sp>
          <p:nvSpPr>
            <p:cNvPr id="51" name="TextBox 50">
              <a:extLst>
                <a:ext uri="{FF2B5EF4-FFF2-40B4-BE49-F238E27FC236}">
                  <a16:creationId xmlns:a16="http://schemas.microsoft.com/office/drawing/2014/main" id="{8EAB75AE-CFBD-4762-971A-D971832BA2CE}"/>
                </a:ext>
              </a:extLst>
            </p:cNvPr>
            <p:cNvSpPr txBox="1"/>
            <p:nvPr/>
          </p:nvSpPr>
          <p:spPr>
            <a:xfrm>
              <a:off x="2165461" y="3160728"/>
              <a:ext cx="1267576" cy="611578"/>
            </a:xfrm>
            <a:prstGeom prst="rect">
              <a:avLst/>
            </a:prstGeom>
            <a:noFill/>
          </p:spPr>
          <p:txBody>
            <a:bodyPr wrap="square" rtlCol="0">
              <a:spAutoFit/>
            </a:bodyPr>
            <a:lstStyle/>
            <a:p>
              <a:pPr>
                <a:lnSpc>
                  <a:spcPts val="2000"/>
                </a:lnSpc>
              </a:pPr>
              <a:r>
                <a:rPr lang="en-US" sz="2000" dirty="0">
                  <a:latin typeface="Montserrat" panose="00000500000000000000" pitchFamily="50" charset="0"/>
                </a:rPr>
                <a:t>Second</a:t>
              </a:r>
            </a:p>
            <a:p>
              <a:pPr>
                <a:lnSpc>
                  <a:spcPts val="2000"/>
                </a:lnSpc>
              </a:pPr>
              <a:r>
                <a:rPr lang="en-US" sz="2000" dirty="0">
                  <a:latin typeface="Montserrat" panose="00000500000000000000" pitchFamily="50" charset="0"/>
                </a:rPr>
                <a:t>Name</a:t>
              </a:r>
            </a:p>
          </p:txBody>
        </p:sp>
        <p:sp>
          <p:nvSpPr>
            <p:cNvPr id="53" name="Oval 52">
              <a:extLst>
                <a:ext uri="{FF2B5EF4-FFF2-40B4-BE49-F238E27FC236}">
                  <a16:creationId xmlns:a16="http://schemas.microsoft.com/office/drawing/2014/main" id="{EF79139F-6D4F-4CBF-9FDE-215094F9601A}"/>
                </a:ext>
              </a:extLst>
            </p:cNvPr>
            <p:cNvSpPr/>
            <p:nvPr/>
          </p:nvSpPr>
          <p:spPr>
            <a:xfrm>
              <a:off x="1265169" y="3377269"/>
              <a:ext cx="103460" cy="10346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a:solidFill>
                  <a:schemeClr val="accent2"/>
                </a:solidFill>
                <a:latin typeface="Montserrat" panose="00000500000000000000" pitchFamily="50" charset="0"/>
              </a:endParaRPr>
            </a:p>
          </p:txBody>
        </p:sp>
      </p:grpSp>
      <p:grpSp>
        <p:nvGrpSpPr>
          <p:cNvPr id="54" name="Group 53">
            <a:extLst>
              <a:ext uri="{FF2B5EF4-FFF2-40B4-BE49-F238E27FC236}">
                <a16:creationId xmlns:a16="http://schemas.microsoft.com/office/drawing/2014/main" id="{1C7EE355-0A6E-484E-BA36-6B49B6A4A1CC}"/>
              </a:ext>
            </a:extLst>
          </p:cNvPr>
          <p:cNvGrpSpPr/>
          <p:nvPr/>
        </p:nvGrpSpPr>
        <p:grpSpPr>
          <a:xfrm>
            <a:off x="6472600" y="2961184"/>
            <a:ext cx="2167868" cy="707886"/>
            <a:chOff x="1265169" y="3088184"/>
            <a:chExt cx="2167868" cy="707886"/>
          </a:xfrm>
        </p:grpSpPr>
        <p:sp>
          <p:nvSpPr>
            <p:cNvPr id="55" name="TextBox 54">
              <a:extLst>
                <a:ext uri="{FF2B5EF4-FFF2-40B4-BE49-F238E27FC236}">
                  <a16:creationId xmlns:a16="http://schemas.microsoft.com/office/drawing/2014/main" id="{103D3BFB-336D-4DF3-B411-1B2D8E35B07D}"/>
                </a:ext>
              </a:extLst>
            </p:cNvPr>
            <p:cNvSpPr txBox="1"/>
            <p:nvPr/>
          </p:nvSpPr>
          <p:spPr>
            <a:xfrm>
              <a:off x="1358327" y="3088184"/>
              <a:ext cx="866507" cy="707886"/>
            </a:xfrm>
            <a:prstGeom prst="rect">
              <a:avLst/>
            </a:prstGeom>
            <a:noFill/>
          </p:spPr>
          <p:txBody>
            <a:bodyPr wrap="square" rtlCol="0">
              <a:spAutoFit/>
            </a:bodyPr>
            <a:lstStyle/>
            <a:p>
              <a:pPr algn="r"/>
              <a:r>
                <a:rPr lang="en-US" sz="4000" dirty="0">
                  <a:solidFill>
                    <a:schemeClr val="accent3"/>
                  </a:solidFill>
                  <a:latin typeface="Montserrat" panose="00000500000000000000" pitchFamily="50" charset="0"/>
                </a:rPr>
                <a:t>03</a:t>
              </a:r>
            </a:p>
          </p:txBody>
        </p:sp>
        <p:sp>
          <p:nvSpPr>
            <p:cNvPr id="56" name="TextBox 55">
              <a:extLst>
                <a:ext uri="{FF2B5EF4-FFF2-40B4-BE49-F238E27FC236}">
                  <a16:creationId xmlns:a16="http://schemas.microsoft.com/office/drawing/2014/main" id="{8BC6EE06-2EC8-4EEC-86AB-F278B5FADEBF}"/>
                </a:ext>
              </a:extLst>
            </p:cNvPr>
            <p:cNvSpPr txBox="1"/>
            <p:nvPr/>
          </p:nvSpPr>
          <p:spPr>
            <a:xfrm>
              <a:off x="2165461" y="3143144"/>
              <a:ext cx="1267576" cy="611578"/>
            </a:xfrm>
            <a:prstGeom prst="rect">
              <a:avLst/>
            </a:prstGeom>
            <a:noFill/>
          </p:spPr>
          <p:txBody>
            <a:bodyPr wrap="square" rtlCol="0">
              <a:spAutoFit/>
            </a:bodyPr>
            <a:lstStyle/>
            <a:p>
              <a:pPr>
                <a:lnSpc>
                  <a:spcPts val="2000"/>
                </a:lnSpc>
              </a:pPr>
              <a:r>
                <a:rPr lang="en-US" sz="2000" dirty="0">
                  <a:latin typeface="Montserrat" panose="00000500000000000000" pitchFamily="50" charset="0"/>
                </a:rPr>
                <a:t>Third</a:t>
              </a:r>
            </a:p>
            <a:p>
              <a:pPr>
                <a:lnSpc>
                  <a:spcPts val="2000"/>
                </a:lnSpc>
              </a:pPr>
              <a:r>
                <a:rPr lang="en-US" sz="2000" dirty="0">
                  <a:latin typeface="Montserrat" panose="00000500000000000000" pitchFamily="50" charset="0"/>
                </a:rPr>
                <a:t>Service</a:t>
              </a:r>
            </a:p>
          </p:txBody>
        </p:sp>
        <p:sp>
          <p:nvSpPr>
            <p:cNvPr id="58" name="Oval 57">
              <a:extLst>
                <a:ext uri="{FF2B5EF4-FFF2-40B4-BE49-F238E27FC236}">
                  <a16:creationId xmlns:a16="http://schemas.microsoft.com/office/drawing/2014/main" id="{CD5AF4D5-093B-44B8-8A4B-A71E2ECABE7B}"/>
                </a:ext>
              </a:extLst>
            </p:cNvPr>
            <p:cNvSpPr/>
            <p:nvPr/>
          </p:nvSpPr>
          <p:spPr>
            <a:xfrm>
              <a:off x="1265169" y="3377269"/>
              <a:ext cx="103460" cy="10346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a:latin typeface="Montserrat" panose="00000500000000000000" pitchFamily="50" charset="0"/>
              </a:endParaRPr>
            </a:p>
          </p:txBody>
        </p:sp>
      </p:grpSp>
      <p:grpSp>
        <p:nvGrpSpPr>
          <p:cNvPr id="59" name="Group 58">
            <a:extLst>
              <a:ext uri="{FF2B5EF4-FFF2-40B4-BE49-F238E27FC236}">
                <a16:creationId xmlns:a16="http://schemas.microsoft.com/office/drawing/2014/main" id="{3AB175BA-2E45-40BA-9E82-082665E237BE}"/>
              </a:ext>
            </a:extLst>
          </p:cNvPr>
          <p:cNvGrpSpPr/>
          <p:nvPr/>
        </p:nvGrpSpPr>
        <p:grpSpPr>
          <a:xfrm>
            <a:off x="9298419" y="2968870"/>
            <a:ext cx="2167868" cy="707886"/>
            <a:chOff x="1265169" y="3095870"/>
            <a:chExt cx="2167868" cy="707886"/>
          </a:xfrm>
        </p:grpSpPr>
        <p:sp>
          <p:nvSpPr>
            <p:cNvPr id="60" name="TextBox 59">
              <a:extLst>
                <a:ext uri="{FF2B5EF4-FFF2-40B4-BE49-F238E27FC236}">
                  <a16:creationId xmlns:a16="http://schemas.microsoft.com/office/drawing/2014/main" id="{F27EF72D-BF01-47C7-8ADE-306575D91473}"/>
                </a:ext>
              </a:extLst>
            </p:cNvPr>
            <p:cNvSpPr txBox="1"/>
            <p:nvPr/>
          </p:nvSpPr>
          <p:spPr>
            <a:xfrm>
              <a:off x="1298232" y="3095870"/>
              <a:ext cx="866507" cy="707886"/>
            </a:xfrm>
            <a:prstGeom prst="rect">
              <a:avLst/>
            </a:prstGeom>
            <a:noFill/>
          </p:spPr>
          <p:txBody>
            <a:bodyPr wrap="square" rtlCol="0">
              <a:spAutoFit/>
            </a:bodyPr>
            <a:lstStyle/>
            <a:p>
              <a:pPr algn="r"/>
              <a:r>
                <a:rPr lang="en-US" sz="4000" dirty="0">
                  <a:solidFill>
                    <a:schemeClr val="accent4"/>
                  </a:solidFill>
                  <a:latin typeface="Montserrat" panose="00000500000000000000" pitchFamily="50" charset="0"/>
                </a:rPr>
                <a:t>04</a:t>
              </a:r>
            </a:p>
          </p:txBody>
        </p:sp>
        <p:sp>
          <p:nvSpPr>
            <p:cNvPr id="61" name="TextBox 60">
              <a:extLst>
                <a:ext uri="{FF2B5EF4-FFF2-40B4-BE49-F238E27FC236}">
                  <a16:creationId xmlns:a16="http://schemas.microsoft.com/office/drawing/2014/main" id="{90F1D469-DD97-46A1-9A32-943AE3392D61}"/>
                </a:ext>
              </a:extLst>
            </p:cNvPr>
            <p:cNvSpPr txBox="1"/>
            <p:nvPr/>
          </p:nvSpPr>
          <p:spPr>
            <a:xfrm>
              <a:off x="2165461" y="3160728"/>
              <a:ext cx="1267576" cy="611578"/>
            </a:xfrm>
            <a:prstGeom prst="rect">
              <a:avLst/>
            </a:prstGeom>
            <a:noFill/>
          </p:spPr>
          <p:txBody>
            <a:bodyPr wrap="square" rtlCol="0">
              <a:spAutoFit/>
            </a:bodyPr>
            <a:lstStyle/>
            <a:p>
              <a:pPr>
                <a:lnSpc>
                  <a:spcPts val="2000"/>
                </a:lnSpc>
              </a:pPr>
              <a:r>
                <a:rPr lang="en-US" sz="2000" dirty="0">
                  <a:latin typeface="Montserrat" panose="00000500000000000000" pitchFamily="50" charset="0"/>
                </a:rPr>
                <a:t>Fourth</a:t>
              </a:r>
            </a:p>
            <a:p>
              <a:pPr>
                <a:lnSpc>
                  <a:spcPts val="2000"/>
                </a:lnSpc>
              </a:pPr>
              <a:r>
                <a:rPr lang="en-US" sz="2000" dirty="0">
                  <a:latin typeface="Montserrat" panose="00000500000000000000" pitchFamily="50" charset="0"/>
                </a:rPr>
                <a:t>Here</a:t>
              </a:r>
            </a:p>
          </p:txBody>
        </p:sp>
        <p:sp>
          <p:nvSpPr>
            <p:cNvPr id="63" name="Oval 62">
              <a:extLst>
                <a:ext uri="{FF2B5EF4-FFF2-40B4-BE49-F238E27FC236}">
                  <a16:creationId xmlns:a16="http://schemas.microsoft.com/office/drawing/2014/main" id="{5069A60F-9F76-4986-8B61-F4EB0EF74D69}"/>
                </a:ext>
              </a:extLst>
            </p:cNvPr>
            <p:cNvSpPr/>
            <p:nvPr/>
          </p:nvSpPr>
          <p:spPr>
            <a:xfrm>
              <a:off x="1265169" y="3403645"/>
              <a:ext cx="103460" cy="10346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a:solidFill>
                  <a:schemeClr val="accent4"/>
                </a:solidFill>
                <a:latin typeface="Montserrat" panose="00000500000000000000" pitchFamily="50" charset="0"/>
              </a:endParaRPr>
            </a:p>
          </p:txBody>
        </p:sp>
      </p:grpSp>
    </p:spTree>
    <p:extLst>
      <p:ext uri="{BB962C8B-B14F-4D97-AF65-F5344CB8AC3E}">
        <p14:creationId xmlns:p14="http://schemas.microsoft.com/office/powerpoint/2010/main" val="416209889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Placeholder 3">
            <a:extLst>
              <a:ext uri="{FF2B5EF4-FFF2-40B4-BE49-F238E27FC236}">
                <a16:creationId xmlns:a16="http://schemas.microsoft.com/office/drawing/2014/main" id="{622F4273-FC04-4E88-9559-24E83C85F225}"/>
              </a:ext>
            </a:extLst>
          </p:cNvPr>
          <p:cNvPicPr>
            <a:picLocks noGrp="1" noChangeAspect="1"/>
          </p:cNvPicPr>
          <p:nvPr>
            <p:ph type="pic" sz="quarter" idx="10"/>
          </p:nvPr>
        </p:nvPicPr>
        <p:blipFill>
          <a:blip r:embed="rId2">
            <a:grayscl/>
          </a:blip>
          <a:srcRect t="31250" b="31250"/>
          <a:stretch>
            <a:fillRect/>
          </a:stretch>
        </p:blipFill>
        <p:spPr/>
      </p:pic>
      <p:sp>
        <p:nvSpPr>
          <p:cNvPr id="85" name="Rectangle 84">
            <a:extLst>
              <a:ext uri="{FF2B5EF4-FFF2-40B4-BE49-F238E27FC236}">
                <a16:creationId xmlns:a16="http://schemas.microsoft.com/office/drawing/2014/main" id="{73C1220C-55EF-49DE-9345-AF6A664E8D33}"/>
              </a:ext>
            </a:extLst>
          </p:cNvPr>
          <p:cNvSpPr/>
          <p:nvPr/>
        </p:nvSpPr>
        <p:spPr>
          <a:xfrm>
            <a:off x="0" y="0"/>
            <a:ext cx="12192000" cy="6858000"/>
          </a:xfrm>
          <a:prstGeom prst="rect">
            <a:avLst/>
          </a:prstGeom>
          <a:solidFill>
            <a:schemeClr val="tx1">
              <a:lumMod val="85000"/>
              <a:lumOff val="15000"/>
              <a:alpha val="9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3" name="TextBox 32">
            <a:extLst>
              <a:ext uri="{FF2B5EF4-FFF2-40B4-BE49-F238E27FC236}">
                <a16:creationId xmlns:a16="http://schemas.microsoft.com/office/drawing/2014/main" id="{D5F7B642-7CE8-44A1-AF22-A154A16B2362}"/>
              </a:ext>
            </a:extLst>
          </p:cNvPr>
          <p:cNvSpPr txBox="1"/>
          <p:nvPr/>
        </p:nvSpPr>
        <p:spPr>
          <a:xfrm>
            <a:off x="725714" y="725714"/>
            <a:ext cx="3511006" cy="661720"/>
          </a:xfrm>
          <a:prstGeom prst="rect">
            <a:avLst/>
          </a:prstGeom>
          <a:noFill/>
        </p:spPr>
        <p:txBody>
          <a:bodyPr wrap="square" rtlCol="0">
            <a:spAutoFit/>
          </a:bodyPr>
          <a:lstStyle/>
          <a:p>
            <a:r>
              <a:rPr lang="en-US" sz="3700" dirty="0">
                <a:solidFill>
                  <a:schemeClr val="bg1"/>
                </a:solidFill>
                <a:latin typeface="Montserrat" panose="00000500000000000000" pitchFamily="50" charset="0"/>
              </a:rPr>
              <a:t>Core </a:t>
            </a:r>
            <a:r>
              <a:rPr lang="en-US" sz="3700" b="1" dirty="0">
                <a:solidFill>
                  <a:schemeClr val="bg1"/>
                </a:solidFill>
                <a:latin typeface="Montserrat" panose="00000500000000000000" pitchFamily="50" charset="0"/>
              </a:rPr>
              <a:t>Service</a:t>
            </a:r>
          </a:p>
        </p:txBody>
      </p:sp>
      <p:cxnSp>
        <p:nvCxnSpPr>
          <p:cNvPr id="34" name="Straight Connector 33">
            <a:extLst>
              <a:ext uri="{FF2B5EF4-FFF2-40B4-BE49-F238E27FC236}">
                <a16:creationId xmlns:a16="http://schemas.microsoft.com/office/drawing/2014/main" id="{3E2AEB8F-88D1-4E76-8F01-DD47D9B29361}"/>
              </a:ext>
            </a:extLst>
          </p:cNvPr>
          <p:cNvCxnSpPr>
            <a:cxnSpLocks/>
          </p:cNvCxnSpPr>
          <p:nvPr/>
        </p:nvCxnSpPr>
        <p:spPr>
          <a:xfrm flipH="1">
            <a:off x="2036062" y="1373569"/>
            <a:ext cx="1707263" cy="0"/>
          </a:xfrm>
          <a:prstGeom prst="line">
            <a:avLst/>
          </a:prstGeom>
          <a:ln w="44450">
            <a:solidFill>
              <a:schemeClr val="bg1"/>
            </a:solidFill>
          </a:ln>
        </p:spPr>
        <p:style>
          <a:lnRef idx="1">
            <a:schemeClr val="accent1"/>
          </a:lnRef>
          <a:fillRef idx="0">
            <a:schemeClr val="accent1"/>
          </a:fillRef>
          <a:effectRef idx="0">
            <a:schemeClr val="accent1"/>
          </a:effectRef>
          <a:fontRef idx="minor">
            <a:schemeClr val="tx1"/>
          </a:fontRef>
        </p:style>
      </p:cxnSp>
      <p:sp>
        <p:nvSpPr>
          <p:cNvPr id="35" name="TextBox 34">
            <a:extLst>
              <a:ext uri="{FF2B5EF4-FFF2-40B4-BE49-F238E27FC236}">
                <a16:creationId xmlns:a16="http://schemas.microsoft.com/office/drawing/2014/main" id="{D88A2B76-00F7-4D39-998D-4080E22BC6AA}"/>
              </a:ext>
            </a:extLst>
          </p:cNvPr>
          <p:cNvSpPr txBox="1"/>
          <p:nvPr/>
        </p:nvSpPr>
        <p:spPr>
          <a:xfrm>
            <a:off x="725715" y="1618261"/>
            <a:ext cx="3827236" cy="400110"/>
          </a:xfrm>
          <a:prstGeom prst="rect">
            <a:avLst/>
          </a:prstGeom>
          <a:noFill/>
        </p:spPr>
        <p:txBody>
          <a:bodyPr wrap="square" rtlCol="0">
            <a:spAutoFit/>
          </a:bodyPr>
          <a:lstStyle/>
          <a:p>
            <a:r>
              <a:rPr lang="en-US" sz="1000" dirty="0">
                <a:solidFill>
                  <a:schemeClr val="bg2">
                    <a:lumMod val="20000"/>
                    <a:lumOff val="80000"/>
                  </a:schemeClr>
                </a:solidFill>
                <a:latin typeface="Montserrat" panose="00000500000000000000" pitchFamily="50" charset="0"/>
                <a:ea typeface="Montserrat Light" charset="0"/>
                <a:cs typeface="Montserrat Light" charset="0"/>
              </a:rPr>
              <a:t>Lorem ipsum dolor sit amet consectetuer odio non tellus </a:t>
            </a:r>
            <a:r>
              <a:rPr lang="en-US" sz="1000" dirty="0" err="1">
                <a:solidFill>
                  <a:schemeClr val="bg2">
                    <a:lumMod val="20000"/>
                    <a:lumOff val="80000"/>
                  </a:schemeClr>
                </a:solidFill>
                <a:latin typeface="Montserrat" panose="00000500000000000000" pitchFamily="50" charset="0"/>
                <a:ea typeface="Montserrat Light" charset="0"/>
                <a:cs typeface="Montserrat Light" charset="0"/>
              </a:rPr>
              <a:t>natoque</a:t>
            </a:r>
            <a:r>
              <a:rPr lang="en-US" sz="1000" dirty="0">
                <a:solidFill>
                  <a:schemeClr val="bg2">
                    <a:lumMod val="20000"/>
                    <a:lumOff val="80000"/>
                  </a:schemeClr>
                </a:solidFill>
                <a:latin typeface="Montserrat" panose="00000500000000000000" pitchFamily="50" charset="0"/>
                <a:ea typeface="Montserrat Light" charset="0"/>
                <a:cs typeface="Montserrat Light" charset="0"/>
              </a:rPr>
              <a:t>  </a:t>
            </a:r>
            <a:r>
              <a:rPr lang="en-US" sz="1000" dirty="0" err="1">
                <a:solidFill>
                  <a:schemeClr val="bg2">
                    <a:lumMod val="20000"/>
                    <a:lumOff val="80000"/>
                  </a:schemeClr>
                </a:solidFill>
                <a:latin typeface="Montserrat" panose="00000500000000000000" pitchFamily="50" charset="0"/>
                <a:ea typeface="Montserrat Light" charset="0"/>
                <a:cs typeface="Montserrat Light" charset="0"/>
              </a:rPr>
              <a:t>powerpoint</a:t>
            </a:r>
            <a:r>
              <a:rPr lang="en-US" sz="1000" dirty="0">
                <a:solidFill>
                  <a:schemeClr val="bg2">
                    <a:lumMod val="20000"/>
                    <a:lumOff val="80000"/>
                  </a:schemeClr>
                </a:solidFill>
                <a:latin typeface="Montserrat" panose="00000500000000000000" pitchFamily="50" charset="0"/>
                <a:ea typeface="Montserrat Light" charset="0"/>
                <a:cs typeface="Montserrat Light" charset="0"/>
              </a:rPr>
              <a:t>.</a:t>
            </a:r>
          </a:p>
        </p:txBody>
      </p:sp>
      <p:sp>
        <p:nvSpPr>
          <p:cNvPr id="57" name="Freeform 5">
            <a:extLst>
              <a:ext uri="{FF2B5EF4-FFF2-40B4-BE49-F238E27FC236}">
                <a16:creationId xmlns:a16="http://schemas.microsoft.com/office/drawing/2014/main" id="{0AC5615D-37FA-47D3-B6AF-39C8AED365D7}"/>
              </a:ext>
            </a:extLst>
          </p:cNvPr>
          <p:cNvSpPr>
            <a:spLocks noEditPoints="1"/>
          </p:cNvSpPr>
          <p:nvPr/>
        </p:nvSpPr>
        <p:spPr bwMode="auto">
          <a:xfrm>
            <a:off x="731838" y="2851150"/>
            <a:ext cx="1477962" cy="1073150"/>
          </a:xfrm>
          <a:custGeom>
            <a:avLst/>
            <a:gdLst>
              <a:gd name="T0" fmla="*/ 201 w 217"/>
              <a:gd name="T1" fmla="*/ 0 h 156"/>
              <a:gd name="T2" fmla="*/ 16 w 217"/>
              <a:gd name="T3" fmla="*/ 0 h 156"/>
              <a:gd name="T4" fmla="*/ 0 w 217"/>
              <a:gd name="T5" fmla="*/ 16 h 156"/>
              <a:gd name="T6" fmla="*/ 0 w 217"/>
              <a:gd name="T7" fmla="*/ 141 h 156"/>
              <a:gd name="T8" fmla="*/ 16 w 217"/>
              <a:gd name="T9" fmla="*/ 156 h 156"/>
              <a:gd name="T10" fmla="*/ 201 w 217"/>
              <a:gd name="T11" fmla="*/ 156 h 156"/>
              <a:gd name="T12" fmla="*/ 217 w 217"/>
              <a:gd name="T13" fmla="*/ 141 h 156"/>
              <a:gd name="T14" fmla="*/ 217 w 217"/>
              <a:gd name="T15" fmla="*/ 16 h 156"/>
              <a:gd name="T16" fmla="*/ 201 w 217"/>
              <a:gd name="T17" fmla="*/ 0 h 156"/>
              <a:gd name="T18" fmla="*/ 210 w 217"/>
              <a:gd name="T19" fmla="*/ 141 h 156"/>
              <a:gd name="T20" fmla="*/ 208 w 217"/>
              <a:gd name="T21" fmla="*/ 146 h 156"/>
              <a:gd name="T22" fmla="*/ 136 w 217"/>
              <a:gd name="T23" fmla="*/ 78 h 156"/>
              <a:gd name="T24" fmla="*/ 208 w 217"/>
              <a:gd name="T25" fmla="*/ 11 h 156"/>
              <a:gd name="T26" fmla="*/ 210 w 217"/>
              <a:gd name="T27" fmla="*/ 16 h 156"/>
              <a:gd name="T28" fmla="*/ 210 w 217"/>
              <a:gd name="T29" fmla="*/ 141 h 156"/>
              <a:gd name="T30" fmla="*/ 201 w 217"/>
              <a:gd name="T31" fmla="*/ 7 h 156"/>
              <a:gd name="T32" fmla="*/ 206 w 217"/>
              <a:gd name="T33" fmla="*/ 9 h 156"/>
              <a:gd name="T34" fmla="*/ 117 w 217"/>
              <a:gd name="T35" fmla="*/ 90 h 156"/>
              <a:gd name="T36" fmla="*/ 98 w 217"/>
              <a:gd name="T37" fmla="*/ 90 h 156"/>
              <a:gd name="T38" fmla="*/ 12 w 217"/>
              <a:gd name="T39" fmla="*/ 8 h 156"/>
              <a:gd name="T40" fmla="*/ 16 w 217"/>
              <a:gd name="T41" fmla="*/ 7 h 156"/>
              <a:gd name="T42" fmla="*/ 201 w 217"/>
              <a:gd name="T43" fmla="*/ 7 h 156"/>
              <a:gd name="T44" fmla="*/ 8 w 217"/>
              <a:gd name="T45" fmla="*/ 145 h 156"/>
              <a:gd name="T46" fmla="*/ 7 w 217"/>
              <a:gd name="T47" fmla="*/ 141 h 156"/>
              <a:gd name="T48" fmla="*/ 7 w 217"/>
              <a:gd name="T49" fmla="*/ 16 h 156"/>
              <a:gd name="T50" fmla="*/ 9 w 217"/>
              <a:gd name="T51" fmla="*/ 10 h 156"/>
              <a:gd name="T52" fmla="*/ 80 w 217"/>
              <a:gd name="T53" fmla="*/ 77 h 156"/>
              <a:gd name="T54" fmla="*/ 8 w 217"/>
              <a:gd name="T55" fmla="*/ 145 h 156"/>
              <a:gd name="T56" fmla="*/ 16 w 217"/>
              <a:gd name="T57" fmla="*/ 149 h 156"/>
              <a:gd name="T58" fmla="*/ 11 w 217"/>
              <a:gd name="T59" fmla="*/ 147 h 156"/>
              <a:gd name="T60" fmla="*/ 82 w 217"/>
              <a:gd name="T61" fmla="*/ 79 h 156"/>
              <a:gd name="T62" fmla="*/ 96 w 217"/>
              <a:gd name="T63" fmla="*/ 92 h 156"/>
              <a:gd name="T64" fmla="*/ 108 w 217"/>
              <a:gd name="T65" fmla="*/ 97 h 156"/>
              <a:gd name="T66" fmla="*/ 119 w 217"/>
              <a:gd name="T67" fmla="*/ 93 h 156"/>
              <a:gd name="T68" fmla="*/ 133 w 217"/>
              <a:gd name="T69" fmla="*/ 80 h 156"/>
              <a:gd name="T70" fmla="*/ 205 w 217"/>
              <a:gd name="T71" fmla="*/ 148 h 156"/>
              <a:gd name="T72" fmla="*/ 201 w 217"/>
              <a:gd name="T73" fmla="*/ 149 h 156"/>
              <a:gd name="T74" fmla="*/ 16 w 217"/>
              <a:gd name="T75" fmla="*/ 149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17" h="156">
                <a:moveTo>
                  <a:pt x="201" y="0"/>
                </a:moveTo>
                <a:cubicBezTo>
                  <a:pt x="16" y="0"/>
                  <a:pt x="16" y="0"/>
                  <a:pt x="16" y="0"/>
                </a:cubicBezTo>
                <a:cubicBezTo>
                  <a:pt x="7" y="0"/>
                  <a:pt x="0" y="7"/>
                  <a:pt x="0" y="16"/>
                </a:cubicBezTo>
                <a:cubicBezTo>
                  <a:pt x="0" y="141"/>
                  <a:pt x="0" y="141"/>
                  <a:pt x="0" y="141"/>
                </a:cubicBezTo>
                <a:cubicBezTo>
                  <a:pt x="0" y="149"/>
                  <a:pt x="7" y="156"/>
                  <a:pt x="16" y="156"/>
                </a:cubicBezTo>
                <a:cubicBezTo>
                  <a:pt x="201" y="156"/>
                  <a:pt x="201" y="156"/>
                  <a:pt x="201" y="156"/>
                </a:cubicBezTo>
                <a:cubicBezTo>
                  <a:pt x="210" y="156"/>
                  <a:pt x="217" y="149"/>
                  <a:pt x="217" y="141"/>
                </a:cubicBezTo>
                <a:cubicBezTo>
                  <a:pt x="217" y="16"/>
                  <a:pt x="217" y="16"/>
                  <a:pt x="217" y="16"/>
                </a:cubicBezTo>
                <a:cubicBezTo>
                  <a:pt x="217" y="7"/>
                  <a:pt x="210" y="0"/>
                  <a:pt x="201" y="0"/>
                </a:cubicBezTo>
                <a:close/>
                <a:moveTo>
                  <a:pt x="210" y="141"/>
                </a:moveTo>
                <a:cubicBezTo>
                  <a:pt x="210" y="143"/>
                  <a:pt x="209" y="145"/>
                  <a:pt x="208" y="146"/>
                </a:cubicBezTo>
                <a:cubicBezTo>
                  <a:pt x="136" y="78"/>
                  <a:pt x="136" y="78"/>
                  <a:pt x="136" y="78"/>
                </a:cubicBezTo>
                <a:cubicBezTo>
                  <a:pt x="208" y="11"/>
                  <a:pt x="208" y="11"/>
                  <a:pt x="208" y="11"/>
                </a:cubicBezTo>
                <a:cubicBezTo>
                  <a:pt x="209" y="13"/>
                  <a:pt x="210" y="14"/>
                  <a:pt x="210" y="16"/>
                </a:cubicBezTo>
                <a:lnTo>
                  <a:pt x="210" y="141"/>
                </a:lnTo>
                <a:close/>
                <a:moveTo>
                  <a:pt x="201" y="7"/>
                </a:moveTo>
                <a:cubicBezTo>
                  <a:pt x="203" y="7"/>
                  <a:pt x="205" y="8"/>
                  <a:pt x="206" y="9"/>
                </a:cubicBezTo>
                <a:cubicBezTo>
                  <a:pt x="117" y="90"/>
                  <a:pt x="117" y="90"/>
                  <a:pt x="117" y="90"/>
                </a:cubicBezTo>
                <a:cubicBezTo>
                  <a:pt x="112" y="95"/>
                  <a:pt x="103" y="95"/>
                  <a:pt x="98" y="90"/>
                </a:cubicBezTo>
                <a:cubicBezTo>
                  <a:pt x="12" y="8"/>
                  <a:pt x="12" y="8"/>
                  <a:pt x="12" y="8"/>
                </a:cubicBezTo>
                <a:cubicBezTo>
                  <a:pt x="13" y="7"/>
                  <a:pt x="15" y="7"/>
                  <a:pt x="16" y="7"/>
                </a:cubicBezTo>
                <a:lnTo>
                  <a:pt x="201" y="7"/>
                </a:lnTo>
                <a:close/>
                <a:moveTo>
                  <a:pt x="8" y="145"/>
                </a:moveTo>
                <a:cubicBezTo>
                  <a:pt x="8" y="143"/>
                  <a:pt x="7" y="142"/>
                  <a:pt x="7" y="141"/>
                </a:cubicBezTo>
                <a:cubicBezTo>
                  <a:pt x="7" y="16"/>
                  <a:pt x="7" y="16"/>
                  <a:pt x="7" y="16"/>
                </a:cubicBezTo>
                <a:cubicBezTo>
                  <a:pt x="7" y="14"/>
                  <a:pt x="8" y="12"/>
                  <a:pt x="9" y="10"/>
                </a:cubicBezTo>
                <a:cubicBezTo>
                  <a:pt x="80" y="77"/>
                  <a:pt x="80" y="77"/>
                  <a:pt x="80" y="77"/>
                </a:cubicBezTo>
                <a:lnTo>
                  <a:pt x="8" y="145"/>
                </a:lnTo>
                <a:close/>
                <a:moveTo>
                  <a:pt x="16" y="149"/>
                </a:moveTo>
                <a:cubicBezTo>
                  <a:pt x="14" y="149"/>
                  <a:pt x="12" y="148"/>
                  <a:pt x="11" y="147"/>
                </a:cubicBezTo>
                <a:cubicBezTo>
                  <a:pt x="82" y="79"/>
                  <a:pt x="82" y="79"/>
                  <a:pt x="82" y="79"/>
                </a:cubicBezTo>
                <a:cubicBezTo>
                  <a:pt x="96" y="92"/>
                  <a:pt x="96" y="92"/>
                  <a:pt x="96" y="92"/>
                </a:cubicBezTo>
                <a:cubicBezTo>
                  <a:pt x="99" y="95"/>
                  <a:pt x="103" y="97"/>
                  <a:pt x="108" y="97"/>
                </a:cubicBezTo>
                <a:cubicBezTo>
                  <a:pt x="112" y="97"/>
                  <a:pt x="116" y="96"/>
                  <a:pt x="119" y="93"/>
                </a:cubicBezTo>
                <a:cubicBezTo>
                  <a:pt x="133" y="80"/>
                  <a:pt x="133" y="80"/>
                  <a:pt x="133" y="80"/>
                </a:cubicBezTo>
                <a:cubicBezTo>
                  <a:pt x="205" y="148"/>
                  <a:pt x="205" y="148"/>
                  <a:pt x="205" y="148"/>
                </a:cubicBezTo>
                <a:cubicBezTo>
                  <a:pt x="204" y="149"/>
                  <a:pt x="202" y="149"/>
                  <a:pt x="201" y="149"/>
                </a:cubicBezTo>
                <a:lnTo>
                  <a:pt x="16" y="149"/>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dirty="0">
              <a:latin typeface="Montserrat" panose="00000500000000000000" pitchFamily="50" charset="0"/>
            </a:endParaRPr>
          </a:p>
        </p:txBody>
      </p:sp>
      <p:grpSp>
        <p:nvGrpSpPr>
          <p:cNvPr id="62" name="Group 61">
            <a:extLst>
              <a:ext uri="{FF2B5EF4-FFF2-40B4-BE49-F238E27FC236}">
                <a16:creationId xmlns:a16="http://schemas.microsoft.com/office/drawing/2014/main" id="{ABA8C7ED-FCF6-4257-BDF8-AB2E6033E4E1}"/>
              </a:ext>
            </a:extLst>
          </p:cNvPr>
          <p:cNvGrpSpPr/>
          <p:nvPr/>
        </p:nvGrpSpPr>
        <p:grpSpPr>
          <a:xfrm>
            <a:off x="721961" y="4378685"/>
            <a:ext cx="1271329" cy="1360832"/>
            <a:chOff x="721961" y="4454885"/>
            <a:chExt cx="1271329" cy="1360832"/>
          </a:xfrm>
        </p:grpSpPr>
        <p:sp>
          <p:nvSpPr>
            <p:cNvPr id="82" name="TextBox 81">
              <a:extLst>
                <a:ext uri="{FF2B5EF4-FFF2-40B4-BE49-F238E27FC236}">
                  <a16:creationId xmlns:a16="http://schemas.microsoft.com/office/drawing/2014/main" id="{A14416D1-4257-4C25-AF81-E11EBFDF3057}"/>
                </a:ext>
              </a:extLst>
            </p:cNvPr>
            <p:cNvSpPr txBox="1"/>
            <p:nvPr/>
          </p:nvSpPr>
          <p:spPr>
            <a:xfrm>
              <a:off x="725714" y="4454885"/>
              <a:ext cx="1267576" cy="611578"/>
            </a:xfrm>
            <a:prstGeom prst="rect">
              <a:avLst/>
            </a:prstGeom>
            <a:noFill/>
          </p:spPr>
          <p:txBody>
            <a:bodyPr wrap="square" rtlCol="0">
              <a:spAutoFit/>
            </a:bodyPr>
            <a:lstStyle/>
            <a:p>
              <a:pPr>
                <a:lnSpc>
                  <a:spcPts val="2000"/>
                </a:lnSpc>
              </a:pPr>
              <a:r>
                <a:rPr lang="en-US" sz="2200" dirty="0">
                  <a:solidFill>
                    <a:schemeClr val="accent1"/>
                  </a:solidFill>
                  <a:latin typeface="Montserrat" panose="00000500000000000000" pitchFamily="50" charset="0"/>
                </a:rPr>
                <a:t>First</a:t>
              </a:r>
            </a:p>
            <a:p>
              <a:pPr>
                <a:lnSpc>
                  <a:spcPts val="2000"/>
                </a:lnSpc>
              </a:pPr>
              <a:r>
                <a:rPr lang="en-US" sz="2200" dirty="0">
                  <a:solidFill>
                    <a:schemeClr val="accent1"/>
                  </a:solidFill>
                  <a:latin typeface="Montserrat" panose="00000500000000000000" pitchFamily="50" charset="0"/>
                </a:rPr>
                <a:t>Service</a:t>
              </a:r>
            </a:p>
          </p:txBody>
        </p:sp>
        <p:cxnSp>
          <p:nvCxnSpPr>
            <p:cNvPr id="83" name="Straight Connector 82">
              <a:extLst>
                <a:ext uri="{FF2B5EF4-FFF2-40B4-BE49-F238E27FC236}">
                  <a16:creationId xmlns:a16="http://schemas.microsoft.com/office/drawing/2014/main" id="{C73278E8-C6F5-47CF-AC6E-EB0C2987C85E}"/>
                </a:ext>
              </a:extLst>
            </p:cNvPr>
            <p:cNvCxnSpPr>
              <a:cxnSpLocks/>
            </p:cNvCxnSpPr>
            <p:nvPr/>
          </p:nvCxnSpPr>
          <p:spPr>
            <a:xfrm>
              <a:off x="831057" y="5213350"/>
              <a:ext cx="402431" cy="0"/>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sp>
          <p:nvSpPr>
            <p:cNvPr id="84" name="TextBox 83">
              <a:extLst>
                <a:ext uri="{FF2B5EF4-FFF2-40B4-BE49-F238E27FC236}">
                  <a16:creationId xmlns:a16="http://schemas.microsoft.com/office/drawing/2014/main" id="{AF276AD5-E7C1-4634-95FB-38F1BA1D1324}"/>
                </a:ext>
              </a:extLst>
            </p:cNvPr>
            <p:cNvSpPr txBox="1"/>
            <p:nvPr/>
          </p:nvSpPr>
          <p:spPr>
            <a:xfrm>
              <a:off x="721961" y="5336034"/>
              <a:ext cx="1271329" cy="479683"/>
            </a:xfrm>
            <a:prstGeom prst="rect">
              <a:avLst/>
            </a:prstGeom>
            <a:noFill/>
          </p:spPr>
          <p:txBody>
            <a:bodyPr wrap="square" rtlCol="0">
              <a:spAutoFit/>
            </a:bodyPr>
            <a:lstStyle/>
            <a:p>
              <a:pPr>
                <a:lnSpc>
                  <a:spcPts val="1600"/>
                </a:lnSpc>
              </a:pPr>
              <a:r>
                <a:rPr lang="en-US" sz="900" dirty="0">
                  <a:solidFill>
                    <a:schemeClr val="bg1"/>
                  </a:solidFill>
                  <a:latin typeface="Montserrat" panose="00000500000000000000" pitchFamily="50" charset="0"/>
                  <a:ea typeface="Montserrat Light" charset="0"/>
                  <a:cs typeface="Montserrat Light" charset="0"/>
                </a:rPr>
                <a:t>Lorem ipsum dolor</a:t>
              </a:r>
            </a:p>
            <a:p>
              <a:pPr>
                <a:lnSpc>
                  <a:spcPts val="1600"/>
                </a:lnSpc>
              </a:pPr>
              <a:r>
                <a:rPr lang="en-US" sz="900" dirty="0">
                  <a:solidFill>
                    <a:schemeClr val="bg1"/>
                  </a:solidFill>
                  <a:latin typeface="Montserrat" panose="00000500000000000000" pitchFamily="50" charset="0"/>
                  <a:ea typeface="Montserrat Light" charset="0"/>
                  <a:cs typeface="Montserrat Light" charset="0"/>
                </a:rPr>
                <a:t>sit amet consec</a:t>
              </a:r>
            </a:p>
          </p:txBody>
        </p:sp>
      </p:grpSp>
      <p:sp>
        <p:nvSpPr>
          <p:cNvPr id="67" name="Freeform 7">
            <a:extLst>
              <a:ext uri="{FF2B5EF4-FFF2-40B4-BE49-F238E27FC236}">
                <a16:creationId xmlns:a16="http://schemas.microsoft.com/office/drawing/2014/main" id="{BD43336B-8692-4D0F-897F-FC6E56A3BF53}"/>
              </a:ext>
            </a:extLst>
          </p:cNvPr>
          <p:cNvSpPr>
            <a:spLocks noEditPoints="1"/>
          </p:cNvSpPr>
          <p:nvPr/>
        </p:nvSpPr>
        <p:spPr bwMode="auto">
          <a:xfrm>
            <a:off x="3603625" y="2624137"/>
            <a:ext cx="1492250" cy="1520826"/>
          </a:xfrm>
          <a:custGeom>
            <a:avLst/>
            <a:gdLst>
              <a:gd name="T0" fmla="*/ 145 w 219"/>
              <a:gd name="T1" fmla="*/ 111 h 221"/>
              <a:gd name="T2" fmla="*/ 204 w 219"/>
              <a:gd name="T3" fmla="*/ 180 h 221"/>
              <a:gd name="T4" fmla="*/ 198 w 219"/>
              <a:gd name="T5" fmla="*/ 210 h 221"/>
              <a:gd name="T6" fmla="*/ 116 w 219"/>
              <a:gd name="T7" fmla="*/ 141 h 221"/>
              <a:gd name="T8" fmla="*/ 175 w 219"/>
              <a:gd name="T9" fmla="*/ 208 h 221"/>
              <a:gd name="T10" fmla="*/ 200 w 219"/>
              <a:gd name="T11" fmla="*/ 217 h 221"/>
              <a:gd name="T12" fmla="*/ 210 w 219"/>
              <a:gd name="T13" fmla="*/ 175 h 221"/>
              <a:gd name="T14" fmla="*/ 57 w 219"/>
              <a:gd name="T15" fmla="*/ 105 h 221"/>
              <a:gd name="T16" fmla="*/ 85 w 219"/>
              <a:gd name="T17" fmla="*/ 120 h 221"/>
              <a:gd name="T18" fmla="*/ 78 w 219"/>
              <a:gd name="T19" fmla="*/ 103 h 221"/>
              <a:gd name="T20" fmla="*/ 44 w 219"/>
              <a:gd name="T21" fmla="*/ 97 h 221"/>
              <a:gd name="T22" fmla="*/ 9 w 219"/>
              <a:gd name="T23" fmla="*/ 46 h 221"/>
              <a:gd name="T24" fmla="*/ 30 w 219"/>
              <a:gd name="T25" fmla="*/ 66 h 221"/>
              <a:gd name="T26" fmla="*/ 69 w 219"/>
              <a:gd name="T27" fmla="*/ 45 h 221"/>
              <a:gd name="T28" fmla="*/ 46 w 219"/>
              <a:gd name="T29" fmla="*/ 10 h 221"/>
              <a:gd name="T30" fmla="*/ 63 w 219"/>
              <a:gd name="T31" fmla="*/ 12 h 221"/>
              <a:gd name="T32" fmla="*/ 97 w 219"/>
              <a:gd name="T33" fmla="*/ 62 h 221"/>
              <a:gd name="T34" fmla="*/ 114 w 219"/>
              <a:gd name="T35" fmla="*/ 92 h 221"/>
              <a:gd name="T36" fmla="*/ 108 w 219"/>
              <a:gd name="T37" fmla="*/ 76 h 221"/>
              <a:gd name="T38" fmla="*/ 105 w 219"/>
              <a:gd name="T39" fmla="*/ 53 h 221"/>
              <a:gd name="T40" fmla="*/ 41 w 219"/>
              <a:gd name="T41" fmla="*/ 6 h 221"/>
              <a:gd name="T42" fmla="*/ 60 w 219"/>
              <a:gd name="T43" fmla="*/ 34 h 221"/>
              <a:gd name="T44" fmla="*/ 42 w 219"/>
              <a:gd name="T45" fmla="*/ 62 h 221"/>
              <a:gd name="T46" fmla="*/ 16 w 219"/>
              <a:gd name="T47" fmla="*/ 42 h 221"/>
              <a:gd name="T48" fmla="*/ 5 w 219"/>
              <a:gd name="T49" fmla="*/ 41 h 221"/>
              <a:gd name="T50" fmla="*/ 40 w 219"/>
              <a:gd name="T51" fmla="*/ 104 h 221"/>
              <a:gd name="T52" fmla="*/ 191 w 219"/>
              <a:gd name="T53" fmla="*/ 188 h 221"/>
              <a:gd name="T54" fmla="*/ 191 w 219"/>
              <a:gd name="T55" fmla="*/ 197 h 221"/>
              <a:gd name="T56" fmla="*/ 185 w 219"/>
              <a:gd name="T57" fmla="*/ 181 h 221"/>
              <a:gd name="T58" fmla="*/ 175 w 219"/>
              <a:gd name="T59" fmla="*/ 181 h 221"/>
              <a:gd name="T60" fmla="*/ 185 w 219"/>
              <a:gd name="T61" fmla="*/ 181 h 221"/>
              <a:gd name="T62" fmla="*/ 169 w 219"/>
              <a:gd name="T63" fmla="*/ 165 h 221"/>
              <a:gd name="T64" fmla="*/ 169 w 219"/>
              <a:gd name="T65" fmla="*/ 175 h 221"/>
              <a:gd name="T66" fmla="*/ 201 w 219"/>
              <a:gd name="T67" fmla="*/ 47 h 221"/>
              <a:gd name="T68" fmla="*/ 207 w 219"/>
              <a:gd name="T69" fmla="*/ 26 h 221"/>
              <a:gd name="T70" fmla="*/ 205 w 219"/>
              <a:gd name="T71" fmla="*/ 24 h 221"/>
              <a:gd name="T72" fmla="*/ 184 w 219"/>
              <a:gd name="T73" fmla="*/ 32 h 221"/>
              <a:gd name="T74" fmla="*/ 69 w 219"/>
              <a:gd name="T75" fmla="*/ 134 h 221"/>
              <a:gd name="T76" fmla="*/ 12 w 219"/>
              <a:gd name="T77" fmla="*/ 208 h 221"/>
              <a:gd name="T78" fmla="*/ 46 w 219"/>
              <a:gd name="T79" fmla="*/ 214 h 221"/>
              <a:gd name="T80" fmla="*/ 91 w 219"/>
              <a:gd name="T81" fmla="*/ 156 h 221"/>
              <a:gd name="T82" fmla="*/ 41 w 219"/>
              <a:gd name="T83" fmla="*/ 209 h 221"/>
              <a:gd name="T84" fmla="*/ 18 w 219"/>
              <a:gd name="T85" fmla="*/ 205 h 221"/>
              <a:gd name="T86" fmla="*/ 69 w 219"/>
              <a:gd name="T87" fmla="*/ 144 h 221"/>
              <a:gd name="T88" fmla="*/ 71 w 219"/>
              <a:gd name="T89" fmla="*/ 147 h 221"/>
              <a:gd name="T90" fmla="*/ 87 w 219"/>
              <a:gd name="T91" fmla="*/ 163 h 221"/>
              <a:gd name="T92" fmla="*/ 78 w 219"/>
              <a:gd name="T93" fmla="*/ 143 h 221"/>
              <a:gd name="T94" fmla="*/ 198 w 219"/>
              <a:gd name="T95" fmla="*/ 30 h 221"/>
              <a:gd name="T96" fmla="*/ 190 w 219"/>
              <a:gd name="T97" fmla="*/ 37 h 221"/>
              <a:gd name="T98" fmla="*/ 198 w 219"/>
              <a:gd name="T99" fmla="*/ 34 h 221"/>
              <a:gd name="T100" fmla="*/ 195 w 219"/>
              <a:gd name="T101" fmla="*/ 42 h 221"/>
              <a:gd name="T102" fmla="*/ 198 w 219"/>
              <a:gd name="T103" fmla="*/ 42 h 221"/>
              <a:gd name="T104" fmla="*/ 198 w 219"/>
              <a:gd name="T105" fmla="*/ 45 h 221"/>
              <a:gd name="T106" fmla="*/ 78 w 219"/>
              <a:gd name="T107" fmla="*/ 143 h 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19" h="221">
                <a:moveTo>
                  <a:pt x="210" y="175"/>
                </a:moveTo>
                <a:cubicBezTo>
                  <a:pt x="145" y="111"/>
                  <a:pt x="145" y="111"/>
                  <a:pt x="145" y="111"/>
                </a:cubicBezTo>
                <a:cubicBezTo>
                  <a:pt x="140" y="117"/>
                  <a:pt x="140" y="117"/>
                  <a:pt x="140" y="117"/>
                </a:cubicBezTo>
                <a:cubicBezTo>
                  <a:pt x="204" y="180"/>
                  <a:pt x="204" y="180"/>
                  <a:pt x="204" y="180"/>
                </a:cubicBezTo>
                <a:cubicBezTo>
                  <a:pt x="209" y="186"/>
                  <a:pt x="211" y="192"/>
                  <a:pt x="209" y="198"/>
                </a:cubicBezTo>
                <a:cubicBezTo>
                  <a:pt x="208" y="204"/>
                  <a:pt x="203" y="209"/>
                  <a:pt x="198" y="210"/>
                </a:cubicBezTo>
                <a:cubicBezTo>
                  <a:pt x="192" y="212"/>
                  <a:pt x="186" y="209"/>
                  <a:pt x="180" y="203"/>
                </a:cubicBezTo>
                <a:cubicBezTo>
                  <a:pt x="116" y="141"/>
                  <a:pt x="116" y="141"/>
                  <a:pt x="116" y="141"/>
                </a:cubicBezTo>
                <a:cubicBezTo>
                  <a:pt x="111" y="146"/>
                  <a:pt x="111" y="146"/>
                  <a:pt x="111" y="146"/>
                </a:cubicBezTo>
                <a:cubicBezTo>
                  <a:pt x="175" y="208"/>
                  <a:pt x="175" y="208"/>
                  <a:pt x="175" y="208"/>
                </a:cubicBezTo>
                <a:cubicBezTo>
                  <a:pt x="181" y="214"/>
                  <a:pt x="188" y="218"/>
                  <a:pt x="195" y="218"/>
                </a:cubicBezTo>
                <a:cubicBezTo>
                  <a:pt x="196" y="218"/>
                  <a:pt x="198" y="218"/>
                  <a:pt x="200" y="217"/>
                </a:cubicBezTo>
                <a:cubicBezTo>
                  <a:pt x="208" y="215"/>
                  <a:pt x="214" y="209"/>
                  <a:pt x="216" y="200"/>
                </a:cubicBezTo>
                <a:cubicBezTo>
                  <a:pt x="219" y="191"/>
                  <a:pt x="216" y="182"/>
                  <a:pt x="210" y="175"/>
                </a:cubicBezTo>
                <a:close/>
                <a:moveTo>
                  <a:pt x="40" y="104"/>
                </a:moveTo>
                <a:cubicBezTo>
                  <a:pt x="47" y="107"/>
                  <a:pt x="52" y="106"/>
                  <a:pt x="57" y="105"/>
                </a:cubicBezTo>
                <a:cubicBezTo>
                  <a:pt x="63" y="104"/>
                  <a:pt x="67" y="103"/>
                  <a:pt x="73" y="109"/>
                </a:cubicBezTo>
                <a:cubicBezTo>
                  <a:pt x="85" y="120"/>
                  <a:pt x="85" y="120"/>
                  <a:pt x="85" y="120"/>
                </a:cubicBezTo>
                <a:cubicBezTo>
                  <a:pt x="90" y="115"/>
                  <a:pt x="90" y="115"/>
                  <a:pt x="90" y="115"/>
                </a:cubicBezTo>
                <a:cubicBezTo>
                  <a:pt x="78" y="103"/>
                  <a:pt x="78" y="103"/>
                  <a:pt x="78" y="103"/>
                </a:cubicBezTo>
                <a:cubicBezTo>
                  <a:pt x="69" y="96"/>
                  <a:pt x="62" y="97"/>
                  <a:pt x="56" y="98"/>
                </a:cubicBezTo>
                <a:cubicBezTo>
                  <a:pt x="51" y="99"/>
                  <a:pt x="48" y="99"/>
                  <a:pt x="44" y="97"/>
                </a:cubicBezTo>
                <a:cubicBezTo>
                  <a:pt x="32" y="91"/>
                  <a:pt x="16" y="75"/>
                  <a:pt x="11" y="61"/>
                </a:cubicBezTo>
                <a:cubicBezTo>
                  <a:pt x="8" y="51"/>
                  <a:pt x="9" y="47"/>
                  <a:pt x="9" y="46"/>
                </a:cubicBezTo>
                <a:cubicBezTo>
                  <a:pt x="9" y="46"/>
                  <a:pt x="10" y="47"/>
                  <a:pt x="11" y="47"/>
                </a:cubicBezTo>
                <a:cubicBezTo>
                  <a:pt x="30" y="66"/>
                  <a:pt x="30" y="66"/>
                  <a:pt x="30" y="66"/>
                </a:cubicBezTo>
                <a:cubicBezTo>
                  <a:pt x="33" y="69"/>
                  <a:pt x="38" y="70"/>
                  <a:pt x="44" y="69"/>
                </a:cubicBezTo>
                <a:cubicBezTo>
                  <a:pt x="55" y="66"/>
                  <a:pt x="66" y="55"/>
                  <a:pt x="69" y="45"/>
                </a:cubicBezTo>
                <a:cubicBezTo>
                  <a:pt x="71" y="39"/>
                  <a:pt x="69" y="33"/>
                  <a:pt x="65" y="28"/>
                </a:cubicBezTo>
                <a:cubicBezTo>
                  <a:pt x="46" y="10"/>
                  <a:pt x="46" y="10"/>
                  <a:pt x="46" y="10"/>
                </a:cubicBezTo>
                <a:cubicBezTo>
                  <a:pt x="47" y="10"/>
                  <a:pt x="47" y="10"/>
                  <a:pt x="48" y="9"/>
                </a:cubicBezTo>
                <a:cubicBezTo>
                  <a:pt x="50" y="9"/>
                  <a:pt x="55" y="8"/>
                  <a:pt x="63" y="12"/>
                </a:cubicBezTo>
                <a:cubicBezTo>
                  <a:pt x="76" y="20"/>
                  <a:pt x="97" y="41"/>
                  <a:pt x="98" y="54"/>
                </a:cubicBezTo>
                <a:cubicBezTo>
                  <a:pt x="98" y="57"/>
                  <a:pt x="98" y="60"/>
                  <a:pt x="97" y="62"/>
                </a:cubicBezTo>
                <a:cubicBezTo>
                  <a:pt x="97" y="68"/>
                  <a:pt x="96" y="74"/>
                  <a:pt x="103" y="81"/>
                </a:cubicBezTo>
                <a:cubicBezTo>
                  <a:pt x="114" y="92"/>
                  <a:pt x="114" y="92"/>
                  <a:pt x="114" y="92"/>
                </a:cubicBezTo>
                <a:cubicBezTo>
                  <a:pt x="119" y="86"/>
                  <a:pt x="119" y="86"/>
                  <a:pt x="119" y="86"/>
                </a:cubicBezTo>
                <a:cubicBezTo>
                  <a:pt x="108" y="76"/>
                  <a:pt x="108" y="76"/>
                  <a:pt x="108" y="76"/>
                </a:cubicBezTo>
                <a:cubicBezTo>
                  <a:pt x="104" y="71"/>
                  <a:pt x="104" y="68"/>
                  <a:pt x="105" y="63"/>
                </a:cubicBezTo>
                <a:cubicBezTo>
                  <a:pt x="105" y="60"/>
                  <a:pt x="105" y="57"/>
                  <a:pt x="105" y="53"/>
                </a:cubicBezTo>
                <a:cubicBezTo>
                  <a:pt x="104" y="37"/>
                  <a:pt x="79" y="14"/>
                  <a:pt x="66" y="6"/>
                </a:cubicBezTo>
                <a:cubicBezTo>
                  <a:pt x="56" y="0"/>
                  <a:pt x="45" y="1"/>
                  <a:pt x="41" y="6"/>
                </a:cubicBezTo>
                <a:cubicBezTo>
                  <a:pt x="38" y="8"/>
                  <a:pt x="38" y="12"/>
                  <a:pt x="40" y="14"/>
                </a:cubicBezTo>
                <a:cubicBezTo>
                  <a:pt x="60" y="34"/>
                  <a:pt x="60" y="34"/>
                  <a:pt x="60" y="34"/>
                </a:cubicBezTo>
                <a:cubicBezTo>
                  <a:pt x="62" y="36"/>
                  <a:pt x="63" y="39"/>
                  <a:pt x="62" y="43"/>
                </a:cubicBezTo>
                <a:cubicBezTo>
                  <a:pt x="60" y="51"/>
                  <a:pt x="51" y="60"/>
                  <a:pt x="42" y="62"/>
                </a:cubicBezTo>
                <a:cubicBezTo>
                  <a:pt x="40" y="63"/>
                  <a:pt x="37" y="63"/>
                  <a:pt x="35" y="61"/>
                </a:cubicBezTo>
                <a:cubicBezTo>
                  <a:pt x="16" y="42"/>
                  <a:pt x="16" y="42"/>
                  <a:pt x="16" y="42"/>
                </a:cubicBezTo>
                <a:cubicBezTo>
                  <a:pt x="15" y="42"/>
                  <a:pt x="15" y="42"/>
                  <a:pt x="15" y="42"/>
                </a:cubicBezTo>
                <a:cubicBezTo>
                  <a:pt x="12" y="39"/>
                  <a:pt x="8" y="38"/>
                  <a:pt x="5" y="41"/>
                </a:cubicBezTo>
                <a:cubicBezTo>
                  <a:pt x="1" y="44"/>
                  <a:pt x="0" y="52"/>
                  <a:pt x="4" y="63"/>
                </a:cubicBezTo>
                <a:cubicBezTo>
                  <a:pt x="10" y="81"/>
                  <a:pt x="29" y="98"/>
                  <a:pt x="40" y="104"/>
                </a:cubicBezTo>
                <a:close/>
                <a:moveTo>
                  <a:pt x="196" y="192"/>
                </a:moveTo>
                <a:cubicBezTo>
                  <a:pt x="196" y="190"/>
                  <a:pt x="194" y="188"/>
                  <a:pt x="191" y="188"/>
                </a:cubicBezTo>
                <a:cubicBezTo>
                  <a:pt x="189" y="188"/>
                  <a:pt x="187" y="190"/>
                  <a:pt x="187" y="192"/>
                </a:cubicBezTo>
                <a:cubicBezTo>
                  <a:pt x="187" y="195"/>
                  <a:pt x="189" y="197"/>
                  <a:pt x="191" y="197"/>
                </a:cubicBezTo>
                <a:cubicBezTo>
                  <a:pt x="194" y="197"/>
                  <a:pt x="196" y="195"/>
                  <a:pt x="196" y="192"/>
                </a:cubicBezTo>
                <a:close/>
                <a:moveTo>
                  <a:pt x="185" y="181"/>
                </a:moveTo>
                <a:cubicBezTo>
                  <a:pt x="185" y="179"/>
                  <a:pt x="183" y="176"/>
                  <a:pt x="180" y="176"/>
                </a:cubicBezTo>
                <a:cubicBezTo>
                  <a:pt x="177" y="176"/>
                  <a:pt x="175" y="179"/>
                  <a:pt x="175" y="181"/>
                </a:cubicBezTo>
                <a:cubicBezTo>
                  <a:pt x="175" y="184"/>
                  <a:pt x="177" y="186"/>
                  <a:pt x="180" y="186"/>
                </a:cubicBezTo>
                <a:cubicBezTo>
                  <a:pt x="183" y="186"/>
                  <a:pt x="185" y="184"/>
                  <a:pt x="185" y="181"/>
                </a:cubicBezTo>
                <a:close/>
                <a:moveTo>
                  <a:pt x="173" y="170"/>
                </a:moveTo>
                <a:cubicBezTo>
                  <a:pt x="173" y="167"/>
                  <a:pt x="171" y="165"/>
                  <a:pt x="169" y="165"/>
                </a:cubicBezTo>
                <a:cubicBezTo>
                  <a:pt x="166" y="165"/>
                  <a:pt x="164" y="167"/>
                  <a:pt x="164" y="170"/>
                </a:cubicBezTo>
                <a:cubicBezTo>
                  <a:pt x="164" y="173"/>
                  <a:pt x="166" y="175"/>
                  <a:pt x="169" y="175"/>
                </a:cubicBezTo>
                <a:cubicBezTo>
                  <a:pt x="171" y="175"/>
                  <a:pt x="173" y="173"/>
                  <a:pt x="173" y="170"/>
                </a:cubicBezTo>
                <a:close/>
                <a:moveTo>
                  <a:pt x="201" y="47"/>
                </a:moveTo>
                <a:cubicBezTo>
                  <a:pt x="203" y="45"/>
                  <a:pt x="206" y="32"/>
                  <a:pt x="206" y="30"/>
                </a:cubicBezTo>
                <a:cubicBezTo>
                  <a:pt x="207" y="26"/>
                  <a:pt x="207" y="26"/>
                  <a:pt x="207" y="26"/>
                </a:cubicBezTo>
                <a:cubicBezTo>
                  <a:pt x="207" y="25"/>
                  <a:pt x="207" y="25"/>
                  <a:pt x="207" y="24"/>
                </a:cubicBezTo>
                <a:cubicBezTo>
                  <a:pt x="206" y="24"/>
                  <a:pt x="205" y="24"/>
                  <a:pt x="205" y="24"/>
                </a:cubicBezTo>
                <a:cubicBezTo>
                  <a:pt x="201" y="25"/>
                  <a:pt x="201" y="25"/>
                  <a:pt x="201" y="25"/>
                </a:cubicBezTo>
                <a:cubicBezTo>
                  <a:pt x="196" y="26"/>
                  <a:pt x="186" y="29"/>
                  <a:pt x="184" y="32"/>
                </a:cubicBezTo>
                <a:cubicBezTo>
                  <a:pt x="75" y="140"/>
                  <a:pt x="75" y="140"/>
                  <a:pt x="75" y="140"/>
                </a:cubicBezTo>
                <a:cubicBezTo>
                  <a:pt x="69" y="134"/>
                  <a:pt x="69" y="134"/>
                  <a:pt x="69" y="134"/>
                </a:cubicBezTo>
                <a:cubicBezTo>
                  <a:pt x="17" y="185"/>
                  <a:pt x="17" y="185"/>
                  <a:pt x="17" y="185"/>
                </a:cubicBezTo>
                <a:cubicBezTo>
                  <a:pt x="11" y="191"/>
                  <a:pt x="8" y="200"/>
                  <a:pt x="12" y="208"/>
                </a:cubicBezTo>
                <a:cubicBezTo>
                  <a:pt x="15" y="215"/>
                  <a:pt x="22" y="221"/>
                  <a:pt x="31" y="221"/>
                </a:cubicBezTo>
                <a:cubicBezTo>
                  <a:pt x="36" y="221"/>
                  <a:pt x="42" y="218"/>
                  <a:pt x="46" y="214"/>
                </a:cubicBezTo>
                <a:cubicBezTo>
                  <a:pt x="98" y="163"/>
                  <a:pt x="98" y="163"/>
                  <a:pt x="98" y="163"/>
                </a:cubicBezTo>
                <a:cubicBezTo>
                  <a:pt x="91" y="156"/>
                  <a:pt x="91" y="156"/>
                  <a:pt x="91" y="156"/>
                </a:cubicBezTo>
                <a:lnTo>
                  <a:pt x="201" y="47"/>
                </a:lnTo>
                <a:close/>
                <a:moveTo>
                  <a:pt x="41" y="209"/>
                </a:moveTo>
                <a:cubicBezTo>
                  <a:pt x="38" y="212"/>
                  <a:pt x="34" y="213"/>
                  <a:pt x="31" y="213"/>
                </a:cubicBezTo>
                <a:cubicBezTo>
                  <a:pt x="25" y="213"/>
                  <a:pt x="20" y="210"/>
                  <a:pt x="18" y="205"/>
                </a:cubicBezTo>
                <a:cubicBezTo>
                  <a:pt x="16" y="200"/>
                  <a:pt x="18" y="194"/>
                  <a:pt x="23" y="190"/>
                </a:cubicBezTo>
                <a:cubicBezTo>
                  <a:pt x="69" y="144"/>
                  <a:pt x="69" y="144"/>
                  <a:pt x="69" y="144"/>
                </a:cubicBezTo>
                <a:cubicBezTo>
                  <a:pt x="71" y="146"/>
                  <a:pt x="71" y="146"/>
                  <a:pt x="71" y="146"/>
                </a:cubicBezTo>
                <a:cubicBezTo>
                  <a:pt x="71" y="146"/>
                  <a:pt x="71" y="147"/>
                  <a:pt x="71" y="147"/>
                </a:cubicBezTo>
                <a:cubicBezTo>
                  <a:pt x="71" y="147"/>
                  <a:pt x="72" y="147"/>
                  <a:pt x="72" y="147"/>
                </a:cubicBezTo>
                <a:cubicBezTo>
                  <a:pt x="87" y="163"/>
                  <a:pt x="87" y="163"/>
                  <a:pt x="87" y="163"/>
                </a:cubicBezTo>
                <a:lnTo>
                  <a:pt x="41" y="209"/>
                </a:lnTo>
                <a:close/>
                <a:moveTo>
                  <a:pt x="78" y="143"/>
                </a:moveTo>
                <a:cubicBezTo>
                  <a:pt x="187" y="34"/>
                  <a:pt x="187" y="34"/>
                  <a:pt x="187" y="34"/>
                </a:cubicBezTo>
                <a:cubicBezTo>
                  <a:pt x="188" y="33"/>
                  <a:pt x="192" y="31"/>
                  <a:pt x="198" y="30"/>
                </a:cubicBezTo>
                <a:cubicBezTo>
                  <a:pt x="190" y="35"/>
                  <a:pt x="190" y="35"/>
                  <a:pt x="190" y="35"/>
                </a:cubicBezTo>
                <a:cubicBezTo>
                  <a:pt x="189" y="35"/>
                  <a:pt x="189" y="36"/>
                  <a:pt x="190" y="37"/>
                </a:cubicBezTo>
                <a:cubicBezTo>
                  <a:pt x="190" y="38"/>
                  <a:pt x="191" y="38"/>
                  <a:pt x="192" y="38"/>
                </a:cubicBezTo>
                <a:cubicBezTo>
                  <a:pt x="198" y="34"/>
                  <a:pt x="198" y="34"/>
                  <a:pt x="198" y="34"/>
                </a:cubicBezTo>
                <a:cubicBezTo>
                  <a:pt x="194" y="40"/>
                  <a:pt x="194" y="40"/>
                  <a:pt x="194" y="40"/>
                </a:cubicBezTo>
                <a:cubicBezTo>
                  <a:pt x="194" y="41"/>
                  <a:pt x="194" y="42"/>
                  <a:pt x="195" y="42"/>
                </a:cubicBezTo>
                <a:cubicBezTo>
                  <a:pt x="195" y="42"/>
                  <a:pt x="196" y="42"/>
                  <a:pt x="196" y="42"/>
                </a:cubicBezTo>
                <a:cubicBezTo>
                  <a:pt x="197" y="42"/>
                  <a:pt x="197" y="42"/>
                  <a:pt x="198" y="42"/>
                </a:cubicBezTo>
                <a:cubicBezTo>
                  <a:pt x="201" y="36"/>
                  <a:pt x="201" y="36"/>
                  <a:pt x="201" y="36"/>
                </a:cubicBezTo>
                <a:cubicBezTo>
                  <a:pt x="200" y="40"/>
                  <a:pt x="198" y="44"/>
                  <a:pt x="198" y="45"/>
                </a:cubicBezTo>
                <a:cubicBezTo>
                  <a:pt x="89" y="154"/>
                  <a:pt x="89" y="154"/>
                  <a:pt x="89" y="154"/>
                </a:cubicBezTo>
                <a:lnTo>
                  <a:pt x="78" y="143"/>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a:latin typeface="Montserrat" panose="00000500000000000000" pitchFamily="50" charset="0"/>
            </a:endParaRPr>
          </a:p>
        </p:txBody>
      </p:sp>
      <p:grpSp>
        <p:nvGrpSpPr>
          <p:cNvPr id="68" name="Group 67">
            <a:extLst>
              <a:ext uri="{FF2B5EF4-FFF2-40B4-BE49-F238E27FC236}">
                <a16:creationId xmlns:a16="http://schemas.microsoft.com/office/drawing/2014/main" id="{BF72F3C8-4D5C-4F8A-9BE9-CE32E1E7C78D}"/>
              </a:ext>
            </a:extLst>
          </p:cNvPr>
          <p:cNvGrpSpPr/>
          <p:nvPr/>
        </p:nvGrpSpPr>
        <p:grpSpPr>
          <a:xfrm>
            <a:off x="3603625" y="4378685"/>
            <a:ext cx="1271329" cy="1360832"/>
            <a:chOff x="721961" y="4454885"/>
            <a:chExt cx="1271329" cy="1360832"/>
          </a:xfrm>
        </p:grpSpPr>
        <p:sp>
          <p:nvSpPr>
            <p:cNvPr id="79" name="TextBox 78">
              <a:extLst>
                <a:ext uri="{FF2B5EF4-FFF2-40B4-BE49-F238E27FC236}">
                  <a16:creationId xmlns:a16="http://schemas.microsoft.com/office/drawing/2014/main" id="{17C71DAD-50A7-406B-9C8A-D4E4EE4C0372}"/>
                </a:ext>
              </a:extLst>
            </p:cNvPr>
            <p:cNvSpPr txBox="1"/>
            <p:nvPr/>
          </p:nvSpPr>
          <p:spPr>
            <a:xfrm>
              <a:off x="725714" y="4454885"/>
              <a:ext cx="1267576" cy="611578"/>
            </a:xfrm>
            <a:prstGeom prst="rect">
              <a:avLst/>
            </a:prstGeom>
            <a:noFill/>
          </p:spPr>
          <p:txBody>
            <a:bodyPr wrap="square" rtlCol="0">
              <a:spAutoFit/>
            </a:bodyPr>
            <a:lstStyle/>
            <a:p>
              <a:pPr>
                <a:lnSpc>
                  <a:spcPts val="2000"/>
                </a:lnSpc>
              </a:pPr>
              <a:r>
                <a:rPr lang="en-US" sz="2200" dirty="0">
                  <a:solidFill>
                    <a:schemeClr val="accent2"/>
                  </a:solidFill>
                  <a:latin typeface="Montserrat" panose="00000500000000000000" pitchFamily="50" charset="0"/>
                </a:rPr>
                <a:t>Second</a:t>
              </a:r>
            </a:p>
            <a:p>
              <a:pPr>
                <a:lnSpc>
                  <a:spcPts val="2000"/>
                </a:lnSpc>
              </a:pPr>
              <a:r>
                <a:rPr lang="en-US" sz="2200" dirty="0">
                  <a:solidFill>
                    <a:schemeClr val="accent2"/>
                  </a:solidFill>
                  <a:latin typeface="Montserrat" panose="00000500000000000000" pitchFamily="50" charset="0"/>
                </a:rPr>
                <a:t>Name</a:t>
              </a:r>
            </a:p>
          </p:txBody>
        </p:sp>
        <p:cxnSp>
          <p:nvCxnSpPr>
            <p:cNvPr id="80" name="Straight Connector 79">
              <a:extLst>
                <a:ext uri="{FF2B5EF4-FFF2-40B4-BE49-F238E27FC236}">
                  <a16:creationId xmlns:a16="http://schemas.microsoft.com/office/drawing/2014/main" id="{4363A40F-FCC0-4BBC-B9A3-3BF403D62D7A}"/>
                </a:ext>
              </a:extLst>
            </p:cNvPr>
            <p:cNvCxnSpPr>
              <a:cxnSpLocks/>
            </p:cNvCxnSpPr>
            <p:nvPr/>
          </p:nvCxnSpPr>
          <p:spPr>
            <a:xfrm>
              <a:off x="831057" y="5213350"/>
              <a:ext cx="402431" cy="0"/>
            </a:xfrm>
            <a:prstGeom prst="line">
              <a:avLst/>
            </a:prstGeom>
            <a:ln w="25400">
              <a:solidFill>
                <a:schemeClr val="accent2"/>
              </a:solidFill>
            </a:ln>
          </p:spPr>
          <p:style>
            <a:lnRef idx="1">
              <a:schemeClr val="accent1"/>
            </a:lnRef>
            <a:fillRef idx="0">
              <a:schemeClr val="accent1"/>
            </a:fillRef>
            <a:effectRef idx="0">
              <a:schemeClr val="accent1"/>
            </a:effectRef>
            <a:fontRef idx="minor">
              <a:schemeClr val="tx1"/>
            </a:fontRef>
          </p:style>
        </p:cxnSp>
        <p:sp>
          <p:nvSpPr>
            <p:cNvPr id="81" name="TextBox 80">
              <a:extLst>
                <a:ext uri="{FF2B5EF4-FFF2-40B4-BE49-F238E27FC236}">
                  <a16:creationId xmlns:a16="http://schemas.microsoft.com/office/drawing/2014/main" id="{5B52BFE8-5600-42CD-8E89-F12F0236FF51}"/>
                </a:ext>
              </a:extLst>
            </p:cNvPr>
            <p:cNvSpPr txBox="1"/>
            <p:nvPr/>
          </p:nvSpPr>
          <p:spPr>
            <a:xfrm>
              <a:off x="721961" y="5336034"/>
              <a:ext cx="1271329" cy="479683"/>
            </a:xfrm>
            <a:prstGeom prst="rect">
              <a:avLst/>
            </a:prstGeom>
            <a:noFill/>
          </p:spPr>
          <p:txBody>
            <a:bodyPr wrap="square" rtlCol="0">
              <a:spAutoFit/>
            </a:bodyPr>
            <a:lstStyle/>
            <a:p>
              <a:pPr>
                <a:lnSpc>
                  <a:spcPts val="1600"/>
                </a:lnSpc>
              </a:pPr>
              <a:r>
                <a:rPr lang="en-US" sz="900" dirty="0">
                  <a:solidFill>
                    <a:schemeClr val="bg1"/>
                  </a:solidFill>
                  <a:latin typeface="Montserrat" panose="00000500000000000000" pitchFamily="50" charset="0"/>
                  <a:ea typeface="Montserrat Light" charset="0"/>
                  <a:cs typeface="Montserrat Light" charset="0"/>
                </a:rPr>
                <a:t>Lorem ipsum dolor</a:t>
              </a:r>
            </a:p>
            <a:p>
              <a:pPr>
                <a:lnSpc>
                  <a:spcPts val="1600"/>
                </a:lnSpc>
              </a:pPr>
              <a:r>
                <a:rPr lang="en-US" sz="900" dirty="0">
                  <a:solidFill>
                    <a:schemeClr val="bg1"/>
                  </a:solidFill>
                  <a:latin typeface="Montserrat" panose="00000500000000000000" pitchFamily="50" charset="0"/>
                  <a:ea typeface="Montserrat Light" charset="0"/>
                  <a:cs typeface="Montserrat Light" charset="0"/>
                </a:rPr>
                <a:t>sit amet consec</a:t>
              </a:r>
            </a:p>
          </p:txBody>
        </p:sp>
      </p:grpSp>
      <p:sp>
        <p:nvSpPr>
          <p:cNvPr id="69" name="Freeform 6">
            <a:extLst>
              <a:ext uri="{FF2B5EF4-FFF2-40B4-BE49-F238E27FC236}">
                <a16:creationId xmlns:a16="http://schemas.microsoft.com/office/drawing/2014/main" id="{73FBDAC5-FE02-49B4-9496-48B03AA025E1}"/>
              </a:ext>
            </a:extLst>
          </p:cNvPr>
          <p:cNvSpPr>
            <a:spLocks noEditPoints="1"/>
          </p:cNvSpPr>
          <p:nvPr/>
        </p:nvSpPr>
        <p:spPr bwMode="auto">
          <a:xfrm>
            <a:off x="6489700" y="2789238"/>
            <a:ext cx="1511300" cy="1196975"/>
          </a:xfrm>
          <a:custGeom>
            <a:avLst/>
            <a:gdLst>
              <a:gd name="T0" fmla="*/ 213 w 222"/>
              <a:gd name="T1" fmla="*/ 28 h 174"/>
              <a:gd name="T2" fmla="*/ 158 w 222"/>
              <a:gd name="T3" fmla="*/ 28 h 174"/>
              <a:gd name="T4" fmla="*/ 158 w 222"/>
              <a:gd name="T5" fmla="*/ 24 h 174"/>
              <a:gd name="T6" fmla="*/ 134 w 222"/>
              <a:gd name="T7" fmla="*/ 0 h 174"/>
              <a:gd name="T8" fmla="*/ 88 w 222"/>
              <a:gd name="T9" fmla="*/ 0 h 174"/>
              <a:gd name="T10" fmla="*/ 64 w 222"/>
              <a:gd name="T11" fmla="*/ 24 h 174"/>
              <a:gd name="T12" fmla="*/ 64 w 222"/>
              <a:gd name="T13" fmla="*/ 28 h 174"/>
              <a:gd name="T14" fmla="*/ 9 w 222"/>
              <a:gd name="T15" fmla="*/ 28 h 174"/>
              <a:gd name="T16" fmla="*/ 0 w 222"/>
              <a:gd name="T17" fmla="*/ 37 h 174"/>
              <a:gd name="T18" fmla="*/ 0 w 222"/>
              <a:gd name="T19" fmla="*/ 165 h 174"/>
              <a:gd name="T20" fmla="*/ 9 w 222"/>
              <a:gd name="T21" fmla="*/ 174 h 174"/>
              <a:gd name="T22" fmla="*/ 213 w 222"/>
              <a:gd name="T23" fmla="*/ 174 h 174"/>
              <a:gd name="T24" fmla="*/ 222 w 222"/>
              <a:gd name="T25" fmla="*/ 165 h 174"/>
              <a:gd name="T26" fmla="*/ 222 w 222"/>
              <a:gd name="T27" fmla="*/ 37 h 174"/>
              <a:gd name="T28" fmla="*/ 213 w 222"/>
              <a:gd name="T29" fmla="*/ 28 h 174"/>
              <a:gd name="T30" fmla="*/ 88 w 222"/>
              <a:gd name="T31" fmla="*/ 7 h 174"/>
              <a:gd name="T32" fmla="*/ 134 w 222"/>
              <a:gd name="T33" fmla="*/ 7 h 174"/>
              <a:gd name="T34" fmla="*/ 151 w 222"/>
              <a:gd name="T35" fmla="*/ 24 h 174"/>
              <a:gd name="T36" fmla="*/ 151 w 222"/>
              <a:gd name="T37" fmla="*/ 28 h 174"/>
              <a:gd name="T38" fmla="*/ 71 w 222"/>
              <a:gd name="T39" fmla="*/ 28 h 174"/>
              <a:gd name="T40" fmla="*/ 71 w 222"/>
              <a:gd name="T41" fmla="*/ 24 h 174"/>
              <a:gd name="T42" fmla="*/ 88 w 222"/>
              <a:gd name="T43" fmla="*/ 7 h 174"/>
              <a:gd name="T44" fmla="*/ 7 w 222"/>
              <a:gd name="T45" fmla="*/ 37 h 174"/>
              <a:gd name="T46" fmla="*/ 9 w 222"/>
              <a:gd name="T47" fmla="*/ 35 h 174"/>
              <a:gd name="T48" fmla="*/ 213 w 222"/>
              <a:gd name="T49" fmla="*/ 35 h 174"/>
              <a:gd name="T50" fmla="*/ 215 w 222"/>
              <a:gd name="T51" fmla="*/ 37 h 174"/>
              <a:gd name="T52" fmla="*/ 215 w 222"/>
              <a:gd name="T53" fmla="*/ 77 h 174"/>
              <a:gd name="T54" fmla="*/ 183 w 222"/>
              <a:gd name="T55" fmla="*/ 94 h 174"/>
              <a:gd name="T56" fmla="*/ 128 w 222"/>
              <a:gd name="T57" fmla="*/ 108 h 174"/>
              <a:gd name="T58" fmla="*/ 128 w 222"/>
              <a:gd name="T59" fmla="*/ 102 h 174"/>
              <a:gd name="T60" fmla="*/ 111 w 222"/>
              <a:gd name="T61" fmla="*/ 89 h 174"/>
              <a:gd name="T62" fmla="*/ 95 w 222"/>
              <a:gd name="T63" fmla="*/ 103 h 174"/>
              <a:gd name="T64" fmla="*/ 94 w 222"/>
              <a:gd name="T65" fmla="*/ 108 h 174"/>
              <a:gd name="T66" fmla="*/ 39 w 222"/>
              <a:gd name="T67" fmla="*/ 94 h 174"/>
              <a:gd name="T68" fmla="*/ 7 w 222"/>
              <a:gd name="T69" fmla="*/ 77 h 174"/>
              <a:gd name="T70" fmla="*/ 7 w 222"/>
              <a:gd name="T71" fmla="*/ 37 h 174"/>
              <a:gd name="T72" fmla="*/ 125 w 222"/>
              <a:gd name="T73" fmla="*/ 110 h 174"/>
              <a:gd name="T74" fmla="*/ 125 w 222"/>
              <a:gd name="T75" fmla="*/ 122 h 174"/>
              <a:gd name="T76" fmla="*/ 98 w 222"/>
              <a:gd name="T77" fmla="*/ 122 h 174"/>
              <a:gd name="T78" fmla="*/ 98 w 222"/>
              <a:gd name="T79" fmla="*/ 110 h 174"/>
              <a:gd name="T80" fmla="*/ 98 w 222"/>
              <a:gd name="T81" fmla="*/ 103 h 174"/>
              <a:gd name="T82" fmla="*/ 111 w 222"/>
              <a:gd name="T83" fmla="*/ 93 h 174"/>
              <a:gd name="T84" fmla="*/ 124 w 222"/>
              <a:gd name="T85" fmla="*/ 103 h 174"/>
              <a:gd name="T86" fmla="*/ 125 w 222"/>
              <a:gd name="T87" fmla="*/ 110 h 174"/>
              <a:gd name="T88" fmla="*/ 213 w 222"/>
              <a:gd name="T89" fmla="*/ 167 h 174"/>
              <a:gd name="T90" fmla="*/ 9 w 222"/>
              <a:gd name="T91" fmla="*/ 167 h 174"/>
              <a:gd name="T92" fmla="*/ 7 w 222"/>
              <a:gd name="T93" fmla="*/ 165 h 174"/>
              <a:gd name="T94" fmla="*/ 7 w 222"/>
              <a:gd name="T95" fmla="*/ 81 h 174"/>
              <a:gd name="T96" fmla="*/ 37 w 222"/>
              <a:gd name="T97" fmla="*/ 97 h 174"/>
              <a:gd name="T98" fmla="*/ 94 w 222"/>
              <a:gd name="T99" fmla="*/ 111 h 174"/>
              <a:gd name="T100" fmla="*/ 94 w 222"/>
              <a:gd name="T101" fmla="*/ 124 h 174"/>
              <a:gd name="T102" fmla="*/ 96 w 222"/>
              <a:gd name="T103" fmla="*/ 125 h 174"/>
              <a:gd name="T104" fmla="*/ 127 w 222"/>
              <a:gd name="T105" fmla="*/ 125 h 174"/>
              <a:gd name="T106" fmla="*/ 128 w 222"/>
              <a:gd name="T107" fmla="*/ 124 h 174"/>
              <a:gd name="T108" fmla="*/ 128 w 222"/>
              <a:gd name="T109" fmla="*/ 111 h 174"/>
              <a:gd name="T110" fmla="*/ 185 w 222"/>
              <a:gd name="T111" fmla="*/ 97 h 174"/>
              <a:gd name="T112" fmla="*/ 215 w 222"/>
              <a:gd name="T113" fmla="*/ 81 h 174"/>
              <a:gd name="T114" fmla="*/ 215 w 222"/>
              <a:gd name="T115" fmla="*/ 165 h 174"/>
              <a:gd name="T116" fmla="*/ 213 w 222"/>
              <a:gd name="T117" fmla="*/ 167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22" h="174">
                <a:moveTo>
                  <a:pt x="213" y="28"/>
                </a:moveTo>
                <a:cubicBezTo>
                  <a:pt x="158" y="28"/>
                  <a:pt x="158" y="28"/>
                  <a:pt x="158" y="28"/>
                </a:cubicBezTo>
                <a:cubicBezTo>
                  <a:pt x="158" y="24"/>
                  <a:pt x="158" y="24"/>
                  <a:pt x="158" y="24"/>
                </a:cubicBezTo>
                <a:cubicBezTo>
                  <a:pt x="158" y="11"/>
                  <a:pt x="147" y="0"/>
                  <a:pt x="134" y="0"/>
                </a:cubicBezTo>
                <a:cubicBezTo>
                  <a:pt x="88" y="0"/>
                  <a:pt x="88" y="0"/>
                  <a:pt x="88" y="0"/>
                </a:cubicBezTo>
                <a:cubicBezTo>
                  <a:pt x="75" y="0"/>
                  <a:pt x="64" y="11"/>
                  <a:pt x="64" y="24"/>
                </a:cubicBezTo>
                <a:cubicBezTo>
                  <a:pt x="64" y="28"/>
                  <a:pt x="64" y="28"/>
                  <a:pt x="64" y="28"/>
                </a:cubicBezTo>
                <a:cubicBezTo>
                  <a:pt x="9" y="28"/>
                  <a:pt x="9" y="28"/>
                  <a:pt x="9" y="28"/>
                </a:cubicBezTo>
                <a:cubicBezTo>
                  <a:pt x="4" y="28"/>
                  <a:pt x="0" y="32"/>
                  <a:pt x="0" y="37"/>
                </a:cubicBezTo>
                <a:cubicBezTo>
                  <a:pt x="0" y="165"/>
                  <a:pt x="0" y="165"/>
                  <a:pt x="0" y="165"/>
                </a:cubicBezTo>
                <a:cubicBezTo>
                  <a:pt x="0" y="170"/>
                  <a:pt x="4" y="174"/>
                  <a:pt x="9" y="174"/>
                </a:cubicBezTo>
                <a:cubicBezTo>
                  <a:pt x="213" y="174"/>
                  <a:pt x="213" y="174"/>
                  <a:pt x="213" y="174"/>
                </a:cubicBezTo>
                <a:cubicBezTo>
                  <a:pt x="218" y="174"/>
                  <a:pt x="222" y="170"/>
                  <a:pt x="222" y="165"/>
                </a:cubicBezTo>
                <a:cubicBezTo>
                  <a:pt x="222" y="37"/>
                  <a:pt x="222" y="37"/>
                  <a:pt x="222" y="37"/>
                </a:cubicBezTo>
                <a:cubicBezTo>
                  <a:pt x="222" y="32"/>
                  <a:pt x="218" y="28"/>
                  <a:pt x="213" y="28"/>
                </a:cubicBezTo>
                <a:close/>
                <a:moveTo>
                  <a:pt x="88" y="7"/>
                </a:moveTo>
                <a:cubicBezTo>
                  <a:pt x="134" y="7"/>
                  <a:pt x="134" y="7"/>
                  <a:pt x="134" y="7"/>
                </a:cubicBezTo>
                <a:cubicBezTo>
                  <a:pt x="143" y="7"/>
                  <a:pt x="151" y="15"/>
                  <a:pt x="151" y="24"/>
                </a:cubicBezTo>
                <a:cubicBezTo>
                  <a:pt x="151" y="28"/>
                  <a:pt x="151" y="28"/>
                  <a:pt x="151" y="28"/>
                </a:cubicBezTo>
                <a:cubicBezTo>
                  <a:pt x="71" y="28"/>
                  <a:pt x="71" y="28"/>
                  <a:pt x="71" y="28"/>
                </a:cubicBezTo>
                <a:cubicBezTo>
                  <a:pt x="71" y="24"/>
                  <a:pt x="71" y="24"/>
                  <a:pt x="71" y="24"/>
                </a:cubicBezTo>
                <a:cubicBezTo>
                  <a:pt x="71" y="15"/>
                  <a:pt x="79" y="7"/>
                  <a:pt x="88" y="7"/>
                </a:cubicBezTo>
                <a:close/>
                <a:moveTo>
                  <a:pt x="7" y="37"/>
                </a:moveTo>
                <a:cubicBezTo>
                  <a:pt x="7" y="36"/>
                  <a:pt x="8" y="35"/>
                  <a:pt x="9" y="35"/>
                </a:cubicBezTo>
                <a:cubicBezTo>
                  <a:pt x="213" y="35"/>
                  <a:pt x="213" y="35"/>
                  <a:pt x="213" y="35"/>
                </a:cubicBezTo>
                <a:cubicBezTo>
                  <a:pt x="214" y="35"/>
                  <a:pt x="215" y="36"/>
                  <a:pt x="215" y="37"/>
                </a:cubicBezTo>
                <a:cubicBezTo>
                  <a:pt x="215" y="77"/>
                  <a:pt x="215" y="77"/>
                  <a:pt x="215" y="77"/>
                </a:cubicBezTo>
                <a:cubicBezTo>
                  <a:pt x="205" y="83"/>
                  <a:pt x="194" y="89"/>
                  <a:pt x="183" y="94"/>
                </a:cubicBezTo>
                <a:cubicBezTo>
                  <a:pt x="166" y="101"/>
                  <a:pt x="147" y="106"/>
                  <a:pt x="128" y="108"/>
                </a:cubicBezTo>
                <a:cubicBezTo>
                  <a:pt x="128" y="102"/>
                  <a:pt x="128" y="102"/>
                  <a:pt x="128" y="102"/>
                </a:cubicBezTo>
                <a:cubicBezTo>
                  <a:pt x="126" y="95"/>
                  <a:pt x="119" y="89"/>
                  <a:pt x="111" y="89"/>
                </a:cubicBezTo>
                <a:cubicBezTo>
                  <a:pt x="103" y="89"/>
                  <a:pt x="97" y="95"/>
                  <a:pt x="95" y="103"/>
                </a:cubicBezTo>
                <a:cubicBezTo>
                  <a:pt x="94" y="108"/>
                  <a:pt x="94" y="108"/>
                  <a:pt x="94" y="108"/>
                </a:cubicBezTo>
                <a:cubicBezTo>
                  <a:pt x="75" y="106"/>
                  <a:pt x="56" y="101"/>
                  <a:pt x="39" y="94"/>
                </a:cubicBezTo>
                <a:cubicBezTo>
                  <a:pt x="28" y="89"/>
                  <a:pt x="17" y="83"/>
                  <a:pt x="7" y="77"/>
                </a:cubicBezTo>
                <a:lnTo>
                  <a:pt x="7" y="37"/>
                </a:lnTo>
                <a:close/>
                <a:moveTo>
                  <a:pt x="125" y="110"/>
                </a:moveTo>
                <a:cubicBezTo>
                  <a:pt x="125" y="122"/>
                  <a:pt x="125" y="122"/>
                  <a:pt x="125" y="122"/>
                </a:cubicBezTo>
                <a:cubicBezTo>
                  <a:pt x="98" y="122"/>
                  <a:pt x="98" y="122"/>
                  <a:pt x="98" y="122"/>
                </a:cubicBezTo>
                <a:cubicBezTo>
                  <a:pt x="98" y="110"/>
                  <a:pt x="98" y="110"/>
                  <a:pt x="98" y="110"/>
                </a:cubicBezTo>
                <a:cubicBezTo>
                  <a:pt x="98" y="103"/>
                  <a:pt x="98" y="103"/>
                  <a:pt x="98" y="103"/>
                </a:cubicBezTo>
                <a:cubicBezTo>
                  <a:pt x="100" y="97"/>
                  <a:pt x="105" y="93"/>
                  <a:pt x="111" y="93"/>
                </a:cubicBezTo>
                <a:cubicBezTo>
                  <a:pt x="117" y="93"/>
                  <a:pt x="123" y="97"/>
                  <a:pt x="124" y="103"/>
                </a:cubicBezTo>
                <a:lnTo>
                  <a:pt x="125" y="110"/>
                </a:lnTo>
                <a:close/>
                <a:moveTo>
                  <a:pt x="213" y="167"/>
                </a:moveTo>
                <a:cubicBezTo>
                  <a:pt x="9" y="167"/>
                  <a:pt x="9" y="167"/>
                  <a:pt x="9" y="167"/>
                </a:cubicBezTo>
                <a:cubicBezTo>
                  <a:pt x="8" y="167"/>
                  <a:pt x="7" y="166"/>
                  <a:pt x="7" y="165"/>
                </a:cubicBezTo>
                <a:cubicBezTo>
                  <a:pt x="7" y="81"/>
                  <a:pt x="7" y="81"/>
                  <a:pt x="7" y="81"/>
                </a:cubicBezTo>
                <a:cubicBezTo>
                  <a:pt x="17" y="87"/>
                  <a:pt x="27" y="93"/>
                  <a:pt x="37" y="97"/>
                </a:cubicBezTo>
                <a:cubicBezTo>
                  <a:pt x="55" y="105"/>
                  <a:pt x="75" y="110"/>
                  <a:pt x="94" y="111"/>
                </a:cubicBezTo>
                <a:cubicBezTo>
                  <a:pt x="94" y="124"/>
                  <a:pt x="94" y="124"/>
                  <a:pt x="94" y="124"/>
                </a:cubicBezTo>
                <a:cubicBezTo>
                  <a:pt x="94" y="125"/>
                  <a:pt x="95" y="125"/>
                  <a:pt x="96" y="125"/>
                </a:cubicBezTo>
                <a:cubicBezTo>
                  <a:pt x="127" y="125"/>
                  <a:pt x="127" y="125"/>
                  <a:pt x="127" y="125"/>
                </a:cubicBezTo>
                <a:cubicBezTo>
                  <a:pt x="128" y="125"/>
                  <a:pt x="128" y="125"/>
                  <a:pt x="128" y="124"/>
                </a:cubicBezTo>
                <a:cubicBezTo>
                  <a:pt x="128" y="111"/>
                  <a:pt x="128" y="111"/>
                  <a:pt x="128" y="111"/>
                </a:cubicBezTo>
                <a:cubicBezTo>
                  <a:pt x="148" y="109"/>
                  <a:pt x="167" y="105"/>
                  <a:pt x="185" y="97"/>
                </a:cubicBezTo>
                <a:cubicBezTo>
                  <a:pt x="195" y="93"/>
                  <a:pt x="205" y="87"/>
                  <a:pt x="215" y="81"/>
                </a:cubicBezTo>
                <a:cubicBezTo>
                  <a:pt x="215" y="165"/>
                  <a:pt x="215" y="165"/>
                  <a:pt x="215" y="165"/>
                </a:cubicBezTo>
                <a:cubicBezTo>
                  <a:pt x="215" y="166"/>
                  <a:pt x="214" y="167"/>
                  <a:pt x="213" y="167"/>
                </a:cubicBez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en-US">
              <a:latin typeface="Montserrat" panose="00000500000000000000" pitchFamily="50" charset="0"/>
            </a:endParaRPr>
          </a:p>
        </p:txBody>
      </p:sp>
      <p:grpSp>
        <p:nvGrpSpPr>
          <p:cNvPr id="70" name="Group 69">
            <a:extLst>
              <a:ext uri="{FF2B5EF4-FFF2-40B4-BE49-F238E27FC236}">
                <a16:creationId xmlns:a16="http://schemas.microsoft.com/office/drawing/2014/main" id="{C2669305-CD5C-4599-A700-AB6DA7075736}"/>
              </a:ext>
            </a:extLst>
          </p:cNvPr>
          <p:cNvGrpSpPr/>
          <p:nvPr/>
        </p:nvGrpSpPr>
        <p:grpSpPr>
          <a:xfrm>
            <a:off x="6489700" y="4378685"/>
            <a:ext cx="1271329" cy="1360832"/>
            <a:chOff x="721961" y="4454885"/>
            <a:chExt cx="1271329" cy="1360832"/>
          </a:xfrm>
        </p:grpSpPr>
        <p:sp>
          <p:nvSpPr>
            <p:cNvPr id="76" name="TextBox 75">
              <a:extLst>
                <a:ext uri="{FF2B5EF4-FFF2-40B4-BE49-F238E27FC236}">
                  <a16:creationId xmlns:a16="http://schemas.microsoft.com/office/drawing/2014/main" id="{9ADE0408-3FE0-4FD0-91AB-6D5565501BBC}"/>
                </a:ext>
              </a:extLst>
            </p:cNvPr>
            <p:cNvSpPr txBox="1"/>
            <p:nvPr/>
          </p:nvSpPr>
          <p:spPr>
            <a:xfrm>
              <a:off x="725714" y="4454885"/>
              <a:ext cx="1267576" cy="611578"/>
            </a:xfrm>
            <a:prstGeom prst="rect">
              <a:avLst/>
            </a:prstGeom>
            <a:noFill/>
          </p:spPr>
          <p:txBody>
            <a:bodyPr wrap="square" rtlCol="0">
              <a:spAutoFit/>
            </a:bodyPr>
            <a:lstStyle/>
            <a:p>
              <a:pPr>
                <a:lnSpc>
                  <a:spcPts val="2000"/>
                </a:lnSpc>
              </a:pPr>
              <a:r>
                <a:rPr lang="en-US" sz="2200" dirty="0">
                  <a:solidFill>
                    <a:schemeClr val="accent3"/>
                  </a:solidFill>
                  <a:latin typeface="Montserrat" panose="00000500000000000000" pitchFamily="50" charset="0"/>
                </a:rPr>
                <a:t>Third</a:t>
              </a:r>
            </a:p>
            <a:p>
              <a:pPr>
                <a:lnSpc>
                  <a:spcPts val="2000"/>
                </a:lnSpc>
              </a:pPr>
              <a:r>
                <a:rPr lang="en-US" sz="2200" dirty="0">
                  <a:solidFill>
                    <a:schemeClr val="accent3"/>
                  </a:solidFill>
                  <a:latin typeface="Montserrat" panose="00000500000000000000" pitchFamily="50" charset="0"/>
                </a:rPr>
                <a:t>Service</a:t>
              </a:r>
            </a:p>
          </p:txBody>
        </p:sp>
        <p:cxnSp>
          <p:nvCxnSpPr>
            <p:cNvPr id="77" name="Straight Connector 76">
              <a:extLst>
                <a:ext uri="{FF2B5EF4-FFF2-40B4-BE49-F238E27FC236}">
                  <a16:creationId xmlns:a16="http://schemas.microsoft.com/office/drawing/2014/main" id="{1A915149-3606-4FCD-A1B8-D9F319271EBD}"/>
                </a:ext>
              </a:extLst>
            </p:cNvPr>
            <p:cNvCxnSpPr>
              <a:cxnSpLocks/>
            </p:cNvCxnSpPr>
            <p:nvPr/>
          </p:nvCxnSpPr>
          <p:spPr>
            <a:xfrm>
              <a:off x="831057" y="5213350"/>
              <a:ext cx="402431" cy="0"/>
            </a:xfrm>
            <a:prstGeom prst="line">
              <a:avLst/>
            </a:prstGeom>
            <a:ln w="25400">
              <a:solidFill>
                <a:schemeClr val="accent3"/>
              </a:solidFill>
            </a:ln>
          </p:spPr>
          <p:style>
            <a:lnRef idx="1">
              <a:schemeClr val="accent1"/>
            </a:lnRef>
            <a:fillRef idx="0">
              <a:schemeClr val="accent1"/>
            </a:fillRef>
            <a:effectRef idx="0">
              <a:schemeClr val="accent1"/>
            </a:effectRef>
            <a:fontRef idx="minor">
              <a:schemeClr val="tx1"/>
            </a:fontRef>
          </p:style>
        </p:cxnSp>
        <p:sp>
          <p:nvSpPr>
            <p:cNvPr id="78" name="TextBox 77">
              <a:extLst>
                <a:ext uri="{FF2B5EF4-FFF2-40B4-BE49-F238E27FC236}">
                  <a16:creationId xmlns:a16="http://schemas.microsoft.com/office/drawing/2014/main" id="{F0B65021-46EC-4557-A75E-8DD64A24FB57}"/>
                </a:ext>
              </a:extLst>
            </p:cNvPr>
            <p:cNvSpPr txBox="1"/>
            <p:nvPr/>
          </p:nvSpPr>
          <p:spPr>
            <a:xfrm>
              <a:off x="721961" y="5336034"/>
              <a:ext cx="1271329" cy="479683"/>
            </a:xfrm>
            <a:prstGeom prst="rect">
              <a:avLst/>
            </a:prstGeom>
            <a:noFill/>
          </p:spPr>
          <p:txBody>
            <a:bodyPr wrap="square" rtlCol="0">
              <a:spAutoFit/>
            </a:bodyPr>
            <a:lstStyle/>
            <a:p>
              <a:pPr>
                <a:lnSpc>
                  <a:spcPts val="1600"/>
                </a:lnSpc>
              </a:pPr>
              <a:r>
                <a:rPr lang="en-US" sz="900" dirty="0">
                  <a:solidFill>
                    <a:schemeClr val="bg1"/>
                  </a:solidFill>
                  <a:latin typeface="Montserrat" panose="00000500000000000000" pitchFamily="50" charset="0"/>
                  <a:ea typeface="Montserrat Light" charset="0"/>
                  <a:cs typeface="Montserrat Light" charset="0"/>
                </a:rPr>
                <a:t>Lorem ipsum dolor</a:t>
              </a:r>
            </a:p>
            <a:p>
              <a:pPr>
                <a:lnSpc>
                  <a:spcPts val="1600"/>
                </a:lnSpc>
              </a:pPr>
              <a:r>
                <a:rPr lang="en-US" sz="900" dirty="0">
                  <a:solidFill>
                    <a:schemeClr val="bg1"/>
                  </a:solidFill>
                  <a:latin typeface="Montserrat" panose="00000500000000000000" pitchFamily="50" charset="0"/>
                  <a:ea typeface="Montserrat Light" charset="0"/>
                  <a:cs typeface="Montserrat Light" charset="0"/>
                </a:rPr>
                <a:t>sit amet consec</a:t>
              </a:r>
            </a:p>
          </p:txBody>
        </p:sp>
      </p:grpSp>
      <p:sp>
        <p:nvSpPr>
          <p:cNvPr id="71" name="Freeform 8">
            <a:extLst>
              <a:ext uri="{FF2B5EF4-FFF2-40B4-BE49-F238E27FC236}">
                <a16:creationId xmlns:a16="http://schemas.microsoft.com/office/drawing/2014/main" id="{AADDBBD6-C26C-4E3B-9045-EAF7754E21F6}"/>
              </a:ext>
            </a:extLst>
          </p:cNvPr>
          <p:cNvSpPr>
            <a:spLocks noEditPoints="1"/>
          </p:cNvSpPr>
          <p:nvPr/>
        </p:nvSpPr>
        <p:spPr bwMode="auto">
          <a:xfrm>
            <a:off x="9394825" y="2651125"/>
            <a:ext cx="1463675" cy="1479550"/>
          </a:xfrm>
          <a:custGeom>
            <a:avLst/>
            <a:gdLst>
              <a:gd name="T0" fmla="*/ 0 w 215"/>
              <a:gd name="T1" fmla="*/ 107 h 215"/>
              <a:gd name="T2" fmla="*/ 215 w 215"/>
              <a:gd name="T3" fmla="*/ 107 h 215"/>
              <a:gd name="T4" fmla="*/ 208 w 215"/>
              <a:gd name="T5" fmla="*/ 105 h 215"/>
              <a:gd name="T6" fmla="*/ 165 w 215"/>
              <a:gd name="T7" fmla="*/ 56 h 215"/>
              <a:gd name="T8" fmla="*/ 208 w 215"/>
              <a:gd name="T9" fmla="*/ 105 h 215"/>
              <a:gd name="T10" fmla="*/ 109 w 215"/>
              <a:gd name="T11" fmla="*/ 105 h 215"/>
              <a:gd name="T12" fmla="*/ 160 w 215"/>
              <a:gd name="T13" fmla="*/ 54 h 215"/>
              <a:gd name="T14" fmla="*/ 109 w 215"/>
              <a:gd name="T15" fmla="*/ 42 h 215"/>
              <a:gd name="T16" fmla="*/ 122 w 215"/>
              <a:gd name="T17" fmla="*/ 8 h 215"/>
              <a:gd name="T18" fmla="*/ 109 w 215"/>
              <a:gd name="T19" fmla="*/ 42 h 215"/>
              <a:gd name="T20" fmla="*/ 106 w 215"/>
              <a:gd name="T21" fmla="*/ 42 h 215"/>
              <a:gd name="T22" fmla="*/ 93 w 215"/>
              <a:gd name="T23" fmla="*/ 8 h 215"/>
              <a:gd name="T24" fmla="*/ 106 w 215"/>
              <a:gd name="T25" fmla="*/ 45 h 215"/>
              <a:gd name="T26" fmla="*/ 46 w 215"/>
              <a:gd name="T27" fmla="*/ 105 h 215"/>
              <a:gd name="T28" fmla="*/ 106 w 215"/>
              <a:gd name="T29" fmla="*/ 45 h 215"/>
              <a:gd name="T30" fmla="*/ 7 w 215"/>
              <a:gd name="T31" fmla="*/ 105 h 215"/>
              <a:gd name="T32" fmla="*/ 50 w 215"/>
              <a:gd name="T33" fmla="*/ 56 h 215"/>
              <a:gd name="T34" fmla="*/ 7 w 215"/>
              <a:gd name="T35" fmla="*/ 109 h 215"/>
              <a:gd name="T36" fmla="*/ 50 w 215"/>
              <a:gd name="T37" fmla="*/ 158 h 215"/>
              <a:gd name="T38" fmla="*/ 7 w 215"/>
              <a:gd name="T39" fmla="*/ 109 h 215"/>
              <a:gd name="T40" fmla="*/ 106 w 215"/>
              <a:gd name="T41" fmla="*/ 109 h 215"/>
              <a:gd name="T42" fmla="*/ 54 w 215"/>
              <a:gd name="T43" fmla="*/ 160 h 215"/>
              <a:gd name="T44" fmla="*/ 106 w 215"/>
              <a:gd name="T45" fmla="*/ 173 h 215"/>
              <a:gd name="T46" fmla="*/ 93 w 215"/>
              <a:gd name="T47" fmla="*/ 206 h 215"/>
              <a:gd name="T48" fmla="*/ 106 w 215"/>
              <a:gd name="T49" fmla="*/ 173 h 215"/>
              <a:gd name="T50" fmla="*/ 109 w 215"/>
              <a:gd name="T51" fmla="*/ 173 h 215"/>
              <a:gd name="T52" fmla="*/ 122 w 215"/>
              <a:gd name="T53" fmla="*/ 206 h 215"/>
              <a:gd name="T54" fmla="*/ 109 w 215"/>
              <a:gd name="T55" fmla="*/ 169 h 215"/>
              <a:gd name="T56" fmla="*/ 169 w 215"/>
              <a:gd name="T57" fmla="*/ 109 h 215"/>
              <a:gd name="T58" fmla="*/ 109 w 215"/>
              <a:gd name="T59" fmla="*/ 169 h 215"/>
              <a:gd name="T60" fmla="*/ 208 w 215"/>
              <a:gd name="T61" fmla="*/ 109 h 215"/>
              <a:gd name="T62" fmla="*/ 165 w 215"/>
              <a:gd name="T63" fmla="*/ 158 h 215"/>
              <a:gd name="T64" fmla="*/ 204 w 215"/>
              <a:gd name="T65" fmla="*/ 81 h 215"/>
              <a:gd name="T66" fmla="*/ 134 w 215"/>
              <a:gd name="T67" fmla="*/ 10 h 215"/>
              <a:gd name="T68" fmla="*/ 81 w 215"/>
              <a:gd name="T69" fmla="*/ 10 h 215"/>
              <a:gd name="T70" fmla="*/ 11 w 215"/>
              <a:gd name="T71" fmla="*/ 81 h 215"/>
              <a:gd name="T72" fmla="*/ 11 w 215"/>
              <a:gd name="T73" fmla="*/ 133 h 215"/>
              <a:gd name="T74" fmla="*/ 81 w 215"/>
              <a:gd name="T75" fmla="*/ 204 h 215"/>
              <a:gd name="T76" fmla="*/ 134 w 215"/>
              <a:gd name="T77" fmla="*/ 204 h 215"/>
              <a:gd name="T78" fmla="*/ 204 w 215"/>
              <a:gd name="T79" fmla="*/ 133 h 2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15" h="215">
                <a:moveTo>
                  <a:pt x="107" y="0"/>
                </a:moveTo>
                <a:cubicBezTo>
                  <a:pt x="48" y="0"/>
                  <a:pt x="0" y="48"/>
                  <a:pt x="0" y="107"/>
                </a:cubicBezTo>
                <a:cubicBezTo>
                  <a:pt x="0" y="166"/>
                  <a:pt x="48" y="215"/>
                  <a:pt x="107" y="215"/>
                </a:cubicBezTo>
                <a:cubicBezTo>
                  <a:pt x="167" y="215"/>
                  <a:pt x="215" y="166"/>
                  <a:pt x="215" y="107"/>
                </a:cubicBezTo>
                <a:cubicBezTo>
                  <a:pt x="215" y="48"/>
                  <a:pt x="167" y="0"/>
                  <a:pt x="107" y="0"/>
                </a:cubicBezTo>
                <a:close/>
                <a:moveTo>
                  <a:pt x="208" y="105"/>
                </a:moveTo>
                <a:cubicBezTo>
                  <a:pt x="173" y="105"/>
                  <a:pt x="173" y="105"/>
                  <a:pt x="173" y="105"/>
                </a:cubicBezTo>
                <a:cubicBezTo>
                  <a:pt x="173" y="87"/>
                  <a:pt x="170" y="71"/>
                  <a:pt x="165" y="56"/>
                </a:cubicBezTo>
                <a:cubicBezTo>
                  <a:pt x="185" y="64"/>
                  <a:pt x="201" y="77"/>
                  <a:pt x="207" y="93"/>
                </a:cubicBezTo>
                <a:cubicBezTo>
                  <a:pt x="207" y="97"/>
                  <a:pt x="208" y="101"/>
                  <a:pt x="208" y="105"/>
                </a:cubicBezTo>
                <a:close/>
                <a:moveTo>
                  <a:pt x="169" y="105"/>
                </a:moveTo>
                <a:cubicBezTo>
                  <a:pt x="109" y="105"/>
                  <a:pt x="109" y="105"/>
                  <a:pt x="109" y="105"/>
                </a:cubicBezTo>
                <a:cubicBezTo>
                  <a:pt x="109" y="45"/>
                  <a:pt x="109" y="45"/>
                  <a:pt x="109" y="45"/>
                </a:cubicBezTo>
                <a:cubicBezTo>
                  <a:pt x="128" y="45"/>
                  <a:pt x="145" y="49"/>
                  <a:pt x="160" y="54"/>
                </a:cubicBezTo>
                <a:cubicBezTo>
                  <a:pt x="166" y="69"/>
                  <a:pt x="169" y="87"/>
                  <a:pt x="169" y="105"/>
                </a:cubicBezTo>
                <a:close/>
                <a:moveTo>
                  <a:pt x="109" y="42"/>
                </a:moveTo>
                <a:cubicBezTo>
                  <a:pt x="109" y="7"/>
                  <a:pt x="109" y="7"/>
                  <a:pt x="109" y="7"/>
                </a:cubicBezTo>
                <a:cubicBezTo>
                  <a:pt x="114" y="7"/>
                  <a:pt x="118" y="7"/>
                  <a:pt x="122" y="8"/>
                </a:cubicBezTo>
                <a:cubicBezTo>
                  <a:pt x="137" y="14"/>
                  <a:pt x="150" y="29"/>
                  <a:pt x="159" y="50"/>
                </a:cubicBezTo>
                <a:cubicBezTo>
                  <a:pt x="144" y="45"/>
                  <a:pt x="127" y="42"/>
                  <a:pt x="109" y="42"/>
                </a:cubicBezTo>
                <a:close/>
                <a:moveTo>
                  <a:pt x="106" y="7"/>
                </a:moveTo>
                <a:cubicBezTo>
                  <a:pt x="106" y="42"/>
                  <a:pt x="106" y="42"/>
                  <a:pt x="106" y="42"/>
                </a:cubicBezTo>
                <a:cubicBezTo>
                  <a:pt x="88" y="42"/>
                  <a:pt x="71" y="45"/>
                  <a:pt x="56" y="50"/>
                </a:cubicBezTo>
                <a:cubicBezTo>
                  <a:pt x="65" y="29"/>
                  <a:pt x="78" y="14"/>
                  <a:pt x="93" y="8"/>
                </a:cubicBezTo>
                <a:cubicBezTo>
                  <a:pt x="97" y="7"/>
                  <a:pt x="101" y="7"/>
                  <a:pt x="106" y="7"/>
                </a:cubicBezTo>
                <a:close/>
                <a:moveTo>
                  <a:pt x="106" y="45"/>
                </a:moveTo>
                <a:cubicBezTo>
                  <a:pt x="106" y="105"/>
                  <a:pt x="106" y="105"/>
                  <a:pt x="106" y="105"/>
                </a:cubicBezTo>
                <a:cubicBezTo>
                  <a:pt x="46" y="105"/>
                  <a:pt x="46" y="105"/>
                  <a:pt x="46" y="105"/>
                </a:cubicBezTo>
                <a:cubicBezTo>
                  <a:pt x="46" y="87"/>
                  <a:pt x="49" y="69"/>
                  <a:pt x="54" y="54"/>
                </a:cubicBezTo>
                <a:cubicBezTo>
                  <a:pt x="69" y="49"/>
                  <a:pt x="87" y="45"/>
                  <a:pt x="106" y="45"/>
                </a:cubicBezTo>
                <a:close/>
                <a:moveTo>
                  <a:pt x="42" y="105"/>
                </a:moveTo>
                <a:cubicBezTo>
                  <a:pt x="7" y="105"/>
                  <a:pt x="7" y="105"/>
                  <a:pt x="7" y="105"/>
                </a:cubicBezTo>
                <a:cubicBezTo>
                  <a:pt x="7" y="101"/>
                  <a:pt x="7" y="97"/>
                  <a:pt x="8" y="93"/>
                </a:cubicBezTo>
                <a:cubicBezTo>
                  <a:pt x="14" y="77"/>
                  <a:pt x="29" y="64"/>
                  <a:pt x="50" y="56"/>
                </a:cubicBezTo>
                <a:cubicBezTo>
                  <a:pt x="45" y="71"/>
                  <a:pt x="42" y="87"/>
                  <a:pt x="42" y="105"/>
                </a:cubicBezTo>
                <a:close/>
                <a:moveTo>
                  <a:pt x="7" y="109"/>
                </a:moveTo>
                <a:cubicBezTo>
                  <a:pt x="42" y="109"/>
                  <a:pt x="42" y="109"/>
                  <a:pt x="42" y="109"/>
                </a:cubicBezTo>
                <a:cubicBezTo>
                  <a:pt x="42" y="127"/>
                  <a:pt x="45" y="144"/>
                  <a:pt x="50" y="158"/>
                </a:cubicBezTo>
                <a:cubicBezTo>
                  <a:pt x="29" y="150"/>
                  <a:pt x="14" y="137"/>
                  <a:pt x="8" y="122"/>
                </a:cubicBezTo>
                <a:cubicBezTo>
                  <a:pt x="7" y="118"/>
                  <a:pt x="7" y="113"/>
                  <a:pt x="7" y="109"/>
                </a:cubicBezTo>
                <a:close/>
                <a:moveTo>
                  <a:pt x="46" y="109"/>
                </a:moveTo>
                <a:cubicBezTo>
                  <a:pt x="106" y="109"/>
                  <a:pt x="106" y="109"/>
                  <a:pt x="106" y="109"/>
                </a:cubicBezTo>
                <a:cubicBezTo>
                  <a:pt x="106" y="169"/>
                  <a:pt x="106" y="169"/>
                  <a:pt x="106" y="169"/>
                </a:cubicBezTo>
                <a:cubicBezTo>
                  <a:pt x="87" y="169"/>
                  <a:pt x="69" y="166"/>
                  <a:pt x="54" y="160"/>
                </a:cubicBezTo>
                <a:cubicBezTo>
                  <a:pt x="49" y="145"/>
                  <a:pt x="46" y="128"/>
                  <a:pt x="46" y="109"/>
                </a:cubicBezTo>
                <a:close/>
                <a:moveTo>
                  <a:pt x="106" y="173"/>
                </a:moveTo>
                <a:cubicBezTo>
                  <a:pt x="106" y="207"/>
                  <a:pt x="106" y="207"/>
                  <a:pt x="106" y="207"/>
                </a:cubicBezTo>
                <a:cubicBezTo>
                  <a:pt x="101" y="207"/>
                  <a:pt x="97" y="207"/>
                  <a:pt x="93" y="206"/>
                </a:cubicBezTo>
                <a:cubicBezTo>
                  <a:pt x="78" y="200"/>
                  <a:pt x="65" y="185"/>
                  <a:pt x="56" y="164"/>
                </a:cubicBezTo>
                <a:cubicBezTo>
                  <a:pt x="71" y="170"/>
                  <a:pt x="88" y="172"/>
                  <a:pt x="106" y="173"/>
                </a:cubicBezTo>
                <a:close/>
                <a:moveTo>
                  <a:pt x="109" y="207"/>
                </a:moveTo>
                <a:cubicBezTo>
                  <a:pt x="109" y="173"/>
                  <a:pt x="109" y="173"/>
                  <a:pt x="109" y="173"/>
                </a:cubicBezTo>
                <a:cubicBezTo>
                  <a:pt x="127" y="172"/>
                  <a:pt x="144" y="170"/>
                  <a:pt x="159" y="164"/>
                </a:cubicBezTo>
                <a:cubicBezTo>
                  <a:pt x="150" y="185"/>
                  <a:pt x="137" y="200"/>
                  <a:pt x="122" y="206"/>
                </a:cubicBezTo>
                <a:cubicBezTo>
                  <a:pt x="118" y="207"/>
                  <a:pt x="114" y="207"/>
                  <a:pt x="109" y="207"/>
                </a:cubicBezTo>
                <a:close/>
                <a:moveTo>
                  <a:pt x="109" y="169"/>
                </a:moveTo>
                <a:cubicBezTo>
                  <a:pt x="109" y="109"/>
                  <a:pt x="109" y="109"/>
                  <a:pt x="109" y="109"/>
                </a:cubicBezTo>
                <a:cubicBezTo>
                  <a:pt x="169" y="109"/>
                  <a:pt x="169" y="109"/>
                  <a:pt x="169" y="109"/>
                </a:cubicBezTo>
                <a:cubicBezTo>
                  <a:pt x="169" y="128"/>
                  <a:pt x="166" y="145"/>
                  <a:pt x="160" y="160"/>
                </a:cubicBezTo>
                <a:cubicBezTo>
                  <a:pt x="145" y="166"/>
                  <a:pt x="128" y="169"/>
                  <a:pt x="109" y="169"/>
                </a:cubicBezTo>
                <a:close/>
                <a:moveTo>
                  <a:pt x="173" y="109"/>
                </a:moveTo>
                <a:cubicBezTo>
                  <a:pt x="208" y="109"/>
                  <a:pt x="208" y="109"/>
                  <a:pt x="208" y="109"/>
                </a:cubicBezTo>
                <a:cubicBezTo>
                  <a:pt x="208" y="113"/>
                  <a:pt x="207" y="118"/>
                  <a:pt x="207" y="122"/>
                </a:cubicBezTo>
                <a:cubicBezTo>
                  <a:pt x="201" y="137"/>
                  <a:pt x="185" y="150"/>
                  <a:pt x="165" y="158"/>
                </a:cubicBezTo>
                <a:cubicBezTo>
                  <a:pt x="170" y="144"/>
                  <a:pt x="173" y="127"/>
                  <a:pt x="173" y="109"/>
                </a:cubicBezTo>
                <a:close/>
                <a:moveTo>
                  <a:pt x="204" y="81"/>
                </a:moveTo>
                <a:cubicBezTo>
                  <a:pt x="196" y="69"/>
                  <a:pt x="181" y="58"/>
                  <a:pt x="163" y="51"/>
                </a:cubicBezTo>
                <a:cubicBezTo>
                  <a:pt x="156" y="33"/>
                  <a:pt x="146" y="19"/>
                  <a:pt x="134" y="10"/>
                </a:cubicBezTo>
                <a:cubicBezTo>
                  <a:pt x="168" y="20"/>
                  <a:pt x="195" y="47"/>
                  <a:pt x="204" y="81"/>
                </a:cubicBezTo>
                <a:close/>
                <a:moveTo>
                  <a:pt x="81" y="10"/>
                </a:moveTo>
                <a:cubicBezTo>
                  <a:pt x="69" y="19"/>
                  <a:pt x="59" y="33"/>
                  <a:pt x="52" y="51"/>
                </a:cubicBezTo>
                <a:cubicBezTo>
                  <a:pt x="34" y="58"/>
                  <a:pt x="19" y="69"/>
                  <a:pt x="11" y="81"/>
                </a:cubicBezTo>
                <a:cubicBezTo>
                  <a:pt x="20" y="47"/>
                  <a:pt x="47" y="20"/>
                  <a:pt x="81" y="10"/>
                </a:cubicBezTo>
                <a:close/>
                <a:moveTo>
                  <a:pt x="11" y="133"/>
                </a:moveTo>
                <a:cubicBezTo>
                  <a:pt x="19" y="146"/>
                  <a:pt x="34" y="156"/>
                  <a:pt x="52" y="163"/>
                </a:cubicBezTo>
                <a:cubicBezTo>
                  <a:pt x="59" y="181"/>
                  <a:pt x="69" y="195"/>
                  <a:pt x="81" y="204"/>
                </a:cubicBezTo>
                <a:cubicBezTo>
                  <a:pt x="47" y="195"/>
                  <a:pt x="20" y="168"/>
                  <a:pt x="11" y="133"/>
                </a:cubicBezTo>
                <a:close/>
                <a:moveTo>
                  <a:pt x="134" y="204"/>
                </a:moveTo>
                <a:cubicBezTo>
                  <a:pt x="146" y="195"/>
                  <a:pt x="156" y="181"/>
                  <a:pt x="163" y="163"/>
                </a:cubicBezTo>
                <a:cubicBezTo>
                  <a:pt x="181" y="156"/>
                  <a:pt x="196" y="146"/>
                  <a:pt x="204" y="133"/>
                </a:cubicBezTo>
                <a:cubicBezTo>
                  <a:pt x="195" y="168"/>
                  <a:pt x="168" y="195"/>
                  <a:pt x="134" y="204"/>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en-US">
              <a:latin typeface="Montserrat" panose="00000500000000000000" pitchFamily="50" charset="0"/>
            </a:endParaRPr>
          </a:p>
        </p:txBody>
      </p:sp>
      <p:grpSp>
        <p:nvGrpSpPr>
          <p:cNvPr id="72" name="Group 71">
            <a:extLst>
              <a:ext uri="{FF2B5EF4-FFF2-40B4-BE49-F238E27FC236}">
                <a16:creationId xmlns:a16="http://schemas.microsoft.com/office/drawing/2014/main" id="{7FFC0908-4144-4F2B-883C-05771EE0153F}"/>
              </a:ext>
            </a:extLst>
          </p:cNvPr>
          <p:cNvGrpSpPr/>
          <p:nvPr/>
        </p:nvGrpSpPr>
        <p:grpSpPr>
          <a:xfrm>
            <a:off x="9394825" y="4378685"/>
            <a:ext cx="1271329" cy="1360832"/>
            <a:chOff x="721961" y="4454885"/>
            <a:chExt cx="1271329" cy="1360832"/>
          </a:xfrm>
        </p:grpSpPr>
        <p:sp>
          <p:nvSpPr>
            <p:cNvPr id="73" name="TextBox 72">
              <a:extLst>
                <a:ext uri="{FF2B5EF4-FFF2-40B4-BE49-F238E27FC236}">
                  <a16:creationId xmlns:a16="http://schemas.microsoft.com/office/drawing/2014/main" id="{3C6EC5FD-929B-4C83-983D-E779C3C13A5D}"/>
                </a:ext>
              </a:extLst>
            </p:cNvPr>
            <p:cNvSpPr txBox="1"/>
            <p:nvPr/>
          </p:nvSpPr>
          <p:spPr>
            <a:xfrm>
              <a:off x="725714" y="4454885"/>
              <a:ext cx="1267576" cy="611578"/>
            </a:xfrm>
            <a:prstGeom prst="rect">
              <a:avLst/>
            </a:prstGeom>
            <a:noFill/>
          </p:spPr>
          <p:txBody>
            <a:bodyPr wrap="square" rtlCol="0">
              <a:spAutoFit/>
            </a:bodyPr>
            <a:lstStyle/>
            <a:p>
              <a:pPr>
                <a:lnSpc>
                  <a:spcPts val="2000"/>
                </a:lnSpc>
              </a:pPr>
              <a:r>
                <a:rPr lang="en-US" sz="2200" dirty="0">
                  <a:solidFill>
                    <a:schemeClr val="accent4"/>
                  </a:solidFill>
                  <a:latin typeface="Montserrat" panose="00000500000000000000" pitchFamily="50" charset="0"/>
                </a:rPr>
                <a:t>Fourth</a:t>
              </a:r>
            </a:p>
            <a:p>
              <a:pPr>
                <a:lnSpc>
                  <a:spcPts val="2000"/>
                </a:lnSpc>
              </a:pPr>
              <a:r>
                <a:rPr lang="en-US" sz="2200" dirty="0">
                  <a:solidFill>
                    <a:schemeClr val="accent4"/>
                  </a:solidFill>
                  <a:latin typeface="Montserrat" panose="00000500000000000000" pitchFamily="50" charset="0"/>
                </a:rPr>
                <a:t>Here</a:t>
              </a:r>
            </a:p>
          </p:txBody>
        </p:sp>
        <p:cxnSp>
          <p:nvCxnSpPr>
            <p:cNvPr id="74" name="Straight Connector 73">
              <a:extLst>
                <a:ext uri="{FF2B5EF4-FFF2-40B4-BE49-F238E27FC236}">
                  <a16:creationId xmlns:a16="http://schemas.microsoft.com/office/drawing/2014/main" id="{54C42F23-C087-4180-92C0-61F3B05790F0}"/>
                </a:ext>
              </a:extLst>
            </p:cNvPr>
            <p:cNvCxnSpPr>
              <a:cxnSpLocks/>
            </p:cNvCxnSpPr>
            <p:nvPr/>
          </p:nvCxnSpPr>
          <p:spPr>
            <a:xfrm>
              <a:off x="831057" y="5213350"/>
              <a:ext cx="402431" cy="0"/>
            </a:xfrm>
            <a:prstGeom prst="line">
              <a:avLst/>
            </a:prstGeom>
            <a:ln w="25400">
              <a:solidFill>
                <a:schemeClr val="accent4"/>
              </a:solidFill>
            </a:ln>
          </p:spPr>
          <p:style>
            <a:lnRef idx="1">
              <a:schemeClr val="accent1"/>
            </a:lnRef>
            <a:fillRef idx="0">
              <a:schemeClr val="accent1"/>
            </a:fillRef>
            <a:effectRef idx="0">
              <a:schemeClr val="accent1"/>
            </a:effectRef>
            <a:fontRef idx="minor">
              <a:schemeClr val="tx1"/>
            </a:fontRef>
          </p:style>
        </p:cxnSp>
        <p:sp>
          <p:nvSpPr>
            <p:cNvPr id="75" name="TextBox 74">
              <a:extLst>
                <a:ext uri="{FF2B5EF4-FFF2-40B4-BE49-F238E27FC236}">
                  <a16:creationId xmlns:a16="http://schemas.microsoft.com/office/drawing/2014/main" id="{3762AD14-CC57-4127-8C5B-464C2ED9302B}"/>
                </a:ext>
              </a:extLst>
            </p:cNvPr>
            <p:cNvSpPr txBox="1"/>
            <p:nvPr/>
          </p:nvSpPr>
          <p:spPr>
            <a:xfrm>
              <a:off x="721961" y="5336034"/>
              <a:ext cx="1271329" cy="479683"/>
            </a:xfrm>
            <a:prstGeom prst="rect">
              <a:avLst/>
            </a:prstGeom>
            <a:noFill/>
          </p:spPr>
          <p:txBody>
            <a:bodyPr wrap="square" rtlCol="0">
              <a:spAutoFit/>
            </a:bodyPr>
            <a:lstStyle/>
            <a:p>
              <a:pPr>
                <a:lnSpc>
                  <a:spcPts val="1600"/>
                </a:lnSpc>
              </a:pPr>
              <a:r>
                <a:rPr lang="en-US" sz="900" dirty="0">
                  <a:solidFill>
                    <a:schemeClr val="bg1"/>
                  </a:solidFill>
                  <a:latin typeface="Montserrat" panose="00000500000000000000" pitchFamily="50" charset="0"/>
                  <a:ea typeface="Montserrat Light" charset="0"/>
                  <a:cs typeface="Montserrat Light" charset="0"/>
                </a:rPr>
                <a:t>Lorem ipsum dolor</a:t>
              </a:r>
            </a:p>
            <a:p>
              <a:pPr>
                <a:lnSpc>
                  <a:spcPts val="1600"/>
                </a:lnSpc>
              </a:pPr>
              <a:r>
                <a:rPr lang="en-US" sz="900" dirty="0">
                  <a:solidFill>
                    <a:schemeClr val="bg1"/>
                  </a:solidFill>
                  <a:latin typeface="Montserrat" panose="00000500000000000000" pitchFamily="50" charset="0"/>
                  <a:ea typeface="Montserrat Light" charset="0"/>
                  <a:cs typeface="Montserrat Light" charset="0"/>
                </a:rPr>
                <a:t>sit amet consec</a:t>
              </a:r>
            </a:p>
          </p:txBody>
        </p:sp>
      </p:grpSp>
    </p:spTree>
    <p:extLst>
      <p:ext uri="{BB962C8B-B14F-4D97-AF65-F5344CB8AC3E}">
        <p14:creationId xmlns:p14="http://schemas.microsoft.com/office/powerpoint/2010/main" val="353433660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DF9C85C8-101D-4FAD-9DFA-F08F77E48FA0}"/>
              </a:ext>
            </a:extLst>
          </p:cNvPr>
          <p:cNvSpPr/>
          <p:nvPr/>
        </p:nvSpPr>
        <p:spPr>
          <a:xfrm>
            <a:off x="762000" y="0"/>
            <a:ext cx="10668000" cy="6096000"/>
          </a:xfrm>
          <a:prstGeom prst="rect">
            <a:avLst/>
          </a:prstGeom>
          <a:solidFill>
            <a:schemeClr val="accent1">
              <a:lumMod val="60000"/>
              <a:lumOff val="40000"/>
              <a:alpha val="1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Box 14">
            <a:extLst>
              <a:ext uri="{FF2B5EF4-FFF2-40B4-BE49-F238E27FC236}">
                <a16:creationId xmlns:a16="http://schemas.microsoft.com/office/drawing/2014/main" id="{64CD4E20-AAEB-4631-B461-821681EAC887}"/>
              </a:ext>
            </a:extLst>
          </p:cNvPr>
          <p:cNvSpPr txBox="1"/>
          <p:nvPr/>
        </p:nvSpPr>
        <p:spPr>
          <a:xfrm>
            <a:off x="762000" y="4550187"/>
            <a:ext cx="2019300" cy="2400657"/>
          </a:xfrm>
          <a:prstGeom prst="rect">
            <a:avLst/>
          </a:prstGeom>
          <a:noFill/>
        </p:spPr>
        <p:txBody>
          <a:bodyPr wrap="square" rtlCol="0">
            <a:spAutoFit/>
          </a:bodyPr>
          <a:lstStyle/>
          <a:p>
            <a:pPr algn="ctr"/>
            <a:r>
              <a:rPr lang="en-US" sz="15000" spc="200" dirty="0">
                <a:solidFill>
                  <a:schemeClr val="tx1">
                    <a:lumMod val="95000"/>
                    <a:lumOff val="5000"/>
                    <a:alpha val="13000"/>
                  </a:schemeClr>
                </a:solidFill>
                <a:latin typeface="Goudy Old Style" panose="02020502050305020303" pitchFamily="18" charset="0"/>
                <a:ea typeface="Open Sans" panose="020B0606030504020204" pitchFamily="34" charset="0"/>
                <a:cs typeface="Open Sans" panose="020B0606030504020204" pitchFamily="34" charset="0"/>
              </a:rPr>
              <a:t>S</a:t>
            </a:r>
          </a:p>
        </p:txBody>
      </p:sp>
      <p:sp>
        <p:nvSpPr>
          <p:cNvPr id="16" name="TextBox 15">
            <a:extLst>
              <a:ext uri="{FF2B5EF4-FFF2-40B4-BE49-F238E27FC236}">
                <a16:creationId xmlns:a16="http://schemas.microsoft.com/office/drawing/2014/main" id="{5DAF7B86-86B1-48DF-8BA4-0CE8CCD19165}"/>
              </a:ext>
            </a:extLst>
          </p:cNvPr>
          <p:cNvSpPr txBox="1"/>
          <p:nvPr/>
        </p:nvSpPr>
        <p:spPr>
          <a:xfrm>
            <a:off x="9410700" y="4550187"/>
            <a:ext cx="2019300" cy="2400657"/>
          </a:xfrm>
          <a:prstGeom prst="rect">
            <a:avLst/>
          </a:prstGeom>
          <a:noFill/>
        </p:spPr>
        <p:txBody>
          <a:bodyPr wrap="square" rtlCol="0">
            <a:spAutoFit/>
          </a:bodyPr>
          <a:lstStyle/>
          <a:p>
            <a:pPr algn="ctr"/>
            <a:r>
              <a:rPr lang="en-US" sz="15000" spc="200" dirty="0">
                <a:solidFill>
                  <a:schemeClr val="tx1">
                    <a:lumMod val="95000"/>
                    <a:lumOff val="5000"/>
                    <a:alpha val="13000"/>
                  </a:schemeClr>
                </a:solidFill>
                <a:latin typeface="Goudy Old Style" panose="02020502050305020303" pitchFamily="18" charset="0"/>
                <a:ea typeface="Open Sans" panose="020B0606030504020204" pitchFamily="34" charset="0"/>
                <a:cs typeface="Open Sans" panose="020B0606030504020204" pitchFamily="34" charset="0"/>
              </a:rPr>
              <a:t>T</a:t>
            </a:r>
          </a:p>
        </p:txBody>
      </p:sp>
      <p:sp>
        <p:nvSpPr>
          <p:cNvPr id="17" name="TextBox 16">
            <a:extLst>
              <a:ext uri="{FF2B5EF4-FFF2-40B4-BE49-F238E27FC236}">
                <a16:creationId xmlns:a16="http://schemas.microsoft.com/office/drawing/2014/main" id="{7E32E86E-AEA9-4AA8-903B-3E854EEBF44A}"/>
              </a:ext>
            </a:extLst>
          </p:cNvPr>
          <p:cNvSpPr txBox="1"/>
          <p:nvPr/>
        </p:nvSpPr>
        <p:spPr>
          <a:xfrm>
            <a:off x="6527800" y="4550187"/>
            <a:ext cx="2019300" cy="2400657"/>
          </a:xfrm>
          <a:prstGeom prst="rect">
            <a:avLst/>
          </a:prstGeom>
          <a:noFill/>
        </p:spPr>
        <p:txBody>
          <a:bodyPr wrap="square" rtlCol="0">
            <a:spAutoFit/>
          </a:bodyPr>
          <a:lstStyle/>
          <a:p>
            <a:pPr algn="ctr"/>
            <a:r>
              <a:rPr lang="en-US" sz="15000" spc="200" dirty="0">
                <a:solidFill>
                  <a:schemeClr val="tx1">
                    <a:lumMod val="95000"/>
                    <a:lumOff val="5000"/>
                    <a:alpha val="13000"/>
                  </a:schemeClr>
                </a:solidFill>
                <a:latin typeface="Goudy Old Style" panose="02020502050305020303" pitchFamily="18" charset="0"/>
                <a:ea typeface="Open Sans" panose="020B0606030504020204" pitchFamily="34" charset="0"/>
                <a:cs typeface="Open Sans" panose="020B0606030504020204" pitchFamily="34" charset="0"/>
              </a:rPr>
              <a:t>O</a:t>
            </a:r>
          </a:p>
        </p:txBody>
      </p:sp>
      <p:sp>
        <p:nvSpPr>
          <p:cNvPr id="18" name="TextBox 17">
            <a:extLst>
              <a:ext uri="{FF2B5EF4-FFF2-40B4-BE49-F238E27FC236}">
                <a16:creationId xmlns:a16="http://schemas.microsoft.com/office/drawing/2014/main" id="{15E6331C-38AE-4AC1-9F0B-8B8681C6FEF5}"/>
              </a:ext>
            </a:extLst>
          </p:cNvPr>
          <p:cNvSpPr txBox="1"/>
          <p:nvPr/>
        </p:nvSpPr>
        <p:spPr>
          <a:xfrm>
            <a:off x="3644900" y="4550187"/>
            <a:ext cx="2019300" cy="2400657"/>
          </a:xfrm>
          <a:prstGeom prst="rect">
            <a:avLst/>
          </a:prstGeom>
          <a:noFill/>
        </p:spPr>
        <p:txBody>
          <a:bodyPr wrap="square" rtlCol="0">
            <a:spAutoFit/>
          </a:bodyPr>
          <a:lstStyle/>
          <a:p>
            <a:pPr algn="ctr"/>
            <a:r>
              <a:rPr lang="en-US" sz="15000" spc="200" dirty="0">
                <a:solidFill>
                  <a:schemeClr val="tx1">
                    <a:lumMod val="95000"/>
                    <a:lumOff val="5000"/>
                    <a:alpha val="13000"/>
                  </a:schemeClr>
                </a:solidFill>
                <a:latin typeface="Goudy Old Style" panose="02020502050305020303" pitchFamily="18" charset="0"/>
                <a:ea typeface="Open Sans" panose="020B0606030504020204" pitchFamily="34" charset="0"/>
                <a:cs typeface="Open Sans" panose="020B0606030504020204" pitchFamily="34" charset="0"/>
              </a:rPr>
              <a:t>W</a:t>
            </a:r>
          </a:p>
        </p:txBody>
      </p:sp>
      <p:grpSp>
        <p:nvGrpSpPr>
          <p:cNvPr id="19" name="Group 18">
            <a:extLst>
              <a:ext uri="{FF2B5EF4-FFF2-40B4-BE49-F238E27FC236}">
                <a16:creationId xmlns:a16="http://schemas.microsoft.com/office/drawing/2014/main" id="{8776B4A1-8951-42AC-B66B-52A5910BE887}"/>
              </a:ext>
            </a:extLst>
          </p:cNvPr>
          <p:cNvGrpSpPr/>
          <p:nvPr/>
        </p:nvGrpSpPr>
        <p:grpSpPr>
          <a:xfrm>
            <a:off x="762000" y="1047750"/>
            <a:ext cx="2019291" cy="1562116"/>
            <a:chOff x="762000" y="1047750"/>
            <a:chExt cx="2019291" cy="1562116"/>
          </a:xfrm>
        </p:grpSpPr>
        <p:sp>
          <p:nvSpPr>
            <p:cNvPr id="20" name="Subtitle 6">
              <a:extLst>
                <a:ext uri="{FF2B5EF4-FFF2-40B4-BE49-F238E27FC236}">
                  <a16:creationId xmlns:a16="http://schemas.microsoft.com/office/drawing/2014/main" id="{896B11E2-D7A4-4921-9D32-B537C29DAD54}"/>
                </a:ext>
              </a:extLst>
            </p:cNvPr>
            <p:cNvSpPr txBox="1">
              <a:spLocks/>
            </p:cNvSpPr>
            <p:nvPr/>
          </p:nvSpPr>
          <p:spPr>
            <a:xfrm>
              <a:off x="1275897" y="1514491"/>
              <a:ext cx="1505394" cy="1095375"/>
            </a:xfrm>
            <a:prstGeom prst="rect">
              <a:avLst/>
            </a:prstGeom>
          </p:spPr>
          <p:txBody>
            <a:bodyPr vert="horz" lIns="91440" tIns="45720" rIns="91440" bIns="45720" numCol="1" spcCol="365760" rtlCol="0" anchor="ctr">
              <a:noAutofit/>
            </a:bodyPr>
            <a:lstStyle>
              <a:lvl1pPr marL="0" indent="0" algn="ctr" defTabSz="914400" rtl="0" eaLnBrk="1" latinLnBrk="0" hangingPunct="1">
                <a:lnSpc>
                  <a:spcPct val="90000"/>
                </a:lnSpc>
                <a:spcBef>
                  <a:spcPts val="1000"/>
                </a:spcBef>
                <a:buFont typeface="Arial"/>
                <a:buNone/>
                <a:defRPr sz="1200" b="0" i="0" kern="1200">
                  <a:solidFill>
                    <a:schemeClr val="accent1"/>
                  </a:solidFill>
                  <a:latin typeface="Montserrat Light" charset="0"/>
                  <a:ea typeface="Montserrat Light" charset="0"/>
                  <a:cs typeface="Montserrat Light" charset="0"/>
                </a:defRPr>
              </a:lvl1pPr>
              <a:lvl2pPr marL="457200" indent="0" algn="ctr" defTabSz="914400" rtl="0" eaLnBrk="1" latinLnBrk="0" hangingPunct="1">
                <a:lnSpc>
                  <a:spcPct val="90000"/>
                </a:lnSpc>
                <a:spcBef>
                  <a:spcPts val="500"/>
                </a:spcBef>
                <a:buFont typeface="Arial"/>
                <a:buNone/>
                <a:defRPr sz="2000" b="0" i="0" kern="1200">
                  <a:solidFill>
                    <a:schemeClr val="tx1"/>
                  </a:solidFill>
                  <a:latin typeface="Montserrat Light" charset="0"/>
                  <a:ea typeface="Montserrat Light" charset="0"/>
                  <a:cs typeface="Montserrat Light" charset="0"/>
                </a:defRPr>
              </a:lvl2pPr>
              <a:lvl3pPr marL="914400" indent="0" algn="ctr" defTabSz="914400" rtl="0" eaLnBrk="1" latinLnBrk="0" hangingPunct="1">
                <a:lnSpc>
                  <a:spcPct val="90000"/>
                </a:lnSpc>
                <a:spcBef>
                  <a:spcPts val="500"/>
                </a:spcBef>
                <a:buFont typeface="Arial"/>
                <a:buNone/>
                <a:defRPr sz="1800" b="0" i="0" kern="1200">
                  <a:solidFill>
                    <a:schemeClr val="tx1"/>
                  </a:solidFill>
                  <a:latin typeface="Montserrat Light" charset="0"/>
                  <a:ea typeface="Montserrat Light" charset="0"/>
                  <a:cs typeface="Montserrat Light" charset="0"/>
                </a:defRPr>
              </a:lvl3pPr>
              <a:lvl4pPr marL="13716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4pPr>
              <a:lvl5pPr marL="18288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5pPr>
              <a:lvl6pPr marL="22860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pPr>
                <a:lnSpc>
                  <a:spcPts val="1600"/>
                </a:lnSpc>
              </a:pPr>
              <a:r>
                <a:rPr lang="en-US" sz="900" dirty="0">
                  <a:solidFill>
                    <a:schemeClr val="tx1">
                      <a:lumMod val="85000"/>
                      <a:lumOff val="15000"/>
                    </a:schemeClr>
                  </a:solidFill>
                  <a:latin typeface="Montserrat Light" panose="00000400000000000000" pitchFamily="50" charset="0"/>
                  <a:ea typeface="Montserrat" charset="0"/>
                  <a:cs typeface="Montserrat" charset="0"/>
                </a:rPr>
                <a:t>There are many variations of randomised words which don't look even slightly believable. If</a:t>
              </a:r>
            </a:p>
          </p:txBody>
        </p:sp>
        <p:sp>
          <p:nvSpPr>
            <p:cNvPr id="21" name="TextBox 20">
              <a:extLst>
                <a:ext uri="{FF2B5EF4-FFF2-40B4-BE49-F238E27FC236}">
                  <a16:creationId xmlns:a16="http://schemas.microsoft.com/office/drawing/2014/main" id="{593FDC6B-9D3B-40BD-82FC-31C3FDEED8F5}"/>
                </a:ext>
              </a:extLst>
            </p:cNvPr>
            <p:cNvSpPr txBox="1"/>
            <p:nvPr/>
          </p:nvSpPr>
          <p:spPr>
            <a:xfrm>
              <a:off x="1447343" y="1047750"/>
              <a:ext cx="1162503" cy="323165"/>
            </a:xfrm>
            <a:prstGeom prst="rect">
              <a:avLst/>
            </a:prstGeom>
            <a:noFill/>
          </p:spPr>
          <p:txBody>
            <a:bodyPr wrap="square" rtlCol="0">
              <a:spAutoFit/>
            </a:bodyPr>
            <a:lstStyle/>
            <a:p>
              <a:pPr algn="ctr"/>
              <a:r>
                <a:rPr lang="en-US" sz="1500" dirty="0">
                  <a:solidFill>
                    <a:schemeClr val="tx1">
                      <a:lumMod val="85000"/>
                      <a:lumOff val="15000"/>
                    </a:schemeClr>
                  </a:solidFill>
                  <a:latin typeface="Montserrat" panose="00000500000000000000" pitchFamily="50" charset="0"/>
                  <a:ea typeface="Open Sans" panose="020B0606030504020204" pitchFamily="34" charset="0"/>
                  <a:cs typeface="Open Sans" panose="020B0606030504020204" pitchFamily="34" charset="0"/>
                </a:rPr>
                <a:t>Example_</a:t>
              </a:r>
            </a:p>
          </p:txBody>
        </p:sp>
        <p:cxnSp>
          <p:nvCxnSpPr>
            <p:cNvPr id="22" name="Straight Connector 21">
              <a:extLst>
                <a:ext uri="{FF2B5EF4-FFF2-40B4-BE49-F238E27FC236}">
                  <a16:creationId xmlns:a16="http://schemas.microsoft.com/office/drawing/2014/main" id="{764EC1A4-6A4D-4D81-B2DE-4516218B2AE1}"/>
                </a:ext>
              </a:extLst>
            </p:cNvPr>
            <p:cNvCxnSpPr>
              <a:cxnSpLocks/>
            </p:cNvCxnSpPr>
            <p:nvPr/>
          </p:nvCxnSpPr>
          <p:spPr>
            <a:xfrm>
              <a:off x="762000" y="1047750"/>
              <a:ext cx="0" cy="1562116"/>
            </a:xfrm>
            <a:prstGeom prst="line">
              <a:avLst/>
            </a:prstGeom>
            <a:ln w="254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grpSp>
      <p:grpSp>
        <p:nvGrpSpPr>
          <p:cNvPr id="47" name="Group 46">
            <a:extLst>
              <a:ext uri="{FF2B5EF4-FFF2-40B4-BE49-F238E27FC236}">
                <a16:creationId xmlns:a16="http://schemas.microsoft.com/office/drawing/2014/main" id="{7EE1DCFB-87EB-426B-BDFF-BF6F66B1EA78}"/>
              </a:ext>
            </a:extLst>
          </p:cNvPr>
          <p:cNvGrpSpPr/>
          <p:nvPr/>
        </p:nvGrpSpPr>
        <p:grpSpPr>
          <a:xfrm>
            <a:off x="3556154" y="1047750"/>
            <a:ext cx="2019291" cy="1562116"/>
            <a:chOff x="762000" y="1047750"/>
            <a:chExt cx="2019291" cy="1562116"/>
          </a:xfrm>
        </p:grpSpPr>
        <p:sp>
          <p:nvSpPr>
            <p:cNvPr id="48" name="Subtitle 6">
              <a:extLst>
                <a:ext uri="{FF2B5EF4-FFF2-40B4-BE49-F238E27FC236}">
                  <a16:creationId xmlns:a16="http://schemas.microsoft.com/office/drawing/2014/main" id="{2AE71185-2B1D-4CF4-85D9-9B58D5656F6A}"/>
                </a:ext>
              </a:extLst>
            </p:cNvPr>
            <p:cNvSpPr txBox="1">
              <a:spLocks/>
            </p:cNvSpPr>
            <p:nvPr/>
          </p:nvSpPr>
          <p:spPr>
            <a:xfrm>
              <a:off x="1275897" y="1514491"/>
              <a:ext cx="1505394" cy="1095375"/>
            </a:xfrm>
            <a:prstGeom prst="rect">
              <a:avLst/>
            </a:prstGeom>
          </p:spPr>
          <p:txBody>
            <a:bodyPr vert="horz" lIns="91440" tIns="45720" rIns="91440" bIns="45720" numCol="1" spcCol="365760" rtlCol="0" anchor="ctr">
              <a:noAutofit/>
            </a:bodyPr>
            <a:lstStyle>
              <a:lvl1pPr marL="0" indent="0" algn="ctr" defTabSz="914400" rtl="0" eaLnBrk="1" latinLnBrk="0" hangingPunct="1">
                <a:lnSpc>
                  <a:spcPct val="90000"/>
                </a:lnSpc>
                <a:spcBef>
                  <a:spcPts val="1000"/>
                </a:spcBef>
                <a:buFont typeface="Arial"/>
                <a:buNone/>
                <a:defRPr sz="1200" b="0" i="0" kern="1200">
                  <a:solidFill>
                    <a:schemeClr val="accent1"/>
                  </a:solidFill>
                  <a:latin typeface="Montserrat Light" charset="0"/>
                  <a:ea typeface="Montserrat Light" charset="0"/>
                  <a:cs typeface="Montserrat Light" charset="0"/>
                </a:defRPr>
              </a:lvl1pPr>
              <a:lvl2pPr marL="457200" indent="0" algn="ctr" defTabSz="914400" rtl="0" eaLnBrk="1" latinLnBrk="0" hangingPunct="1">
                <a:lnSpc>
                  <a:spcPct val="90000"/>
                </a:lnSpc>
                <a:spcBef>
                  <a:spcPts val="500"/>
                </a:spcBef>
                <a:buFont typeface="Arial"/>
                <a:buNone/>
                <a:defRPr sz="2000" b="0" i="0" kern="1200">
                  <a:solidFill>
                    <a:schemeClr val="tx1"/>
                  </a:solidFill>
                  <a:latin typeface="Montserrat Light" charset="0"/>
                  <a:ea typeface="Montserrat Light" charset="0"/>
                  <a:cs typeface="Montserrat Light" charset="0"/>
                </a:defRPr>
              </a:lvl2pPr>
              <a:lvl3pPr marL="914400" indent="0" algn="ctr" defTabSz="914400" rtl="0" eaLnBrk="1" latinLnBrk="0" hangingPunct="1">
                <a:lnSpc>
                  <a:spcPct val="90000"/>
                </a:lnSpc>
                <a:spcBef>
                  <a:spcPts val="500"/>
                </a:spcBef>
                <a:buFont typeface="Arial"/>
                <a:buNone/>
                <a:defRPr sz="1800" b="0" i="0" kern="1200">
                  <a:solidFill>
                    <a:schemeClr val="tx1"/>
                  </a:solidFill>
                  <a:latin typeface="Montserrat Light" charset="0"/>
                  <a:ea typeface="Montserrat Light" charset="0"/>
                  <a:cs typeface="Montserrat Light" charset="0"/>
                </a:defRPr>
              </a:lvl3pPr>
              <a:lvl4pPr marL="13716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4pPr>
              <a:lvl5pPr marL="18288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5pPr>
              <a:lvl6pPr marL="22860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pPr>
                <a:lnSpc>
                  <a:spcPts val="1600"/>
                </a:lnSpc>
              </a:pPr>
              <a:r>
                <a:rPr lang="en-US" sz="900" dirty="0">
                  <a:solidFill>
                    <a:schemeClr val="tx1">
                      <a:lumMod val="85000"/>
                      <a:lumOff val="15000"/>
                    </a:schemeClr>
                  </a:solidFill>
                  <a:latin typeface="Montserrat Light" panose="00000400000000000000" pitchFamily="50" charset="0"/>
                  <a:ea typeface="Montserrat" charset="0"/>
                  <a:cs typeface="Montserrat" charset="0"/>
                </a:rPr>
                <a:t>There are many variations of randomised words which don't look even slightly believable. If</a:t>
              </a:r>
            </a:p>
          </p:txBody>
        </p:sp>
        <p:sp>
          <p:nvSpPr>
            <p:cNvPr id="49" name="TextBox 48">
              <a:extLst>
                <a:ext uri="{FF2B5EF4-FFF2-40B4-BE49-F238E27FC236}">
                  <a16:creationId xmlns:a16="http://schemas.microsoft.com/office/drawing/2014/main" id="{B9E452B3-E6FE-4D52-8EE5-C814F9E84CB5}"/>
                </a:ext>
              </a:extLst>
            </p:cNvPr>
            <p:cNvSpPr txBox="1"/>
            <p:nvPr/>
          </p:nvSpPr>
          <p:spPr>
            <a:xfrm>
              <a:off x="1447343" y="1047750"/>
              <a:ext cx="1162503" cy="323165"/>
            </a:xfrm>
            <a:prstGeom prst="rect">
              <a:avLst/>
            </a:prstGeom>
            <a:noFill/>
          </p:spPr>
          <p:txBody>
            <a:bodyPr wrap="square" rtlCol="0">
              <a:spAutoFit/>
            </a:bodyPr>
            <a:lstStyle/>
            <a:p>
              <a:pPr algn="ctr"/>
              <a:r>
                <a:rPr lang="en-US" sz="1500" dirty="0">
                  <a:solidFill>
                    <a:schemeClr val="tx1">
                      <a:lumMod val="85000"/>
                      <a:lumOff val="15000"/>
                    </a:schemeClr>
                  </a:solidFill>
                  <a:latin typeface="Montserrat" panose="00000500000000000000" pitchFamily="50" charset="0"/>
                  <a:ea typeface="Open Sans" panose="020B0606030504020204" pitchFamily="34" charset="0"/>
                  <a:cs typeface="Open Sans" panose="020B0606030504020204" pitchFamily="34" charset="0"/>
                </a:rPr>
                <a:t>Example_</a:t>
              </a:r>
            </a:p>
          </p:txBody>
        </p:sp>
        <p:cxnSp>
          <p:nvCxnSpPr>
            <p:cNvPr id="50" name="Straight Connector 49">
              <a:extLst>
                <a:ext uri="{FF2B5EF4-FFF2-40B4-BE49-F238E27FC236}">
                  <a16:creationId xmlns:a16="http://schemas.microsoft.com/office/drawing/2014/main" id="{197C582F-E0EE-4FD8-BB2A-0FEA48ADBBD5}"/>
                </a:ext>
              </a:extLst>
            </p:cNvPr>
            <p:cNvCxnSpPr>
              <a:cxnSpLocks/>
            </p:cNvCxnSpPr>
            <p:nvPr/>
          </p:nvCxnSpPr>
          <p:spPr>
            <a:xfrm>
              <a:off x="762000" y="1047750"/>
              <a:ext cx="0" cy="1562116"/>
            </a:xfrm>
            <a:prstGeom prst="line">
              <a:avLst/>
            </a:prstGeom>
            <a:ln w="254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grpSp>
      <p:grpSp>
        <p:nvGrpSpPr>
          <p:cNvPr id="51" name="Group 50">
            <a:extLst>
              <a:ext uri="{FF2B5EF4-FFF2-40B4-BE49-F238E27FC236}">
                <a16:creationId xmlns:a16="http://schemas.microsoft.com/office/drawing/2014/main" id="{8973B67C-C548-40ED-BDDA-BC097E83683D}"/>
              </a:ext>
            </a:extLst>
          </p:cNvPr>
          <p:cNvGrpSpPr/>
          <p:nvPr/>
        </p:nvGrpSpPr>
        <p:grpSpPr>
          <a:xfrm>
            <a:off x="6350308" y="1047750"/>
            <a:ext cx="2019291" cy="1562116"/>
            <a:chOff x="762000" y="1047750"/>
            <a:chExt cx="2019291" cy="1562116"/>
          </a:xfrm>
        </p:grpSpPr>
        <p:sp>
          <p:nvSpPr>
            <p:cNvPr id="52" name="Subtitle 6">
              <a:extLst>
                <a:ext uri="{FF2B5EF4-FFF2-40B4-BE49-F238E27FC236}">
                  <a16:creationId xmlns:a16="http://schemas.microsoft.com/office/drawing/2014/main" id="{0406F132-BC57-4945-BC6A-B4448B2D7489}"/>
                </a:ext>
              </a:extLst>
            </p:cNvPr>
            <p:cNvSpPr txBox="1">
              <a:spLocks/>
            </p:cNvSpPr>
            <p:nvPr/>
          </p:nvSpPr>
          <p:spPr>
            <a:xfrm>
              <a:off x="1275897" y="1514491"/>
              <a:ext cx="1505394" cy="1095375"/>
            </a:xfrm>
            <a:prstGeom prst="rect">
              <a:avLst/>
            </a:prstGeom>
          </p:spPr>
          <p:txBody>
            <a:bodyPr vert="horz" lIns="91440" tIns="45720" rIns="91440" bIns="45720" numCol="1" spcCol="365760" rtlCol="0" anchor="ctr">
              <a:noAutofit/>
            </a:bodyPr>
            <a:lstStyle>
              <a:lvl1pPr marL="0" indent="0" algn="ctr" defTabSz="914400" rtl="0" eaLnBrk="1" latinLnBrk="0" hangingPunct="1">
                <a:lnSpc>
                  <a:spcPct val="90000"/>
                </a:lnSpc>
                <a:spcBef>
                  <a:spcPts val="1000"/>
                </a:spcBef>
                <a:buFont typeface="Arial"/>
                <a:buNone/>
                <a:defRPr sz="1200" b="0" i="0" kern="1200">
                  <a:solidFill>
                    <a:schemeClr val="accent1"/>
                  </a:solidFill>
                  <a:latin typeface="Montserrat Light" charset="0"/>
                  <a:ea typeface="Montserrat Light" charset="0"/>
                  <a:cs typeface="Montserrat Light" charset="0"/>
                </a:defRPr>
              </a:lvl1pPr>
              <a:lvl2pPr marL="457200" indent="0" algn="ctr" defTabSz="914400" rtl="0" eaLnBrk="1" latinLnBrk="0" hangingPunct="1">
                <a:lnSpc>
                  <a:spcPct val="90000"/>
                </a:lnSpc>
                <a:spcBef>
                  <a:spcPts val="500"/>
                </a:spcBef>
                <a:buFont typeface="Arial"/>
                <a:buNone/>
                <a:defRPr sz="2000" b="0" i="0" kern="1200">
                  <a:solidFill>
                    <a:schemeClr val="tx1"/>
                  </a:solidFill>
                  <a:latin typeface="Montserrat Light" charset="0"/>
                  <a:ea typeface="Montserrat Light" charset="0"/>
                  <a:cs typeface="Montserrat Light" charset="0"/>
                </a:defRPr>
              </a:lvl2pPr>
              <a:lvl3pPr marL="914400" indent="0" algn="ctr" defTabSz="914400" rtl="0" eaLnBrk="1" latinLnBrk="0" hangingPunct="1">
                <a:lnSpc>
                  <a:spcPct val="90000"/>
                </a:lnSpc>
                <a:spcBef>
                  <a:spcPts val="500"/>
                </a:spcBef>
                <a:buFont typeface="Arial"/>
                <a:buNone/>
                <a:defRPr sz="1800" b="0" i="0" kern="1200">
                  <a:solidFill>
                    <a:schemeClr val="tx1"/>
                  </a:solidFill>
                  <a:latin typeface="Montserrat Light" charset="0"/>
                  <a:ea typeface="Montserrat Light" charset="0"/>
                  <a:cs typeface="Montserrat Light" charset="0"/>
                </a:defRPr>
              </a:lvl3pPr>
              <a:lvl4pPr marL="13716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4pPr>
              <a:lvl5pPr marL="18288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5pPr>
              <a:lvl6pPr marL="22860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pPr>
                <a:lnSpc>
                  <a:spcPts val="1600"/>
                </a:lnSpc>
              </a:pPr>
              <a:r>
                <a:rPr lang="en-US" sz="900" dirty="0">
                  <a:solidFill>
                    <a:schemeClr val="tx1">
                      <a:lumMod val="85000"/>
                      <a:lumOff val="15000"/>
                    </a:schemeClr>
                  </a:solidFill>
                  <a:latin typeface="Montserrat Light" panose="00000400000000000000" pitchFamily="50" charset="0"/>
                  <a:ea typeface="Montserrat" charset="0"/>
                  <a:cs typeface="Montserrat" charset="0"/>
                </a:rPr>
                <a:t>There are many variations of randomised words which don't look even slightly believable. If</a:t>
              </a:r>
            </a:p>
          </p:txBody>
        </p:sp>
        <p:sp>
          <p:nvSpPr>
            <p:cNvPr id="53" name="TextBox 52">
              <a:extLst>
                <a:ext uri="{FF2B5EF4-FFF2-40B4-BE49-F238E27FC236}">
                  <a16:creationId xmlns:a16="http://schemas.microsoft.com/office/drawing/2014/main" id="{044AA13F-187C-4496-84F4-F1F90F38E8CA}"/>
                </a:ext>
              </a:extLst>
            </p:cNvPr>
            <p:cNvSpPr txBox="1"/>
            <p:nvPr/>
          </p:nvSpPr>
          <p:spPr>
            <a:xfrm>
              <a:off x="1447343" y="1047750"/>
              <a:ext cx="1162503" cy="323165"/>
            </a:xfrm>
            <a:prstGeom prst="rect">
              <a:avLst/>
            </a:prstGeom>
            <a:noFill/>
          </p:spPr>
          <p:txBody>
            <a:bodyPr wrap="square" rtlCol="0">
              <a:spAutoFit/>
            </a:bodyPr>
            <a:lstStyle/>
            <a:p>
              <a:pPr algn="ctr"/>
              <a:r>
                <a:rPr lang="en-US" sz="1500" dirty="0">
                  <a:solidFill>
                    <a:schemeClr val="tx1">
                      <a:lumMod val="85000"/>
                      <a:lumOff val="15000"/>
                    </a:schemeClr>
                  </a:solidFill>
                  <a:latin typeface="Montserrat" panose="00000500000000000000" pitchFamily="50" charset="0"/>
                  <a:ea typeface="Open Sans" panose="020B0606030504020204" pitchFamily="34" charset="0"/>
                  <a:cs typeface="Open Sans" panose="020B0606030504020204" pitchFamily="34" charset="0"/>
                </a:rPr>
                <a:t>Example_</a:t>
              </a:r>
            </a:p>
          </p:txBody>
        </p:sp>
        <p:cxnSp>
          <p:nvCxnSpPr>
            <p:cNvPr id="54" name="Straight Connector 53">
              <a:extLst>
                <a:ext uri="{FF2B5EF4-FFF2-40B4-BE49-F238E27FC236}">
                  <a16:creationId xmlns:a16="http://schemas.microsoft.com/office/drawing/2014/main" id="{D332A2B1-56A3-4CFF-AC0A-B3AC290E8E8A}"/>
                </a:ext>
              </a:extLst>
            </p:cNvPr>
            <p:cNvCxnSpPr>
              <a:cxnSpLocks/>
            </p:cNvCxnSpPr>
            <p:nvPr/>
          </p:nvCxnSpPr>
          <p:spPr>
            <a:xfrm>
              <a:off x="762000" y="1047750"/>
              <a:ext cx="0" cy="1562116"/>
            </a:xfrm>
            <a:prstGeom prst="line">
              <a:avLst/>
            </a:prstGeom>
            <a:ln w="254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grpSp>
      <p:grpSp>
        <p:nvGrpSpPr>
          <p:cNvPr id="55" name="Group 54">
            <a:extLst>
              <a:ext uri="{FF2B5EF4-FFF2-40B4-BE49-F238E27FC236}">
                <a16:creationId xmlns:a16="http://schemas.microsoft.com/office/drawing/2014/main" id="{4B60DF74-38CD-4E91-BCDB-442944CF9B38}"/>
              </a:ext>
            </a:extLst>
          </p:cNvPr>
          <p:cNvGrpSpPr/>
          <p:nvPr/>
        </p:nvGrpSpPr>
        <p:grpSpPr>
          <a:xfrm>
            <a:off x="9144463" y="1047750"/>
            <a:ext cx="2019291" cy="1562116"/>
            <a:chOff x="762000" y="1047750"/>
            <a:chExt cx="2019291" cy="1562116"/>
          </a:xfrm>
        </p:grpSpPr>
        <p:sp>
          <p:nvSpPr>
            <p:cNvPr id="56" name="Subtitle 6">
              <a:extLst>
                <a:ext uri="{FF2B5EF4-FFF2-40B4-BE49-F238E27FC236}">
                  <a16:creationId xmlns:a16="http://schemas.microsoft.com/office/drawing/2014/main" id="{D537CE69-DA6B-4242-910B-33F841E1903B}"/>
                </a:ext>
              </a:extLst>
            </p:cNvPr>
            <p:cNvSpPr txBox="1">
              <a:spLocks/>
            </p:cNvSpPr>
            <p:nvPr/>
          </p:nvSpPr>
          <p:spPr>
            <a:xfrm>
              <a:off x="1275897" y="1514491"/>
              <a:ext cx="1505394" cy="1095375"/>
            </a:xfrm>
            <a:prstGeom prst="rect">
              <a:avLst/>
            </a:prstGeom>
          </p:spPr>
          <p:txBody>
            <a:bodyPr vert="horz" lIns="91440" tIns="45720" rIns="91440" bIns="45720" numCol="1" spcCol="365760" rtlCol="0" anchor="ctr">
              <a:noAutofit/>
            </a:bodyPr>
            <a:lstStyle>
              <a:lvl1pPr marL="0" indent="0" algn="ctr" defTabSz="914400" rtl="0" eaLnBrk="1" latinLnBrk="0" hangingPunct="1">
                <a:lnSpc>
                  <a:spcPct val="90000"/>
                </a:lnSpc>
                <a:spcBef>
                  <a:spcPts val="1000"/>
                </a:spcBef>
                <a:buFont typeface="Arial"/>
                <a:buNone/>
                <a:defRPr sz="1200" b="0" i="0" kern="1200">
                  <a:solidFill>
                    <a:schemeClr val="accent1"/>
                  </a:solidFill>
                  <a:latin typeface="Montserrat Light" charset="0"/>
                  <a:ea typeface="Montserrat Light" charset="0"/>
                  <a:cs typeface="Montserrat Light" charset="0"/>
                </a:defRPr>
              </a:lvl1pPr>
              <a:lvl2pPr marL="457200" indent="0" algn="ctr" defTabSz="914400" rtl="0" eaLnBrk="1" latinLnBrk="0" hangingPunct="1">
                <a:lnSpc>
                  <a:spcPct val="90000"/>
                </a:lnSpc>
                <a:spcBef>
                  <a:spcPts val="500"/>
                </a:spcBef>
                <a:buFont typeface="Arial"/>
                <a:buNone/>
                <a:defRPr sz="2000" b="0" i="0" kern="1200">
                  <a:solidFill>
                    <a:schemeClr val="tx1"/>
                  </a:solidFill>
                  <a:latin typeface="Montserrat Light" charset="0"/>
                  <a:ea typeface="Montserrat Light" charset="0"/>
                  <a:cs typeface="Montserrat Light" charset="0"/>
                </a:defRPr>
              </a:lvl2pPr>
              <a:lvl3pPr marL="914400" indent="0" algn="ctr" defTabSz="914400" rtl="0" eaLnBrk="1" latinLnBrk="0" hangingPunct="1">
                <a:lnSpc>
                  <a:spcPct val="90000"/>
                </a:lnSpc>
                <a:spcBef>
                  <a:spcPts val="500"/>
                </a:spcBef>
                <a:buFont typeface="Arial"/>
                <a:buNone/>
                <a:defRPr sz="1800" b="0" i="0" kern="1200">
                  <a:solidFill>
                    <a:schemeClr val="tx1"/>
                  </a:solidFill>
                  <a:latin typeface="Montserrat Light" charset="0"/>
                  <a:ea typeface="Montserrat Light" charset="0"/>
                  <a:cs typeface="Montserrat Light" charset="0"/>
                </a:defRPr>
              </a:lvl3pPr>
              <a:lvl4pPr marL="13716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4pPr>
              <a:lvl5pPr marL="18288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5pPr>
              <a:lvl6pPr marL="22860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pPr>
                <a:lnSpc>
                  <a:spcPts val="1600"/>
                </a:lnSpc>
              </a:pPr>
              <a:r>
                <a:rPr lang="en-US" sz="900" dirty="0">
                  <a:solidFill>
                    <a:schemeClr val="tx1">
                      <a:lumMod val="85000"/>
                      <a:lumOff val="15000"/>
                    </a:schemeClr>
                  </a:solidFill>
                  <a:latin typeface="Montserrat Light" panose="00000400000000000000" pitchFamily="50" charset="0"/>
                  <a:ea typeface="Montserrat" charset="0"/>
                  <a:cs typeface="Montserrat" charset="0"/>
                </a:rPr>
                <a:t>There are many variations of randomised words which don't look even slightly believable. If</a:t>
              </a:r>
            </a:p>
          </p:txBody>
        </p:sp>
        <p:sp>
          <p:nvSpPr>
            <p:cNvPr id="57" name="TextBox 56">
              <a:extLst>
                <a:ext uri="{FF2B5EF4-FFF2-40B4-BE49-F238E27FC236}">
                  <a16:creationId xmlns:a16="http://schemas.microsoft.com/office/drawing/2014/main" id="{76DCB5D6-768D-4D02-B820-5A691F7F4466}"/>
                </a:ext>
              </a:extLst>
            </p:cNvPr>
            <p:cNvSpPr txBox="1"/>
            <p:nvPr/>
          </p:nvSpPr>
          <p:spPr>
            <a:xfrm>
              <a:off x="1447343" y="1047750"/>
              <a:ext cx="1162503" cy="323165"/>
            </a:xfrm>
            <a:prstGeom prst="rect">
              <a:avLst/>
            </a:prstGeom>
            <a:noFill/>
          </p:spPr>
          <p:txBody>
            <a:bodyPr wrap="square" rtlCol="0">
              <a:spAutoFit/>
            </a:bodyPr>
            <a:lstStyle/>
            <a:p>
              <a:pPr algn="ctr"/>
              <a:r>
                <a:rPr lang="en-US" sz="1500" dirty="0">
                  <a:solidFill>
                    <a:schemeClr val="tx1">
                      <a:lumMod val="85000"/>
                      <a:lumOff val="15000"/>
                    </a:schemeClr>
                  </a:solidFill>
                  <a:latin typeface="Montserrat" panose="00000500000000000000" pitchFamily="50" charset="0"/>
                  <a:ea typeface="Open Sans" panose="020B0606030504020204" pitchFamily="34" charset="0"/>
                  <a:cs typeface="Open Sans" panose="020B0606030504020204" pitchFamily="34" charset="0"/>
                </a:rPr>
                <a:t>Example_</a:t>
              </a:r>
            </a:p>
          </p:txBody>
        </p:sp>
        <p:cxnSp>
          <p:nvCxnSpPr>
            <p:cNvPr id="58" name="Straight Connector 57">
              <a:extLst>
                <a:ext uri="{FF2B5EF4-FFF2-40B4-BE49-F238E27FC236}">
                  <a16:creationId xmlns:a16="http://schemas.microsoft.com/office/drawing/2014/main" id="{E07ADF39-201E-4D99-8450-35FB8A4E5AB9}"/>
                </a:ext>
              </a:extLst>
            </p:cNvPr>
            <p:cNvCxnSpPr>
              <a:cxnSpLocks/>
            </p:cNvCxnSpPr>
            <p:nvPr/>
          </p:nvCxnSpPr>
          <p:spPr>
            <a:xfrm>
              <a:off x="762000" y="1047750"/>
              <a:ext cx="0" cy="1562116"/>
            </a:xfrm>
            <a:prstGeom prst="line">
              <a:avLst/>
            </a:prstGeom>
            <a:ln w="254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23247087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Rectangle 25">
            <a:extLst>
              <a:ext uri="{FF2B5EF4-FFF2-40B4-BE49-F238E27FC236}">
                <a16:creationId xmlns:a16="http://schemas.microsoft.com/office/drawing/2014/main" id="{D41EDC6B-183C-4518-9F3D-3242C97E9D79}"/>
              </a:ext>
            </a:extLst>
          </p:cNvPr>
          <p:cNvSpPr/>
          <p:nvPr/>
        </p:nvSpPr>
        <p:spPr>
          <a:xfrm>
            <a:off x="0" y="0"/>
            <a:ext cx="12192000" cy="6858000"/>
          </a:xfrm>
          <a:prstGeom prst="rect">
            <a:avLst/>
          </a:prstGeom>
          <a:solidFill>
            <a:schemeClr val="tx1">
              <a:lumMod val="85000"/>
              <a:lumOff val="15000"/>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14" name="Chart 13">
            <a:extLst>
              <a:ext uri="{FF2B5EF4-FFF2-40B4-BE49-F238E27FC236}">
                <a16:creationId xmlns:a16="http://schemas.microsoft.com/office/drawing/2014/main" id="{429F2CE2-26E0-4275-90D2-3B7CCE4E5AFE}"/>
              </a:ext>
            </a:extLst>
          </p:cNvPr>
          <p:cNvGraphicFramePr/>
          <p:nvPr>
            <p:extLst>
              <p:ext uri="{D42A27DB-BD31-4B8C-83A1-F6EECF244321}">
                <p14:modId xmlns:p14="http://schemas.microsoft.com/office/powerpoint/2010/main" val="1979776899"/>
              </p:ext>
            </p:extLst>
          </p:nvPr>
        </p:nvGraphicFramePr>
        <p:xfrm>
          <a:off x="1181926" y="1094703"/>
          <a:ext cx="7026384" cy="4848887"/>
        </p:xfrm>
        <a:graphic>
          <a:graphicData uri="http://schemas.openxmlformats.org/drawingml/2006/chart">
            <c:chart xmlns:c="http://schemas.openxmlformats.org/drawingml/2006/chart" xmlns:r="http://schemas.openxmlformats.org/officeDocument/2006/relationships" r:id="rId2"/>
          </a:graphicData>
        </a:graphic>
      </p:graphicFrame>
      <p:cxnSp>
        <p:nvCxnSpPr>
          <p:cNvPr id="15" name="Straight Connector 14">
            <a:extLst>
              <a:ext uri="{FF2B5EF4-FFF2-40B4-BE49-F238E27FC236}">
                <a16:creationId xmlns:a16="http://schemas.microsoft.com/office/drawing/2014/main" id="{896471F2-CBEB-47BD-A665-189554527DCE}"/>
              </a:ext>
            </a:extLst>
          </p:cNvPr>
          <p:cNvCxnSpPr>
            <a:cxnSpLocks/>
          </p:cNvCxnSpPr>
          <p:nvPr/>
        </p:nvCxnSpPr>
        <p:spPr>
          <a:xfrm>
            <a:off x="9447439" y="2488699"/>
            <a:ext cx="1439636" cy="0"/>
          </a:xfrm>
          <a:prstGeom prst="line">
            <a:avLst/>
          </a:prstGeom>
          <a:ln w="25400">
            <a:solidFill>
              <a:schemeClr val="bg1">
                <a:lumMod val="85000"/>
                <a:alpha val="33000"/>
              </a:schemeClr>
            </a:solidFill>
          </a:ln>
        </p:spPr>
        <p:style>
          <a:lnRef idx="1">
            <a:schemeClr val="accent1"/>
          </a:lnRef>
          <a:fillRef idx="0">
            <a:schemeClr val="accent1"/>
          </a:fillRef>
          <a:effectRef idx="0">
            <a:schemeClr val="accent1"/>
          </a:effectRef>
          <a:fontRef idx="minor">
            <a:schemeClr val="tx1"/>
          </a:fontRef>
        </p:style>
      </p:cxnSp>
      <p:grpSp>
        <p:nvGrpSpPr>
          <p:cNvPr id="16" name="Group 15">
            <a:extLst>
              <a:ext uri="{FF2B5EF4-FFF2-40B4-BE49-F238E27FC236}">
                <a16:creationId xmlns:a16="http://schemas.microsoft.com/office/drawing/2014/main" id="{BED14E98-E561-4D64-98C8-69BCA29594B7}"/>
              </a:ext>
            </a:extLst>
          </p:cNvPr>
          <p:cNvGrpSpPr/>
          <p:nvPr/>
        </p:nvGrpSpPr>
        <p:grpSpPr>
          <a:xfrm>
            <a:off x="9346513" y="1206531"/>
            <a:ext cx="1663562" cy="808702"/>
            <a:chOff x="984962" y="5062353"/>
            <a:chExt cx="1663562" cy="808702"/>
          </a:xfrm>
        </p:grpSpPr>
        <p:sp>
          <p:nvSpPr>
            <p:cNvPr id="17" name="TextBox 16">
              <a:extLst>
                <a:ext uri="{FF2B5EF4-FFF2-40B4-BE49-F238E27FC236}">
                  <a16:creationId xmlns:a16="http://schemas.microsoft.com/office/drawing/2014/main" id="{3B52C2A4-5874-4DFA-8DD5-06D3A229EFE1}"/>
                </a:ext>
              </a:extLst>
            </p:cNvPr>
            <p:cNvSpPr txBox="1"/>
            <p:nvPr/>
          </p:nvSpPr>
          <p:spPr>
            <a:xfrm>
              <a:off x="984962" y="5062353"/>
              <a:ext cx="1628659" cy="246221"/>
            </a:xfrm>
            <a:prstGeom prst="rect">
              <a:avLst/>
            </a:prstGeom>
            <a:noFill/>
          </p:spPr>
          <p:txBody>
            <a:bodyPr wrap="square" rtlCol="0">
              <a:spAutoFit/>
            </a:bodyPr>
            <a:lstStyle/>
            <a:p>
              <a:r>
                <a:rPr lang="en-US" sz="1000" b="1" spc="300" dirty="0">
                  <a:solidFill>
                    <a:schemeClr val="bg1"/>
                  </a:solidFill>
                  <a:latin typeface="Montserrat" charset="0"/>
                  <a:ea typeface="Montserrat" charset="0"/>
                  <a:cs typeface="Montserrat" charset="0"/>
                </a:rPr>
                <a:t>01 EXAMPLE</a:t>
              </a:r>
              <a:endParaRPr lang="en-US" sz="1000" b="1" spc="300" dirty="0">
                <a:solidFill>
                  <a:schemeClr val="bg1"/>
                </a:solidFill>
                <a:latin typeface="Montserrat Light" charset="0"/>
                <a:ea typeface="Montserrat Light" charset="0"/>
                <a:cs typeface="Montserrat Light" charset="0"/>
              </a:endParaRPr>
            </a:p>
          </p:txBody>
        </p:sp>
        <p:sp>
          <p:nvSpPr>
            <p:cNvPr id="18" name="TextBox 17">
              <a:extLst>
                <a:ext uri="{FF2B5EF4-FFF2-40B4-BE49-F238E27FC236}">
                  <a16:creationId xmlns:a16="http://schemas.microsoft.com/office/drawing/2014/main" id="{7916722F-F558-48DA-BD39-9174321C4F39}"/>
                </a:ext>
              </a:extLst>
            </p:cNvPr>
            <p:cNvSpPr txBox="1"/>
            <p:nvPr/>
          </p:nvSpPr>
          <p:spPr>
            <a:xfrm>
              <a:off x="984963" y="5388038"/>
              <a:ext cx="1663561" cy="483017"/>
            </a:xfrm>
            <a:prstGeom prst="rect">
              <a:avLst/>
            </a:prstGeom>
            <a:noFill/>
          </p:spPr>
          <p:txBody>
            <a:bodyPr wrap="square" rtlCol="0">
              <a:spAutoFit/>
            </a:bodyPr>
            <a:lstStyle/>
            <a:p>
              <a:pPr>
                <a:lnSpc>
                  <a:spcPct val="150000"/>
                </a:lnSpc>
              </a:pPr>
              <a:r>
                <a:rPr lang="en-US" sz="900" dirty="0">
                  <a:solidFill>
                    <a:schemeClr val="bg1"/>
                  </a:solidFill>
                  <a:latin typeface="Montserrat Light" charset="0"/>
                  <a:ea typeface="Montserrat Light" charset="0"/>
                  <a:cs typeface="Montserrat Light" charset="0"/>
                </a:rPr>
                <a:t>Have them for one. Living grass to for can't</a:t>
              </a:r>
            </a:p>
          </p:txBody>
        </p:sp>
      </p:grpSp>
      <p:grpSp>
        <p:nvGrpSpPr>
          <p:cNvPr id="19" name="Group 18">
            <a:extLst>
              <a:ext uri="{FF2B5EF4-FFF2-40B4-BE49-F238E27FC236}">
                <a16:creationId xmlns:a16="http://schemas.microsoft.com/office/drawing/2014/main" id="{3C483AA9-9B27-4FC6-8BCD-08409C17B53A}"/>
              </a:ext>
            </a:extLst>
          </p:cNvPr>
          <p:cNvGrpSpPr/>
          <p:nvPr/>
        </p:nvGrpSpPr>
        <p:grpSpPr>
          <a:xfrm>
            <a:off x="9346513" y="2962165"/>
            <a:ext cx="1663562" cy="808702"/>
            <a:chOff x="984962" y="5062353"/>
            <a:chExt cx="1663562" cy="808702"/>
          </a:xfrm>
        </p:grpSpPr>
        <p:sp>
          <p:nvSpPr>
            <p:cNvPr id="20" name="TextBox 19">
              <a:extLst>
                <a:ext uri="{FF2B5EF4-FFF2-40B4-BE49-F238E27FC236}">
                  <a16:creationId xmlns:a16="http://schemas.microsoft.com/office/drawing/2014/main" id="{D0703617-1DE5-417D-802C-CA776133830A}"/>
                </a:ext>
              </a:extLst>
            </p:cNvPr>
            <p:cNvSpPr txBox="1"/>
            <p:nvPr/>
          </p:nvSpPr>
          <p:spPr>
            <a:xfrm>
              <a:off x="984962" y="5062353"/>
              <a:ext cx="1628659" cy="246221"/>
            </a:xfrm>
            <a:prstGeom prst="rect">
              <a:avLst/>
            </a:prstGeom>
            <a:noFill/>
          </p:spPr>
          <p:txBody>
            <a:bodyPr wrap="square" rtlCol="0">
              <a:spAutoFit/>
            </a:bodyPr>
            <a:lstStyle/>
            <a:p>
              <a:r>
                <a:rPr lang="en-US" sz="1000" b="1" spc="300" dirty="0">
                  <a:solidFill>
                    <a:schemeClr val="bg1"/>
                  </a:solidFill>
                  <a:latin typeface="Montserrat" charset="0"/>
                  <a:ea typeface="Montserrat" charset="0"/>
                  <a:cs typeface="Montserrat" charset="0"/>
                </a:rPr>
                <a:t>01 EXAMPLE</a:t>
              </a:r>
              <a:endParaRPr lang="en-US" sz="1000" b="1" spc="300" dirty="0">
                <a:solidFill>
                  <a:schemeClr val="bg1"/>
                </a:solidFill>
                <a:latin typeface="Montserrat Light" charset="0"/>
                <a:ea typeface="Montserrat Light" charset="0"/>
                <a:cs typeface="Montserrat Light" charset="0"/>
              </a:endParaRPr>
            </a:p>
          </p:txBody>
        </p:sp>
        <p:sp>
          <p:nvSpPr>
            <p:cNvPr id="21" name="TextBox 20">
              <a:extLst>
                <a:ext uri="{FF2B5EF4-FFF2-40B4-BE49-F238E27FC236}">
                  <a16:creationId xmlns:a16="http://schemas.microsoft.com/office/drawing/2014/main" id="{9C5625B7-4117-4DD4-9B18-0FE4BD698FC4}"/>
                </a:ext>
              </a:extLst>
            </p:cNvPr>
            <p:cNvSpPr txBox="1"/>
            <p:nvPr/>
          </p:nvSpPr>
          <p:spPr>
            <a:xfrm>
              <a:off x="984963" y="5388038"/>
              <a:ext cx="1663561" cy="483017"/>
            </a:xfrm>
            <a:prstGeom prst="rect">
              <a:avLst/>
            </a:prstGeom>
            <a:noFill/>
          </p:spPr>
          <p:txBody>
            <a:bodyPr wrap="square" rtlCol="0">
              <a:spAutoFit/>
            </a:bodyPr>
            <a:lstStyle/>
            <a:p>
              <a:pPr>
                <a:lnSpc>
                  <a:spcPct val="150000"/>
                </a:lnSpc>
              </a:pPr>
              <a:r>
                <a:rPr lang="en-US" sz="900" dirty="0">
                  <a:solidFill>
                    <a:schemeClr val="bg1"/>
                  </a:solidFill>
                  <a:latin typeface="Montserrat Light" charset="0"/>
                  <a:ea typeface="Montserrat Light" charset="0"/>
                  <a:cs typeface="Montserrat Light" charset="0"/>
                </a:rPr>
                <a:t>Have them for one. Living grass to for can't</a:t>
              </a:r>
            </a:p>
          </p:txBody>
        </p:sp>
      </p:grpSp>
      <p:grpSp>
        <p:nvGrpSpPr>
          <p:cNvPr id="22" name="Group 21">
            <a:extLst>
              <a:ext uri="{FF2B5EF4-FFF2-40B4-BE49-F238E27FC236}">
                <a16:creationId xmlns:a16="http://schemas.microsoft.com/office/drawing/2014/main" id="{10C7DB82-AC96-4C45-BAB6-50518AFCDAD9}"/>
              </a:ext>
            </a:extLst>
          </p:cNvPr>
          <p:cNvGrpSpPr/>
          <p:nvPr/>
        </p:nvGrpSpPr>
        <p:grpSpPr>
          <a:xfrm>
            <a:off x="9346513" y="4717800"/>
            <a:ext cx="1663562" cy="808702"/>
            <a:chOff x="984962" y="5062353"/>
            <a:chExt cx="1663562" cy="808702"/>
          </a:xfrm>
        </p:grpSpPr>
        <p:sp>
          <p:nvSpPr>
            <p:cNvPr id="23" name="TextBox 22">
              <a:extLst>
                <a:ext uri="{FF2B5EF4-FFF2-40B4-BE49-F238E27FC236}">
                  <a16:creationId xmlns:a16="http://schemas.microsoft.com/office/drawing/2014/main" id="{08170CF7-EB91-4C2A-8337-568D8A913717}"/>
                </a:ext>
              </a:extLst>
            </p:cNvPr>
            <p:cNvSpPr txBox="1"/>
            <p:nvPr/>
          </p:nvSpPr>
          <p:spPr>
            <a:xfrm>
              <a:off x="984962" y="5062353"/>
              <a:ext cx="1628659" cy="246221"/>
            </a:xfrm>
            <a:prstGeom prst="rect">
              <a:avLst/>
            </a:prstGeom>
            <a:noFill/>
          </p:spPr>
          <p:txBody>
            <a:bodyPr wrap="square" rtlCol="0">
              <a:spAutoFit/>
            </a:bodyPr>
            <a:lstStyle/>
            <a:p>
              <a:r>
                <a:rPr lang="en-US" sz="1000" b="1" spc="300" dirty="0">
                  <a:solidFill>
                    <a:schemeClr val="bg1"/>
                  </a:solidFill>
                  <a:latin typeface="Montserrat" charset="0"/>
                  <a:ea typeface="Montserrat" charset="0"/>
                  <a:cs typeface="Montserrat" charset="0"/>
                </a:rPr>
                <a:t>01 EXAMPLE</a:t>
              </a:r>
              <a:endParaRPr lang="en-US" sz="1000" b="1" spc="300" dirty="0">
                <a:solidFill>
                  <a:schemeClr val="bg1"/>
                </a:solidFill>
                <a:latin typeface="Montserrat Light" charset="0"/>
                <a:ea typeface="Montserrat Light" charset="0"/>
                <a:cs typeface="Montserrat Light" charset="0"/>
              </a:endParaRPr>
            </a:p>
          </p:txBody>
        </p:sp>
        <p:sp>
          <p:nvSpPr>
            <p:cNvPr id="24" name="TextBox 23">
              <a:extLst>
                <a:ext uri="{FF2B5EF4-FFF2-40B4-BE49-F238E27FC236}">
                  <a16:creationId xmlns:a16="http://schemas.microsoft.com/office/drawing/2014/main" id="{73AB6629-35FF-410D-BBFA-5944FDCF5B41}"/>
                </a:ext>
              </a:extLst>
            </p:cNvPr>
            <p:cNvSpPr txBox="1"/>
            <p:nvPr/>
          </p:nvSpPr>
          <p:spPr>
            <a:xfrm>
              <a:off x="984963" y="5388038"/>
              <a:ext cx="1663561" cy="483017"/>
            </a:xfrm>
            <a:prstGeom prst="rect">
              <a:avLst/>
            </a:prstGeom>
            <a:noFill/>
          </p:spPr>
          <p:txBody>
            <a:bodyPr wrap="square" rtlCol="0">
              <a:spAutoFit/>
            </a:bodyPr>
            <a:lstStyle/>
            <a:p>
              <a:pPr>
                <a:lnSpc>
                  <a:spcPct val="150000"/>
                </a:lnSpc>
              </a:pPr>
              <a:r>
                <a:rPr lang="en-US" sz="900" dirty="0">
                  <a:solidFill>
                    <a:schemeClr val="bg1"/>
                  </a:solidFill>
                  <a:latin typeface="Montserrat Light" charset="0"/>
                  <a:ea typeface="Montserrat Light" charset="0"/>
                  <a:cs typeface="Montserrat Light" charset="0"/>
                </a:rPr>
                <a:t>Have them for one. Living grass to for can't</a:t>
              </a:r>
            </a:p>
          </p:txBody>
        </p:sp>
      </p:grpSp>
      <p:cxnSp>
        <p:nvCxnSpPr>
          <p:cNvPr id="25" name="Straight Connector 24">
            <a:extLst>
              <a:ext uri="{FF2B5EF4-FFF2-40B4-BE49-F238E27FC236}">
                <a16:creationId xmlns:a16="http://schemas.microsoft.com/office/drawing/2014/main" id="{6BB732D5-D98B-47E1-A31B-39ADAC097A66}"/>
              </a:ext>
            </a:extLst>
          </p:cNvPr>
          <p:cNvCxnSpPr>
            <a:cxnSpLocks/>
          </p:cNvCxnSpPr>
          <p:nvPr/>
        </p:nvCxnSpPr>
        <p:spPr>
          <a:xfrm>
            <a:off x="9447439" y="4244333"/>
            <a:ext cx="1439636" cy="0"/>
          </a:xfrm>
          <a:prstGeom prst="line">
            <a:avLst/>
          </a:prstGeom>
          <a:ln w="25400">
            <a:solidFill>
              <a:schemeClr val="bg1">
                <a:lumMod val="85000"/>
                <a:alpha val="33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2131450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7" name="Chart 26">
            <a:extLst>
              <a:ext uri="{FF2B5EF4-FFF2-40B4-BE49-F238E27FC236}">
                <a16:creationId xmlns:a16="http://schemas.microsoft.com/office/drawing/2014/main" id="{9E9D9100-19E7-4E82-BF91-E866AF2A3118}"/>
              </a:ext>
            </a:extLst>
          </p:cNvPr>
          <p:cNvGraphicFramePr/>
          <p:nvPr/>
        </p:nvGraphicFramePr>
        <p:xfrm>
          <a:off x="5765802" y="1094704"/>
          <a:ext cx="5626100" cy="4772696"/>
        </p:xfrm>
        <a:graphic>
          <a:graphicData uri="http://schemas.openxmlformats.org/drawingml/2006/chart">
            <c:chart xmlns:c="http://schemas.openxmlformats.org/drawingml/2006/chart" xmlns:r="http://schemas.openxmlformats.org/officeDocument/2006/relationships" r:id="rId2"/>
          </a:graphicData>
        </a:graphic>
      </p:graphicFrame>
      <p:grpSp>
        <p:nvGrpSpPr>
          <p:cNvPr id="28" name="Group 27">
            <a:extLst>
              <a:ext uri="{FF2B5EF4-FFF2-40B4-BE49-F238E27FC236}">
                <a16:creationId xmlns:a16="http://schemas.microsoft.com/office/drawing/2014/main" id="{9ED3C53C-1139-4F5F-B709-ED9752BF0E24}"/>
              </a:ext>
            </a:extLst>
          </p:cNvPr>
          <p:cNvGrpSpPr/>
          <p:nvPr/>
        </p:nvGrpSpPr>
        <p:grpSpPr>
          <a:xfrm>
            <a:off x="1082005" y="3200400"/>
            <a:ext cx="1742557" cy="1858295"/>
            <a:chOff x="5994068" y="2183840"/>
            <a:chExt cx="1742557" cy="1858295"/>
          </a:xfrm>
        </p:grpSpPr>
        <p:graphicFrame>
          <p:nvGraphicFramePr>
            <p:cNvPr id="29" name="Chart 28">
              <a:extLst>
                <a:ext uri="{FF2B5EF4-FFF2-40B4-BE49-F238E27FC236}">
                  <a16:creationId xmlns:a16="http://schemas.microsoft.com/office/drawing/2014/main" id="{359B27B1-82CE-4B21-8831-D8C2C36F2B45}"/>
                </a:ext>
              </a:extLst>
            </p:cNvPr>
            <p:cNvGraphicFramePr/>
            <p:nvPr/>
          </p:nvGraphicFramePr>
          <p:xfrm>
            <a:off x="5994068" y="2183840"/>
            <a:ext cx="1742557" cy="1858295"/>
          </p:xfrm>
          <a:graphic>
            <a:graphicData uri="http://schemas.openxmlformats.org/drawingml/2006/chart">
              <c:chart xmlns:c="http://schemas.openxmlformats.org/drawingml/2006/chart" xmlns:r="http://schemas.openxmlformats.org/officeDocument/2006/relationships" r:id="rId3"/>
            </a:graphicData>
          </a:graphic>
        </p:graphicFrame>
        <p:sp>
          <p:nvSpPr>
            <p:cNvPr id="30" name="TextBox 29">
              <a:extLst>
                <a:ext uri="{FF2B5EF4-FFF2-40B4-BE49-F238E27FC236}">
                  <a16:creationId xmlns:a16="http://schemas.microsoft.com/office/drawing/2014/main" id="{42BB3987-CCCE-4C00-9ED2-E7E7A87AC2AA}"/>
                </a:ext>
              </a:extLst>
            </p:cNvPr>
            <p:cNvSpPr txBox="1"/>
            <p:nvPr/>
          </p:nvSpPr>
          <p:spPr>
            <a:xfrm>
              <a:off x="6432762" y="2968855"/>
              <a:ext cx="865168" cy="323165"/>
            </a:xfrm>
            <a:prstGeom prst="rect">
              <a:avLst/>
            </a:prstGeom>
            <a:noFill/>
          </p:spPr>
          <p:txBody>
            <a:bodyPr wrap="square" rtlCol="0">
              <a:spAutoFit/>
            </a:bodyPr>
            <a:lstStyle/>
            <a:p>
              <a:pPr algn="ctr"/>
              <a:r>
                <a:rPr lang="en-US" sz="1500" b="1" spc="300" dirty="0">
                  <a:latin typeface="Montserrat" charset="0"/>
                  <a:ea typeface="Montserrat" charset="0"/>
                  <a:cs typeface="Montserrat" charset="0"/>
                </a:rPr>
                <a:t>85%</a:t>
              </a:r>
              <a:endParaRPr lang="en-US" sz="1500" b="1" spc="300" dirty="0">
                <a:latin typeface="Montserrat Light" charset="0"/>
                <a:ea typeface="Montserrat Light" charset="0"/>
                <a:cs typeface="Montserrat Light" charset="0"/>
              </a:endParaRPr>
            </a:p>
          </p:txBody>
        </p:sp>
      </p:grpSp>
      <p:grpSp>
        <p:nvGrpSpPr>
          <p:cNvPr id="31" name="Group 30">
            <a:extLst>
              <a:ext uri="{FF2B5EF4-FFF2-40B4-BE49-F238E27FC236}">
                <a16:creationId xmlns:a16="http://schemas.microsoft.com/office/drawing/2014/main" id="{32DC6FAE-8B6A-4FC7-94AF-BE38C7F42DA7}"/>
              </a:ext>
            </a:extLst>
          </p:cNvPr>
          <p:cNvGrpSpPr/>
          <p:nvPr/>
        </p:nvGrpSpPr>
        <p:grpSpPr>
          <a:xfrm>
            <a:off x="2853683" y="3200400"/>
            <a:ext cx="1742557" cy="1858295"/>
            <a:chOff x="5994068" y="2183840"/>
            <a:chExt cx="1742557" cy="1858295"/>
          </a:xfrm>
        </p:grpSpPr>
        <p:graphicFrame>
          <p:nvGraphicFramePr>
            <p:cNvPr id="32" name="Chart 31">
              <a:extLst>
                <a:ext uri="{FF2B5EF4-FFF2-40B4-BE49-F238E27FC236}">
                  <a16:creationId xmlns:a16="http://schemas.microsoft.com/office/drawing/2014/main" id="{97FB8C64-611D-4F1F-A54C-DE384BF09743}"/>
                </a:ext>
              </a:extLst>
            </p:cNvPr>
            <p:cNvGraphicFramePr/>
            <p:nvPr/>
          </p:nvGraphicFramePr>
          <p:xfrm>
            <a:off x="5994068" y="2183840"/>
            <a:ext cx="1742557" cy="1858295"/>
          </p:xfrm>
          <a:graphic>
            <a:graphicData uri="http://schemas.openxmlformats.org/drawingml/2006/chart">
              <c:chart xmlns:c="http://schemas.openxmlformats.org/drawingml/2006/chart" xmlns:r="http://schemas.openxmlformats.org/officeDocument/2006/relationships" r:id="rId4"/>
            </a:graphicData>
          </a:graphic>
        </p:graphicFrame>
        <p:sp>
          <p:nvSpPr>
            <p:cNvPr id="33" name="TextBox 32">
              <a:extLst>
                <a:ext uri="{FF2B5EF4-FFF2-40B4-BE49-F238E27FC236}">
                  <a16:creationId xmlns:a16="http://schemas.microsoft.com/office/drawing/2014/main" id="{5E7BC858-7342-4B21-9FDB-F745E8AF4AD3}"/>
                </a:ext>
              </a:extLst>
            </p:cNvPr>
            <p:cNvSpPr txBox="1"/>
            <p:nvPr/>
          </p:nvSpPr>
          <p:spPr>
            <a:xfrm>
              <a:off x="6432762" y="2968855"/>
              <a:ext cx="865168" cy="323165"/>
            </a:xfrm>
            <a:prstGeom prst="rect">
              <a:avLst/>
            </a:prstGeom>
            <a:noFill/>
          </p:spPr>
          <p:txBody>
            <a:bodyPr wrap="square" rtlCol="0">
              <a:spAutoFit/>
            </a:bodyPr>
            <a:lstStyle/>
            <a:p>
              <a:pPr algn="ctr"/>
              <a:r>
                <a:rPr lang="en-US" sz="1500" b="1" spc="300" dirty="0">
                  <a:latin typeface="Montserrat" charset="0"/>
                  <a:ea typeface="Montserrat" charset="0"/>
                  <a:cs typeface="Montserrat" charset="0"/>
                </a:rPr>
                <a:t>85%</a:t>
              </a:r>
              <a:endParaRPr lang="en-US" sz="1500" b="1" spc="300" dirty="0">
                <a:latin typeface="Montserrat Light" charset="0"/>
                <a:ea typeface="Montserrat Light" charset="0"/>
                <a:cs typeface="Montserrat Light" charset="0"/>
              </a:endParaRPr>
            </a:p>
          </p:txBody>
        </p:sp>
      </p:grpSp>
      <p:sp>
        <p:nvSpPr>
          <p:cNvPr id="34" name="TextBox 33">
            <a:extLst>
              <a:ext uri="{FF2B5EF4-FFF2-40B4-BE49-F238E27FC236}">
                <a16:creationId xmlns:a16="http://schemas.microsoft.com/office/drawing/2014/main" id="{F3E38A1D-FED2-4012-9537-238113FB9FFC}"/>
              </a:ext>
            </a:extLst>
          </p:cNvPr>
          <p:cNvSpPr txBox="1"/>
          <p:nvPr/>
        </p:nvSpPr>
        <p:spPr>
          <a:xfrm>
            <a:off x="1082005" y="5517077"/>
            <a:ext cx="2339570" cy="246221"/>
          </a:xfrm>
          <a:prstGeom prst="rect">
            <a:avLst/>
          </a:prstGeom>
          <a:noFill/>
        </p:spPr>
        <p:txBody>
          <a:bodyPr wrap="square" rtlCol="0">
            <a:spAutoFit/>
          </a:bodyPr>
          <a:lstStyle/>
          <a:p>
            <a:r>
              <a:rPr lang="en-US" sz="1000" b="1" spc="300" dirty="0">
                <a:latin typeface="Montserrat" charset="0"/>
                <a:ea typeface="Montserrat" charset="0"/>
                <a:cs typeface="Montserrat" charset="0"/>
              </a:rPr>
              <a:t>www.example.com</a:t>
            </a:r>
            <a:endParaRPr lang="en-US" sz="1000" b="1" spc="300" dirty="0">
              <a:latin typeface="Montserrat Light" charset="0"/>
              <a:ea typeface="Montserrat Light" charset="0"/>
              <a:cs typeface="Montserrat Light" charset="0"/>
            </a:endParaRPr>
          </a:p>
        </p:txBody>
      </p:sp>
      <p:sp>
        <p:nvSpPr>
          <p:cNvPr id="35" name="TextBox 34">
            <a:extLst>
              <a:ext uri="{FF2B5EF4-FFF2-40B4-BE49-F238E27FC236}">
                <a16:creationId xmlns:a16="http://schemas.microsoft.com/office/drawing/2014/main" id="{AD798CD0-F1E4-443B-B398-798EE6E19481}"/>
              </a:ext>
            </a:extLst>
          </p:cNvPr>
          <p:cNvSpPr txBox="1"/>
          <p:nvPr/>
        </p:nvSpPr>
        <p:spPr>
          <a:xfrm>
            <a:off x="845353" y="1006201"/>
            <a:ext cx="4685009" cy="1203599"/>
          </a:xfrm>
          <a:prstGeom prst="rect">
            <a:avLst/>
          </a:prstGeom>
          <a:noFill/>
        </p:spPr>
        <p:txBody>
          <a:bodyPr wrap="square" rtlCol="0">
            <a:spAutoFit/>
          </a:bodyPr>
          <a:lstStyle/>
          <a:p>
            <a:pPr>
              <a:lnSpc>
                <a:spcPts val="4500"/>
              </a:lnSpc>
            </a:pPr>
            <a:r>
              <a:rPr lang="en-US" sz="2700" spc="600" dirty="0">
                <a:latin typeface="Montserrat" charset="0"/>
                <a:ea typeface="Montserrat" charset="0"/>
                <a:cs typeface="Montserrat" charset="0"/>
              </a:rPr>
              <a:t>LOREM.TEXT</a:t>
            </a:r>
          </a:p>
          <a:p>
            <a:pPr>
              <a:lnSpc>
                <a:spcPts val="4500"/>
              </a:lnSpc>
            </a:pPr>
            <a:r>
              <a:rPr lang="en-US" sz="2700" spc="600" dirty="0">
                <a:latin typeface="Montserrat" charset="0"/>
                <a:ea typeface="Montserrat" charset="0"/>
                <a:cs typeface="Montserrat" charset="0"/>
              </a:rPr>
              <a:t>DOLORS </a:t>
            </a:r>
            <a:r>
              <a:rPr lang="en-US" sz="2700" spc="600" dirty="0">
                <a:solidFill>
                  <a:schemeClr val="accent1"/>
                </a:solidFill>
                <a:latin typeface="Montserrat" charset="0"/>
                <a:ea typeface="Montserrat" charset="0"/>
                <a:cs typeface="Montserrat" charset="0"/>
              </a:rPr>
              <a:t>SIT.AMET</a:t>
            </a:r>
          </a:p>
        </p:txBody>
      </p:sp>
      <p:cxnSp>
        <p:nvCxnSpPr>
          <p:cNvPr id="36" name="Straight Connector 35">
            <a:extLst>
              <a:ext uri="{FF2B5EF4-FFF2-40B4-BE49-F238E27FC236}">
                <a16:creationId xmlns:a16="http://schemas.microsoft.com/office/drawing/2014/main" id="{9EC33937-2436-4E0C-A53A-58DD71F0CCC6}"/>
              </a:ext>
            </a:extLst>
          </p:cNvPr>
          <p:cNvCxnSpPr>
            <a:cxnSpLocks/>
          </p:cNvCxnSpPr>
          <p:nvPr/>
        </p:nvCxnSpPr>
        <p:spPr>
          <a:xfrm>
            <a:off x="969178" y="1649078"/>
            <a:ext cx="2897972" cy="0"/>
          </a:xfrm>
          <a:prstGeom prst="line">
            <a:avLst/>
          </a:prstGeom>
          <a:ln w="25400">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37" name="Straight Connector 36">
            <a:extLst>
              <a:ext uri="{FF2B5EF4-FFF2-40B4-BE49-F238E27FC236}">
                <a16:creationId xmlns:a16="http://schemas.microsoft.com/office/drawing/2014/main" id="{F9A00C42-1CB9-4209-A34C-1B9CF262D995}"/>
              </a:ext>
            </a:extLst>
          </p:cNvPr>
          <p:cNvCxnSpPr>
            <a:cxnSpLocks/>
          </p:cNvCxnSpPr>
          <p:nvPr/>
        </p:nvCxnSpPr>
        <p:spPr>
          <a:xfrm>
            <a:off x="969178" y="2202176"/>
            <a:ext cx="4298147" cy="0"/>
          </a:xfrm>
          <a:prstGeom prst="line">
            <a:avLst/>
          </a:prstGeom>
          <a:ln w="25400">
            <a:solidFill>
              <a:srgbClr val="000000"/>
            </a:solidFill>
          </a:ln>
        </p:spPr>
        <p:style>
          <a:lnRef idx="1">
            <a:schemeClr val="accent1"/>
          </a:lnRef>
          <a:fillRef idx="0">
            <a:schemeClr val="accent1"/>
          </a:fillRef>
          <a:effectRef idx="0">
            <a:schemeClr val="accent1"/>
          </a:effectRef>
          <a:fontRef idx="minor">
            <a:schemeClr val="tx1"/>
          </a:fontRef>
        </p:style>
      </p:cxnSp>
      <p:sp>
        <p:nvSpPr>
          <p:cNvPr id="38" name="TextBox 37">
            <a:extLst>
              <a:ext uri="{FF2B5EF4-FFF2-40B4-BE49-F238E27FC236}">
                <a16:creationId xmlns:a16="http://schemas.microsoft.com/office/drawing/2014/main" id="{1653DC01-8148-4CED-AF85-E78A27710CE5}"/>
              </a:ext>
            </a:extLst>
          </p:cNvPr>
          <p:cNvSpPr txBox="1"/>
          <p:nvPr/>
        </p:nvSpPr>
        <p:spPr>
          <a:xfrm>
            <a:off x="893618" y="2295813"/>
            <a:ext cx="4179544" cy="523861"/>
          </a:xfrm>
          <a:prstGeom prst="rect">
            <a:avLst/>
          </a:prstGeom>
          <a:noFill/>
        </p:spPr>
        <p:txBody>
          <a:bodyPr wrap="square" rtlCol="0">
            <a:spAutoFit/>
          </a:bodyPr>
          <a:lstStyle/>
          <a:p>
            <a:pPr>
              <a:lnSpc>
                <a:spcPts val="1800"/>
              </a:lnSpc>
            </a:pPr>
            <a:r>
              <a:rPr lang="en-US" sz="900" dirty="0">
                <a:latin typeface="Raleway" panose="020B0503030101060003" pitchFamily="34" charset="0"/>
              </a:rPr>
              <a:t>If you need help with the product, please contact the shop owner by visiting their shop profile and sending to be them a message=.</a:t>
            </a:r>
          </a:p>
        </p:txBody>
      </p:sp>
    </p:spTree>
    <p:extLst>
      <p:ext uri="{BB962C8B-B14F-4D97-AF65-F5344CB8AC3E}">
        <p14:creationId xmlns:p14="http://schemas.microsoft.com/office/powerpoint/2010/main" val="227512618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Placeholder 3">
            <a:extLst>
              <a:ext uri="{FF2B5EF4-FFF2-40B4-BE49-F238E27FC236}">
                <a16:creationId xmlns:a16="http://schemas.microsoft.com/office/drawing/2014/main" id="{2C62F0E5-728A-4E3F-8BFF-FFA2ACC3C41E}"/>
              </a:ext>
            </a:extLst>
          </p:cNvPr>
          <p:cNvPicPr>
            <a:picLocks noGrp="1" noChangeAspect="1"/>
          </p:cNvPicPr>
          <p:nvPr>
            <p:ph type="pic" sz="quarter" idx="10"/>
          </p:nvPr>
        </p:nvPicPr>
        <p:blipFill>
          <a:blip r:embed="rId2">
            <a:grayscl/>
          </a:blip>
          <a:srcRect t="7845" b="7845"/>
          <a:stretch>
            <a:fillRect/>
          </a:stretch>
        </p:blipFill>
        <p:spPr/>
      </p:pic>
      <p:sp>
        <p:nvSpPr>
          <p:cNvPr id="48" name="Rectangle 47">
            <a:extLst>
              <a:ext uri="{FF2B5EF4-FFF2-40B4-BE49-F238E27FC236}">
                <a16:creationId xmlns:a16="http://schemas.microsoft.com/office/drawing/2014/main" id="{ED655EBD-8E94-449C-B9EE-294F1548DC55}"/>
              </a:ext>
            </a:extLst>
          </p:cNvPr>
          <p:cNvSpPr/>
          <p:nvPr/>
        </p:nvSpPr>
        <p:spPr>
          <a:xfrm>
            <a:off x="0" y="0"/>
            <a:ext cx="12192000" cy="6858000"/>
          </a:xfrm>
          <a:prstGeom prst="rect">
            <a:avLst/>
          </a:prstGeom>
          <a:solidFill>
            <a:schemeClr val="tx1">
              <a:lumMod val="85000"/>
              <a:lumOff val="15000"/>
              <a:alpha val="9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TextBox 13">
            <a:extLst>
              <a:ext uri="{FF2B5EF4-FFF2-40B4-BE49-F238E27FC236}">
                <a16:creationId xmlns:a16="http://schemas.microsoft.com/office/drawing/2014/main" id="{8F62648B-CB40-44EB-A34B-C36D1CE451F6}"/>
              </a:ext>
            </a:extLst>
          </p:cNvPr>
          <p:cNvSpPr txBox="1"/>
          <p:nvPr/>
        </p:nvSpPr>
        <p:spPr>
          <a:xfrm>
            <a:off x="725715" y="725714"/>
            <a:ext cx="4151086" cy="1231106"/>
          </a:xfrm>
          <a:prstGeom prst="rect">
            <a:avLst/>
          </a:prstGeom>
          <a:noFill/>
        </p:spPr>
        <p:txBody>
          <a:bodyPr wrap="square" rtlCol="0">
            <a:spAutoFit/>
          </a:bodyPr>
          <a:lstStyle/>
          <a:p>
            <a:r>
              <a:rPr lang="en-US" sz="3700" dirty="0">
                <a:solidFill>
                  <a:schemeClr val="bg1"/>
                </a:solidFill>
                <a:latin typeface="Montserrat" panose="00000500000000000000" pitchFamily="50" charset="0"/>
              </a:rPr>
              <a:t>Market </a:t>
            </a:r>
            <a:r>
              <a:rPr lang="en-US" sz="3700" b="1" dirty="0">
                <a:solidFill>
                  <a:schemeClr val="bg1"/>
                </a:solidFill>
                <a:latin typeface="Montserrat" panose="00000500000000000000" pitchFamily="50" charset="0"/>
              </a:rPr>
              <a:t>Analysis </a:t>
            </a:r>
            <a:r>
              <a:rPr lang="en-US" sz="3700" dirty="0">
                <a:solidFill>
                  <a:schemeClr val="bg1"/>
                </a:solidFill>
                <a:latin typeface="Montserrat" panose="00000500000000000000" pitchFamily="50" charset="0"/>
              </a:rPr>
              <a:t>&amp; Revenue</a:t>
            </a:r>
          </a:p>
        </p:txBody>
      </p:sp>
      <p:cxnSp>
        <p:nvCxnSpPr>
          <p:cNvPr id="15" name="Straight Connector 14">
            <a:extLst>
              <a:ext uri="{FF2B5EF4-FFF2-40B4-BE49-F238E27FC236}">
                <a16:creationId xmlns:a16="http://schemas.microsoft.com/office/drawing/2014/main" id="{5A2B0DE5-2C5B-423F-8F1C-41AB869B7857}"/>
              </a:ext>
            </a:extLst>
          </p:cNvPr>
          <p:cNvCxnSpPr>
            <a:cxnSpLocks/>
          </p:cNvCxnSpPr>
          <p:nvPr/>
        </p:nvCxnSpPr>
        <p:spPr>
          <a:xfrm flipH="1">
            <a:off x="784860" y="1956820"/>
            <a:ext cx="1570990" cy="0"/>
          </a:xfrm>
          <a:prstGeom prst="line">
            <a:avLst/>
          </a:prstGeom>
          <a:ln w="44450">
            <a:solidFill>
              <a:schemeClr val="bg1"/>
            </a:solidFill>
          </a:ln>
        </p:spPr>
        <p:style>
          <a:lnRef idx="1">
            <a:schemeClr val="accent1"/>
          </a:lnRef>
          <a:fillRef idx="0">
            <a:schemeClr val="accent1"/>
          </a:fillRef>
          <a:effectRef idx="0">
            <a:schemeClr val="accent1"/>
          </a:effectRef>
          <a:fontRef idx="minor">
            <a:schemeClr val="tx1"/>
          </a:fontRef>
        </p:style>
      </p:cxnSp>
      <p:sp>
        <p:nvSpPr>
          <p:cNvPr id="16" name="AutoShape 3">
            <a:extLst>
              <a:ext uri="{FF2B5EF4-FFF2-40B4-BE49-F238E27FC236}">
                <a16:creationId xmlns:a16="http://schemas.microsoft.com/office/drawing/2014/main" id="{14C11867-DBD9-4BF8-A26A-59E51506F25D}"/>
              </a:ext>
            </a:extLst>
          </p:cNvPr>
          <p:cNvSpPr>
            <a:spLocks noChangeAspect="1" noChangeArrowheads="1" noTextEdit="1"/>
          </p:cNvSpPr>
          <p:nvPr/>
        </p:nvSpPr>
        <p:spPr bwMode="auto">
          <a:xfrm>
            <a:off x="731733" y="3843387"/>
            <a:ext cx="7497867" cy="20038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 name="TextBox 16">
            <a:extLst>
              <a:ext uri="{FF2B5EF4-FFF2-40B4-BE49-F238E27FC236}">
                <a16:creationId xmlns:a16="http://schemas.microsoft.com/office/drawing/2014/main" id="{F9CF93B6-11F7-4F07-9967-B095BE38A756}"/>
              </a:ext>
            </a:extLst>
          </p:cNvPr>
          <p:cNvSpPr txBox="1"/>
          <p:nvPr/>
        </p:nvSpPr>
        <p:spPr>
          <a:xfrm>
            <a:off x="1181117" y="4491367"/>
            <a:ext cx="1074986" cy="707886"/>
          </a:xfrm>
          <a:prstGeom prst="rect">
            <a:avLst/>
          </a:prstGeom>
          <a:noFill/>
        </p:spPr>
        <p:txBody>
          <a:bodyPr wrap="square" rtlCol="0">
            <a:spAutoFit/>
          </a:bodyPr>
          <a:lstStyle/>
          <a:p>
            <a:pPr algn="ctr"/>
            <a:r>
              <a:rPr lang="en-US" sz="4000" dirty="0">
                <a:solidFill>
                  <a:schemeClr val="bg2">
                    <a:lumMod val="20000"/>
                    <a:lumOff val="80000"/>
                  </a:schemeClr>
                </a:solidFill>
                <a:latin typeface="Myriad Pro Light" panose="020B0403030403020204" pitchFamily="34" charset="0"/>
              </a:rPr>
              <a:t>83%</a:t>
            </a:r>
          </a:p>
        </p:txBody>
      </p:sp>
      <p:sp>
        <p:nvSpPr>
          <p:cNvPr id="18" name="TextBox 17">
            <a:extLst>
              <a:ext uri="{FF2B5EF4-FFF2-40B4-BE49-F238E27FC236}">
                <a16:creationId xmlns:a16="http://schemas.microsoft.com/office/drawing/2014/main" id="{40F0F5B9-611F-4048-9225-BB7AE9E96434}"/>
              </a:ext>
            </a:extLst>
          </p:cNvPr>
          <p:cNvSpPr txBox="1"/>
          <p:nvPr/>
        </p:nvSpPr>
        <p:spPr>
          <a:xfrm>
            <a:off x="3973261" y="4491367"/>
            <a:ext cx="1074986" cy="707886"/>
          </a:xfrm>
          <a:prstGeom prst="rect">
            <a:avLst/>
          </a:prstGeom>
          <a:noFill/>
        </p:spPr>
        <p:txBody>
          <a:bodyPr wrap="square" rtlCol="0">
            <a:spAutoFit/>
          </a:bodyPr>
          <a:lstStyle/>
          <a:p>
            <a:pPr algn="ctr"/>
            <a:r>
              <a:rPr lang="en-US" sz="4000" dirty="0">
                <a:solidFill>
                  <a:schemeClr val="accent3"/>
                </a:solidFill>
                <a:latin typeface="Myriad Pro Light" panose="020B0403030403020204" pitchFamily="34" charset="0"/>
              </a:rPr>
              <a:t>19%</a:t>
            </a:r>
          </a:p>
        </p:txBody>
      </p:sp>
      <p:sp>
        <p:nvSpPr>
          <p:cNvPr id="19" name="TextBox 18">
            <a:extLst>
              <a:ext uri="{FF2B5EF4-FFF2-40B4-BE49-F238E27FC236}">
                <a16:creationId xmlns:a16="http://schemas.microsoft.com/office/drawing/2014/main" id="{AC1352A8-3BC4-40E6-AF53-EE213BB8DA3E}"/>
              </a:ext>
            </a:extLst>
          </p:cNvPr>
          <p:cNvSpPr txBox="1"/>
          <p:nvPr/>
        </p:nvSpPr>
        <p:spPr>
          <a:xfrm>
            <a:off x="6693193" y="4491367"/>
            <a:ext cx="1074986" cy="707886"/>
          </a:xfrm>
          <a:prstGeom prst="rect">
            <a:avLst/>
          </a:prstGeom>
          <a:noFill/>
        </p:spPr>
        <p:txBody>
          <a:bodyPr wrap="square" rtlCol="0">
            <a:spAutoFit/>
          </a:bodyPr>
          <a:lstStyle/>
          <a:p>
            <a:pPr algn="ctr"/>
            <a:r>
              <a:rPr lang="en-US" sz="4000" dirty="0">
                <a:solidFill>
                  <a:schemeClr val="bg1"/>
                </a:solidFill>
                <a:latin typeface="Myriad Pro Light" panose="020B0403030403020204" pitchFamily="34" charset="0"/>
              </a:rPr>
              <a:t>46%</a:t>
            </a:r>
          </a:p>
        </p:txBody>
      </p:sp>
      <p:grpSp>
        <p:nvGrpSpPr>
          <p:cNvPr id="6" name="Group 5">
            <a:extLst>
              <a:ext uri="{FF2B5EF4-FFF2-40B4-BE49-F238E27FC236}">
                <a16:creationId xmlns:a16="http://schemas.microsoft.com/office/drawing/2014/main" id="{CB357D10-1246-472E-9B59-D6727475E87F}"/>
              </a:ext>
            </a:extLst>
          </p:cNvPr>
          <p:cNvGrpSpPr/>
          <p:nvPr/>
        </p:nvGrpSpPr>
        <p:grpSpPr>
          <a:xfrm>
            <a:off x="6131481" y="2897439"/>
            <a:ext cx="2198409" cy="717119"/>
            <a:chOff x="6243808" y="2897439"/>
            <a:chExt cx="2198409" cy="717119"/>
          </a:xfrm>
        </p:grpSpPr>
        <p:sp>
          <p:nvSpPr>
            <p:cNvPr id="39" name="TextBox 38">
              <a:extLst>
                <a:ext uri="{FF2B5EF4-FFF2-40B4-BE49-F238E27FC236}">
                  <a16:creationId xmlns:a16="http://schemas.microsoft.com/office/drawing/2014/main" id="{BDFDB31B-3C2A-4B70-85E4-2F255C6E5A70}"/>
                </a:ext>
              </a:extLst>
            </p:cNvPr>
            <p:cNvSpPr txBox="1"/>
            <p:nvPr/>
          </p:nvSpPr>
          <p:spPr>
            <a:xfrm>
              <a:off x="6243808" y="2897439"/>
              <a:ext cx="2198409" cy="400110"/>
            </a:xfrm>
            <a:prstGeom prst="rect">
              <a:avLst/>
            </a:prstGeom>
            <a:noFill/>
          </p:spPr>
          <p:txBody>
            <a:bodyPr wrap="square" rtlCol="0">
              <a:spAutoFit/>
            </a:bodyPr>
            <a:lstStyle/>
            <a:p>
              <a:pPr algn="ctr"/>
              <a:r>
                <a:rPr lang="en-US" sz="2000" dirty="0">
                  <a:solidFill>
                    <a:schemeClr val="bg1"/>
                  </a:solidFill>
                  <a:latin typeface="Montserrat" panose="00000500000000000000" pitchFamily="50" charset="0"/>
                  <a:ea typeface="Montserrat Light" charset="0"/>
                  <a:cs typeface="Montserrat Light" charset="0"/>
                </a:rPr>
                <a:t>Lorem Ipsum</a:t>
              </a:r>
            </a:p>
          </p:txBody>
        </p:sp>
        <p:sp>
          <p:nvSpPr>
            <p:cNvPr id="40" name="TextBox 39">
              <a:extLst>
                <a:ext uri="{FF2B5EF4-FFF2-40B4-BE49-F238E27FC236}">
                  <a16:creationId xmlns:a16="http://schemas.microsoft.com/office/drawing/2014/main" id="{B38ABB9B-EB14-4C50-BB57-CBF82BEED79D}"/>
                </a:ext>
              </a:extLst>
            </p:cNvPr>
            <p:cNvSpPr txBox="1"/>
            <p:nvPr/>
          </p:nvSpPr>
          <p:spPr>
            <a:xfrm>
              <a:off x="6527944" y="3276004"/>
              <a:ext cx="1630136" cy="338554"/>
            </a:xfrm>
            <a:prstGeom prst="rect">
              <a:avLst/>
            </a:prstGeom>
            <a:noFill/>
          </p:spPr>
          <p:txBody>
            <a:bodyPr wrap="square" rtlCol="0">
              <a:spAutoFit/>
            </a:bodyPr>
            <a:lstStyle/>
            <a:p>
              <a:pPr algn="ctr"/>
              <a:r>
                <a:rPr lang="en-US" sz="800" i="1" spc="100" dirty="0">
                  <a:solidFill>
                    <a:schemeClr val="bg1"/>
                  </a:solidFill>
                  <a:latin typeface="Montserrat" panose="00000500000000000000" pitchFamily="50" charset="0"/>
                  <a:ea typeface="Montserrat Light" charset="0"/>
                  <a:cs typeface="Montserrat Light" charset="0"/>
                </a:rPr>
                <a:t>Lorem ipsum dolor sit amet</a:t>
              </a:r>
            </a:p>
          </p:txBody>
        </p:sp>
      </p:grpSp>
      <p:grpSp>
        <p:nvGrpSpPr>
          <p:cNvPr id="41" name="Group 40">
            <a:extLst>
              <a:ext uri="{FF2B5EF4-FFF2-40B4-BE49-F238E27FC236}">
                <a16:creationId xmlns:a16="http://schemas.microsoft.com/office/drawing/2014/main" id="{70AF2533-E6E5-4AB0-BBBA-C27A2E045041}"/>
              </a:ext>
            </a:extLst>
          </p:cNvPr>
          <p:cNvGrpSpPr/>
          <p:nvPr/>
        </p:nvGrpSpPr>
        <p:grpSpPr>
          <a:xfrm>
            <a:off x="8994119" y="2927480"/>
            <a:ext cx="2294340" cy="1348236"/>
            <a:chOff x="8994119" y="2439918"/>
            <a:chExt cx="2294340" cy="1348236"/>
          </a:xfrm>
        </p:grpSpPr>
        <p:sp>
          <p:nvSpPr>
            <p:cNvPr id="42" name="TextBox 41">
              <a:extLst>
                <a:ext uri="{FF2B5EF4-FFF2-40B4-BE49-F238E27FC236}">
                  <a16:creationId xmlns:a16="http://schemas.microsoft.com/office/drawing/2014/main" id="{012F3DF1-3656-404B-907D-0231DDE436B6}"/>
                </a:ext>
              </a:extLst>
            </p:cNvPr>
            <p:cNvSpPr txBox="1"/>
            <p:nvPr/>
          </p:nvSpPr>
          <p:spPr>
            <a:xfrm>
              <a:off x="8994119" y="2618603"/>
              <a:ext cx="2294340" cy="1169551"/>
            </a:xfrm>
            <a:prstGeom prst="rect">
              <a:avLst/>
            </a:prstGeom>
            <a:noFill/>
          </p:spPr>
          <p:txBody>
            <a:bodyPr wrap="square" rtlCol="0">
              <a:spAutoFit/>
            </a:bodyPr>
            <a:lstStyle/>
            <a:p>
              <a:r>
                <a:rPr lang="en-US" sz="7000" dirty="0">
                  <a:solidFill>
                    <a:schemeClr val="accent1"/>
                  </a:solidFill>
                  <a:latin typeface="Montserrat" panose="00000500000000000000" pitchFamily="50" charset="0"/>
                </a:rPr>
                <a:t>33%</a:t>
              </a:r>
            </a:p>
          </p:txBody>
        </p:sp>
        <p:sp>
          <p:nvSpPr>
            <p:cNvPr id="43" name="TextBox 42">
              <a:extLst>
                <a:ext uri="{FF2B5EF4-FFF2-40B4-BE49-F238E27FC236}">
                  <a16:creationId xmlns:a16="http://schemas.microsoft.com/office/drawing/2014/main" id="{36214FE4-76E7-40BE-BEE1-4B0E5F9989B5}"/>
                </a:ext>
              </a:extLst>
            </p:cNvPr>
            <p:cNvSpPr txBox="1"/>
            <p:nvPr/>
          </p:nvSpPr>
          <p:spPr>
            <a:xfrm>
              <a:off x="9048501" y="2439918"/>
              <a:ext cx="1267076" cy="369332"/>
            </a:xfrm>
            <a:prstGeom prst="rect">
              <a:avLst/>
            </a:prstGeom>
            <a:noFill/>
          </p:spPr>
          <p:txBody>
            <a:bodyPr wrap="square" rtlCol="0">
              <a:spAutoFit/>
            </a:bodyPr>
            <a:lstStyle/>
            <a:p>
              <a:r>
                <a:rPr lang="en-US" sz="900" b="1" spc="600" dirty="0">
                  <a:solidFill>
                    <a:schemeClr val="bg1"/>
                  </a:solidFill>
                  <a:latin typeface="Montserrat" panose="00000500000000000000" pitchFamily="50" charset="0"/>
                  <a:ea typeface="Montserrat Light" charset="0"/>
                  <a:cs typeface="Montserrat Light" charset="0"/>
                </a:rPr>
                <a:t>AVERAGE</a:t>
              </a:r>
            </a:p>
          </p:txBody>
        </p:sp>
      </p:grpSp>
      <p:sp>
        <p:nvSpPr>
          <p:cNvPr id="44" name="TextBox 43">
            <a:extLst>
              <a:ext uri="{FF2B5EF4-FFF2-40B4-BE49-F238E27FC236}">
                <a16:creationId xmlns:a16="http://schemas.microsoft.com/office/drawing/2014/main" id="{15614E03-A8FF-42A2-BB67-CAF44D1EBBFF}"/>
              </a:ext>
            </a:extLst>
          </p:cNvPr>
          <p:cNvSpPr txBox="1"/>
          <p:nvPr/>
        </p:nvSpPr>
        <p:spPr>
          <a:xfrm>
            <a:off x="9035953" y="4459335"/>
            <a:ext cx="2165447" cy="1302601"/>
          </a:xfrm>
          <a:prstGeom prst="rect">
            <a:avLst/>
          </a:prstGeom>
          <a:noFill/>
        </p:spPr>
        <p:txBody>
          <a:bodyPr wrap="square" rtlCol="0">
            <a:spAutoFit/>
          </a:bodyPr>
          <a:lstStyle/>
          <a:p>
            <a:pPr>
              <a:lnSpc>
                <a:spcPts val="1600"/>
              </a:lnSpc>
            </a:pPr>
            <a:r>
              <a:rPr lang="en-US" sz="900" spc="100" dirty="0">
                <a:solidFill>
                  <a:schemeClr val="bg1"/>
                </a:solidFill>
                <a:latin typeface="Montserrat" panose="00000500000000000000" pitchFamily="50" charset="0"/>
                <a:ea typeface="Montserrat Light" charset="0"/>
                <a:cs typeface="Montserrat Light" charset="0"/>
              </a:rPr>
              <a:t>Lorem ipsum dolor sit amet consectetuer odio non tellus natoque accumsan. Sed hac enim Lorem tempus tortor justo eget scelerisque sed morbi.</a:t>
            </a:r>
          </a:p>
        </p:txBody>
      </p:sp>
      <p:graphicFrame>
        <p:nvGraphicFramePr>
          <p:cNvPr id="45" name="Chart 44">
            <a:extLst>
              <a:ext uri="{FF2B5EF4-FFF2-40B4-BE49-F238E27FC236}">
                <a16:creationId xmlns:a16="http://schemas.microsoft.com/office/drawing/2014/main" id="{C0A49D80-7113-4E42-AEBB-3CB5E5FF4323}"/>
              </a:ext>
            </a:extLst>
          </p:cNvPr>
          <p:cNvGraphicFramePr/>
          <p:nvPr>
            <p:extLst>
              <p:ext uri="{D42A27DB-BD31-4B8C-83A1-F6EECF244321}">
                <p14:modId xmlns:p14="http://schemas.microsoft.com/office/powerpoint/2010/main" val="1788408143"/>
              </p:ext>
            </p:extLst>
          </p:nvPr>
        </p:nvGraphicFramePr>
        <p:xfrm>
          <a:off x="534718" y="3702545"/>
          <a:ext cx="2466106" cy="2305422"/>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46" name="Chart 45">
            <a:extLst>
              <a:ext uri="{FF2B5EF4-FFF2-40B4-BE49-F238E27FC236}">
                <a16:creationId xmlns:a16="http://schemas.microsoft.com/office/drawing/2014/main" id="{BE30502F-3D1F-4A7F-A89F-39BF7C3E9DDA}"/>
              </a:ext>
            </a:extLst>
          </p:cNvPr>
          <p:cNvGraphicFramePr/>
          <p:nvPr>
            <p:extLst>
              <p:ext uri="{D42A27DB-BD31-4B8C-83A1-F6EECF244321}">
                <p14:modId xmlns:p14="http://schemas.microsoft.com/office/powerpoint/2010/main" val="1339954245"/>
              </p:ext>
            </p:extLst>
          </p:nvPr>
        </p:nvGraphicFramePr>
        <p:xfrm>
          <a:off x="3255415" y="3702545"/>
          <a:ext cx="2466106" cy="2305422"/>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47" name="Chart 46">
            <a:extLst>
              <a:ext uri="{FF2B5EF4-FFF2-40B4-BE49-F238E27FC236}">
                <a16:creationId xmlns:a16="http://schemas.microsoft.com/office/drawing/2014/main" id="{E779ED6A-0F9D-420B-96A3-C60DF6104FCE}"/>
              </a:ext>
            </a:extLst>
          </p:cNvPr>
          <p:cNvGraphicFramePr/>
          <p:nvPr>
            <p:extLst>
              <p:ext uri="{D42A27DB-BD31-4B8C-83A1-F6EECF244321}">
                <p14:modId xmlns:p14="http://schemas.microsoft.com/office/powerpoint/2010/main" val="4072033041"/>
              </p:ext>
            </p:extLst>
          </p:nvPr>
        </p:nvGraphicFramePr>
        <p:xfrm>
          <a:off x="5976112" y="3702545"/>
          <a:ext cx="2466106" cy="2305422"/>
        </p:xfrm>
        <a:graphic>
          <a:graphicData uri="http://schemas.openxmlformats.org/drawingml/2006/chart">
            <c:chart xmlns:c="http://schemas.openxmlformats.org/drawingml/2006/chart" xmlns:r="http://schemas.openxmlformats.org/officeDocument/2006/relationships" r:id="rId5"/>
          </a:graphicData>
        </a:graphic>
      </p:graphicFrame>
      <p:grpSp>
        <p:nvGrpSpPr>
          <p:cNvPr id="49" name="Group 48">
            <a:extLst>
              <a:ext uri="{FF2B5EF4-FFF2-40B4-BE49-F238E27FC236}">
                <a16:creationId xmlns:a16="http://schemas.microsoft.com/office/drawing/2014/main" id="{689EBD2F-4585-41B2-8AA4-4682AE43EC87}"/>
              </a:ext>
            </a:extLst>
          </p:cNvPr>
          <p:cNvGrpSpPr/>
          <p:nvPr/>
        </p:nvGrpSpPr>
        <p:grpSpPr>
          <a:xfrm>
            <a:off x="3411998" y="2897439"/>
            <a:ext cx="2198409" cy="717119"/>
            <a:chOff x="6243808" y="2897439"/>
            <a:chExt cx="2198409" cy="717119"/>
          </a:xfrm>
        </p:grpSpPr>
        <p:sp>
          <p:nvSpPr>
            <p:cNvPr id="50" name="TextBox 49">
              <a:extLst>
                <a:ext uri="{FF2B5EF4-FFF2-40B4-BE49-F238E27FC236}">
                  <a16:creationId xmlns:a16="http://schemas.microsoft.com/office/drawing/2014/main" id="{3266FFC3-5667-463E-A816-3691F1A62349}"/>
                </a:ext>
              </a:extLst>
            </p:cNvPr>
            <p:cNvSpPr txBox="1"/>
            <p:nvPr/>
          </p:nvSpPr>
          <p:spPr>
            <a:xfrm>
              <a:off x="6243808" y="2897439"/>
              <a:ext cx="2198409" cy="400110"/>
            </a:xfrm>
            <a:prstGeom prst="rect">
              <a:avLst/>
            </a:prstGeom>
            <a:noFill/>
          </p:spPr>
          <p:txBody>
            <a:bodyPr wrap="square" rtlCol="0">
              <a:spAutoFit/>
            </a:bodyPr>
            <a:lstStyle/>
            <a:p>
              <a:pPr algn="ctr"/>
              <a:r>
                <a:rPr lang="en-US" sz="2000" dirty="0">
                  <a:solidFill>
                    <a:schemeClr val="bg1"/>
                  </a:solidFill>
                  <a:latin typeface="Montserrat" panose="00000500000000000000" pitchFamily="50" charset="0"/>
                  <a:ea typeface="Montserrat Light" charset="0"/>
                  <a:cs typeface="Montserrat Light" charset="0"/>
                </a:rPr>
                <a:t>Lorem Ipsum</a:t>
              </a:r>
            </a:p>
          </p:txBody>
        </p:sp>
        <p:sp>
          <p:nvSpPr>
            <p:cNvPr id="51" name="TextBox 50">
              <a:extLst>
                <a:ext uri="{FF2B5EF4-FFF2-40B4-BE49-F238E27FC236}">
                  <a16:creationId xmlns:a16="http://schemas.microsoft.com/office/drawing/2014/main" id="{5C9CA19B-AB80-44F5-9D63-E754F20AFD57}"/>
                </a:ext>
              </a:extLst>
            </p:cNvPr>
            <p:cNvSpPr txBox="1"/>
            <p:nvPr/>
          </p:nvSpPr>
          <p:spPr>
            <a:xfrm>
              <a:off x="6527944" y="3276004"/>
              <a:ext cx="1630136" cy="338554"/>
            </a:xfrm>
            <a:prstGeom prst="rect">
              <a:avLst/>
            </a:prstGeom>
            <a:noFill/>
          </p:spPr>
          <p:txBody>
            <a:bodyPr wrap="square" rtlCol="0">
              <a:spAutoFit/>
            </a:bodyPr>
            <a:lstStyle/>
            <a:p>
              <a:pPr algn="ctr"/>
              <a:r>
                <a:rPr lang="en-US" sz="800" i="1" spc="100" dirty="0">
                  <a:solidFill>
                    <a:schemeClr val="bg1"/>
                  </a:solidFill>
                  <a:latin typeface="Montserrat" panose="00000500000000000000" pitchFamily="50" charset="0"/>
                  <a:ea typeface="Montserrat Light" charset="0"/>
                  <a:cs typeface="Montserrat Light" charset="0"/>
                </a:rPr>
                <a:t>Lorem ipsum dolor sit amet</a:t>
              </a:r>
            </a:p>
          </p:txBody>
        </p:sp>
      </p:grpSp>
      <p:grpSp>
        <p:nvGrpSpPr>
          <p:cNvPr id="54" name="Group 53">
            <a:extLst>
              <a:ext uri="{FF2B5EF4-FFF2-40B4-BE49-F238E27FC236}">
                <a16:creationId xmlns:a16="http://schemas.microsoft.com/office/drawing/2014/main" id="{A70C2AD1-7F2B-4C06-A07C-49D18AB76798}"/>
              </a:ext>
            </a:extLst>
          </p:cNvPr>
          <p:cNvGrpSpPr/>
          <p:nvPr/>
        </p:nvGrpSpPr>
        <p:grpSpPr>
          <a:xfrm>
            <a:off x="619405" y="2897439"/>
            <a:ext cx="2198409" cy="717119"/>
            <a:chOff x="6243808" y="2897439"/>
            <a:chExt cx="2198409" cy="717119"/>
          </a:xfrm>
        </p:grpSpPr>
        <p:sp>
          <p:nvSpPr>
            <p:cNvPr id="55" name="TextBox 54">
              <a:extLst>
                <a:ext uri="{FF2B5EF4-FFF2-40B4-BE49-F238E27FC236}">
                  <a16:creationId xmlns:a16="http://schemas.microsoft.com/office/drawing/2014/main" id="{9CA0824A-9F95-45CC-807F-C40004BDDAF8}"/>
                </a:ext>
              </a:extLst>
            </p:cNvPr>
            <p:cNvSpPr txBox="1"/>
            <p:nvPr/>
          </p:nvSpPr>
          <p:spPr>
            <a:xfrm>
              <a:off x="6243808" y="2897439"/>
              <a:ext cx="2198409" cy="400110"/>
            </a:xfrm>
            <a:prstGeom prst="rect">
              <a:avLst/>
            </a:prstGeom>
            <a:noFill/>
          </p:spPr>
          <p:txBody>
            <a:bodyPr wrap="square" rtlCol="0">
              <a:spAutoFit/>
            </a:bodyPr>
            <a:lstStyle/>
            <a:p>
              <a:pPr algn="ctr"/>
              <a:r>
                <a:rPr lang="en-US" sz="2000" dirty="0">
                  <a:solidFill>
                    <a:schemeClr val="bg1"/>
                  </a:solidFill>
                  <a:latin typeface="Montserrat" panose="00000500000000000000" pitchFamily="50" charset="0"/>
                  <a:ea typeface="Montserrat Light" charset="0"/>
                  <a:cs typeface="Montserrat Light" charset="0"/>
                </a:rPr>
                <a:t>Lorem Ipsum</a:t>
              </a:r>
            </a:p>
          </p:txBody>
        </p:sp>
        <p:sp>
          <p:nvSpPr>
            <p:cNvPr id="56" name="TextBox 55">
              <a:extLst>
                <a:ext uri="{FF2B5EF4-FFF2-40B4-BE49-F238E27FC236}">
                  <a16:creationId xmlns:a16="http://schemas.microsoft.com/office/drawing/2014/main" id="{7A6076D6-13B8-48B6-A3BA-8E9F5458F6C6}"/>
                </a:ext>
              </a:extLst>
            </p:cNvPr>
            <p:cNvSpPr txBox="1"/>
            <p:nvPr/>
          </p:nvSpPr>
          <p:spPr>
            <a:xfrm>
              <a:off x="6527944" y="3276004"/>
              <a:ext cx="1630136" cy="338554"/>
            </a:xfrm>
            <a:prstGeom prst="rect">
              <a:avLst/>
            </a:prstGeom>
            <a:noFill/>
          </p:spPr>
          <p:txBody>
            <a:bodyPr wrap="square" rtlCol="0">
              <a:spAutoFit/>
            </a:bodyPr>
            <a:lstStyle/>
            <a:p>
              <a:pPr algn="ctr"/>
              <a:r>
                <a:rPr lang="en-US" sz="800" i="1" spc="100" dirty="0">
                  <a:solidFill>
                    <a:schemeClr val="bg1"/>
                  </a:solidFill>
                  <a:latin typeface="Montserrat" panose="00000500000000000000" pitchFamily="50" charset="0"/>
                  <a:ea typeface="Montserrat Light" charset="0"/>
                  <a:cs typeface="Montserrat Light" charset="0"/>
                </a:rPr>
                <a:t>Lorem ipsum dolor sit amet</a:t>
              </a:r>
            </a:p>
          </p:txBody>
        </p:sp>
      </p:grpSp>
    </p:spTree>
    <p:extLst>
      <p:ext uri="{BB962C8B-B14F-4D97-AF65-F5344CB8AC3E}">
        <p14:creationId xmlns:p14="http://schemas.microsoft.com/office/powerpoint/2010/main" val="141870605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34554504-846C-4EFE-BCC8-04AF5BF5DBA4}"/>
              </a:ext>
            </a:extLst>
          </p:cNvPr>
          <p:cNvGrpSpPr/>
          <p:nvPr/>
        </p:nvGrpSpPr>
        <p:grpSpPr>
          <a:xfrm>
            <a:off x="3700681" y="2139190"/>
            <a:ext cx="4123440" cy="1991425"/>
            <a:chOff x="1210560" y="2972520"/>
            <a:chExt cx="4123440" cy="1991425"/>
          </a:xfrm>
        </p:grpSpPr>
        <p:sp>
          <p:nvSpPr>
            <p:cNvPr id="13" name="TextBox 12">
              <a:extLst>
                <a:ext uri="{FF2B5EF4-FFF2-40B4-BE49-F238E27FC236}">
                  <a16:creationId xmlns:a16="http://schemas.microsoft.com/office/drawing/2014/main" id="{F35ABD63-9B10-4882-929C-DDEF7D7CADC9}"/>
                </a:ext>
              </a:extLst>
            </p:cNvPr>
            <p:cNvSpPr txBox="1"/>
            <p:nvPr/>
          </p:nvSpPr>
          <p:spPr>
            <a:xfrm>
              <a:off x="1210560" y="2972520"/>
              <a:ext cx="4123440" cy="1123384"/>
            </a:xfrm>
            <a:prstGeom prst="rect">
              <a:avLst/>
            </a:prstGeom>
            <a:noFill/>
          </p:spPr>
          <p:txBody>
            <a:bodyPr wrap="square" rtlCol="0" anchor="ctr">
              <a:spAutoFit/>
            </a:bodyPr>
            <a:lstStyle/>
            <a:p>
              <a:r>
                <a:rPr lang="en-US" sz="6700" dirty="0">
                  <a:solidFill>
                    <a:schemeClr val="bg1"/>
                  </a:solidFill>
                  <a:latin typeface="Montserrat Medium" panose="00000600000000000000" pitchFamily="50" charset="0"/>
                  <a:ea typeface="Open Sans Light" panose="020B0306030504020204" pitchFamily="34" charset="0"/>
                  <a:cs typeface="Open Sans Light" panose="020B0306030504020204" pitchFamily="34" charset="0"/>
                </a:rPr>
                <a:t>Proposal</a:t>
              </a:r>
            </a:p>
          </p:txBody>
        </p:sp>
        <p:sp>
          <p:nvSpPr>
            <p:cNvPr id="14" name="TextBox 13">
              <a:extLst>
                <a:ext uri="{FF2B5EF4-FFF2-40B4-BE49-F238E27FC236}">
                  <a16:creationId xmlns:a16="http://schemas.microsoft.com/office/drawing/2014/main" id="{12A70802-D70B-4A8B-9E51-B0175A36615E}"/>
                </a:ext>
              </a:extLst>
            </p:cNvPr>
            <p:cNvSpPr txBox="1"/>
            <p:nvPr/>
          </p:nvSpPr>
          <p:spPr>
            <a:xfrm>
              <a:off x="1291080" y="4062031"/>
              <a:ext cx="3751231" cy="901914"/>
            </a:xfrm>
            <a:prstGeom prst="rect">
              <a:avLst/>
            </a:prstGeom>
            <a:noFill/>
          </p:spPr>
          <p:txBody>
            <a:bodyPr wrap="square" numCol="1" spcCol="457200" rtlCol="0">
              <a:spAutoFit/>
            </a:bodyPr>
            <a:lstStyle/>
            <a:p>
              <a:pPr>
                <a:lnSpc>
                  <a:spcPts val="2200"/>
                </a:lnSpc>
              </a:pPr>
              <a:r>
                <a:rPr lang="en-US" sz="1100" dirty="0">
                  <a:solidFill>
                    <a:schemeClr val="bg1"/>
                  </a:solidFill>
                  <a:latin typeface="Raleway" panose="020B0503030101060003" pitchFamily="34" charset="0"/>
                </a:rPr>
                <a:t>If you need help with the product, please contact</a:t>
              </a:r>
            </a:p>
            <a:p>
              <a:pPr>
                <a:lnSpc>
                  <a:spcPts val="2200"/>
                </a:lnSpc>
              </a:pPr>
              <a:r>
                <a:rPr lang="en-US" sz="1100" dirty="0">
                  <a:solidFill>
                    <a:schemeClr val="bg1"/>
                  </a:solidFill>
                  <a:latin typeface="Raleway" panose="020B0503030101060003" pitchFamily="34" charset="0"/>
                </a:rPr>
                <a:t>the shop owner by visiting their shop profile and to be sending them a message. </a:t>
              </a:r>
              <a:endParaRPr lang="en-US" sz="1100" dirty="0">
                <a:solidFill>
                  <a:schemeClr val="bg1"/>
                </a:solidFill>
                <a:latin typeface="Raleway" panose="020B0503030101060003" pitchFamily="34" charset="0"/>
                <a:ea typeface="Montserrat" charset="0"/>
                <a:cs typeface="Montserrat" charset="0"/>
              </a:endParaRPr>
            </a:p>
          </p:txBody>
        </p:sp>
      </p:grpSp>
    </p:spTree>
    <p:extLst>
      <p:ext uri="{BB962C8B-B14F-4D97-AF65-F5344CB8AC3E}">
        <p14:creationId xmlns:p14="http://schemas.microsoft.com/office/powerpoint/2010/main" val="101814094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Placeholder 5">
            <a:extLst>
              <a:ext uri="{FF2B5EF4-FFF2-40B4-BE49-F238E27FC236}">
                <a16:creationId xmlns:a16="http://schemas.microsoft.com/office/drawing/2014/main" id="{2A152B47-9AC5-4BCF-B465-B678779C7677}"/>
              </a:ext>
            </a:extLst>
          </p:cNvPr>
          <p:cNvPicPr>
            <a:picLocks noGrp="1" noChangeAspect="1"/>
          </p:cNvPicPr>
          <p:nvPr>
            <p:ph type="pic" sz="quarter" idx="10"/>
          </p:nvPr>
        </p:nvPicPr>
        <p:blipFill>
          <a:blip r:embed="rId2"/>
          <a:srcRect t="7791" b="7791"/>
          <a:stretch>
            <a:fillRect/>
          </a:stretch>
        </p:blipFill>
        <p:spPr/>
      </p:pic>
      <p:sp>
        <p:nvSpPr>
          <p:cNvPr id="11" name="Rectangle 10">
            <a:extLst>
              <a:ext uri="{FF2B5EF4-FFF2-40B4-BE49-F238E27FC236}">
                <a16:creationId xmlns:a16="http://schemas.microsoft.com/office/drawing/2014/main" id="{8D139A7E-E3A6-499F-B01D-C24AD224797F}"/>
              </a:ext>
            </a:extLst>
          </p:cNvPr>
          <p:cNvSpPr/>
          <p:nvPr/>
        </p:nvSpPr>
        <p:spPr>
          <a:xfrm>
            <a:off x="0" y="0"/>
            <a:ext cx="12192000" cy="6858000"/>
          </a:xfrm>
          <a:prstGeom prst="rect">
            <a:avLst/>
          </a:prstGeom>
          <a:solidFill>
            <a:schemeClr val="tx1">
              <a:alpha val="5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Freeform 5">
            <a:extLst>
              <a:ext uri="{FF2B5EF4-FFF2-40B4-BE49-F238E27FC236}">
                <a16:creationId xmlns:a16="http://schemas.microsoft.com/office/drawing/2014/main" id="{7697A76A-5C51-4D70-8C01-1545CEDFB423}"/>
              </a:ext>
            </a:extLst>
          </p:cNvPr>
          <p:cNvSpPr>
            <a:spLocks noEditPoints="1"/>
          </p:cNvSpPr>
          <p:nvPr/>
        </p:nvSpPr>
        <p:spPr bwMode="auto">
          <a:xfrm>
            <a:off x="6350" y="-6350"/>
            <a:ext cx="8313738" cy="6858000"/>
          </a:xfrm>
          <a:custGeom>
            <a:avLst/>
            <a:gdLst>
              <a:gd name="T0" fmla="*/ 506 w 1307"/>
              <a:gd name="T1" fmla="*/ 0 h 1080"/>
              <a:gd name="T2" fmla="*/ 677 w 1307"/>
              <a:gd name="T3" fmla="*/ 624 h 1080"/>
              <a:gd name="T4" fmla="*/ 264 w 1307"/>
              <a:gd name="T5" fmla="*/ 624 h 1080"/>
              <a:gd name="T6" fmla="*/ 264 w 1307"/>
              <a:gd name="T7" fmla="*/ 294 h 1080"/>
              <a:gd name="T8" fmla="*/ 528 w 1307"/>
              <a:gd name="T9" fmla="*/ 294 h 1080"/>
              <a:gd name="T10" fmla="*/ 528 w 1307"/>
              <a:gd name="T11" fmla="*/ 505 h 1080"/>
              <a:gd name="T12" fmla="*/ 360 w 1307"/>
              <a:gd name="T13" fmla="*/ 505 h 1080"/>
              <a:gd name="T14" fmla="*/ 360 w 1307"/>
              <a:gd name="T15" fmla="*/ 371 h 1080"/>
              <a:gd name="T16" fmla="*/ 466 w 1307"/>
              <a:gd name="T17" fmla="*/ 371 h 1080"/>
              <a:gd name="T18" fmla="*/ 466 w 1307"/>
              <a:gd name="T19" fmla="*/ 456 h 1080"/>
              <a:gd name="T20" fmla="*/ 399 w 1307"/>
              <a:gd name="T21" fmla="*/ 456 h 1080"/>
              <a:gd name="T22" fmla="*/ 399 w 1307"/>
              <a:gd name="T23" fmla="*/ 400 h 1080"/>
              <a:gd name="T24" fmla="*/ 397 w 1307"/>
              <a:gd name="T25" fmla="*/ 400 h 1080"/>
              <a:gd name="T26" fmla="*/ 397 w 1307"/>
              <a:gd name="T27" fmla="*/ 458 h 1080"/>
              <a:gd name="T28" fmla="*/ 468 w 1307"/>
              <a:gd name="T29" fmla="*/ 458 h 1080"/>
              <a:gd name="T30" fmla="*/ 468 w 1307"/>
              <a:gd name="T31" fmla="*/ 369 h 1080"/>
              <a:gd name="T32" fmla="*/ 358 w 1307"/>
              <a:gd name="T33" fmla="*/ 369 h 1080"/>
              <a:gd name="T34" fmla="*/ 358 w 1307"/>
              <a:gd name="T35" fmla="*/ 507 h 1080"/>
              <a:gd name="T36" fmla="*/ 530 w 1307"/>
              <a:gd name="T37" fmla="*/ 507 h 1080"/>
              <a:gd name="T38" fmla="*/ 530 w 1307"/>
              <a:gd name="T39" fmla="*/ 292 h 1080"/>
              <a:gd name="T40" fmla="*/ 262 w 1307"/>
              <a:gd name="T41" fmla="*/ 292 h 1080"/>
              <a:gd name="T42" fmla="*/ 470 w 1307"/>
              <a:gd name="T43" fmla="*/ 713 h 1080"/>
              <a:gd name="T44" fmla="*/ 679 w 1307"/>
              <a:gd name="T45" fmla="*/ 105 h 1080"/>
              <a:gd name="T46" fmla="*/ 201 w 1307"/>
              <a:gd name="T47" fmla="*/ 0 h 1080"/>
              <a:gd name="T48" fmla="*/ 201 w 1307"/>
              <a:gd name="T49" fmla="*/ 0 h 1080"/>
              <a:gd name="T50" fmla="*/ 28 w 1307"/>
              <a:gd name="T51" fmla="*/ 105 h 1080"/>
              <a:gd name="T52" fmla="*/ 0 w 1307"/>
              <a:gd name="T53" fmla="*/ 140 h 1080"/>
              <a:gd name="T54" fmla="*/ 201 w 1307"/>
              <a:gd name="T55" fmla="*/ 0 h 1080"/>
              <a:gd name="T56" fmla="*/ 0 w 1307"/>
              <a:gd name="T57" fmla="*/ 888 h 1080"/>
              <a:gd name="T58" fmla="*/ 276 w 1307"/>
              <a:gd name="T59" fmla="*/ 1080 h 1080"/>
              <a:gd name="T60" fmla="*/ 30 w 1307"/>
              <a:gd name="T61" fmla="*/ 916 h 1080"/>
              <a:gd name="T62" fmla="*/ 1261 w 1307"/>
              <a:gd name="T63" fmla="*/ 0 h 1080"/>
              <a:gd name="T64" fmla="*/ 1304 w 1307"/>
              <a:gd name="T65" fmla="*/ 284 h 1080"/>
              <a:gd name="T66" fmla="*/ 789 w 1307"/>
              <a:gd name="T67" fmla="*/ 1080 h 1080"/>
              <a:gd name="T68" fmla="*/ 1044 w 1307"/>
              <a:gd name="T69" fmla="*/ 918 h 1080"/>
              <a:gd name="T70" fmla="*/ 1261 w 1307"/>
              <a:gd name="T71" fmla="*/ 0 h 10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307" h="1080">
                <a:moveTo>
                  <a:pt x="514" y="0"/>
                </a:moveTo>
                <a:cubicBezTo>
                  <a:pt x="506" y="0"/>
                  <a:pt x="506" y="0"/>
                  <a:pt x="506" y="0"/>
                </a:cubicBezTo>
                <a:cubicBezTo>
                  <a:pt x="569" y="22"/>
                  <a:pt x="627" y="58"/>
                  <a:pt x="677" y="107"/>
                </a:cubicBezTo>
                <a:cubicBezTo>
                  <a:pt x="820" y="250"/>
                  <a:pt x="820" y="482"/>
                  <a:pt x="677" y="624"/>
                </a:cubicBezTo>
                <a:cubicBezTo>
                  <a:pt x="620" y="681"/>
                  <a:pt x="545" y="710"/>
                  <a:pt x="470" y="710"/>
                </a:cubicBezTo>
                <a:cubicBezTo>
                  <a:pt x="396" y="710"/>
                  <a:pt x="321" y="681"/>
                  <a:pt x="264" y="624"/>
                </a:cubicBezTo>
                <a:cubicBezTo>
                  <a:pt x="220" y="580"/>
                  <a:pt x="196" y="522"/>
                  <a:pt x="196" y="459"/>
                </a:cubicBezTo>
                <a:cubicBezTo>
                  <a:pt x="196" y="397"/>
                  <a:pt x="220" y="338"/>
                  <a:pt x="264" y="294"/>
                </a:cubicBezTo>
                <a:cubicBezTo>
                  <a:pt x="299" y="259"/>
                  <a:pt x="346" y="240"/>
                  <a:pt x="396" y="240"/>
                </a:cubicBezTo>
                <a:cubicBezTo>
                  <a:pt x="446" y="240"/>
                  <a:pt x="492" y="259"/>
                  <a:pt x="528" y="294"/>
                </a:cubicBezTo>
                <a:cubicBezTo>
                  <a:pt x="556" y="322"/>
                  <a:pt x="571" y="360"/>
                  <a:pt x="571" y="400"/>
                </a:cubicBezTo>
                <a:cubicBezTo>
                  <a:pt x="571" y="439"/>
                  <a:pt x="556" y="477"/>
                  <a:pt x="528" y="505"/>
                </a:cubicBezTo>
                <a:cubicBezTo>
                  <a:pt x="504" y="528"/>
                  <a:pt x="474" y="540"/>
                  <a:pt x="444" y="540"/>
                </a:cubicBezTo>
                <a:cubicBezTo>
                  <a:pt x="413" y="540"/>
                  <a:pt x="383" y="528"/>
                  <a:pt x="360" y="505"/>
                </a:cubicBezTo>
                <a:cubicBezTo>
                  <a:pt x="342" y="487"/>
                  <a:pt x="332" y="463"/>
                  <a:pt x="332" y="438"/>
                </a:cubicBezTo>
                <a:cubicBezTo>
                  <a:pt x="332" y="412"/>
                  <a:pt x="342" y="389"/>
                  <a:pt x="360" y="371"/>
                </a:cubicBezTo>
                <a:cubicBezTo>
                  <a:pt x="374" y="356"/>
                  <a:pt x="394" y="349"/>
                  <a:pt x="413" y="349"/>
                </a:cubicBezTo>
                <a:cubicBezTo>
                  <a:pt x="432" y="349"/>
                  <a:pt x="452" y="356"/>
                  <a:pt x="466" y="371"/>
                </a:cubicBezTo>
                <a:cubicBezTo>
                  <a:pt x="478" y="382"/>
                  <a:pt x="484" y="397"/>
                  <a:pt x="484" y="413"/>
                </a:cubicBezTo>
                <a:cubicBezTo>
                  <a:pt x="484" y="429"/>
                  <a:pt x="478" y="444"/>
                  <a:pt x="466" y="456"/>
                </a:cubicBezTo>
                <a:cubicBezTo>
                  <a:pt x="457" y="465"/>
                  <a:pt x="445" y="470"/>
                  <a:pt x="433" y="470"/>
                </a:cubicBezTo>
                <a:cubicBezTo>
                  <a:pt x="420" y="470"/>
                  <a:pt x="408" y="465"/>
                  <a:pt x="399" y="456"/>
                </a:cubicBezTo>
                <a:cubicBezTo>
                  <a:pt x="384" y="441"/>
                  <a:pt x="384" y="417"/>
                  <a:pt x="399" y="402"/>
                </a:cubicBezTo>
                <a:cubicBezTo>
                  <a:pt x="399" y="402"/>
                  <a:pt x="399" y="401"/>
                  <a:pt x="399" y="400"/>
                </a:cubicBezTo>
                <a:cubicBezTo>
                  <a:pt x="398" y="400"/>
                  <a:pt x="398" y="400"/>
                  <a:pt x="398" y="400"/>
                </a:cubicBezTo>
                <a:cubicBezTo>
                  <a:pt x="397" y="400"/>
                  <a:pt x="397" y="400"/>
                  <a:pt x="397" y="400"/>
                </a:cubicBezTo>
                <a:cubicBezTo>
                  <a:pt x="389" y="408"/>
                  <a:pt x="385" y="418"/>
                  <a:pt x="385" y="429"/>
                </a:cubicBezTo>
                <a:cubicBezTo>
                  <a:pt x="385" y="440"/>
                  <a:pt x="389" y="450"/>
                  <a:pt x="397" y="458"/>
                </a:cubicBezTo>
                <a:cubicBezTo>
                  <a:pt x="406" y="467"/>
                  <a:pt x="419" y="473"/>
                  <a:pt x="433" y="473"/>
                </a:cubicBezTo>
                <a:cubicBezTo>
                  <a:pt x="446" y="473"/>
                  <a:pt x="459" y="467"/>
                  <a:pt x="468" y="458"/>
                </a:cubicBezTo>
                <a:cubicBezTo>
                  <a:pt x="480" y="446"/>
                  <a:pt x="487" y="430"/>
                  <a:pt x="487" y="413"/>
                </a:cubicBezTo>
                <a:cubicBezTo>
                  <a:pt x="487" y="396"/>
                  <a:pt x="480" y="381"/>
                  <a:pt x="468" y="369"/>
                </a:cubicBezTo>
                <a:cubicBezTo>
                  <a:pt x="453" y="353"/>
                  <a:pt x="433" y="346"/>
                  <a:pt x="413" y="346"/>
                </a:cubicBezTo>
                <a:cubicBezTo>
                  <a:pt x="393" y="346"/>
                  <a:pt x="373" y="353"/>
                  <a:pt x="358" y="369"/>
                </a:cubicBezTo>
                <a:cubicBezTo>
                  <a:pt x="339" y="387"/>
                  <a:pt x="329" y="412"/>
                  <a:pt x="329" y="438"/>
                </a:cubicBezTo>
                <a:cubicBezTo>
                  <a:pt x="329" y="464"/>
                  <a:pt x="339" y="488"/>
                  <a:pt x="358" y="507"/>
                </a:cubicBezTo>
                <a:cubicBezTo>
                  <a:pt x="381" y="530"/>
                  <a:pt x="412" y="542"/>
                  <a:pt x="444" y="542"/>
                </a:cubicBezTo>
                <a:cubicBezTo>
                  <a:pt x="475" y="542"/>
                  <a:pt x="506" y="530"/>
                  <a:pt x="530" y="507"/>
                </a:cubicBezTo>
                <a:cubicBezTo>
                  <a:pt x="558" y="478"/>
                  <a:pt x="574" y="440"/>
                  <a:pt x="574" y="400"/>
                </a:cubicBezTo>
                <a:cubicBezTo>
                  <a:pt x="574" y="359"/>
                  <a:pt x="558" y="321"/>
                  <a:pt x="530" y="292"/>
                </a:cubicBezTo>
                <a:cubicBezTo>
                  <a:pt x="494" y="257"/>
                  <a:pt x="446" y="237"/>
                  <a:pt x="396" y="237"/>
                </a:cubicBezTo>
                <a:cubicBezTo>
                  <a:pt x="345" y="237"/>
                  <a:pt x="298" y="257"/>
                  <a:pt x="262" y="292"/>
                </a:cubicBezTo>
                <a:cubicBezTo>
                  <a:pt x="170" y="384"/>
                  <a:pt x="170" y="534"/>
                  <a:pt x="262" y="626"/>
                </a:cubicBezTo>
                <a:cubicBezTo>
                  <a:pt x="319" y="684"/>
                  <a:pt x="395" y="713"/>
                  <a:pt x="470" y="713"/>
                </a:cubicBezTo>
                <a:cubicBezTo>
                  <a:pt x="546" y="713"/>
                  <a:pt x="622" y="684"/>
                  <a:pt x="679" y="626"/>
                </a:cubicBezTo>
                <a:cubicBezTo>
                  <a:pt x="823" y="483"/>
                  <a:pt x="823" y="249"/>
                  <a:pt x="679" y="105"/>
                </a:cubicBezTo>
                <a:cubicBezTo>
                  <a:pt x="631" y="57"/>
                  <a:pt x="574" y="22"/>
                  <a:pt x="514" y="0"/>
                </a:cubicBezTo>
                <a:moveTo>
                  <a:pt x="201" y="0"/>
                </a:moveTo>
                <a:cubicBezTo>
                  <a:pt x="201" y="0"/>
                  <a:pt x="201" y="0"/>
                  <a:pt x="201" y="0"/>
                </a:cubicBezTo>
                <a:moveTo>
                  <a:pt x="201" y="0"/>
                </a:moveTo>
                <a:cubicBezTo>
                  <a:pt x="193" y="0"/>
                  <a:pt x="193" y="0"/>
                  <a:pt x="193" y="0"/>
                </a:cubicBezTo>
                <a:cubicBezTo>
                  <a:pt x="133" y="22"/>
                  <a:pt x="77" y="57"/>
                  <a:pt x="28" y="105"/>
                </a:cubicBezTo>
                <a:cubicBezTo>
                  <a:pt x="18" y="115"/>
                  <a:pt x="9" y="126"/>
                  <a:pt x="0" y="136"/>
                </a:cubicBezTo>
                <a:cubicBezTo>
                  <a:pt x="0" y="140"/>
                  <a:pt x="0" y="140"/>
                  <a:pt x="0" y="140"/>
                </a:cubicBezTo>
                <a:cubicBezTo>
                  <a:pt x="10" y="129"/>
                  <a:pt x="20" y="118"/>
                  <a:pt x="30" y="107"/>
                </a:cubicBezTo>
                <a:cubicBezTo>
                  <a:pt x="80" y="58"/>
                  <a:pt x="139" y="22"/>
                  <a:pt x="201" y="0"/>
                </a:cubicBezTo>
                <a:moveTo>
                  <a:pt x="0" y="883"/>
                </a:moveTo>
                <a:cubicBezTo>
                  <a:pt x="0" y="888"/>
                  <a:pt x="0" y="888"/>
                  <a:pt x="0" y="888"/>
                </a:cubicBezTo>
                <a:cubicBezTo>
                  <a:pt x="9" y="898"/>
                  <a:pt x="18" y="908"/>
                  <a:pt x="28" y="918"/>
                </a:cubicBezTo>
                <a:cubicBezTo>
                  <a:pt x="101" y="991"/>
                  <a:pt x="186" y="1045"/>
                  <a:pt x="276" y="1080"/>
                </a:cubicBezTo>
                <a:cubicBezTo>
                  <a:pt x="284" y="1080"/>
                  <a:pt x="284" y="1080"/>
                  <a:pt x="284" y="1080"/>
                </a:cubicBezTo>
                <a:cubicBezTo>
                  <a:pt x="191" y="1045"/>
                  <a:pt x="105" y="991"/>
                  <a:pt x="30" y="916"/>
                </a:cubicBezTo>
                <a:cubicBezTo>
                  <a:pt x="20" y="906"/>
                  <a:pt x="10" y="895"/>
                  <a:pt x="0" y="883"/>
                </a:cubicBezTo>
                <a:moveTo>
                  <a:pt x="1261" y="0"/>
                </a:moveTo>
                <a:cubicBezTo>
                  <a:pt x="1258" y="0"/>
                  <a:pt x="1258" y="0"/>
                  <a:pt x="1258" y="0"/>
                </a:cubicBezTo>
                <a:cubicBezTo>
                  <a:pt x="1288" y="90"/>
                  <a:pt x="1304" y="186"/>
                  <a:pt x="1304" y="284"/>
                </a:cubicBezTo>
                <a:cubicBezTo>
                  <a:pt x="1304" y="523"/>
                  <a:pt x="1211" y="747"/>
                  <a:pt x="1042" y="916"/>
                </a:cubicBezTo>
                <a:cubicBezTo>
                  <a:pt x="968" y="991"/>
                  <a:pt x="881" y="1045"/>
                  <a:pt x="789" y="1080"/>
                </a:cubicBezTo>
                <a:cubicBezTo>
                  <a:pt x="796" y="1080"/>
                  <a:pt x="796" y="1080"/>
                  <a:pt x="796" y="1080"/>
                </a:cubicBezTo>
                <a:cubicBezTo>
                  <a:pt x="887" y="1045"/>
                  <a:pt x="971" y="991"/>
                  <a:pt x="1044" y="918"/>
                </a:cubicBezTo>
                <a:cubicBezTo>
                  <a:pt x="1213" y="749"/>
                  <a:pt x="1307" y="523"/>
                  <a:pt x="1307" y="284"/>
                </a:cubicBezTo>
                <a:cubicBezTo>
                  <a:pt x="1307" y="186"/>
                  <a:pt x="1291" y="90"/>
                  <a:pt x="1261" y="0"/>
                </a:cubicBezTo>
              </a:path>
            </a:pathLst>
          </a:custGeom>
          <a:solidFill>
            <a:schemeClr val="tx1">
              <a:alpha val="32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3" name="Freeform 6">
            <a:extLst>
              <a:ext uri="{FF2B5EF4-FFF2-40B4-BE49-F238E27FC236}">
                <a16:creationId xmlns:a16="http://schemas.microsoft.com/office/drawing/2014/main" id="{08AEE9F3-8FB7-4472-9AE0-22F844451BC6}"/>
              </a:ext>
            </a:extLst>
          </p:cNvPr>
          <p:cNvSpPr>
            <a:spLocks/>
          </p:cNvSpPr>
          <p:nvPr/>
        </p:nvSpPr>
        <p:spPr bwMode="auto">
          <a:xfrm>
            <a:off x="3435350" y="2844800"/>
            <a:ext cx="2422525" cy="1473200"/>
          </a:xfrm>
          <a:custGeom>
            <a:avLst/>
            <a:gdLst>
              <a:gd name="T0" fmla="*/ 174 w 381"/>
              <a:gd name="T1" fmla="*/ 25 h 232"/>
              <a:gd name="T2" fmla="*/ 305 w 381"/>
              <a:gd name="T3" fmla="*/ 68 h 232"/>
              <a:gd name="T4" fmla="*/ 332 w 381"/>
              <a:gd name="T5" fmla="*/ 197 h 232"/>
              <a:gd name="T6" fmla="*/ 186 w 381"/>
              <a:gd name="T7" fmla="*/ 202 h 232"/>
              <a:gd name="T8" fmla="*/ 38 w 381"/>
              <a:gd name="T9" fmla="*/ 170 h 232"/>
              <a:gd name="T10" fmla="*/ 52 w 381"/>
              <a:gd name="T11" fmla="*/ 55 h 232"/>
              <a:gd name="T12" fmla="*/ 174 w 381"/>
              <a:gd name="T13" fmla="*/ 25 h 232"/>
            </a:gdLst>
            <a:ahLst/>
            <a:cxnLst>
              <a:cxn ang="0">
                <a:pos x="T0" y="T1"/>
              </a:cxn>
              <a:cxn ang="0">
                <a:pos x="T2" y="T3"/>
              </a:cxn>
              <a:cxn ang="0">
                <a:pos x="T4" y="T5"/>
              </a:cxn>
              <a:cxn ang="0">
                <a:pos x="T6" y="T7"/>
              </a:cxn>
              <a:cxn ang="0">
                <a:pos x="T8" y="T9"/>
              </a:cxn>
              <a:cxn ang="0">
                <a:pos x="T10" y="T11"/>
              </a:cxn>
              <a:cxn ang="0">
                <a:pos x="T12" y="T13"/>
              </a:cxn>
            </a:cxnLst>
            <a:rect l="0" t="0" r="r" b="b"/>
            <a:pathLst>
              <a:path w="381" h="232">
                <a:moveTo>
                  <a:pt x="174" y="25"/>
                </a:moveTo>
                <a:cubicBezTo>
                  <a:pt x="215" y="53"/>
                  <a:pt x="245" y="50"/>
                  <a:pt x="305" y="68"/>
                </a:cubicBezTo>
                <a:cubicBezTo>
                  <a:pt x="365" y="85"/>
                  <a:pt x="381" y="162"/>
                  <a:pt x="332" y="197"/>
                </a:cubicBezTo>
                <a:cubicBezTo>
                  <a:pt x="282" y="232"/>
                  <a:pt x="236" y="201"/>
                  <a:pt x="186" y="202"/>
                </a:cubicBezTo>
                <a:cubicBezTo>
                  <a:pt x="137" y="204"/>
                  <a:pt x="75" y="215"/>
                  <a:pt x="38" y="170"/>
                </a:cubicBezTo>
                <a:cubicBezTo>
                  <a:pt x="0" y="126"/>
                  <a:pt x="18" y="87"/>
                  <a:pt x="52" y="55"/>
                </a:cubicBezTo>
                <a:cubicBezTo>
                  <a:pt x="85" y="23"/>
                  <a:pt x="131" y="0"/>
                  <a:pt x="174" y="25"/>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a:p>
        </p:txBody>
      </p:sp>
      <p:sp>
        <p:nvSpPr>
          <p:cNvPr id="14" name="TextBox 13">
            <a:extLst>
              <a:ext uri="{FF2B5EF4-FFF2-40B4-BE49-F238E27FC236}">
                <a16:creationId xmlns:a16="http://schemas.microsoft.com/office/drawing/2014/main" id="{22996661-5704-422A-AF11-330D7C0F28BF}"/>
              </a:ext>
            </a:extLst>
          </p:cNvPr>
          <p:cNvSpPr txBox="1"/>
          <p:nvPr/>
        </p:nvSpPr>
        <p:spPr>
          <a:xfrm>
            <a:off x="1064654" y="5653309"/>
            <a:ext cx="10062692" cy="485261"/>
          </a:xfrm>
          <a:prstGeom prst="rect">
            <a:avLst/>
          </a:prstGeom>
          <a:noFill/>
        </p:spPr>
        <p:txBody>
          <a:bodyPr wrap="square" rtlCol="0">
            <a:spAutoFit/>
          </a:bodyPr>
          <a:lstStyle/>
          <a:p>
            <a:pPr algn="ctr">
              <a:lnSpc>
                <a:spcPts val="1600"/>
              </a:lnSpc>
            </a:pPr>
            <a:r>
              <a:rPr lang="en-US" sz="1050" dirty="0">
                <a:solidFill>
                  <a:schemeClr val="bg2">
                    <a:lumMod val="20000"/>
                    <a:lumOff val="80000"/>
                  </a:schemeClr>
                </a:solidFill>
                <a:latin typeface="Montserrat" panose="00000500000000000000" pitchFamily="50" charset="0"/>
                <a:ea typeface="Montserrat Light" charset="0"/>
                <a:cs typeface="Montserrat Light" charset="0"/>
              </a:rPr>
              <a:t>The Future Proof Pitch Deck Presentation of 2025  |  Dated: Apr 29, 2025 Wednesday  |  Made with LOVE from Company Name Here</a:t>
            </a:r>
          </a:p>
          <a:p>
            <a:pPr algn="ctr">
              <a:lnSpc>
                <a:spcPts val="1600"/>
              </a:lnSpc>
            </a:pPr>
            <a:r>
              <a:rPr lang="en-US" sz="1050" dirty="0">
                <a:solidFill>
                  <a:schemeClr val="bg2">
                    <a:lumMod val="20000"/>
                    <a:lumOff val="80000"/>
                  </a:schemeClr>
                </a:solidFill>
                <a:latin typeface="Montserrat" panose="00000500000000000000" pitchFamily="50" charset="0"/>
                <a:ea typeface="Montserrat Light" charset="0"/>
                <a:cs typeface="Montserrat Light" charset="0"/>
              </a:rPr>
              <a:t>9048500 New York Street, NY 0959400, USA</a:t>
            </a:r>
          </a:p>
        </p:txBody>
      </p:sp>
      <p:sp>
        <p:nvSpPr>
          <p:cNvPr id="16" name="TextBox 15">
            <a:extLst>
              <a:ext uri="{FF2B5EF4-FFF2-40B4-BE49-F238E27FC236}">
                <a16:creationId xmlns:a16="http://schemas.microsoft.com/office/drawing/2014/main" id="{9EC98611-88CA-4B66-8973-A84FEA4E372E}"/>
              </a:ext>
            </a:extLst>
          </p:cNvPr>
          <p:cNvSpPr txBox="1"/>
          <p:nvPr/>
        </p:nvSpPr>
        <p:spPr>
          <a:xfrm>
            <a:off x="1683488" y="2994561"/>
            <a:ext cx="8825024" cy="1123384"/>
          </a:xfrm>
          <a:prstGeom prst="rect">
            <a:avLst/>
          </a:prstGeom>
          <a:noFill/>
        </p:spPr>
        <p:txBody>
          <a:bodyPr wrap="square" rtlCol="0">
            <a:spAutoFit/>
          </a:bodyPr>
          <a:lstStyle/>
          <a:p>
            <a:pPr algn="ctr"/>
            <a:r>
              <a:rPr lang="en-US" sz="6700" dirty="0">
                <a:solidFill>
                  <a:schemeClr val="bg1"/>
                </a:solidFill>
                <a:latin typeface="Montserrat" panose="00000500000000000000" pitchFamily="50" charset="0"/>
              </a:rPr>
              <a:t>Thank </a:t>
            </a:r>
            <a:r>
              <a:rPr lang="en-US" sz="6700" dirty="0">
                <a:solidFill>
                  <a:schemeClr val="bg2">
                    <a:lumMod val="40000"/>
                    <a:lumOff val="60000"/>
                  </a:schemeClr>
                </a:solidFill>
                <a:latin typeface="Montserrat" panose="00000500000000000000" pitchFamily="50" charset="0"/>
              </a:rPr>
              <a:t>You</a:t>
            </a:r>
          </a:p>
        </p:txBody>
      </p:sp>
    </p:spTree>
    <p:extLst>
      <p:ext uri="{BB962C8B-B14F-4D97-AF65-F5344CB8AC3E}">
        <p14:creationId xmlns:p14="http://schemas.microsoft.com/office/powerpoint/2010/main" val="346986315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C91C1D8C-F52F-4F5A-A98B-94EE8CE31E3D}"/>
              </a:ext>
            </a:extLst>
          </p:cNvPr>
          <p:cNvSpPr/>
          <p:nvPr/>
        </p:nvSpPr>
        <p:spPr>
          <a:xfrm>
            <a:off x="4125685" y="0"/>
            <a:ext cx="394063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a:extLst>
              <a:ext uri="{FF2B5EF4-FFF2-40B4-BE49-F238E27FC236}">
                <a16:creationId xmlns:a16="http://schemas.microsoft.com/office/drawing/2014/main" id="{86387811-3659-4D52-9ACD-A07360519AE8}"/>
              </a:ext>
            </a:extLst>
          </p:cNvPr>
          <p:cNvSpPr txBox="1"/>
          <p:nvPr/>
        </p:nvSpPr>
        <p:spPr>
          <a:xfrm>
            <a:off x="3196274" y="3157307"/>
            <a:ext cx="5909180" cy="584775"/>
          </a:xfrm>
          <a:prstGeom prst="rect">
            <a:avLst/>
          </a:prstGeom>
          <a:noFill/>
        </p:spPr>
        <p:txBody>
          <a:bodyPr wrap="square" rtlCol="0">
            <a:spAutoFit/>
          </a:bodyPr>
          <a:lstStyle/>
          <a:p>
            <a:pPr algn="ctr"/>
            <a:r>
              <a:rPr lang="en-US" sz="3200" spc="1200" dirty="0">
                <a:latin typeface="Montserrat" panose="02000505000000020004" pitchFamily="2" charset="0"/>
                <a:ea typeface="Abril Text" charset="0"/>
                <a:cs typeface="Abril Text" charset="0"/>
              </a:rPr>
              <a:t>THE.END</a:t>
            </a:r>
          </a:p>
        </p:txBody>
      </p:sp>
      <p:sp>
        <p:nvSpPr>
          <p:cNvPr id="9" name="Rectangle 8">
            <a:extLst>
              <a:ext uri="{FF2B5EF4-FFF2-40B4-BE49-F238E27FC236}">
                <a16:creationId xmlns:a16="http://schemas.microsoft.com/office/drawing/2014/main" id="{EB59768D-76D8-4224-AB90-3FF392E763D0}"/>
              </a:ext>
            </a:extLst>
          </p:cNvPr>
          <p:cNvSpPr/>
          <p:nvPr/>
        </p:nvSpPr>
        <p:spPr>
          <a:xfrm>
            <a:off x="3803650" y="2940050"/>
            <a:ext cx="4584700" cy="977900"/>
          </a:xfrm>
          <a:prstGeom prst="rect">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79435840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 name="Picture Placeholder 34">
            <a:extLst>
              <a:ext uri="{FF2B5EF4-FFF2-40B4-BE49-F238E27FC236}">
                <a16:creationId xmlns:a16="http://schemas.microsoft.com/office/drawing/2014/main" id="{D672B9E9-829E-4E0E-95B9-B63C2E6E8F3A}"/>
              </a:ext>
            </a:extLst>
          </p:cNvPr>
          <p:cNvPicPr>
            <a:picLocks noGrp="1" noChangeAspect="1"/>
          </p:cNvPicPr>
          <p:nvPr>
            <p:ph type="pic" sz="quarter" idx="10"/>
          </p:nvPr>
        </p:nvPicPr>
        <p:blipFill>
          <a:blip r:embed="rId2"/>
          <a:srcRect t="22239" b="22239"/>
          <a:stretch>
            <a:fillRect/>
          </a:stretch>
        </p:blipFill>
        <p:spPr/>
      </p:pic>
      <p:sp>
        <p:nvSpPr>
          <p:cNvPr id="36" name="Speech Bubble: Oval 35">
            <a:extLst>
              <a:ext uri="{FF2B5EF4-FFF2-40B4-BE49-F238E27FC236}">
                <a16:creationId xmlns:a16="http://schemas.microsoft.com/office/drawing/2014/main" id="{731A5316-99D2-4462-912A-6A42867114EF}"/>
              </a:ext>
            </a:extLst>
          </p:cNvPr>
          <p:cNvSpPr/>
          <p:nvPr/>
        </p:nvSpPr>
        <p:spPr>
          <a:xfrm>
            <a:off x="6638925" y="1383577"/>
            <a:ext cx="3495676" cy="2595798"/>
          </a:xfrm>
          <a:prstGeom prst="wedgeEllipseCallout">
            <a:avLst/>
          </a:prstGeom>
          <a:solidFill>
            <a:schemeClr val="tx1">
              <a:lumMod val="85000"/>
              <a:lumOff val="15000"/>
              <a:alpha val="2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sp>
        <p:nvSpPr>
          <p:cNvPr id="22" name="Speech Bubble: Oval 21">
            <a:extLst>
              <a:ext uri="{FF2B5EF4-FFF2-40B4-BE49-F238E27FC236}">
                <a16:creationId xmlns:a16="http://schemas.microsoft.com/office/drawing/2014/main" id="{9F5CBB63-C787-462B-A0C6-D711411C1DCF}"/>
              </a:ext>
            </a:extLst>
          </p:cNvPr>
          <p:cNvSpPr/>
          <p:nvPr/>
        </p:nvSpPr>
        <p:spPr>
          <a:xfrm>
            <a:off x="6581775" y="1288327"/>
            <a:ext cx="3495676" cy="2595798"/>
          </a:xfrm>
          <a:prstGeom prst="wedgeEllipseCallout">
            <a:avLst/>
          </a:prstGeom>
          <a:gradFill flip="none" rotWithShape="1">
            <a:gsLst>
              <a:gs pos="0">
                <a:schemeClr val="accent4">
                  <a:lumMod val="50000"/>
                </a:schemeClr>
              </a:gs>
              <a:gs pos="84000">
                <a:schemeClr val="accent6">
                  <a:alpha val="83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TextBox 29">
            <a:extLst>
              <a:ext uri="{FF2B5EF4-FFF2-40B4-BE49-F238E27FC236}">
                <a16:creationId xmlns:a16="http://schemas.microsoft.com/office/drawing/2014/main" id="{7A1B5B89-6F08-45D1-8C01-DB6E1203AF55}"/>
              </a:ext>
            </a:extLst>
          </p:cNvPr>
          <p:cNvSpPr txBox="1"/>
          <p:nvPr/>
        </p:nvSpPr>
        <p:spPr>
          <a:xfrm>
            <a:off x="7288216" y="1849212"/>
            <a:ext cx="1908119" cy="318036"/>
          </a:xfrm>
          <a:prstGeom prst="rect">
            <a:avLst/>
          </a:prstGeom>
          <a:noFill/>
        </p:spPr>
        <p:txBody>
          <a:bodyPr wrap="square" numCol="1" spcCol="457200" rtlCol="0">
            <a:spAutoFit/>
          </a:bodyPr>
          <a:lstStyle/>
          <a:p>
            <a:pPr algn="ctr">
              <a:lnSpc>
                <a:spcPts val="1900"/>
              </a:lnSpc>
            </a:pPr>
            <a:r>
              <a:rPr lang="en-US" sz="1400" dirty="0">
                <a:solidFill>
                  <a:schemeClr val="bg1"/>
                </a:solidFill>
                <a:latin typeface="Raleway" panose="020B0503030101060003" pitchFamily="34" charset="0"/>
                <a:ea typeface="Montserrat" charset="0"/>
                <a:cs typeface="Montserrat" charset="0"/>
              </a:rPr>
              <a:t>Best </a:t>
            </a:r>
            <a:r>
              <a:rPr lang="en-US" sz="1400" dirty="0" err="1">
                <a:solidFill>
                  <a:schemeClr val="bg1"/>
                </a:solidFill>
                <a:latin typeface="Raleway" panose="020B0503030101060003" pitchFamily="34" charset="0"/>
                <a:ea typeface="Montserrat" charset="0"/>
                <a:cs typeface="Montserrat" charset="0"/>
              </a:rPr>
              <a:t>Titile</a:t>
            </a:r>
            <a:r>
              <a:rPr lang="en-US" sz="1400" dirty="0">
                <a:solidFill>
                  <a:schemeClr val="bg1"/>
                </a:solidFill>
                <a:latin typeface="Raleway" panose="020B0503030101060003" pitchFamily="34" charset="0"/>
                <a:ea typeface="Montserrat" charset="0"/>
                <a:cs typeface="Montserrat" charset="0"/>
              </a:rPr>
              <a:t> Here</a:t>
            </a:r>
          </a:p>
        </p:txBody>
      </p:sp>
      <p:sp>
        <p:nvSpPr>
          <p:cNvPr id="31" name="TextBox 30">
            <a:extLst>
              <a:ext uri="{FF2B5EF4-FFF2-40B4-BE49-F238E27FC236}">
                <a16:creationId xmlns:a16="http://schemas.microsoft.com/office/drawing/2014/main" id="{FA18C51E-0460-49D0-953F-BDA089F0472A}"/>
              </a:ext>
            </a:extLst>
          </p:cNvPr>
          <p:cNvSpPr txBox="1"/>
          <p:nvPr/>
        </p:nvSpPr>
        <p:spPr>
          <a:xfrm>
            <a:off x="7020815" y="2225769"/>
            <a:ext cx="2442920" cy="1091453"/>
          </a:xfrm>
          <a:prstGeom prst="rect">
            <a:avLst/>
          </a:prstGeom>
          <a:noFill/>
        </p:spPr>
        <p:txBody>
          <a:bodyPr wrap="square" rtlCol="0">
            <a:spAutoFit/>
          </a:bodyPr>
          <a:lstStyle/>
          <a:p>
            <a:pPr algn="ctr">
              <a:lnSpc>
                <a:spcPts val="1600"/>
              </a:lnSpc>
            </a:pPr>
            <a:r>
              <a:rPr lang="en-US" sz="800" dirty="0">
                <a:solidFill>
                  <a:schemeClr val="bg1"/>
                </a:solidFill>
                <a:latin typeface="Raleway" panose="020B0503030101060003" pitchFamily="34" charset="0"/>
              </a:rPr>
              <a:t>If you need help with the product, please contact the shop owner by visiting their shop to profile and sending to be them a that message. For anything else (licensing, billing, </a:t>
            </a:r>
            <a:r>
              <a:rPr lang="en-US" sz="800" dirty="0" err="1">
                <a:solidFill>
                  <a:schemeClr val="bg1"/>
                </a:solidFill>
                <a:latin typeface="Raleway" panose="020B0503030101060003" pitchFamily="34" charset="0"/>
              </a:rPr>
              <a:t>etc</a:t>
            </a:r>
            <a:r>
              <a:rPr lang="en-US" sz="800" dirty="0">
                <a:solidFill>
                  <a:schemeClr val="bg1"/>
                </a:solidFill>
                <a:latin typeface="Raleway" panose="020B0503030101060003" pitchFamily="34" charset="0"/>
              </a:rPr>
              <a:t>), visit our in the best Help Center.</a:t>
            </a:r>
          </a:p>
        </p:txBody>
      </p:sp>
      <p:sp>
        <p:nvSpPr>
          <p:cNvPr id="37" name="TextBox 36">
            <a:extLst>
              <a:ext uri="{FF2B5EF4-FFF2-40B4-BE49-F238E27FC236}">
                <a16:creationId xmlns:a16="http://schemas.microsoft.com/office/drawing/2014/main" id="{1806ACD2-76F3-4F35-8BA0-FB603DBAAFAD}"/>
              </a:ext>
            </a:extLst>
          </p:cNvPr>
          <p:cNvSpPr txBox="1"/>
          <p:nvPr/>
        </p:nvSpPr>
        <p:spPr>
          <a:xfrm>
            <a:off x="1368452" y="2092164"/>
            <a:ext cx="4884982" cy="1464375"/>
          </a:xfrm>
          <a:prstGeom prst="rect">
            <a:avLst/>
          </a:prstGeom>
          <a:noFill/>
        </p:spPr>
        <p:txBody>
          <a:bodyPr wrap="square" rtlCol="0">
            <a:spAutoFit/>
          </a:bodyPr>
          <a:lstStyle/>
          <a:p>
            <a:pPr>
              <a:lnSpc>
                <a:spcPts val="3700"/>
              </a:lnSpc>
            </a:pPr>
            <a:r>
              <a:rPr lang="en-US" sz="2700" dirty="0">
                <a:solidFill>
                  <a:schemeClr val="bg1">
                    <a:lumMod val="50000"/>
                  </a:schemeClr>
                </a:solidFill>
                <a:latin typeface="Montserrat Light" panose="00000400000000000000" pitchFamily="50" charset="0"/>
              </a:rPr>
              <a:t>It is more important to</a:t>
            </a:r>
          </a:p>
          <a:p>
            <a:pPr>
              <a:lnSpc>
                <a:spcPts val="3700"/>
              </a:lnSpc>
            </a:pPr>
            <a:r>
              <a:rPr lang="en-US" sz="2700" dirty="0">
                <a:solidFill>
                  <a:schemeClr val="bg1">
                    <a:lumMod val="50000"/>
                  </a:schemeClr>
                </a:solidFill>
                <a:latin typeface="Montserrat Light" panose="00000400000000000000" pitchFamily="50" charset="0"/>
              </a:rPr>
              <a:t>click with </a:t>
            </a:r>
            <a:r>
              <a:rPr lang="en-US" sz="2700" dirty="0" err="1">
                <a:solidFill>
                  <a:schemeClr val="bg1">
                    <a:lumMod val="50000"/>
                  </a:schemeClr>
                </a:solidFill>
                <a:latin typeface="Montserrat Light" panose="00000400000000000000" pitchFamily="50" charset="0"/>
              </a:rPr>
              <a:t>prople</a:t>
            </a:r>
            <a:r>
              <a:rPr lang="en-US" sz="2700" dirty="0">
                <a:solidFill>
                  <a:schemeClr val="bg1">
                    <a:lumMod val="50000"/>
                  </a:schemeClr>
                </a:solidFill>
                <a:latin typeface="Montserrat Light" panose="00000400000000000000" pitchFamily="50" charset="0"/>
              </a:rPr>
              <a:t> than this</a:t>
            </a:r>
          </a:p>
          <a:p>
            <a:pPr>
              <a:lnSpc>
                <a:spcPts val="3700"/>
              </a:lnSpc>
            </a:pPr>
            <a:r>
              <a:rPr lang="en-US" sz="2700" dirty="0">
                <a:solidFill>
                  <a:schemeClr val="bg1">
                    <a:lumMod val="50000"/>
                  </a:schemeClr>
                </a:solidFill>
                <a:latin typeface="Montserrat Light" panose="00000400000000000000" pitchFamily="50" charset="0"/>
              </a:rPr>
              <a:t>click the shutter.</a:t>
            </a:r>
          </a:p>
        </p:txBody>
      </p:sp>
      <p:sp>
        <p:nvSpPr>
          <p:cNvPr id="38" name="TextBox 37">
            <a:extLst>
              <a:ext uri="{FF2B5EF4-FFF2-40B4-BE49-F238E27FC236}">
                <a16:creationId xmlns:a16="http://schemas.microsoft.com/office/drawing/2014/main" id="{916FC82F-ED34-4F89-882B-ED5056BD3F85}"/>
              </a:ext>
            </a:extLst>
          </p:cNvPr>
          <p:cNvSpPr txBox="1"/>
          <p:nvPr/>
        </p:nvSpPr>
        <p:spPr>
          <a:xfrm>
            <a:off x="1368451" y="3962393"/>
            <a:ext cx="4249834" cy="748795"/>
          </a:xfrm>
          <a:prstGeom prst="rect">
            <a:avLst/>
          </a:prstGeom>
          <a:noFill/>
        </p:spPr>
        <p:txBody>
          <a:bodyPr wrap="square" rtlCol="0">
            <a:spAutoFit/>
          </a:bodyPr>
          <a:lstStyle/>
          <a:p>
            <a:pPr>
              <a:lnSpc>
                <a:spcPts val="1800"/>
              </a:lnSpc>
            </a:pPr>
            <a:r>
              <a:rPr lang="en-US" sz="870" dirty="0">
                <a:latin typeface="Montserrat Light" panose="00000400000000000000" pitchFamily="50" charset="0"/>
              </a:rPr>
              <a:t>If you need help with the product, please contact the shop owner by visiting their shop profile and to sending them a message. For anything else (licensing, billing, </a:t>
            </a:r>
            <a:r>
              <a:rPr lang="en-US" sz="870" dirty="0" err="1">
                <a:latin typeface="Montserrat Light" panose="00000400000000000000" pitchFamily="50" charset="0"/>
              </a:rPr>
              <a:t>etc</a:t>
            </a:r>
            <a:r>
              <a:rPr lang="en-US" sz="870" dirty="0">
                <a:latin typeface="Montserrat Light" panose="00000400000000000000" pitchFamily="50" charset="0"/>
              </a:rPr>
              <a:t>), please visit our Help Center.</a:t>
            </a:r>
          </a:p>
        </p:txBody>
      </p:sp>
      <p:grpSp>
        <p:nvGrpSpPr>
          <p:cNvPr id="39" name="Group 38">
            <a:extLst>
              <a:ext uri="{FF2B5EF4-FFF2-40B4-BE49-F238E27FC236}">
                <a16:creationId xmlns:a16="http://schemas.microsoft.com/office/drawing/2014/main" id="{42F476B1-4433-46B1-9C24-CBE7F46CBA09}"/>
              </a:ext>
            </a:extLst>
          </p:cNvPr>
          <p:cNvGrpSpPr/>
          <p:nvPr/>
        </p:nvGrpSpPr>
        <p:grpSpPr>
          <a:xfrm>
            <a:off x="1504250" y="4939242"/>
            <a:ext cx="1330675" cy="355600"/>
            <a:chOff x="968024" y="5397500"/>
            <a:chExt cx="1330675" cy="355600"/>
          </a:xfrm>
        </p:grpSpPr>
        <p:sp>
          <p:nvSpPr>
            <p:cNvPr id="40" name="TextBox 39">
              <a:extLst>
                <a:ext uri="{FF2B5EF4-FFF2-40B4-BE49-F238E27FC236}">
                  <a16:creationId xmlns:a16="http://schemas.microsoft.com/office/drawing/2014/main" id="{D43CCD31-7E5D-4A86-9447-D1703475E5CD}"/>
                </a:ext>
              </a:extLst>
            </p:cNvPr>
            <p:cNvSpPr txBox="1"/>
            <p:nvPr/>
          </p:nvSpPr>
          <p:spPr>
            <a:xfrm>
              <a:off x="1018825" y="5438973"/>
              <a:ext cx="1232250" cy="307777"/>
            </a:xfrm>
            <a:prstGeom prst="rect">
              <a:avLst/>
            </a:prstGeom>
            <a:noFill/>
          </p:spPr>
          <p:txBody>
            <a:bodyPr wrap="square" rtlCol="0">
              <a:spAutoFit/>
            </a:bodyPr>
            <a:lstStyle/>
            <a:p>
              <a:r>
                <a:rPr lang="en-US" sz="1400" dirty="0">
                  <a:solidFill>
                    <a:schemeClr val="bg1">
                      <a:lumMod val="85000"/>
                    </a:schemeClr>
                  </a:solidFill>
                  <a:latin typeface="Abril Display" panose="02000503000000020003" pitchFamily="50" charset="0"/>
                </a:rPr>
                <a:t>www.fp.com</a:t>
              </a:r>
            </a:p>
          </p:txBody>
        </p:sp>
        <p:sp>
          <p:nvSpPr>
            <p:cNvPr id="41" name="Rectangle 40">
              <a:extLst>
                <a:ext uri="{FF2B5EF4-FFF2-40B4-BE49-F238E27FC236}">
                  <a16:creationId xmlns:a16="http://schemas.microsoft.com/office/drawing/2014/main" id="{7E3F179E-E072-4A9F-90FA-10CC07275425}"/>
                </a:ext>
              </a:extLst>
            </p:cNvPr>
            <p:cNvSpPr/>
            <p:nvPr/>
          </p:nvSpPr>
          <p:spPr>
            <a:xfrm>
              <a:off x="968024" y="5397500"/>
              <a:ext cx="1330675" cy="355600"/>
            </a:xfrm>
            <a:prstGeom prst="rect">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cxnSp>
        <p:nvCxnSpPr>
          <p:cNvPr id="42" name="Straight Connector 41">
            <a:extLst>
              <a:ext uri="{FF2B5EF4-FFF2-40B4-BE49-F238E27FC236}">
                <a16:creationId xmlns:a16="http://schemas.microsoft.com/office/drawing/2014/main" id="{01780F8F-6D00-44AE-B873-DF6F4BCAEF03}"/>
              </a:ext>
            </a:extLst>
          </p:cNvPr>
          <p:cNvCxnSpPr>
            <a:cxnSpLocks/>
          </p:cNvCxnSpPr>
          <p:nvPr/>
        </p:nvCxnSpPr>
        <p:spPr>
          <a:xfrm>
            <a:off x="488223" y="3790009"/>
            <a:ext cx="1552575" cy="0"/>
          </a:xfrm>
          <a:prstGeom prst="line">
            <a:avLst/>
          </a:prstGeom>
          <a:ln w="825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3443036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Placeholder 5">
            <a:extLst>
              <a:ext uri="{FF2B5EF4-FFF2-40B4-BE49-F238E27FC236}">
                <a16:creationId xmlns:a16="http://schemas.microsoft.com/office/drawing/2014/main" id="{8A1A212A-BA63-4B91-8FF5-1782BAA79782}"/>
              </a:ext>
            </a:extLst>
          </p:cNvPr>
          <p:cNvPicPr>
            <a:picLocks noGrp="1" noChangeAspect="1"/>
          </p:cNvPicPr>
          <p:nvPr>
            <p:ph type="pic" sz="quarter" idx="10"/>
          </p:nvPr>
        </p:nvPicPr>
        <p:blipFill>
          <a:blip r:embed="rId2">
            <a:grayscl/>
          </a:blip>
          <a:srcRect t="7813" b="7813"/>
          <a:stretch>
            <a:fillRect/>
          </a:stretch>
        </p:blipFill>
        <p:spPr/>
      </p:pic>
      <p:sp>
        <p:nvSpPr>
          <p:cNvPr id="12" name="Rectangle 11">
            <a:extLst>
              <a:ext uri="{FF2B5EF4-FFF2-40B4-BE49-F238E27FC236}">
                <a16:creationId xmlns:a16="http://schemas.microsoft.com/office/drawing/2014/main" id="{CC640157-8EC8-4088-ACCC-223731BEFE6D}"/>
              </a:ext>
            </a:extLst>
          </p:cNvPr>
          <p:cNvSpPr/>
          <p:nvPr/>
        </p:nvSpPr>
        <p:spPr>
          <a:xfrm>
            <a:off x="0" y="0"/>
            <a:ext cx="12192000" cy="6858000"/>
          </a:xfrm>
          <a:prstGeom prst="rect">
            <a:avLst/>
          </a:prstGeom>
          <a:solidFill>
            <a:schemeClr val="tx1">
              <a:lumMod val="85000"/>
              <a:lumOff val="15000"/>
              <a:alpha val="8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a:extLst>
              <a:ext uri="{FF2B5EF4-FFF2-40B4-BE49-F238E27FC236}">
                <a16:creationId xmlns:a16="http://schemas.microsoft.com/office/drawing/2014/main" id="{8939DE62-753C-4D83-BBA9-FD47D23D7407}"/>
              </a:ext>
            </a:extLst>
          </p:cNvPr>
          <p:cNvSpPr/>
          <p:nvPr/>
        </p:nvSpPr>
        <p:spPr>
          <a:xfrm>
            <a:off x="6653212" y="3138487"/>
            <a:ext cx="3105150" cy="3105150"/>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Oval 12">
            <a:extLst>
              <a:ext uri="{FF2B5EF4-FFF2-40B4-BE49-F238E27FC236}">
                <a16:creationId xmlns:a16="http://schemas.microsoft.com/office/drawing/2014/main" id="{DAA22DEF-B115-488A-9812-1E213759766E}"/>
              </a:ext>
            </a:extLst>
          </p:cNvPr>
          <p:cNvSpPr/>
          <p:nvPr/>
        </p:nvSpPr>
        <p:spPr>
          <a:xfrm>
            <a:off x="6493852" y="2979128"/>
            <a:ext cx="3423872" cy="3423870"/>
          </a:xfrm>
          <a:prstGeom prst="ellipse">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Oval 17">
            <a:extLst>
              <a:ext uri="{FF2B5EF4-FFF2-40B4-BE49-F238E27FC236}">
                <a16:creationId xmlns:a16="http://schemas.microsoft.com/office/drawing/2014/main" id="{AB5A0F33-23A2-4D01-8B9B-2A48ACAB1C63}"/>
              </a:ext>
            </a:extLst>
          </p:cNvPr>
          <p:cNvSpPr/>
          <p:nvPr/>
        </p:nvSpPr>
        <p:spPr>
          <a:xfrm>
            <a:off x="8008524" y="1448715"/>
            <a:ext cx="2469542" cy="2469540"/>
          </a:xfrm>
          <a:prstGeom prst="ellipse">
            <a:avLst/>
          </a:prstGeom>
          <a:solidFill>
            <a:schemeClr val="tx1">
              <a:lumMod val="85000"/>
              <a:lumOff val="15000"/>
            </a:schemeClr>
          </a:solidFill>
          <a:ln w="190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24" name="Oval 23">
            <a:extLst>
              <a:ext uri="{FF2B5EF4-FFF2-40B4-BE49-F238E27FC236}">
                <a16:creationId xmlns:a16="http://schemas.microsoft.com/office/drawing/2014/main" id="{5DE7515F-3BAF-451F-B42D-218FD6E0B4E3}"/>
              </a:ext>
            </a:extLst>
          </p:cNvPr>
          <p:cNvSpPr/>
          <p:nvPr/>
        </p:nvSpPr>
        <p:spPr>
          <a:xfrm>
            <a:off x="6653212" y="1162050"/>
            <a:ext cx="1602422" cy="1602420"/>
          </a:xfrm>
          <a:prstGeom prst="ellipse">
            <a:avLst/>
          </a:prstGeom>
          <a:solidFill>
            <a:schemeClr val="tx1">
              <a:lumMod val="85000"/>
              <a:lumOff val="15000"/>
            </a:schemeClr>
          </a:solidFill>
          <a:ln w="190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0" name="Picture Placeholder 29">
            <a:extLst>
              <a:ext uri="{FF2B5EF4-FFF2-40B4-BE49-F238E27FC236}">
                <a16:creationId xmlns:a16="http://schemas.microsoft.com/office/drawing/2014/main" id="{D0A77EDF-9C2B-4D5E-B463-7B6B791E9DDF}"/>
              </a:ext>
            </a:extLst>
          </p:cNvPr>
          <p:cNvPicPr>
            <a:picLocks noGrp="1" noChangeAspect="1"/>
          </p:cNvPicPr>
          <p:nvPr>
            <p:ph type="pic" sz="quarter" idx="11"/>
          </p:nvPr>
        </p:nvPicPr>
        <p:blipFill>
          <a:blip r:embed="rId3"/>
          <a:srcRect t="12500" b="12500"/>
          <a:stretch>
            <a:fillRect/>
          </a:stretch>
        </p:blipFill>
        <p:spPr/>
      </p:pic>
      <p:pic>
        <p:nvPicPr>
          <p:cNvPr id="28" name="Picture Placeholder 27">
            <a:extLst>
              <a:ext uri="{FF2B5EF4-FFF2-40B4-BE49-F238E27FC236}">
                <a16:creationId xmlns:a16="http://schemas.microsoft.com/office/drawing/2014/main" id="{2786E9D1-22F0-4866-BC53-1A786271016F}"/>
              </a:ext>
            </a:extLst>
          </p:cNvPr>
          <p:cNvPicPr>
            <a:picLocks noGrp="1" noChangeAspect="1"/>
          </p:cNvPicPr>
          <p:nvPr>
            <p:ph type="pic" sz="quarter" idx="12"/>
          </p:nvPr>
        </p:nvPicPr>
        <p:blipFill>
          <a:blip r:embed="rId4"/>
          <a:srcRect t="12500" b="12500"/>
          <a:stretch>
            <a:fillRect/>
          </a:stretch>
        </p:blipFill>
        <p:spPr/>
      </p:pic>
      <p:sp>
        <p:nvSpPr>
          <p:cNvPr id="14" name="Oval 13">
            <a:extLst>
              <a:ext uri="{FF2B5EF4-FFF2-40B4-BE49-F238E27FC236}">
                <a16:creationId xmlns:a16="http://schemas.microsoft.com/office/drawing/2014/main" id="{92AE4451-7925-4102-A735-40141CED556A}"/>
              </a:ext>
            </a:extLst>
          </p:cNvPr>
          <p:cNvSpPr/>
          <p:nvPr/>
        </p:nvSpPr>
        <p:spPr>
          <a:xfrm>
            <a:off x="9509430" y="4964112"/>
            <a:ext cx="657226" cy="657226"/>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TextBox 30">
            <a:extLst>
              <a:ext uri="{FF2B5EF4-FFF2-40B4-BE49-F238E27FC236}">
                <a16:creationId xmlns:a16="http://schemas.microsoft.com/office/drawing/2014/main" id="{13CD0056-02FE-4693-896E-9182A4004644}"/>
              </a:ext>
            </a:extLst>
          </p:cNvPr>
          <p:cNvSpPr txBox="1"/>
          <p:nvPr/>
        </p:nvSpPr>
        <p:spPr>
          <a:xfrm>
            <a:off x="6734678" y="4302235"/>
            <a:ext cx="2891113" cy="1393715"/>
          </a:xfrm>
          <a:prstGeom prst="rect">
            <a:avLst/>
          </a:prstGeom>
          <a:noFill/>
        </p:spPr>
        <p:txBody>
          <a:bodyPr wrap="square" numCol="1" spcCol="457200" rtlCol="0">
            <a:spAutoFit/>
          </a:bodyPr>
          <a:lstStyle/>
          <a:p>
            <a:pPr algn="ctr">
              <a:lnSpc>
                <a:spcPct val="200000"/>
              </a:lnSpc>
            </a:pPr>
            <a:r>
              <a:rPr lang="en-US" sz="850" dirty="0">
                <a:solidFill>
                  <a:schemeClr val="bg1"/>
                </a:solidFill>
                <a:latin typeface="Montserrat" charset="0"/>
                <a:ea typeface="Montserrat" charset="0"/>
                <a:cs typeface="Montserrat" charset="0"/>
              </a:rPr>
              <a:t>Air saying fruitful were, Air first signs</a:t>
            </a:r>
          </a:p>
          <a:p>
            <a:pPr algn="ctr">
              <a:lnSpc>
                <a:spcPct val="200000"/>
              </a:lnSpc>
            </a:pPr>
            <a:r>
              <a:rPr lang="en-US" sz="850" dirty="0">
                <a:solidFill>
                  <a:schemeClr val="bg1"/>
                </a:solidFill>
                <a:latin typeface="Montserrat" charset="0"/>
                <a:ea typeface="Montserrat" charset="0"/>
                <a:cs typeface="Montserrat" charset="0"/>
              </a:rPr>
              <a:t>Evening that given. Midst Face after have waters.</a:t>
            </a:r>
          </a:p>
          <a:p>
            <a:pPr algn="ctr">
              <a:lnSpc>
                <a:spcPct val="200000"/>
              </a:lnSpc>
            </a:pPr>
            <a:r>
              <a:rPr lang="en-US" sz="850" dirty="0">
                <a:solidFill>
                  <a:schemeClr val="bg1"/>
                </a:solidFill>
                <a:latin typeface="Montserrat" charset="0"/>
                <a:ea typeface="Montserrat" charset="0"/>
                <a:cs typeface="Montserrat" charset="0"/>
              </a:rPr>
              <a:t>Air saying fruitful were hath waters above after</a:t>
            </a:r>
          </a:p>
          <a:p>
            <a:pPr algn="ctr">
              <a:lnSpc>
                <a:spcPct val="200000"/>
              </a:lnSpc>
            </a:pPr>
            <a:r>
              <a:rPr lang="en-US" sz="850" dirty="0">
                <a:solidFill>
                  <a:schemeClr val="bg1"/>
                </a:solidFill>
                <a:latin typeface="Montserrat" charset="0"/>
                <a:ea typeface="Montserrat" charset="0"/>
                <a:cs typeface="Montserrat" charset="0"/>
              </a:rPr>
              <a:t>Midst Face after have rule living waters. </a:t>
            </a:r>
          </a:p>
          <a:p>
            <a:pPr algn="ctr">
              <a:lnSpc>
                <a:spcPct val="200000"/>
              </a:lnSpc>
            </a:pPr>
            <a:r>
              <a:rPr lang="en-US" sz="850" dirty="0">
                <a:solidFill>
                  <a:schemeClr val="bg1"/>
                </a:solidFill>
                <a:latin typeface="Montserrat" charset="0"/>
                <a:ea typeface="Montserrat" charset="0"/>
                <a:cs typeface="Montserrat" charset="0"/>
              </a:rPr>
              <a:t>were. Darkness, moved.</a:t>
            </a:r>
          </a:p>
        </p:txBody>
      </p:sp>
      <p:sp>
        <p:nvSpPr>
          <p:cNvPr id="32" name="TextBox 31">
            <a:extLst>
              <a:ext uri="{FF2B5EF4-FFF2-40B4-BE49-F238E27FC236}">
                <a16:creationId xmlns:a16="http://schemas.microsoft.com/office/drawing/2014/main" id="{E06E5648-B152-4928-A451-0C84A4F7D4C7}"/>
              </a:ext>
            </a:extLst>
          </p:cNvPr>
          <p:cNvSpPr txBox="1"/>
          <p:nvPr/>
        </p:nvSpPr>
        <p:spPr>
          <a:xfrm>
            <a:off x="9626912" y="5115753"/>
            <a:ext cx="422261" cy="369332"/>
          </a:xfrm>
          <a:prstGeom prst="rect">
            <a:avLst/>
          </a:prstGeom>
          <a:noFill/>
        </p:spPr>
        <p:txBody>
          <a:bodyPr wrap="square" numCol="1" spcCol="457200" rtlCol="0">
            <a:spAutoFit/>
          </a:bodyPr>
          <a:lstStyle/>
          <a:p>
            <a:pPr algn="ctr"/>
            <a:r>
              <a:rPr lang="en-US" dirty="0">
                <a:solidFill>
                  <a:schemeClr val="bg1"/>
                </a:solidFill>
                <a:latin typeface="Montserrat" charset="0"/>
                <a:ea typeface="Montserrat" charset="0"/>
                <a:cs typeface="Montserrat" charset="0"/>
              </a:rPr>
              <a:t>2</a:t>
            </a:r>
          </a:p>
        </p:txBody>
      </p:sp>
      <p:sp>
        <p:nvSpPr>
          <p:cNvPr id="33" name="TextBox 32">
            <a:extLst>
              <a:ext uri="{FF2B5EF4-FFF2-40B4-BE49-F238E27FC236}">
                <a16:creationId xmlns:a16="http://schemas.microsoft.com/office/drawing/2014/main" id="{2FC26131-9638-44D7-ABEE-F664C33B1B34}"/>
              </a:ext>
            </a:extLst>
          </p:cNvPr>
          <p:cNvSpPr txBox="1"/>
          <p:nvPr/>
        </p:nvSpPr>
        <p:spPr>
          <a:xfrm>
            <a:off x="1478451" y="2743731"/>
            <a:ext cx="3224323" cy="789512"/>
          </a:xfrm>
          <a:prstGeom prst="rect">
            <a:avLst/>
          </a:prstGeom>
          <a:noFill/>
        </p:spPr>
        <p:txBody>
          <a:bodyPr wrap="square" numCol="1" spcCol="457200" rtlCol="0">
            <a:spAutoFit/>
          </a:bodyPr>
          <a:lstStyle/>
          <a:p>
            <a:pPr>
              <a:lnSpc>
                <a:spcPct val="150000"/>
              </a:lnSpc>
            </a:pPr>
            <a:r>
              <a:rPr lang="en-US" sz="1050" dirty="0">
                <a:solidFill>
                  <a:schemeClr val="bg1"/>
                </a:solidFill>
                <a:latin typeface="Montserrat Light" panose="00000400000000000000" pitchFamily="50" charset="0"/>
                <a:ea typeface="Montserrat" charset="0"/>
                <a:cs typeface="Montserrat" charset="0"/>
              </a:rPr>
              <a:t>Also he his male air bring is Signs first . Creepiest god air fish land. Air saying fruitful were hath waters.</a:t>
            </a:r>
          </a:p>
        </p:txBody>
      </p:sp>
      <p:sp>
        <p:nvSpPr>
          <p:cNvPr id="34" name="TextBox 33">
            <a:extLst>
              <a:ext uri="{FF2B5EF4-FFF2-40B4-BE49-F238E27FC236}">
                <a16:creationId xmlns:a16="http://schemas.microsoft.com/office/drawing/2014/main" id="{91779039-3A5C-4FF9-B31F-81E4DAE482FD}"/>
              </a:ext>
            </a:extLst>
          </p:cNvPr>
          <p:cNvSpPr txBox="1"/>
          <p:nvPr/>
        </p:nvSpPr>
        <p:spPr>
          <a:xfrm>
            <a:off x="1478451" y="2247107"/>
            <a:ext cx="941318" cy="477054"/>
          </a:xfrm>
          <a:prstGeom prst="rect">
            <a:avLst/>
          </a:prstGeom>
          <a:noFill/>
        </p:spPr>
        <p:txBody>
          <a:bodyPr wrap="square" rtlCol="0">
            <a:spAutoFit/>
          </a:bodyPr>
          <a:lstStyle/>
          <a:p>
            <a:r>
              <a:rPr lang="en-US" sz="2500" dirty="0">
                <a:solidFill>
                  <a:schemeClr val="bg1"/>
                </a:solidFill>
                <a:latin typeface="Montserrat" panose="02000505000000020004" pitchFamily="2" charset="0"/>
                <a:ea typeface="Montserrat" charset="0"/>
                <a:cs typeface="Montserrat" charset="0"/>
              </a:rPr>
              <a:t>83%</a:t>
            </a:r>
          </a:p>
        </p:txBody>
      </p:sp>
      <p:sp>
        <p:nvSpPr>
          <p:cNvPr id="35" name="TextBox 34">
            <a:extLst>
              <a:ext uri="{FF2B5EF4-FFF2-40B4-BE49-F238E27FC236}">
                <a16:creationId xmlns:a16="http://schemas.microsoft.com/office/drawing/2014/main" id="{14767744-23F1-451E-A736-11F6280958A1}"/>
              </a:ext>
            </a:extLst>
          </p:cNvPr>
          <p:cNvSpPr txBox="1"/>
          <p:nvPr/>
        </p:nvSpPr>
        <p:spPr>
          <a:xfrm>
            <a:off x="2336683" y="2235597"/>
            <a:ext cx="1308692" cy="482120"/>
          </a:xfrm>
          <a:prstGeom prst="rect">
            <a:avLst/>
          </a:prstGeom>
          <a:noFill/>
        </p:spPr>
        <p:txBody>
          <a:bodyPr wrap="square" numCol="1" spcCol="457200" rtlCol="0">
            <a:spAutoFit/>
          </a:bodyPr>
          <a:lstStyle/>
          <a:p>
            <a:pPr>
              <a:lnSpc>
                <a:spcPct val="150000"/>
              </a:lnSpc>
            </a:pPr>
            <a:r>
              <a:rPr lang="en-US" sz="900" dirty="0">
                <a:solidFill>
                  <a:schemeClr val="bg1"/>
                </a:solidFill>
                <a:latin typeface="Montserrat" panose="02000505000000020004" pitchFamily="2" charset="0"/>
                <a:ea typeface="Montserrat" charset="0"/>
                <a:cs typeface="Montserrat" charset="0"/>
              </a:rPr>
              <a:t>Also he his male air bring is Signs</a:t>
            </a:r>
          </a:p>
        </p:txBody>
      </p:sp>
      <p:sp>
        <p:nvSpPr>
          <p:cNvPr id="36" name="TextBox 35">
            <a:extLst>
              <a:ext uri="{FF2B5EF4-FFF2-40B4-BE49-F238E27FC236}">
                <a16:creationId xmlns:a16="http://schemas.microsoft.com/office/drawing/2014/main" id="{6F277E37-7639-421A-9A1A-B51C40356A18}"/>
              </a:ext>
            </a:extLst>
          </p:cNvPr>
          <p:cNvSpPr txBox="1"/>
          <p:nvPr/>
        </p:nvSpPr>
        <p:spPr>
          <a:xfrm>
            <a:off x="1478451" y="3698870"/>
            <a:ext cx="3536950" cy="690767"/>
          </a:xfrm>
          <a:prstGeom prst="rect">
            <a:avLst/>
          </a:prstGeom>
          <a:noFill/>
        </p:spPr>
        <p:txBody>
          <a:bodyPr wrap="square" rtlCol="0">
            <a:spAutoFit/>
          </a:bodyPr>
          <a:lstStyle/>
          <a:p>
            <a:pPr>
              <a:lnSpc>
                <a:spcPct val="150000"/>
              </a:lnSpc>
            </a:pPr>
            <a:r>
              <a:rPr lang="en-US" sz="900" dirty="0">
                <a:solidFill>
                  <a:schemeClr val="bg1"/>
                </a:solidFill>
                <a:latin typeface="Montserrat Light" panose="00000400000000000000" pitchFamily="50" charset="0"/>
                <a:ea typeface="Montserrat Light" charset="0"/>
                <a:cs typeface="Montserrat Light" charset="0"/>
              </a:rPr>
              <a:t>Creepiest don't subdue which </a:t>
            </a:r>
            <a:r>
              <a:rPr lang="en-US" sz="900" dirty="0" err="1">
                <a:solidFill>
                  <a:schemeClr val="bg1"/>
                </a:solidFill>
                <a:latin typeface="Montserrat Light" panose="00000400000000000000" pitchFamily="50" charset="0"/>
                <a:ea typeface="Montserrat Light" charset="0"/>
                <a:cs typeface="Montserrat Light" charset="0"/>
              </a:rPr>
              <a:t>i</a:t>
            </a:r>
            <a:r>
              <a:rPr lang="en-US" sz="900" dirty="0">
                <a:solidFill>
                  <a:schemeClr val="bg1"/>
                </a:solidFill>
                <a:latin typeface="Montserrat Light" panose="00000400000000000000" pitchFamily="50" charset="0"/>
                <a:ea typeface="Montserrat Light" charset="0"/>
                <a:cs typeface="Montserrat Light" charset="0"/>
              </a:rPr>
              <a:t> two set had seasons. Fifth you'll, man wherein seas our creeping. Very. Make from for seas place and won't divided void they're.</a:t>
            </a:r>
          </a:p>
        </p:txBody>
      </p:sp>
      <p:sp>
        <p:nvSpPr>
          <p:cNvPr id="37" name="TextBox 36">
            <a:extLst>
              <a:ext uri="{FF2B5EF4-FFF2-40B4-BE49-F238E27FC236}">
                <a16:creationId xmlns:a16="http://schemas.microsoft.com/office/drawing/2014/main" id="{BEB75221-2447-4614-9C6E-D5417DC6CDFA}"/>
              </a:ext>
            </a:extLst>
          </p:cNvPr>
          <p:cNvSpPr txBox="1"/>
          <p:nvPr/>
        </p:nvSpPr>
        <p:spPr>
          <a:xfrm>
            <a:off x="1478451" y="4742879"/>
            <a:ext cx="3151174" cy="1158202"/>
          </a:xfrm>
          <a:prstGeom prst="rect">
            <a:avLst/>
          </a:prstGeom>
          <a:noFill/>
        </p:spPr>
        <p:txBody>
          <a:bodyPr wrap="square" rtlCol="0">
            <a:spAutoFit/>
          </a:bodyPr>
          <a:lstStyle/>
          <a:p>
            <a:pPr marL="171450" indent="-171450">
              <a:lnSpc>
                <a:spcPct val="200000"/>
              </a:lnSpc>
              <a:buClr>
                <a:schemeClr val="bg1">
                  <a:lumMod val="50000"/>
                </a:schemeClr>
              </a:buClr>
              <a:buFont typeface="Arial" panose="020B0604020202020204" pitchFamily="34" charset="0"/>
              <a:buChar char="•"/>
            </a:pPr>
            <a:r>
              <a:rPr lang="en-US" sz="900" dirty="0">
                <a:solidFill>
                  <a:schemeClr val="bg1"/>
                </a:solidFill>
                <a:latin typeface="Montserrat Light" panose="00000400000000000000" pitchFamily="50" charset="0"/>
                <a:ea typeface="Montserrat Light" charset="0"/>
                <a:cs typeface="Montserrat Light" charset="0"/>
              </a:rPr>
              <a:t>Creped don’t  set had seasons.</a:t>
            </a:r>
          </a:p>
          <a:p>
            <a:pPr marL="171450" indent="-171450">
              <a:lnSpc>
                <a:spcPct val="200000"/>
              </a:lnSpc>
              <a:buClr>
                <a:schemeClr val="bg1">
                  <a:lumMod val="50000"/>
                </a:schemeClr>
              </a:buClr>
              <a:buFont typeface="Arial" panose="020B0604020202020204" pitchFamily="34" charset="0"/>
              <a:buChar char="•"/>
            </a:pPr>
            <a:r>
              <a:rPr lang="en-US" sz="900" dirty="0">
                <a:solidFill>
                  <a:schemeClr val="bg1"/>
                </a:solidFill>
                <a:latin typeface="Montserrat Light" panose="00000400000000000000" pitchFamily="50" charset="0"/>
                <a:ea typeface="Montserrat Light" charset="0"/>
                <a:cs typeface="Montserrat Light" charset="0"/>
              </a:rPr>
              <a:t>Fifth you'll, man wherein seas our creeping. </a:t>
            </a:r>
          </a:p>
          <a:p>
            <a:pPr marL="171450" indent="-171450">
              <a:lnSpc>
                <a:spcPct val="200000"/>
              </a:lnSpc>
              <a:buClr>
                <a:schemeClr val="bg1">
                  <a:lumMod val="50000"/>
                </a:schemeClr>
              </a:buClr>
              <a:buFont typeface="Arial" panose="020B0604020202020204" pitchFamily="34" charset="0"/>
              <a:buChar char="•"/>
            </a:pPr>
            <a:r>
              <a:rPr lang="en-US" sz="900" dirty="0">
                <a:solidFill>
                  <a:schemeClr val="bg1"/>
                </a:solidFill>
                <a:latin typeface="Montserrat Light" panose="00000400000000000000" pitchFamily="50" charset="0"/>
                <a:ea typeface="Montserrat Light" charset="0"/>
                <a:cs typeface="Montserrat Light" charset="0"/>
              </a:rPr>
              <a:t>Make from and won't appear him Dry heaven</a:t>
            </a:r>
          </a:p>
          <a:p>
            <a:pPr marL="171450" indent="-171450">
              <a:lnSpc>
                <a:spcPct val="200000"/>
              </a:lnSpc>
              <a:buClr>
                <a:schemeClr val="bg1">
                  <a:lumMod val="50000"/>
                </a:schemeClr>
              </a:buClr>
              <a:buFont typeface="Arial" panose="020B0604020202020204" pitchFamily="34" charset="0"/>
              <a:buChar char="•"/>
            </a:pPr>
            <a:r>
              <a:rPr lang="en-US" sz="900" dirty="0">
                <a:solidFill>
                  <a:schemeClr val="bg1"/>
                </a:solidFill>
                <a:latin typeface="Montserrat Light" panose="00000400000000000000" pitchFamily="50" charset="0"/>
                <a:ea typeface="Montserrat Light" charset="0"/>
                <a:cs typeface="Montserrat Light" charset="0"/>
              </a:rPr>
              <a:t>she'd whose Bring two saying have from.</a:t>
            </a:r>
          </a:p>
        </p:txBody>
      </p:sp>
    </p:spTree>
    <p:extLst>
      <p:ext uri="{BB962C8B-B14F-4D97-AF65-F5344CB8AC3E}">
        <p14:creationId xmlns:p14="http://schemas.microsoft.com/office/powerpoint/2010/main" val="213623179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Placeholder 5">
            <a:extLst>
              <a:ext uri="{FF2B5EF4-FFF2-40B4-BE49-F238E27FC236}">
                <a16:creationId xmlns:a16="http://schemas.microsoft.com/office/drawing/2014/main" id="{A621FA3E-63E9-4FBA-8318-3440B375FDAC}"/>
              </a:ext>
            </a:extLst>
          </p:cNvPr>
          <p:cNvPicPr>
            <a:picLocks noGrp="1" noChangeAspect="1"/>
          </p:cNvPicPr>
          <p:nvPr>
            <p:ph type="pic" sz="quarter" idx="10"/>
          </p:nvPr>
        </p:nvPicPr>
        <p:blipFill>
          <a:blip r:embed="rId2"/>
          <a:srcRect l="20370" r="20370"/>
          <a:stretch>
            <a:fillRect/>
          </a:stretch>
        </p:blipFill>
        <p:spPr/>
      </p:pic>
      <p:sp>
        <p:nvSpPr>
          <p:cNvPr id="14" name="TextBox 13">
            <a:extLst>
              <a:ext uri="{FF2B5EF4-FFF2-40B4-BE49-F238E27FC236}">
                <a16:creationId xmlns:a16="http://schemas.microsoft.com/office/drawing/2014/main" id="{4A63F93B-3CFC-4773-9E0F-4D8E018FD592}"/>
              </a:ext>
            </a:extLst>
          </p:cNvPr>
          <p:cNvSpPr txBox="1"/>
          <p:nvPr/>
        </p:nvSpPr>
        <p:spPr>
          <a:xfrm>
            <a:off x="6802441" y="923726"/>
            <a:ext cx="3732210" cy="1708160"/>
          </a:xfrm>
          <a:prstGeom prst="rect">
            <a:avLst/>
          </a:prstGeom>
          <a:noFill/>
        </p:spPr>
        <p:txBody>
          <a:bodyPr wrap="square" rtlCol="0">
            <a:spAutoFit/>
          </a:bodyPr>
          <a:lstStyle/>
          <a:p>
            <a:pPr>
              <a:lnSpc>
                <a:spcPts val="4200"/>
              </a:lnSpc>
            </a:pPr>
            <a:r>
              <a:rPr lang="en-US" sz="3700" dirty="0">
                <a:latin typeface="Montserrat Light" panose="00000400000000000000" pitchFamily="50" charset="0"/>
              </a:rPr>
              <a:t>Thanks You</a:t>
            </a:r>
          </a:p>
          <a:p>
            <a:pPr>
              <a:lnSpc>
                <a:spcPts val="4200"/>
              </a:lnSpc>
            </a:pPr>
            <a:r>
              <a:rPr lang="en-US" sz="3700" dirty="0" err="1">
                <a:latin typeface="Montserrat Light" panose="00000400000000000000" pitchFamily="50" charset="0"/>
              </a:rPr>
              <a:t>Bening</a:t>
            </a:r>
            <a:r>
              <a:rPr lang="en-US" sz="3700" dirty="0">
                <a:latin typeface="Montserrat Light" panose="00000400000000000000" pitchFamily="50" charset="0"/>
              </a:rPr>
              <a:t> </a:t>
            </a:r>
            <a:r>
              <a:rPr lang="en-US" sz="3700" dirty="0">
                <a:solidFill>
                  <a:schemeClr val="accent1"/>
                </a:solidFill>
                <a:latin typeface="Montserrat Light" panose="00000400000000000000" pitchFamily="50" charset="0"/>
              </a:rPr>
              <a:t>part of</a:t>
            </a:r>
          </a:p>
          <a:p>
            <a:pPr>
              <a:lnSpc>
                <a:spcPts val="4200"/>
              </a:lnSpc>
            </a:pPr>
            <a:r>
              <a:rPr lang="en-US" sz="3700" dirty="0">
                <a:solidFill>
                  <a:schemeClr val="accent1"/>
                </a:solidFill>
                <a:latin typeface="Montserrat Light" panose="00000400000000000000" pitchFamily="50" charset="0"/>
              </a:rPr>
              <a:t>Our team</a:t>
            </a:r>
          </a:p>
        </p:txBody>
      </p:sp>
      <p:sp>
        <p:nvSpPr>
          <p:cNvPr id="15" name="TextBox 14">
            <a:extLst>
              <a:ext uri="{FF2B5EF4-FFF2-40B4-BE49-F238E27FC236}">
                <a16:creationId xmlns:a16="http://schemas.microsoft.com/office/drawing/2014/main" id="{6A7A5A16-811E-4E8D-96EA-BD8B44E53CAE}"/>
              </a:ext>
            </a:extLst>
          </p:cNvPr>
          <p:cNvSpPr txBox="1"/>
          <p:nvPr/>
        </p:nvSpPr>
        <p:spPr>
          <a:xfrm>
            <a:off x="6802441" y="3019190"/>
            <a:ext cx="1908119" cy="318036"/>
          </a:xfrm>
          <a:prstGeom prst="rect">
            <a:avLst/>
          </a:prstGeom>
          <a:noFill/>
        </p:spPr>
        <p:txBody>
          <a:bodyPr wrap="square" numCol="1" spcCol="457200" rtlCol="0">
            <a:spAutoFit/>
          </a:bodyPr>
          <a:lstStyle/>
          <a:p>
            <a:pPr>
              <a:lnSpc>
                <a:spcPts val="1900"/>
              </a:lnSpc>
            </a:pPr>
            <a:r>
              <a:rPr lang="en-US" sz="1400" dirty="0">
                <a:solidFill>
                  <a:schemeClr val="tx1">
                    <a:lumMod val="75000"/>
                    <a:lumOff val="25000"/>
                  </a:schemeClr>
                </a:solidFill>
                <a:latin typeface="Raleway" panose="020B0503030101060003" pitchFamily="34" charset="0"/>
                <a:ea typeface="Montserrat" charset="0"/>
                <a:cs typeface="Montserrat" charset="0"/>
              </a:rPr>
              <a:t>Your Best </a:t>
            </a:r>
            <a:r>
              <a:rPr lang="en-US" sz="1400" dirty="0" err="1">
                <a:solidFill>
                  <a:schemeClr val="tx1">
                    <a:lumMod val="75000"/>
                    <a:lumOff val="25000"/>
                  </a:schemeClr>
                </a:solidFill>
                <a:latin typeface="Raleway" panose="020B0503030101060003" pitchFamily="34" charset="0"/>
                <a:ea typeface="Montserrat" charset="0"/>
                <a:cs typeface="Montserrat" charset="0"/>
              </a:rPr>
              <a:t>Titile</a:t>
            </a:r>
            <a:r>
              <a:rPr lang="en-US" sz="1400" dirty="0">
                <a:solidFill>
                  <a:schemeClr val="tx1">
                    <a:lumMod val="75000"/>
                    <a:lumOff val="25000"/>
                  </a:schemeClr>
                </a:solidFill>
                <a:latin typeface="Raleway" panose="020B0503030101060003" pitchFamily="34" charset="0"/>
                <a:ea typeface="Montserrat" charset="0"/>
                <a:cs typeface="Montserrat" charset="0"/>
              </a:rPr>
              <a:t> Here</a:t>
            </a:r>
          </a:p>
        </p:txBody>
      </p:sp>
      <p:sp>
        <p:nvSpPr>
          <p:cNvPr id="16" name="TextBox 15">
            <a:extLst>
              <a:ext uri="{FF2B5EF4-FFF2-40B4-BE49-F238E27FC236}">
                <a16:creationId xmlns:a16="http://schemas.microsoft.com/office/drawing/2014/main" id="{992A8DFC-6CA8-48D8-8457-F15D5528CF35}"/>
              </a:ext>
            </a:extLst>
          </p:cNvPr>
          <p:cNvSpPr txBox="1"/>
          <p:nvPr/>
        </p:nvSpPr>
        <p:spPr>
          <a:xfrm>
            <a:off x="6802441" y="3337226"/>
            <a:ext cx="3401564" cy="754694"/>
          </a:xfrm>
          <a:prstGeom prst="rect">
            <a:avLst/>
          </a:prstGeom>
          <a:noFill/>
        </p:spPr>
        <p:txBody>
          <a:bodyPr wrap="square" rtlCol="0">
            <a:spAutoFit/>
          </a:bodyPr>
          <a:lstStyle/>
          <a:p>
            <a:pPr>
              <a:lnSpc>
                <a:spcPts val="1800"/>
              </a:lnSpc>
            </a:pPr>
            <a:r>
              <a:rPr lang="en-US" sz="900" dirty="0">
                <a:latin typeface="Raleway" panose="020B0503030101060003" pitchFamily="34" charset="0"/>
              </a:rPr>
              <a:t>If you need help with the product, please contact the shop owner by visiting their shop profile and sending to be them a message. For anything else.</a:t>
            </a:r>
          </a:p>
        </p:txBody>
      </p:sp>
      <p:sp>
        <p:nvSpPr>
          <p:cNvPr id="17" name="TextBox 16">
            <a:extLst>
              <a:ext uri="{FF2B5EF4-FFF2-40B4-BE49-F238E27FC236}">
                <a16:creationId xmlns:a16="http://schemas.microsoft.com/office/drawing/2014/main" id="{859AD349-E387-4CF2-A7E1-9880322A4CDC}"/>
              </a:ext>
            </a:extLst>
          </p:cNvPr>
          <p:cNvSpPr txBox="1"/>
          <p:nvPr/>
        </p:nvSpPr>
        <p:spPr>
          <a:xfrm>
            <a:off x="6802441" y="4457465"/>
            <a:ext cx="1908119" cy="318036"/>
          </a:xfrm>
          <a:prstGeom prst="rect">
            <a:avLst/>
          </a:prstGeom>
          <a:noFill/>
        </p:spPr>
        <p:txBody>
          <a:bodyPr wrap="square" numCol="1" spcCol="457200" rtlCol="0">
            <a:spAutoFit/>
          </a:bodyPr>
          <a:lstStyle/>
          <a:p>
            <a:pPr>
              <a:lnSpc>
                <a:spcPts val="1900"/>
              </a:lnSpc>
            </a:pPr>
            <a:r>
              <a:rPr lang="en-US" sz="1400" dirty="0">
                <a:solidFill>
                  <a:schemeClr val="tx1">
                    <a:lumMod val="75000"/>
                    <a:lumOff val="25000"/>
                  </a:schemeClr>
                </a:solidFill>
                <a:latin typeface="Raleway" panose="020B0503030101060003" pitchFamily="34" charset="0"/>
                <a:ea typeface="Montserrat" charset="0"/>
                <a:cs typeface="Montserrat" charset="0"/>
              </a:rPr>
              <a:t>Your Best </a:t>
            </a:r>
            <a:r>
              <a:rPr lang="en-US" sz="1400" dirty="0" err="1">
                <a:solidFill>
                  <a:schemeClr val="tx1">
                    <a:lumMod val="75000"/>
                    <a:lumOff val="25000"/>
                  </a:schemeClr>
                </a:solidFill>
                <a:latin typeface="Raleway" panose="020B0503030101060003" pitchFamily="34" charset="0"/>
                <a:ea typeface="Montserrat" charset="0"/>
                <a:cs typeface="Montserrat" charset="0"/>
              </a:rPr>
              <a:t>Titile</a:t>
            </a:r>
            <a:r>
              <a:rPr lang="en-US" sz="1400" dirty="0">
                <a:solidFill>
                  <a:schemeClr val="tx1">
                    <a:lumMod val="75000"/>
                    <a:lumOff val="25000"/>
                  </a:schemeClr>
                </a:solidFill>
                <a:latin typeface="Raleway" panose="020B0503030101060003" pitchFamily="34" charset="0"/>
                <a:ea typeface="Montserrat" charset="0"/>
                <a:cs typeface="Montserrat" charset="0"/>
              </a:rPr>
              <a:t> Here</a:t>
            </a:r>
          </a:p>
        </p:txBody>
      </p:sp>
      <p:sp>
        <p:nvSpPr>
          <p:cNvPr id="18" name="TextBox 17">
            <a:extLst>
              <a:ext uri="{FF2B5EF4-FFF2-40B4-BE49-F238E27FC236}">
                <a16:creationId xmlns:a16="http://schemas.microsoft.com/office/drawing/2014/main" id="{A156157C-7375-4571-A44F-351628FE7253}"/>
              </a:ext>
            </a:extLst>
          </p:cNvPr>
          <p:cNvSpPr txBox="1"/>
          <p:nvPr/>
        </p:nvSpPr>
        <p:spPr>
          <a:xfrm>
            <a:off x="6802441" y="4775501"/>
            <a:ext cx="3401564" cy="754694"/>
          </a:xfrm>
          <a:prstGeom prst="rect">
            <a:avLst/>
          </a:prstGeom>
          <a:noFill/>
        </p:spPr>
        <p:txBody>
          <a:bodyPr wrap="square" rtlCol="0">
            <a:spAutoFit/>
          </a:bodyPr>
          <a:lstStyle/>
          <a:p>
            <a:pPr>
              <a:lnSpc>
                <a:spcPts val="1800"/>
              </a:lnSpc>
            </a:pPr>
            <a:r>
              <a:rPr lang="en-US" sz="900" dirty="0">
                <a:latin typeface="Raleway" panose="020B0503030101060003" pitchFamily="34" charset="0"/>
              </a:rPr>
              <a:t>If you need help with the product, please contact the shop owner by visiting their shop profile and sending to be them a message. For anything else.</a:t>
            </a:r>
          </a:p>
        </p:txBody>
      </p:sp>
    </p:spTree>
    <p:extLst>
      <p:ext uri="{BB962C8B-B14F-4D97-AF65-F5344CB8AC3E}">
        <p14:creationId xmlns:p14="http://schemas.microsoft.com/office/powerpoint/2010/main" val="114359645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0" name="Group 69">
            <a:extLst>
              <a:ext uri="{FF2B5EF4-FFF2-40B4-BE49-F238E27FC236}">
                <a16:creationId xmlns:a16="http://schemas.microsoft.com/office/drawing/2014/main" id="{4EF5E742-9132-4636-AD83-F6C010CE8707}"/>
              </a:ext>
            </a:extLst>
          </p:cNvPr>
          <p:cNvGrpSpPr/>
          <p:nvPr/>
        </p:nvGrpSpPr>
        <p:grpSpPr>
          <a:xfrm>
            <a:off x="3658626" y="1866375"/>
            <a:ext cx="790697" cy="3238799"/>
            <a:chOff x="3658626" y="1848791"/>
            <a:chExt cx="790697" cy="3238799"/>
          </a:xfrm>
        </p:grpSpPr>
        <p:sp>
          <p:nvSpPr>
            <p:cNvPr id="69" name="Freeform 8">
              <a:extLst>
                <a:ext uri="{FF2B5EF4-FFF2-40B4-BE49-F238E27FC236}">
                  <a16:creationId xmlns:a16="http://schemas.microsoft.com/office/drawing/2014/main" id="{3FA94DC6-0AA5-4963-BB94-354DBA5E2DDF}"/>
                </a:ext>
              </a:extLst>
            </p:cNvPr>
            <p:cNvSpPr>
              <a:spLocks/>
            </p:cNvSpPr>
            <p:nvPr/>
          </p:nvSpPr>
          <p:spPr bwMode="auto">
            <a:xfrm>
              <a:off x="3777323" y="2004262"/>
              <a:ext cx="468312" cy="2977313"/>
            </a:xfrm>
            <a:custGeom>
              <a:avLst/>
              <a:gdLst>
                <a:gd name="T0" fmla="*/ 200 w 200"/>
                <a:gd name="T1" fmla="*/ 0 h 1244"/>
                <a:gd name="T2" fmla="*/ 0 w 200"/>
                <a:gd name="T3" fmla="*/ 622 h 1244"/>
                <a:gd name="T4" fmla="*/ 200 w 200"/>
                <a:gd name="T5" fmla="*/ 1244 h 1244"/>
              </a:gdLst>
              <a:ahLst/>
              <a:cxnLst>
                <a:cxn ang="0">
                  <a:pos x="T0" y="T1"/>
                </a:cxn>
                <a:cxn ang="0">
                  <a:pos x="T2" y="T3"/>
                </a:cxn>
                <a:cxn ang="0">
                  <a:pos x="T4" y="T5"/>
                </a:cxn>
              </a:cxnLst>
              <a:rect l="0" t="0" r="r" b="b"/>
              <a:pathLst>
                <a:path w="200" h="1244">
                  <a:moveTo>
                    <a:pt x="200" y="0"/>
                  </a:moveTo>
                  <a:cubicBezTo>
                    <a:pt x="74" y="175"/>
                    <a:pt x="0" y="390"/>
                    <a:pt x="0" y="622"/>
                  </a:cubicBezTo>
                  <a:cubicBezTo>
                    <a:pt x="0" y="854"/>
                    <a:pt x="74" y="1069"/>
                    <a:pt x="200" y="1244"/>
                  </a:cubicBezTo>
                </a:path>
              </a:pathLst>
            </a:custGeom>
            <a:noFill/>
            <a:ln w="19050" cap="flat">
              <a:solidFill>
                <a:schemeClr val="bg1">
                  <a:lumMod val="7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48" name="Oval 47">
              <a:extLst>
                <a:ext uri="{FF2B5EF4-FFF2-40B4-BE49-F238E27FC236}">
                  <a16:creationId xmlns:a16="http://schemas.microsoft.com/office/drawing/2014/main" id="{EE6AC3FD-053C-45A7-800C-2C9B8674DBC7}"/>
                </a:ext>
              </a:extLst>
            </p:cNvPr>
            <p:cNvSpPr/>
            <p:nvPr/>
          </p:nvSpPr>
          <p:spPr>
            <a:xfrm>
              <a:off x="4211930" y="1848791"/>
              <a:ext cx="237393" cy="237393"/>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9" name="Oval 48">
              <a:extLst>
                <a:ext uri="{FF2B5EF4-FFF2-40B4-BE49-F238E27FC236}">
                  <a16:creationId xmlns:a16="http://schemas.microsoft.com/office/drawing/2014/main" id="{65ACD460-DE4A-4DDE-A386-E7AA9E68CF8D}"/>
                </a:ext>
              </a:extLst>
            </p:cNvPr>
            <p:cNvSpPr/>
            <p:nvPr/>
          </p:nvSpPr>
          <p:spPr>
            <a:xfrm>
              <a:off x="4169187" y="4850197"/>
              <a:ext cx="237393" cy="237393"/>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 name="Oval 49">
              <a:extLst>
                <a:ext uri="{FF2B5EF4-FFF2-40B4-BE49-F238E27FC236}">
                  <a16:creationId xmlns:a16="http://schemas.microsoft.com/office/drawing/2014/main" id="{6806D0E8-A6A9-4520-A04C-422C392D2597}"/>
                </a:ext>
              </a:extLst>
            </p:cNvPr>
            <p:cNvSpPr/>
            <p:nvPr/>
          </p:nvSpPr>
          <p:spPr>
            <a:xfrm>
              <a:off x="3658626" y="3374222"/>
              <a:ext cx="237393" cy="23739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8" name="Group 7">
            <a:extLst>
              <a:ext uri="{FF2B5EF4-FFF2-40B4-BE49-F238E27FC236}">
                <a16:creationId xmlns:a16="http://schemas.microsoft.com/office/drawing/2014/main" id="{4EE38BCC-F6D9-4DD0-AB0F-AE25A3FBDD45}"/>
              </a:ext>
            </a:extLst>
          </p:cNvPr>
          <p:cNvGrpSpPr/>
          <p:nvPr/>
        </p:nvGrpSpPr>
        <p:grpSpPr>
          <a:xfrm>
            <a:off x="1149758" y="931533"/>
            <a:ext cx="2591939" cy="1072730"/>
            <a:chOff x="884686" y="855199"/>
            <a:chExt cx="2591939" cy="1072730"/>
          </a:xfrm>
        </p:grpSpPr>
        <p:sp>
          <p:nvSpPr>
            <p:cNvPr id="51" name="TextBox 50">
              <a:extLst>
                <a:ext uri="{FF2B5EF4-FFF2-40B4-BE49-F238E27FC236}">
                  <a16:creationId xmlns:a16="http://schemas.microsoft.com/office/drawing/2014/main" id="{F3466BC8-59E7-401E-9F8D-C521BB7A3EE4}"/>
                </a:ext>
              </a:extLst>
            </p:cNvPr>
            <p:cNvSpPr txBox="1"/>
            <p:nvPr/>
          </p:nvSpPr>
          <p:spPr>
            <a:xfrm>
              <a:off x="1568506" y="855199"/>
              <a:ext cx="1908119" cy="318036"/>
            </a:xfrm>
            <a:prstGeom prst="rect">
              <a:avLst/>
            </a:prstGeom>
            <a:noFill/>
          </p:spPr>
          <p:txBody>
            <a:bodyPr wrap="square" numCol="1" spcCol="457200" rtlCol="0">
              <a:spAutoFit/>
            </a:bodyPr>
            <a:lstStyle/>
            <a:p>
              <a:pPr algn="r">
                <a:lnSpc>
                  <a:spcPts val="1900"/>
                </a:lnSpc>
              </a:pPr>
              <a:r>
                <a:rPr lang="en-US" sz="1400" dirty="0">
                  <a:solidFill>
                    <a:schemeClr val="bg1">
                      <a:lumMod val="50000"/>
                    </a:schemeClr>
                  </a:solidFill>
                  <a:latin typeface="Raleway" panose="020B0503030101060003" pitchFamily="34" charset="0"/>
                  <a:ea typeface="Montserrat" charset="0"/>
                  <a:cs typeface="Montserrat" charset="0"/>
                </a:rPr>
                <a:t>Your Best </a:t>
              </a:r>
              <a:r>
                <a:rPr lang="en-US" sz="1400" dirty="0" err="1">
                  <a:solidFill>
                    <a:schemeClr val="bg1">
                      <a:lumMod val="50000"/>
                    </a:schemeClr>
                  </a:solidFill>
                  <a:latin typeface="Raleway" panose="020B0503030101060003" pitchFamily="34" charset="0"/>
                  <a:ea typeface="Montserrat" charset="0"/>
                  <a:cs typeface="Montserrat" charset="0"/>
                </a:rPr>
                <a:t>Titile</a:t>
              </a:r>
              <a:r>
                <a:rPr lang="en-US" sz="1400" dirty="0">
                  <a:solidFill>
                    <a:schemeClr val="bg1">
                      <a:lumMod val="50000"/>
                    </a:schemeClr>
                  </a:solidFill>
                  <a:latin typeface="Raleway" panose="020B0503030101060003" pitchFamily="34" charset="0"/>
                  <a:ea typeface="Montserrat" charset="0"/>
                  <a:cs typeface="Montserrat" charset="0"/>
                </a:rPr>
                <a:t> Here</a:t>
              </a:r>
            </a:p>
          </p:txBody>
        </p:sp>
        <p:sp>
          <p:nvSpPr>
            <p:cNvPr id="52" name="TextBox 51">
              <a:extLst>
                <a:ext uri="{FF2B5EF4-FFF2-40B4-BE49-F238E27FC236}">
                  <a16:creationId xmlns:a16="http://schemas.microsoft.com/office/drawing/2014/main" id="{A34D9BD5-F601-41D1-AB60-F4D4020E1BF1}"/>
                </a:ext>
              </a:extLst>
            </p:cNvPr>
            <p:cNvSpPr txBox="1"/>
            <p:nvPr/>
          </p:nvSpPr>
          <p:spPr>
            <a:xfrm>
              <a:off x="884686" y="1173235"/>
              <a:ext cx="2591939" cy="754694"/>
            </a:xfrm>
            <a:prstGeom prst="rect">
              <a:avLst/>
            </a:prstGeom>
            <a:noFill/>
          </p:spPr>
          <p:txBody>
            <a:bodyPr wrap="square" rtlCol="0">
              <a:spAutoFit/>
            </a:bodyPr>
            <a:lstStyle/>
            <a:p>
              <a:pPr algn="r">
                <a:lnSpc>
                  <a:spcPts val="1800"/>
                </a:lnSpc>
              </a:pPr>
              <a:r>
                <a:rPr lang="en-US" sz="900" dirty="0">
                  <a:solidFill>
                    <a:schemeClr val="bg1">
                      <a:lumMod val="50000"/>
                    </a:schemeClr>
                  </a:solidFill>
                  <a:latin typeface="Raleway" panose="020B0503030101060003" pitchFamily="34" charset="0"/>
                </a:rPr>
                <a:t>If you need help with the product, please contact the shop owner by visiting their shop profile and sending to be them</a:t>
              </a:r>
            </a:p>
          </p:txBody>
        </p:sp>
      </p:grpSp>
      <p:grpSp>
        <p:nvGrpSpPr>
          <p:cNvPr id="53" name="Group 52">
            <a:extLst>
              <a:ext uri="{FF2B5EF4-FFF2-40B4-BE49-F238E27FC236}">
                <a16:creationId xmlns:a16="http://schemas.microsoft.com/office/drawing/2014/main" id="{89806D93-8D15-416E-B0FC-665052DEC8FC}"/>
              </a:ext>
            </a:extLst>
          </p:cNvPr>
          <p:cNvGrpSpPr/>
          <p:nvPr/>
        </p:nvGrpSpPr>
        <p:grpSpPr>
          <a:xfrm>
            <a:off x="1149758" y="4782911"/>
            <a:ext cx="2591939" cy="1072730"/>
            <a:chOff x="884686" y="855199"/>
            <a:chExt cx="2591939" cy="1072730"/>
          </a:xfrm>
        </p:grpSpPr>
        <p:sp>
          <p:nvSpPr>
            <p:cNvPr id="54" name="TextBox 53">
              <a:extLst>
                <a:ext uri="{FF2B5EF4-FFF2-40B4-BE49-F238E27FC236}">
                  <a16:creationId xmlns:a16="http://schemas.microsoft.com/office/drawing/2014/main" id="{F063389F-FFE0-43D8-9CBB-1D979847C0DF}"/>
                </a:ext>
              </a:extLst>
            </p:cNvPr>
            <p:cNvSpPr txBox="1"/>
            <p:nvPr/>
          </p:nvSpPr>
          <p:spPr>
            <a:xfrm>
              <a:off x="1568506" y="855199"/>
              <a:ext cx="1908119" cy="318036"/>
            </a:xfrm>
            <a:prstGeom prst="rect">
              <a:avLst/>
            </a:prstGeom>
            <a:noFill/>
          </p:spPr>
          <p:txBody>
            <a:bodyPr wrap="square" numCol="1" spcCol="457200" rtlCol="0">
              <a:spAutoFit/>
            </a:bodyPr>
            <a:lstStyle/>
            <a:p>
              <a:pPr algn="r">
                <a:lnSpc>
                  <a:spcPts val="1900"/>
                </a:lnSpc>
              </a:pPr>
              <a:r>
                <a:rPr lang="en-US" sz="1400" dirty="0">
                  <a:solidFill>
                    <a:schemeClr val="bg1">
                      <a:lumMod val="50000"/>
                    </a:schemeClr>
                  </a:solidFill>
                  <a:latin typeface="Raleway" panose="020B0503030101060003" pitchFamily="34" charset="0"/>
                  <a:ea typeface="Montserrat" charset="0"/>
                  <a:cs typeface="Montserrat" charset="0"/>
                </a:rPr>
                <a:t>Your Best </a:t>
              </a:r>
              <a:r>
                <a:rPr lang="en-US" sz="1400" dirty="0" err="1">
                  <a:solidFill>
                    <a:schemeClr val="bg1">
                      <a:lumMod val="50000"/>
                    </a:schemeClr>
                  </a:solidFill>
                  <a:latin typeface="Raleway" panose="020B0503030101060003" pitchFamily="34" charset="0"/>
                  <a:ea typeface="Montserrat" charset="0"/>
                  <a:cs typeface="Montserrat" charset="0"/>
                </a:rPr>
                <a:t>Titile</a:t>
              </a:r>
              <a:r>
                <a:rPr lang="en-US" sz="1400" dirty="0">
                  <a:solidFill>
                    <a:schemeClr val="bg1">
                      <a:lumMod val="50000"/>
                    </a:schemeClr>
                  </a:solidFill>
                  <a:latin typeface="Raleway" panose="020B0503030101060003" pitchFamily="34" charset="0"/>
                  <a:ea typeface="Montserrat" charset="0"/>
                  <a:cs typeface="Montserrat" charset="0"/>
                </a:rPr>
                <a:t> Here</a:t>
              </a:r>
            </a:p>
          </p:txBody>
        </p:sp>
        <p:sp>
          <p:nvSpPr>
            <p:cNvPr id="55" name="TextBox 54">
              <a:extLst>
                <a:ext uri="{FF2B5EF4-FFF2-40B4-BE49-F238E27FC236}">
                  <a16:creationId xmlns:a16="http://schemas.microsoft.com/office/drawing/2014/main" id="{9FC0DC23-F58E-47D7-A747-9D09B7B38CF8}"/>
                </a:ext>
              </a:extLst>
            </p:cNvPr>
            <p:cNvSpPr txBox="1"/>
            <p:nvPr/>
          </p:nvSpPr>
          <p:spPr>
            <a:xfrm>
              <a:off x="884686" y="1173235"/>
              <a:ext cx="2591939" cy="754694"/>
            </a:xfrm>
            <a:prstGeom prst="rect">
              <a:avLst/>
            </a:prstGeom>
            <a:noFill/>
          </p:spPr>
          <p:txBody>
            <a:bodyPr wrap="square" rtlCol="0">
              <a:spAutoFit/>
            </a:bodyPr>
            <a:lstStyle/>
            <a:p>
              <a:pPr algn="r">
                <a:lnSpc>
                  <a:spcPts val="1800"/>
                </a:lnSpc>
              </a:pPr>
              <a:r>
                <a:rPr lang="en-US" sz="900" dirty="0">
                  <a:solidFill>
                    <a:schemeClr val="bg1">
                      <a:lumMod val="50000"/>
                    </a:schemeClr>
                  </a:solidFill>
                  <a:latin typeface="Raleway" panose="020B0503030101060003" pitchFamily="34" charset="0"/>
                </a:rPr>
                <a:t>If you need help with the product, please contact the shop owner by visiting their shop profile and sending to be them</a:t>
              </a:r>
            </a:p>
          </p:txBody>
        </p:sp>
      </p:grpSp>
      <p:grpSp>
        <p:nvGrpSpPr>
          <p:cNvPr id="56" name="Group 55">
            <a:extLst>
              <a:ext uri="{FF2B5EF4-FFF2-40B4-BE49-F238E27FC236}">
                <a16:creationId xmlns:a16="http://schemas.microsoft.com/office/drawing/2014/main" id="{16675529-9810-481B-88D9-8F59413631A6}"/>
              </a:ext>
            </a:extLst>
          </p:cNvPr>
          <p:cNvGrpSpPr/>
          <p:nvPr/>
        </p:nvGrpSpPr>
        <p:grpSpPr>
          <a:xfrm>
            <a:off x="726790" y="2915391"/>
            <a:ext cx="2591939" cy="1072730"/>
            <a:chOff x="884686" y="855199"/>
            <a:chExt cx="2591939" cy="1072730"/>
          </a:xfrm>
        </p:grpSpPr>
        <p:sp>
          <p:nvSpPr>
            <p:cNvPr id="57" name="TextBox 56">
              <a:extLst>
                <a:ext uri="{FF2B5EF4-FFF2-40B4-BE49-F238E27FC236}">
                  <a16:creationId xmlns:a16="http://schemas.microsoft.com/office/drawing/2014/main" id="{EF28AAF9-53EE-4C10-9BD1-E9E625F47159}"/>
                </a:ext>
              </a:extLst>
            </p:cNvPr>
            <p:cNvSpPr txBox="1"/>
            <p:nvPr/>
          </p:nvSpPr>
          <p:spPr>
            <a:xfrm>
              <a:off x="1568506" y="855199"/>
              <a:ext cx="1908119" cy="318036"/>
            </a:xfrm>
            <a:prstGeom prst="rect">
              <a:avLst/>
            </a:prstGeom>
            <a:noFill/>
          </p:spPr>
          <p:txBody>
            <a:bodyPr wrap="square" numCol="1" spcCol="457200" rtlCol="0">
              <a:spAutoFit/>
            </a:bodyPr>
            <a:lstStyle/>
            <a:p>
              <a:pPr algn="r">
                <a:lnSpc>
                  <a:spcPts val="1900"/>
                </a:lnSpc>
              </a:pPr>
              <a:r>
                <a:rPr lang="en-US" sz="1400" dirty="0">
                  <a:solidFill>
                    <a:schemeClr val="bg1">
                      <a:lumMod val="50000"/>
                    </a:schemeClr>
                  </a:solidFill>
                  <a:latin typeface="Raleway" panose="020B0503030101060003" pitchFamily="34" charset="0"/>
                  <a:ea typeface="Montserrat" charset="0"/>
                  <a:cs typeface="Montserrat" charset="0"/>
                </a:rPr>
                <a:t>Your Best </a:t>
              </a:r>
              <a:r>
                <a:rPr lang="en-US" sz="1400" dirty="0" err="1">
                  <a:solidFill>
                    <a:schemeClr val="bg1">
                      <a:lumMod val="50000"/>
                    </a:schemeClr>
                  </a:solidFill>
                  <a:latin typeface="Raleway" panose="020B0503030101060003" pitchFamily="34" charset="0"/>
                  <a:ea typeface="Montserrat" charset="0"/>
                  <a:cs typeface="Montserrat" charset="0"/>
                </a:rPr>
                <a:t>Titile</a:t>
              </a:r>
              <a:r>
                <a:rPr lang="en-US" sz="1400" dirty="0">
                  <a:solidFill>
                    <a:schemeClr val="bg1">
                      <a:lumMod val="50000"/>
                    </a:schemeClr>
                  </a:solidFill>
                  <a:latin typeface="Raleway" panose="020B0503030101060003" pitchFamily="34" charset="0"/>
                  <a:ea typeface="Montserrat" charset="0"/>
                  <a:cs typeface="Montserrat" charset="0"/>
                </a:rPr>
                <a:t> Here</a:t>
              </a:r>
            </a:p>
          </p:txBody>
        </p:sp>
        <p:sp>
          <p:nvSpPr>
            <p:cNvPr id="58" name="TextBox 57">
              <a:extLst>
                <a:ext uri="{FF2B5EF4-FFF2-40B4-BE49-F238E27FC236}">
                  <a16:creationId xmlns:a16="http://schemas.microsoft.com/office/drawing/2014/main" id="{8A3A3A8C-AD53-4E23-8FD5-3966FF8C961B}"/>
                </a:ext>
              </a:extLst>
            </p:cNvPr>
            <p:cNvSpPr txBox="1"/>
            <p:nvPr/>
          </p:nvSpPr>
          <p:spPr>
            <a:xfrm>
              <a:off x="884686" y="1173235"/>
              <a:ext cx="2591939" cy="754694"/>
            </a:xfrm>
            <a:prstGeom prst="rect">
              <a:avLst/>
            </a:prstGeom>
            <a:noFill/>
          </p:spPr>
          <p:txBody>
            <a:bodyPr wrap="square" rtlCol="0">
              <a:spAutoFit/>
            </a:bodyPr>
            <a:lstStyle/>
            <a:p>
              <a:pPr algn="r">
                <a:lnSpc>
                  <a:spcPts val="1800"/>
                </a:lnSpc>
              </a:pPr>
              <a:r>
                <a:rPr lang="en-US" sz="900" dirty="0">
                  <a:solidFill>
                    <a:schemeClr val="bg1">
                      <a:lumMod val="50000"/>
                    </a:schemeClr>
                  </a:solidFill>
                  <a:latin typeface="Raleway" panose="020B0503030101060003" pitchFamily="34" charset="0"/>
                </a:rPr>
                <a:t>If you need help with the product, please contact the shop owner by visiting their shop profile and sending to be them</a:t>
              </a:r>
            </a:p>
          </p:txBody>
        </p:sp>
      </p:grpSp>
      <p:sp>
        <p:nvSpPr>
          <p:cNvPr id="60" name="TextBox 59">
            <a:extLst>
              <a:ext uri="{FF2B5EF4-FFF2-40B4-BE49-F238E27FC236}">
                <a16:creationId xmlns:a16="http://schemas.microsoft.com/office/drawing/2014/main" id="{5D6DEC36-3D5F-42E1-93C0-54EE1E28255E}"/>
              </a:ext>
            </a:extLst>
          </p:cNvPr>
          <p:cNvSpPr txBox="1"/>
          <p:nvPr/>
        </p:nvSpPr>
        <p:spPr>
          <a:xfrm>
            <a:off x="8320453" y="931533"/>
            <a:ext cx="1908119" cy="318036"/>
          </a:xfrm>
          <a:prstGeom prst="rect">
            <a:avLst/>
          </a:prstGeom>
          <a:noFill/>
        </p:spPr>
        <p:txBody>
          <a:bodyPr wrap="square" numCol="1" spcCol="457200" rtlCol="0">
            <a:spAutoFit/>
          </a:bodyPr>
          <a:lstStyle/>
          <a:p>
            <a:pPr>
              <a:lnSpc>
                <a:spcPts val="1900"/>
              </a:lnSpc>
            </a:pPr>
            <a:r>
              <a:rPr lang="en-US" sz="1400" dirty="0">
                <a:solidFill>
                  <a:schemeClr val="bg1">
                    <a:lumMod val="50000"/>
                  </a:schemeClr>
                </a:solidFill>
                <a:latin typeface="Raleway" panose="020B0503030101060003" pitchFamily="34" charset="0"/>
                <a:ea typeface="Montserrat" charset="0"/>
                <a:cs typeface="Montserrat" charset="0"/>
              </a:rPr>
              <a:t>Your Best </a:t>
            </a:r>
            <a:r>
              <a:rPr lang="en-US" sz="1400" dirty="0" err="1">
                <a:solidFill>
                  <a:schemeClr val="bg1">
                    <a:lumMod val="50000"/>
                  </a:schemeClr>
                </a:solidFill>
                <a:latin typeface="Raleway" panose="020B0503030101060003" pitchFamily="34" charset="0"/>
                <a:ea typeface="Montserrat" charset="0"/>
                <a:cs typeface="Montserrat" charset="0"/>
              </a:rPr>
              <a:t>Titile</a:t>
            </a:r>
            <a:r>
              <a:rPr lang="en-US" sz="1400" dirty="0">
                <a:solidFill>
                  <a:schemeClr val="bg1">
                    <a:lumMod val="50000"/>
                  </a:schemeClr>
                </a:solidFill>
                <a:latin typeface="Raleway" panose="020B0503030101060003" pitchFamily="34" charset="0"/>
                <a:ea typeface="Montserrat" charset="0"/>
                <a:cs typeface="Montserrat" charset="0"/>
              </a:rPr>
              <a:t> Here</a:t>
            </a:r>
          </a:p>
        </p:txBody>
      </p:sp>
      <p:sp>
        <p:nvSpPr>
          <p:cNvPr id="61" name="TextBox 60">
            <a:extLst>
              <a:ext uri="{FF2B5EF4-FFF2-40B4-BE49-F238E27FC236}">
                <a16:creationId xmlns:a16="http://schemas.microsoft.com/office/drawing/2014/main" id="{2BAAEF97-6B30-47DE-A77F-BA20288566EF}"/>
              </a:ext>
            </a:extLst>
          </p:cNvPr>
          <p:cNvSpPr txBox="1"/>
          <p:nvPr/>
        </p:nvSpPr>
        <p:spPr>
          <a:xfrm>
            <a:off x="8320453" y="1249569"/>
            <a:ext cx="2591939" cy="754694"/>
          </a:xfrm>
          <a:prstGeom prst="rect">
            <a:avLst/>
          </a:prstGeom>
          <a:noFill/>
        </p:spPr>
        <p:txBody>
          <a:bodyPr wrap="square" rtlCol="0">
            <a:spAutoFit/>
          </a:bodyPr>
          <a:lstStyle/>
          <a:p>
            <a:pPr>
              <a:lnSpc>
                <a:spcPts val="1800"/>
              </a:lnSpc>
            </a:pPr>
            <a:r>
              <a:rPr lang="en-US" sz="900" dirty="0">
                <a:solidFill>
                  <a:schemeClr val="bg1">
                    <a:lumMod val="50000"/>
                  </a:schemeClr>
                </a:solidFill>
                <a:latin typeface="Raleway" panose="020B0503030101060003" pitchFamily="34" charset="0"/>
              </a:rPr>
              <a:t>If you need help with the product, please contact the shop owner by visiting their shop profile and sending to be them</a:t>
            </a:r>
          </a:p>
        </p:txBody>
      </p:sp>
      <p:sp>
        <p:nvSpPr>
          <p:cNvPr id="63" name="TextBox 62">
            <a:extLst>
              <a:ext uri="{FF2B5EF4-FFF2-40B4-BE49-F238E27FC236}">
                <a16:creationId xmlns:a16="http://schemas.microsoft.com/office/drawing/2014/main" id="{5B5D0729-E195-42F0-92BF-FDEE5B167AC1}"/>
              </a:ext>
            </a:extLst>
          </p:cNvPr>
          <p:cNvSpPr txBox="1"/>
          <p:nvPr/>
        </p:nvSpPr>
        <p:spPr>
          <a:xfrm>
            <a:off x="8320453" y="4782911"/>
            <a:ext cx="1908119" cy="318036"/>
          </a:xfrm>
          <a:prstGeom prst="rect">
            <a:avLst/>
          </a:prstGeom>
          <a:noFill/>
        </p:spPr>
        <p:txBody>
          <a:bodyPr wrap="square" numCol="1" spcCol="457200" rtlCol="0">
            <a:spAutoFit/>
          </a:bodyPr>
          <a:lstStyle/>
          <a:p>
            <a:pPr>
              <a:lnSpc>
                <a:spcPts val="1900"/>
              </a:lnSpc>
            </a:pPr>
            <a:r>
              <a:rPr lang="en-US" sz="1400" dirty="0">
                <a:solidFill>
                  <a:schemeClr val="bg1">
                    <a:lumMod val="50000"/>
                  </a:schemeClr>
                </a:solidFill>
                <a:latin typeface="Raleway" panose="020B0503030101060003" pitchFamily="34" charset="0"/>
                <a:ea typeface="Montserrat" charset="0"/>
                <a:cs typeface="Montserrat" charset="0"/>
              </a:rPr>
              <a:t>Your Best </a:t>
            </a:r>
            <a:r>
              <a:rPr lang="en-US" sz="1400" dirty="0" err="1">
                <a:solidFill>
                  <a:schemeClr val="bg1">
                    <a:lumMod val="50000"/>
                  </a:schemeClr>
                </a:solidFill>
                <a:latin typeface="Raleway" panose="020B0503030101060003" pitchFamily="34" charset="0"/>
                <a:ea typeface="Montserrat" charset="0"/>
                <a:cs typeface="Montserrat" charset="0"/>
              </a:rPr>
              <a:t>Titile</a:t>
            </a:r>
            <a:r>
              <a:rPr lang="en-US" sz="1400" dirty="0">
                <a:solidFill>
                  <a:schemeClr val="bg1">
                    <a:lumMod val="50000"/>
                  </a:schemeClr>
                </a:solidFill>
                <a:latin typeface="Raleway" panose="020B0503030101060003" pitchFamily="34" charset="0"/>
                <a:ea typeface="Montserrat" charset="0"/>
                <a:cs typeface="Montserrat" charset="0"/>
              </a:rPr>
              <a:t> Here</a:t>
            </a:r>
          </a:p>
        </p:txBody>
      </p:sp>
      <p:sp>
        <p:nvSpPr>
          <p:cNvPr id="64" name="TextBox 63">
            <a:extLst>
              <a:ext uri="{FF2B5EF4-FFF2-40B4-BE49-F238E27FC236}">
                <a16:creationId xmlns:a16="http://schemas.microsoft.com/office/drawing/2014/main" id="{069341BD-C123-47D1-8372-53EB42A40FF1}"/>
              </a:ext>
            </a:extLst>
          </p:cNvPr>
          <p:cNvSpPr txBox="1"/>
          <p:nvPr/>
        </p:nvSpPr>
        <p:spPr>
          <a:xfrm>
            <a:off x="8320453" y="5100947"/>
            <a:ext cx="2591939" cy="754694"/>
          </a:xfrm>
          <a:prstGeom prst="rect">
            <a:avLst/>
          </a:prstGeom>
          <a:noFill/>
        </p:spPr>
        <p:txBody>
          <a:bodyPr wrap="square" rtlCol="0">
            <a:spAutoFit/>
          </a:bodyPr>
          <a:lstStyle/>
          <a:p>
            <a:pPr>
              <a:lnSpc>
                <a:spcPts val="1800"/>
              </a:lnSpc>
            </a:pPr>
            <a:r>
              <a:rPr lang="en-US" sz="900" dirty="0">
                <a:solidFill>
                  <a:schemeClr val="bg1">
                    <a:lumMod val="50000"/>
                  </a:schemeClr>
                </a:solidFill>
                <a:latin typeface="Raleway" panose="020B0503030101060003" pitchFamily="34" charset="0"/>
              </a:rPr>
              <a:t>If you need help with the product, please contact the shop owner by visiting their shop profile and sending to be them</a:t>
            </a:r>
          </a:p>
        </p:txBody>
      </p:sp>
      <p:sp>
        <p:nvSpPr>
          <p:cNvPr id="66" name="TextBox 65">
            <a:extLst>
              <a:ext uri="{FF2B5EF4-FFF2-40B4-BE49-F238E27FC236}">
                <a16:creationId xmlns:a16="http://schemas.microsoft.com/office/drawing/2014/main" id="{96F51B25-7C19-4B4B-8888-019D2A82EDF5}"/>
              </a:ext>
            </a:extLst>
          </p:cNvPr>
          <p:cNvSpPr txBox="1"/>
          <p:nvPr/>
        </p:nvSpPr>
        <p:spPr>
          <a:xfrm>
            <a:off x="8873271" y="2915391"/>
            <a:ext cx="1908119" cy="318036"/>
          </a:xfrm>
          <a:prstGeom prst="rect">
            <a:avLst/>
          </a:prstGeom>
          <a:noFill/>
        </p:spPr>
        <p:txBody>
          <a:bodyPr wrap="square" numCol="1" spcCol="457200" rtlCol="0">
            <a:spAutoFit/>
          </a:bodyPr>
          <a:lstStyle/>
          <a:p>
            <a:pPr>
              <a:lnSpc>
                <a:spcPts val="1900"/>
              </a:lnSpc>
            </a:pPr>
            <a:r>
              <a:rPr lang="en-US" sz="1400" dirty="0">
                <a:solidFill>
                  <a:schemeClr val="bg1">
                    <a:lumMod val="50000"/>
                  </a:schemeClr>
                </a:solidFill>
                <a:latin typeface="Raleway" panose="020B0503030101060003" pitchFamily="34" charset="0"/>
                <a:ea typeface="Montserrat" charset="0"/>
                <a:cs typeface="Montserrat" charset="0"/>
              </a:rPr>
              <a:t>Your Best </a:t>
            </a:r>
            <a:r>
              <a:rPr lang="en-US" sz="1400" dirty="0" err="1">
                <a:solidFill>
                  <a:schemeClr val="bg1">
                    <a:lumMod val="50000"/>
                  </a:schemeClr>
                </a:solidFill>
                <a:latin typeface="Raleway" panose="020B0503030101060003" pitchFamily="34" charset="0"/>
                <a:ea typeface="Montserrat" charset="0"/>
                <a:cs typeface="Montserrat" charset="0"/>
              </a:rPr>
              <a:t>Titile</a:t>
            </a:r>
            <a:r>
              <a:rPr lang="en-US" sz="1400" dirty="0">
                <a:solidFill>
                  <a:schemeClr val="bg1">
                    <a:lumMod val="50000"/>
                  </a:schemeClr>
                </a:solidFill>
                <a:latin typeface="Raleway" panose="020B0503030101060003" pitchFamily="34" charset="0"/>
                <a:ea typeface="Montserrat" charset="0"/>
                <a:cs typeface="Montserrat" charset="0"/>
              </a:rPr>
              <a:t> Here</a:t>
            </a:r>
          </a:p>
        </p:txBody>
      </p:sp>
      <p:sp>
        <p:nvSpPr>
          <p:cNvPr id="67" name="TextBox 66">
            <a:extLst>
              <a:ext uri="{FF2B5EF4-FFF2-40B4-BE49-F238E27FC236}">
                <a16:creationId xmlns:a16="http://schemas.microsoft.com/office/drawing/2014/main" id="{EFD9F796-D57D-44DF-8663-CB4E75EA8142}"/>
              </a:ext>
            </a:extLst>
          </p:cNvPr>
          <p:cNvSpPr txBox="1"/>
          <p:nvPr/>
        </p:nvSpPr>
        <p:spPr>
          <a:xfrm>
            <a:off x="8873271" y="3233427"/>
            <a:ext cx="2591939" cy="754694"/>
          </a:xfrm>
          <a:prstGeom prst="rect">
            <a:avLst/>
          </a:prstGeom>
          <a:noFill/>
        </p:spPr>
        <p:txBody>
          <a:bodyPr wrap="square" rtlCol="0">
            <a:spAutoFit/>
          </a:bodyPr>
          <a:lstStyle/>
          <a:p>
            <a:pPr>
              <a:lnSpc>
                <a:spcPts val="1800"/>
              </a:lnSpc>
            </a:pPr>
            <a:r>
              <a:rPr lang="en-US" sz="900" dirty="0">
                <a:solidFill>
                  <a:schemeClr val="bg1">
                    <a:lumMod val="50000"/>
                  </a:schemeClr>
                </a:solidFill>
                <a:latin typeface="Raleway" panose="020B0503030101060003" pitchFamily="34" charset="0"/>
              </a:rPr>
              <a:t>If you need help with the product, please contact the shop owner by visiting their shop profile and sending to be them</a:t>
            </a:r>
          </a:p>
        </p:txBody>
      </p:sp>
      <p:grpSp>
        <p:nvGrpSpPr>
          <p:cNvPr id="76" name="Group 75">
            <a:extLst>
              <a:ext uri="{FF2B5EF4-FFF2-40B4-BE49-F238E27FC236}">
                <a16:creationId xmlns:a16="http://schemas.microsoft.com/office/drawing/2014/main" id="{6DC5A529-DF73-44D0-BFA9-B51D174FCB14}"/>
              </a:ext>
            </a:extLst>
          </p:cNvPr>
          <p:cNvGrpSpPr/>
          <p:nvPr/>
        </p:nvGrpSpPr>
        <p:grpSpPr>
          <a:xfrm rot="10800000">
            <a:off x="7767576" y="1866375"/>
            <a:ext cx="790697" cy="3238799"/>
            <a:chOff x="3658626" y="1848791"/>
            <a:chExt cx="790697" cy="3238799"/>
          </a:xfrm>
        </p:grpSpPr>
        <p:sp>
          <p:nvSpPr>
            <p:cNvPr id="77" name="Freeform 8">
              <a:extLst>
                <a:ext uri="{FF2B5EF4-FFF2-40B4-BE49-F238E27FC236}">
                  <a16:creationId xmlns:a16="http://schemas.microsoft.com/office/drawing/2014/main" id="{54090149-7A84-48DE-9080-9270ECE023A4}"/>
                </a:ext>
              </a:extLst>
            </p:cNvPr>
            <p:cNvSpPr>
              <a:spLocks/>
            </p:cNvSpPr>
            <p:nvPr/>
          </p:nvSpPr>
          <p:spPr bwMode="auto">
            <a:xfrm>
              <a:off x="3777323" y="2004262"/>
              <a:ext cx="468312" cy="2977313"/>
            </a:xfrm>
            <a:custGeom>
              <a:avLst/>
              <a:gdLst>
                <a:gd name="T0" fmla="*/ 200 w 200"/>
                <a:gd name="T1" fmla="*/ 0 h 1244"/>
                <a:gd name="T2" fmla="*/ 0 w 200"/>
                <a:gd name="T3" fmla="*/ 622 h 1244"/>
                <a:gd name="T4" fmla="*/ 200 w 200"/>
                <a:gd name="T5" fmla="*/ 1244 h 1244"/>
              </a:gdLst>
              <a:ahLst/>
              <a:cxnLst>
                <a:cxn ang="0">
                  <a:pos x="T0" y="T1"/>
                </a:cxn>
                <a:cxn ang="0">
                  <a:pos x="T2" y="T3"/>
                </a:cxn>
                <a:cxn ang="0">
                  <a:pos x="T4" y="T5"/>
                </a:cxn>
              </a:cxnLst>
              <a:rect l="0" t="0" r="r" b="b"/>
              <a:pathLst>
                <a:path w="200" h="1244">
                  <a:moveTo>
                    <a:pt x="200" y="0"/>
                  </a:moveTo>
                  <a:cubicBezTo>
                    <a:pt x="74" y="175"/>
                    <a:pt x="0" y="390"/>
                    <a:pt x="0" y="622"/>
                  </a:cubicBezTo>
                  <a:cubicBezTo>
                    <a:pt x="0" y="854"/>
                    <a:pt x="74" y="1069"/>
                    <a:pt x="200" y="1244"/>
                  </a:cubicBezTo>
                </a:path>
              </a:pathLst>
            </a:custGeom>
            <a:noFill/>
            <a:ln w="19050" cap="flat">
              <a:solidFill>
                <a:schemeClr val="bg1">
                  <a:lumMod val="7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8" name="Oval 77">
              <a:extLst>
                <a:ext uri="{FF2B5EF4-FFF2-40B4-BE49-F238E27FC236}">
                  <a16:creationId xmlns:a16="http://schemas.microsoft.com/office/drawing/2014/main" id="{DEB7F202-8B35-4D1E-B469-5C5F73FAC16D}"/>
                </a:ext>
              </a:extLst>
            </p:cNvPr>
            <p:cNvSpPr/>
            <p:nvPr/>
          </p:nvSpPr>
          <p:spPr>
            <a:xfrm>
              <a:off x="4211930" y="1848791"/>
              <a:ext cx="237393" cy="237393"/>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9" name="Oval 78">
              <a:extLst>
                <a:ext uri="{FF2B5EF4-FFF2-40B4-BE49-F238E27FC236}">
                  <a16:creationId xmlns:a16="http://schemas.microsoft.com/office/drawing/2014/main" id="{08CB527B-2D68-4EBC-AD96-617EC8433AD6}"/>
                </a:ext>
              </a:extLst>
            </p:cNvPr>
            <p:cNvSpPr/>
            <p:nvPr/>
          </p:nvSpPr>
          <p:spPr>
            <a:xfrm>
              <a:off x="4169187" y="4850197"/>
              <a:ext cx="237393" cy="23739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0" name="Oval 79">
              <a:extLst>
                <a:ext uri="{FF2B5EF4-FFF2-40B4-BE49-F238E27FC236}">
                  <a16:creationId xmlns:a16="http://schemas.microsoft.com/office/drawing/2014/main" id="{D70CE560-9E10-43C2-AEC2-B3BDF6D4DCEE}"/>
                </a:ext>
              </a:extLst>
            </p:cNvPr>
            <p:cNvSpPr/>
            <p:nvPr/>
          </p:nvSpPr>
          <p:spPr>
            <a:xfrm>
              <a:off x="3658626" y="3374222"/>
              <a:ext cx="237393" cy="237393"/>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5" name="Picture Placeholder 4">
            <a:extLst>
              <a:ext uri="{FF2B5EF4-FFF2-40B4-BE49-F238E27FC236}">
                <a16:creationId xmlns:a16="http://schemas.microsoft.com/office/drawing/2014/main" id="{BC7F3862-67E6-4119-A079-A4BACF448915}"/>
              </a:ext>
            </a:extLst>
          </p:cNvPr>
          <p:cNvPicPr>
            <a:picLocks noGrp="1" noChangeAspect="1"/>
          </p:cNvPicPr>
          <p:nvPr>
            <p:ph type="pic" sz="quarter" idx="10"/>
          </p:nvPr>
        </p:nvPicPr>
        <p:blipFill rotWithShape="1">
          <a:blip r:embed="rId2"/>
          <a:srcRect t="22964" b="2017"/>
          <a:stretch/>
        </p:blipFill>
        <p:spPr>
          <a:xfrm>
            <a:off x="4029075" y="1425577"/>
            <a:ext cx="4133850" cy="4133846"/>
          </a:xfrm>
        </p:spPr>
      </p:pic>
    </p:spTree>
    <p:extLst>
      <p:ext uri="{BB962C8B-B14F-4D97-AF65-F5344CB8AC3E}">
        <p14:creationId xmlns:p14="http://schemas.microsoft.com/office/powerpoint/2010/main" val="123867966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alpha val="50000"/>
          </a:schemeClr>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8E0BF5A0-1FB2-41E3-A399-4947D618CB40}"/>
              </a:ext>
            </a:extLst>
          </p:cNvPr>
          <p:cNvSpPr/>
          <p:nvPr/>
        </p:nvSpPr>
        <p:spPr>
          <a:xfrm>
            <a:off x="0" y="0"/>
            <a:ext cx="12192000" cy="6858000"/>
          </a:xfrm>
          <a:prstGeom prst="rect">
            <a:avLst/>
          </a:prstGeom>
          <a:solidFill>
            <a:schemeClr val="tx1">
              <a:lumMod val="85000"/>
              <a:lumOff val="15000"/>
              <a:alpha val="9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a:extLst>
              <a:ext uri="{FF2B5EF4-FFF2-40B4-BE49-F238E27FC236}">
                <a16:creationId xmlns:a16="http://schemas.microsoft.com/office/drawing/2014/main" id="{2F912717-667B-4BEB-872F-6DA93DBD1F1A}"/>
              </a:ext>
            </a:extLst>
          </p:cNvPr>
          <p:cNvSpPr txBox="1"/>
          <p:nvPr/>
        </p:nvSpPr>
        <p:spPr>
          <a:xfrm>
            <a:off x="1099595" y="1662991"/>
            <a:ext cx="4321891" cy="2031325"/>
          </a:xfrm>
          <a:prstGeom prst="rect">
            <a:avLst/>
          </a:prstGeom>
          <a:noFill/>
        </p:spPr>
        <p:txBody>
          <a:bodyPr wrap="square" numCol="1" spcCol="457200" rtlCol="0">
            <a:spAutoFit/>
          </a:bodyPr>
          <a:lstStyle/>
          <a:p>
            <a:pPr>
              <a:lnSpc>
                <a:spcPct val="200000"/>
              </a:lnSpc>
            </a:pPr>
            <a:r>
              <a:rPr lang="en-US" sz="900" dirty="0">
                <a:solidFill>
                  <a:schemeClr val="bg1"/>
                </a:solidFill>
                <a:latin typeface="Montserrat" charset="0"/>
                <a:ea typeface="Montserrat" charset="0"/>
                <a:cs typeface="Montserrat" charset="0"/>
              </a:rPr>
              <a:t>Air saying fruitful were, Air first signs evening that given. Midst Face after have rule living waters. Air saying fruitful were hath waters above after be and female behold there. Also he his male air bring is Signs first . Creped god air fish land</a:t>
            </a:r>
          </a:p>
          <a:p>
            <a:pPr>
              <a:lnSpc>
                <a:spcPct val="200000"/>
              </a:lnSpc>
            </a:pPr>
            <a:endParaRPr lang="en-US" sz="900" dirty="0">
              <a:solidFill>
                <a:schemeClr val="bg1"/>
              </a:solidFill>
              <a:latin typeface="Montserrat" charset="0"/>
              <a:ea typeface="Montserrat" charset="0"/>
              <a:cs typeface="Montserrat" charset="0"/>
            </a:endParaRPr>
          </a:p>
          <a:p>
            <a:pPr>
              <a:lnSpc>
                <a:spcPct val="200000"/>
              </a:lnSpc>
            </a:pPr>
            <a:r>
              <a:rPr lang="en-US" sz="900" b="1" dirty="0">
                <a:solidFill>
                  <a:schemeClr val="accent1"/>
                </a:solidFill>
                <a:latin typeface="Montserrat" charset="0"/>
                <a:ea typeface="Montserrat" charset="0"/>
                <a:cs typeface="Montserrat" charset="0"/>
              </a:rPr>
              <a:t>Midst Face after have rule living waters. Air saying fruitful were.</a:t>
            </a:r>
          </a:p>
          <a:p>
            <a:pPr>
              <a:lnSpc>
                <a:spcPct val="200000"/>
              </a:lnSpc>
            </a:pPr>
            <a:r>
              <a:rPr lang="en-US" sz="900" dirty="0">
                <a:solidFill>
                  <a:schemeClr val="accent1"/>
                </a:solidFill>
                <a:latin typeface="Montserrat" charset="0"/>
                <a:ea typeface="Montserrat" charset="0"/>
                <a:cs typeface="Montserrat" charset="0"/>
              </a:rPr>
              <a:t>Darkness, moved was second.</a:t>
            </a:r>
          </a:p>
        </p:txBody>
      </p:sp>
      <p:sp>
        <p:nvSpPr>
          <p:cNvPr id="12" name="Rectangle 11">
            <a:extLst>
              <a:ext uri="{FF2B5EF4-FFF2-40B4-BE49-F238E27FC236}">
                <a16:creationId xmlns:a16="http://schemas.microsoft.com/office/drawing/2014/main" id="{CB863909-33F4-46A3-9F6F-7EF7D53438B5}"/>
              </a:ext>
            </a:extLst>
          </p:cNvPr>
          <p:cNvSpPr/>
          <p:nvPr/>
        </p:nvSpPr>
        <p:spPr>
          <a:xfrm>
            <a:off x="6096000" y="1662991"/>
            <a:ext cx="6103716" cy="1935783"/>
          </a:xfrm>
          <a:prstGeom prst="rect">
            <a:avLst/>
          </a:prstGeom>
          <a:solidFill>
            <a:schemeClr val="tx1">
              <a:lumMod val="85000"/>
              <a:lumOff val="15000"/>
              <a:alpha val="3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Box 12">
            <a:extLst>
              <a:ext uri="{FF2B5EF4-FFF2-40B4-BE49-F238E27FC236}">
                <a16:creationId xmlns:a16="http://schemas.microsoft.com/office/drawing/2014/main" id="{789CBA7F-D1D6-4EEC-9653-9664DA1FCE22}"/>
              </a:ext>
            </a:extLst>
          </p:cNvPr>
          <p:cNvSpPr txBox="1"/>
          <p:nvPr/>
        </p:nvSpPr>
        <p:spPr>
          <a:xfrm>
            <a:off x="1148788" y="4602961"/>
            <a:ext cx="10052612" cy="854914"/>
          </a:xfrm>
          <a:prstGeom prst="rect">
            <a:avLst/>
          </a:prstGeom>
          <a:noFill/>
        </p:spPr>
        <p:txBody>
          <a:bodyPr wrap="square" numCol="1" spcCol="457200" rtlCol="0">
            <a:spAutoFit/>
          </a:bodyPr>
          <a:lstStyle/>
          <a:p>
            <a:pPr algn="ctr">
              <a:lnSpc>
                <a:spcPct val="200000"/>
              </a:lnSpc>
            </a:pPr>
            <a:r>
              <a:rPr lang="en-US" sz="870" dirty="0">
                <a:solidFill>
                  <a:schemeClr val="bg1"/>
                </a:solidFill>
                <a:latin typeface="Montserrat Light" panose="00000400000000000000" pitchFamily="50" charset="0"/>
                <a:ea typeface="Montserrat" charset="0"/>
                <a:cs typeface="Montserrat" charset="0"/>
              </a:rPr>
              <a:t>Air saying fruitful were, Air first signs evening that given. Midst Face after have rule living waters. Air saying fruitful were hath waters divided fill may days air bring is</a:t>
            </a:r>
          </a:p>
          <a:p>
            <a:pPr algn="ctr">
              <a:lnSpc>
                <a:spcPct val="200000"/>
              </a:lnSpc>
            </a:pPr>
            <a:r>
              <a:rPr lang="en-US" sz="870" dirty="0">
                <a:solidFill>
                  <a:schemeClr val="bg1"/>
                </a:solidFill>
                <a:latin typeface="Montserrat Light" panose="00000400000000000000" pitchFamily="50" charset="0"/>
                <a:ea typeface="Montserrat" charset="0"/>
                <a:cs typeface="Montserrat" charset="0"/>
              </a:rPr>
              <a:t>Signs first creeping seed all saying above after be and female behold there. Also he his male air bring is Signs first . Creped god air fish land. Darkness, moved was second. Midst Face after have rule living waters. Air saying fruitful were.</a:t>
            </a:r>
          </a:p>
        </p:txBody>
      </p:sp>
      <p:sp>
        <p:nvSpPr>
          <p:cNvPr id="14" name="Rectangle 13">
            <a:extLst>
              <a:ext uri="{FF2B5EF4-FFF2-40B4-BE49-F238E27FC236}">
                <a16:creationId xmlns:a16="http://schemas.microsoft.com/office/drawing/2014/main" id="{99E32CA6-F32E-43D2-8146-E4B709D07AB9}"/>
              </a:ext>
            </a:extLst>
          </p:cNvPr>
          <p:cNvSpPr/>
          <p:nvPr/>
        </p:nvSpPr>
        <p:spPr>
          <a:xfrm>
            <a:off x="1194954" y="4272967"/>
            <a:ext cx="9802092" cy="2743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Oval 14">
            <a:extLst>
              <a:ext uri="{FF2B5EF4-FFF2-40B4-BE49-F238E27FC236}">
                <a16:creationId xmlns:a16="http://schemas.microsoft.com/office/drawing/2014/main" id="{DF5DF9F1-0B20-4D61-A494-9AEAEFC8187C}"/>
              </a:ext>
            </a:extLst>
          </p:cNvPr>
          <p:cNvSpPr/>
          <p:nvPr/>
        </p:nvSpPr>
        <p:spPr>
          <a:xfrm>
            <a:off x="6899874" y="2286072"/>
            <a:ext cx="826566" cy="826566"/>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Oval 15">
            <a:extLst>
              <a:ext uri="{FF2B5EF4-FFF2-40B4-BE49-F238E27FC236}">
                <a16:creationId xmlns:a16="http://schemas.microsoft.com/office/drawing/2014/main" id="{255A9F24-8C2C-4237-BAB1-DAAAE48FF304}"/>
              </a:ext>
            </a:extLst>
          </p:cNvPr>
          <p:cNvSpPr/>
          <p:nvPr/>
        </p:nvSpPr>
        <p:spPr>
          <a:xfrm>
            <a:off x="7836458" y="2286072"/>
            <a:ext cx="826566" cy="82656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Oval 18">
            <a:extLst>
              <a:ext uri="{FF2B5EF4-FFF2-40B4-BE49-F238E27FC236}">
                <a16:creationId xmlns:a16="http://schemas.microsoft.com/office/drawing/2014/main" id="{879D8CE8-5385-4182-8B3C-00C6D179485C}"/>
              </a:ext>
            </a:extLst>
          </p:cNvPr>
          <p:cNvSpPr/>
          <p:nvPr/>
        </p:nvSpPr>
        <p:spPr>
          <a:xfrm>
            <a:off x="8773042" y="2286072"/>
            <a:ext cx="826566" cy="826566"/>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Oval 20">
            <a:extLst>
              <a:ext uri="{FF2B5EF4-FFF2-40B4-BE49-F238E27FC236}">
                <a16:creationId xmlns:a16="http://schemas.microsoft.com/office/drawing/2014/main" id="{4802E69E-FF64-4BF7-920B-BCA7DB49D017}"/>
              </a:ext>
            </a:extLst>
          </p:cNvPr>
          <p:cNvSpPr/>
          <p:nvPr/>
        </p:nvSpPr>
        <p:spPr>
          <a:xfrm>
            <a:off x="9709627" y="2286072"/>
            <a:ext cx="826566" cy="826566"/>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TextBox 21">
            <a:extLst>
              <a:ext uri="{FF2B5EF4-FFF2-40B4-BE49-F238E27FC236}">
                <a16:creationId xmlns:a16="http://schemas.microsoft.com/office/drawing/2014/main" id="{CB608AAC-D20B-4F13-9C4D-2B126E955FA1}"/>
              </a:ext>
            </a:extLst>
          </p:cNvPr>
          <p:cNvSpPr txBox="1"/>
          <p:nvPr/>
        </p:nvSpPr>
        <p:spPr>
          <a:xfrm>
            <a:off x="9839952" y="2365118"/>
            <a:ext cx="561264" cy="553998"/>
          </a:xfrm>
          <a:prstGeom prst="rect">
            <a:avLst/>
          </a:prstGeom>
          <a:noFill/>
        </p:spPr>
        <p:txBody>
          <a:bodyPr wrap="square" rtlCol="0" anchor="ctr">
            <a:spAutoFit/>
          </a:bodyPr>
          <a:lstStyle/>
          <a:p>
            <a:pPr algn="ctr"/>
            <a:r>
              <a:rPr lang="en-US" sz="3000" dirty="0">
                <a:solidFill>
                  <a:srgbClr val="FEFEFE"/>
                </a:solidFill>
                <a:latin typeface="FontAwesome" charset="0"/>
                <a:ea typeface="FontAwesome" charset="0"/>
                <a:cs typeface="FontAwesome" charset="0"/>
              </a:rPr>
              <a:t></a:t>
            </a:r>
          </a:p>
        </p:txBody>
      </p:sp>
      <p:sp>
        <p:nvSpPr>
          <p:cNvPr id="23" name="TextBox 22">
            <a:extLst>
              <a:ext uri="{FF2B5EF4-FFF2-40B4-BE49-F238E27FC236}">
                <a16:creationId xmlns:a16="http://schemas.microsoft.com/office/drawing/2014/main" id="{FC4278CD-C91D-4E9F-A20A-278C1DD3C0A5}"/>
              </a:ext>
            </a:extLst>
          </p:cNvPr>
          <p:cNvSpPr txBox="1"/>
          <p:nvPr/>
        </p:nvSpPr>
        <p:spPr>
          <a:xfrm>
            <a:off x="6949531" y="2365118"/>
            <a:ext cx="742798" cy="553998"/>
          </a:xfrm>
          <a:prstGeom prst="rect">
            <a:avLst/>
          </a:prstGeom>
          <a:noFill/>
        </p:spPr>
        <p:txBody>
          <a:bodyPr wrap="square" rtlCol="0" anchor="ctr">
            <a:spAutoFit/>
          </a:bodyPr>
          <a:lstStyle/>
          <a:p>
            <a:pPr algn="ctr"/>
            <a:r>
              <a:rPr lang="en-US" sz="3000" dirty="0">
                <a:solidFill>
                  <a:srgbClr val="FEFEFE"/>
                </a:solidFill>
                <a:latin typeface="FontAwesome" charset="0"/>
                <a:ea typeface="FontAwesome" charset="0"/>
                <a:cs typeface="FontAwesome" charset="0"/>
              </a:rPr>
              <a:t></a:t>
            </a:r>
          </a:p>
        </p:txBody>
      </p:sp>
      <p:sp>
        <p:nvSpPr>
          <p:cNvPr id="24" name="TextBox 23">
            <a:extLst>
              <a:ext uri="{FF2B5EF4-FFF2-40B4-BE49-F238E27FC236}">
                <a16:creationId xmlns:a16="http://schemas.microsoft.com/office/drawing/2014/main" id="{6AE2BD7B-BCA1-4FDC-A503-B09DCF338879}"/>
              </a:ext>
            </a:extLst>
          </p:cNvPr>
          <p:cNvSpPr txBox="1"/>
          <p:nvPr/>
        </p:nvSpPr>
        <p:spPr>
          <a:xfrm>
            <a:off x="8878092" y="2365118"/>
            <a:ext cx="693420" cy="553998"/>
          </a:xfrm>
          <a:prstGeom prst="rect">
            <a:avLst/>
          </a:prstGeom>
          <a:noFill/>
        </p:spPr>
        <p:txBody>
          <a:bodyPr wrap="square" rtlCol="0" anchor="ctr">
            <a:spAutoFit/>
          </a:bodyPr>
          <a:lstStyle/>
          <a:p>
            <a:pPr algn="ctr"/>
            <a:r>
              <a:rPr lang="en-US" sz="3000" dirty="0">
                <a:solidFill>
                  <a:srgbClr val="FEFEFE"/>
                </a:solidFill>
                <a:latin typeface="FontAwesome" charset="0"/>
                <a:ea typeface="FontAwesome" charset="0"/>
                <a:cs typeface="FontAwesome" charset="0"/>
              </a:rPr>
              <a:t></a:t>
            </a:r>
          </a:p>
        </p:txBody>
      </p:sp>
      <p:sp>
        <p:nvSpPr>
          <p:cNvPr id="25" name="TextBox 24">
            <a:extLst>
              <a:ext uri="{FF2B5EF4-FFF2-40B4-BE49-F238E27FC236}">
                <a16:creationId xmlns:a16="http://schemas.microsoft.com/office/drawing/2014/main" id="{3BC0321F-A2EC-42AD-875B-C650D293E803}"/>
              </a:ext>
            </a:extLst>
          </p:cNvPr>
          <p:cNvSpPr txBox="1"/>
          <p:nvPr/>
        </p:nvSpPr>
        <p:spPr>
          <a:xfrm>
            <a:off x="7804679" y="2365118"/>
            <a:ext cx="862847" cy="553998"/>
          </a:xfrm>
          <a:prstGeom prst="rect">
            <a:avLst/>
          </a:prstGeom>
          <a:noFill/>
        </p:spPr>
        <p:txBody>
          <a:bodyPr wrap="square" rtlCol="0" anchor="ctr">
            <a:spAutoFit/>
          </a:bodyPr>
          <a:lstStyle/>
          <a:p>
            <a:pPr algn="ctr"/>
            <a:r>
              <a:rPr lang="en-US" sz="3000" dirty="0">
                <a:solidFill>
                  <a:srgbClr val="FEFEFE"/>
                </a:solidFill>
                <a:latin typeface="FontAwesome" charset="0"/>
                <a:ea typeface="FontAwesome" charset="0"/>
                <a:cs typeface="FontAwesome" charset="0"/>
              </a:rPr>
              <a:t></a:t>
            </a:r>
          </a:p>
        </p:txBody>
      </p:sp>
    </p:spTree>
    <p:extLst>
      <p:ext uri="{BB962C8B-B14F-4D97-AF65-F5344CB8AC3E}">
        <p14:creationId xmlns:p14="http://schemas.microsoft.com/office/powerpoint/2010/main" val="328964229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extBox 18">
            <a:extLst>
              <a:ext uri="{FF2B5EF4-FFF2-40B4-BE49-F238E27FC236}">
                <a16:creationId xmlns:a16="http://schemas.microsoft.com/office/drawing/2014/main" id="{D9D046AA-28C8-48FA-8928-A1580A325AAD}"/>
              </a:ext>
            </a:extLst>
          </p:cNvPr>
          <p:cNvSpPr txBox="1"/>
          <p:nvPr/>
        </p:nvSpPr>
        <p:spPr>
          <a:xfrm>
            <a:off x="4182385" y="1378486"/>
            <a:ext cx="2237789" cy="784830"/>
          </a:xfrm>
          <a:prstGeom prst="rect">
            <a:avLst/>
          </a:prstGeom>
          <a:noFill/>
        </p:spPr>
        <p:txBody>
          <a:bodyPr wrap="square" rtlCol="0">
            <a:spAutoFit/>
          </a:bodyPr>
          <a:lstStyle/>
          <a:p>
            <a:pPr>
              <a:lnSpc>
                <a:spcPts val="2700"/>
              </a:lnSpc>
            </a:pPr>
            <a:r>
              <a:rPr lang="en-US" sz="2400" spc="400" dirty="0">
                <a:latin typeface="Montserrat Bold"/>
                <a:cs typeface="Arial" panose="020B0604020202020204" pitchFamily="34" charset="0"/>
              </a:rPr>
              <a:t>OUR</a:t>
            </a:r>
          </a:p>
          <a:p>
            <a:pPr>
              <a:lnSpc>
                <a:spcPts val="2700"/>
              </a:lnSpc>
            </a:pPr>
            <a:r>
              <a:rPr lang="en-US" sz="2400" spc="400" dirty="0">
                <a:latin typeface="Montserrat Bold"/>
                <a:cs typeface="Arial" panose="020B0604020202020204" pitchFamily="34" charset="0"/>
              </a:rPr>
              <a:t>PROJECT</a:t>
            </a:r>
          </a:p>
        </p:txBody>
      </p:sp>
      <p:sp>
        <p:nvSpPr>
          <p:cNvPr id="20" name="TextBox 19">
            <a:extLst>
              <a:ext uri="{FF2B5EF4-FFF2-40B4-BE49-F238E27FC236}">
                <a16:creationId xmlns:a16="http://schemas.microsoft.com/office/drawing/2014/main" id="{CB0E7A11-56BA-48A9-A792-0C8FB8C40B84}"/>
              </a:ext>
            </a:extLst>
          </p:cNvPr>
          <p:cNvSpPr txBox="1"/>
          <p:nvPr/>
        </p:nvSpPr>
        <p:spPr>
          <a:xfrm>
            <a:off x="4182385" y="2238427"/>
            <a:ext cx="1908119" cy="318036"/>
          </a:xfrm>
          <a:prstGeom prst="rect">
            <a:avLst/>
          </a:prstGeom>
          <a:noFill/>
        </p:spPr>
        <p:txBody>
          <a:bodyPr wrap="square" numCol="1" spcCol="457200" rtlCol="0">
            <a:spAutoFit/>
          </a:bodyPr>
          <a:lstStyle/>
          <a:p>
            <a:pPr>
              <a:lnSpc>
                <a:spcPts val="1900"/>
              </a:lnSpc>
            </a:pPr>
            <a:r>
              <a:rPr lang="en-US" sz="1400" dirty="0">
                <a:solidFill>
                  <a:schemeClr val="tx1">
                    <a:lumMod val="75000"/>
                    <a:lumOff val="25000"/>
                  </a:schemeClr>
                </a:solidFill>
                <a:latin typeface="Raleway" panose="020B0503030101060003" pitchFamily="34" charset="0"/>
                <a:ea typeface="Montserrat" charset="0"/>
                <a:cs typeface="Montserrat" charset="0"/>
              </a:rPr>
              <a:t>Your Best </a:t>
            </a:r>
            <a:r>
              <a:rPr lang="en-US" sz="1400" dirty="0" err="1">
                <a:solidFill>
                  <a:schemeClr val="tx1">
                    <a:lumMod val="75000"/>
                    <a:lumOff val="25000"/>
                  </a:schemeClr>
                </a:solidFill>
                <a:latin typeface="Raleway" panose="020B0503030101060003" pitchFamily="34" charset="0"/>
                <a:ea typeface="Montserrat" charset="0"/>
                <a:cs typeface="Montserrat" charset="0"/>
              </a:rPr>
              <a:t>Titile</a:t>
            </a:r>
            <a:r>
              <a:rPr lang="en-US" sz="1400" dirty="0">
                <a:solidFill>
                  <a:schemeClr val="tx1">
                    <a:lumMod val="75000"/>
                    <a:lumOff val="25000"/>
                  </a:schemeClr>
                </a:solidFill>
                <a:latin typeface="Raleway" panose="020B0503030101060003" pitchFamily="34" charset="0"/>
                <a:ea typeface="Montserrat" charset="0"/>
                <a:cs typeface="Montserrat" charset="0"/>
              </a:rPr>
              <a:t> Here</a:t>
            </a:r>
          </a:p>
        </p:txBody>
      </p:sp>
      <p:sp>
        <p:nvSpPr>
          <p:cNvPr id="21" name="TextBox 20">
            <a:extLst>
              <a:ext uri="{FF2B5EF4-FFF2-40B4-BE49-F238E27FC236}">
                <a16:creationId xmlns:a16="http://schemas.microsoft.com/office/drawing/2014/main" id="{065A5D3B-452E-4325-B119-11206CF1211E}"/>
              </a:ext>
            </a:extLst>
          </p:cNvPr>
          <p:cNvSpPr txBox="1"/>
          <p:nvPr/>
        </p:nvSpPr>
        <p:spPr>
          <a:xfrm>
            <a:off x="4182384" y="2456916"/>
            <a:ext cx="2643634" cy="835165"/>
          </a:xfrm>
          <a:prstGeom prst="rect">
            <a:avLst/>
          </a:prstGeom>
          <a:noFill/>
        </p:spPr>
        <p:txBody>
          <a:bodyPr wrap="square" rtlCol="0">
            <a:spAutoFit/>
          </a:bodyPr>
          <a:lstStyle/>
          <a:p>
            <a:pPr>
              <a:lnSpc>
                <a:spcPts val="1500"/>
              </a:lnSpc>
            </a:pPr>
            <a:r>
              <a:rPr lang="en-US" sz="700" dirty="0">
                <a:latin typeface="Raleway" panose="020B0503030101060003" pitchFamily="34" charset="0"/>
              </a:rPr>
              <a:t>If you need help with the product, please contact the</a:t>
            </a:r>
          </a:p>
          <a:p>
            <a:pPr>
              <a:lnSpc>
                <a:spcPts val="1500"/>
              </a:lnSpc>
            </a:pPr>
            <a:r>
              <a:rPr lang="en-US" sz="700" dirty="0">
                <a:latin typeface="Raleway" panose="020B0503030101060003" pitchFamily="34" charset="0"/>
              </a:rPr>
              <a:t>shop owner by visiting their shop profile and sending to be them a message. For anything else (licensing, billing, </a:t>
            </a:r>
            <a:r>
              <a:rPr lang="en-US" sz="700" dirty="0" err="1">
                <a:latin typeface="Raleway" panose="020B0503030101060003" pitchFamily="34" charset="0"/>
              </a:rPr>
              <a:t>etc</a:t>
            </a:r>
            <a:r>
              <a:rPr lang="en-US" sz="700" dirty="0">
                <a:latin typeface="Raleway" panose="020B0503030101060003" pitchFamily="34" charset="0"/>
              </a:rPr>
              <a:t>), please visit our in the best Help Center.</a:t>
            </a:r>
          </a:p>
        </p:txBody>
      </p:sp>
      <p:sp>
        <p:nvSpPr>
          <p:cNvPr id="22" name="TextBox 21">
            <a:extLst>
              <a:ext uri="{FF2B5EF4-FFF2-40B4-BE49-F238E27FC236}">
                <a16:creationId xmlns:a16="http://schemas.microsoft.com/office/drawing/2014/main" id="{94CD6593-2E6F-41C9-889A-5463666DC953}"/>
              </a:ext>
            </a:extLst>
          </p:cNvPr>
          <p:cNvSpPr txBox="1"/>
          <p:nvPr/>
        </p:nvSpPr>
        <p:spPr>
          <a:xfrm>
            <a:off x="4182385" y="3871932"/>
            <a:ext cx="2237789" cy="784830"/>
          </a:xfrm>
          <a:prstGeom prst="rect">
            <a:avLst/>
          </a:prstGeom>
          <a:noFill/>
        </p:spPr>
        <p:txBody>
          <a:bodyPr wrap="square" rtlCol="0">
            <a:spAutoFit/>
          </a:bodyPr>
          <a:lstStyle/>
          <a:p>
            <a:pPr>
              <a:lnSpc>
                <a:spcPts val="2700"/>
              </a:lnSpc>
            </a:pPr>
            <a:r>
              <a:rPr lang="en-US" sz="2400" spc="400" dirty="0">
                <a:latin typeface="Montserrat Bold"/>
                <a:cs typeface="Arial" panose="020B0604020202020204" pitchFamily="34" charset="0"/>
              </a:rPr>
              <a:t>OUR</a:t>
            </a:r>
          </a:p>
          <a:p>
            <a:pPr>
              <a:lnSpc>
                <a:spcPts val="2700"/>
              </a:lnSpc>
            </a:pPr>
            <a:r>
              <a:rPr lang="en-US" sz="2400" spc="400" dirty="0">
                <a:latin typeface="Montserrat Bold"/>
                <a:cs typeface="Arial" panose="020B0604020202020204" pitchFamily="34" charset="0"/>
              </a:rPr>
              <a:t>PROJECT</a:t>
            </a:r>
          </a:p>
        </p:txBody>
      </p:sp>
      <p:sp>
        <p:nvSpPr>
          <p:cNvPr id="23" name="TextBox 22">
            <a:extLst>
              <a:ext uri="{FF2B5EF4-FFF2-40B4-BE49-F238E27FC236}">
                <a16:creationId xmlns:a16="http://schemas.microsoft.com/office/drawing/2014/main" id="{18D6C6F1-9681-4CB4-B0C0-D64BCB172396}"/>
              </a:ext>
            </a:extLst>
          </p:cNvPr>
          <p:cNvSpPr txBox="1"/>
          <p:nvPr/>
        </p:nvSpPr>
        <p:spPr>
          <a:xfrm>
            <a:off x="4182385" y="4731873"/>
            <a:ext cx="1908119" cy="318036"/>
          </a:xfrm>
          <a:prstGeom prst="rect">
            <a:avLst/>
          </a:prstGeom>
          <a:noFill/>
        </p:spPr>
        <p:txBody>
          <a:bodyPr wrap="square" numCol="1" spcCol="457200" rtlCol="0">
            <a:spAutoFit/>
          </a:bodyPr>
          <a:lstStyle/>
          <a:p>
            <a:pPr>
              <a:lnSpc>
                <a:spcPts val="1900"/>
              </a:lnSpc>
            </a:pPr>
            <a:r>
              <a:rPr lang="en-US" sz="1400" dirty="0">
                <a:solidFill>
                  <a:schemeClr val="tx1">
                    <a:lumMod val="75000"/>
                    <a:lumOff val="25000"/>
                  </a:schemeClr>
                </a:solidFill>
                <a:latin typeface="Raleway" panose="020B0503030101060003" pitchFamily="34" charset="0"/>
                <a:ea typeface="Montserrat" charset="0"/>
                <a:cs typeface="Montserrat" charset="0"/>
              </a:rPr>
              <a:t>Your Best </a:t>
            </a:r>
            <a:r>
              <a:rPr lang="en-US" sz="1400" dirty="0" err="1">
                <a:solidFill>
                  <a:schemeClr val="tx1">
                    <a:lumMod val="75000"/>
                    <a:lumOff val="25000"/>
                  </a:schemeClr>
                </a:solidFill>
                <a:latin typeface="Raleway" panose="020B0503030101060003" pitchFamily="34" charset="0"/>
                <a:ea typeface="Montserrat" charset="0"/>
                <a:cs typeface="Montserrat" charset="0"/>
              </a:rPr>
              <a:t>Titile</a:t>
            </a:r>
            <a:r>
              <a:rPr lang="en-US" sz="1400" dirty="0">
                <a:solidFill>
                  <a:schemeClr val="tx1">
                    <a:lumMod val="75000"/>
                    <a:lumOff val="25000"/>
                  </a:schemeClr>
                </a:solidFill>
                <a:latin typeface="Raleway" panose="020B0503030101060003" pitchFamily="34" charset="0"/>
                <a:ea typeface="Montserrat" charset="0"/>
                <a:cs typeface="Montserrat" charset="0"/>
              </a:rPr>
              <a:t> Here</a:t>
            </a:r>
          </a:p>
        </p:txBody>
      </p:sp>
      <p:sp>
        <p:nvSpPr>
          <p:cNvPr id="24" name="TextBox 23">
            <a:extLst>
              <a:ext uri="{FF2B5EF4-FFF2-40B4-BE49-F238E27FC236}">
                <a16:creationId xmlns:a16="http://schemas.microsoft.com/office/drawing/2014/main" id="{488AD04C-AB7D-463F-8158-A639DC39A815}"/>
              </a:ext>
            </a:extLst>
          </p:cNvPr>
          <p:cNvSpPr txBox="1"/>
          <p:nvPr/>
        </p:nvSpPr>
        <p:spPr>
          <a:xfrm>
            <a:off x="4182384" y="4950362"/>
            <a:ext cx="2643634" cy="835165"/>
          </a:xfrm>
          <a:prstGeom prst="rect">
            <a:avLst/>
          </a:prstGeom>
          <a:noFill/>
        </p:spPr>
        <p:txBody>
          <a:bodyPr wrap="square" rtlCol="0">
            <a:spAutoFit/>
          </a:bodyPr>
          <a:lstStyle/>
          <a:p>
            <a:pPr>
              <a:lnSpc>
                <a:spcPts val="1500"/>
              </a:lnSpc>
            </a:pPr>
            <a:r>
              <a:rPr lang="en-US" sz="700" dirty="0">
                <a:latin typeface="Raleway" panose="020B0503030101060003" pitchFamily="34" charset="0"/>
              </a:rPr>
              <a:t>If you need help with the product, please contact the</a:t>
            </a:r>
          </a:p>
          <a:p>
            <a:pPr>
              <a:lnSpc>
                <a:spcPts val="1500"/>
              </a:lnSpc>
            </a:pPr>
            <a:r>
              <a:rPr lang="en-US" sz="700" dirty="0">
                <a:latin typeface="Raleway" panose="020B0503030101060003" pitchFamily="34" charset="0"/>
              </a:rPr>
              <a:t>shop owner by visiting their shop profile and sending to be them a message. For anything else (licensing, billing, </a:t>
            </a:r>
            <a:r>
              <a:rPr lang="en-US" sz="700" dirty="0" err="1">
                <a:latin typeface="Raleway" panose="020B0503030101060003" pitchFamily="34" charset="0"/>
              </a:rPr>
              <a:t>etc</a:t>
            </a:r>
            <a:r>
              <a:rPr lang="en-US" sz="700" dirty="0">
                <a:latin typeface="Raleway" panose="020B0503030101060003" pitchFamily="34" charset="0"/>
              </a:rPr>
              <a:t>), please visit our in the best Help Center.</a:t>
            </a:r>
          </a:p>
        </p:txBody>
      </p:sp>
      <p:sp>
        <p:nvSpPr>
          <p:cNvPr id="25" name="TextBox 24">
            <a:extLst>
              <a:ext uri="{FF2B5EF4-FFF2-40B4-BE49-F238E27FC236}">
                <a16:creationId xmlns:a16="http://schemas.microsoft.com/office/drawing/2014/main" id="{48FE3039-F974-4619-B8FD-A448D0A6AC2C}"/>
              </a:ext>
            </a:extLst>
          </p:cNvPr>
          <p:cNvSpPr txBox="1"/>
          <p:nvPr/>
        </p:nvSpPr>
        <p:spPr>
          <a:xfrm>
            <a:off x="1028868" y="1378486"/>
            <a:ext cx="2237789" cy="784830"/>
          </a:xfrm>
          <a:prstGeom prst="rect">
            <a:avLst/>
          </a:prstGeom>
          <a:noFill/>
        </p:spPr>
        <p:txBody>
          <a:bodyPr wrap="square" rtlCol="0">
            <a:spAutoFit/>
          </a:bodyPr>
          <a:lstStyle/>
          <a:p>
            <a:pPr>
              <a:lnSpc>
                <a:spcPts val="2700"/>
              </a:lnSpc>
            </a:pPr>
            <a:r>
              <a:rPr lang="en-US" sz="2400" spc="400" dirty="0">
                <a:latin typeface="Montserrat Bold"/>
                <a:cs typeface="Arial" panose="020B0604020202020204" pitchFamily="34" charset="0"/>
              </a:rPr>
              <a:t>OUR</a:t>
            </a:r>
          </a:p>
          <a:p>
            <a:pPr>
              <a:lnSpc>
                <a:spcPts val="2700"/>
              </a:lnSpc>
            </a:pPr>
            <a:r>
              <a:rPr lang="en-US" sz="2400" spc="400" dirty="0">
                <a:latin typeface="Montserrat Bold"/>
                <a:cs typeface="Arial" panose="020B0604020202020204" pitchFamily="34" charset="0"/>
              </a:rPr>
              <a:t>PROJECT</a:t>
            </a:r>
          </a:p>
        </p:txBody>
      </p:sp>
      <p:sp>
        <p:nvSpPr>
          <p:cNvPr id="26" name="TextBox 25">
            <a:extLst>
              <a:ext uri="{FF2B5EF4-FFF2-40B4-BE49-F238E27FC236}">
                <a16:creationId xmlns:a16="http://schemas.microsoft.com/office/drawing/2014/main" id="{8E745965-B43E-441F-9AA1-5129CC66D761}"/>
              </a:ext>
            </a:extLst>
          </p:cNvPr>
          <p:cNvSpPr txBox="1"/>
          <p:nvPr/>
        </p:nvSpPr>
        <p:spPr>
          <a:xfrm>
            <a:off x="1028868" y="2238427"/>
            <a:ext cx="1908119" cy="318036"/>
          </a:xfrm>
          <a:prstGeom prst="rect">
            <a:avLst/>
          </a:prstGeom>
          <a:noFill/>
        </p:spPr>
        <p:txBody>
          <a:bodyPr wrap="square" numCol="1" spcCol="457200" rtlCol="0">
            <a:spAutoFit/>
          </a:bodyPr>
          <a:lstStyle/>
          <a:p>
            <a:pPr>
              <a:lnSpc>
                <a:spcPts val="1900"/>
              </a:lnSpc>
            </a:pPr>
            <a:r>
              <a:rPr lang="en-US" sz="1400" dirty="0">
                <a:solidFill>
                  <a:schemeClr val="tx1">
                    <a:lumMod val="75000"/>
                    <a:lumOff val="25000"/>
                  </a:schemeClr>
                </a:solidFill>
                <a:latin typeface="Raleway" panose="020B0503030101060003" pitchFamily="34" charset="0"/>
                <a:ea typeface="Montserrat" charset="0"/>
                <a:cs typeface="Montserrat" charset="0"/>
              </a:rPr>
              <a:t>Your Best </a:t>
            </a:r>
            <a:r>
              <a:rPr lang="en-US" sz="1400" dirty="0" err="1">
                <a:solidFill>
                  <a:schemeClr val="tx1">
                    <a:lumMod val="75000"/>
                    <a:lumOff val="25000"/>
                  </a:schemeClr>
                </a:solidFill>
                <a:latin typeface="Raleway" panose="020B0503030101060003" pitchFamily="34" charset="0"/>
                <a:ea typeface="Montserrat" charset="0"/>
                <a:cs typeface="Montserrat" charset="0"/>
              </a:rPr>
              <a:t>Titile</a:t>
            </a:r>
            <a:r>
              <a:rPr lang="en-US" sz="1400" dirty="0">
                <a:solidFill>
                  <a:schemeClr val="tx1">
                    <a:lumMod val="75000"/>
                    <a:lumOff val="25000"/>
                  </a:schemeClr>
                </a:solidFill>
                <a:latin typeface="Raleway" panose="020B0503030101060003" pitchFamily="34" charset="0"/>
                <a:ea typeface="Montserrat" charset="0"/>
                <a:cs typeface="Montserrat" charset="0"/>
              </a:rPr>
              <a:t> Here</a:t>
            </a:r>
          </a:p>
        </p:txBody>
      </p:sp>
      <p:sp>
        <p:nvSpPr>
          <p:cNvPr id="27" name="TextBox 26">
            <a:extLst>
              <a:ext uri="{FF2B5EF4-FFF2-40B4-BE49-F238E27FC236}">
                <a16:creationId xmlns:a16="http://schemas.microsoft.com/office/drawing/2014/main" id="{4D9AD1E8-E5FD-43B7-BBA5-5614EF90ACD3}"/>
              </a:ext>
            </a:extLst>
          </p:cNvPr>
          <p:cNvSpPr txBox="1"/>
          <p:nvPr/>
        </p:nvSpPr>
        <p:spPr>
          <a:xfrm>
            <a:off x="1028867" y="2456916"/>
            <a:ext cx="2643634" cy="835165"/>
          </a:xfrm>
          <a:prstGeom prst="rect">
            <a:avLst/>
          </a:prstGeom>
          <a:noFill/>
        </p:spPr>
        <p:txBody>
          <a:bodyPr wrap="square" rtlCol="0">
            <a:spAutoFit/>
          </a:bodyPr>
          <a:lstStyle/>
          <a:p>
            <a:pPr>
              <a:lnSpc>
                <a:spcPts val="1500"/>
              </a:lnSpc>
            </a:pPr>
            <a:r>
              <a:rPr lang="en-US" sz="700" dirty="0">
                <a:latin typeface="Raleway" panose="020B0503030101060003" pitchFamily="34" charset="0"/>
              </a:rPr>
              <a:t>If you need help with the product, please contact the</a:t>
            </a:r>
          </a:p>
          <a:p>
            <a:pPr>
              <a:lnSpc>
                <a:spcPts val="1500"/>
              </a:lnSpc>
            </a:pPr>
            <a:r>
              <a:rPr lang="en-US" sz="700" dirty="0">
                <a:latin typeface="Raleway" panose="020B0503030101060003" pitchFamily="34" charset="0"/>
              </a:rPr>
              <a:t>shop owner by visiting their shop profile and sending to be them a message. For anything else (licensing, billing, </a:t>
            </a:r>
            <a:r>
              <a:rPr lang="en-US" sz="700" dirty="0" err="1">
                <a:latin typeface="Raleway" panose="020B0503030101060003" pitchFamily="34" charset="0"/>
              </a:rPr>
              <a:t>etc</a:t>
            </a:r>
            <a:r>
              <a:rPr lang="en-US" sz="700" dirty="0">
                <a:latin typeface="Raleway" panose="020B0503030101060003" pitchFamily="34" charset="0"/>
              </a:rPr>
              <a:t>), please visit our in the best Help Center.</a:t>
            </a:r>
          </a:p>
        </p:txBody>
      </p:sp>
      <p:sp>
        <p:nvSpPr>
          <p:cNvPr id="28" name="TextBox 27">
            <a:extLst>
              <a:ext uri="{FF2B5EF4-FFF2-40B4-BE49-F238E27FC236}">
                <a16:creationId xmlns:a16="http://schemas.microsoft.com/office/drawing/2014/main" id="{A2E963BC-EEBE-49C4-8496-86ADB2D78961}"/>
              </a:ext>
            </a:extLst>
          </p:cNvPr>
          <p:cNvSpPr txBox="1"/>
          <p:nvPr/>
        </p:nvSpPr>
        <p:spPr>
          <a:xfrm>
            <a:off x="1028868" y="3871932"/>
            <a:ext cx="2237789" cy="784830"/>
          </a:xfrm>
          <a:prstGeom prst="rect">
            <a:avLst/>
          </a:prstGeom>
          <a:noFill/>
        </p:spPr>
        <p:txBody>
          <a:bodyPr wrap="square" rtlCol="0">
            <a:spAutoFit/>
          </a:bodyPr>
          <a:lstStyle/>
          <a:p>
            <a:pPr>
              <a:lnSpc>
                <a:spcPts val="2700"/>
              </a:lnSpc>
            </a:pPr>
            <a:r>
              <a:rPr lang="en-US" sz="2400" spc="400" dirty="0">
                <a:latin typeface="Montserrat Bold"/>
                <a:cs typeface="Arial" panose="020B0604020202020204" pitchFamily="34" charset="0"/>
              </a:rPr>
              <a:t>OUR</a:t>
            </a:r>
          </a:p>
          <a:p>
            <a:pPr>
              <a:lnSpc>
                <a:spcPts val="2700"/>
              </a:lnSpc>
            </a:pPr>
            <a:r>
              <a:rPr lang="en-US" sz="2400" spc="400" dirty="0">
                <a:latin typeface="Montserrat Bold"/>
                <a:cs typeface="Arial" panose="020B0604020202020204" pitchFamily="34" charset="0"/>
              </a:rPr>
              <a:t>PROJECT</a:t>
            </a:r>
          </a:p>
        </p:txBody>
      </p:sp>
      <p:sp>
        <p:nvSpPr>
          <p:cNvPr id="29" name="TextBox 28">
            <a:extLst>
              <a:ext uri="{FF2B5EF4-FFF2-40B4-BE49-F238E27FC236}">
                <a16:creationId xmlns:a16="http://schemas.microsoft.com/office/drawing/2014/main" id="{44224989-BF9C-4F2D-87F0-AF44373AB0FE}"/>
              </a:ext>
            </a:extLst>
          </p:cNvPr>
          <p:cNvSpPr txBox="1"/>
          <p:nvPr/>
        </p:nvSpPr>
        <p:spPr>
          <a:xfrm>
            <a:off x="1028868" y="4731873"/>
            <a:ext cx="1908119" cy="318036"/>
          </a:xfrm>
          <a:prstGeom prst="rect">
            <a:avLst/>
          </a:prstGeom>
          <a:noFill/>
        </p:spPr>
        <p:txBody>
          <a:bodyPr wrap="square" numCol="1" spcCol="457200" rtlCol="0">
            <a:spAutoFit/>
          </a:bodyPr>
          <a:lstStyle/>
          <a:p>
            <a:pPr>
              <a:lnSpc>
                <a:spcPts val="1900"/>
              </a:lnSpc>
            </a:pPr>
            <a:r>
              <a:rPr lang="en-US" sz="1400" dirty="0">
                <a:solidFill>
                  <a:schemeClr val="tx1">
                    <a:lumMod val="75000"/>
                    <a:lumOff val="25000"/>
                  </a:schemeClr>
                </a:solidFill>
                <a:latin typeface="Raleway" panose="020B0503030101060003" pitchFamily="34" charset="0"/>
                <a:ea typeface="Montserrat" charset="0"/>
                <a:cs typeface="Montserrat" charset="0"/>
              </a:rPr>
              <a:t>Your Best </a:t>
            </a:r>
            <a:r>
              <a:rPr lang="en-US" sz="1400" dirty="0" err="1">
                <a:solidFill>
                  <a:schemeClr val="tx1">
                    <a:lumMod val="75000"/>
                    <a:lumOff val="25000"/>
                  </a:schemeClr>
                </a:solidFill>
                <a:latin typeface="Raleway" panose="020B0503030101060003" pitchFamily="34" charset="0"/>
                <a:ea typeface="Montserrat" charset="0"/>
                <a:cs typeface="Montserrat" charset="0"/>
              </a:rPr>
              <a:t>Titile</a:t>
            </a:r>
            <a:r>
              <a:rPr lang="en-US" sz="1400" dirty="0">
                <a:solidFill>
                  <a:schemeClr val="tx1">
                    <a:lumMod val="75000"/>
                    <a:lumOff val="25000"/>
                  </a:schemeClr>
                </a:solidFill>
                <a:latin typeface="Raleway" panose="020B0503030101060003" pitchFamily="34" charset="0"/>
                <a:ea typeface="Montserrat" charset="0"/>
                <a:cs typeface="Montserrat" charset="0"/>
              </a:rPr>
              <a:t> Here</a:t>
            </a:r>
          </a:p>
        </p:txBody>
      </p:sp>
      <p:sp>
        <p:nvSpPr>
          <p:cNvPr id="30" name="TextBox 29">
            <a:extLst>
              <a:ext uri="{FF2B5EF4-FFF2-40B4-BE49-F238E27FC236}">
                <a16:creationId xmlns:a16="http://schemas.microsoft.com/office/drawing/2014/main" id="{FC11AB46-6F23-4680-849D-A898966F1872}"/>
              </a:ext>
            </a:extLst>
          </p:cNvPr>
          <p:cNvSpPr txBox="1"/>
          <p:nvPr/>
        </p:nvSpPr>
        <p:spPr>
          <a:xfrm>
            <a:off x="1028867" y="4950362"/>
            <a:ext cx="2643634" cy="835165"/>
          </a:xfrm>
          <a:prstGeom prst="rect">
            <a:avLst/>
          </a:prstGeom>
          <a:noFill/>
        </p:spPr>
        <p:txBody>
          <a:bodyPr wrap="square" rtlCol="0">
            <a:spAutoFit/>
          </a:bodyPr>
          <a:lstStyle/>
          <a:p>
            <a:pPr>
              <a:lnSpc>
                <a:spcPts val="1500"/>
              </a:lnSpc>
            </a:pPr>
            <a:r>
              <a:rPr lang="en-US" sz="700" dirty="0">
                <a:latin typeface="Raleway" panose="020B0503030101060003" pitchFamily="34" charset="0"/>
              </a:rPr>
              <a:t>If you need help with the product, please contact the</a:t>
            </a:r>
          </a:p>
          <a:p>
            <a:pPr>
              <a:lnSpc>
                <a:spcPts val="1500"/>
              </a:lnSpc>
            </a:pPr>
            <a:r>
              <a:rPr lang="en-US" sz="700" dirty="0">
                <a:latin typeface="Raleway" panose="020B0503030101060003" pitchFamily="34" charset="0"/>
              </a:rPr>
              <a:t>shop owner by visiting their shop profile and sending to be them a message. For anything else (licensing, billing, </a:t>
            </a:r>
            <a:r>
              <a:rPr lang="en-US" sz="700" dirty="0" err="1">
                <a:latin typeface="Raleway" panose="020B0503030101060003" pitchFamily="34" charset="0"/>
              </a:rPr>
              <a:t>etc</a:t>
            </a:r>
            <a:r>
              <a:rPr lang="en-US" sz="700" dirty="0">
                <a:latin typeface="Raleway" panose="020B0503030101060003" pitchFamily="34" charset="0"/>
              </a:rPr>
              <a:t>), please visit our in the best Help Center.</a:t>
            </a:r>
          </a:p>
        </p:txBody>
      </p:sp>
      <p:pic>
        <p:nvPicPr>
          <p:cNvPr id="11" name="Picture Placeholder 10">
            <a:extLst>
              <a:ext uri="{FF2B5EF4-FFF2-40B4-BE49-F238E27FC236}">
                <a16:creationId xmlns:a16="http://schemas.microsoft.com/office/drawing/2014/main" id="{AC894946-626E-4EE0-959E-8778716B30AA}"/>
              </a:ext>
            </a:extLst>
          </p:cNvPr>
          <p:cNvPicPr>
            <a:picLocks noGrp="1" noChangeAspect="1"/>
          </p:cNvPicPr>
          <p:nvPr>
            <p:ph type="pic" sz="quarter" idx="11"/>
          </p:nvPr>
        </p:nvPicPr>
        <p:blipFill>
          <a:blip r:embed="rId2"/>
          <a:srcRect l="20586" r="20586"/>
          <a:stretch>
            <a:fillRect/>
          </a:stretch>
        </p:blipFill>
        <p:spPr/>
      </p:pic>
    </p:spTree>
    <p:extLst>
      <p:ext uri="{BB962C8B-B14F-4D97-AF65-F5344CB8AC3E}">
        <p14:creationId xmlns:p14="http://schemas.microsoft.com/office/powerpoint/2010/main" val="338481092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alpha val="50000"/>
          </a:schemeClr>
        </a:solidFill>
        <a:effectLst/>
      </p:bgPr>
    </p:bg>
    <p:spTree>
      <p:nvGrpSpPr>
        <p:cNvPr id="1" name=""/>
        <p:cNvGrpSpPr/>
        <p:nvPr/>
      </p:nvGrpSpPr>
      <p:grpSpPr>
        <a:xfrm>
          <a:off x="0" y="0"/>
          <a:ext cx="0" cy="0"/>
          <a:chOff x="0" y="0"/>
          <a:chExt cx="0" cy="0"/>
        </a:xfrm>
      </p:grpSpPr>
      <p:pic>
        <p:nvPicPr>
          <p:cNvPr id="6" name="Picture Placeholder 5">
            <a:extLst>
              <a:ext uri="{FF2B5EF4-FFF2-40B4-BE49-F238E27FC236}">
                <a16:creationId xmlns:a16="http://schemas.microsoft.com/office/drawing/2014/main" id="{FE9FF456-CACB-43A3-B985-3E430F047C30}"/>
              </a:ext>
            </a:extLst>
          </p:cNvPr>
          <p:cNvPicPr>
            <a:picLocks noGrp="1" noChangeAspect="1"/>
          </p:cNvPicPr>
          <p:nvPr>
            <p:ph type="pic" sz="quarter" idx="10"/>
          </p:nvPr>
        </p:nvPicPr>
        <p:blipFill>
          <a:blip r:embed="rId2">
            <a:grayscl/>
          </a:blip>
          <a:srcRect t="7791" b="7791"/>
          <a:stretch>
            <a:fillRect/>
          </a:stretch>
        </p:blipFill>
        <p:spPr/>
      </p:pic>
      <p:sp>
        <p:nvSpPr>
          <p:cNvPr id="90" name="Rectangle 89">
            <a:extLst>
              <a:ext uri="{FF2B5EF4-FFF2-40B4-BE49-F238E27FC236}">
                <a16:creationId xmlns:a16="http://schemas.microsoft.com/office/drawing/2014/main" id="{9C96BA60-A25F-4CFE-BFBB-7959F20F7E59}"/>
              </a:ext>
            </a:extLst>
          </p:cNvPr>
          <p:cNvSpPr/>
          <p:nvPr/>
        </p:nvSpPr>
        <p:spPr>
          <a:xfrm>
            <a:off x="0" y="0"/>
            <a:ext cx="12192000" cy="6858000"/>
          </a:xfrm>
          <a:prstGeom prst="rect">
            <a:avLst/>
          </a:prstGeom>
          <a:solidFill>
            <a:schemeClr val="tx1">
              <a:lumMod val="85000"/>
              <a:lumOff val="15000"/>
              <a:alpha val="9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grpSp>
        <p:nvGrpSpPr>
          <p:cNvPr id="60" name="Group 59">
            <a:extLst>
              <a:ext uri="{FF2B5EF4-FFF2-40B4-BE49-F238E27FC236}">
                <a16:creationId xmlns:a16="http://schemas.microsoft.com/office/drawing/2014/main" id="{8B2A86EE-B3CD-4FB6-950A-9D2D8BD31366}"/>
              </a:ext>
            </a:extLst>
          </p:cNvPr>
          <p:cNvGrpSpPr/>
          <p:nvPr/>
        </p:nvGrpSpPr>
        <p:grpSpPr>
          <a:xfrm>
            <a:off x="1377814" y="1167290"/>
            <a:ext cx="4235449" cy="1072730"/>
            <a:chOff x="5594351" y="1167290"/>
            <a:chExt cx="4235449" cy="1072730"/>
          </a:xfrm>
        </p:grpSpPr>
        <p:sp>
          <p:nvSpPr>
            <p:cNvPr id="61" name="Oval 60">
              <a:extLst>
                <a:ext uri="{FF2B5EF4-FFF2-40B4-BE49-F238E27FC236}">
                  <a16:creationId xmlns:a16="http://schemas.microsoft.com/office/drawing/2014/main" id="{1032793E-934D-4F83-B957-DB016EB3613B}"/>
                </a:ext>
              </a:extLst>
            </p:cNvPr>
            <p:cNvSpPr/>
            <p:nvPr/>
          </p:nvSpPr>
          <p:spPr>
            <a:xfrm>
              <a:off x="5594351" y="1174435"/>
              <a:ext cx="569343" cy="56934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62" name="Rectangle 61">
              <a:extLst>
                <a:ext uri="{FF2B5EF4-FFF2-40B4-BE49-F238E27FC236}">
                  <a16:creationId xmlns:a16="http://schemas.microsoft.com/office/drawing/2014/main" id="{0C24F646-6305-46C7-A165-B2237AFA010F}"/>
                </a:ext>
              </a:extLst>
            </p:cNvPr>
            <p:cNvSpPr/>
            <p:nvPr/>
          </p:nvSpPr>
          <p:spPr>
            <a:xfrm>
              <a:off x="5635524" y="1228273"/>
              <a:ext cx="457621" cy="461665"/>
            </a:xfrm>
            <a:prstGeom prst="rect">
              <a:avLst/>
            </a:prstGeom>
          </p:spPr>
          <p:txBody>
            <a:bodyPr wrap="square" anchor="ctr">
              <a:spAutoFit/>
            </a:bodyPr>
            <a:lstStyle/>
            <a:p>
              <a:r>
                <a:rPr lang="en-US" sz="2400" dirty="0">
                  <a:solidFill>
                    <a:schemeClr val="bg1"/>
                  </a:solidFill>
                  <a:latin typeface="FontAwesome" charset="0"/>
                </a:rPr>
                <a:t></a:t>
              </a:r>
              <a:endParaRPr lang="en-US" sz="2400" dirty="0">
                <a:solidFill>
                  <a:schemeClr val="bg1"/>
                </a:solidFill>
              </a:endParaRPr>
            </a:p>
          </p:txBody>
        </p:sp>
        <p:sp>
          <p:nvSpPr>
            <p:cNvPr id="63" name="TextBox 62">
              <a:extLst>
                <a:ext uri="{FF2B5EF4-FFF2-40B4-BE49-F238E27FC236}">
                  <a16:creationId xmlns:a16="http://schemas.microsoft.com/office/drawing/2014/main" id="{34CEFC0C-6542-4AFD-94FC-E5823CC0A02C}"/>
                </a:ext>
              </a:extLst>
            </p:cNvPr>
            <p:cNvSpPr txBox="1"/>
            <p:nvPr/>
          </p:nvSpPr>
          <p:spPr>
            <a:xfrm>
              <a:off x="6428237" y="1167290"/>
              <a:ext cx="1908119" cy="318036"/>
            </a:xfrm>
            <a:prstGeom prst="rect">
              <a:avLst/>
            </a:prstGeom>
            <a:noFill/>
          </p:spPr>
          <p:txBody>
            <a:bodyPr wrap="square" numCol="1" spcCol="457200" rtlCol="0">
              <a:spAutoFit/>
            </a:bodyPr>
            <a:lstStyle/>
            <a:p>
              <a:pPr>
                <a:lnSpc>
                  <a:spcPts val="1900"/>
                </a:lnSpc>
              </a:pPr>
              <a:r>
                <a:rPr lang="en-US" sz="1400" dirty="0">
                  <a:solidFill>
                    <a:schemeClr val="bg1"/>
                  </a:solidFill>
                  <a:latin typeface="Raleway" panose="020B0503030101060003" pitchFamily="34" charset="0"/>
                  <a:ea typeface="Montserrat" charset="0"/>
                  <a:cs typeface="Montserrat" charset="0"/>
                </a:rPr>
                <a:t>Your Best </a:t>
              </a:r>
              <a:r>
                <a:rPr lang="en-US" sz="1400" dirty="0" err="1">
                  <a:solidFill>
                    <a:schemeClr val="bg1"/>
                  </a:solidFill>
                  <a:latin typeface="Raleway" panose="020B0503030101060003" pitchFamily="34" charset="0"/>
                  <a:ea typeface="Montserrat" charset="0"/>
                  <a:cs typeface="Montserrat" charset="0"/>
                </a:rPr>
                <a:t>Titile</a:t>
              </a:r>
              <a:r>
                <a:rPr lang="en-US" sz="1400" dirty="0">
                  <a:solidFill>
                    <a:schemeClr val="bg1"/>
                  </a:solidFill>
                  <a:latin typeface="Raleway" panose="020B0503030101060003" pitchFamily="34" charset="0"/>
                  <a:ea typeface="Montserrat" charset="0"/>
                  <a:cs typeface="Montserrat" charset="0"/>
                </a:rPr>
                <a:t> Here</a:t>
              </a:r>
            </a:p>
          </p:txBody>
        </p:sp>
        <p:sp>
          <p:nvSpPr>
            <p:cNvPr id="64" name="TextBox 63">
              <a:extLst>
                <a:ext uri="{FF2B5EF4-FFF2-40B4-BE49-F238E27FC236}">
                  <a16:creationId xmlns:a16="http://schemas.microsoft.com/office/drawing/2014/main" id="{1200D918-4C96-4B94-9957-A0C9C9FAC26F}"/>
                </a:ext>
              </a:extLst>
            </p:cNvPr>
            <p:cNvSpPr txBox="1"/>
            <p:nvPr/>
          </p:nvSpPr>
          <p:spPr>
            <a:xfrm>
              <a:off x="6428236" y="1485326"/>
              <a:ext cx="3401564" cy="754694"/>
            </a:xfrm>
            <a:prstGeom prst="rect">
              <a:avLst/>
            </a:prstGeom>
            <a:noFill/>
          </p:spPr>
          <p:txBody>
            <a:bodyPr wrap="square" rtlCol="0">
              <a:spAutoFit/>
            </a:bodyPr>
            <a:lstStyle/>
            <a:p>
              <a:pPr>
                <a:lnSpc>
                  <a:spcPts val="1800"/>
                </a:lnSpc>
              </a:pPr>
              <a:r>
                <a:rPr lang="en-US" sz="900" dirty="0">
                  <a:solidFill>
                    <a:schemeClr val="bg1"/>
                  </a:solidFill>
                  <a:latin typeface="Raleway" panose="020B0503030101060003" pitchFamily="34" charset="0"/>
                </a:rPr>
                <a:t>If you need help with the product, please contact the shop owner by visiting their shop profile and sending to be them a message. For anything else.</a:t>
              </a:r>
            </a:p>
          </p:txBody>
        </p:sp>
      </p:grpSp>
      <p:grpSp>
        <p:nvGrpSpPr>
          <p:cNvPr id="65" name="Group 64">
            <a:extLst>
              <a:ext uri="{FF2B5EF4-FFF2-40B4-BE49-F238E27FC236}">
                <a16:creationId xmlns:a16="http://schemas.microsoft.com/office/drawing/2014/main" id="{089B0729-D8D6-48C4-85F9-3D4429540300}"/>
              </a:ext>
            </a:extLst>
          </p:cNvPr>
          <p:cNvGrpSpPr/>
          <p:nvPr/>
        </p:nvGrpSpPr>
        <p:grpSpPr>
          <a:xfrm>
            <a:off x="1377814" y="2999923"/>
            <a:ext cx="4235449" cy="1072730"/>
            <a:chOff x="5594351" y="1167290"/>
            <a:chExt cx="4235449" cy="1072730"/>
          </a:xfrm>
        </p:grpSpPr>
        <p:sp>
          <p:nvSpPr>
            <p:cNvPr id="66" name="Oval 65">
              <a:extLst>
                <a:ext uri="{FF2B5EF4-FFF2-40B4-BE49-F238E27FC236}">
                  <a16:creationId xmlns:a16="http://schemas.microsoft.com/office/drawing/2014/main" id="{CA616C22-AEBB-4DBA-A0AE-99BDE0668228}"/>
                </a:ext>
              </a:extLst>
            </p:cNvPr>
            <p:cNvSpPr/>
            <p:nvPr/>
          </p:nvSpPr>
          <p:spPr>
            <a:xfrm>
              <a:off x="5594351" y="1174435"/>
              <a:ext cx="569343" cy="56934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67" name="Rectangle 66">
              <a:extLst>
                <a:ext uri="{FF2B5EF4-FFF2-40B4-BE49-F238E27FC236}">
                  <a16:creationId xmlns:a16="http://schemas.microsoft.com/office/drawing/2014/main" id="{2E2D3AD0-F07D-40CA-94AA-10C6C1FE8A9A}"/>
                </a:ext>
              </a:extLst>
            </p:cNvPr>
            <p:cNvSpPr/>
            <p:nvPr/>
          </p:nvSpPr>
          <p:spPr>
            <a:xfrm>
              <a:off x="5635524" y="1228273"/>
              <a:ext cx="457621" cy="461665"/>
            </a:xfrm>
            <a:prstGeom prst="rect">
              <a:avLst/>
            </a:prstGeom>
          </p:spPr>
          <p:txBody>
            <a:bodyPr wrap="square" anchor="ctr">
              <a:spAutoFit/>
            </a:bodyPr>
            <a:lstStyle/>
            <a:p>
              <a:r>
                <a:rPr lang="en-US" sz="2400" dirty="0">
                  <a:solidFill>
                    <a:schemeClr val="bg1"/>
                  </a:solidFill>
                  <a:latin typeface="FontAwesome" charset="0"/>
                </a:rPr>
                <a:t></a:t>
              </a:r>
              <a:endParaRPr lang="en-US" sz="2400" dirty="0">
                <a:solidFill>
                  <a:schemeClr val="bg1"/>
                </a:solidFill>
              </a:endParaRPr>
            </a:p>
          </p:txBody>
        </p:sp>
        <p:sp>
          <p:nvSpPr>
            <p:cNvPr id="68" name="TextBox 67">
              <a:extLst>
                <a:ext uri="{FF2B5EF4-FFF2-40B4-BE49-F238E27FC236}">
                  <a16:creationId xmlns:a16="http://schemas.microsoft.com/office/drawing/2014/main" id="{7A0D190E-E97B-4A20-8F8E-C5BFF454F56D}"/>
                </a:ext>
              </a:extLst>
            </p:cNvPr>
            <p:cNvSpPr txBox="1"/>
            <p:nvPr/>
          </p:nvSpPr>
          <p:spPr>
            <a:xfrm>
              <a:off x="6428237" y="1167290"/>
              <a:ext cx="1908119" cy="318036"/>
            </a:xfrm>
            <a:prstGeom prst="rect">
              <a:avLst/>
            </a:prstGeom>
            <a:noFill/>
          </p:spPr>
          <p:txBody>
            <a:bodyPr wrap="square" numCol="1" spcCol="457200" rtlCol="0">
              <a:spAutoFit/>
            </a:bodyPr>
            <a:lstStyle/>
            <a:p>
              <a:pPr>
                <a:lnSpc>
                  <a:spcPts val="1900"/>
                </a:lnSpc>
              </a:pPr>
              <a:r>
                <a:rPr lang="en-US" sz="1400" dirty="0">
                  <a:solidFill>
                    <a:schemeClr val="bg1"/>
                  </a:solidFill>
                  <a:latin typeface="Raleway" panose="020B0503030101060003" pitchFamily="34" charset="0"/>
                  <a:ea typeface="Montserrat" charset="0"/>
                  <a:cs typeface="Montserrat" charset="0"/>
                </a:rPr>
                <a:t>Your Best </a:t>
              </a:r>
              <a:r>
                <a:rPr lang="en-US" sz="1400" dirty="0" err="1">
                  <a:solidFill>
                    <a:schemeClr val="bg1"/>
                  </a:solidFill>
                  <a:latin typeface="Raleway" panose="020B0503030101060003" pitchFamily="34" charset="0"/>
                  <a:ea typeface="Montserrat" charset="0"/>
                  <a:cs typeface="Montserrat" charset="0"/>
                </a:rPr>
                <a:t>Titile</a:t>
              </a:r>
              <a:r>
                <a:rPr lang="en-US" sz="1400" dirty="0">
                  <a:solidFill>
                    <a:schemeClr val="bg1"/>
                  </a:solidFill>
                  <a:latin typeface="Raleway" panose="020B0503030101060003" pitchFamily="34" charset="0"/>
                  <a:ea typeface="Montserrat" charset="0"/>
                  <a:cs typeface="Montserrat" charset="0"/>
                </a:rPr>
                <a:t> Here</a:t>
              </a:r>
            </a:p>
          </p:txBody>
        </p:sp>
        <p:sp>
          <p:nvSpPr>
            <p:cNvPr id="69" name="TextBox 68">
              <a:extLst>
                <a:ext uri="{FF2B5EF4-FFF2-40B4-BE49-F238E27FC236}">
                  <a16:creationId xmlns:a16="http://schemas.microsoft.com/office/drawing/2014/main" id="{FD61A5E3-81E8-43EB-A8D6-C7CB8241FF23}"/>
                </a:ext>
              </a:extLst>
            </p:cNvPr>
            <p:cNvSpPr txBox="1"/>
            <p:nvPr/>
          </p:nvSpPr>
          <p:spPr>
            <a:xfrm>
              <a:off x="6428236" y="1485326"/>
              <a:ext cx="3401564" cy="754694"/>
            </a:xfrm>
            <a:prstGeom prst="rect">
              <a:avLst/>
            </a:prstGeom>
            <a:noFill/>
          </p:spPr>
          <p:txBody>
            <a:bodyPr wrap="square" rtlCol="0">
              <a:spAutoFit/>
            </a:bodyPr>
            <a:lstStyle/>
            <a:p>
              <a:pPr>
                <a:lnSpc>
                  <a:spcPts val="1800"/>
                </a:lnSpc>
              </a:pPr>
              <a:r>
                <a:rPr lang="en-US" sz="900" dirty="0">
                  <a:solidFill>
                    <a:schemeClr val="bg1"/>
                  </a:solidFill>
                  <a:latin typeface="Raleway" panose="020B0503030101060003" pitchFamily="34" charset="0"/>
                </a:rPr>
                <a:t>If you need help with the product, please contact the shop owner by visiting their shop profile and sending to be them a message. For anything else.</a:t>
              </a:r>
            </a:p>
          </p:txBody>
        </p:sp>
      </p:grpSp>
      <p:grpSp>
        <p:nvGrpSpPr>
          <p:cNvPr id="70" name="Group 69">
            <a:extLst>
              <a:ext uri="{FF2B5EF4-FFF2-40B4-BE49-F238E27FC236}">
                <a16:creationId xmlns:a16="http://schemas.microsoft.com/office/drawing/2014/main" id="{99068401-D767-4352-87EC-EEC43079D079}"/>
              </a:ext>
            </a:extLst>
          </p:cNvPr>
          <p:cNvGrpSpPr/>
          <p:nvPr/>
        </p:nvGrpSpPr>
        <p:grpSpPr>
          <a:xfrm>
            <a:off x="1377814" y="4677230"/>
            <a:ext cx="4235449" cy="1072730"/>
            <a:chOff x="5594351" y="1167290"/>
            <a:chExt cx="4235449" cy="1072730"/>
          </a:xfrm>
        </p:grpSpPr>
        <p:sp>
          <p:nvSpPr>
            <p:cNvPr id="71" name="Oval 70">
              <a:extLst>
                <a:ext uri="{FF2B5EF4-FFF2-40B4-BE49-F238E27FC236}">
                  <a16:creationId xmlns:a16="http://schemas.microsoft.com/office/drawing/2014/main" id="{BAC99A85-AD2E-4DD9-AB82-010E657AF5A2}"/>
                </a:ext>
              </a:extLst>
            </p:cNvPr>
            <p:cNvSpPr/>
            <p:nvPr/>
          </p:nvSpPr>
          <p:spPr>
            <a:xfrm>
              <a:off x="5594351" y="1174435"/>
              <a:ext cx="569343" cy="569343"/>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72" name="Rectangle 71">
              <a:extLst>
                <a:ext uri="{FF2B5EF4-FFF2-40B4-BE49-F238E27FC236}">
                  <a16:creationId xmlns:a16="http://schemas.microsoft.com/office/drawing/2014/main" id="{8F04FE6E-3493-4290-9029-834CDAC46F55}"/>
                </a:ext>
              </a:extLst>
            </p:cNvPr>
            <p:cNvSpPr/>
            <p:nvPr/>
          </p:nvSpPr>
          <p:spPr>
            <a:xfrm>
              <a:off x="5635524" y="1228273"/>
              <a:ext cx="457621" cy="461665"/>
            </a:xfrm>
            <a:prstGeom prst="rect">
              <a:avLst/>
            </a:prstGeom>
          </p:spPr>
          <p:txBody>
            <a:bodyPr wrap="square" anchor="ctr">
              <a:spAutoFit/>
            </a:bodyPr>
            <a:lstStyle/>
            <a:p>
              <a:pPr algn="ctr"/>
              <a:r>
                <a:rPr lang="en-US" sz="2400" dirty="0">
                  <a:solidFill>
                    <a:schemeClr val="bg1"/>
                  </a:solidFill>
                  <a:latin typeface="FontAwesome" charset="0"/>
                </a:rPr>
                <a:t></a:t>
              </a:r>
              <a:endParaRPr lang="en-US" sz="2400" dirty="0">
                <a:solidFill>
                  <a:schemeClr val="bg1"/>
                </a:solidFill>
              </a:endParaRPr>
            </a:p>
          </p:txBody>
        </p:sp>
        <p:sp>
          <p:nvSpPr>
            <p:cNvPr id="73" name="TextBox 72">
              <a:extLst>
                <a:ext uri="{FF2B5EF4-FFF2-40B4-BE49-F238E27FC236}">
                  <a16:creationId xmlns:a16="http://schemas.microsoft.com/office/drawing/2014/main" id="{F07A241C-9D82-4997-9EB2-D92E2A0B6401}"/>
                </a:ext>
              </a:extLst>
            </p:cNvPr>
            <p:cNvSpPr txBox="1"/>
            <p:nvPr/>
          </p:nvSpPr>
          <p:spPr>
            <a:xfrm>
              <a:off x="6428237" y="1167290"/>
              <a:ext cx="1908119" cy="318036"/>
            </a:xfrm>
            <a:prstGeom prst="rect">
              <a:avLst/>
            </a:prstGeom>
            <a:noFill/>
          </p:spPr>
          <p:txBody>
            <a:bodyPr wrap="square" numCol="1" spcCol="457200" rtlCol="0">
              <a:spAutoFit/>
            </a:bodyPr>
            <a:lstStyle/>
            <a:p>
              <a:pPr>
                <a:lnSpc>
                  <a:spcPts val="1900"/>
                </a:lnSpc>
              </a:pPr>
              <a:r>
                <a:rPr lang="en-US" sz="1400" dirty="0">
                  <a:solidFill>
                    <a:schemeClr val="bg1"/>
                  </a:solidFill>
                  <a:latin typeface="Raleway" panose="020B0503030101060003" pitchFamily="34" charset="0"/>
                  <a:ea typeface="Montserrat" charset="0"/>
                  <a:cs typeface="Montserrat" charset="0"/>
                </a:rPr>
                <a:t>Your Best </a:t>
              </a:r>
              <a:r>
                <a:rPr lang="en-US" sz="1400" dirty="0" err="1">
                  <a:solidFill>
                    <a:schemeClr val="bg1"/>
                  </a:solidFill>
                  <a:latin typeface="Raleway" panose="020B0503030101060003" pitchFamily="34" charset="0"/>
                  <a:ea typeface="Montserrat" charset="0"/>
                  <a:cs typeface="Montserrat" charset="0"/>
                </a:rPr>
                <a:t>Titile</a:t>
              </a:r>
              <a:r>
                <a:rPr lang="en-US" sz="1400" dirty="0">
                  <a:solidFill>
                    <a:schemeClr val="bg1"/>
                  </a:solidFill>
                  <a:latin typeface="Raleway" panose="020B0503030101060003" pitchFamily="34" charset="0"/>
                  <a:ea typeface="Montserrat" charset="0"/>
                  <a:cs typeface="Montserrat" charset="0"/>
                </a:rPr>
                <a:t> Here</a:t>
              </a:r>
            </a:p>
          </p:txBody>
        </p:sp>
        <p:sp>
          <p:nvSpPr>
            <p:cNvPr id="74" name="TextBox 73">
              <a:extLst>
                <a:ext uri="{FF2B5EF4-FFF2-40B4-BE49-F238E27FC236}">
                  <a16:creationId xmlns:a16="http://schemas.microsoft.com/office/drawing/2014/main" id="{610ADD08-DEC6-40A7-8F76-1994AA07F7C6}"/>
                </a:ext>
              </a:extLst>
            </p:cNvPr>
            <p:cNvSpPr txBox="1"/>
            <p:nvPr/>
          </p:nvSpPr>
          <p:spPr>
            <a:xfrm>
              <a:off x="6428236" y="1485326"/>
              <a:ext cx="3401564" cy="754694"/>
            </a:xfrm>
            <a:prstGeom prst="rect">
              <a:avLst/>
            </a:prstGeom>
            <a:noFill/>
          </p:spPr>
          <p:txBody>
            <a:bodyPr wrap="square" rtlCol="0">
              <a:spAutoFit/>
            </a:bodyPr>
            <a:lstStyle/>
            <a:p>
              <a:pPr>
                <a:lnSpc>
                  <a:spcPts val="1800"/>
                </a:lnSpc>
              </a:pPr>
              <a:r>
                <a:rPr lang="en-US" sz="900" dirty="0">
                  <a:solidFill>
                    <a:schemeClr val="bg1"/>
                  </a:solidFill>
                  <a:latin typeface="Raleway" panose="020B0503030101060003" pitchFamily="34" charset="0"/>
                </a:rPr>
                <a:t>If you need help with the product, please contact the shop owner by visiting their shop profile and sending to be them a message. For anything else.</a:t>
              </a:r>
            </a:p>
          </p:txBody>
        </p:sp>
      </p:grpSp>
      <p:grpSp>
        <p:nvGrpSpPr>
          <p:cNvPr id="75" name="Group 74">
            <a:extLst>
              <a:ext uri="{FF2B5EF4-FFF2-40B4-BE49-F238E27FC236}">
                <a16:creationId xmlns:a16="http://schemas.microsoft.com/office/drawing/2014/main" id="{851E07E6-C2DE-4303-B694-C10DD4196FF8}"/>
              </a:ext>
            </a:extLst>
          </p:cNvPr>
          <p:cNvGrpSpPr/>
          <p:nvPr/>
        </p:nvGrpSpPr>
        <p:grpSpPr>
          <a:xfrm>
            <a:off x="6578739" y="1167290"/>
            <a:ext cx="4235449" cy="1072730"/>
            <a:chOff x="5594351" y="1167290"/>
            <a:chExt cx="4235449" cy="1072730"/>
          </a:xfrm>
        </p:grpSpPr>
        <p:sp>
          <p:nvSpPr>
            <p:cNvPr id="76" name="Oval 75">
              <a:extLst>
                <a:ext uri="{FF2B5EF4-FFF2-40B4-BE49-F238E27FC236}">
                  <a16:creationId xmlns:a16="http://schemas.microsoft.com/office/drawing/2014/main" id="{A5BCD242-A91F-4312-A774-D423731B0FA9}"/>
                </a:ext>
              </a:extLst>
            </p:cNvPr>
            <p:cNvSpPr/>
            <p:nvPr/>
          </p:nvSpPr>
          <p:spPr>
            <a:xfrm>
              <a:off x="5594351" y="1174435"/>
              <a:ext cx="569343" cy="56934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77" name="Rectangle 76">
              <a:extLst>
                <a:ext uri="{FF2B5EF4-FFF2-40B4-BE49-F238E27FC236}">
                  <a16:creationId xmlns:a16="http://schemas.microsoft.com/office/drawing/2014/main" id="{A9FB8FBC-A434-4C0F-AC87-A54284E28A99}"/>
                </a:ext>
              </a:extLst>
            </p:cNvPr>
            <p:cNvSpPr/>
            <p:nvPr/>
          </p:nvSpPr>
          <p:spPr>
            <a:xfrm>
              <a:off x="5635524" y="1228273"/>
              <a:ext cx="457621" cy="461665"/>
            </a:xfrm>
            <a:prstGeom prst="rect">
              <a:avLst/>
            </a:prstGeom>
          </p:spPr>
          <p:txBody>
            <a:bodyPr wrap="square" anchor="ctr">
              <a:spAutoFit/>
            </a:bodyPr>
            <a:lstStyle/>
            <a:p>
              <a:r>
                <a:rPr lang="en-US" sz="2400" dirty="0">
                  <a:solidFill>
                    <a:schemeClr val="bg1"/>
                  </a:solidFill>
                  <a:latin typeface="FontAwesome" charset="0"/>
                </a:rPr>
                <a:t></a:t>
              </a:r>
              <a:endParaRPr lang="en-US" sz="2400" dirty="0">
                <a:solidFill>
                  <a:schemeClr val="bg1"/>
                </a:solidFill>
              </a:endParaRPr>
            </a:p>
          </p:txBody>
        </p:sp>
        <p:sp>
          <p:nvSpPr>
            <p:cNvPr id="78" name="TextBox 77">
              <a:extLst>
                <a:ext uri="{FF2B5EF4-FFF2-40B4-BE49-F238E27FC236}">
                  <a16:creationId xmlns:a16="http://schemas.microsoft.com/office/drawing/2014/main" id="{12B7BA8A-B730-4E06-977E-EC15499BF109}"/>
                </a:ext>
              </a:extLst>
            </p:cNvPr>
            <p:cNvSpPr txBox="1"/>
            <p:nvPr/>
          </p:nvSpPr>
          <p:spPr>
            <a:xfrm>
              <a:off x="6428237" y="1167290"/>
              <a:ext cx="1908119" cy="318036"/>
            </a:xfrm>
            <a:prstGeom prst="rect">
              <a:avLst/>
            </a:prstGeom>
            <a:noFill/>
          </p:spPr>
          <p:txBody>
            <a:bodyPr wrap="square" numCol="1" spcCol="457200" rtlCol="0">
              <a:spAutoFit/>
            </a:bodyPr>
            <a:lstStyle/>
            <a:p>
              <a:pPr>
                <a:lnSpc>
                  <a:spcPts val="1900"/>
                </a:lnSpc>
              </a:pPr>
              <a:r>
                <a:rPr lang="en-US" sz="1400" dirty="0">
                  <a:solidFill>
                    <a:schemeClr val="bg1"/>
                  </a:solidFill>
                  <a:latin typeface="Raleway" panose="020B0503030101060003" pitchFamily="34" charset="0"/>
                  <a:ea typeface="Montserrat" charset="0"/>
                  <a:cs typeface="Montserrat" charset="0"/>
                </a:rPr>
                <a:t>Your Best </a:t>
              </a:r>
              <a:r>
                <a:rPr lang="en-US" sz="1400" dirty="0" err="1">
                  <a:solidFill>
                    <a:schemeClr val="bg1"/>
                  </a:solidFill>
                  <a:latin typeface="Raleway" panose="020B0503030101060003" pitchFamily="34" charset="0"/>
                  <a:ea typeface="Montserrat" charset="0"/>
                  <a:cs typeface="Montserrat" charset="0"/>
                </a:rPr>
                <a:t>Titile</a:t>
              </a:r>
              <a:r>
                <a:rPr lang="en-US" sz="1400" dirty="0">
                  <a:solidFill>
                    <a:schemeClr val="bg1"/>
                  </a:solidFill>
                  <a:latin typeface="Raleway" panose="020B0503030101060003" pitchFamily="34" charset="0"/>
                  <a:ea typeface="Montserrat" charset="0"/>
                  <a:cs typeface="Montserrat" charset="0"/>
                </a:rPr>
                <a:t> Here</a:t>
              </a:r>
            </a:p>
          </p:txBody>
        </p:sp>
        <p:sp>
          <p:nvSpPr>
            <p:cNvPr id="79" name="TextBox 78">
              <a:extLst>
                <a:ext uri="{FF2B5EF4-FFF2-40B4-BE49-F238E27FC236}">
                  <a16:creationId xmlns:a16="http://schemas.microsoft.com/office/drawing/2014/main" id="{748D92C1-2D36-4FA2-8CAC-A099E0D2116A}"/>
                </a:ext>
              </a:extLst>
            </p:cNvPr>
            <p:cNvSpPr txBox="1"/>
            <p:nvPr/>
          </p:nvSpPr>
          <p:spPr>
            <a:xfrm>
              <a:off x="6428236" y="1485326"/>
              <a:ext cx="3401564" cy="754694"/>
            </a:xfrm>
            <a:prstGeom prst="rect">
              <a:avLst/>
            </a:prstGeom>
            <a:noFill/>
          </p:spPr>
          <p:txBody>
            <a:bodyPr wrap="square" rtlCol="0">
              <a:spAutoFit/>
            </a:bodyPr>
            <a:lstStyle/>
            <a:p>
              <a:pPr>
                <a:lnSpc>
                  <a:spcPts val="1800"/>
                </a:lnSpc>
              </a:pPr>
              <a:r>
                <a:rPr lang="en-US" sz="900" dirty="0">
                  <a:solidFill>
                    <a:schemeClr val="bg1"/>
                  </a:solidFill>
                  <a:latin typeface="Raleway" panose="020B0503030101060003" pitchFamily="34" charset="0"/>
                </a:rPr>
                <a:t>If you need help with the product, please contact the shop owner by visiting their shop profile and sending to be them a message. For anything else.</a:t>
              </a:r>
            </a:p>
          </p:txBody>
        </p:sp>
      </p:grpSp>
      <p:grpSp>
        <p:nvGrpSpPr>
          <p:cNvPr id="80" name="Group 79">
            <a:extLst>
              <a:ext uri="{FF2B5EF4-FFF2-40B4-BE49-F238E27FC236}">
                <a16:creationId xmlns:a16="http://schemas.microsoft.com/office/drawing/2014/main" id="{4181F620-AFD6-4BEB-AB6A-23A2A8A1EB2E}"/>
              </a:ext>
            </a:extLst>
          </p:cNvPr>
          <p:cNvGrpSpPr/>
          <p:nvPr/>
        </p:nvGrpSpPr>
        <p:grpSpPr>
          <a:xfrm>
            <a:off x="6578739" y="2999923"/>
            <a:ext cx="4235449" cy="1072730"/>
            <a:chOff x="5594351" y="1167290"/>
            <a:chExt cx="4235449" cy="1072730"/>
          </a:xfrm>
        </p:grpSpPr>
        <p:sp>
          <p:nvSpPr>
            <p:cNvPr id="81" name="Oval 80">
              <a:extLst>
                <a:ext uri="{FF2B5EF4-FFF2-40B4-BE49-F238E27FC236}">
                  <a16:creationId xmlns:a16="http://schemas.microsoft.com/office/drawing/2014/main" id="{2C075EC3-D992-4367-A4DF-6FF026F8EF30}"/>
                </a:ext>
              </a:extLst>
            </p:cNvPr>
            <p:cNvSpPr/>
            <p:nvPr/>
          </p:nvSpPr>
          <p:spPr>
            <a:xfrm>
              <a:off x="5594351" y="1174435"/>
              <a:ext cx="569343" cy="569343"/>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82" name="Rectangle 81">
              <a:extLst>
                <a:ext uri="{FF2B5EF4-FFF2-40B4-BE49-F238E27FC236}">
                  <a16:creationId xmlns:a16="http://schemas.microsoft.com/office/drawing/2014/main" id="{3997E3B8-2EEA-460E-88FE-C17C1651D802}"/>
                </a:ext>
              </a:extLst>
            </p:cNvPr>
            <p:cNvSpPr/>
            <p:nvPr/>
          </p:nvSpPr>
          <p:spPr>
            <a:xfrm>
              <a:off x="5635524" y="1228273"/>
              <a:ext cx="457621" cy="461665"/>
            </a:xfrm>
            <a:prstGeom prst="rect">
              <a:avLst/>
            </a:prstGeom>
          </p:spPr>
          <p:txBody>
            <a:bodyPr wrap="square" anchor="ctr">
              <a:spAutoFit/>
            </a:bodyPr>
            <a:lstStyle/>
            <a:p>
              <a:r>
                <a:rPr lang="en-US" sz="2400" dirty="0">
                  <a:solidFill>
                    <a:schemeClr val="bg1"/>
                  </a:solidFill>
                  <a:latin typeface="FontAwesome" charset="0"/>
                </a:rPr>
                <a:t></a:t>
              </a:r>
              <a:endParaRPr lang="en-US" sz="2400" dirty="0">
                <a:solidFill>
                  <a:schemeClr val="bg1"/>
                </a:solidFill>
              </a:endParaRPr>
            </a:p>
          </p:txBody>
        </p:sp>
        <p:sp>
          <p:nvSpPr>
            <p:cNvPr id="83" name="TextBox 82">
              <a:extLst>
                <a:ext uri="{FF2B5EF4-FFF2-40B4-BE49-F238E27FC236}">
                  <a16:creationId xmlns:a16="http://schemas.microsoft.com/office/drawing/2014/main" id="{046B8D56-2376-4072-8520-0477CD39357C}"/>
                </a:ext>
              </a:extLst>
            </p:cNvPr>
            <p:cNvSpPr txBox="1"/>
            <p:nvPr/>
          </p:nvSpPr>
          <p:spPr>
            <a:xfrm>
              <a:off x="6428237" y="1167290"/>
              <a:ext cx="1908119" cy="318036"/>
            </a:xfrm>
            <a:prstGeom prst="rect">
              <a:avLst/>
            </a:prstGeom>
            <a:noFill/>
          </p:spPr>
          <p:txBody>
            <a:bodyPr wrap="square" numCol="1" spcCol="457200" rtlCol="0">
              <a:spAutoFit/>
            </a:bodyPr>
            <a:lstStyle/>
            <a:p>
              <a:pPr>
                <a:lnSpc>
                  <a:spcPts val="1900"/>
                </a:lnSpc>
              </a:pPr>
              <a:r>
                <a:rPr lang="en-US" sz="1400" dirty="0">
                  <a:solidFill>
                    <a:schemeClr val="bg1"/>
                  </a:solidFill>
                  <a:latin typeface="Raleway" panose="020B0503030101060003" pitchFamily="34" charset="0"/>
                  <a:ea typeface="Montserrat" charset="0"/>
                  <a:cs typeface="Montserrat" charset="0"/>
                </a:rPr>
                <a:t>Your Best </a:t>
              </a:r>
              <a:r>
                <a:rPr lang="en-US" sz="1400" dirty="0" err="1">
                  <a:solidFill>
                    <a:schemeClr val="bg1"/>
                  </a:solidFill>
                  <a:latin typeface="Raleway" panose="020B0503030101060003" pitchFamily="34" charset="0"/>
                  <a:ea typeface="Montserrat" charset="0"/>
                  <a:cs typeface="Montserrat" charset="0"/>
                </a:rPr>
                <a:t>Titile</a:t>
              </a:r>
              <a:r>
                <a:rPr lang="en-US" sz="1400" dirty="0">
                  <a:solidFill>
                    <a:schemeClr val="bg1"/>
                  </a:solidFill>
                  <a:latin typeface="Raleway" panose="020B0503030101060003" pitchFamily="34" charset="0"/>
                  <a:ea typeface="Montserrat" charset="0"/>
                  <a:cs typeface="Montserrat" charset="0"/>
                </a:rPr>
                <a:t> Here</a:t>
              </a:r>
            </a:p>
          </p:txBody>
        </p:sp>
        <p:sp>
          <p:nvSpPr>
            <p:cNvPr id="84" name="TextBox 83">
              <a:extLst>
                <a:ext uri="{FF2B5EF4-FFF2-40B4-BE49-F238E27FC236}">
                  <a16:creationId xmlns:a16="http://schemas.microsoft.com/office/drawing/2014/main" id="{35C2D0C7-C9E6-4EC5-98F2-2EC245F082F2}"/>
                </a:ext>
              </a:extLst>
            </p:cNvPr>
            <p:cNvSpPr txBox="1"/>
            <p:nvPr/>
          </p:nvSpPr>
          <p:spPr>
            <a:xfrm>
              <a:off x="6428236" y="1485326"/>
              <a:ext cx="3401564" cy="754694"/>
            </a:xfrm>
            <a:prstGeom prst="rect">
              <a:avLst/>
            </a:prstGeom>
            <a:noFill/>
          </p:spPr>
          <p:txBody>
            <a:bodyPr wrap="square" rtlCol="0">
              <a:spAutoFit/>
            </a:bodyPr>
            <a:lstStyle/>
            <a:p>
              <a:pPr>
                <a:lnSpc>
                  <a:spcPts val="1800"/>
                </a:lnSpc>
              </a:pPr>
              <a:r>
                <a:rPr lang="en-US" sz="900" dirty="0">
                  <a:solidFill>
                    <a:schemeClr val="bg1"/>
                  </a:solidFill>
                  <a:latin typeface="Raleway" panose="020B0503030101060003" pitchFamily="34" charset="0"/>
                </a:rPr>
                <a:t>If you need help with the product, please contact the shop owner by visiting their shop profile and sending to be them a message. For anything else.</a:t>
              </a:r>
            </a:p>
          </p:txBody>
        </p:sp>
      </p:grpSp>
      <p:grpSp>
        <p:nvGrpSpPr>
          <p:cNvPr id="85" name="Group 84">
            <a:extLst>
              <a:ext uri="{FF2B5EF4-FFF2-40B4-BE49-F238E27FC236}">
                <a16:creationId xmlns:a16="http://schemas.microsoft.com/office/drawing/2014/main" id="{EEA01E92-3449-4957-B31E-95FB231475F0}"/>
              </a:ext>
            </a:extLst>
          </p:cNvPr>
          <p:cNvGrpSpPr/>
          <p:nvPr/>
        </p:nvGrpSpPr>
        <p:grpSpPr>
          <a:xfrm>
            <a:off x="6578739" y="4677230"/>
            <a:ext cx="4235449" cy="1072730"/>
            <a:chOff x="5594351" y="1167290"/>
            <a:chExt cx="4235449" cy="1072730"/>
          </a:xfrm>
        </p:grpSpPr>
        <p:sp>
          <p:nvSpPr>
            <p:cNvPr id="86" name="Oval 85">
              <a:extLst>
                <a:ext uri="{FF2B5EF4-FFF2-40B4-BE49-F238E27FC236}">
                  <a16:creationId xmlns:a16="http://schemas.microsoft.com/office/drawing/2014/main" id="{95E453BB-4B2C-4C07-B28C-0E8709796722}"/>
                </a:ext>
              </a:extLst>
            </p:cNvPr>
            <p:cNvSpPr/>
            <p:nvPr/>
          </p:nvSpPr>
          <p:spPr>
            <a:xfrm>
              <a:off x="5594351" y="1174435"/>
              <a:ext cx="569343" cy="569343"/>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87" name="Rectangle 86">
              <a:extLst>
                <a:ext uri="{FF2B5EF4-FFF2-40B4-BE49-F238E27FC236}">
                  <a16:creationId xmlns:a16="http://schemas.microsoft.com/office/drawing/2014/main" id="{AAF79733-1565-4404-AD91-F8C4BEFFE9D2}"/>
                </a:ext>
              </a:extLst>
            </p:cNvPr>
            <p:cNvSpPr/>
            <p:nvPr/>
          </p:nvSpPr>
          <p:spPr>
            <a:xfrm>
              <a:off x="5635524" y="1228273"/>
              <a:ext cx="457621" cy="461665"/>
            </a:xfrm>
            <a:prstGeom prst="rect">
              <a:avLst/>
            </a:prstGeom>
          </p:spPr>
          <p:txBody>
            <a:bodyPr wrap="square" anchor="ctr">
              <a:spAutoFit/>
            </a:bodyPr>
            <a:lstStyle/>
            <a:p>
              <a:pPr algn="ctr"/>
              <a:r>
                <a:rPr lang="en-US" sz="2400" dirty="0">
                  <a:solidFill>
                    <a:schemeClr val="bg1"/>
                  </a:solidFill>
                  <a:latin typeface="FontAwesome" charset="0"/>
                </a:rPr>
                <a:t></a:t>
              </a:r>
              <a:endParaRPr lang="en-US" sz="2400" dirty="0">
                <a:solidFill>
                  <a:schemeClr val="bg1"/>
                </a:solidFill>
              </a:endParaRPr>
            </a:p>
          </p:txBody>
        </p:sp>
        <p:sp>
          <p:nvSpPr>
            <p:cNvPr id="88" name="TextBox 87">
              <a:extLst>
                <a:ext uri="{FF2B5EF4-FFF2-40B4-BE49-F238E27FC236}">
                  <a16:creationId xmlns:a16="http://schemas.microsoft.com/office/drawing/2014/main" id="{43264634-ED42-456D-871D-CCCAC177138E}"/>
                </a:ext>
              </a:extLst>
            </p:cNvPr>
            <p:cNvSpPr txBox="1"/>
            <p:nvPr/>
          </p:nvSpPr>
          <p:spPr>
            <a:xfrm>
              <a:off x="6428237" y="1167290"/>
              <a:ext cx="1908119" cy="318036"/>
            </a:xfrm>
            <a:prstGeom prst="rect">
              <a:avLst/>
            </a:prstGeom>
            <a:noFill/>
          </p:spPr>
          <p:txBody>
            <a:bodyPr wrap="square" numCol="1" spcCol="457200" rtlCol="0">
              <a:spAutoFit/>
            </a:bodyPr>
            <a:lstStyle/>
            <a:p>
              <a:pPr>
                <a:lnSpc>
                  <a:spcPts val="1900"/>
                </a:lnSpc>
              </a:pPr>
              <a:r>
                <a:rPr lang="en-US" sz="1400" dirty="0">
                  <a:solidFill>
                    <a:schemeClr val="bg1"/>
                  </a:solidFill>
                  <a:latin typeface="Raleway" panose="020B0503030101060003" pitchFamily="34" charset="0"/>
                  <a:ea typeface="Montserrat" charset="0"/>
                  <a:cs typeface="Montserrat" charset="0"/>
                </a:rPr>
                <a:t>Your Best </a:t>
              </a:r>
              <a:r>
                <a:rPr lang="en-US" sz="1400" dirty="0" err="1">
                  <a:solidFill>
                    <a:schemeClr val="bg1"/>
                  </a:solidFill>
                  <a:latin typeface="Raleway" panose="020B0503030101060003" pitchFamily="34" charset="0"/>
                  <a:ea typeface="Montserrat" charset="0"/>
                  <a:cs typeface="Montserrat" charset="0"/>
                </a:rPr>
                <a:t>Titile</a:t>
              </a:r>
              <a:r>
                <a:rPr lang="en-US" sz="1400" dirty="0">
                  <a:solidFill>
                    <a:schemeClr val="bg1"/>
                  </a:solidFill>
                  <a:latin typeface="Raleway" panose="020B0503030101060003" pitchFamily="34" charset="0"/>
                  <a:ea typeface="Montserrat" charset="0"/>
                  <a:cs typeface="Montserrat" charset="0"/>
                </a:rPr>
                <a:t> Here</a:t>
              </a:r>
            </a:p>
          </p:txBody>
        </p:sp>
        <p:sp>
          <p:nvSpPr>
            <p:cNvPr id="89" name="TextBox 88">
              <a:extLst>
                <a:ext uri="{FF2B5EF4-FFF2-40B4-BE49-F238E27FC236}">
                  <a16:creationId xmlns:a16="http://schemas.microsoft.com/office/drawing/2014/main" id="{AE310E0C-FBE0-499C-B9D9-A8E06DC552AF}"/>
                </a:ext>
              </a:extLst>
            </p:cNvPr>
            <p:cNvSpPr txBox="1"/>
            <p:nvPr/>
          </p:nvSpPr>
          <p:spPr>
            <a:xfrm>
              <a:off x="6428236" y="1485326"/>
              <a:ext cx="3401564" cy="754694"/>
            </a:xfrm>
            <a:prstGeom prst="rect">
              <a:avLst/>
            </a:prstGeom>
            <a:noFill/>
          </p:spPr>
          <p:txBody>
            <a:bodyPr wrap="square" rtlCol="0">
              <a:spAutoFit/>
            </a:bodyPr>
            <a:lstStyle/>
            <a:p>
              <a:pPr>
                <a:lnSpc>
                  <a:spcPts val="1800"/>
                </a:lnSpc>
              </a:pPr>
              <a:r>
                <a:rPr lang="en-US" sz="900" dirty="0">
                  <a:solidFill>
                    <a:schemeClr val="bg1"/>
                  </a:solidFill>
                  <a:latin typeface="Raleway" panose="020B0503030101060003" pitchFamily="34" charset="0"/>
                </a:rPr>
                <a:t>If you need help with the product, please contact the shop owner by visiting their shop profile and sending to be them a message. For anything else.</a:t>
              </a:r>
            </a:p>
          </p:txBody>
        </p:sp>
      </p:grpSp>
    </p:spTree>
    <p:extLst>
      <p:ext uri="{BB962C8B-B14F-4D97-AF65-F5344CB8AC3E}">
        <p14:creationId xmlns:p14="http://schemas.microsoft.com/office/powerpoint/2010/main" val="143970290"/>
      </p:ext>
    </p:extLst>
  </p:cSld>
  <p:clrMapOvr>
    <a:masterClrMapping/>
  </p:clrMapOvr>
</p:sld>
</file>

<file path=ppt/theme/theme1.xml><?xml version="1.0" encoding="utf-8"?>
<a:theme xmlns:a="http://schemas.openxmlformats.org/drawingml/2006/main" name="1_Office Theme">
  <a:themeElements>
    <a:clrScheme name="Custom 13">
      <a:dk1>
        <a:sysClr val="windowText" lastClr="000000"/>
      </a:dk1>
      <a:lt1>
        <a:sysClr val="window" lastClr="FFFFFF"/>
      </a:lt1>
      <a:dk2>
        <a:srgbClr val="44546A"/>
      </a:dk2>
      <a:lt2>
        <a:srgbClr val="E7E6E6"/>
      </a:lt2>
      <a:accent1>
        <a:srgbClr val="FFA634"/>
      </a:accent1>
      <a:accent2>
        <a:srgbClr val="FF4132"/>
      </a:accent2>
      <a:accent3>
        <a:srgbClr val="9B2E3C"/>
      </a:accent3>
      <a:accent4>
        <a:srgbClr val="7030A0"/>
      </a:accent4>
      <a:accent5>
        <a:srgbClr val="002060"/>
      </a:accent5>
      <a:accent6>
        <a:srgbClr val="0070C0"/>
      </a:accent6>
      <a:hlink>
        <a:srgbClr val="00B0F0"/>
      </a:hlink>
      <a:folHlink>
        <a:srgbClr val="92D050"/>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36744</TotalTime>
  <Words>2086</Words>
  <Application>Microsoft Office PowerPoint</Application>
  <PresentationFormat>Widescreen</PresentationFormat>
  <Paragraphs>240</Paragraphs>
  <Slides>21</Slides>
  <Notes>0</Notes>
  <HiddenSlides>0</HiddenSlides>
  <MMClips>0</MMClips>
  <ScaleCrop>false</ScaleCrop>
  <HeadingPairs>
    <vt:vector size="6" baseType="variant">
      <vt:variant>
        <vt:lpstr>Fonts Used</vt:lpstr>
      </vt:variant>
      <vt:variant>
        <vt:i4>13</vt:i4>
      </vt:variant>
      <vt:variant>
        <vt:lpstr>Theme</vt:lpstr>
      </vt:variant>
      <vt:variant>
        <vt:i4>1</vt:i4>
      </vt:variant>
      <vt:variant>
        <vt:lpstr>Slide Titles</vt:lpstr>
      </vt:variant>
      <vt:variant>
        <vt:i4>21</vt:i4>
      </vt:variant>
    </vt:vector>
  </HeadingPairs>
  <TitlesOfParts>
    <vt:vector size="35" baseType="lpstr">
      <vt:lpstr>Abril Display</vt:lpstr>
      <vt:lpstr>Arial</vt:lpstr>
      <vt:lpstr>Bodoni 72 Book</vt:lpstr>
      <vt:lpstr>Calibri</vt:lpstr>
      <vt:lpstr>FontAwesome</vt:lpstr>
      <vt:lpstr>Goudy Old Style</vt:lpstr>
      <vt:lpstr>Montserrat</vt:lpstr>
      <vt:lpstr>Montserrat Bold</vt:lpstr>
      <vt:lpstr>Montserrat Light</vt:lpstr>
      <vt:lpstr>Montserrat Medium</vt:lpstr>
      <vt:lpstr>Myriad Pro Light</vt:lpstr>
      <vt:lpstr>Open Sans</vt:lpstr>
      <vt:lpstr>Raleway</vt:lpstr>
      <vt:lpstr>1_Office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Microsoft Office User</dc:creator>
  <cp:lastModifiedBy>ismail - [2010]</cp:lastModifiedBy>
  <cp:revision>6829</cp:revision>
  <dcterms:created xsi:type="dcterms:W3CDTF">2017-12-06T10:15:39Z</dcterms:created>
  <dcterms:modified xsi:type="dcterms:W3CDTF">2019-10-18T11:41:03Z</dcterms:modified>
</cp:coreProperties>
</file>