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810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9C4AFA-7885-4A52-ACEF-D07FF2649D3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3558825" y="1"/>
            <a:ext cx="5074351" cy="3676814"/>
          </a:xfrm>
          <a:custGeom>
            <a:avLst/>
            <a:gdLst>
              <a:gd name="connsiteX0" fmla="*/ 2524459 w 5074351"/>
              <a:gd name="connsiteY0" fmla="*/ 0 h 3676814"/>
              <a:gd name="connsiteX1" fmla="*/ 2532491 w 5074351"/>
              <a:gd name="connsiteY1" fmla="*/ 0 h 3676814"/>
              <a:gd name="connsiteX2" fmla="*/ 5074351 w 5074351"/>
              <a:gd name="connsiteY2" fmla="*/ 3676814 h 3676814"/>
              <a:gd name="connsiteX3" fmla="*/ 0 w 5074351"/>
              <a:gd name="connsiteY3" fmla="*/ 3676814 h 3676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4351" h="3676814">
                <a:moveTo>
                  <a:pt x="2524459" y="0"/>
                </a:moveTo>
                <a:lnTo>
                  <a:pt x="2532491" y="0"/>
                </a:lnTo>
                <a:lnTo>
                  <a:pt x="5074351" y="3676814"/>
                </a:lnTo>
                <a:lnTo>
                  <a:pt x="0" y="36768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01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7903D34-2EBF-454D-91C4-626EEC74686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1" y="2063861"/>
            <a:ext cx="10515599" cy="2841525"/>
          </a:xfrm>
          <a:custGeom>
            <a:avLst/>
            <a:gdLst>
              <a:gd name="connsiteX0" fmla="*/ 0 w 10515599"/>
              <a:gd name="connsiteY0" fmla="*/ 0 h 2841525"/>
              <a:gd name="connsiteX1" fmla="*/ 10515599 w 10515599"/>
              <a:gd name="connsiteY1" fmla="*/ 0 h 2841525"/>
              <a:gd name="connsiteX2" fmla="*/ 10515599 w 10515599"/>
              <a:gd name="connsiteY2" fmla="*/ 2841525 h 2841525"/>
              <a:gd name="connsiteX3" fmla="*/ 0 w 10515599"/>
              <a:gd name="connsiteY3" fmla="*/ 2841525 h 284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599" h="2841525">
                <a:moveTo>
                  <a:pt x="0" y="0"/>
                </a:moveTo>
                <a:lnTo>
                  <a:pt x="10515599" y="0"/>
                </a:lnTo>
                <a:lnTo>
                  <a:pt x="10515599" y="2841525"/>
                </a:lnTo>
                <a:lnTo>
                  <a:pt x="0" y="2841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92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A71D35B-11AB-488E-BC03-B4B2B74033F0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636484" y="243533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908D0D9-6E49-415E-ACF9-37AF7489C844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934712" y="243533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4E5D550-6FDA-4059-93B3-10EE1AB13E99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8232940" y="2435330"/>
            <a:ext cx="2322576" cy="2322576"/>
          </a:xfrm>
          <a:custGeom>
            <a:avLst/>
            <a:gdLst>
              <a:gd name="connsiteX0" fmla="*/ 1161288 w 2322576"/>
              <a:gd name="connsiteY0" fmla="*/ 0 h 2322576"/>
              <a:gd name="connsiteX1" fmla="*/ 2322576 w 2322576"/>
              <a:gd name="connsiteY1" fmla="*/ 1161288 h 2322576"/>
              <a:gd name="connsiteX2" fmla="*/ 1161288 w 2322576"/>
              <a:gd name="connsiteY2" fmla="*/ 2322576 h 2322576"/>
              <a:gd name="connsiteX3" fmla="*/ 0 w 2322576"/>
              <a:gd name="connsiteY3" fmla="*/ 1161288 h 2322576"/>
              <a:gd name="connsiteX4" fmla="*/ 1161288 w 2322576"/>
              <a:gd name="connsiteY4" fmla="*/ 0 h 2322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2576" h="2322576">
                <a:moveTo>
                  <a:pt x="1161288" y="0"/>
                </a:moveTo>
                <a:cubicBezTo>
                  <a:pt x="1802650" y="0"/>
                  <a:pt x="2322576" y="519926"/>
                  <a:pt x="2322576" y="1161288"/>
                </a:cubicBezTo>
                <a:cubicBezTo>
                  <a:pt x="2322576" y="1802650"/>
                  <a:pt x="1802650" y="2322576"/>
                  <a:pt x="1161288" y="2322576"/>
                </a:cubicBezTo>
                <a:cubicBezTo>
                  <a:pt x="519926" y="2322576"/>
                  <a:pt x="0" y="1802650"/>
                  <a:pt x="0" y="1161288"/>
                </a:cubicBezTo>
                <a:cubicBezTo>
                  <a:pt x="0" y="519926"/>
                  <a:pt x="519926" y="0"/>
                  <a:pt x="116128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1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EDC3B7D-3A99-4DCF-A38B-68E4E3AB0EBC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8556803" y="1832967"/>
            <a:ext cx="2796997" cy="4171181"/>
          </a:xfrm>
          <a:custGeom>
            <a:avLst/>
            <a:gdLst>
              <a:gd name="connsiteX0" fmla="*/ 0 w 2796997"/>
              <a:gd name="connsiteY0" fmla="*/ 0 h 4171181"/>
              <a:gd name="connsiteX1" fmla="*/ 2796997 w 2796997"/>
              <a:gd name="connsiteY1" fmla="*/ 0 h 4171181"/>
              <a:gd name="connsiteX2" fmla="*/ 2796997 w 2796997"/>
              <a:gd name="connsiteY2" fmla="*/ 4171181 h 4171181"/>
              <a:gd name="connsiteX3" fmla="*/ 0 w 2796997"/>
              <a:gd name="connsiteY3" fmla="*/ 4171181 h 41711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6997" h="4171181">
                <a:moveTo>
                  <a:pt x="0" y="0"/>
                </a:moveTo>
                <a:lnTo>
                  <a:pt x="2796997" y="0"/>
                </a:lnTo>
                <a:lnTo>
                  <a:pt x="2796997" y="4171181"/>
                </a:lnTo>
                <a:lnTo>
                  <a:pt x="0" y="41711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435F3CE-13BC-41B5-8177-DD5104DD0071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955774" y="1832967"/>
            <a:ext cx="4601030" cy="2491530"/>
          </a:xfrm>
          <a:custGeom>
            <a:avLst/>
            <a:gdLst>
              <a:gd name="connsiteX0" fmla="*/ 0 w 4601030"/>
              <a:gd name="connsiteY0" fmla="*/ 0 h 2491530"/>
              <a:gd name="connsiteX1" fmla="*/ 4601030 w 4601030"/>
              <a:gd name="connsiteY1" fmla="*/ 0 h 2491530"/>
              <a:gd name="connsiteX2" fmla="*/ 4601030 w 4601030"/>
              <a:gd name="connsiteY2" fmla="*/ 2491530 h 2491530"/>
              <a:gd name="connsiteX3" fmla="*/ 0 w 4601030"/>
              <a:gd name="connsiteY3" fmla="*/ 2491530 h 249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1030" h="2491530">
                <a:moveTo>
                  <a:pt x="0" y="0"/>
                </a:moveTo>
                <a:lnTo>
                  <a:pt x="4601030" y="0"/>
                </a:lnTo>
                <a:lnTo>
                  <a:pt x="4601030" y="2491530"/>
                </a:lnTo>
                <a:lnTo>
                  <a:pt x="0" y="2491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CC297C2-7475-4DF3-B5B4-6115D261904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838200" y="1832967"/>
            <a:ext cx="3117574" cy="2491530"/>
          </a:xfrm>
          <a:custGeom>
            <a:avLst/>
            <a:gdLst>
              <a:gd name="connsiteX0" fmla="*/ 0 w 3117574"/>
              <a:gd name="connsiteY0" fmla="*/ 0 h 2491530"/>
              <a:gd name="connsiteX1" fmla="*/ 3117574 w 3117574"/>
              <a:gd name="connsiteY1" fmla="*/ 0 h 2491530"/>
              <a:gd name="connsiteX2" fmla="*/ 3117574 w 3117574"/>
              <a:gd name="connsiteY2" fmla="*/ 2491530 h 2491530"/>
              <a:gd name="connsiteX3" fmla="*/ 0 w 3117574"/>
              <a:gd name="connsiteY3" fmla="*/ 2491530 h 2491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7574" h="2491530">
                <a:moveTo>
                  <a:pt x="0" y="0"/>
                </a:moveTo>
                <a:lnTo>
                  <a:pt x="3117574" y="0"/>
                </a:lnTo>
                <a:lnTo>
                  <a:pt x="3117574" y="2491530"/>
                </a:lnTo>
                <a:lnTo>
                  <a:pt x="0" y="249153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7190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EAF602-3002-4412-8809-8357572EE64F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630613" y="1"/>
            <a:ext cx="6018213" cy="4360725"/>
          </a:xfrm>
          <a:custGeom>
            <a:avLst/>
            <a:gdLst>
              <a:gd name="connsiteX0" fmla="*/ 2994025 w 6018213"/>
              <a:gd name="connsiteY0" fmla="*/ 0 h 4360725"/>
              <a:gd name="connsiteX1" fmla="*/ 3003550 w 6018213"/>
              <a:gd name="connsiteY1" fmla="*/ 0 h 4360725"/>
              <a:gd name="connsiteX2" fmla="*/ 6018213 w 6018213"/>
              <a:gd name="connsiteY2" fmla="*/ 4360725 h 4360725"/>
              <a:gd name="connsiteX3" fmla="*/ 0 w 6018213"/>
              <a:gd name="connsiteY3" fmla="*/ 4360725 h 436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8213" h="4360725">
                <a:moveTo>
                  <a:pt x="2994025" y="0"/>
                </a:moveTo>
                <a:lnTo>
                  <a:pt x="3003550" y="0"/>
                </a:lnTo>
                <a:lnTo>
                  <a:pt x="6018213" y="4360725"/>
                </a:lnTo>
                <a:lnTo>
                  <a:pt x="0" y="4360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DDEF4B5-FDA2-44C2-943D-E2A26678E8F7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6199190" y="4524509"/>
            <a:ext cx="1751013" cy="1281914"/>
          </a:xfrm>
          <a:custGeom>
            <a:avLst/>
            <a:gdLst>
              <a:gd name="connsiteX0" fmla="*/ 0 w 1751013"/>
              <a:gd name="connsiteY0" fmla="*/ 0 h 1281914"/>
              <a:gd name="connsiteX1" fmla="*/ 1751013 w 1751013"/>
              <a:gd name="connsiteY1" fmla="*/ 0 h 1281914"/>
              <a:gd name="connsiteX2" fmla="*/ 881063 w 1751013"/>
              <a:gd name="connsiteY2" fmla="*/ 1281914 h 12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1013" h="1281914">
                <a:moveTo>
                  <a:pt x="0" y="0"/>
                </a:moveTo>
                <a:lnTo>
                  <a:pt x="1751013" y="0"/>
                </a:lnTo>
                <a:lnTo>
                  <a:pt x="881063" y="1281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85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FFB9B14-5061-4E44-9591-7DD191B94E19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9822938" y="1708872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23C7654-1806-4514-A450-0CCCDD0279F7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9822938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AABE9AF-F663-49C0-BC75-71A6D8242A0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1708872"/>
            <a:ext cx="4820878" cy="3829339"/>
          </a:xfrm>
          <a:custGeom>
            <a:avLst/>
            <a:gdLst>
              <a:gd name="connsiteX0" fmla="*/ 0 w 4820878"/>
              <a:gd name="connsiteY0" fmla="*/ 0 h 3829339"/>
              <a:gd name="connsiteX1" fmla="*/ 4820878 w 4820878"/>
              <a:gd name="connsiteY1" fmla="*/ 0 h 3829339"/>
              <a:gd name="connsiteX2" fmla="*/ 4820878 w 4820878"/>
              <a:gd name="connsiteY2" fmla="*/ 3829339 h 3829339"/>
              <a:gd name="connsiteX3" fmla="*/ 0 w 4820878"/>
              <a:gd name="connsiteY3" fmla="*/ 3829339 h 382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3829339">
                <a:moveTo>
                  <a:pt x="0" y="0"/>
                </a:moveTo>
                <a:lnTo>
                  <a:pt x="4820878" y="0"/>
                </a:lnTo>
                <a:lnTo>
                  <a:pt x="4820878" y="3829339"/>
                </a:lnTo>
                <a:lnTo>
                  <a:pt x="0" y="3829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5E3DD82-E1BA-460C-94DD-D2CE6F902218}"/>
              </a:ext>
            </a:extLst>
          </p:cNvPr>
          <p:cNvSpPr>
            <a:spLocks noGrp="1"/>
          </p:cNvSpPr>
          <p:nvPr>
            <p:ph type="pic" sz="quarter" idx="89" hasCustomPrompt="1"/>
          </p:nvPr>
        </p:nvSpPr>
        <p:spPr>
          <a:xfrm>
            <a:off x="4911471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0831AE1-8D21-476C-8831-8E81D13BFDF9}"/>
              </a:ext>
            </a:extLst>
          </p:cNvPr>
          <p:cNvSpPr>
            <a:spLocks noGrp="1"/>
          </p:cNvSpPr>
          <p:nvPr>
            <p:ph type="pic" sz="quarter" idx="88" hasCustomPrompt="1"/>
          </p:nvPr>
        </p:nvSpPr>
        <p:spPr>
          <a:xfrm>
            <a:off x="7367204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47D5CFA-2194-4257-AFB5-FEE587C5849E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911470" y="1708873"/>
            <a:ext cx="4820877" cy="1871249"/>
          </a:xfrm>
          <a:custGeom>
            <a:avLst/>
            <a:gdLst>
              <a:gd name="connsiteX0" fmla="*/ 0 w 4820877"/>
              <a:gd name="connsiteY0" fmla="*/ 0 h 1871249"/>
              <a:gd name="connsiteX1" fmla="*/ 4820877 w 4820877"/>
              <a:gd name="connsiteY1" fmla="*/ 0 h 1871249"/>
              <a:gd name="connsiteX2" fmla="*/ 4820877 w 4820877"/>
              <a:gd name="connsiteY2" fmla="*/ 1871249 h 1871249"/>
              <a:gd name="connsiteX3" fmla="*/ 0 w 4820877"/>
              <a:gd name="connsiteY3" fmla="*/ 1871249 h 1871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1871249">
                <a:moveTo>
                  <a:pt x="0" y="0"/>
                </a:moveTo>
                <a:lnTo>
                  <a:pt x="4820877" y="0"/>
                </a:lnTo>
                <a:lnTo>
                  <a:pt x="4820877" y="1871249"/>
                </a:lnTo>
                <a:lnTo>
                  <a:pt x="0" y="18712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287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243613-C3F6-466A-86F4-028D0BFDA8E6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1950473"/>
            <a:ext cx="12191999" cy="3245643"/>
          </a:xfrm>
          <a:custGeom>
            <a:avLst/>
            <a:gdLst>
              <a:gd name="connsiteX0" fmla="*/ 0 w 12191999"/>
              <a:gd name="connsiteY0" fmla="*/ 0 h 3245643"/>
              <a:gd name="connsiteX1" fmla="*/ 12191999 w 12191999"/>
              <a:gd name="connsiteY1" fmla="*/ 0 h 3245643"/>
              <a:gd name="connsiteX2" fmla="*/ 12191999 w 12191999"/>
              <a:gd name="connsiteY2" fmla="*/ 3245643 h 3245643"/>
              <a:gd name="connsiteX3" fmla="*/ 0 w 12191999"/>
              <a:gd name="connsiteY3" fmla="*/ 3245643 h 3245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3245643">
                <a:moveTo>
                  <a:pt x="0" y="0"/>
                </a:moveTo>
                <a:lnTo>
                  <a:pt x="12191999" y="0"/>
                </a:lnTo>
                <a:lnTo>
                  <a:pt x="12191999" y="3245643"/>
                </a:lnTo>
                <a:lnTo>
                  <a:pt x="0" y="32456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0590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194B570-1222-40C8-9ADA-7CAF040C819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724594" y="1876425"/>
            <a:ext cx="3543300" cy="3105150"/>
          </a:xfrm>
          <a:custGeom>
            <a:avLst/>
            <a:gdLst>
              <a:gd name="connsiteX0" fmla="*/ 517535 w 3543300"/>
              <a:gd name="connsiteY0" fmla="*/ 0 h 3105150"/>
              <a:gd name="connsiteX1" fmla="*/ 3025765 w 3543300"/>
              <a:gd name="connsiteY1" fmla="*/ 0 h 3105150"/>
              <a:gd name="connsiteX2" fmla="*/ 3543300 w 3543300"/>
              <a:gd name="connsiteY2" fmla="*/ 517535 h 3105150"/>
              <a:gd name="connsiteX3" fmla="*/ 3543300 w 3543300"/>
              <a:gd name="connsiteY3" fmla="*/ 2587615 h 3105150"/>
              <a:gd name="connsiteX4" fmla="*/ 3025765 w 3543300"/>
              <a:gd name="connsiteY4" fmla="*/ 3105150 h 3105150"/>
              <a:gd name="connsiteX5" fmla="*/ 517535 w 3543300"/>
              <a:gd name="connsiteY5" fmla="*/ 3105150 h 3105150"/>
              <a:gd name="connsiteX6" fmla="*/ 0 w 3543300"/>
              <a:gd name="connsiteY6" fmla="*/ 2587615 h 3105150"/>
              <a:gd name="connsiteX7" fmla="*/ 0 w 3543300"/>
              <a:gd name="connsiteY7" fmla="*/ 517535 h 3105150"/>
              <a:gd name="connsiteX8" fmla="*/ 517535 w 3543300"/>
              <a:gd name="connsiteY8" fmla="*/ 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43300" h="3105150">
                <a:moveTo>
                  <a:pt x="517535" y="0"/>
                </a:moveTo>
                <a:lnTo>
                  <a:pt x="3025765" y="0"/>
                </a:lnTo>
                <a:cubicBezTo>
                  <a:pt x="3311592" y="0"/>
                  <a:pt x="3543300" y="231708"/>
                  <a:pt x="3543300" y="517535"/>
                </a:cubicBezTo>
                <a:lnTo>
                  <a:pt x="3543300" y="2587615"/>
                </a:lnTo>
                <a:cubicBezTo>
                  <a:pt x="3543300" y="2873442"/>
                  <a:pt x="3311592" y="3105150"/>
                  <a:pt x="3025765" y="3105150"/>
                </a:cubicBezTo>
                <a:lnTo>
                  <a:pt x="517535" y="3105150"/>
                </a:lnTo>
                <a:cubicBezTo>
                  <a:pt x="231708" y="3105150"/>
                  <a:pt x="0" y="2873442"/>
                  <a:pt x="0" y="2587615"/>
                </a:cubicBezTo>
                <a:lnTo>
                  <a:pt x="0" y="517535"/>
                </a:lnTo>
                <a:cubicBezTo>
                  <a:pt x="0" y="231708"/>
                  <a:pt x="231708" y="0"/>
                  <a:pt x="51753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418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53EE3DB-8117-4B5A-9F83-34A09EBE4BED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4533900" y="3176"/>
            <a:ext cx="7658099" cy="6854825"/>
          </a:xfrm>
          <a:custGeom>
            <a:avLst/>
            <a:gdLst>
              <a:gd name="connsiteX0" fmla="*/ 3378200 w 7658099"/>
              <a:gd name="connsiteY0" fmla="*/ 0 h 6854825"/>
              <a:gd name="connsiteX1" fmla="*/ 7658099 w 7658099"/>
              <a:gd name="connsiteY1" fmla="*/ 0 h 6854825"/>
              <a:gd name="connsiteX2" fmla="*/ 7658099 w 7658099"/>
              <a:gd name="connsiteY2" fmla="*/ 6854825 h 6854825"/>
              <a:gd name="connsiteX3" fmla="*/ 0 w 7658099"/>
              <a:gd name="connsiteY3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8099" h="6854825">
                <a:moveTo>
                  <a:pt x="3378200" y="0"/>
                </a:moveTo>
                <a:lnTo>
                  <a:pt x="7658099" y="0"/>
                </a:lnTo>
                <a:lnTo>
                  <a:pt x="7658099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547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B6F42B9-3710-4235-8D27-9E114C61E547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243234" y="2218247"/>
            <a:ext cx="2073157" cy="2073157"/>
          </a:xfrm>
          <a:custGeom>
            <a:avLst/>
            <a:gdLst>
              <a:gd name="connsiteX0" fmla="*/ 1036579 w 2073157"/>
              <a:gd name="connsiteY0" fmla="*/ 0 h 2073157"/>
              <a:gd name="connsiteX1" fmla="*/ 2073157 w 2073157"/>
              <a:gd name="connsiteY1" fmla="*/ 1036579 h 2073157"/>
              <a:gd name="connsiteX2" fmla="*/ 1036579 w 2073157"/>
              <a:gd name="connsiteY2" fmla="*/ 2073157 h 2073157"/>
              <a:gd name="connsiteX3" fmla="*/ 0 w 2073157"/>
              <a:gd name="connsiteY3" fmla="*/ 1036579 h 207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157" h="2073157">
                <a:moveTo>
                  <a:pt x="1036579" y="0"/>
                </a:moveTo>
                <a:lnTo>
                  <a:pt x="2073157" y="1036579"/>
                </a:lnTo>
                <a:lnTo>
                  <a:pt x="1036579" y="2073157"/>
                </a:lnTo>
                <a:lnTo>
                  <a:pt x="0" y="1036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F3926CE-2E31-4F53-A736-F8871ECC2749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787359" y="2218247"/>
            <a:ext cx="2073157" cy="2073157"/>
          </a:xfrm>
          <a:custGeom>
            <a:avLst/>
            <a:gdLst>
              <a:gd name="connsiteX0" fmla="*/ 1036579 w 2073157"/>
              <a:gd name="connsiteY0" fmla="*/ 0 h 2073157"/>
              <a:gd name="connsiteX1" fmla="*/ 2073157 w 2073157"/>
              <a:gd name="connsiteY1" fmla="*/ 1036579 h 2073157"/>
              <a:gd name="connsiteX2" fmla="*/ 1036579 w 2073157"/>
              <a:gd name="connsiteY2" fmla="*/ 2073157 h 2073157"/>
              <a:gd name="connsiteX3" fmla="*/ 0 w 2073157"/>
              <a:gd name="connsiteY3" fmla="*/ 1036579 h 207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157" h="2073157">
                <a:moveTo>
                  <a:pt x="1036579" y="0"/>
                </a:moveTo>
                <a:lnTo>
                  <a:pt x="2073157" y="1036579"/>
                </a:lnTo>
                <a:lnTo>
                  <a:pt x="1036579" y="2073157"/>
                </a:lnTo>
                <a:lnTo>
                  <a:pt x="0" y="1036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22F0401-ED7D-4575-ABEA-22DA7E92B1D6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331485" y="2218247"/>
            <a:ext cx="2073156" cy="2073157"/>
          </a:xfrm>
          <a:custGeom>
            <a:avLst/>
            <a:gdLst>
              <a:gd name="connsiteX0" fmla="*/ 1036578 w 2073156"/>
              <a:gd name="connsiteY0" fmla="*/ 0 h 2073157"/>
              <a:gd name="connsiteX1" fmla="*/ 2073156 w 2073156"/>
              <a:gd name="connsiteY1" fmla="*/ 1036579 h 2073157"/>
              <a:gd name="connsiteX2" fmla="*/ 1036578 w 2073156"/>
              <a:gd name="connsiteY2" fmla="*/ 2073157 h 2073157"/>
              <a:gd name="connsiteX3" fmla="*/ 0 w 2073156"/>
              <a:gd name="connsiteY3" fmla="*/ 1036579 h 207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156" h="2073157">
                <a:moveTo>
                  <a:pt x="1036578" y="0"/>
                </a:moveTo>
                <a:lnTo>
                  <a:pt x="2073156" y="1036579"/>
                </a:lnTo>
                <a:lnTo>
                  <a:pt x="1036578" y="2073157"/>
                </a:lnTo>
                <a:lnTo>
                  <a:pt x="0" y="1036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872ADBE-98C7-4BB6-92B0-18621B2930C4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8875609" y="2218247"/>
            <a:ext cx="2073157" cy="2073157"/>
          </a:xfrm>
          <a:custGeom>
            <a:avLst/>
            <a:gdLst>
              <a:gd name="connsiteX0" fmla="*/ 1036579 w 2073157"/>
              <a:gd name="connsiteY0" fmla="*/ 0 h 2073157"/>
              <a:gd name="connsiteX1" fmla="*/ 2073157 w 2073157"/>
              <a:gd name="connsiteY1" fmla="*/ 1036579 h 2073157"/>
              <a:gd name="connsiteX2" fmla="*/ 1036579 w 2073157"/>
              <a:gd name="connsiteY2" fmla="*/ 2073157 h 2073157"/>
              <a:gd name="connsiteX3" fmla="*/ 0 w 2073157"/>
              <a:gd name="connsiteY3" fmla="*/ 1036579 h 20731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73157" h="2073157">
                <a:moveTo>
                  <a:pt x="1036579" y="0"/>
                </a:moveTo>
                <a:lnTo>
                  <a:pt x="2073157" y="1036579"/>
                </a:lnTo>
                <a:lnTo>
                  <a:pt x="1036579" y="2073157"/>
                </a:lnTo>
                <a:lnTo>
                  <a:pt x="0" y="103657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056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1FA265C-B91A-4D32-B491-A6DEA7A2772B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9822939" y="1708872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30FA964-C8AA-4829-8197-B258BBCD1722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1708872"/>
            <a:ext cx="4820878" cy="3829339"/>
          </a:xfrm>
          <a:custGeom>
            <a:avLst/>
            <a:gdLst>
              <a:gd name="connsiteX0" fmla="*/ 0 w 4820878"/>
              <a:gd name="connsiteY0" fmla="*/ 0 h 3829339"/>
              <a:gd name="connsiteX1" fmla="*/ 4820878 w 4820878"/>
              <a:gd name="connsiteY1" fmla="*/ 0 h 3829339"/>
              <a:gd name="connsiteX2" fmla="*/ 4820878 w 4820878"/>
              <a:gd name="connsiteY2" fmla="*/ 3829339 h 3829339"/>
              <a:gd name="connsiteX3" fmla="*/ 0 w 4820878"/>
              <a:gd name="connsiteY3" fmla="*/ 3829339 h 382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8" h="3829339">
                <a:moveTo>
                  <a:pt x="0" y="0"/>
                </a:moveTo>
                <a:lnTo>
                  <a:pt x="4820878" y="0"/>
                </a:lnTo>
                <a:lnTo>
                  <a:pt x="4820878" y="3829339"/>
                </a:lnTo>
                <a:lnTo>
                  <a:pt x="0" y="382933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A0B8D8DF-DC72-429F-939D-66E04DFC89B5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9822938" y="3666961"/>
            <a:ext cx="2369061" cy="1871250"/>
          </a:xfrm>
          <a:custGeom>
            <a:avLst/>
            <a:gdLst>
              <a:gd name="connsiteX0" fmla="*/ 0 w 2369061"/>
              <a:gd name="connsiteY0" fmla="*/ 0 h 1871250"/>
              <a:gd name="connsiteX1" fmla="*/ 2369061 w 2369061"/>
              <a:gd name="connsiteY1" fmla="*/ 0 h 1871250"/>
              <a:gd name="connsiteX2" fmla="*/ 2369061 w 2369061"/>
              <a:gd name="connsiteY2" fmla="*/ 1871250 h 1871250"/>
              <a:gd name="connsiteX3" fmla="*/ 0 w 2369061"/>
              <a:gd name="connsiteY3" fmla="*/ 1871250 h 187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9061" h="1871250">
                <a:moveTo>
                  <a:pt x="0" y="0"/>
                </a:moveTo>
                <a:lnTo>
                  <a:pt x="2369061" y="0"/>
                </a:lnTo>
                <a:lnTo>
                  <a:pt x="2369061" y="1871250"/>
                </a:lnTo>
                <a:lnTo>
                  <a:pt x="0" y="18712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F164F87-A162-4839-B109-BFD2435E742C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911471" y="1708873"/>
            <a:ext cx="4820877" cy="3829338"/>
          </a:xfrm>
          <a:custGeom>
            <a:avLst/>
            <a:gdLst>
              <a:gd name="connsiteX0" fmla="*/ 0 w 4820877"/>
              <a:gd name="connsiteY0" fmla="*/ 0 h 3829338"/>
              <a:gd name="connsiteX1" fmla="*/ 4820877 w 4820877"/>
              <a:gd name="connsiteY1" fmla="*/ 0 h 3829338"/>
              <a:gd name="connsiteX2" fmla="*/ 4820877 w 4820877"/>
              <a:gd name="connsiteY2" fmla="*/ 3829338 h 3829338"/>
              <a:gd name="connsiteX3" fmla="*/ 0 w 4820877"/>
              <a:gd name="connsiteY3" fmla="*/ 3829338 h 3829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20877" h="3829338">
                <a:moveTo>
                  <a:pt x="0" y="0"/>
                </a:moveTo>
                <a:lnTo>
                  <a:pt x="4820877" y="0"/>
                </a:lnTo>
                <a:lnTo>
                  <a:pt x="4820877" y="3829338"/>
                </a:lnTo>
                <a:lnTo>
                  <a:pt x="0" y="3829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3547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3B54BC1-CDAD-41F8-A7F5-A8AD77235606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4474813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1535742 w 1535742"/>
              <a:gd name="connsiteY2" fmla="*/ 1535742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lnTo>
                  <a:pt x="1535742" y="1535742"/>
                </a:lnTo>
                <a:lnTo>
                  <a:pt x="767871" y="1535742"/>
                </a:ln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6BF9D635-DCC7-4118-9CEB-98D50AB48113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4474813" y="3989551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lnTo>
                  <a:pt x="1535742" y="0"/>
                </a:lnTo>
                <a:lnTo>
                  <a:pt x="1535742" y="767871"/>
                </a:ln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AE9B56A-D8D0-4670-B851-2594563C1035}"/>
              </a:ext>
            </a:extLst>
          </p:cNvPr>
          <p:cNvSpPr>
            <a:spLocks noGrp="1"/>
          </p:cNvSpPr>
          <p:nvPr>
            <p:ph type="pic" sz="quarter" idx="86" hasCustomPrompt="1"/>
          </p:nvPr>
        </p:nvSpPr>
        <p:spPr>
          <a:xfrm>
            <a:off x="6190271" y="2274094"/>
            <a:ext cx="1535742" cy="1535742"/>
          </a:xfrm>
          <a:custGeom>
            <a:avLst/>
            <a:gdLst>
              <a:gd name="connsiteX0" fmla="*/ 767871 w 1535742"/>
              <a:gd name="connsiteY0" fmla="*/ 0 h 1535742"/>
              <a:gd name="connsiteX1" fmla="*/ 1535742 w 1535742"/>
              <a:gd name="connsiteY1" fmla="*/ 767871 h 1535742"/>
              <a:gd name="connsiteX2" fmla="*/ 767871 w 1535742"/>
              <a:gd name="connsiteY2" fmla="*/ 1535742 h 1535742"/>
              <a:gd name="connsiteX3" fmla="*/ 0 w 1535742"/>
              <a:gd name="connsiteY3" fmla="*/ 1535742 h 1535742"/>
              <a:gd name="connsiteX4" fmla="*/ 0 w 1535742"/>
              <a:gd name="connsiteY4" fmla="*/ 767871 h 1535742"/>
              <a:gd name="connsiteX5" fmla="*/ 767871 w 1535742"/>
              <a:gd name="connsiteY5" fmla="*/ 0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5742" h="1535742">
                <a:moveTo>
                  <a:pt x="767871" y="0"/>
                </a:move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lnTo>
                  <a:pt x="0" y="1535742"/>
                </a:lnTo>
                <a:lnTo>
                  <a:pt x="0" y="767871"/>
                </a:lnTo>
                <a:cubicBezTo>
                  <a:pt x="0" y="343788"/>
                  <a:pt x="343788" y="0"/>
                  <a:pt x="7678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B08D040-FEFE-4208-B35A-04619A560506}"/>
              </a:ext>
            </a:extLst>
          </p:cNvPr>
          <p:cNvSpPr>
            <a:spLocks noGrp="1"/>
          </p:cNvSpPr>
          <p:nvPr>
            <p:ph type="pic" sz="quarter" idx="87" hasCustomPrompt="1"/>
          </p:nvPr>
        </p:nvSpPr>
        <p:spPr>
          <a:xfrm>
            <a:off x="6190271" y="3989552"/>
            <a:ext cx="1535742" cy="1535742"/>
          </a:xfrm>
          <a:custGeom>
            <a:avLst/>
            <a:gdLst>
              <a:gd name="connsiteX0" fmla="*/ 0 w 1535742"/>
              <a:gd name="connsiteY0" fmla="*/ 0 h 1535742"/>
              <a:gd name="connsiteX1" fmla="*/ 767871 w 1535742"/>
              <a:gd name="connsiteY1" fmla="*/ 0 h 1535742"/>
              <a:gd name="connsiteX2" fmla="*/ 1535742 w 1535742"/>
              <a:gd name="connsiteY2" fmla="*/ 767871 h 1535742"/>
              <a:gd name="connsiteX3" fmla="*/ 767871 w 1535742"/>
              <a:gd name="connsiteY3" fmla="*/ 1535742 h 1535742"/>
              <a:gd name="connsiteX4" fmla="*/ 0 w 1535742"/>
              <a:gd name="connsiteY4" fmla="*/ 767871 h 1535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35742" h="1535742">
                <a:moveTo>
                  <a:pt x="0" y="0"/>
                </a:moveTo>
                <a:lnTo>
                  <a:pt x="767871" y="0"/>
                </a:lnTo>
                <a:cubicBezTo>
                  <a:pt x="1191954" y="0"/>
                  <a:pt x="1535742" y="343788"/>
                  <a:pt x="1535742" y="767871"/>
                </a:cubicBezTo>
                <a:cubicBezTo>
                  <a:pt x="1535742" y="1191954"/>
                  <a:pt x="1191954" y="1535742"/>
                  <a:pt x="767871" y="1535742"/>
                </a:cubicBezTo>
                <a:cubicBezTo>
                  <a:pt x="343788" y="1535742"/>
                  <a:pt x="0" y="1191954"/>
                  <a:pt x="0" y="767871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936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B0723AA-00E7-455C-ABE9-603D57E77DAA}"/>
              </a:ext>
            </a:extLst>
          </p:cNvPr>
          <p:cNvSpPr>
            <a:spLocks noGrp="1"/>
          </p:cNvSpPr>
          <p:nvPr>
            <p:ph type="pic" sz="quarter" idx="85" hasCustomPrompt="1"/>
          </p:nvPr>
        </p:nvSpPr>
        <p:spPr>
          <a:xfrm>
            <a:off x="3162299" y="1803852"/>
            <a:ext cx="5867400" cy="3162300"/>
          </a:xfrm>
          <a:custGeom>
            <a:avLst/>
            <a:gdLst>
              <a:gd name="connsiteX0" fmla="*/ 527061 w 5867400"/>
              <a:gd name="connsiteY0" fmla="*/ 0 h 3162300"/>
              <a:gd name="connsiteX1" fmla="*/ 5340339 w 5867400"/>
              <a:gd name="connsiteY1" fmla="*/ 0 h 3162300"/>
              <a:gd name="connsiteX2" fmla="*/ 5867400 w 5867400"/>
              <a:gd name="connsiteY2" fmla="*/ 527061 h 3162300"/>
              <a:gd name="connsiteX3" fmla="*/ 5867400 w 5867400"/>
              <a:gd name="connsiteY3" fmla="*/ 2635239 h 3162300"/>
              <a:gd name="connsiteX4" fmla="*/ 5340339 w 5867400"/>
              <a:gd name="connsiteY4" fmla="*/ 3162300 h 3162300"/>
              <a:gd name="connsiteX5" fmla="*/ 527061 w 5867400"/>
              <a:gd name="connsiteY5" fmla="*/ 3162300 h 3162300"/>
              <a:gd name="connsiteX6" fmla="*/ 0 w 5867400"/>
              <a:gd name="connsiteY6" fmla="*/ 2635239 h 3162300"/>
              <a:gd name="connsiteX7" fmla="*/ 0 w 5867400"/>
              <a:gd name="connsiteY7" fmla="*/ 527061 h 3162300"/>
              <a:gd name="connsiteX8" fmla="*/ 527061 w 5867400"/>
              <a:gd name="connsiteY8" fmla="*/ 0 h 316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867400" h="3162300">
                <a:moveTo>
                  <a:pt x="527061" y="0"/>
                </a:moveTo>
                <a:lnTo>
                  <a:pt x="5340339" y="0"/>
                </a:lnTo>
                <a:cubicBezTo>
                  <a:pt x="5631427" y="0"/>
                  <a:pt x="5867400" y="235973"/>
                  <a:pt x="5867400" y="527061"/>
                </a:cubicBezTo>
                <a:lnTo>
                  <a:pt x="5867400" y="2635239"/>
                </a:lnTo>
                <a:cubicBezTo>
                  <a:pt x="5867400" y="2926327"/>
                  <a:pt x="5631427" y="3162300"/>
                  <a:pt x="5340339" y="3162300"/>
                </a:cubicBezTo>
                <a:lnTo>
                  <a:pt x="527061" y="3162300"/>
                </a:lnTo>
                <a:cubicBezTo>
                  <a:pt x="235973" y="3162300"/>
                  <a:pt x="0" y="2926327"/>
                  <a:pt x="0" y="2635239"/>
                </a:cubicBezTo>
                <a:lnTo>
                  <a:pt x="0" y="527061"/>
                </a:lnTo>
                <a:cubicBezTo>
                  <a:pt x="0" y="235973"/>
                  <a:pt x="235973" y="0"/>
                  <a:pt x="52706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324A5B91-9C27-4D61-8B35-C71011C19C6F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29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B4445D5-71AC-445B-967D-85FC120D4ED5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6199189" y="4582565"/>
            <a:ext cx="1751013" cy="1281914"/>
          </a:xfrm>
          <a:custGeom>
            <a:avLst/>
            <a:gdLst>
              <a:gd name="connsiteX0" fmla="*/ 0 w 1751013"/>
              <a:gd name="connsiteY0" fmla="*/ 0 h 1281914"/>
              <a:gd name="connsiteX1" fmla="*/ 1751013 w 1751013"/>
              <a:gd name="connsiteY1" fmla="*/ 0 h 1281914"/>
              <a:gd name="connsiteX2" fmla="*/ 881063 w 1751013"/>
              <a:gd name="connsiteY2" fmla="*/ 1281914 h 1281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51013" h="1281914">
                <a:moveTo>
                  <a:pt x="0" y="0"/>
                </a:moveTo>
                <a:lnTo>
                  <a:pt x="1751013" y="0"/>
                </a:lnTo>
                <a:lnTo>
                  <a:pt x="881063" y="12819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4848230-40CF-41B8-A466-BAD40176F8DC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3630613" y="1"/>
            <a:ext cx="6018213" cy="4360725"/>
          </a:xfrm>
          <a:custGeom>
            <a:avLst/>
            <a:gdLst>
              <a:gd name="connsiteX0" fmla="*/ 2994025 w 6018213"/>
              <a:gd name="connsiteY0" fmla="*/ 0 h 4360725"/>
              <a:gd name="connsiteX1" fmla="*/ 3003550 w 6018213"/>
              <a:gd name="connsiteY1" fmla="*/ 0 h 4360725"/>
              <a:gd name="connsiteX2" fmla="*/ 6018213 w 6018213"/>
              <a:gd name="connsiteY2" fmla="*/ 4360725 h 4360725"/>
              <a:gd name="connsiteX3" fmla="*/ 0 w 6018213"/>
              <a:gd name="connsiteY3" fmla="*/ 4360725 h 4360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18213" h="4360725">
                <a:moveTo>
                  <a:pt x="2994025" y="0"/>
                </a:moveTo>
                <a:lnTo>
                  <a:pt x="3003550" y="0"/>
                </a:lnTo>
                <a:lnTo>
                  <a:pt x="6018213" y="4360725"/>
                </a:lnTo>
                <a:lnTo>
                  <a:pt x="0" y="43607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77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  <p:sldLayoutId id="2147483903" r:id="rId17"/>
    <p:sldLayoutId id="2147483904" r:id="rId18"/>
    <p:sldLayoutId id="2147483905" r:id="rId19"/>
    <p:sldLayoutId id="2147483906" r:id="rId20"/>
    <p:sldLayoutId id="2147483907" r:id="rId21"/>
    <p:sldLayoutId id="2147483908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3.jpeg"/><Relationship Id="rId5" Type="http://schemas.openxmlformats.org/officeDocument/2006/relationships/image" Target="../media/image2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6" name="Freeform 21">
            <a:extLst>
              <a:ext uri="{FF2B5EF4-FFF2-40B4-BE49-F238E27FC236}">
                <a16:creationId xmlns:a16="http://schemas.microsoft.com/office/drawing/2014/main" id="{723154D1-9B69-49EA-AE53-13C46B4AED43}"/>
              </a:ext>
            </a:extLst>
          </p:cNvPr>
          <p:cNvSpPr>
            <a:spLocks/>
          </p:cNvSpPr>
          <p:nvPr/>
        </p:nvSpPr>
        <p:spPr bwMode="auto">
          <a:xfrm rot="10800000">
            <a:off x="1900239" y="4360726"/>
            <a:ext cx="5743575" cy="2497275"/>
          </a:xfrm>
          <a:custGeom>
            <a:avLst/>
            <a:gdLst>
              <a:gd name="T0" fmla="*/ 3618 w 3618"/>
              <a:gd name="T1" fmla="*/ 0 h 1576"/>
              <a:gd name="T2" fmla="*/ 1084 w 3618"/>
              <a:gd name="T3" fmla="*/ 0 h 1576"/>
              <a:gd name="T4" fmla="*/ 0 w 3618"/>
              <a:gd name="T5" fmla="*/ 1576 h 1576"/>
              <a:gd name="T6" fmla="*/ 2535 w 3618"/>
              <a:gd name="T7" fmla="*/ 1576 h 1576"/>
              <a:gd name="T8" fmla="*/ 3618 w 3618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18" h="1576">
                <a:moveTo>
                  <a:pt x="3618" y="0"/>
                </a:moveTo>
                <a:lnTo>
                  <a:pt x="1084" y="0"/>
                </a:lnTo>
                <a:lnTo>
                  <a:pt x="0" y="1576"/>
                </a:lnTo>
                <a:lnTo>
                  <a:pt x="2535" y="1576"/>
                </a:lnTo>
                <a:lnTo>
                  <a:pt x="36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" name="Freeform 27">
            <a:extLst>
              <a:ext uri="{FF2B5EF4-FFF2-40B4-BE49-F238E27FC236}">
                <a16:creationId xmlns:a16="http://schemas.microsoft.com/office/drawing/2014/main" id="{29CFBDB1-A680-4634-A586-FF291E099864}"/>
              </a:ext>
            </a:extLst>
          </p:cNvPr>
          <p:cNvSpPr>
            <a:spLocks/>
          </p:cNvSpPr>
          <p:nvPr/>
        </p:nvSpPr>
        <p:spPr bwMode="auto">
          <a:xfrm rot="10800000">
            <a:off x="1306513" y="4360726"/>
            <a:ext cx="2312988" cy="2497275"/>
          </a:xfrm>
          <a:custGeom>
            <a:avLst/>
            <a:gdLst>
              <a:gd name="T0" fmla="*/ 1457 w 1457"/>
              <a:gd name="T1" fmla="*/ 0 h 1576"/>
              <a:gd name="T2" fmla="*/ 1083 w 1457"/>
              <a:gd name="T3" fmla="*/ 0 h 1576"/>
              <a:gd name="T4" fmla="*/ 0 w 1457"/>
              <a:gd name="T5" fmla="*/ 1576 h 1576"/>
              <a:gd name="T6" fmla="*/ 367 w 1457"/>
              <a:gd name="T7" fmla="*/ 1576 h 1576"/>
              <a:gd name="T8" fmla="*/ 1457 w 1457"/>
              <a:gd name="T9" fmla="*/ 0 h 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7" h="1576">
                <a:moveTo>
                  <a:pt x="1457" y="0"/>
                </a:moveTo>
                <a:lnTo>
                  <a:pt x="1083" y="0"/>
                </a:lnTo>
                <a:lnTo>
                  <a:pt x="0" y="1576"/>
                </a:lnTo>
                <a:lnTo>
                  <a:pt x="367" y="1576"/>
                </a:lnTo>
                <a:lnTo>
                  <a:pt x="14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0" name="Rectangle 2429">
            <a:extLst>
              <a:ext uri="{FF2B5EF4-FFF2-40B4-BE49-F238E27FC236}">
                <a16:creationId xmlns:a16="http://schemas.microsoft.com/office/drawing/2014/main" id="{A5CC6F53-9010-44D3-93BC-5FBC4EEAE35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1" name="Group 2430">
            <a:extLst>
              <a:ext uri="{FF2B5EF4-FFF2-40B4-BE49-F238E27FC236}">
                <a16:creationId xmlns:a16="http://schemas.microsoft.com/office/drawing/2014/main" id="{F9DE0617-244D-43BC-BB91-DF9E5C6B3720}"/>
              </a:ext>
            </a:extLst>
          </p:cNvPr>
          <p:cNvGrpSpPr/>
          <p:nvPr/>
        </p:nvGrpSpPr>
        <p:grpSpPr>
          <a:xfrm rot="16200000">
            <a:off x="7646266" y="2312266"/>
            <a:ext cx="4547331" cy="4544137"/>
            <a:chOff x="249238" y="3254375"/>
            <a:chExt cx="2260601" cy="2259013"/>
          </a:xfrm>
          <a:solidFill>
            <a:srgbClr val="000000">
              <a:alpha val="14902"/>
            </a:srgbClr>
          </a:solidFill>
        </p:grpSpPr>
        <p:sp>
          <p:nvSpPr>
            <p:cNvPr id="2432" name="Freeform 15">
              <a:extLst>
                <a:ext uri="{FF2B5EF4-FFF2-40B4-BE49-F238E27FC236}">
                  <a16:creationId xmlns:a16="http://schemas.microsoft.com/office/drawing/2014/main" id="{FF56C0B7-DA4D-4A9E-B48F-2111AFB0F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851" y="4738688"/>
              <a:ext cx="1550988" cy="774700"/>
            </a:xfrm>
            <a:custGeom>
              <a:avLst/>
              <a:gdLst>
                <a:gd name="T0" fmla="*/ 660 w 977"/>
                <a:gd name="T1" fmla="*/ 169 h 488"/>
                <a:gd name="T2" fmla="*/ 490 w 977"/>
                <a:gd name="T3" fmla="*/ 0 h 488"/>
                <a:gd name="T4" fmla="*/ 0 w 977"/>
                <a:gd name="T5" fmla="*/ 488 h 488"/>
                <a:gd name="T6" fmla="*/ 977 w 977"/>
                <a:gd name="T7" fmla="*/ 488 h 488"/>
                <a:gd name="T8" fmla="*/ 660 w 977"/>
                <a:gd name="T9" fmla="*/ 169 h 488"/>
                <a:gd name="T10" fmla="*/ 660 w 977"/>
                <a:gd name="T11" fmla="*/ 169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7" h="488">
                  <a:moveTo>
                    <a:pt x="660" y="169"/>
                  </a:moveTo>
                  <a:lnTo>
                    <a:pt x="490" y="0"/>
                  </a:lnTo>
                  <a:lnTo>
                    <a:pt x="0" y="488"/>
                  </a:lnTo>
                  <a:lnTo>
                    <a:pt x="977" y="488"/>
                  </a:lnTo>
                  <a:lnTo>
                    <a:pt x="660" y="169"/>
                  </a:lnTo>
                  <a:lnTo>
                    <a:pt x="660" y="1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3" name="Freeform 16">
              <a:extLst>
                <a:ext uri="{FF2B5EF4-FFF2-40B4-BE49-F238E27FC236}">
                  <a16:creationId xmlns:a16="http://schemas.microsoft.com/office/drawing/2014/main" id="{69E1B60F-B2AF-459D-8A9F-01E14E60ED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73113" cy="1547813"/>
            </a:xfrm>
            <a:custGeom>
              <a:avLst/>
              <a:gdLst>
                <a:gd name="T0" fmla="*/ 317 w 487"/>
                <a:gd name="T1" fmla="*/ 319 h 975"/>
                <a:gd name="T2" fmla="*/ 0 w 487"/>
                <a:gd name="T3" fmla="*/ 0 h 975"/>
                <a:gd name="T4" fmla="*/ 0 w 487"/>
                <a:gd name="T5" fmla="*/ 0 h 975"/>
                <a:gd name="T6" fmla="*/ 0 w 487"/>
                <a:gd name="T7" fmla="*/ 975 h 975"/>
                <a:gd name="T8" fmla="*/ 487 w 487"/>
                <a:gd name="T9" fmla="*/ 488 h 975"/>
                <a:gd name="T10" fmla="*/ 317 w 487"/>
                <a:gd name="T11" fmla="*/ 319 h 975"/>
                <a:gd name="T12" fmla="*/ 317 w 487"/>
                <a:gd name="T13" fmla="*/ 319 h 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7" h="975">
                  <a:moveTo>
                    <a:pt x="317" y="319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5"/>
                  </a:lnTo>
                  <a:lnTo>
                    <a:pt x="487" y="488"/>
                  </a:lnTo>
                  <a:lnTo>
                    <a:pt x="317" y="319"/>
                  </a:lnTo>
                  <a:lnTo>
                    <a:pt x="317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4" name="Freeform 17">
              <a:extLst>
                <a:ext uri="{FF2B5EF4-FFF2-40B4-BE49-F238E27FC236}">
                  <a16:creationId xmlns:a16="http://schemas.microsoft.com/office/drawing/2014/main" id="{2832EC34-B03B-493E-8A41-E5856E83D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2260600" cy="506413"/>
            </a:xfrm>
            <a:custGeom>
              <a:avLst/>
              <a:gdLst>
                <a:gd name="T0" fmla="*/ 1424 w 1424"/>
                <a:gd name="T1" fmla="*/ 0 h 319"/>
                <a:gd name="T2" fmla="*/ 0 w 1424"/>
                <a:gd name="T3" fmla="*/ 0 h 319"/>
                <a:gd name="T4" fmla="*/ 317 w 1424"/>
                <a:gd name="T5" fmla="*/ 319 h 319"/>
                <a:gd name="T6" fmla="*/ 1107 w 1424"/>
                <a:gd name="T7" fmla="*/ 319 h 319"/>
                <a:gd name="T8" fmla="*/ 1424 w 142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4" h="319">
                  <a:moveTo>
                    <a:pt x="1424" y="0"/>
                  </a:moveTo>
                  <a:lnTo>
                    <a:pt x="0" y="0"/>
                  </a:lnTo>
                  <a:lnTo>
                    <a:pt x="317" y="319"/>
                  </a:lnTo>
                  <a:lnTo>
                    <a:pt x="1107" y="319"/>
                  </a:lnTo>
                  <a:lnTo>
                    <a:pt x="1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5" name="Freeform 18">
              <a:extLst>
                <a:ext uri="{FF2B5EF4-FFF2-40B4-BE49-F238E27FC236}">
                  <a16:creationId xmlns:a16="http://schemas.microsoft.com/office/drawing/2014/main" id="{FF2A94BC-9985-4224-93F5-0671787C0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3254375"/>
              <a:ext cx="503238" cy="2259013"/>
            </a:xfrm>
            <a:custGeom>
              <a:avLst/>
              <a:gdLst>
                <a:gd name="T0" fmla="*/ 0 w 317"/>
                <a:gd name="T1" fmla="*/ 319 h 1423"/>
                <a:gd name="T2" fmla="*/ 0 w 317"/>
                <a:gd name="T3" fmla="*/ 1104 h 1423"/>
                <a:gd name="T4" fmla="*/ 317 w 317"/>
                <a:gd name="T5" fmla="*/ 1423 h 1423"/>
                <a:gd name="T6" fmla="*/ 317 w 317"/>
                <a:gd name="T7" fmla="*/ 0 h 1423"/>
                <a:gd name="T8" fmla="*/ 0 w 317"/>
                <a:gd name="T9" fmla="*/ 319 h 1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1423">
                  <a:moveTo>
                    <a:pt x="0" y="319"/>
                  </a:moveTo>
                  <a:lnTo>
                    <a:pt x="0" y="1104"/>
                  </a:lnTo>
                  <a:lnTo>
                    <a:pt x="317" y="1423"/>
                  </a:lnTo>
                  <a:lnTo>
                    <a:pt x="317" y="0"/>
                  </a:lnTo>
                  <a:lnTo>
                    <a:pt x="0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6" name="Freeform 19">
              <a:extLst>
                <a:ext uri="{FF2B5EF4-FFF2-40B4-BE49-F238E27FC236}">
                  <a16:creationId xmlns:a16="http://schemas.microsoft.com/office/drawing/2014/main" id="{90537451-132F-41AE-A8DC-20704C53F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238" y="3254375"/>
              <a:ext cx="752475" cy="506413"/>
            </a:xfrm>
            <a:custGeom>
              <a:avLst/>
              <a:gdLst>
                <a:gd name="T0" fmla="*/ 0 w 474"/>
                <a:gd name="T1" fmla="*/ 0 h 319"/>
                <a:gd name="T2" fmla="*/ 317 w 474"/>
                <a:gd name="T3" fmla="*/ 319 h 319"/>
                <a:gd name="T4" fmla="*/ 474 w 474"/>
                <a:gd name="T5" fmla="*/ 319 h 319"/>
                <a:gd name="T6" fmla="*/ 157 w 474"/>
                <a:gd name="T7" fmla="*/ 0 h 319"/>
                <a:gd name="T8" fmla="*/ 0 w 474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4" h="319">
                  <a:moveTo>
                    <a:pt x="0" y="0"/>
                  </a:moveTo>
                  <a:lnTo>
                    <a:pt x="317" y="319"/>
                  </a:lnTo>
                  <a:lnTo>
                    <a:pt x="474" y="319"/>
                  </a:lnTo>
                  <a:lnTo>
                    <a:pt x="15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7" name="Freeform 20">
              <a:extLst>
                <a:ext uri="{FF2B5EF4-FFF2-40B4-BE49-F238E27FC236}">
                  <a16:creationId xmlns:a16="http://schemas.microsoft.com/office/drawing/2014/main" id="{79A9DC37-682F-4FAA-A8E4-EA8F7F178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6601" y="4759325"/>
              <a:ext cx="503238" cy="754063"/>
            </a:xfrm>
            <a:custGeom>
              <a:avLst/>
              <a:gdLst>
                <a:gd name="T0" fmla="*/ 0 w 317"/>
                <a:gd name="T1" fmla="*/ 0 h 475"/>
                <a:gd name="T2" fmla="*/ 0 w 317"/>
                <a:gd name="T3" fmla="*/ 156 h 475"/>
                <a:gd name="T4" fmla="*/ 317 w 317"/>
                <a:gd name="T5" fmla="*/ 475 h 475"/>
                <a:gd name="T6" fmla="*/ 317 w 317"/>
                <a:gd name="T7" fmla="*/ 319 h 475"/>
                <a:gd name="T8" fmla="*/ 0 w 317"/>
                <a:gd name="T9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475">
                  <a:moveTo>
                    <a:pt x="0" y="0"/>
                  </a:moveTo>
                  <a:lnTo>
                    <a:pt x="0" y="156"/>
                  </a:lnTo>
                  <a:lnTo>
                    <a:pt x="317" y="475"/>
                  </a:lnTo>
                  <a:lnTo>
                    <a:pt x="317" y="31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38" name="Group 2437">
            <a:extLst>
              <a:ext uri="{FF2B5EF4-FFF2-40B4-BE49-F238E27FC236}">
                <a16:creationId xmlns:a16="http://schemas.microsoft.com/office/drawing/2014/main" id="{3F955185-4AF9-4C5E-BD1D-D93A96161109}"/>
              </a:ext>
            </a:extLst>
          </p:cNvPr>
          <p:cNvGrpSpPr/>
          <p:nvPr/>
        </p:nvGrpSpPr>
        <p:grpSpPr>
          <a:xfrm>
            <a:off x="4418013" y="2930525"/>
            <a:ext cx="3355976" cy="993775"/>
            <a:chOff x="4418013" y="2930525"/>
            <a:chExt cx="3355976" cy="993775"/>
          </a:xfrm>
        </p:grpSpPr>
        <p:sp>
          <p:nvSpPr>
            <p:cNvPr id="2439" name="Freeform 24">
              <a:extLst>
                <a:ext uri="{FF2B5EF4-FFF2-40B4-BE49-F238E27FC236}">
                  <a16:creationId xmlns:a16="http://schemas.microsoft.com/office/drawing/2014/main" id="{F678F5C8-6979-41A8-A4B3-90E1FA8C9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25988" y="3579813"/>
              <a:ext cx="674688" cy="338138"/>
            </a:xfrm>
            <a:custGeom>
              <a:avLst/>
              <a:gdLst>
                <a:gd name="T0" fmla="*/ 287 w 425"/>
                <a:gd name="T1" fmla="*/ 75 h 213"/>
                <a:gd name="T2" fmla="*/ 213 w 425"/>
                <a:gd name="T3" fmla="*/ 0 h 213"/>
                <a:gd name="T4" fmla="*/ 0 w 425"/>
                <a:gd name="T5" fmla="*/ 213 h 213"/>
                <a:gd name="T6" fmla="*/ 425 w 425"/>
                <a:gd name="T7" fmla="*/ 213 h 213"/>
                <a:gd name="T8" fmla="*/ 287 w 425"/>
                <a:gd name="T9" fmla="*/ 75 h 213"/>
                <a:gd name="T10" fmla="*/ 287 w 425"/>
                <a:gd name="T11" fmla="*/ 75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5" h="213">
                  <a:moveTo>
                    <a:pt x="287" y="75"/>
                  </a:moveTo>
                  <a:lnTo>
                    <a:pt x="213" y="0"/>
                  </a:lnTo>
                  <a:lnTo>
                    <a:pt x="0" y="213"/>
                  </a:lnTo>
                  <a:lnTo>
                    <a:pt x="425" y="213"/>
                  </a:lnTo>
                  <a:lnTo>
                    <a:pt x="287" y="75"/>
                  </a:lnTo>
                  <a:lnTo>
                    <a:pt x="287" y="75"/>
                  </a:lnTo>
                  <a:close/>
                </a:path>
              </a:pathLst>
            </a:custGeom>
            <a:solidFill>
              <a:srgbClr val="4CB86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0" name="Freeform 25">
              <a:extLst>
                <a:ext uri="{FF2B5EF4-FFF2-40B4-BE49-F238E27FC236}">
                  <a16:creationId xmlns:a16="http://schemas.microsoft.com/office/drawing/2014/main" id="{F17FE677-A8E1-4954-8B68-199E9602E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36550" cy="677863"/>
            </a:xfrm>
            <a:custGeom>
              <a:avLst/>
              <a:gdLst>
                <a:gd name="T0" fmla="*/ 137 w 212"/>
                <a:gd name="T1" fmla="*/ 138 h 427"/>
                <a:gd name="T2" fmla="*/ 0 w 212"/>
                <a:gd name="T3" fmla="*/ 0 h 427"/>
                <a:gd name="T4" fmla="*/ 0 w 212"/>
                <a:gd name="T5" fmla="*/ 0 h 427"/>
                <a:gd name="T6" fmla="*/ 0 w 212"/>
                <a:gd name="T7" fmla="*/ 427 h 427"/>
                <a:gd name="T8" fmla="*/ 212 w 212"/>
                <a:gd name="T9" fmla="*/ 212 h 427"/>
                <a:gd name="T10" fmla="*/ 137 w 212"/>
                <a:gd name="T11" fmla="*/ 138 h 427"/>
                <a:gd name="T12" fmla="*/ 137 w 212"/>
                <a:gd name="T13" fmla="*/ 138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2" h="427">
                  <a:moveTo>
                    <a:pt x="137" y="138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27"/>
                  </a:lnTo>
                  <a:lnTo>
                    <a:pt x="212" y="212"/>
                  </a:lnTo>
                  <a:lnTo>
                    <a:pt x="137" y="138"/>
                  </a:lnTo>
                  <a:lnTo>
                    <a:pt x="137" y="138"/>
                  </a:lnTo>
                  <a:close/>
                </a:path>
              </a:pathLst>
            </a:custGeom>
            <a:solidFill>
              <a:srgbClr val="00A8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1" name="Freeform 26">
              <a:extLst>
                <a:ext uri="{FF2B5EF4-FFF2-40B4-BE49-F238E27FC236}">
                  <a16:creationId xmlns:a16="http://schemas.microsoft.com/office/drawing/2014/main" id="{EEAEFB7D-AB3C-46B7-8F37-6E5550D59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982663" cy="219075"/>
            </a:xfrm>
            <a:custGeom>
              <a:avLst/>
              <a:gdLst>
                <a:gd name="T0" fmla="*/ 619 w 619"/>
                <a:gd name="T1" fmla="*/ 0 h 138"/>
                <a:gd name="T2" fmla="*/ 0 w 619"/>
                <a:gd name="T3" fmla="*/ 0 h 138"/>
                <a:gd name="T4" fmla="*/ 137 w 619"/>
                <a:gd name="T5" fmla="*/ 138 h 138"/>
                <a:gd name="T6" fmla="*/ 481 w 619"/>
                <a:gd name="T7" fmla="*/ 138 h 138"/>
                <a:gd name="T8" fmla="*/ 619 w 619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9" h="138">
                  <a:moveTo>
                    <a:pt x="619" y="0"/>
                  </a:moveTo>
                  <a:lnTo>
                    <a:pt x="0" y="0"/>
                  </a:lnTo>
                  <a:lnTo>
                    <a:pt x="137" y="138"/>
                  </a:lnTo>
                  <a:lnTo>
                    <a:pt x="481" y="138"/>
                  </a:lnTo>
                  <a:lnTo>
                    <a:pt x="619" y="0"/>
                  </a:lnTo>
                  <a:close/>
                </a:path>
              </a:pathLst>
            </a:custGeom>
            <a:solidFill>
              <a:srgbClr val="126E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2" name="Freeform 27">
              <a:extLst>
                <a:ext uri="{FF2B5EF4-FFF2-40B4-BE49-F238E27FC236}">
                  <a16:creationId xmlns:a16="http://schemas.microsoft.com/office/drawing/2014/main" id="{A7C65796-8348-4449-8AD7-C55ACC2154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2930525"/>
              <a:ext cx="219075" cy="987425"/>
            </a:xfrm>
            <a:custGeom>
              <a:avLst/>
              <a:gdLst>
                <a:gd name="T0" fmla="*/ 0 w 138"/>
                <a:gd name="T1" fmla="*/ 138 h 622"/>
                <a:gd name="T2" fmla="*/ 0 w 138"/>
                <a:gd name="T3" fmla="*/ 484 h 622"/>
                <a:gd name="T4" fmla="*/ 138 w 138"/>
                <a:gd name="T5" fmla="*/ 622 h 622"/>
                <a:gd name="T6" fmla="*/ 138 w 138"/>
                <a:gd name="T7" fmla="*/ 0 h 622"/>
                <a:gd name="T8" fmla="*/ 0 w 138"/>
                <a:gd name="T9" fmla="*/ 138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22">
                  <a:moveTo>
                    <a:pt x="0" y="138"/>
                  </a:moveTo>
                  <a:lnTo>
                    <a:pt x="0" y="484"/>
                  </a:lnTo>
                  <a:lnTo>
                    <a:pt x="138" y="622"/>
                  </a:lnTo>
                  <a:lnTo>
                    <a:pt x="138" y="0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81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3" name="Freeform 28">
              <a:extLst>
                <a:ext uri="{FF2B5EF4-FFF2-40B4-BE49-F238E27FC236}">
                  <a16:creationId xmlns:a16="http://schemas.microsoft.com/office/drawing/2014/main" id="{1600AD4A-EB3A-4CEA-B4CD-94F194888C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013" y="2930525"/>
              <a:ext cx="325438" cy="219075"/>
            </a:xfrm>
            <a:custGeom>
              <a:avLst/>
              <a:gdLst>
                <a:gd name="T0" fmla="*/ 0 w 205"/>
                <a:gd name="T1" fmla="*/ 0 h 138"/>
                <a:gd name="T2" fmla="*/ 137 w 205"/>
                <a:gd name="T3" fmla="*/ 138 h 138"/>
                <a:gd name="T4" fmla="*/ 205 w 205"/>
                <a:gd name="T5" fmla="*/ 138 h 138"/>
                <a:gd name="T6" fmla="*/ 68 w 205"/>
                <a:gd name="T7" fmla="*/ 0 h 138"/>
                <a:gd name="T8" fmla="*/ 0 w 205"/>
                <a:gd name="T9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38">
                  <a:moveTo>
                    <a:pt x="0" y="0"/>
                  </a:moveTo>
                  <a:lnTo>
                    <a:pt x="137" y="138"/>
                  </a:lnTo>
                  <a:lnTo>
                    <a:pt x="205" y="138"/>
                  </a:lnTo>
                  <a:lnTo>
                    <a:pt x="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45C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4" name="Freeform 29">
              <a:extLst>
                <a:ext uri="{FF2B5EF4-FFF2-40B4-BE49-F238E27FC236}">
                  <a16:creationId xmlns:a16="http://schemas.microsoft.com/office/drawing/2014/main" id="{B3F62291-B011-47B4-9B37-322C2E6D7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1601" y="3587750"/>
              <a:ext cx="219075" cy="330200"/>
            </a:xfrm>
            <a:custGeom>
              <a:avLst/>
              <a:gdLst>
                <a:gd name="T0" fmla="*/ 0 w 138"/>
                <a:gd name="T1" fmla="*/ 0 h 208"/>
                <a:gd name="T2" fmla="*/ 0 w 138"/>
                <a:gd name="T3" fmla="*/ 70 h 208"/>
                <a:gd name="T4" fmla="*/ 138 w 138"/>
                <a:gd name="T5" fmla="*/ 208 h 208"/>
                <a:gd name="T6" fmla="*/ 138 w 138"/>
                <a:gd name="T7" fmla="*/ 140 h 208"/>
                <a:gd name="T8" fmla="*/ 0 w 138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208">
                  <a:moveTo>
                    <a:pt x="0" y="0"/>
                  </a:moveTo>
                  <a:lnTo>
                    <a:pt x="0" y="70"/>
                  </a:lnTo>
                  <a:lnTo>
                    <a:pt x="138" y="208"/>
                  </a:lnTo>
                  <a:lnTo>
                    <a:pt x="138" y="1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5" name="Freeform 30">
              <a:extLst>
                <a:ext uri="{FF2B5EF4-FFF2-40B4-BE49-F238E27FC236}">
                  <a16:creationId xmlns:a16="http://schemas.microsoft.com/office/drawing/2014/main" id="{1859B079-C875-4DC8-9637-5D2A8CDA8C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49901" y="3257550"/>
              <a:ext cx="2224088" cy="666750"/>
            </a:xfrm>
            <a:custGeom>
              <a:avLst/>
              <a:gdLst>
                <a:gd name="T0" fmla="*/ 70 w 623"/>
                <a:gd name="T1" fmla="*/ 84 h 186"/>
                <a:gd name="T2" fmla="*/ 56 w 623"/>
                <a:gd name="T3" fmla="*/ 31 h 186"/>
                <a:gd name="T4" fmla="*/ 523 w 623"/>
                <a:gd name="T5" fmla="*/ 48 h 186"/>
                <a:gd name="T6" fmla="*/ 543 w 623"/>
                <a:gd name="T7" fmla="*/ 122 h 186"/>
                <a:gd name="T8" fmla="*/ 327 w 623"/>
                <a:gd name="T9" fmla="*/ 47 h 186"/>
                <a:gd name="T10" fmla="*/ 239 w 623"/>
                <a:gd name="T11" fmla="*/ 130 h 186"/>
                <a:gd name="T12" fmla="*/ 385 w 623"/>
                <a:gd name="T13" fmla="*/ 132 h 186"/>
                <a:gd name="T14" fmla="*/ 398 w 623"/>
                <a:gd name="T15" fmla="*/ 125 h 186"/>
                <a:gd name="T16" fmla="*/ 347 w 623"/>
                <a:gd name="T17" fmla="*/ 120 h 186"/>
                <a:gd name="T18" fmla="*/ 501 w 623"/>
                <a:gd name="T19" fmla="*/ 86 h 186"/>
                <a:gd name="T20" fmla="*/ 432 w 623"/>
                <a:gd name="T21" fmla="*/ 42 h 186"/>
                <a:gd name="T22" fmla="*/ 214 w 623"/>
                <a:gd name="T23" fmla="*/ 130 h 186"/>
                <a:gd name="T24" fmla="*/ 201 w 623"/>
                <a:gd name="T25" fmla="*/ 49 h 186"/>
                <a:gd name="T26" fmla="*/ 102 w 623"/>
                <a:gd name="T27" fmla="*/ 182 h 186"/>
                <a:gd name="T28" fmla="*/ 115 w 623"/>
                <a:gd name="T29" fmla="*/ 179 h 186"/>
                <a:gd name="T30" fmla="*/ 151 w 623"/>
                <a:gd name="T31" fmla="*/ 166 h 186"/>
                <a:gd name="T32" fmla="*/ 143 w 623"/>
                <a:gd name="T33" fmla="*/ 180 h 186"/>
                <a:gd name="T34" fmla="*/ 171 w 623"/>
                <a:gd name="T35" fmla="*/ 168 h 186"/>
                <a:gd name="T36" fmla="*/ 166 w 623"/>
                <a:gd name="T37" fmla="*/ 184 h 186"/>
                <a:gd name="T38" fmla="*/ 27 w 623"/>
                <a:gd name="T39" fmla="*/ 155 h 186"/>
                <a:gd name="T40" fmla="*/ 17 w 623"/>
                <a:gd name="T41" fmla="*/ 178 h 186"/>
                <a:gd name="T42" fmla="*/ 32 w 623"/>
                <a:gd name="T43" fmla="*/ 154 h 186"/>
                <a:gd name="T44" fmla="*/ 86 w 623"/>
                <a:gd name="T45" fmla="*/ 158 h 186"/>
                <a:gd name="T46" fmla="*/ 71 w 623"/>
                <a:gd name="T47" fmla="*/ 158 h 186"/>
                <a:gd name="T48" fmla="*/ 94 w 623"/>
                <a:gd name="T49" fmla="*/ 158 h 186"/>
                <a:gd name="T50" fmla="*/ 243 w 623"/>
                <a:gd name="T51" fmla="*/ 162 h 186"/>
                <a:gd name="T52" fmla="*/ 246 w 623"/>
                <a:gd name="T53" fmla="*/ 172 h 186"/>
                <a:gd name="T54" fmla="*/ 370 w 623"/>
                <a:gd name="T55" fmla="*/ 173 h 186"/>
                <a:gd name="T56" fmla="*/ 371 w 623"/>
                <a:gd name="T57" fmla="*/ 158 h 186"/>
                <a:gd name="T58" fmla="*/ 356 w 623"/>
                <a:gd name="T59" fmla="*/ 185 h 186"/>
                <a:gd name="T60" fmla="*/ 496 w 623"/>
                <a:gd name="T61" fmla="*/ 172 h 186"/>
                <a:gd name="T62" fmla="*/ 499 w 623"/>
                <a:gd name="T63" fmla="*/ 162 h 186"/>
                <a:gd name="T64" fmla="*/ 487 w 623"/>
                <a:gd name="T65" fmla="*/ 182 h 186"/>
                <a:gd name="T66" fmla="*/ 405 w 623"/>
                <a:gd name="T67" fmla="*/ 158 h 186"/>
                <a:gd name="T68" fmla="*/ 419 w 623"/>
                <a:gd name="T69" fmla="*/ 185 h 186"/>
                <a:gd name="T70" fmla="*/ 347 w 623"/>
                <a:gd name="T71" fmla="*/ 153 h 186"/>
                <a:gd name="T72" fmla="*/ 334 w 623"/>
                <a:gd name="T73" fmla="*/ 185 h 186"/>
                <a:gd name="T74" fmla="*/ 401 w 623"/>
                <a:gd name="T75" fmla="*/ 184 h 186"/>
                <a:gd name="T76" fmla="*/ 385 w 623"/>
                <a:gd name="T77" fmla="*/ 160 h 186"/>
                <a:gd name="T78" fmla="*/ 376 w 623"/>
                <a:gd name="T79" fmla="*/ 185 h 186"/>
                <a:gd name="T80" fmla="*/ 402 w 623"/>
                <a:gd name="T81" fmla="*/ 184 h 186"/>
                <a:gd name="T82" fmla="*/ 468 w 623"/>
                <a:gd name="T83" fmla="*/ 154 h 186"/>
                <a:gd name="T84" fmla="*/ 444 w 623"/>
                <a:gd name="T85" fmla="*/ 154 h 186"/>
                <a:gd name="T86" fmla="*/ 451 w 623"/>
                <a:gd name="T87" fmla="*/ 173 h 186"/>
                <a:gd name="T88" fmla="*/ 533 w 623"/>
                <a:gd name="T89" fmla="*/ 184 h 186"/>
                <a:gd name="T90" fmla="*/ 508 w 623"/>
                <a:gd name="T91" fmla="*/ 184 h 186"/>
                <a:gd name="T92" fmla="*/ 532 w 623"/>
                <a:gd name="T93" fmla="*/ 185 h 186"/>
                <a:gd name="T94" fmla="*/ 546 w 623"/>
                <a:gd name="T95" fmla="*/ 184 h 186"/>
                <a:gd name="T96" fmla="*/ 542 w 623"/>
                <a:gd name="T97" fmla="*/ 170 h 186"/>
                <a:gd name="T98" fmla="*/ 536 w 623"/>
                <a:gd name="T99" fmla="*/ 159 h 186"/>
                <a:gd name="T100" fmla="*/ 552 w 623"/>
                <a:gd name="T101" fmla="*/ 180 h 186"/>
                <a:gd name="T102" fmla="*/ 255 w 623"/>
                <a:gd name="T103" fmla="*/ 184 h 186"/>
                <a:gd name="T104" fmla="*/ 257 w 623"/>
                <a:gd name="T105" fmla="*/ 173 h 186"/>
                <a:gd name="T106" fmla="*/ 304 w 623"/>
                <a:gd name="T107" fmla="*/ 158 h 186"/>
                <a:gd name="T108" fmla="*/ 282 w 623"/>
                <a:gd name="T109" fmla="*/ 185 h 186"/>
                <a:gd name="T110" fmla="*/ 585 w 623"/>
                <a:gd name="T111" fmla="*/ 1 h 186"/>
                <a:gd name="T112" fmla="*/ 570 w 623"/>
                <a:gd name="T113" fmla="*/ 27 h 186"/>
                <a:gd name="T114" fmla="*/ 585 w 623"/>
                <a:gd name="T115" fmla="*/ 1 h 186"/>
                <a:gd name="T116" fmla="*/ 588 w 623"/>
                <a:gd name="T117" fmla="*/ 28 h 186"/>
                <a:gd name="T118" fmla="*/ 615 w 623"/>
                <a:gd name="T119" fmla="*/ 2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23" h="186">
                  <a:moveTo>
                    <a:pt x="147" y="132"/>
                  </a:moveTo>
                  <a:cubicBezTo>
                    <a:pt x="174" y="132"/>
                    <a:pt x="193" y="111"/>
                    <a:pt x="193" y="87"/>
                  </a:cubicBezTo>
                  <a:cubicBezTo>
                    <a:pt x="193" y="61"/>
                    <a:pt x="173" y="46"/>
                    <a:pt x="148" y="46"/>
                  </a:cubicBezTo>
                  <a:cubicBezTo>
                    <a:pt x="116" y="46"/>
                    <a:pt x="102" y="71"/>
                    <a:pt x="102" y="88"/>
                  </a:cubicBezTo>
                  <a:cubicBezTo>
                    <a:pt x="102" y="108"/>
                    <a:pt x="116" y="132"/>
                    <a:pt x="147" y="132"/>
                  </a:cubicBezTo>
                  <a:close/>
                  <a:moveTo>
                    <a:pt x="147" y="50"/>
                  </a:moveTo>
                  <a:cubicBezTo>
                    <a:pt x="165" y="50"/>
                    <a:pt x="181" y="63"/>
                    <a:pt x="181" y="90"/>
                  </a:cubicBezTo>
                  <a:cubicBezTo>
                    <a:pt x="181" y="122"/>
                    <a:pt x="160" y="127"/>
                    <a:pt x="150" y="127"/>
                  </a:cubicBezTo>
                  <a:cubicBezTo>
                    <a:pt x="130" y="127"/>
                    <a:pt x="114" y="111"/>
                    <a:pt x="114" y="85"/>
                  </a:cubicBezTo>
                  <a:cubicBezTo>
                    <a:pt x="114" y="62"/>
                    <a:pt x="128" y="50"/>
                    <a:pt x="147" y="50"/>
                  </a:cubicBezTo>
                  <a:close/>
                  <a:moveTo>
                    <a:pt x="94" y="82"/>
                  </a:moveTo>
                  <a:cubicBezTo>
                    <a:pt x="90" y="82"/>
                    <a:pt x="82" y="82"/>
                    <a:pt x="81" y="82"/>
                  </a:cubicBezTo>
                  <a:cubicBezTo>
                    <a:pt x="81" y="82"/>
                    <a:pt x="73" y="82"/>
                    <a:pt x="67" y="82"/>
                  </a:cubicBezTo>
                  <a:cubicBezTo>
                    <a:pt x="65" y="82"/>
                    <a:pt x="65" y="82"/>
                    <a:pt x="65" y="83"/>
                  </a:cubicBezTo>
                  <a:cubicBezTo>
                    <a:pt x="65" y="83"/>
                    <a:pt x="65" y="84"/>
                    <a:pt x="66" y="84"/>
                  </a:cubicBezTo>
                  <a:cubicBezTo>
                    <a:pt x="67" y="84"/>
                    <a:pt x="69" y="84"/>
                    <a:pt x="70" y="84"/>
                  </a:cubicBezTo>
                  <a:cubicBezTo>
                    <a:pt x="75" y="85"/>
                    <a:pt x="76" y="87"/>
                    <a:pt x="76" y="97"/>
                  </a:cubicBezTo>
                  <a:cubicBezTo>
                    <a:pt x="76" y="119"/>
                    <a:pt x="76" y="119"/>
                    <a:pt x="76" y="119"/>
                  </a:cubicBezTo>
                  <a:cubicBezTo>
                    <a:pt x="76" y="121"/>
                    <a:pt x="75" y="123"/>
                    <a:pt x="73" y="124"/>
                  </a:cubicBezTo>
                  <a:cubicBezTo>
                    <a:pt x="70" y="126"/>
                    <a:pt x="63" y="126"/>
                    <a:pt x="59" y="126"/>
                  </a:cubicBezTo>
                  <a:cubicBezTo>
                    <a:pt x="47" y="126"/>
                    <a:pt x="35" y="123"/>
                    <a:pt x="25" y="113"/>
                  </a:cubicBezTo>
                  <a:cubicBezTo>
                    <a:pt x="20" y="108"/>
                    <a:pt x="11" y="95"/>
                    <a:pt x="11" y="77"/>
                  </a:cubicBezTo>
                  <a:cubicBezTo>
                    <a:pt x="11" y="62"/>
                    <a:pt x="16" y="50"/>
                    <a:pt x="24" y="44"/>
                  </a:cubicBezTo>
                  <a:cubicBezTo>
                    <a:pt x="34" y="36"/>
                    <a:pt x="43" y="35"/>
                    <a:pt x="52" y="35"/>
                  </a:cubicBezTo>
                  <a:cubicBezTo>
                    <a:pt x="68" y="35"/>
                    <a:pt x="79" y="41"/>
                    <a:pt x="82" y="46"/>
                  </a:cubicBezTo>
                  <a:cubicBezTo>
                    <a:pt x="84" y="49"/>
                    <a:pt x="85" y="53"/>
                    <a:pt x="85" y="54"/>
                  </a:cubicBezTo>
                  <a:cubicBezTo>
                    <a:pt x="85" y="56"/>
                    <a:pt x="85" y="56"/>
                    <a:pt x="86" y="56"/>
                  </a:cubicBezTo>
                  <a:cubicBezTo>
                    <a:pt x="87" y="56"/>
                    <a:pt x="87" y="56"/>
                    <a:pt x="87" y="54"/>
                  </a:cubicBezTo>
                  <a:cubicBezTo>
                    <a:pt x="87" y="41"/>
                    <a:pt x="88" y="37"/>
                    <a:pt x="88" y="35"/>
                  </a:cubicBezTo>
                  <a:cubicBezTo>
                    <a:pt x="88" y="35"/>
                    <a:pt x="87" y="34"/>
                    <a:pt x="86" y="34"/>
                  </a:cubicBezTo>
                  <a:cubicBezTo>
                    <a:pt x="83" y="34"/>
                    <a:pt x="78" y="33"/>
                    <a:pt x="76" y="33"/>
                  </a:cubicBezTo>
                  <a:cubicBezTo>
                    <a:pt x="73" y="32"/>
                    <a:pt x="64" y="31"/>
                    <a:pt x="56" y="31"/>
                  </a:cubicBezTo>
                  <a:cubicBezTo>
                    <a:pt x="46" y="31"/>
                    <a:pt x="33" y="32"/>
                    <a:pt x="22" y="39"/>
                  </a:cubicBezTo>
                  <a:cubicBezTo>
                    <a:pt x="10" y="46"/>
                    <a:pt x="0" y="61"/>
                    <a:pt x="0" y="81"/>
                  </a:cubicBezTo>
                  <a:cubicBezTo>
                    <a:pt x="0" y="97"/>
                    <a:pt x="7" y="111"/>
                    <a:pt x="15" y="118"/>
                  </a:cubicBezTo>
                  <a:cubicBezTo>
                    <a:pt x="30" y="131"/>
                    <a:pt x="48" y="132"/>
                    <a:pt x="58" y="132"/>
                  </a:cubicBezTo>
                  <a:cubicBezTo>
                    <a:pt x="65" y="132"/>
                    <a:pt x="77" y="131"/>
                    <a:pt x="85" y="126"/>
                  </a:cubicBezTo>
                  <a:cubicBezTo>
                    <a:pt x="87" y="125"/>
                    <a:pt x="87" y="125"/>
                    <a:pt x="87" y="119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99"/>
                    <a:pt x="87" y="95"/>
                    <a:pt x="87" y="91"/>
                  </a:cubicBezTo>
                  <a:cubicBezTo>
                    <a:pt x="87" y="87"/>
                    <a:pt x="88" y="85"/>
                    <a:pt x="92" y="84"/>
                  </a:cubicBezTo>
                  <a:cubicBezTo>
                    <a:pt x="94" y="84"/>
                    <a:pt x="94" y="84"/>
                    <a:pt x="95" y="84"/>
                  </a:cubicBezTo>
                  <a:cubicBezTo>
                    <a:pt x="96" y="84"/>
                    <a:pt x="96" y="83"/>
                    <a:pt x="96" y="83"/>
                  </a:cubicBezTo>
                  <a:cubicBezTo>
                    <a:pt x="96" y="82"/>
                    <a:pt x="96" y="82"/>
                    <a:pt x="94" y="82"/>
                  </a:cubicBezTo>
                  <a:close/>
                  <a:moveTo>
                    <a:pt x="554" y="47"/>
                  </a:moveTo>
                  <a:cubicBezTo>
                    <a:pt x="549" y="47"/>
                    <a:pt x="540" y="47"/>
                    <a:pt x="538" y="47"/>
                  </a:cubicBezTo>
                  <a:cubicBezTo>
                    <a:pt x="537" y="47"/>
                    <a:pt x="530" y="47"/>
                    <a:pt x="525" y="47"/>
                  </a:cubicBezTo>
                  <a:cubicBezTo>
                    <a:pt x="523" y="47"/>
                    <a:pt x="523" y="47"/>
                    <a:pt x="523" y="48"/>
                  </a:cubicBezTo>
                  <a:cubicBezTo>
                    <a:pt x="523" y="48"/>
                    <a:pt x="523" y="49"/>
                    <a:pt x="524" y="49"/>
                  </a:cubicBezTo>
                  <a:cubicBezTo>
                    <a:pt x="525" y="49"/>
                    <a:pt x="527" y="49"/>
                    <a:pt x="528" y="49"/>
                  </a:cubicBezTo>
                  <a:cubicBezTo>
                    <a:pt x="532" y="50"/>
                    <a:pt x="532" y="51"/>
                    <a:pt x="532" y="55"/>
                  </a:cubicBezTo>
                  <a:cubicBezTo>
                    <a:pt x="533" y="59"/>
                    <a:pt x="533" y="62"/>
                    <a:pt x="533" y="79"/>
                  </a:cubicBezTo>
                  <a:cubicBezTo>
                    <a:pt x="533" y="98"/>
                    <a:pt x="533" y="98"/>
                    <a:pt x="533" y="98"/>
                  </a:cubicBezTo>
                  <a:cubicBezTo>
                    <a:pt x="533" y="109"/>
                    <a:pt x="533" y="118"/>
                    <a:pt x="532" y="122"/>
                  </a:cubicBezTo>
                  <a:cubicBezTo>
                    <a:pt x="532" y="125"/>
                    <a:pt x="531" y="127"/>
                    <a:pt x="529" y="128"/>
                  </a:cubicBezTo>
                  <a:cubicBezTo>
                    <a:pt x="528" y="128"/>
                    <a:pt x="527" y="128"/>
                    <a:pt x="526" y="128"/>
                  </a:cubicBezTo>
                  <a:cubicBezTo>
                    <a:pt x="525" y="128"/>
                    <a:pt x="525" y="129"/>
                    <a:pt x="525" y="129"/>
                  </a:cubicBezTo>
                  <a:cubicBezTo>
                    <a:pt x="525" y="130"/>
                    <a:pt x="525" y="130"/>
                    <a:pt x="526" y="130"/>
                  </a:cubicBezTo>
                  <a:cubicBezTo>
                    <a:pt x="530" y="130"/>
                    <a:pt x="537" y="130"/>
                    <a:pt x="538" y="130"/>
                  </a:cubicBezTo>
                  <a:cubicBezTo>
                    <a:pt x="538" y="130"/>
                    <a:pt x="546" y="130"/>
                    <a:pt x="552" y="130"/>
                  </a:cubicBezTo>
                  <a:cubicBezTo>
                    <a:pt x="553" y="130"/>
                    <a:pt x="554" y="130"/>
                    <a:pt x="554" y="129"/>
                  </a:cubicBezTo>
                  <a:cubicBezTo>
                    <a:pt x="554" y="129"/>
                    <a:pt x="553" y="128"/>
                    <a:pt x="553" y="128"/>
                  </a:cubicBezTo>
                  <a:cubicBezTo>
                    <a:pt x="552" y="128"/>
                    <a:pt x="549" y="128"/>
                    <a:pt x="548" y="128"/>
                  </a:cubicBezTo>
                  <a:cubicBezTo>
                    <a:pt x="544" y="127"/>
                    <a:pt x="544" y="125"/>
                    <a:pt x="543" y="122"/>
                  </a:cubicBezTo>
                  <a:cubicBezTo>
                    <a:pt x="543" y="118"/>
                    <a:pt x="543" y="109"/>
                    <a:pt x="543" y="98"/>
                  </a:cubicBezTo>
                  <a:cubicBezTo>
                    <a:pt x="543" y="54"/>
                    <a:pt x="543" y="54"/>
                    <a:pt x="543" y="54"/>
                  </a:cubicBezTo>
                  <a:cubicBezTo>
                    <a:pt x="543" y="52"/>
                    <a:pt x="543" y="52"/>
                    <a:pt x="544" y="51"/>
                  </a:cubicBezTo>
                  <a:cubicBezTo>
                    <a:pt x="545" y="51"/>
                    <a:pt x="548" y="51"/>
                    <a:pt x="550" y="51"/>
                  </a:cubicBezTo>
                  <a:cubicBezTo>
                    <a:pt x="553" y="51"/>
                    <a:pt x="559" y="50"/>
                    <a:pt x="565" y="56"/>
                  </a:cubicBezTo>
                  <a:cubicBezTo>
                    <a:pt x="571" y="62"/>
                    <a:pt x="572" y="69"/>
                    <a:pt x="572" y="73"/>
                  </a:cubicBezTo>
                  <a:cubicBezTo>
                    <a:pt x="572" y="83"/>
                    <a:pt x="563" y="90"/>
                    <a:pt x="551" y="90"/>
                  </a:cubicBezTo>
                  <a:cubicBezTo>
                    <a:pt x="548" y="90"/>
                    <a:pt x="548" y="91"/>
                    <a:pt x="548" y="92"/>
                  </a:cubicBezTo>
                  <a:cubicBezTo>
                    <a:pt x="548" y="92"/>
                    <a:pt x="548" y="93"/>
                    <a:pt x="549" y="93"/>
                  </a:cubicBezTo>
                  <a:cubicBezTo>
                    <a:pt x="550" y="93"/>
                    <a:pt x="552" y="93"/>
                    <a:pt x="552" y="93"/>
                  </a:cubicBezTo>
                  <a:cubicBezTo>
                    <a:pt x="570" y="93"/>
                    <a:pt x="582" y="82"/>
                    <a:pt x="582" y="66"/>
                  </a:cubicBezTo>
                  <a:cubicBezTo>
                    <a:pt x="582" y="61"/>
                    <a:pt x="578" y="56"/>
                    <a:pt x="576" y="53"/>
                  </a:cubicBezTo>
                  <a:cubicBezTo>
                    <a:pt x="574" y="52"/>
                    <a:pt x="569" y="47"/>
                    <a:pt x="554" y="47"/>
                  </a:cubicBezTo>
                  <a:close/>
                  <a:moveTo>
                    <a:pt x="328" y="49"/>
                  </a:moveTo>
                  <a:cubicBezTo>
                    <a:pt x="328" y="49"/>
                    <a:pt x="329" y="48"/>
                    <a:pt x="329" y="48"/>
                  </a:cubicBezTo>
                  <a:cubicBezTo>
                    <a:pt x="329" y="47"/>
                    <a:pt x="328" y="47"/>
                    <a:pt x="327" y="47"/>
                  </a:cubicBezTo>
                  <a:cubicBezTo>
                    <a:pt x="322" y="47"/>
                    <a:pt x="318" y="47"/>
                    <a:pt x="317" y="47"/>
                  </a:cubicBezTo>
                  <a:cubicBezTo>
                    <a:pt x="316" y="47"/>
                    <a:pt x="310" y="47"/>
                    <a:pt x="305" y="47"/>
                  </a:cubicBezTo>
                  <a:cubicBezTo>
                    <a:pt x="304" y="47"/>
                    <a:pt x="303" y="47"/>
                    <a:pt x="303" y="48"/>
                  </a:cubicBezTo>
                  <a:cubicBezTo>
                    <a:pt x="303" y="48"/>
                    <a:pt x="303" y="49"/>
                    <a:pt x="304" y="49"/>
                  </a:cubicBezTo>
                  <a:cubicBezTo>
                    <a:pt x="305" y="49"/>
                    <a:pt x="307" y="49"/>
                    <a:pt x="310" y="49"/>
                  </a:cubicBezTo>
                  <a:cubicBezTo>
                    <a:pt x="313" y="50"/>
                    <a:pt x="314" y="53"/>
                    <a:pt x="314" y="60"/>
                  </a:cubicBezTo>
                  <a:cubicBezTo>
                    <a:pt x="315" y="115"/>
                    <a:pt x="315" y="115"/>
                    <a:pt x="315" y="115"/>
                  </a:cubicBezTo>
                  <a:cubicBezTo>
                    <a:pt x="311" y="111"/>
                    <a:pt x="299" y="98"/>
                    <a:pt x="288" y="86"/>
                  </a:cubicBezTo>
                  <a:cubicBezTo>
                    <a:pt x="271" y="68"/>
                    <a:pt x="254" y="51"/>
                    <a:pt x="252" y="49"/>
                  </a:cubicBezTo>
                  <a:cubicBezTo>
                    <a:pt x="251" y="48"/>
                    <a:pt x="249" y="46"/>
                    <a:pt x="248" y="46"/>
                  </a:cubicBezTo>
                  <a:cubicBezTo>
                    <a:pt x="247" y="46"/>
                    <a:pt x="246" y="47"/>
                    <a:pt x="246" y="51"/>
                  </a:cubicBezTo>
                  <a:cubicBezTo>
                    <a:pt x="246" y="114"/>
                    <a:pt x="246" y="114"/>
                    <a:pt x="246" y="114"/>
                  </a:cubicBezTo>
                  <a:cubicBezTo>
                    <a:pt x="246" y="124"/>
                    <a:pt x="246" y="127"/>
                    <a:pt x="243" y="128"/>
                  </a:cubicBezTo>
                  <a:cubicBezTo>
                    <a:pt x="241" y="128"/>
                    <a:pt x="239" y="128"/>
                    <a:pt x="238" y="128"/>
                  </a:cubicBezTo>
                  <a:cubicBezTo>
                    <a:pt x="238" y="128"/>
                    <a:pt x="237" y="129"/>
                    <a:pt x="237" y="129"/>
                  </a:cubicBezTo>
                  <a:cubicBezTo>
                    <a:pt x="237" y="130"/>
                    <a:pt x="238" y="130"/>
                    <a:pt x="239" y="130"/>
                  </a:cubicBezTo>
                  <a:cubicBezTo>
                    <a:pt x="244" y="130"/>
                    <a:pt x="249" y="130"/>
                    <a:pt x="250" y="130"/>
                  </a:cubicBezTo>
                  <a:cubicBezTo>
                    <a:pt x="251" y="130"/>
                    <a:pt x="256" y="130"/>
                    <a:pt x="262" y="130"/>
                  </a:cubicBezTo>
                  <a:cubicBezTo>
                    <a:pt x="264" y="130"/>
                    <a:pt x="264" y="130"/>
                    <a:pt x="264" y="129"/>
                  </a:cubicBezTo>
                  <a:cubicBezTo>
                    <a:pt x="264" y="129"/>
                    <a:pt x="264" y="128"/>
                    <a:pt x="263" y="128"/>
                  </a:cubicBezTo>
                  <a:cubicBezTo>
                    <a:pt x="262" y="128"/>
                    <a:pt x="260" y="128"/>
                    <a:pt x="258" y="128"/>
                  </a:cubicBezTo>
                  <a:cubicBezTo>
                    <a:pt x="255" y="127"/>
                    <a:pt x="254" y="124"/>
                    <a:pt x="253" y="115"/>
                  </a:cubicBezTo>
                  <a:cubicBezTo>
                    <a:pt x="252" y="63"/>
                    <a:pt x="252" y="63"/>
                    <a:pt x="252" y="63"/>
                  </a:cubicBezTo>
                  <a:cubicBezTo>
                    <a:pt x="256" y="67"/>
                    <a:pt x="268" y="81"/>
                    <a:pt x="281" y="95"/>
                  </a:cubicBezTo>
                  <a:cubicBezTo>
                    <a:pt x="294" y="107"/>
                    <a:pt x="310" y="123"/>
                    <a:pt x="311" y="124"/>
                  </a:cubicBezTo>
                  <a:cubicBezTo>
                    <a:pt x="317" y="130"/>
                    <a:pt x="319" y="131"/>
                    <a:pt x="320" y="131"/>
                  </a:cubicBezTo>
                  <a:cubicBezTo>
                    <a:pt x="321" y="131"/>
                    <a:pt x="321" y="130"/>
                    <a:pt x="321" y="123"/>
                  </a:cubicBezTo>
                  <a:cubicBezTo>
                    <a:pt x="321" y="59"/>
                    <a:pt x="321" y="59"/>
                    <a:pt x="321" y="59"/>
                  </a:cubicBezTo>
                  <a:cubicBezTo>
                    <a:pt x="321" y="52"/>
                    <a:pt x="321" y="50"/>
                    <a:pt x="325" y="49"/>
                  </a:cubicBezTo>
                  <a:cubicBezTo>
                    <a:pt x="326" y="49"/>
                    <a:pt x="327" y="49"/>
                    <a:pt x="328" y="49"/>
                  </a:cubicBezTo>
                  <a:close/>
                  <a:moveTo>
                    <a:pt x="347" y="120"/>
                  </a:moveTo>
                  <a:cubicBezTo>
                    <a:pt x="360" y="131"/>
                    <a:pt x="376" y="132"/>
                    <a:pt x="385" y="132"/>
                  </a:cubicBezTo>
                  <a:cubicBezTo>
                    <a:pt x="391" y="132"/>
                    <a:pt x="402" y="130"/>
                    <a:pt x="409" y="127"/>
                  </a:cubicBezTo>
                  <a:cubicBezTo>
                    <a:pt x="410" y="126"/>
                    <a:pt x="411" y="126"/>
                    <a:pt x="411" y="121"/>
                  </a:cubicBezTo>
                  <a:cubicBezTo>
                    <a:pt x="411" y="108"/>
                    <a:pt x="411" y="108"/>
                    <a:pt x="411" y="108"/>
                  </a:cubicBezTo>
                  <a:cubicBezTo>
                    <a:pt x="411" y="104"/>
                    <a:pt x="411" y="101"/>
                    <a:pt x="411" y="97"/>
                  </a:cubicBezTo>
                  <a:cubicBezTo>
                    <a:pt x="411" y="93"/>
                    <a:pt x="412" y="92"/>
                    <a:pt x="415" y="91"/>
                  </a:cubicBezTo>
                  <a:cubicBezTo>
                    <a:pt x="416" y="91"/>
                    <a:pt x="417" y="91"/>
                    <a:pt x="418" y="91"/>
                  </a:cubicBezTo>
                  <a:cubicBezTo>
                    <a:pt x="418" y="91"/>
                    <a:pt x="419" y="90"/>
                    <a:pt x="419" y="90"/>
                  </a:cubicBezTo>
                  <a:cubicBezTo>
                    <a:pt x="419" y="89"/>
                    <a:pt x="418" y="89"/>
                    <a:pt x="417" y="89"/>
                  </a:cubicBezTo>
                  <a:cubicBezTo>
                    <a:pt x="413" y="89"/>
                    <a:pt x="406" y="89"/>
                    <a:pt x="406" y="89"/>
                  </a:cubicBezTo>
                  <a:cubicBezTo>
                    <a:pt x="405" y="89"/>
                    <a:pt x="397" y="89"/>
                    <a:pt x="392" y="89"/>
                  </a:cubicBezTo>
                  <a:cubicBezTo>
                    <a:pt x="391" y="89"/>
                    <a:pt x="390" y="89"/>
                    <a:pt x="390" y="90"/>
                  </a:cubicBezTo>
                  <a:cubicBezTo>
                    <a:pt x="390" y="90"/>
                    <a:pt x="391" y="91"/>
                    <a:pt x="391" y="91"/>
                  </a:cubicBezTo>
                  <a:cubicBezTo>
                    <a:pt x="392" y="91"/>
                    <a:pt x="394" y="91"/>
                    <a:pt x="395" y="91"/>
                  </a:cubicBezTo>
                  <a:cubicBezTo>
                    <a:pt x="400" y="92"/>
                    <a:pt x="400" y="93"/>
                    <a:pt x="400" y="102"/>
                  </a:cubicBezTo>
                  <a:cubicBezTo>
                    <a:pt x="400" y="121"/>
                    <a:pt x="400" y="121"/>
                    <a:pt x="400" y="121"/>
                  </a:cubicBezTo>
                  <a:cubicBezTo>
                    <a:pt x="400" y="123"/>
                    <a:pt x="399" y="124"/>
                    <a:pt x="398" y="125"/>
                  </a:cubicBezTo>
                  <a:cubicBezTo>
                    <a:pt x="395" y="126"/>
                    <a:pt x="390" y="127"/>
                    <a:pt x="386" y="127"/>
                  </a:cubicBezTo>
                  <a:cubicBezTo>
                    <a:pt x="375" y="127"/>
                    <a:pt x="366" y="123"/>
                    <a:pt x="356" y="115"/>
                  </a:cubicBezTo>
                  <a:cubicBezTo>
                    <a:pt x="352" y="111"/>
                    <a:pt x="344" y="100"/>
                    <a:pt x="344" y="85"/>
                  </a:cubicBezTo>
                  <a:cubicBezTo>
                    <a:pt x="344" y="72"/>
                    <a:pt x="349" y="62"/>
                    <a:pt x="356" y="57"/>
                  </a:cubicBezTo>
                  <a:cubicBezTo>
                    <a:pt x="364" y="50"/>
                    <a:pt x="373" y="50"/>
                    <a:pt x="379" y="50"/>
                  </a:cubicBezTo>
                  <a:cubicBezTo>
                    <a:pt x="394" y="50"/>
                    <a:pt x="403" y="54"/>
                    <a:pt x="406" y="58"/>
                  </a:cubicBezTo>
                  <a:cubicBezTo>
                    <a:pt x="408" y="61"/>
                    <a:pt x="408" y="64"/>
                    <a:pt x="408" y="66"/>
                  </a:cubicBezTo>
                  <a:cubicBezTo>
                    <a:pt x="408" y="67"/>
                    <a:pt x="408" y="67"/>
                    <a:pt x="409" y="67"/>
                  </a:cubicBezTo>
                  <a:cubicBezTo>
                    <a:pt x="410" y="67"/>
                    <a:pt x="410" y="67"/>
                    <a:pt x="410" y="65"/>
                  </a:cubicBezTo>
                  <a:cubicBezTo>
                    <a:pt x="410" y="54"/>
                    <a:pt x="411" y="51"/>
                    <a:pt x="411" y="50"/>
                  </a:cubicBezTo>
                  <a:cubicBezTo>
                    <a:pt x="411" y="49"/>
                    <a:pt x="411" y="48"/>
                    <a:pt x="410" y="48"/>
                  </a:cubicBezTo>
                  <a:cubicBezTo>
                    <a:pt x="407" y="48"/>
                    <a:pt x="403" y="48"/>
                    <a:pt x="400" y="47"/>
                  </a:cubicBezTo>
                  <a:cubicBezTo>
                    <a:pt x="398" y="47"/>
                    <a:pt x="390" y="46"/>
                    <a:pt x="383" y="46"/>
                  </a:cubicBezTo>
                  <a:cubicBezTo>
                    <a:pt x="374" y="46"/>
                    <a:pt x="363" y="46"/>
                    <a:pt x="353" y="53"/>
                  </a:cubicBezTo>
                  <a:cubicBezTo>
                    <a:pt x="343" y="59"/>
                    <a:pt x="334" y="71"/>
                    <a:pt x="334" y="89"/>
                  </a:cubicBezTo>
                  <a:cubicBezTo>
                    <a:pt x="334" y="102"/>
                    <a:pt x="340" y="114"/>
                    <a:pt x="347" y="120"/>
                  </a:cubicBezTo>
                  <a:close/>
                  <a:moveTo>
                    <a:pt x="497" y="122"/>
                  </a:moveTo>
                  <a:cubicBezTo>
                    <a:pt x="507" y="113"/>
                    <a:pt x="509" y="98"/>
                    <a:pt x="509" y="84"/>
                  </a:cubicBezTo>
                  <a:cubicBezTo>
                    <a:pt x="509" y="70"/>
                    <a:pt x="509" y="70"/>
                    <a:pt x="509" y="70"/>
                  </a:cubicBezTo>
                  <a:cubicBezTo>
                    <a:pt x="509" y="50"/>
                    <a:pt x="509" y="46"/>
                    <a:pt x="509" y="42"/>
                  </a:cubicBezTo>
                  <a:cubicBezTo>
                    <a:pt x="509" y="38"/>
                    <a:pt x="510" y="35"/>
                    <a:pt x="514" y="35"/>
                  </a:cubicBezTo>
                  <a:cubicBezTo>
                    <a:pt x="515" y="34"/>
                    <a:pt x="516" y="34"/>
                    <a:pt x="517" y="34"/>
                  </a:cubicBezTo>
                  <a:cubicBezTo>
                    <a:pt x="518" y="34"/>
                    <a:pt x="518" y="34"/>
                    <a:pt x="518" y="33"/>
                  </a:cubicBezTo>
                  <a:cubicBezTo>
                    <a:pt x="518" y="33"/>
                    <a:pt x="518" y="32"/>
                    <a:pt x="516" y="32"/>
                  </a:cubicBezTo>
                  <a:cubicBezTo>
                    <a:pt x="512" y="32"/>
                    <a:pt x="506" y="33"/>
                    <a:pt x="505" y="33"/>
                  </a:cubicBezTo>
                  <a:cubicBezTo>
                    <a:pt x="504" y="33"/>
                    <a:pt x="497" y="32"/>
                    <a:pt x="492" y="32"/>
                  </a:cubicBezTo>
                  <a:cubicBezTo>
                    <a:pt x="490" y="32"/>
                    <a:pt x="489" y="33"/>
                    <a:pt x="489" y="33"/>
                  </a:cubicBezTo>
                  <a:cubicBezTo>
                    <a:pt x="489" y="34"/>
                    <a:pt x="490" y="34"/>
                    <a:pt x="491" y="34"/>
                  </a:cubicBezTo>
                  <a:cubicBezTo>
                    <a:pt x="492" y="34"/>
                    <a:pt x="494" y="34"/>
                    <a:pt x="495" y="35"/>
                  </a:cubicBezTo>
                  <a:cubicBezTo>
                    <a:pt x="499" y="36"/>
                    <a:pt x="500" y="38"/>
                    <a:pt x="500" y="42"/>
                  </a:cubicBezTo>
                  <a:cubicBezTo>
                    <a:pt x="501" y="46"/>
                    <a:pt x="501" y="50"/>
                    <a:pt x="501" y="70"/>
                  </a:cubicBezTo>
                  <a:cubicBezTo>
                    <a:pt x="501" y="86"/>
                    <a:pt x="501" y="86"/>
                    <a:pt x="501" y="86"/>
                  </a:cubicBezTo>
                  <a:cubicBezTo>
                    <a:pt x="501" y="99"/>
                    <a:pt x="499" y="110"/>
                    <a:pt x="493" y="118"/>
                  </a:cubicBezTo>
                  <a:cubicBezTo>
                    <a:pt x="489" y="123"/>
                    <a:pt x="481" y="127"/>
                    <a:pt x="473" y="127"/>
                  </a:cubicBezTo>
                  <a:cubicBezTo>
                    <a:pt x="466" y="127"/>
                    <a:pt x="460" y="126"/>
                    <a:pt x="453" y="120"/>
                  </a:cubicBezTo>
                  <a:cubicBezTo>
                    <a:pt x="448" y="115"/>
                    <a:pt x="444" y="107"/>
                    <a:pt x="444" y="88"/>
                  </a:cubicBezTo>
                  <a:cubicBezTo>
                    <a:pt x="444" y="70"/>
                    <a:pt x="444" y="70"/>
                    <a:pt x="444" y="70"/>
                  </a:cubicBezTo>
                  <a:cubicBezTo>
                    <a:pt x="444" y="50"/>
                    <a:pt x="444" y="46"/>
                    <a:pt x="444" y="42"/>
                  </a:cubicBezTo>
                  <a:cubicBezTo>
                    <a:pt x="444" y="38"/>
                    <a:pt x="445" y="35"/>
                    <a:pt x="449" y="35"/>
                  </a:cubicBezTo>
                  <a:cubicBezTo>
                    <a:pt x="450" y="34"/>
                    <a:pt x="451" y="34"/>
                    <a:pt x="452" y="34"/>
                  </a:cubicBezTo>
                  <a:cubicBezTo>
                    <a:pt x="453" y="34"/>
                    <a:pt x="453" y="34"/>
                    <a:pt x="453" y="33"/>
                  </a:cubicBezTo>
                  <a:cubicBezTo>
                    <a:pt x="453" y="33"/>
                    <a:pt x="452" y="32"/>
                    <a:pt x="451" y="32"/>
                  </a:cubicBezTo>
                  <a:cubicBezTo>
                    <a:pt x="447" y="32"/>
                    <a:pt x="439" y="33"/>
                    <a:pt x="438" y="33"/>
                  </a:cubicBezTo>
                  <a:cubicBezTo>
                    <a:pt x="437" y="33"/>
                    <a:pt x="429" y="32"/>
                    <a:pt x="423" y="32"/>
                  </a:cubicBezTo>
                  <a:cubicBezTo>
                    <a:pt x="422" y="32"/>
                    <a:pt x="421" y="33"/>
                    <a:pt x="421" y="33"/>
                  </a:cubicBezTo>
                  <a:cubicBezTo>
                    <a:pt x="421" y="34"/>
                    <a:pt x="422" y="34"/>
                    <a:pt x="422" y="34"/>
                  </a:cubicBezTo>
                  <a:cubicBezTo>
                    <a:pt x="423" y="34"/>
                    <a:pt x="426" y="34"/>
                    <a:pt x="427" y="35"/>
                  </a:cubicBezTo>
                  <a:cubicBezTo>
                    <a:pt x="431" y="36"/>
                    <a:pt x="432" y="38"/>
                    <a:pt x="432" y="42"/>
                  </a:cubicBezTo>
                  <a:cubicBezTo>
                    <a:pt x="432" y="46"/>
                    <a:pt x="432" y="50"/>
                    <a:pt x="432" y="70"/>
                  </a:cubicBezTo>
                  <a:cubicBezTo>
                    <a:pt x="432" y="89"/>
                    <a:pt x="432" y="89"/>
                    <a:pt x="432" y="89"/>
                  </a:cubicBezTo>
                  <a:cubicBezTo>
                    <a:pt x="432" y="108"/>
                    <a:pt x="437" y="117"/>
                    <a:pt x="444" y="123"/>
                  </a:cubicBezTo>
                  <a:cubicBezTo>
                    <a:pt x="453" y="131"/>
                    <a:pt x="466" y="132"/>
                    <a:pt x="470" y="132"/>
                  </a:cubicBezTo>
                  <a:cubicBezTo>
                    <a:pt x="478" y="132"/>
                    <a:pt x="488" y="131"/>
                    <a:pt x="497" y="122"/>
                  </a:cubicBezTo>
                  <a:close/>
                  <a:moveTo>
                    <a:pt x="201" y="49"/>
                  </a:moveTo>
                  <a:cubicBezTo>
                    <a:pt x="202" y="49"/>
                    <a:pt x="203" y="49"/>
                    <a:pt x="205" y="49"/>
                  </a:cubicBezTo>
                  <a:cubicBezTo>
                    <a:pt x="207" y="50"/>
                    <a:pt x="208" y="51"/>
                    <a:pt x="208" y="55"/>
                  </a:cubicBezTo>
                  <a:cubicBezTo>
                    <a:pt x="209" y="59"/>
                    <a:pt x="209" y="62"/>
                    <a:pt x="209" y="79"/>
                  </a:cubicBezTo>
                  <a:cubicBezTo>
                    <a:pt x="209" y="98"/>
                    <a:pt x="209" y="98"/>
                    <a:pt x="209" y="98"/>
                  </a:cubicBezTo>
                  <a:cubicBezTo>
                    <a:pt x="209" y="109"/>
                    <a:pt x="208" y="118"/>
                    <a:pt x="208" y="122"/>
                  </a:cubicBezTo>
                  <a:cubicBezTo>
                    <a:pt x="208" y="125"/>
                    <a:pt x="207" y="127"/>
                    <a:pt x="205" y="128"/>
                  </a:cubicBezTo>
                  <a:cubicBezTo>
                    <a:pt x="204" y="128"/>
                    <a:pt x="203" y="128"/>
                    <a:pt x="201" y="128"/>
                  </a:cubicBezTo>
                  <a:cubicBezTo>
                    <a:pt x="201" y="128"/>
                    <a:pt x="201" y="129"/>
                    <a:pt x="201" y="129"/>
                  </a:cubicBezTo>
                  <a:cubicBezTo>
                    <a:pt x="201" y="130"/>
                    <a:pt x="201" y="130"/>
                    <a:pt x="202" y="130"/>
                  </a:cubicBezTo>
                  <a:cubicBezTo>
                    <a:pt x="206" y="130"/>
                    <a:pt x="213" y="130"/>
                    <a:pt x="214" y="130"/>
                  </a:cubicBezTo>
                  <a:cubicBezTo>
                    <a:pt x="214" y="130"/>
                    <a:pt x="222" y="130"/>
                    <a:pt x="228" y="130"/>
                  </a:cubicBezTo>
                  <a:cubicBezTo>
                    <a:pt x="229" y="130"/>
                    <a:pt x="230" y="130"/>
                    <a:pt x="230" y="129"/>
                  </a:cubicBezTo>
                  <a:cubicBezTo>
                    <a:pt x="230" y="129"/>
                    <a:pt x="229" y="128"/>
                    <a:pt x="229" y="128"/>
                  </a:cubicBezTo>
                  <a:cubicBezTo>
                    <a:pt x="228" y="128"/>
                    <a:pt x="225" y="128"/>
                    <a:pt x="224" y="128"/>
                  </a:cubicBezTo>
                  <a:cubicBezTo>
                    <a:pt x="220" y="127"/>
                    <a:pt x="220" y="125"/>
                    <a:pt x="219" y="122"/>
                  </a:cubicBezTo>
                  <a:cubicBezTo>
                    <a:pt x="219" y="118"/>
                    <a:pt x="219" y="109"/>
                    <a:pt x="219" y="98"/>
                  </a:cubicBezTo>
                  <a:cubicBezTo>
                    <a:pt x="219" y="79"/>
                    <a:pt x="219" y="79"/>
                    <a:pt x="219" y="79"/>
                  </a:cubicBezTo>
                  <a:cubicBezTo>
                    <a:pt x="219" y="62"/>
                    <a:pt x="219" y="59"/>
                    <a:pt x="219" y="55"/>
                  </a:cubicBezTo>
                  <a:cubicBezTo>
                    <a:pt x="219" y="51"/>
                    <a:pt x="220" y="50"/>
                    <a:pt x="223" y="49"/>
                  </a:cubicBezTo>
                  <a:cubicBezTo>
                    <a:pt x="224" y="49"/>
                    <a:pt x="225" y="49"/>
                    <a:pt x="226" y="49"/>
                  </a:cubicBezTo>
                  <a:cubicBezTo>
                    <a:pt x="226" y="49"/>
                    <a:pt x="227" y="48"/>
                    <a:pt x="227" y="48"/>
                  </a:cubicBezTo>
                  <a:cubicBezTo>
                    <a:pt x="227" y="47"/>
                    <a:pt x="226" y="47"/>
                    <a:pt x="225" y="47"/>
                  </a:cubicBezTo>
                  <a:cubicBezTo>
                    <a:pt x="222" y="47"/>
                    <a:pt x="214" y="47"/>
                    <a:pt x="214" y="47"/>
                  </a:cubicBezTo>
                  <a:cubicBezTo>
                    <a:pt x="213" y="47"/>
                    <a:pt x="206" y="47"/>
                    <a:pt x="202" y="47"/>
                  </a:cubicBezTo>
                  <a:cubicBezTo>
                    <a:pt x="201" y="47"/>
                    <a:pt x="200" y="47"/>
                    <a:pt x="200" y="48"/>
                  </a:cubicBezTo>
                  <a:cubicBezTo>
                    <a:pt x="200" y="48"/>
                    <a:pt x="201" y="49"/>
                    <a:pt x="201" y="49"/>
                  </a:cubicBezTo>
                  <a:close/>
                  <a:moveTo>
                    <a:pt x="127" y="184"/>
                  </a:moveTo>
                  <a:cubicBezTo>
                    <a:pt x="126" y="184"/>
                    <a:pt x="126" y="184"/>
                    <a:pt x="125" y="184"/>
                  </a:cubicBezTo>
                  <a:cubicBezTo>
                    <a:pt x="124" y="184"/>
                    <a:pt x="123" y="184"/>
                    <a:pt x="121" y="182"/>
                  </a:cubicBezTo>
                  <a:cubicBezTo>
                    <a:pt x="119" y="180"/>
                    <a:pt x="116" y="176"/>
                    <a:pt x="113" y="173"/>
                  </a:cubicBezTo>
                  <a:cubicBezTo>
                    <a:pt x="117" y="170"/>
                    <a:pt x="118" y="167"/>
                    <a:pt x="118" y="164"/>
                  </a:cubicBezTo>
                  <a:cubicBezTo>
                    <a:pt x="118" y="162"/>
                    <a:pt x="116" y="160"/>
                    <a:pt x="115" y="159"/>
                  </a:cubicBezTo>
                  <a:cubicBezTo>
                    <a:pt x="114" y="158"/>
                    <a:pt x="111" y="158"/>
                    <a:pt x="109" y="158"/>
                  </a:cubicBezTo>
                  <a:cubicBezTo>
                    <a:pt x="107" y="158"/>
                    <a:pt x="104" y="158"/>
                    <a:pt x="104" y="158"/>
                  </a:cubicBezTo>
                  <a:cubicBezTo>
                    <a:pt x="104" y="158"/>
                    <a:pt x="101" y="158"/>
                    <a:pt x="100" y="158"/>
                  </a:cubicBezTo>
                  <a:cubicBezTo>
                    <a:pt x="99" y="158"/>
                    <a:pt x="99" y="158"/>
                    <a:pt x="99" y="158"/>
                  </a:cubicBezTo>
                  <a:cubicBezTo>
                    <a:pt x="99" y="158"/>
                    <a:pt x="99" y="159"/>
                    <a:pt x="99" y="159"/>
                  </a:cubicBezTo>
                  <a:cubicBezTo>
                    <a:pt x="100" y="159"/>
                    <a:pt x="100" y="159"/>
                    <a:pt x="101" y="159"/>
                  </a:cubicBezTo>
                  <a:cubicBezTo>
                    <a:pt x="102" y="159"/>
                    <a:pt x="102" y="159"/>
                    <a:pt x="102" y="161"/>
                  </a:cubicBezTo>
                  <a:cubicBezTo>
                    <a:pt x="102" y="162"/>
                    <a:pt x="102" y="163"/>
                    <a:pt x="102" y="168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8"/>
                    <a:pt x="102" y="181"/>
                    <a:pt x="102" y="182"/>
                  </a:cubicBezTo>
                  <a:cubicBezTo>
                    <a:pt x="102" y="183"/>
                    <a:pt x="102" y="184"/>
                    <a:pt x="101" y="184"/>
                  </a:cubicBezTo>
                  <a:cubicBezTo>
                    <a:pt x="101" y="184"/>
                    <a:pt x="100" y="184"/>
                    <a:pt x="100" y="184"/>
                  </a:cubicBezTo>
                  <a:cubicBezTo>
                    <a:pt x="100" y="184"/>
                    <a:pt x="100" y="185"/>
                    <a:pt x="100" y="185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1" y="185"/>
                    <a:pt x="104" y="185"/>
                    <a:pt x="104" y="185"/>
                  </a:cubicBezTo>
                  <a:cubicBezTo>
                    <a:pt x="104" y="185"/>
                    <a:pt x="106" y="185"/>
                    <a:pt x="108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5"/>
                    <a:pt x="109" y="184"/>
                    <a:pt x="109" y="184"/>
                  </a:cubicBezTo>
                  <a:cubicBezTo>
                    <a:pt x="108" y="184"/>
                    <a:pt x="107" y="184"/>
                    <a:pt x="107" y="184"/>
                  </a:cubicBezTo>
                  <a:cubicBezTo>
                    <a:pt x="106" y="184"/>
                    <a:pt x="106" y="183"/>
                    <a:pt x="105" y="182"/>
                  </a:cubicBezTo>
                  <a:cubicBezTo>
                    <a:pt x="105" y="181"/>
                    <a:pt x="105" y="178"/>
                    <a:pt x="105" y="175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5" y="174"/>
                    <a:pt x="105" y="173"/>
                    <a:pt x="106" y="173"/>
                  </a:cubicBezTo>
                  <a:cubicBezTo>
                    <a:pt x="110" y="174"/>
                    <a:pt x="110" y="174"/>
                    <a:pt x="110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2" y="175"/>
                    <a:pt x="113" y="177"/>
                    <a:pt x="115" y="179"/>
                  </a:cubicBezTo>
                  <a:cubicBezTo>
                    <a:pt x="117" y="182"/>
                    <a:pt x="118" y="183"/>
                    <a:pt x="120" y="184"/>
                  </a:cubicBezTo>
                  <a:cubicBezTo>
                    <a:pt x="121" y="185"/>
                    <a:pt x="122" y="185"/>
                    <a:pt x="124" y="185"/>
                  </a:cubicBezTo>
                  <a:cubicBezTo>
                    <a:pt x="126" y="185"/>
                    <a:pt x="126" y="185"/>
                    <a:pt x="126" y="185"/>
                  </a:cubicBezTo>
                  <a:cubicBezTo>
                    <a:pt x="127" y="185"/>
                    <a:pt x="127" y="185"/>
                    <a:pt x="127" y="185"/>
                  </a:cubicBezTo>
                  <a:cubicBezTo>
                    <a:pt x="127" y="185"/>
                    <a:pt x="127" y="184"/>
                    <a:pt x="127" y="184"/>
                  </a:cubicBezTo>
                  <a:close/>
                  <a:moveTo>
                    <a:pt x="112" y="172"/>
                  </a:moveTo>
                  <a:cubicBezTo>
                    <a:pt x="112" y="172"/>
                    <a:pt x="111" y="172"/>
                    <a:pt x="110" y="172"/>
                  </a:cubicBezTo>
                  <a:cubicBezTo>
                    <a:pt x="108" y="172"/>
                    <a:pt x="106" y="172"/>
                    <a:pt x="106" y="172"/>
                  </a:cubicBezTo>
                  <a:cubicBezTo>
                    <a:pt x="105" y="172"/>
                    <a:pt x="105" y="172"/>
                    <a:pt x="105" y="171"/>
                  </a:cubicBezTo>
                  <a:cubicBezTo>
                    <a:pt x="105" y="160"/>
                    <a:pt x="105" y="160"/>
                    <a:pt x="105" y="160"/>
                  </a:cubicBezTo>
                  <a:cubicBezTo>
                    <a:pt x="105" y="160"/>
                    <a:pt x="105" y="159"/>
                    <a:pt x="106" y="159"/>
                  </a:cubicBezTo>
                  <a:cubicBezTo>
                    <a:pt x="106" y="159"/>
                    <a:pt x="107" y="159"/>
                    <a:pt x="108" y="159"/>
                  </a:cubicBezTo>
                  <a:cubicBezTo>
                    <a:pt x="112" y="159"/>
                    <a:pt x="115" y="162"/>
                    <a:pt x="115" y="166"/>
                  </a:cubicBezTo>
                  <a:cubicBezTo>
                    <a:pt x="115" y="169"/>
                    <a:pt x="114" y="171"/>
                    <a:pt x="112" y="172"/>
                  </a:cubicBezTo>
                  <a:close/>
                  <a:moveTo>
                    <a:pt x="152" y="167"/>
                  </a:moveTo>
                  <a:cubicBezTo>
                    <a:pt x="151" y="166"/>
                    <a:pt x="151" y="166"/>
                    <a:pt x="151" y="166"/>
                  </a:cubicBezTo>
                  <a:cubicBezTo>
                    <a:pt x="146" y="163"/>
                    <a:pt x="145" y="161"/>
                    <a:pt x="145" y="159"/>
                  </a:cubicBezTo>
                  <a:cubicBezTo>
                    <a:pt x="145" y="156"/>
                    <a:pt x="148" y="154"/>
                    <a:pt x="151" y="154"/>
                  </a:cubicBezTo>
                  <a:cubicBezTo>
                    <a:pt x="154" y="154"/>
                    <a:pt x="156" y="156"/>
                    <a:pt x="156" y="156"/>
                  </a:cubicBezTo>
                  <a:cubicBezTo>
                    <a:pt x="156" y="157"/>
                    <a:pt x="156" y="158"/>
                    <a:pt x="156" y="158"/>
                  </a:cubicBezTo>
                  <a:cubicBezTo>
                    <a:pt x="156" y="159"/>
                    <a:pt x="156" y="159"/>
                    <a:pt x="157" y="159"/>
                  </a:cubicBezTo>
                  <a:cubicBezTo>
                    <a:pt x="157" y="159"/>
                    <a:pt x="157" y="159"/>
                    <a:pt x="157" y="158"/>
                  </a:cubicBezTo>
                  <a:cubicBezTo>
                    <a:pt x="157" y="155"/>
                    <a:pt x="157" y="154"/>
                    <a:pt x="157" y="154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6" y="153"/>
                    <a:pt x="156" y="153"/>
                    <a:pt x="155" y="153"/>
                  </a:cubicBezTo>
                  <a:cubicBezTo>
                    <a:pt x="154" y="153"/>
                    <a:pt x="153" y="153"/>
                    <a:pt x="151" y="153"/>
                  </a:cubicBezTo>
                  <a:cubicBezTo>
                    <a:pt x="146" y="153"/>
                    <a:pt x="143" y="156"/>
                    <a:pt x="143" y="160"/>
                  </a:cubicBezTo>
                  <a:cubicBezTo>
                    <a:pt x="143" y="163"/>
                    <a:pt x="144" y="166"/>
                    <a:pt x="148" y="169"/>
                  </a:cubicBezTo>
                  <a:cubicBezTo>
                    <a:pt x="150" y="171"/>
                    <a:pt x="150" y="171"/>
                    <a:pt x="150" y="171"/>
                  </a:cubicBezTo>
                  <a:cubicBezTo>
                    <a:pt x="154" y="174"/>
                    <a:pt x="155" y="175"/>
                    <a:pt x="155" y="178"/>
                  </a:cubicBezTo>
                  <a:cubicBezTo>
                    <a:pt x="155" y="181"/>
                    <a:pt x="153" y="184"/>
                    <a:pt x="149" y="184"/>
                  </a:cubicBezTo>
                  <a:cubicBezTo>
                    <a:pt x="146" y="184"/>
                    <a:pt x="143" y="183"/>
                    <a:pt x="143" y="180"/>
                  </a:cubicBezTo>
                  <a:cubicBezTo>
                    <a:pt x="143" y="179"/>
                    <a:pt x="143" y="179"/>
                    <a:pt x="143" y="178"/>
                  </a:cubicBezTo>
                  <a:cubicBezTo>
                    <a:pt x="143" y="178"/>
                    <a:pt x="142" y="178"/>
                    <a:pt x="142" y="178"/>
                  </a:cubicBezTo>
                  <a:cubicBezTo>
                    <a:pt x="142" y="178"/>
                    <a:pt x="142" y="178"/>
                    <a:pt x="142" y="178"/>
                  </a:cubicBezTo>
                  <a:cubicBezTo>
                    <a:pt x="142" y="179"/>
                    <a:pt x="142" y="181"/>
                    <a:pt x="142" y="183"/>
                  </a:cubicBezTo>
                  <a:cubicBezTo>
                    <a:pt x="142" y="184"/>
                    <a:pt x="142" y="184"/>
                    <a:pt x="142" y="184"/>
                  </a:cubicBezTo>
                  <a:cubicBezTo>
                    <a:pt x="144" y="185"/>
                    <a:pt x="146" y="186"/>
                    <a:pt x="148" y="186"/>
                  </a:cubicBezTo>
                  <a:cubicBezTo>
                    <a:pt x="150" y="186"/>
                    <a:pt x="152" y="185"/>
                    <a:pt x="154" y="184"/>
                  </a:cubicBezTo>
                  <a:cubicBezTo>
                    <a:pt x="157" y="182"/>
                    <a:pt x="158" y="179"/>
                    <a:pt x="158" y="177"/>
                  </a:cubicBezTo>
                  <a:cubicBezTo>
                    <a:pt x="158" y="173"/>
                    <a:pt x="157" y="171"/>
                    <a:pt x="152" y="167"/>
                  </a:cubicBezTo>
                  <a:close/>
                  <a:moveTo>
                    <a:pt x="183" y="180"/>
                  </a:moveTo>
                  <a:cubicBezTo>
                    <a:pt x="182" y="180"/>
                    <a:pt x="182" y="180"/>
                    <a:pt x="182" y="180"/>
                  </a:cubicBezTo>
                  <a:cubicBezTo>
                    <a:pt x="182" y="181"/>
                    <a:pt x="182" y="182"/>
                    <a:pt x="181" y="182"/>
                  </a:cubicBezTo>
                  <a:cubicBezTo>
                    <a:pt x="181" y="183"/>
                    <a:pt x="179" y="184"/>
                    <a:pt x="177" y="184"/>
                  </a:cubicBezTo>
                  <a:cubicBezTo>
                    <a:pt x="174" y="184"/>
                    <a:pt x="173" y="183"/>
                    <a:pt x="172" y="183"/>
                  </a:cubicBezTo>
                  <a:cubicBezTo>
                    <a:pt x="171" y="182"/>
                    <a:pt x="171" y="180"/>
                    <a:pt x="171" y="175"/>
                  </a:cubicBezTo>
                  <a:cubicBezTo>
                    <a:pt x="171" y="168"/>
                    <a:pt x="171" y="168"/>
                    <a:pt x="171" y="168"/>
                  </a:cubicBezTo>
                  <a:cubicBezTo>
                    <a:pt x="171" y="163"/>
                    <a:pt x="171" y="162"/>
                    <a:pt x="171" y="161"/>
                  </a:cubicBezTo>
                  <a:cubicBezTo>
                    <a:pt x="171" y="159"/>
                    <a:pt x="172" y="159"/>
                    <a:pt x="173" y="159"/>
                  </a:cubicBezTo>
                  <a:cubicBezTo>
                    <a:pt x="173" y="159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4" y="158"/>
                    <a:pt x="174" y="158"/>
                    <a:pt x="174" y="158"/>
                  </a:cubicBezTo>
                  <a:cubicBezTo>
                    <a:pt x="173" y="158"/>
                    <a:pt x="170" y="158"/>
                    <a:pt x="170" y="158"/>
                  </a:cubicBezTo>
                  <a:cubicBezTo>
                    <a:pt x="169" y="158"/>
                    <a:pt x="167" y="158"/>
                    <a:pt x="165" y="158"/>
                  </a:cubicBezTo>
                  <a:cubicBezTo>
                    <a:pt x="165" y="158"/>
                    <a:pt x="165" y="158"/>
                    <a:pt x="165" y="158"/>
                  </a:cubicBezTo>
                  <a:cubicBezTo>
                    <a:pt x="165" y="158"/>
                    <a:pt x="165" y="159"/>
                    <a:pt x="165" y="159"/>
                  </a:cubicBezTo>
                  <a:cubicBezTo>
                    <a:pt x="165" y="159"/>
                    <a:pt x="166" y="159"/>
                    <a:pt x="166" y="159"/>
                  </a:cubicBezTo>
                  <a:cubicBezTo>
                    <a:pt x="168" y="159"/>
                    <a:pt x="168" y="159"/>
                    <a:pt x="168" y="161"/>
                  </a:cubicBezTo>
                  <a:cubicBezTo>
                    <a:pt x="168" y="162"/>
                    <a:pt x="168" y="163"/>
                    <a:pt x="168" y="168"/>
                  </a:cubicBezTo>
                  <a:cubicBezTo>
                    <a:pt x="168" y="175"/>
                    <a:pt x="168" y="175"/>
                    <a:pt x="168" y="175"/>
                  </a:cubicBezTo>
                  <a:cubicBezTo>
                    <a:pt x="168" y="178"/>
                    <a:pt x="168" y="181"/>
                    <a:pt x="168" y="182"/>
                  </a:cubicBezTo>
                  <a:cubicBezTo>
                    <a:pt x="168" y="183"/>
                    <a:pt x="168" y="184"/>
                    <a:pt x="167" y="184"/>
                  </a:cubicBezTo>
                  <a:cubicBezTo>
                    <a:pt x="166" y="184"/>
                    <a:pt x="166" y="184"/>
                    <a:pt x="166" y="184"/>
                  </a:cubicBezTo>
                  <a:cubicBezTo>
                    <a:pt x="165" y="184"/>
                    <a:pt x="165" y="185"/>
                    <a:pt x="165" y="185"/>
                  </a:cubicBezTo>
                  <a:cubicBezTo>
                    <a:pt x="165" y="185"/>
                    <a:pt x="166" y="185"/>
                    <a:pt x="166" y="185"/>
                  </a:cubicBezTo>
                  <a:cubicBezTo>
                    <a:pt x="167" y="185"/>
                    <a:pt x="167" y="185"/>
                    <a:pt x="168" y="185"/>
                  </a:cubicBezTo>
                  <a:cubicBezTo>
                    <a:pt x="169" y="185"/>
                    <a:pt x="169" y="185"/>
                    <a:pt x="170" y="185"/>
                  </a:cubicBezTo>
                  <a:cubicBezTo>
                    <a:pt x="171" y="185"/>
                    <a:pt x="172" y="185"/>
                    <a:pt x="174" y="185"/>
                  </a:cubicBezTo>
                  <a:cubicBezTo>
                    <a:pt x="175" y="185"/>
                    <a:pt x="177" y="185"/>
                    <a:pt x="180" y="185"/>
                  </a:cubicBezTo>
                  <a:cubicBezTo>
                    <a:pt x="182" y="185"/>
                    <a:pt x="182" y="185"/>
                    <a:pt x="182" y="184"/>
                  </a:cubicBezTo>
                  <a:cubicBezTo>
                    <a:pt x="183" y="183"/>
                    <a:pt x="183" y="181"/>
                    <a:pt x="183" y="180"/>
                  </a:cubicBezTo>
                  <a:cubicBezTo>
                    <a:pt x="183" y="180"/>
                    <a:pt x="183" y="180"/>
                    <a:pt x="183" y="180"/>
                  </a:cubicBezTo>
                  <a:close/>
                  <a:moveTo>
                    <a:pt x="34" y="153"/>
                  </a:moveTo>
                  <a:cubicBezTo>
                    <a:pt x="34" y="153"/>
                    <a:pt x="34" y="153"/>
                    <a:pt x="34" y="153"/>
                  </a:cubicBezTo>
                  <a:cubicBezTo>
                    <a:pt x="33" y="153"/>
                    <a:pt x="30" y="153"/>
                    <a:pt x="30" y="153"/>
                  </a:cubicBezTo>
                  <a:cubicBezTo>
                    <a:pt x="29" y="153"/>
                    <a:pt x="28" y="153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6" y="154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5"/>
                  </a:cubicBezTo>
                  <a:cubicBezTo>
                    <a:pt x="27" y="156"/>
                    <a:pt x="27" y="156"/>
                    <a:pt x="27" y="157"/>
                  </a:cubicBezTo>
                  <a:cubicBezTo>
                    <a:pt x="26" y="159"/>
                    <a:pt x="20" y="168"/>
                    <a:pt x="20" y="170"/>
                  </a:cubicBezTo>
                  <a:cubicBezTo>
                    <a:pt x="19" y="168"/>
                    <a:pt x="13" y="157"/>
                    <a:pt x="12" y="156"/>
                  </a:cubicBezTo>
                  <a:cubicBezTo>
                    <a:pt x="12" y="156"/>
                    <a:pt x="11" y="155"/>
                    <a:pt x="11" y="155"/>
                  </a:cubicBezTo>
                  <a:cubicBezTo>
                    <a:pt x="11" y="154"/>
                    <a:pt x="12" y="154"/>
                    <a:pt x="12" y="154"/>
                  </a:cubicBezTo>
                  <a:cubicBezTo>
                    <a:pt x="12" y="154"/>
                    <a:pt x="13" y="154"/>
                    <a:pt x="13" y="153"/>
                  </a:cubicBezTo>
                  <a:cubicBezTo>
                    <a:pt x="13" y="153"/>
                    <a:pt x="13" y="153"/>
                    <a:pt x="12" y="153"/>
                  </a:cubicBezTo>
                  <a:cubicBezTo>
                    <a:pt x="10" y="153"/>
                    <a:pt x="9" y="153"/>
                    <a:pt x="9" y="153"/>
                  </a:cubicBezTo>
                  <a:cubicBezTo>
                    <a:pt x="8" y="153"/>
                    <a:pt x="5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4" y="154"/>
                    <a:pt x="4" y="154"/>
                  </a:cubicBezTo>
                  <a:cubicBezTo>
                    <a:pt x="5" y="154"/>
                    <a:pt x="5" y="154"/>
                    <a:pt x="6" y="154"/>
                  </a:cubicBezTo>
                  <a:cubicBezTo>
                    <a:pt x="7" y="155"/>
                    <a:pt x="8" y="156"/>
                    <a:pt x="9" y="158"/>
                  </a:cubicBezTo>
                  <a:cubicBezTo>
                    <a:pt x="10" y="160"/>
                    <a:pt x="16" y="169"/>
                    <a:pt x="16" y="170"/>
                  </a:cubicBezTo>
                  <a:cubicBezTo>
                    <a:pt x="17" y="171"/>
                    <a:pt x="17" y="172"/>
                    <a:pt x="17" y="174"/>
                  </a:cubicBezTo>
                  <a:cubicBezTo>
                    <a:pt x="17" y="178"/>
                    <a:pt x="17" y="178"/>
                    <a:pt x="17" y="178"/>
                  </a:cubicBezTo>
                  <a:cubicBezTo>
                    <a:pt x="17" y="178"/>
                    <a:pt x="17" y="180"/>
                    <a:pt x="17" y="182"/>
                  </a:cubicBezTo>
                  <a:cubicBezTo>
                    <a:pt x="17" y="183"/>
                    <a:pt x="17" y="184"/>
                    <a:pt x="16" y="184"/>
                  </a:cubicBezTo>
                  <a:cubicBezTo>
                    <a:pt x="15" y="184"/>
                    <a:pt x="15" y="184"/>
                    <a:pt x="15" y="184"/>
                  </a:cubicBezTo>
                  <a:cubicBezTo>
                    <a:pt x="14" y="184"/>
                    <a:pt x="14" y="184"/>
                    <a:pt x="14" y="185"/>
                  </a:cubicBezTo>
                  <a:cubicBezTo>
                    <a:pt x="14" y="185"/>
                    <a:pt x="14" y="185"/>
                    <a:pt x="15" y="185"/>
                  </a:cubicBezTo>
                  <a:cubicBezTo>
                    <a:pt x="16" y="185"/>
                    <a:pt x="19" y="185"/>
                    <a:pt x="19" y="185"/>
                  </a:cubicBezTo>
                  <a:cubicBezTo>
                    <a:pt x="19" y="185"/>
                    <a:pt x="22" y="185"/>
                    <a:pt x="24" y="185"/>
                  </a:cubicBezTo>
                  <a:cubicBezTo>
                    <a:pt x="25" y="185"/>
                    <a:pt x="25" y="185"/>
                    <a:pt x="25" y="185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4" y="184"/>
                    <a:pt x="23" y="184"/>
                    <a:pt x="23" y="184"/>
                  </a:cubicBezTo>
                  <a:cubicBezTo>
                    <a:pt x="21" y="184"/>
                    <a:pt x="21" y="183"/>
                    <a:pt x="21" y="182"/>
                  </a:cubicBezTo>
                  <a:cubicBezTo>
                    <a:pt x="21" y="180"/>
                    <a:pt x="21" y="178"/>
                    <a:pt x="21" y="178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73"/>
                    <a:pt x="21" y="171"/>
                    <a:pt x="21" y="170"/>
                  </a:cubicBezTo>
                  <a:cubicBezTo>
                    <a:pt x="22" y="168"/>
                    <a:pt x="28" y="158"/>
                    <a:pt x="29" y="157"/>
                  </a:cubicBezTo>
                  <a:cubicBezTo>
                    <a:pt x="30" y="155"/>
                    <a:pt x="31" y="155"/>
                    <a:pt x="32" y="154"/>
                  </a:cubicBezTo>
                  <a:cubicBezTo>
                    <a:pt x="32" y="154"/>
                    <a:pt x="33" y="154"/>
                    <a:pt x="34" y="154"/>
                  </a:cubicBezTo>
                  <a:cubicBezTo>
                    <a:pt x="34" y="154"/>
                    <a:pt x="34" y="154"/>
                    <a:pt x="34" y="153"/>
                  </a:cubicBezTo>
                  <a:close/>
                  <a:moveTo>
                    <a:pt x="48" y="157"/>
                  </a:moveTo>
                  <a:cubicBezTo>
                    <a:pt x="38" y="157"/>
                    <a:pt x="33" y="166"/>
                    <a:pt x="33" y="171"/>
                  </a:cubicBezTo>
                  <a:cubicBezTo>
                    <a:pt x="33" y="178"/>
                    <a:pt x="38" y="185"/>
                    <a:pt x="48" y="185"/>
                  </a:cubicBezTo>
                  <a:cubicBezTo>
                    <a:pt x="57" y="185"/>
                    <a:pt x="63" y="179"/>
                    <a:pt x="63" y="171"/>
                  </a:cubicBezTo>
                  <a:cubicBezTo>
                    <a:pt x="63" y="163"/>
                    <a:pt x="56" y="157"/>
                    <a:pt x="48" y="157"/>
                  </a:cubicBezTo>
                  <a:close/>
                  <a:moveTo>
                    <a:pt x="49" y="184"/>
                  </a:moveTo>
                  <a:cubicBezTo>
                    <a:pt x="42" y="184"/>
                    <a:pt x="37" y="179"/>
                    <a:pt x="37" y="170"/>
                  </a:cubicBezTo>
                  <a:cubicBezTo>
                    <a:pt x="37" y="163"/>
                    <a:pt x="42" y="159"/>
                    <a:pt x="48" y="159"/>
                  </a:cubicBezTo>
                  <a:cubicBezTo>
                    <a:pt x="54" y="159"/>
                    <a:pt x="59" y="163"/>
                    <a:pt x="59" y="172"/>
                  </a:cubicBezTo>
                  <a:cubicBezTo>
                    <a:pt x="59" y="182"/>
                    <a:pt x="52" y="184"/>
                    <a:pt x="49" y="184"/>
                  </a:cubicBezTo>
                  <a:close/>
                  <a:moveTo>
                    <a:pt x="94" y="158"/>
                  </a:moveTo>
                  <a:cubicBezTo>
                    <a:pt x="92" y="158"/>
                    <a:pt x="91" y="158"/>
                    <a:pt x="90" y="158"/>
                  </a:cubicBezTo>
                  <a:cubicBezTo>
                    <a:pt x="90" y="158"/>
                    <a:pt x="88" y="158"/>
                    <a:pt x="86" y="158"/>
                  </a:cubicBezTo>
                  <a:cubicBezTo>
                    <a:pt x="86" y="158"/>
                    <a:pt x="86" y="158"/>
                    <a:pt x="86" y="158"/>
                  </a:cubicBezTo>
                  <a:cubicBezTo>
                    <a:pt x="86" y="158"/>
                    <a:pt x="86" y="159"/>
                    <a:pt x="86" y="159"/>
                  </a:cubicBezTo>
                  <a:cubicBezTo>
                    <a:pt x="86" y="159"/>
                    <a:pt x="87" y="159"/>
                    <a:pt x="87" y="159"/>
                  </a:cubicBezTo>
                  <a:cubicBezTo>
                    <a:pt x="89" y="159"/>
                    <a:pt x="89" y="159"/>
                    <a:pt x="89" y="161"/>
                  </a:cubicBezTo>
                  <a:cubicBezTo>
                    <a:pt x="89" y="162"/>
                    <a:pt x="89" y="163"/>
                    <a:pt x="89" y="168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6"/>
                    <a:pt x="89" y="179"/>
                    <a:pt x="87" y="181"/>
                  </a:cubicBezTo>
                  <a:cubicBezTo>
                    <a:pt x="86" y="183"/>
                    <a:pt x="83" y="184"/>
                    <a:pt x="81" y="184"/>
                  </a:cubicBezTo>
                  <a:cubicBezTo>
                    <a:pt x="79" y="184"/>
                    <a:pt x="77" y="184"/>
                    <a:pt x="76" y="182"/>
                  </a:cubicBezTo>
                  <a:cubicBezTo>
                    <a:pt x="74" y="181"/>
                    <a:pt x="73" y="178"/>
                    <a:pt x="73" y="173"/>
                  </a:cubicBezTo>
                  <a:cubicBezTo>
                    <a:pt x="73" y="168"/>
                    <a:pt x="73" y="168"/>
                    <a:pt x="73" y="168"/>
                  </a:cubicBezTo>
                  <a:cubicBezTo>
                    <a:pt x="73" y="163"/>
                    <a:pt x="73" y="162"/>
                    <a:pt x="73" y="161"/>
                  </a:cubicBezTo>
                  <a:cubicBezTo>
                    <a:pt x="73" y="159"/>
                    <a:pt x="73" y="159"/>
                    <a:pt x="74" y="159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5" y="159"/>
                    <a:pt x="76" y="158"/>
                    <a:pt x="76" y="158"/>
                  </a:cubicBezTo>
                  <a:cubicBezTo>
                    <a:pt x="76" y="158"/>
                    <a:pt x="75" y="158"/>
                    <a:pt x="75" y="158"/>
                  </a:cubicBezTo>
                  <a:cubicBezTo>
                    <a:pt x="74" y="158"/>
                    <a:pt x="72" y="158"/>
                    <a:pt x="71" y="158"/>
                  </a:cubicBezTo>
                  <a:cubicBezTo>
                    <a:pt x="71" y="158"/>
                    <a:pt x="69" y="158"/>
                    <a:pt x="67" y="158"/>
                  </a:cubicBezTo>
                  <a:cubicBezTo>
                    <a:pt x="67" y="158"/>
                    <a:pt x="66" y="158"/>
                    <a:pt x="66" y="158"/>
                  </a:cubicBezTo>
                  <a:cubicBezTo>
                    <a:pt x="66" y="158"/>
                    <a:pt x="67" y="159"/>
                    <a:pt x="67" y="159"/>
                  </a:cubicBezTo>
                  <a:cubicBezTo>
                    <a:pt x="67" y="159"/>
                    <a:pt x="68" y="159"/>
                    <a:pt x="68" y="159"/>
                  </a:cubicBezTo>
                  <a:cubicBezTo>
                    <a:pt x="69" y="159"/>
                    <a:pt x="69" y="159"/>
                    <a:pt x="69" y="161"/>
                  </a:cubicBezTo>
                  <a:cubicBezTo>
                    <a:pt x="69" y="162"/>
                    <a:pt x="69" y="163"/>
                    <a:pt x="69" y="168"/>
                  </a:cubicBezTo>
                  <a:cubicBezTo>
                    <a:pt x="69" y="174"/>
                    <a:pt x="69" y="174"/>
                    <a:pt x="69" y="174"/>
                  </a:cubicBezTo>
                  <a:cubicBezTo>
                    <a:pt x="69" y="179"/>
                    <a:pt x="71" y="181"/>
                    <a:pt x="73" y="183"/>
                  </a:cubicBezTo>
                  <a:cubicBezTo>
                    <a:pt x="75" y="185"/>
                    <a:pt x="79" y="185"/>
                    <a:pt x="80" y="185"/>
                  </a:cubicBezTo>
                  <a:cubicBezTo>
                    <a:pt x="83" y="185"/>
                    <a:pt x="85" y="185"/>
                    <a:pt x="88" y="183"/>
                  </a:cubicBezTo>
                  <a:cubicBezTo>
                    <a:pt x="91" y="180"/>
                    <a:pt x="92" y="176"/>
                    <a:pt x="92" y="172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63"/>
                    <a:pt x="92" y="162"/>
                    <a:pt x="92" y="161"/>
                  </a:cubicBezTo>
                  <a:cubicBezTo>
                    <a:pt x="92" y="159"/>
                    <a:pt x="92" y="159"/>
                    <a:pt x="93" y="159"/>
                  </a:cubicBezTo>
                  <a:cubicBezTo>
                    <a:pt x="93" y="159"/>
                    <a:pt x="94" y="159"/>
                    <a:pt x="94" y="159"/>
                  </a:cubicBezTo>
                  <a:cubicBezTo>
                    <a:pt x="94" y="159"/>
                    <a:pt x="94" y="158"/>
                    <a:pt x="94" y="158"/>
                  </a:cubicBezTo>
                  <a:cubicBezTo>
                    <a:pt x="94" y="158"/>
                    <a:pt x="94" y="158"/>
                    <a:pt x="94" y="158"/>
                  </a:cubicBezTo>
                  <a:close/>
                  <a:moveTo>
                    <a:pt x="246" y="172"/>
                  </a:moveTo>
                  <a:cubicBezTo>
                    <a:pt x="245" y="172"/>
                    <a:pt x="243" y="172"/>
                    <a:pt x="243" y="172"/>
                  </a:cubicBezTo>
                  <a:cubicBezTo>
                    <a:pt x="242" y="172"/>
                    <a:pt x="240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8" y="172"/>
                    <a:pt x="238" y="172"/>
                  </a:cubicBezTo>
                  <a:cubicBezTo>
                    <a:pt x="238" y="172"/>
                    <a:pt x="239" y="172"/>
                    <a:pt x="239" y="172"/>
                  </a:cubicBezTo>
                  <a:cubicBezTo>
                    <a:pt x="241" y="173"/>
                    <a:pt x="241" y="173"/>
                    <a:pt x="241" y="176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1" y="183"/>
                    <a:pt x="241" y="183"/>
                    <a:pt x="240" y="183"/>
                  </a:cubicBezTo>
                  <a:cubicBezTo>
                    <a:pt x="239" y="184"/>
                    <a:pt x="237" y="184"/>
                    <a:pt x="236" y="184"/>
                  </a:cubicBezTo>
                  <a:cubicBezTo>
                    <a:pt x="233" y="184"/>
                    <a:pt x="230" y="183"/>
                    <a:pt x="227" y="180"/>
                  </a:cubicBezTo>
                  <a:cubicBezTo>
                    <a:pt x="225" y="179"/>
                    <a:pt x="223" y="175"/>
                    <a:pt x="223" y="170"/>
                  </a:cubicBezTo>
                  <a:cubicBezTo>
                    <a:pt x="223" y="166"/>
                    <a:pt x="224" y="163"/>
                    <a:pt x="226" y="161"/>
                  </a:cubicBezTo>
                  <a:cubicBezTo>
                    <a:pt x="229" y="159"/>
                    <a:pt x="232" y="159"/>
                    <a:pt x="234" y="159"/>
                  </a:cubicBezTo>
                  <a:cubicBezTo>
                    <a:pt x="239" y="159"/>
                    <a:pt x="242" y="160"/>
                    <a:pt x="243" y="162"/>
                  </a:cubicBezTo>
                  <a:cubicBezTo>
                    <a:pt x="243" y="162"/>
                    <a:pt x="243" y="164"/>
                    <a:pt x="243" y="164"/>
                  </a:cubicBezTo>
                  <a:cubicBezTo>
                    <a:pt x="243" y="164"/>
                    <a:pt x="244" y="165"/>
                    <a:pt x="244" y="165"/>
                  </a:cubicBezTo>
                  <a:cubicBezTo>
                    <a:pt x="244" y="165"/>
                    <a:pt x="244" y="164"/>
                    <a:pt x="244" y="164"/>
                  </a:cubicBezTo>
                  <a:cubicBezTo>
                    <a:pt x="244" y="160"/>
                    <a:pt x="244" y="159"/>
                    <a:pt x="244" y="159"/>
                  </a:cubicBezTo>
                  <a:cubicBezTo>
                    <a:pt x="244" y="159"/>
                    <a:pt x="244" y="158"/>
                    <a:pt x="244" y="158"/>
                  </a:cubicBezTo>
                  <a:cubicBezTo>
                    <a:pt x="243" y="158"/>
                    <a:pt x="242" y="158"/>
                    <a:pt x="241" y="158"/>
                  </a:cubicBezTo>
                  <a:cubicBezTo>
                    <a:pt x="240" y="158"/>
                    <a:pt x="238" y="157"/>
                    <a:pt x="235" y="157"/>
                  </a:cubicBezTo>
                  <a:cubicBezTo>
                    <a:pt x="232" y="157"/>
                    <a:pt x="229" y="158"/>
                    <a:pt x="225" y="160"/>
                  </a:cubicBezTo>
                  <a:cubicBezTo>
                    <a:pt x="222" y="162"/>
                    <a:pt x="219" y="166"/>
                    <a:pt x="219" y="171"/>
                  </a:cubicBezTo>
                  <a:cubicBezTo>
                    <a:pt x="219" y="176"/>
                    <a:pt x="221" y="180"/>
                    <a:pt x="224" y="182"/>
                  </a:cubicBezTo>
                  <a:cubicBezTo>
                    <a:pt x="228" y="185"/>
                    <a:pt x="233" y="185"/>
                    <a:pt x="236" y="185"/>
                  </a:cubicBezTo>
                  <a:cubicBezTo>
                    <a:pt x="238" y="185"/>
                    <a:pt x="241" y="185"/>
                    <a:pt x="244" y="184"/>
                  </a:cubicBezTo>
                  <a:cubicBezTo>
                    <a:pt x="244" y="184"/>
                    <a:pt x="244" y="184"/>
                    <a:pt x="244" y="182"/>
                  </a:cubicBezTo>
                  <a:cubicBezTo>
                    <a:pt x="244" y="178"/>
                    <a:pt x="244" y="178"/>
                    <a:pt x="244" y="178"/>
                  </a:cubicBezTo>
                  <a:cubicBezTo>
                    <a:pt x="244" y="176"/>
                    <a:pt x="244" y="175"/>
                    <a:pt x="244" y="174"/>
                  </a:cubicBezTo>
                  <a:cubicBezTo>
                    <a:pt x="244" y="173"/>
                    <a:pt x="245" y="172"/>
                    <a:pt x="246" y="172"/>
                  </a:cubicBezTo>
                  <a:cubicBezTo>
                    <a:pt x="246" y="172"/>
                    <a:pt x="246" y="172"/>
                    <a:pt x="247" y="172"/>
                  </a:cubicBezTo>
                  <a:cubicBezTo>
                    <a:pt x="247" y="172"/>
                    <a:pt x="247" y="172"/>
                    <a:pt x="247" y="172"/>
                  </a:cubicBezTo>
                  <a:cubicBezTo>
                    <a:pt x="247" y="172"/>
                    <a:pt x="247" y="172"/>
                    <a:pt x="246" y="172"/>
                  </a:cubicBezTo>
                  <a:close/>
                  <a:moveTo>
                    <a:pt x="372" y="180"/>
                  </a:moveTo>
                  <a:cubicBezTo>
                    <a:pt x="372" y="180"/>
                    <a:pt x="372" y="180"/>
                    <a:pt x="372" y="181"/>
                  </a:cubicBezTo>
                  <a:cubicBezTo>
                    <a:pt x="371" y="182"/>
                    <a:pt x="371" y="183"/>
                    <a:pt x="370" y="183"/>
                  </a:cubicBezTo>
                  <a:cubicBezTo>
                    <a:pt x="369" y="184"/>
                    <a:pt x="367" y="184"/>
                    <a:pt x="366" y="184"/>
                  </a:cubicBezTo>
                  <a:cubicBezTo>
                    <a:pt x="363" y="184"/>
                    <a:pt x="362" y="183"/>
                    <a:pt x="362" y="181"/>
                  </a:cubicBezTo>
                  <a:cubicBezTo>
                    <a:pt x="362" y="180"/>
                    <a:pt x="362" y="176"/>
                    <a:pt x="362" y="175"/>
                  </a:cubicBezTo>
                  <a:cubicBezTo>
                    <a:pt x="362" y="172"/>
                    <a:pt x="362" y="172"/>
                    <a:pt x="362" y="172"/>
                  </a:cubicBezTo>
                  <a:cubicBezTo>
                    <a:pt x="362" y="171"/>
                    <a:pt x="362" y="171"/>
                    <a:pt x="362" y="171"/>
                  </a:cubicBezTo>
                  <a:cubicBezTo>
                    <a:pt x="363" y="171"/>
                    <a:pt x="367" y="171"/>
                    <a:pt x="368" y="172"/>
                  </a:cubicBezTo>
                  <a:cubicBezTo>
                    <a:pt x="369" y="172"/>
                    <a:pt x="369" y="172"/>
                    <a:pt x="370" y="173"/>
                  </a:cubicBezTo>
                  <a:cubicBezTo>
                    <a:pt x="370" y="173"/>
                    <a:pt x="370" y="173"/>
                    <a:pt x="370" y="174"/>
                  </a:cubicBezTo>
                  <a:cubicBezTo>
                    <a:pt x="370" y="174"/>
                    <a:pt x="370" y="174"/>
                    <a:pt x="370" y="174"/>
                  </a:cubicBezTo>
                  <a:cubicBezTo>
                    <a:pt x="370" y="174"/>
                    <a:pt x="370" y="174"/>
                    <a:pt x="370" y="173"/>
                  </a:cubicBezTo>
                  <a:cubicBezTo>
                    <a:pt x="370" y="173"/>
                    <a:pt x="370" y="172"/>
                    <a:pt x="370" y="171"/>
                  </a:cubicBezTo>
                  <a:cubicBezTo>
                    <a:pt x="371" y="170"/>
                    <a:pt x="371" y="169"/>
                    <a:pt x="371" y="169"/>
                  </a:cubicBezTo>
                  <a:cubicBezTo>
                    <a:pt x="371" y="169"/>
                    <a:pt x="371" y="169"/>
                    <a:pt x="371" y="169"/>
                  </a:cubicBezTo>
                  <a:cubicBezTo>
                    <a:pt x="370" y="169"/>
                    <a:pt x="370" y="169"/>
                    <a:pt x="370" y="169"/>
                  </a:cubicBezTo>
                  <a:cubicBezTo>
                    <a:pt x="370" y="170"/>
                    <a:pt x="369" y="170"/>
                    <a:pt x="368" y="170"/>
                  </a:cubicBezTo>
                  <a:cubicBezTo>
                    <a:pt x="367" y="170"/>
                    <a:pt x="362" y="170"/>
                    <a:pt x="362" y="170"/>
                  </a:cubicBezTo>
                  <a:cubicBezTo>
                    <a:pt x="362" y="170"/>
                    <a:pt x="362" y="170"/>
                    <a:pt x="362" y="170"/>
                  </a:cubicBezTo>
                  <a:cubicBezTo>
                    <a:pt x="362" y="160"/>
                    <a:pt x="362" y="160"/>
                    <a:pt x="362" y="160"/>
                  </a:cubicBezTo>
                  <a:cubicBezTo>
                    <a:pt x="362" y="160"/>
                    <a:pt x="362" y="159"/>
                    <a:pt x="362" y="159"/>
                  </a:cubicBezTo>
                  <a:cubicBezTo>
                    <a:pt x="362" y="159"/>
                    <a:pt x="367" y="159"/>
                    <a:pt x="367" y="160"/>
                  </a:cubicBezTo>
                  <a:cubicBezTo>
                    <a:pt x="369" y="160"/>
                    <a:pt x="370" y="160"/>
                    <a:pt x="370" y="161"/>
                  </a:cubicBezTo>
                  <a:cubicBezTo>
                    <a:pt x="370" y="161"/>
                    <a:pt x="370" y="162"/>
                    <a:pt x="370" y="162"/>
                  </a:cubicBezTo>
                  <a:cubicBezTo>
                    <a:pt x="370" y="162"/>
                    <a:pt x="370" y="162"/>
                    <a:pt x="370" y="162"/>
                  </a:cubicBezTo>
                  <a:cubicBezTo>
                    <a:pt x="371" y="162"/>
                    <a:pt x="371" y="162"/>
                    <a:pt x="371" y="162"/>
                  </a:cubicBezTo>
                  <a:cubicBezTo>
                    <a:pt x="371" y="162"/>
                    <a:pt x="371" y="160"/>
                    <a:pt x="371" y="160"/>
                  </a:cubicBezTo>
                  <a:cubicBezTo>
                    <a:pt x="371" y="159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1" y="158"/>
                    <a:pt x="371" y="158"/>
                    <a:pt x="371" y="158"/>
                  </a:cubicBezTo>
                  <a:cubicBezTo>
                    <a:pt x="370" y="158"/>
                    <a:pt x="370" y="158"/>
                    <a:pt x="369" y="158"/>
                  </a:cubicBezTo>
                  <a:cubicBezTo>
                    <a:pt x="368" y="158"/>
                    <a:pt x="360" y="158"/>
                    <a:pt x="360" y="158"/>
                  </a:cubicBezTo>
                  <a:cubicBezTo>
                    <a:pt x="360" y="158"/>
                    <a:pt x="358" y="158"/>
                    <a:pt x="356" y="158"/>
                  </a:cubicBezTo>
                  <a:cubicBezTo>
                    <a:pt x="355" y="158"/>
                    <a:pt x="355" y="158"/>
                    <a:pt x="355" y="158"/>
                  </a:cubicBezTo>
                  <a:cubicBezTo>
                    <a:pt x="355" y="158"/>
                    <a:pt x="355" y="159"/>
                    <a:pt x="356" y="159"/>
                  </a:cubicBezTo>
                  <a:cubicBezTo>
                    <a:pt x="356" y="159"/>
                    <a:pt x="357" y="159"/>
                    <a:pt x="357" y="159"/>
                  </a:cubicBezTo>
                  <a:cubicBezTo>
                    <a:pt x="358" y="159"/>
                    <a:pt x="358" y="159"/>
                    <a:pt x="358" y="161"/>
                  </a:cubicBezTo>
                  <a:cubicBezTo>
                    <a:pt x="358" y="162"/>
                    <a:pt x="358" y="163"/>
                    <a:pt x="358" y="168"/>
                  </a:cubicBezTo>
                  <a:cubicBezTo>
                    <a:pt x="358" y="175"/>
                    <a:pt x="358" y="175"/>
                    <a:pt x="358" y="175"/>
                  </a:cubicBezTo>
                  <a:cubicBezTo>
                    <a:pt x="358" y="178"/>
                    <a:pt x="358" y="181"/>
                    <a:pt x="358" y="182"/>
                  </a:cubicBezTo>
                  <a:cubicBezTo>
                    <a:pt x="358" y="183"/>
                    <a:pt x="358" y="184"/>
                    <a:pt x="357" y="184"/>
                  </a:cubicBezTo>
                  <a:cubicBezTo>
                    <a:pt x="357" y="184"/>
                    <a:pt x="356" y="184"/>
                    <a:pt x="356" y="184"/>
                  </a:cubicBezTo>
                  <a:cubicBezTo>
                    <a:pt x="356" y="184"/>
                    <a:pt x="356" y="185"/>
                    <a:pt x="356" y="185"/>
                  </a:cubicBezTo>
                  <a:cubicBezTo>
                    <a:pt x="356" y="185"/>
                    <a:pt x="356" y="185"/>
                    <a:pt x="356" y="185"/>
                  </a:cubicBezTo>
                  <a:cubicBezTo>
                    <a:pt x="357" y="185"/>
                    <a:pt x="358" y="185"/>
                    <a:pt x="359" y="185"/>
                  </a:cubicBezTo>
                  <a:cubicBezTo>
                    <a:pt x="359" y="185"/>
                    <a:pt x="360" y="185"/>
                    <a:pt x="360" y="185"/>
                  </a:cubicBezTo>
                  <a:cubicBezTo>
                    <a:pt x="361" y="185"/>
                    <a:pt x="362" y="185"/>
                    <a:pt x="363" y="185"/>
                  </a:cubicBezTo>
                  <a:cubicBezTo>
                    <a:pt x="365" y="185"/>
                    <a:pt x="367" y="185"/>
                    <a:pt x="370" y="185"/>
                  </a:cubicBezTo>
                  <a:cubicBezTo>
                    <a:pt x="371" y="185"/>
                    <a:pt x="371" y="185"/>
                    <a:pt x="372" y="184"/>
                  </a:cubicBezTo>
                  <a:cubicBezTo>
                    <a:pt x="372" y="183"/>
                    <a:pt x="372" y="181"/>
                    <a:pt x="372" y="181"/>
                  </a:cubicBezTo>
                  <a:cubicBezTo>
                    <a:pt x="372" y="180"/>
                    <a:pt x="372" y="180"/>
                    <a:pt x="372" y="180"/>
                  </a:cubicBezTo>
                  <a:close/>
                  <a:moveTo>
                    <a:pt x="501" y="180"/>
                  </a:moveTo>
                  <a:cubicBezTo>
                    <a:pt x="500" y="180"/>
                    <a:pt x="500" y="180"/>
                    <a:pt x="500" y="181"/>
                  </a:cubicBezTo>
                  <a:cubicBezTo>
                    <a:pt x="500" y="182"/>
                    <a:pt x="500" y="183"/>
                    <a:pt x="499" y="183"/>
                  </a:cubicBezTo>
                  <a:cubicBezTo>
                    <a:pt x="498" y="184"/>
                    <a:pt x="496" y="184"/>
                    <a:pt x="495" y="184"/>
                  </a:cubicBezTo>
                  <a:cubicBezTo>
                    <a:pt x="491" y="184"/>
                    <a:pt x="491" y="183"/>
                    <a:pt x="491" y="181"/>
                  </a:cubicBezTo>
                  <a:cubicBezTo>
                    <a:pt x="490" y="180"/>
                    <a:pt x="491" y="176"/>
                    <a:pt x="491" y="175"/>
                  </a:cubicBezTo>
                  <a:cubicBezTo>
                    <a:pt x="491" y="172"/>
                    <a:pt x="491" y="172"/>
                    <a:pt x="491" y="172"/>
                  </a:cubicBezTo>
                  <a:cubicBezTo>
                    <a:pt x="491" y="171"/>
                    <a:pt x="491" y="171"/>
                    <a:pt x="491" y="171"/>
                  </a:cubicBezTo>
                  <a:cubicBezTo>
                    <a:pt x="491" y="171"/>
                    <a:pt x="495" y="171"/>
                    <a:pt x="496" y="172"/>
                  </a:cubicBezTo>
                  <a:cubicBezTo>
                    <a:pt x="498" y="172"/>
                    <a:pt x="498" y="172"/>
                    <a:pt x="498" y="173"/>
                  </a:cubicBezTo>
                  <a:cubicBezTo>
                    <a:pt x="498" y="173"/>
                    <a:pt x="498" y="173"/>
                    <a:pt x="498" y="174"/>
                  </a:cubicBezTo>
                  <a:cubicBezTo>
                    <a:pt x="498" y="174"/>
                    <a:pt x="498" y="174"/>
                    <a:pt x="499" y="174"/>
                  </a:cubicBezTo>
                  <a:cubicBezTo>
                    <a:pt x="499" y="174"/>
                    <a:pt x="499" y="174"/>
                    <a:pt x="499" y="173"/>
                  </a:cubicBezTo>
                  <a:cubicBezTo>
                    <a:pt x="499" y="173"/>
                    <a:pt x="499" y="172"/>
                    <a:pt x="499" y="171"/>
                  </a:cubicBezTo>
                  <a:cubicBezTo>
                    <a:pt x="499" y="170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9" y="169"/>
                    <a:pt x="499" y="169"/>
                    <a:pt x="499" y="169"/>
                  </a:cubicBezTo>
                  <a:cubicBezTo>
                    <a:pt x="498" y="170"/>
                    <a:pt x="498" y="170"/>
                    <a:pt x="497" y="170"/>
                  </a:cubicBezTo>
                  <a:cubicBezTo>
                    <a:pt x="496" y="170"/>
                    <a:pt x="491" y="170"/>
                    <a:pt x="491" y="170"/>
                  </a:cubicBezTo>
                  <a:cubicBezTo>
                    <a:pt x="491" y="170"/>
                    <a:pt x="491" y="170"/>
                    <a:pt x="491" y="170"/>
                  </a:cubicBezTo>
                  <a:cubicBezTo>
                    <a:pt x="491" y="160"/>
                    <a:pt x="491" y="160"/>
                    <a:pt x="491" y="160"/>
                  </a:cubicBezTo>
                  <a:cubicBezTo>
                    <a:pt x="491" y="160"/>
                    <a:pt x="491" y="159"/>
                    <a:pt x="491" y="159"/>
                  </a:cubicBezTo>
                  <a:cubicBezTo>
                    <a:pt x="491" y="159"/>
                    <a:pt x="495" y="159"/>
                    <a:pt x="496" y="160"/>
                  </a:cubicBezTo>
                  <a:cubicBezTo>
                    <a:pt x="498" y="160"/>
                    <a:pt x="498" y="160"/>
                    <a:pt x="499" y="161"/>
                  </a:cubicBezTo>
                  <a:cubicBezTo>
                    <a:pt x="499" y="161"/>
                    <a:pt x="499" y="162"/>
                    <a:pt x="499" y="162"/>
                  </a:cubicBezTo>
                  <a:cubicBezTo>
                    <a:pt x="499" y="162"/>
                    <a:pt x="499" y="162"/>
                    <a:pt x="499" y="162"/>
                  </a:cubicBezTo>
                  <a:cubicBezTo>
                    <a:pt x="499" y="162"/>
                    <a:pt x="499" y="162"/>
                    <a:pt x="500" y="162"/>
                  </a:cubicBezTo>
                  <a:cubicBezTo>
                    <a:pt x="500" y="162"/>
                    <a:pt x="500" y="160"/>
                    <a:pt x="500" y="160"/>
                  </a:cubicBezTo>
                  <a:cubicBezTo>
                    <a:pt x="500" y="159"/>
                    <a:pt x="500" y="158"/>
                    <a:pt x="500" y="158"/>
                  </a:cubicBezTo>
                  <a:cubicBezTo>
                    <a:pt x="500" y="158"/>
                    <a:pt x="500" y="158"/>
                    <a:pt x="500" y="158"/>
                  </a:cubicBezTo>
                  <a:cubicBezTo>
                    <a:pt x="500" y="158"/>
                    <a:pt x="500" y="158"/>
                    <a:pt x="499" y="158"/>
                  </a:cubicBezTo>
                  <a:cubicBezTo>
                    <a:pt x="499" y="158"/>
                    <a:pt x="498" y="158"/>
                    <a:pt x="498" y="158"/>
                  </a:cubicBezTo>
                  <a:cubicBezTo>
                    <a:pt x="497" y="158"/>
                    <a:pt x="489" y="158"/>
                    <a:pt x="489" y="158"/>
                  </a:cubicBezTo>
                  <a:cubicBezTo>
                    <a:pt x="489" y="158"/>
                    <a:pt x="486" y="158"/>
                    <a:pt x="485" y="158"/>
                  </a:cubicBezTo>
                  <a:cubicBezTo>
                    <a:pt x="484" y="158"/>
                    <a:pt x="484" y="158"/>
                    <a:pt x="484" y="158"/>
                  </a:cubicBezTo>
                  <a:cubicBezTo>
                    <a:pt x="484" y="158"/>
                    <a:pt x="484" y="159"/>
                    <a:pt x="484" y="159"/>
                  </a:cubicBezTo>
                  <a:cubicBezTo>
                    <a:pt x="485" y="159"/>
                    <a:pt x="485" y="159"/>
                    <a:pt x="486" y="159"/>
                  </a:cubicBezTo>
                  <a:cubicBezTo>
                    <a:pt x="487" y="159"/>
                    <a:pt x="487" y="159"/>
                    <a:pt x="487" y="161"/>
                  </a:cubicBezTo>
                  <a:cubicBezTo>
                    <a:pt x="487" y="162"/>
                    <a:pt x="487" y="163"/>
                    <a:pt x="487" y="168"/>
                  </a:cubicBezTo>
                  <a:cubicBezTo>
                    <a:pt x="487" y="175"/>
                    <a:pt x="487" y="175"/>
                    <a:pt x="487" y="175"/>
                  </a:cubicBezTo>
                  <a:cubicBezTo>
                    <a:pt x="487" y="178"/>
                    <a:pt x="487" y="181"/>
                    <a:pt x="487" y="182"/>
                  </a:cubicBezTo>
                  <a:cubicBezTo>
                    <a:pt x="487" y="183"/>
                    <a:pt x="487" y="184"/>
                    <a:pt x="486" y="184"/>
                  </a:cubicBezTo>
                  <a:cubicBezTo>
                    <a:pt x="486" y="184"/>
                    <a:pt x="485" y="184"/>
                    <a:pt x="485" y="184"/>
                  </a:cubicBezTo>
                  <a:cubicBezTo>
                    <a:pt x="485" y="184"/>
                    <a:pt x="485" y="185"/>
                    <a:pt x="485" y="185"/>
                  </a:cubicBezTo>
                  <a:cubicBezTo>
                    <a:pt x="485" y="185"/>
                    <a:pt x="485" y="185"/>
                    <a:pt x="485" y="185"/>
                  </a:cubicBezTo>
                  <a:cubicBezTo>
                    <a:pt x="486" y="185"/>
                    <a:pt x="487" y="185"/>
                    <a:pt x="487" y="185"/>
                  </a:cubicBezTo>
                  <a:cubicBezTo>
                    <a:pt x="488" y="185"/>
                    <a:pt x="489" y="185"/>
                    <a:pt x="489" y="185"/>
                  </a:cubicBezTo>
                  <a:cubicBezTo>
                    <a:pt x="489" y="185"/>
                    <a:pt x="490" y="185"/>
                    <a:pt x="492" y="185"/>
                  </a:cubicBezTo>
                  <a:cubicBezTo>
                    <a:pt x="493" y="185"/>
                    <a:pt x="496" y="185"/>
                    <a:pt x="498" y="185"/>
                  </a:cubicBezTo>
                  <a:cubicBezTo>
                    <a:pt x="500" y="185"/>
                    <a:pt x="500" y="185"/>
                    <a:pt x="500" y="184"/>
                  </a:cubicBezTo>
                  <a:cubicBezTo>
                    <a:pt x="501" y="183"/>
                    <a:pt x="501" y="181"/>
                    <a:pt x="501" y="181"/>
                  </a:cubicBezTo>
                  <a:cubicBezTo>
                    <a:pt x="501" y="180"/>
                    <a:pt x="501" y="180"/>
                    <a:pt x="501" y="180"/>
                  </a:cubicBezTo>
                  <a:close/>
                  <a:moveTo>
                    <a:pt x="425" y="158"/>
                  </a:moveTo>
                  <a:cubicBezTo>
                    <a:pt x="425" y="158"/>
                    <a:pt x="425" y="158"/>
                    <a:pt x="424" y="158"/>
                  </a:cubicBezTo>
                  <a:cubicBezTo>
                    <a:pt x="424" y="158"/>
                    <a:pt x="423" y="158"/>
                    <a:pt x="422" y="158"/>
                  </a:cubicBezTo>
                  <a:cubicBezTo>
                    <a:pt x="408" y="158"/>
                    <a:pt x="408" y="158"/>
                    <a:pt x="408" y="158"/>
                  </a:cubicBezTo>
                  <a:cubicBezTo>
                    <a:pt x="407" y="158"/>
                    <a:pt x="406" y="158"/>
                    <a:pt x="405" y="158"/>
                  </a:cubicBezTo>
                  <a:cubicBezTo>
                    <a:pt x="404" y="158"/>
                    <a:pt x="403" y="157"/>
                    <a:pt x="403" y="157"/>
                  </a:cubicBezTo>
                  <a:cubicBezTo>
                    <a:pt x="403" y="157"/>
                    <a:pt x="403" y="158"/>
                    <a:pt x="403" y="158"/>
                  </a:cubicBezTo>
                  <a:cubicBezTo>
                    <a:pt x="403" y="158"/>
                    <a:pt x="402" y="162"/>
                    <a:pt x="402" y="162"/>
                  </a:cubicBezTo>
                  <a:cubicBezTo>
                    <a:pt x="402" y="162"/>
                    <a:pt x="402" y="162"/>
                    <a:pt x="402" y="162"/>
                  </a:cubicBezTo>
                  <a:cubicBezTo>
                    <a:pt x="402" y="162"/>
                    <a:pt x="402" y="162"/>
                    <a:pt x="403" y="162"/>
                  </a:cubicBezTo>
                  <a:cubicBezTo>
                    <a:pt x="403" y="162"/>
                    <a:pt x="403" y="161"/>
                    <a:pt x="403" y="161"/>
                  </a:cubicBezTo>
                  <a:cubicBezTo>
                    <a:pt x="404" y="160"/>
                    <a:pt x="405" y="160"/>
                    <a:pt x="407" y="160"/>
                  </a:cubicBezTo>
                  <a:cubicBezTo>
                    <a:pt x="412" y="160"/>
                    <a:pt x="412" y="160"/>
                    <a:pt x="412" y="160"/>
                  </a:cubicBezTo>
                  <a:cubicBezTo>
                    <a:pt x="412" y="175"/>
                    <a:pt x="412" y="175"/>
                    <a:pt x="412" y="175"/>
                  </a:cubicBezTo>
                  <a:cubicBezTo>
                    <a:pt x="412" y="178"/>
                    <a:pt x="412" y="181"/>
                    <a:pt x="412" y="182"/>
                  </a:cubicBezTo>
                  <a:cubicBezTo>
                    <a:pt x="412" y="183"/>
                    <a:pt x="412" y="184"/>
                    <a:pt x="411" y="184"/>
                  </a:cubicBezTo>
                  <a:cubicBezTo>
                    <a:pt x="411" y="184"/>
                    <a:pt x="410" y="184"/>
                    <a:pt x="410" y="184"/>
                  </a:cubicBezTo>
                  <a:cubicBezTo>
                    <a:pt x="410" y="184"/>
                    <a:pt x="410" y="185"/>
                    <a:pt x="410" y="185"/>
                  </a:cubicBezTo>
                  <a:cubicBezTo>
                    <a:pt x="410" y="185"/>
                    <a:pt x="410" y="185"/>
                    <a:pt x="410" y="185"/>
                  </a:cubicBezTo>
                  <a:cubicBezTo>
                    <a:pt x="411" y="185"/>
                    <a:pt x="414" y="185"/>
                    <a:pt x="414" y="185"/>
                  </a:cubicBezTo>
                  <a:cubicBezTo>
                    <a:pt x="414" y="185"/>
                    <a:pt x="417" y="185"/>
                    <a:pt x="419" y="185"/>
                  </a:cubicBezTo>
                  <a:cubicBezTo>
                    <a:pt x="419" y="185"/>
                    <a:pt x="419" y="185"/>
                    <a:pt x="419" y="185"/>
                  </a:cubicBezTo>
                  <a:cubicBezTo>
                    <a:pt x="419" y="185"/>
                    <a:pt x="419" y="184"/>
                    <a:pt x="419" y="184"/>
                  </a:cubicBezTo>
                  <a:cubicBezTo>
                    <a:pt x="419" y="184"/>
                    <a:pt x="418" y="184"/>
                    <a:pt x="417" y="184"/>
                  </a:cubicBezTo>
                  <a:cubicBezTo>
                    <a:pt x="416" y="184"/>
                    <a:pt x="416" y="183"/>
                    <a:pt x="416" y="182"/>
                  </a:cubicBezTo>
                  <a:cubicBezTo>
                    <a:pt x="416" y="181"/>
                    <a:pt x="416" y="178"/>
                    <a:pt x="416" y="175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20" y="160"/>
                    <a:pt x="420" y="160"/>
                    <a:pt x="420" y="160"/>
                  </a:cubicBezTo>
                  <a:cubicBezTo>
                    <a:pt x="424" y="160"/>
                    <a:pt x="425" y="161"/>
                    <a:pt x="425" y="162"/>
                  </a:cubicBezTo>
                  <a:cubicBezTo>
                    <a:pt x="425" y="162"/>
                    <a:pt x="425" y="162"/>
                    <a:pt x="425" y="162"/>
                  </a:cubicBezTo>
                  <a:cubicBezTo>
                    <a:pt x="425" y="163"/>
                    <a:pt x="425" y="163"/>
                    <a:pt x="425" y="163"/>
                  </a:cubicBezTo>
                  <a:cubicBezTo>
                    <a:pt x="425" y="163"/>
                    <a:pt x="425" y="162"/>
                    <a:pt x="425" y="162"/>
                  </a:cubicBezTo>
                  <a:cubicBezTo>
                    <a:pt x="425" y="162"/>
                    <a:pt x="425" y="159"/>
                    <a:pt x="425" y="158"/>
                  </a:cubicBezTo>
                  <a:cubicBezTo>
                    <a:pt x="425" y="158"/>
                    <a:pt x="425" y="158"/>
                    <a:pt x="425" y="158"/>
                  </a:cubicBezTo>
                  <a:close/>
                  <a:moveTo>
                    <a:pt x="351" y="153"/>
                  </a:moveTo>
                  <a:cubicBezTo>
                    <a:pt x="351" y="153"/>
                    <a:pt x="351" y="153"/>
                    <a:pt x="350" y="153"/>
                  </a:cubicBezTo>
                  <a:cubicBezTo>
                    <a:pt x="349" y="153"/>
                    <a:pt x="348" y="153"/>
                    <a:pt x="347" y="153"/>
                  </a:cubicBezTo>
                  <a:cubicBezTo>
                    <a:pt x="331" y="153"/>
                    <a:pt x="331" y="153"/>
                    <a:pt x="331" y="153"/>
                  </a:cubicBezTo>
                  <a:cubicBezTo>
                    <a:pt x="331" y="153"/>
                    <a:pt x="329" y="153"/>
                    <a:pt x="328" y="153"/>
                  </a:cubicBezTo>
                  <a:cubicBezTo>
                    <a:pt x="327" y="153"/>
                    <a:pt x="326" y="153"/>
                    <a:pt x="326" y="153"/>
                  </a:cubicBezTo>
                  <a:cubicBezTo>
                    <a:pt x="326" y="153"/>
                    <a:pt x="326" y="153"/>
                    <a:pt x="326" y="153"/>
                  </a:cubicBezTo>
                  <a:cubicBezTo>
                    <a:pt x="326" y="154"/>
                    <a:pt x="325" y="157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5" y="158"/>
                    <a:pt x="325" y="158"/>
                    <a:pt x="325" y="158"/>
                  </a:cubicBezTo>
                  <a:cubicBezTo>
                    <a:pt x="326" y="157"/>
                    <a:pt x="326" y="157"/>
                    <a:pt x="326" y="156"/>
                  </a:cubicBezTo>
                  <a:cubicBezTo>
                    <a:pt x="327" y="155"/>
                    <a:pt x="328" y="155"/>
                    <a:pt x="330" y="155"/>
                  </a:cubicBezTo>
                  <a:cubicBezTo>
                    <a:pt x="337" y="155"/>
                    <a:pt x="337" y="155"/>
                    <a:pt x="337" y="155"/>
                  </a:cubicBezTo>
                  <a:cubicBezTo>
                    <a:pt x="337" y="173"/>
                    <a:pt x="337" y="173"/>
                    <a:pt x="337" y="173"/>
                  </a:cubicBezTo>
                  <a:cubicBezTo>
                    <a:pt x="337" y="177"/>
                    <a:pt x="337" y="180"/>
                    <a:pt x="336" y="182"/>
                  </a:cubicBezTo>
                  <a:cubicBezTo>
                    <a:pt x="336" y="183"/>
                    <a:pt x="336" y="184"/>
                    <a:pt x="335" y="184"/>
                  </a:cubicBezTo>
                  <a:cubicBezTo>
                    <a:pt x="335" y="184"/>
                    <a:pt x="334" y="184"/>
                    <a:pt x="334" y="184"/>
                  </a:cubicBezTo>
                  <a:cubicBezTo>
                    <a:pt x="334" y="184"/>
                    <a:pt x="334" y="184"/>
                    <a:pt x="334" y="185"/>
                  </a:cubicBezTo>
                  <a:cubicBezTo>
                    <a:pt x="334" y="185"/>
                    <a:pt x="334" y="185"/>
                    <a:pt x="334" y="185"/>
                  </a:cubicBezTo>
                  <a:cubicBezTo>
                    <a:pt x="336" y="185"/>
                    <a:pt x="338" y="185"/>
                    <a:pt x="338" y="185"/>
                  </a:cubicBezTo>
                  <a:cubicBezTo>
                    <a:pt x="339" y="185"/>
                    <a:pt x="341" y="185"/>
                    <a:pt x="344" y="185"/>
                  </a:cubicBezTo>
                  <a:cubicBezTo>
                    <a:pt x="344" y="185"/>
                    <a:pt x="344" y="185"/>
                    <a:pt x="344" y="185"/>
                  </a:cubicBezTo>
                  <a:cubicBezTo>
                    <a:pt x="344" y="184"/>
                    <a:pt x="344" y="184"/>
                    <a:pt x="344" y="184"/>
                  </a:cubicBezTo>
                  <a:cubicBezTo>
                    <a:pt x="343" y="184"/>
                    <a:pt x="343" y="184"/>
                    <a:pt x="342" y="184"/>
                  </a:cubicBezTo>
                  <a:cubicBezTo>
                    <a:pt x="341" y="184"/>
                    <a:pt x="340" y="183"/>
                    <a:pt x="340" y="182"/>
                  </a:cubicBezTo>
                  <a:cubicBezTo>
                    <a:pt x="340" y="180"/>
                    <a:pt x="340" y="177"/>
                    <a:pt x="340" y="173"/>
                  </a:cubicBezTo>
                  <a:cubicBezTo>
                    <a:pt x="340" y="155"/>
                    <a:pt x="340" y="155"/>
                    <a:pt x="340" y="155"/>
                  </a:cubicBezTo>
                  <a:cubicBezTo>
                    <a:pt x="345" y="155"/>
                    <a:pt x="345" y="155"/>
                    <a:pt x="345" y="155"/>
                  </a:cubicBezTo>
                  <a:cubicBezTo>
                    <a:pt x="349" y="155"/>
                    <a:pt x="350" y="156"/>
                    <a:pt x="351" y="157"/>
                  </a:cubicBezTo>
                  <a:cubicBezTo>
                    <a:pt x="351" y="158"/>
                    <a:pt x="351" y="158"/>
                    <a:pt x="351" y="158"/>
                  </a:cubicBezTo>
                  <a:cubicBezTo>
                    <a:pt x="351" y="158"/>
                    <a:pt x="351" y="159"/>
                    <a:pt x="351" y="159"/>
                  </a:cubicBezTo>
                  <a:cubicBezTo>
                    <a:pt x="351" y="159"/>
                    <a:pt x="351" y="158"/>
                    <a:pt x="351" y="158"/>
                  </a:cubicBezTo>
                  <a:cubicBezTo>
                    <a:pt x="351" y="158"/>
                    <a:pt x="351" y="155"/>
                    <a:pt x="351" y="153"/>
                  </a:cubicBezTo>
                  <a:cubicBezTo>
                    <a:pt x="351" y="153"/>
                    <a:pt x="351" y="153"/>
                    <a:pt x="351" y="153"/>
                  </a:cubicBezTo>
                  <a:close/>
                  <a:moveTo>
                    <a:pt x="401" y="184"/>
                  </a:moveTo>
                  <a:cubicBezTo>
                    <a:pt x="399" y="184"/>
                    <a:pt x="399" y="183"/>
                    <a:pt x="398" y="183"/>
                  </a:cubicBezTo>
                  <a:cubicBezTo>
                    <a:pt x="398" y="182"/>
                    <a:pt x="391" y="171"/>
                    <a:pt x="391" y="170"/>
                  </a:cubicBezTo>
                  <a:cubicBezTo>
                    <a:pt x="397" y="162"/>
                    <a:pt x="397" y="162"/>
                    <a:pt x="397" y="162"/>
                  </a:cubicBezTo>
                  <a:cubicBezTo>
                    <a:pt x="398" y="160"/>
                    <a:pt x="398" y="159"/>
                    <a:pt x="399" y="159"/>
                  </a:cubicBezTo>
                  <a:cubicBezTo>
                    <a:pt x="400" y="159"/>
                    <a:pt x="400" y="159"/>
                    <a:pt x="401" y="159"/>
                  </a:cubicBezTo>
                  <a:cubicBezTo>
                    <a:pt x="401" y="159"/>
                    <a:pt x="401" y="158"/>
                    <a:pt x="401" y="158"/>
                  </a:cubicBezTo>
                  <a:cubicBezTo>
                    <a:pt x="401" y="158"/>
                    <a:pt x="401" y="158"/>
                    <a:pt x="400" y="158"/>
                  </a:cubicBezTo>
                  <a:cubicBezTo>
                    <a:pt x="399" y="158"/>
                    <a:pt x="398" y="158"/>
                    <a:pt x="397" y="158"/>
                  </a:cubicBezTo>
                  <a:cubicBezTo>
                    <a:pt x="397" y="158"/>
                    <a:pt x="395" y="158"/>
                    <a:pt x="394" y="158"/>
                  </a:cubicBezTo>
                  <a:cubicBezTo>
                    <a:pt x="394" y="158"/>
                    <a:pt x="393" y="158"/>
                    <a:pt x="393" y="158"/>
                  </a:cubicBezTo>
                  <a:cubicBezTo>
                    <a:pt x="393" y="158"/>
                    <a:pt x="393" y="159"/>
                    <a:pt x="394" y="159"/>
                  </a:cubicBezTo>
                  <a:cubicBezTo>
                    <a:pt x="394" y="159"/>
                    <a:pt x="394" y="159"/>
                    <a:pt x="395" y="159"/>
                  </a:cubicBezTo>
                  <a:cubicBezTo>
                    <a:pt x="395" y="159"/>
                    <a:pt x="395" y="159"/>
                    <a:pt x="395" y="159"/>
                  </a:cubicBezTo>
                  <a:cubicBezTo>
                    <a:pt x="395" y="160"/>
                    <a:pt x="395" y="160"/>
                    <a:pt x="395" y="160"/>
                  </a:cubicBezTo>
                  <a:cubicBezTo>
                    <a:pt x="395" y="161"/>
                    <a:pt x="391" y="167"/>
                    <a:pt x="390" y="169"/>
                  </a:cubicBezTo>
                  <a:cubicBezTo>
                    <a:pt x="388" y="166"/>
                    <a:pt x="386" y="163"/>
                    <a:pt x="385" y="160"/>
                  </a:cubicBezTo>
                  <a:cubicBezTo>
                    <a:pt x="385" y="160"/>
                    <a:pt x="384" y="159"/>
                    <a:pt x="384" y="159"/>
                  </a:cubicBezTo>
                  <a:cubicBezTo>
                    <a:pt x="384" y="159"/>
                    <a:pt x="385" y="159"/>
                    <a:pt x="385" y="159"/>
                  </a:cubicBezTo>
                  <a:cubicBezTo>
                    <a:pt x="385" y="159"/>
                    <a:pt x="386" y="159"/>
                    <a:pt x="386" y="159"/>
                  </a:cubicBezTo>
                  <a:cubicBezTo>
                    <a:pt x="386" y="159"/>
                    <a:pt x="386" y="158"/>
                    <a:pt x="386" y="158"/>
                  </a:cubicBezTo>
                  <a:cubicBezTo>
                    <a:pt x="386" y="158"/>
                    <a:pt x="386" y="158"/>
                    <a:pt x="386" y="158"/>
                  </a:cubicBezTo>
                  <a:cubicBezTo>
                    <a:pt x="384" y="158"/>
                    <a:pt x="382" y="158"/>
                    <a:pt x="382" y="158"/>
                  </a:cubicBezTo>
                  <a:cubicBezTo>
                    <a:pt x="382" y="158"/>
                    <a:pt x="379" y="158"/>
                    <a:pt x="378" y="158"/>
                  </a:cubicBezTo>
                  <a:cubicBezTo>
                    <a:pt x="377" y="158"/>
                    <a:pt x="377" y="158"/>
                    <a:pt x="377" y="158"/>
                  </a:cubicBezTo>
                  <a:cubicBezTo>
                    <a:pt x="377" y="158"/>
                    <a:pt x="377" y="159"/>
                    <a:pt x="377" y="159"/>
                  </a:cubicBezTo>
                  <a:cubicBezTo>
                    <a:pt x="378" y="159"/>
                    <a:pt x="378" y="159"/>
                    <a:pt x="379" y="159"/>
                  </a:cubicBezTo>
                  <a:cubicBezTo>
                    <a:pt x="380" y="159"/>
                    <a:pt x="381" y="160"/>
                    <a:pt x="382" y="162"/>
                  </a:cubicBezTo>
                  <a:cubicBezTo>
                    <a:pt x="388" y="171"/>
                    <a:pt x="388" y="171"/>
                    <a:pt x="388" y="171"/>
                  </a:cubicBezTo>
                  <a:cubicBezTo>
                    <a:pt x="381" y="181"/>
                    <a:pt x="381" y="181"/>
                    <a:pt x="381" y="181"/>
                  </a:cubicBezTo>
                  <a:cubicBezTo>
                    <a:pt x="380" y="183"/>
                    <a:pt x="379" y="184"/>
                    <a:pt x="378" y="184"/>
                  </a:cubicBezTo>
                  <a:cubicBezTo>
                    <a:pt x="377" y="184"/>
                    <a:pt x="377" y="184"/>
                    <a:pt x="377" y="184"/>
                  </a:cubicBezTo>
                  <a:cubicBezTo>
                    <a:pt x="376" y="184"/>
                    <a:pt x="376" y="185"/>
                    <a:pt x="376" y="185"/>
                  </a:cubicBezTo>
                  <a:cubicBezTo>
                    <a:pt x="376" y="185"/>
                    <a:pt x="376" y="185"/>
                    <a:pt x="377" y="185"/>
                  </a:cubicBezTo>
                  <a:cubicBezTo>
                    <a:pt x="378" y="185"/>
                    <a:pt x="380" y="185"/>
                    <a:pt x="380" y="185"/>
                  </a:cubicBezTo>
                  <a:cubicBezTo>
                    <a:pt x="380" y="185"/>
                    <a:pt x="383" y="185"/>
                    <a:pt x="384" y="185"/>
                  </a:cubicBezTo>
                  <a:cubicBezTo>
                    <a:pt x="384" y="185"/>
                    <a:pt x="384" y="185"/>
                    <a:pt x="384" y="185"/>
                  </a:cubicBezTo>
                  <a:cubicBezTo>
                    <a:pt x="384" y="185"/>
                    <a:pt x="384" y="184"/>
                    <a:pt x="384" y="184"/>
                  </a:cubicBezTo>
                  <a:cubicBezTo>
                    <a:pt x="384" y="184"/>
                    <a:pt x="383" y="184"/>
                    <a:pt x="383" y="184"/>
                  </a:cubicBezTo>
                  <a:cubicBezTo>
                    <a:pt x="383" y="184"/>
                    <a:pt x="382" y="184"/>
                    <a:pt x="382" y="184"/>
                  </a:cubicBezTo>
                  <a:cubicBezTo>
                    <a:pt x="382" y="183"/>
                    <a:pt x="383" y="183"/>
                    <a:pt x="383" y="182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91" y="176"/>
                    <a:pt x="393" y="180"/>
                    <a:pt x="395" y="183"/>
                  </a:cubicBezTo>
                  <a:cubicBezTo>
                    <a:pt x="395" y="184"/>
                    <a:pt x="395" y="184"/>
                    <a:pt x="395" y="184"/>
                  </a:cubicBezTo>
                  <a:cubicBezTo>
                    <a:pt x="394" y="184"/>
                    <a:pt x="394" y="184"/>
                    <a:pt x="394" y="185"/>
                  </a:cubicBezTo>
                  <a:cubicBezTo>
                    <a:pt x="394" y="185"/>
                    <a:pt x="395" y="185"/>
                    <a:pt x="396" y="185"/>
                  </a:cubicBezTo>
                  <a:cubicBezTo>
                    <a:pt x="398" y="185"/>
                    <a:pt x="399" y="185"/>
                    <a:pt x="402" y="185"/>
                  </a:cubicBezTo>
                  <a:cubicBezTo>
                    <a:pt x="402" y="185"/>
                    <a:pt x="402" y="185"/>
                    <a:pt x="402" y="185"/>
                  </a:cubicBezTo>
                  <a:cubicBezTo>
                    <a:pt x="402" y="184"/>
                    <a:pt x="402" y="184"/>
                    <a:pt x="402" y="184"/>
                  </a:cubicBezTo>
                  <a:cubicBezTo>
                    <a:pt x="402" y="184"/>
                    <a:pt x="401" y="184"/>
                    <a:pt x="401" y="184"/>
                  </a:cubicBezTo>
                  <a:close/>
                  <a:moveTo>
                    <a:pt x="477" y="184"/>
                  </a:moveTo>
                  <a:cubicBezTo>
                    <a:pt x="476" y="184"/>
                    <a:pt x="476" y="184"/>
                    <a:pt x="475" y="184"/>
                  </a:cubicBezTo>
                  <a:cubicBezTo>
                    <a:pt x="474" y="184"/>
                    <a:pt x="473" y="183"/>
                    <a:pt x="473" y="182"/>
                  </a:cubicBezTo>
                  <a:cubicBezTo>
                    <a:pt x="473" y="180"/>
                    <a:pt x="473" y="177"/>
                    <a:pt x="473" y="173"/>
                  </a:cubicBezTo>
                  <a:cubicBezTo>
                    <a:pt x="473" y="165"/>
                    <a:pt x="473" y="165"/>
                    <a:pt x="473" y="165"/>
                  </a:cubicBezTo>
                  <a:cubicBezTo>
                    <a:pt x="473" y="159"/>
                    <a:pt x="473" y="158"/>
                    <a:pt x="473" y="156"/>
                  </a:cubicBezTo>
                  <a:cubicBezTo>
                    <a:pt x="473" y="155"/>
                    <a:pt x="474" y="154"/>
                    <a:pt x="475" y="154"/>
                  </a:cubicBezTo>
                  <a:cubicBezTo>
                    <a:pt x="475" y="154"/>
                    <a:pt x="476" y="154"/>
                    <a:pt x="476" y="154"/>
                  </a:cubicBezTo>
                  <a:cubicBezTo>
                    <a:pt x="476" y="154"/>
                    <a:pt x="476" y="154"/>
                    <a:pt x="476" y="154"/>
                  </a:cubicBezTo>
                  <a:cubicBezTo>
                    <a:pt x="476" y="153"/>
                    <a:pt x="476" y="153"/>
                    <a:pt x="475" y="153"/>
                  </a:cubicBezTo>
                  <a:cubicBezTo>
                    <a:pt x="474" y="153"/>
                    <a:pt x="472" y="153"/>
                    <a:pt x="471" y="153"/>
                  </a:cubicBezTo>
                  <a:cubicBezTo>
                    <a:pt x="471" y="153"/>
                    <a:pt x="469" y="153"/>
                    <a:pt x="467" y="153"/>
                  </a:cubicBezTo>
                  <a:cubicBezTo>
                    <a:pt x="466" y="153"/>
                    <a:pt x="466" y="153"/>
                    <a:pt x="466" y="154"/>
                  </a:cubicBezTo>
                  <a:cubicBezTo>
                    <a:pt x="466" y="154"/>
                    <a:pt x="466" y="154"/>
                    <a:pt x="466" y="154"/>
                  </a:cubicBezTo>
                  <a:cubicBezTo>
                    <a:pt x="467" y="154"/>
                    <a:pt x="467" y="154"/>
                    <a:pt x="468" y="154"/>
                  </a:cubicBezTo>
                  <a:cubicBezTo>
                    <a:pt x="469" y="154"/>
                    <a:pt x="469" y="155"/>
                    <a:pt x="470" y="156"/>
                  </a:cubicBezTo>
                  <a:cubicBezTo>
                    <a:pt x="470" y="158"/>
                    <a:pt x="470" y="159"/>
                    <a:pt x="470" y="165"/>
                  </a:cubicBezTo>
                  <a:cubicBezTo>
                    <a:pt x="470" y="166"/>
                    <a:pt x="470" y="166"/>
                    <a:pt x="470" y="166"/>
                  </a:cubicBezTo>
                  <a:cubicBezTo>
                    <a:pt x="470" y="166"/>
                    <a:pt x="469" y="167"/>
                    <a:pt x="469" y="167"/>
                  </a:cubicBezTo>
                  <a:cubicBezTo>
                    <a:pt x="452" y="167"/>
                    <a:pt x="452" y="167"/>
                    <a:pt x="452" y="167"/>
                  </a:cubicBezTo>
                  <a:cubicBezTo>
                    <a:pt x="451" y="167"/>
                    <a:pt x="451" y="166"/>
                    <a:pt x="451" y="166"/>
                  </a:cubicBezTo>
                  <a:cubicBezTo>
                    <a:pt x="451" y="165"/>
                    <a:pt x="451" y="165"/>
                    <a:pt x="451" y="165"/>
                  </a:cubicBezTo>
                  <a:cubicBezTo>
                    <a:pt x="451" y="159"/>
                    <a:pt x="451" y="158"/>
                    <a:pt x="451" y="156"/>
                  </a:cubicBezTo>
                  <a:cubicBezTo>
                    <a:pt x="451" y="155"/>
                    <a:pt x="452" y="154"/>
                    <a:pt x="453" y="154"/>
                  </a:cubicBezTo>
                  <a:cubicBezTo>
                    <a:pt x="453" y="154"/>
                    <a:pt x="454" y="154"/>
                    <a:pt x="454" y="154"/>
                  </a:cubicBezTo>
                  <a:cubicBezTo>
                    <a:pt x="454" y="154"/>
                    <a:pt x="454" y="154"/>
                    <a:pt x="454" y="154"/>
                  </a:cubicBezTo>
                  <a:cubicBezTo>
                    <a:pt x="454" y="153"/>
                    <a:pt x="454" y="153"/>
                    <a:pt x="454" y="153"/>
                  </a:cubicBezTo>
                  <a:cubicBezTo>
                    <a:pt x="452" y="153"/>
                    <a:pt x="450" y="153"/>
                    <a:pt x="450" y="153"/>
                  </a:cubicBezTo>
                  <a:cubicBezTo>
                    <a:pt x="449" y="153"/>
                    <a:pt x="447" y="153"/>
                    <a:pt x="445" y="153"/>
                  </a:cubicBezTo>
                  <a:cubicBezTo>
                    <a:pt x="444" y="153"/>
                    <a:pt x="444" y="153"/>
                    <a:pt x="444" y="154"/>
                  </a:cubicBezTo>
                  <a:cubicBezTo>
                    <a:pt x="444" y="154"/>
                    <a:pt x="444" y="154"/>
                    <a:pt x="444" y="154"/>
                  </a:cubicBezTo>
                  <a:cubicBezTo>
                    <a:pt x="445" y="154"/>
                    <a:pt x="446" y="154"/>
                    <a:pt x="446" y="154"/>
                  </a:cubicBezTo>
                  <a:cubicBezTo>
                    <a:pt x="447" y="154"/>
                    <a:pt x="448" y="155"/>
                    <a:pt x="448" y="156"/>
                  </a:cubicBezTo>
                  <a:cubicBezTo>
                    <a:pt x="448" y="158"/>
                    <a:pt x="448" y="159"/>
                    <a:pt x="448" y="165"/>
                  </a:cubicBezTo>
                  <a:cubicBezTo>
                    <a:pt x="448" y="173"/>
                    <a:pt x="448" y="173"/>
                    <a:pt x="448" y="173"/>
                  </a:cubicBezTo>
                  <a:cubicBezTo>
                    <a:pt x="448" y="177"/>
                    <a:pt x="448" y="180"/>
                    <a:pt x="448" y="182"/>
                  </a:cubicBezTo>
                  <a:cubicBezTo>
                    <a:pt x="447" y="183"/>
                    <a:pt x="447" y="184"/>
                    <a:pt x="446" y="184"/>
                  </a:cubicBezTo>
                  <a:cubicBezTo>
                    <a:pt x="446" y="184"/>
                    <a:pt x="445" y="184"/>
                    <a:pt x="445" y="184"/>
                  </a:cubicBezTo>
                  <a:cubicBezTo>
                    <a:pt x="445" y="184"/>
                    <a:pt x="445" y="184"/>
                    <a:pt x="445" y="185"/>
                  </a:cubicBezTo>
                  <a:cubicBezTo>
                    <a:pt x="445" y="185"/>
                    <a:pt x="445" y="185"/>
                    <a:pt x="445" y="185"/>
                  </a:cubicBezTo>
                  <a:cubicBezTo>
                    <a:pt x="447" y="185"/>
                    <a:pt x="449" y="185"/>
                    <a:pt x="450" y="185"/>
                  </a:cubicBezTo>
                  <a:cubicBezTo>
                    <a:pt x="450" y="185"/>
                    <a:pt x="452" y="185"/>
                    <a:pt x="455" y="185"/>
                  </a:cubicBezTo>
                  <a:cubicBezTo>
                    <a:pt x="455" y="185"/>
                    <a:pt x="455" y="185"/>
                    <a:pt x="455" y="185"/>
                  </a:cubicBezTo>
                  <a:cubicBezTo>
                    <a:pt x="455" y="184"/>
                    <a:pt x="455" y="184"/>
                    <a:pt x="455" y="184"/>
                  </a:cubicBezTo>
                  <a:cubicBezTo>
                    <a:pt x="455" y="184"/>
                    <a:pt x="454" y="184"/>
                    <a:pt x="453" y="184"/>
                  </a:cubicBezTo>
                  <a:cubicBezTo>
                    <a:pt x="452" y="184"/>
                    <a:pt x="452" y="183"/>
                    <a:pt x="452" y="182"/>
                  </a:cubicBezTo>
                  <a:cubicBezTo>
                    <a:pt x="451" y="180"/>
                    <a:pt x="451" y="177"/>
                    <a:pt x="451" y="173"/>
                  </a:cubicBezTo>
                  <a:cubicBezTo>
                    <a:pt x="451" y="168"/>
                    <a:pt x="451" y="168"/>
                    <a:pt x="451" y="168"/>
                  </a:cubicBezTo>
                  <a:cubicBezTo>
                    <a:pt x="451" y="168"/>
                    <a:pt x="451" y="168"/>
                    <a:pt x="452" y="168"/>
                  </a:cubicBezTo>
                  <a:cubicBezTo>
                    <a:pt x="469" y="168"/>
                    <a:pt x="469" y="168"/>
                    <a:pt x="469" y="168"/>
                  </a:cubicBezTo>
                  <a:cubicBezTo>
                    <a:pt x="469" y="168"/>
                    <a:pt x="470" y="168"/>
                    <a:pt x="470" y="168"/>
                  </a:cubicBezTo>
                  <a:cubicBezTo>
                    <a:pt x="470" y="173"/>
                    <a:pt x="470" y="173"/>
                    <a:pt x="470" y="173"/>
                  </a:cubicBezTo>
                  <a:cubicBezTo>
                    <a:pt x="470" y="177"/>
                    <a:pt x="470" y="180"/>
                    <a:pt x="469" y="182"/>
                  </a:cubicBezTo>
                  <a:cubicBezTo>
                    <a:pt x="469" y="183"/>
                    <a:pt x="469" y="184"/>
                    <a:pt x="468" y="184"/>
                  </a:cubicBezTo>
                  <a:cubicBezTo>
                    <a:pt x="468" y="184"/>
                    <a:pt x="467" y="184"/>
                    <a:pt x="467" y="184"/>
                  </a:cubicBezTo>
                  <a:cubicBezTo>
                    <a:pt x="467" y="184"/>
                    <a:pt x="467" y="184"/>
                    <a:pt x="467" y="185"/>
                  </a:cubicBezTo>
                  <a:cubicBezTo>
                    <a:pt x="467" y="185"/>
                    <a:pt x="467" y="185"/>
                    <a:pt x="467" y="185"/>
                  </a:cubicBezTo>
                  <a:cubicBezTo>
                    <a:pt x="469" y="185"/>
                    <a:pt x="471" y="185"/>
                    <a:pt x="471" y="185"/>
                  </a:cubicBezTo>
                  <a:cubicBezTo>
                    <a:pt x="472" y="185"/>
                    <a:pt x="474" y="185"/>
                    <a:pt x="477" y="185"/>
                  </a:cubicBezTo>
                  <a:cubicBezTo>
                    <a:pt x="477" y="185"/>
                    <a:pt x="477" y="185"/>
                    <a:pt x="477" y="185"/>
                  </a:cubicBezTo>
                  <a:cubicBezTo>
                    <a:pt x="477" y="184"/>
                    <a:pt x="477" y="184"/>
                    <a:pt x="477" y="184"/>
                  </a:cubicBezTo>
                  <a:close/>
                  <a:moveTo>
                    <a:pt x="535" y="184"/>
                  </a:moveTo>
                  <a:cubicBezTo>
                    <a:pt x="535" y="184"/>
                    <a:pt x="534" y="184"/>
                    <a:pt x="533" y="184"/>
                  </a:cubicBezTo>
                  <a:cubicBezTo>
                    <a:pt x="533" y="184"/>
                    <a:pt x="531" y="184"/>
                    <a:pt x="529" y="182"/>
                  </a:cubicBezTo>
                  <a:cubicBezTo>
                    <a:pt x="527" y="180"/>
                    <a:pt x="525" y="176"/>
                    <a:pt x="522" y="173"/>
                  </a:cubicBezTo>
                  <a:cubicBezTo>
                    <a:pt x="525" y="170"/>
                    <a:pt x="526" y="167"/>
                    <a:pt x="526" y="164"/>
                  </a:cubicBezTo>
                  <a:cubicBezTo>
                    <a:pt x="526" y="162"/>
                    <a:pt x="525" y="160"/>
                    <a:pt x="524" y="159"/>
                  </a:cubicBezTo>
                  <a:cubicBezTo>
                    <a:pt x="522" y="158"/>
                    <a:pt x="519" y="158"/>
                    <a:pt x="517" y="158"/>
                  </a:cubicBezTo>
                  <a:cubicBezTo>
                    <a:pt x="516" y="158"/>
                    <a:pt x="512" y="158"/>
                    <a:pt x="512" y="158"/>
                  </a:cubicBezTo>
                  <a:cubicBezTo>
                    <a:pt x="512" y="158"/>
                    <a:pt x="509" y="158"/>
                    <a:pt x="508" y="158"/>
                  </a:cubicBezTo>
                  <a:cubicBezTo>
                    <a:pt x="507" y="158"/>
                    <a:pt x="507" y="158"/>
                    <a:pt x="507" y="158"/>
                  </a:cubicBezTo>
                  <a:cubicBezTo>
                    <a:pt x="507" y="158"/>
                    <a:pt x="507" y="159"/>
                    <a:pt x="507" y="159"/>
                  </a:cubicBezTo>
                  <a:cubicBezTo>
                    <a:pt x="508" y="159"/>
                    <a:pt x="508" y="159"/>
                    <a:pt x="509" y="159"/>
                  </a:cubicBezTo>
                  <a:cubicBezTo>
                    <a:pt x="510" y="159"/>
                    <a:pt x="510" y="159"/>
                    <a:pt x="510" y="161"/>
                  </a:cubicBezTo>
                  <a:cubicBezTo>
                    <a:pt x="510" y="162"/>
                    <a:pt x="510" y="163"/>
                    <a:pt x="510" y="168"/>
                  </a:cubicBezTo>
                  <a:cubicBezTo>
                    <a:pt x="510" y="175"/>
                    <a:pt x="510" y="175"/>
                    <a:pt x="510" y="175"/>
                  </a:cubicBezTo>
                  <a:cubicBezTo>
                    <a:pt x="510" y="178"/>
                    <a:pt x="510" y="181"/>
                    <a:pt x="510" y="182"/>
                  </a:cubicBezTo>
                  <a:cubicBezTo>
                    <a:pt x="510" y="183"/>
                    <a:pt x="510" y="184"/>
                    <a:pt x="509" y="184"/>
                  </a:cubicBezTo>
                  <a:cubicBezTo>
                    <a:pt x="509" y="184"/>
                    <a:pt x="508" y="184"/>
                    <a:pt x="508" y="184"/>
                  </a:cubicBezTo>
                  <a:cubicBezTo>
                    <a:pt x="508" y="184"/>
                    <a:pt x="508" y="185"/>
                    <a:pt x="508" y="185"/>
                  </a:cubicBezTo>
                  <a:cubicBezTo>
                    <a:pt x="508" y="185"/>
                    <a:pt x="508" y="185"/>
                    <a:pt x="508" y="185"/>
                  </a:cubicBezTo>
                  <a:cubicBezTo>
                    <a:pt x="509" y="185"/>
                    <a:pt x="512" y="185"/>
                    <a:pt x="512" y="185"/>
                  </a:cubicBezTo>
                  <a:cubicBezTo>
                    <a:pt x="512" y="185"/>
                    <a:pt x="514" y="185"/>
                    <a:pt x="516" y="185"/>
                  </a:cubicBezTo>
                  <a:cubicBezTo>
                    <a:pt x="517" y="185"/>
                    <a:pt x="517" y="185"/>
                    <a:pt x="517" y="185"/>
                  </a:cubicBezTo>
                  <a:cubicBezTo>
                    <a:pt x="517" y="185"/>
                    <a:pt x="517" y="184"/>
                    <a:pt x="517" y="184"/>
                  </a:cubicBezTo>
                  <a:cubicBezTo>
                    <a:pt x="516" y="184"/>
                    <a:pt x="516" y="184"/>
                    <a:pt x="515" y="184"/>
                  </a:cubicBezTo>
                  <a:cubicBezTo>
                    <a:pt x="514" y="184"/>
                    <a:pt x="514" y="183"/>
                    <a:pt x="514" y="182"/>
                  </a:cubicBezTo>
                  <a:cubicBezTo>
                    <a:pt x="513" y="181"/>
                    <a:pt x="513" y="178"/>
                    <a:pt x="513" y="175"/>
                  </a:cubicBezTo>
                  <a:cubicBezTo>
                    <a:pt x="513" y="174"/>
                    <a:pt x="513" y="174"/>
                    <a:pt x="513" y="174"/>
                  </a:cubicBezTo>
                  <a:cubicBezTo>
                    <a:pt x="513" y="174"/>
                    <a:pt x="514" y="173"/>
                    <a:pt x="514" y="173"/>
                  </a:cubicBezTo>
                  <a:cubicBezTo>
                    <a:pt x="518" y="174"/>
                    <a:pt x="518" y="174"/>
                    <a:pt x="518" y="174"/>
                  </a:cubicBezTo>
                  <a:cubicBezTo>
                    <a:pt x="519" y="174"/>
                    <a:pt x="519" y="174"/>
                    <a:pt x="519" y="174"/>
                  </a:cubicBezTo>
                  <a:cubicBezTo>
                    <a:pt x="520" y="175"/>
                    <a:pt x="521" y="177"/>
                    <a:pt x="523" y="179"/>
                  </a:cubicBezTo>
                  <a:cubicBezTo>
                    <a:pt x="525" y="182"/>
                    <a:pt x="526" y="183"/>
                    <a:pt x="528" y="184"/>
                  </a:cubicBezTo>
                  <a:cubicBezTo>
                    <a:pt x="529" y="185"/>
                    <a:pt x="530" y="185"/>
                    <a:pt x="532" y="185"/>
                  </a:cubicBezTo>
                  <a:cubicBezTo>
                    <a:pt x="534" y="185"/>
                    <a:pt x="534" y="185"/>
                    <a:pt x="534" y="185"/>
                  </a:cubicBezTo>
                  <a:cubicBezTo>
                    <a:pt x="535" y="185"/>
                    <a:pt x="535" y="185"/>
                    <a:pt x="535" y="185"/>
                  </a:cubicBezTo>
                  <a:cubicBezTo>
                    <a:pt x="535" y="185"/>
                    <a:pt x="535" y="184"/>
                    <a:pt x="535" y="184"/>
                  </a:cubicBezTo>
                  <a:close/>
                  <a:moveTo>
                    <a:pt x="521" y="172"/>
                  </a:moveTo>
                  <a:cubicBezTo>
                    <a:pt x="520" y="172"/>
                    <a:pt x="519" y="172"/>
                    <a:pt x="518" y="172"/>
                  </a:cubicBezTo>
                  <a:cubicBezTo>
                    <a:pt x="516" y="172"/>
                    <a:pt x="514" y="172"/>
                    <a:pt x="514" y="172"/>
                  </a:cubicBezTo>
                  <a:cubicBezTo>
                    <a:pt x="514" y="172"/>
                    <a:pt x="513" y="172"/>
                    <a:pt x="513" y="171"/>
                  </a:cubicBezTo>
                  <a:cubicBezTo>
                    <a:pt x="513" y="160"/>
                    <a:pt x="513" y="160"/>
                    <a:pt x="513" y="160"/>
                  </a:cubicBezTo>
                  <a:cubicBezTo>
                    <a:pt x="513" y="160"/>
                    <a:pt x="514" y="159"/>
                    <a:pt x="514" y="159"/>
                  </a:cubicBezTo>
                  <a:cubicBezTo>
                    <a:pt x="514" y="159"/>
                    <a:pt x="515" y="159"/>
                    <a:pt x="516" y="159"/>
                  </a:cubicBezTo>
                  <a:cubicBezTo>
                    <a:pt x="520" y="159"/>
                    <a:pt x="523" y="162"/>
                    <a:pt x="523" y="166"/>
                  </a:cubicBezTo>
                  <a:cubicBezTo>
                    <a:pt x="523" y="169"/>
                    <a:pt x="522" y="171"/>
                    <a:pt x="521" y="172"/>
                  </a:cubicBezTo>
                  <a:close/>
                  <a:moveTo>
                    <a:pt x="552" y="180"/>
                  </a:moveTo>
                  <a:cubicBezTo>
                    <a:pt x="552" y="180"/>
                    <a:pt x="552" y="180"/>
                    <a:pt x="552" y="181"/>
                  </a:cubicBezTo>
                  <a:cubicBezTo>
                    <a:pt x="551" y="182"/>
                    <a:pt x="551" y="183"/>
                    <a:pt x="550" y="183"/>
                  </a:cubicBezTo>
                  <a:cubicBezTo>
                    <a:pt x="549" y="184"/>
                    <a:pt x="547" y="184"/>
                    <a:pt x="546" y="184"/>
                  </a:cubicBezTo>
                  <a:cubicBezTo>
                    <a:pt x="543" y="184"/>
                    <a:pt x="542" y="183"/>
                    <a:pt x="542" y="181"/>
                  </a:cubicBezTo>
                  <a:cubicBezTo>
                    <a:pt x="542" y="180"/>
                    <a:pt x="542" y="176"/>
                    <a:pt x="542" y="175"/>
                  </a:cubicBezTo>
                  <a:cubicBezTo>
                    <a:pt x="542" y="172"/>
                    <a:pt x="542" y="172"/>
                    <a:pt x="542" y="172"/>
                  </a:cubicBezTo>
                  <a:cubicBezTo>
                    <a:pt x="542" y="171"/>
                    <a:pt x="542" y="171"/>
                    <a:pt x="542" y="171"/>
                  </a:cubicBezTo>
                  <a:cubicBezTo>
                    <a:pt x="543" y="171"/>
                    <a:pt x="547" y="171"/>
                    <a:pt x="548" y="172"/>
                  </a:cubicBezTo>
                  <a:cubicBezTo>
                    <a:pt x="549" y="172"/>
                    <a:pt x="549" y="172"/>
                    <a:pt x="550" y="173"/>
                  </a:cubicBezTo>
                  <a:cubicBezTo>
                    <a:pt x="550" y="173"/>
                    <a:pt x="550" y="173"/>
                    <a:pt x="550" y="174"/>
                  </a:cubicBezTo>
                  <a:cubicBezTo>
                    <a:pt x="550" y="174"/>
                    <a:pt x="550" y="174"/>
                    <a:pt x="550" y="174"/>
                  </a:cubicBezTo>
                  <a:cubicBezTo>
                    <a:pt x="550" y="174"/>
                    <a:pt x="550" y="174"/>
                    <a:pt x="550" y="173"/>
                  </a:cubicBezTo>
                  <a:cubicBezTo>
                    <a:pt x="550" y="173"/>
                    <a:pt x="550" y="172"/>
                    <a:pt x="551" y="171"/>
                  </a:cubicBezTo>
                  <a:cubicBezTo>
                    <a:pt x="551" y="170"/>
                    <a:pt x="551" y="169"/>
                    <a:pt x="551" y="169"/>
                  </a:cubicBezTo>
                  <a:cubicBezTo>
                    <a:pt x="551" y="169"/>
                    <a:pt x="551" y="169"/>
                    <a:pt x="551" y="169"/>
                  </a:cubicBezTo>
                  <a:cubicBezTo>
                    <a:pt x="550" y="169"/>
                    <a:pt x="550" y="169"/>
                    <a:pt x="550" y="169"/>
                  </a:cubicBezTo>
                  <a:cubicBezTo>
                    <a:pt x="550" y="170"/>
                    <a:pt x="549" y="170"/>
                    <a:pt x="548" y="170"/>
                  </a:cubicBezTo>
                  <a:cubicBezTo>
                    <a:pt x="547" y="170"/>
                    <a:pt x="543" y="170"/>
                    <a:pt x="542" y="170"/>
                  </a:cubicBezTo>
                  <a:cubicBezTo>
                    <a:pt x="542" y="170"/>
                    <a:pt x="542" y="170"/>
                    <a:pt x="542" y="170"/>
                  </a:cubicBezTo>
                  <a:cubicBezTo>
                    <a:pt x="542" y="160"/>
                    <a:pt x="542" y="160"/>
                    <a:pt x="542" y="160"/>
                  </a:cubicBezTo>
                  <a:cubicBezTo>
                    <a:pt x="542" y="160"/>
                    <a:pt x="542" y="159"/>
                    <a:pt x="542" y="159"/>
                  </a:cubicBezTo>
                  <a:cubicBezTo>
                    <a:pt x="543" y="159"/>
                    <a:pt x="547" y="159"/>
                    <a:pt x="547" y="160"/>
                  </a:cubicBezTo>
                  <a:cubicBezTo>
                    <a:pt x="549" y="160"/>
                    <a:pt x="550" y="160"/>
                    <a:pt x="550" y="161"/>
                  </a:cubicBezTo>
                  <a:cubicBezTo>
                    <a:pt x="550" y="161"/>
                    <a:pt x="550" y="162"/>
                    <a:pt x="550" y="162"/>
                  </a:cubicBezTo>
                  <a:cubicBezTo>
                    <a:pt x="550" y="162"/>
                    <a:pt x="550" y="162"/>
                    <a:pt x="551" y="162"/>
                  </a:cubicBezTo>
                  <a:cubicBezTo>
                    <a:pt x="551" y="162"/>
                    <a:pt x="551" y="162"/>
                    <a:pt x="551" y="162"/>
                  </a:cubicBezTo>
                  <a:cubicBezTo>
                    <a:pt x="551" y="162"/>
                    <a:pt x="551" y="160"/>
                    <a:pt x="551" y="160"/>
                  </a:cubicBezTo>
                  <a:cubicBezTo>
                    <a:pt x="551" y="159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1" y="158"/>
                    <a:pt x="551" y="158"/>
                    <a:pt x="551" y="158"/>
                  </a:cubicBezTo>
                  <a:cubicBezTo>
                    <a:pt x="550" y="158"/>
                    <a:pt x="550" y="158"/>
                    <a:pt x="549" y="158"/>
                  </a:cubicBezTo>
                  <a:cubicBezTo>
                    <a:pt x="548" y="158"/>
                    <a:pt x="540" y="158"/>
                    <a:pt x="540" y="158"/>
                  </a:cubicBezTo>
                  <a:cubicBezTo>
                    <a:pt x="540" y="158"/>
                    <a:pt x="538" y="158"/>
                    <a:pt x="536" y="158"/>
                  </a:cubicBezTo>
                  <a:cubicBezTo>
                    <a:pt x="536" y="158"/>
                    <a:pt x="535" y="158"/>
                    <a:pt x="535" y="158"/>
                  </a:cubicBezTo>
                  <a:cubicBezTo>
                    <a:pt x="535" y="158"/>
                    <a:pt x="536" y="159"/>
                    <a:pt x="536" y="159"/>
                  </a:cubicBezTo>
                  <a:cubicBezTo>
                    <a:pt x="536" y="159"/>
                    <a:pt x="537" y="159"/>
                    <a:pt x="537" y="159"/>
                  </a:cubicBezTo>
                  <a:cubicBezTo>
                    <a:pt x="538" y="159"/>
                    <a:pt x="538" y="159"/>
                    <a:pt x="538" y="161"/>
                  </a:cubicBezTo>
                  <a:cubicBezTo>
                    <a:pt x="539" y="162"/>
                    <a:pt x="539" y="163"/>
                    <a:pt x="539" y="168"/>
                  </a:cubicBezTo>
                  <a:cubicBezTo>
                    <a:pt x="539" y="175"/>
                    <a:pt x="539" y="175"/>
                    <a:pt x="539" y="175"/>
                  </a:cubicBezTo>
                  <a:cubicBezTo>
                    <a:pt x="539" y="178"/>
                    <a:pt x="539" y="181"/>
                    <a:pt x="538" y="182"/>
                  </a:cubicBezTo>
                  <a:cubicBezTo>
                    <a:pt x="538" y="183"/>
                    <a:pt x="538" y="184"/>
                    <a:pt x="537" y="184"/>
                  </a:cubicBezTo>
                  <a:cubicBezTo>
                    <a:pt x="537" y="184"/>
                    <a:pt x="537" y="184"/>
                    <a:pt x="536" y="184"/>
                  </a:cubicBezTo>
                  <a:cubicBezTo>
                    <a:pt x="536" y="184"/>
                    <a:pt x="536" y="185"/>
                    <a:pt x="536" y="185"/>
                  </a:cubicBezTo>
                  <a:cubicBezTo>
                    <a:pt x="536" y="185"/>
                    <a:pt x="536" y="185"/>
                    <a:pt x="537" y="185"/>
                  </a:cubicBezTo>
                  <a:cubicBezTo>
                    <a:pt x="537" y="185"/>
                    <a:pt x="538" y="185"/>
                    <a:pt x="539" y="185"/>
                  </a:cubicBezTo>
                  <a:cubicBezTo>
                    <a:pt x="539" y="185"/>
                    <a:pt x="540" y="185"/>
                    <a:pt x="540" y="185"/>
                  </a:cubicBezTo>
                  <a:cubicBezTo>
                    <a:pt x="541" y="185"/>
                    <a:pt x="542" y="185"/>
                    <a:pt x="543" y="185"/>
                  </a:cubicBezTo>
                  <a:cubicBezTo>
                    <a:pt x="545" y="185"/>
                    <a:pt x="547" y="185"/>
                    <a:pt x="550" y="185"/>
                  </a:cubicBezTo>
                  <a:cubicBezTo>
                    <a:pt x="551" y="185"/>
                    <a:pt x="552" y="185"/>
                    <a:pt x="552" y="184"/>
                  </a:cubicBezTo>
                  <a:cubicBezTo>
                    <a:pt x="552" y="183"/>
                    <a:pt x="552" y="181"/>
                    <a:pt x="552" y="181"/>
                  </a:cubicBezTo>
                  <a:cubicBezTo>
                    <a:pt x="552" y="180"/>
                    <a:pt x="552" y="180"/>
                    <a:pt x="552" y="180"/>
                  </a:cubicBezTo>
                  <a:close/>
                  <a:moveTo>
                    <a:pt x="276" y="184"/>
                  </a:moveTo>
                  <a:cubicBezTo>
                    <a:pt x="276" y="184"/>
                    <a:pt x="275" y="184"/>
                    <a:pt x="275" y="184"/>
                  </a:cubicBezTo>
                  <a:cubicBezTo>
                    <a:pt x="274" y="184"/>
                    <a:pt x="273" y="183"/>
                    <a:pt x="272" y="180"/>
                  </a:cubicBezTo>
                  <a:cubicBezTo>
                    <a:pt x="269" y="175"/>
                    <a:pt x="263" y="160"/>
                    <a:pt x="263" y="159"/>
                  </a:cubicBezTo>
                  <a:cubicBezTo>
                    <a:pt x="262" y="158"/>
                    <a:pt x="262" y="157"/>
                    <a:pt x="262" y="157"/>
                  </a:cubicBezTo>
                  <a:cubicBezTo>
                    <a:pt x="262" y="157"/>
                    <a:pt x="261" y="157"/>
                    <a:pt x="261" y="159"/>
                  </a:cubicBezTo>
                  <a:cubicBezTo>
                    <a:pt x="252" y="181"/>
                    <a:pt x="252" y="181"/>
                    <a:pt x="252" y="181"/>
                  </a:cubicBezTo>
                  <a:cubicBezTo>
                    <a:pt x="252" y="183"/>
                    <a:pt x="251" y="184"/>
                    <a:pt x="249" y="184"/>
                  </a:cubicBezTo>
                  <a:cubicBezTo>
                    <a:pt x="249" y="184"/>
                    <a:pt x="248" y="184"/>
                    <a:pt x="248" y="184"/>
                  </a:cubicBezTo>
                  <a:cubicBezTo>
                    <a:pt x="248" y="184"/>
                    <a:pt x="248" y="184"/>
                    <a:pt x="248" y="185"/>
                  </a:cubicBezTo>
                  <a:cubicBezTo>
                    <a:pt x="248" y="185"/>
                    <a:pt x="248" y="185"/>
                    <a:pt x="248" y="185"/>
                  </a:cubicBezTo>
                  <a:cubicBezTo>
                    <a:pt x="250" y="185"/>
                    <a:pt x="252" y="185"/>
                    <a:pt x="252" y="185"/>
                  </a:cubicBezTo>
                  <a:cubicBezTo>
                    <a:pt x="253" y="185"/>
                    <a:pt x="255" y="185"/>
                    <a:pt x="256" y="185"/>
                  </a:cubicBezTo>
                  <a:cubicBezTo>
                    <a:pt x="256" y="185"/>
                    <a:pt x="256" y="185"/>
                    <a:pt x="256" y="185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5" y="184"/>
                    <a:pt x="255" y="184"/>
                    <a:pt x="255" y="184"/>
                  </a:cubicBezTo>
                  <a:cubicBezTo>
                    <a:pt x="255" y="184"/>
                    <a:pt x="254" y="184"/>
                    <a:pt x="254" y="183"/>
                  </a:cubicBezTo>
                  <a:cubicBezTo>
                    <a:pt x="254" y="183"/>
                    <a:pt x="254" y="182"/>
                    <a:pt x="255" y="181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57" y="175"/>
                    <a:pt x="257" y="175"/>
                    <a:pt x="257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6" y="175"/>
                    <a:pt x="266" y="175"/>
                    <a:pt x="266" y="175"/>
                  </a:cubicBezTo>
                  <a:cubicBezTo>
                    <a:pt x="269" y="183"/>
                    <a:pt x="269" y="183"/>
                    <a:pt x="269" y="183"/>
                  </a:cubicBezTo>
                  <a:cubicBezTo>
                    <a:pt x="270" y="184"/>
                    <a:pt x="269" y="184"/>
                    <a:pt x="269" y="184"/>
                  </a:cubicBezTo>
                  <a:cubicBezTo>
                    <a:pt x="269" y="184"/>
                    <a:pt x="269" y="184"/>
                    <a:pt x="269" y="185"/>
                  </a:cubicBezTo>
                  <a:cubicBezTo>
                    <a:pt x="269" y="185"/>
                    <a:pt x="269" y="185"/>
                    <a:pt x="270" y="185"/>
                  </a:cubicBezTo>
                  <a:cubicBezTo>
                    <a:pt x="273" y="185"/>
                    <a:pt x="275" y="185"/>
                    <a:pt x="276" y="185"/>
                  </a:cubicBezTo>
                  <a:cubicBezTo>
                    <a:pt x="276" y="185"/>
                    <a:pt x="277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lose/>
                  <a:moveTo>
                    <a:pt x="265" y="174"/>
                  </a:moveTo>
                  <a:cubicBezTo>
                    <a:pt x="258" y="174"/>
                    <a:pt x="258" y="174"/>
                    <a:pt x="258" y="174"/>
                  </a:cubicBezTo>
                  <a:cubicBezTo>
                    <a:pt x="257" y="174"/>
                    <a:pt x="257" y="173"/>
                    <a:pt x="257" y="173"/>
                  </a:cubicBezTo>
                  <a:cubicBezTo>
                    <a:pt x="261" y="163"/>
                    <a:pt x="261" y="163"/>
                    <a:pt x="261" y="163"/>
                  </a:cubicBezTo>
                  <a:cubicBezTo>
                    <a:pt x="261" y="163"/>
                    <a:pt x="261" y="163"/>
                    <a:pt x="262" y="163"/>
                  </a:cubicBezTo>
                  <a:cubicBezTo>
                    <a:pt x="265" y="173"/>
                    <a:pt x="265" y="173"/>
                    <a:pt x="265" y="173"/>
                  </a:cubicBezTo>
                  <a:cubicBezTo>
                    <a:pt x="265" y="173"/>
                    <a:pt x="265" y="174"/>
                    <a:pt x="265" y="174"/>
                  </a:cubicBezTo>
                  <a:close/>
                  <a:moveTo>
                    <a:pt x="200" y="157"/>
                  </a:moveTo>
                  <a:cubicBezTo>
                    <a:pt x="190" y="157"/>
                    <a:pt x="185" y="166"/>
                    <a:pt x="185" y="171"/>
                  </a:cubicBezTo>
                  <a:cubicBezTo>
                    <a:pt x="185" y="178"/>
                    <a:pt x="190" y="185"/>
                    <a:pt x="200" y="185"/>
                  </a:cubicBezTo>
                  <a:cubicBezTo>
                    <a:pt x="209" y="185"/>
                    <a:pt x="215" y="179"/>
                    <a:pt x="215" y="171"/>
                  </a:cubicBezTo>
                  <a:cubicBezTo>
                    <a:pt x="215" y="163"/>
                    <a:pt x="208" y="157"/>
                    <a:pt x="200" y="157"/>
                  </a:cubicBezTo>
                  <a:close/>
                  <a:moveTo>
                    <a:pt x="201" y="184"/>
                  </a:moveTo>
                  <a:cubicBezTo>
                    <a:pt x="194" y="184"/>
                    <a:pt x="189" y="179"/>
                    <a:pt x="189" y="170"/>
                  </a:cubicBezTo>
                  <a:cubicBezTo>
                    <a:pt x="189" y="163"/>
                    <a:pt x="194" y="159"/>
                    <a:pt x="200" y="159"/>
                  </a:cubicBezTo>
                  <a:cubicBezTo>
                    <a:pt x="206" y="159"/>
                    <a:pt x="211" y="163"/>
                    <a:pt x="211" y="172"/>
                  </a:cubicBezTo>
                  <a:cubicBezTo>
                    <a:pt x="211" y="182"/>
                    <a:pt x="204" y="184"/>
                    <a:pt x="201" y="184"/>
                  </a:cubicBezTo>
                  <a:close/>
                  <a:moveTo>
                    <a:pt x="307" y="158"/>
                  </a:moveTo>
                  <a:cubicBezTo>
                    <a:pt x="306" y="158"/>
                    <a:pt x="304" y="158"/>
                    <a:pt x="304" y="158"/>
                  </a:cubicBezTo>
                  <a:cubicBezTo>
                    <a:pt x="303" y="158"/>
                    <a:pt x="302" y="158"/>
                    <a:pt x="300" y="158"/>
                  </a:cubicBezTo>
                  <a:cubicBezTo>
                    <a:pt x="300" y="158"/>
                    <a:pt x="299" y="158"/>
                    <a:pt x="299" y="158"/>
                  </a:cubicBezTo>
                  <a:cubicBezTo>
                    <a:pt x="299" y="158"/>
                    <a:pt x="299" y="159"/>
                    <a:pt x="300" y="159"/>
                  </a:cubicBezTo>
                  <a:cubicBezTo>
                    <a:pt x="300" y="159"/>
                    <a:pt x="301" y="159"/>
                    <a:pt x="301" y="159"/>
                  </a:cubicBezTo>
                  <a:cubicBezTo>
                    <a:pt x="303" y="159"/>
                    <a:pt x="303" y="160"/>
                    <a:pt x="303" y="162"/>
                  </a:cubicBezTo>
                  <a:cubicBezTo>
                    <a:pt x="303" y="180"/>
                    <a:pt x="303" y="180"/>
                    <a:pt x="303" y="180"/>
                  </a:cubicBezTo>
                  <a:cubicBezTo>
                    <a:pt x="302" y="179"/>
                    <a:pt x="298" y="174"/>
                    <a:pt x="294" y="171"/>
                  </a:cubicBezTo>
                  <a:cubicBezTo>
                    <a:pt x="289" y="165"/>
                    <a:pt x="283" y="159"/>
                    <a:pt x="283" y="159"/>
                  </a:cubicBezTo>
                  <a:cubicBezTo>
                    <a:pt x="282" y="158"/>
                    <a:pt x="282" y="157"/>
                    <a:pt x="281" y="157"/>
                  </a:cubicBezTo>
                  <a:cubicBezTo>
                    <a:pt x="281" y="157"/>
                    <a:pt x="281" y="158"/>
                    <a:pt x="281" y="159"/>
                  </a:cubicBezTo>
                  <a:cubicBezTo>
                    <a:pt x="281" y="180"/>
                    <a:pt x="281" y="180"/>
                    <a:pt x="281" y="180"/>
                  </a:cubicBezTo>
                  <a:cubicBezTo>
                    <a:pt x="281" y="183"/>
                    <a:pt x="281" y="184"/>
                    <a:pt x="280" y="184"/>
                  </a:cubicBezTo>
                  <a:cubicBezTo>
                    <a:pt x="279" y="184"/>
                    <a:pt x="279" y="184"/>
                    <a:pt x="278" y="184"/>
                  </a:cubicBezTo>
                  <a:cubicBezTo>
                    <a:pt x="278" y="184"/>
                    <a:pt x="278" y="184"/>
                    <a:pt x="278" y="185"/>
                  </a:cubicBezTo>
                  <a:cubicBezTo>
                    <a:pt x="278" y="185"/>
                    <a:pt x="278" y="185"/>
                    <a:pt x="279" y="185"/>
                  </a:cubicBezTo>
                  <a:cubicBezTo>
                    <a:pt x="280" y="185"/>
                    <a:pt x="282" y="185"/>
                    <a:pt x="282" y="185"/>
                  </a:cubicBezTo>
                  <a:cubicBezTo>
                    <a:pt x="282" y="185"/>
                    <a:pt x="284" y="185"/>
                    <a:pt x="286" y="185"/>
                  </a:cubicBezTo>
                  <a:cubicBezTo>
                    <a:pt x="286" y="185"/>
                    <a:pt x="287" y="185"/>
                    <a:pt x="287" y="185"/>
                  </a:cubicBezTo>
                  <a:cubicBezTo>
                    <a:pt x="287" y="184"/>
                    <a:pt x="287" y="184"/>
                    <a:pt x="286" y="184"/>
                  </a:cubicBezTo>
                  <a:cubicBezTo>
                    <a:pt x="286" y="184"/>
                    <a:pt x="285" y="184"/>
                    <a:pt x="285" y="184"/>
                  </a:cubicBezTo>
                  <a:cubicBezTo>
                    <a:pt x="284" y="184"/>
                    <a:pt x="283" y="183"/>
                    <a:pt x="283" y="180"/>
                  </a:cubicBezTo>
                  <a:cubicBezTo>
                    <a:pt x="283" y="163"/>
                    <a:pt x="283" y="163"/>
                    <a:pt x="283" y="163"/>
                  </a:cubicBezTo>
                  <a:cubicBezTo>
                    <a:pt x="284" y="164"/>
                    <a:pt x="288" y="169"/>
                    <a:pt x="292" y="173"/>
                  </a:cubicBezTo>
                  <a:cubicBezTo>
                    <a:pt x="296" y="177"/>
                    <a:pt x="302" y="183"/>
                    <a:pt x="302" y="183"/>
                  </a:cubicBezTo>
                  <a:cubicBezTo>
                    <a:pt x="304" y="185"/>
                    <a:pt x="304" y="185"/>
                    <a:pt x="305" y="185"/>
                  </a:cubicBezTo>
                  <a:cubicBezTo>
                    <a:pt x="305" y="185"/>
                    <a:pt x="305" y="185"/>
                    <a:pt x="305" y="183"/>
                  </a:cubicBezTo>
                  <a:cubicBezTo>
                    <a:pt x="305" y="162"/>
                    <a:pt x="305" y="162"/>
                    <a:pt x="305" y="162"/>
                  </a:cubicBezTo>
                  <a:cubicBezTo>
                    <a:pt x="305" y="160"/>
                    <a:pt x="305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8" y="159"/>
                    <a:pt x="308" y="158"/>
                    <a:pt x="308" y="158"/>
                  </a:cubicBezTo>
                  <a:cubicBezTo>
                    <a:pt x="308" y="158"/>
                    <a:pt x="307" y="158"/>
                    <a:pt x="307" y="158"/>
                  </a:cubicBezTo>
                  <a:close/>
                  <a:moveTo>
                    <a:pt x="585" y="1"/>
                  </a:moveTo>
                  <a:cubicBezTo>
                    <a:pt x="585" y="1"/>
                    <a:pt x="584" y="1"/>
                    <a:pt x="584" y="1"/>
                  </a:cubicBezTo>
                  <a:cubicBezTo>
                    <a:pt x="583" y="1"/>
                    <a:pt x="583" y="1"/>
                    <a:pt x="581" y="1"/>
                  </a:cubicBezTo>
                  <a:cubicBezTo>
                    <a:pt x="568" y="1"/>
                    <a:pt x="568" y="1"/>
                    <a:pt x="568" y="1"/>
                  </a:cubicBezTo>
                  <a:cubicBezTo>
                    <a:pt x="568" y="1"/>
                    <a:pt x="566" y="1"/>
                    <a:pt x="565" y="1"/>
                  </a:cubicBezTo>
                  <a:cubicBezTo>
                    <a:pt x="564" y="1"/>
                    <a:pt x="564" y="0"/>
                    <a:pt x="564" y="0"/>
                  </a:cubicBezTo>
                  <a:cubicBezTo>
                    <a:pt x="564" y="0"/>
                    <a:pt x="564" y="1"/>
                    <a:pt x="563" y="1"/>
                  </a:cubicBezTo>
                  <a:cubicBezTo>
                    <a:pt x="563" y="1"/>
                    <a:pt x="563" y="4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5"/>
                    <a:pt x="563" y="5"/>
                    <a:pt x="563" y="5"/>
                  </a:cubicBezTo>
                  <a:cubicBezTo>
                    <a:pt x="563" y="4"/>
                    <a:pt x="563" y="4"/>
                    <a:pt x="564" y="4"/>
                  </a:cubicBezTo>
                  <a:cubicBezTo>
                    <a:pt x="564" y="3"/>
                    <a:pt x="565" y="2"/>
                    <a:pt x="567" y="2"/>
                  </a:cubicBezTo>
                  <a:cubicBezTo>
                    <a:pt x="573" y="2"/>
                    <a:pt x="573" y="2"/>
                    <a:pt x="573" y="2"/>
                  </a:cubicBezTo>
                  <a:cubicBezTo>
                    <a:pt x="573" y="17"/>
                    <a:pt x="573" y="17"/>
                    <a:pt x="573" y="17"/>
                  </a:cubicBezTo>
                  <a:cubicBezTo>
                    <a:pt x="573" y="21"/>
                    <a:pt x="573" y="23"/>
                    <a:pt x="572" y="25"/>
                  </a:cubicBezTo>
                  <a:cubicBezTo>
                    <a:pt x="572" y="26"/>
                    <a:pt x="572" y="27"/>
                    <a:pt x="571" y="27"/>
                  </a:cubicBezTo>
                  <a:cubicBezTo>
                    <a:pt x="571" y="27"/>
                    <a:pt x="571" y="27"/>
                    <a:pt x="570" y="27"/>
                  </a:cubicBezTo>
                  <a:cubicBezTo>
                    <a:pt x="570" y="27"/>
                    <a:pt x="570" y="27"/>
                    <a:pt x="570" y="27"/>
                  </a:cubicBezTo>
                  <a:cubicBezTo>
                    <a:pt x="570" y="27"/>
                    <a:pt x="570" y="28"/>
                    <a:pt x="571" y="28"/>
                  </a:cubicBezTo>
                  <a:cubicBezTo>
                    <a:pt x="572" y="28"/>
                    <a:pt x="574" y="27"/>
                    <a:pt x="574" y="27"/>
                  </a:cubicBezTo>
                  <a:cubicBezTo>
                    <a:pt x="574" y="27"/>
                    <a:pt x="577" y="28"/>
                    <a:pt x="578" y="28"/>
                  </a:cubicBezTo>
                  <a:cubicBezTo>
                    <a:pt x="579" y="28"/>
                    <a:pt x="579" y="27"/>
                    <a:pt x="579" y="27"/>
                  </a:cubicBezTo>
                  <a:cubicBezTo>
                    <a:pt x="579" y="27"/>
                    <a:pt x="579" y="27"/>
                    <a:pt x="579" y="27"/>
                  </a:cubicBezTo>
                  <a:cubicBezTo>
                    <a:pt x="578" y="27"/>
                    <a:pt x="578" y="27"/>
                    <a:pt x="577" y="27"/>
                  </a:cubicBezTo>
                  <a:cubicBezTo>
                    <a:pt x="576" y="27"/>
                    <a:pt x="576" y="26"/>
                    <a:pt x="576" y="25"/>
                  </a:cubicBezTo>
                  <a:cubicBezTo>
                    <a:pt x="576" y="23"/>
                    <a:pt x="576" y="21"/>
                    <a:pt x="576" y="17"/>
                  </a:cubicBezTo>
                  <a:cubicBezTo>
                    <a:pt x="576" y="2"/>
                    <a:pt x="576" y="2"/>
                    <a:pt x="576" y="2"/>
                  </a:cubicBezTo>
                  <a:cubicBezTo>
                    <a:pt x="580" y="2"/>
                    <a:pt x="580" y="2"/>
                    <a:pt x="580" y="2"/>
                  </a:cubicBezTo>
                  <a:cubicBezTo>
                    <a:pt x="583" y="2"/>
                    <a:pt x="584" y="3"/>
                    <a:pt x="584" y="4"/>
                  </a:cubicBezTo>
                  <a:cubicBezTo>
                    <a:pt x="584" y="5"/>
                    <a:pt x="584" y="5"/>
                    <a:pt x="584" y="5"/>
                  </a:cubicBezTo>
                  <a:cubicBezTo>
                    <a:pt x="584" y="5"/>
                    <a:pt x="585" y="5"/>
                    <a:pt x="585" y="5"/>
                  </a:cubicBezTo>
                  <a:cubicBezTo>
                    <a:pt x="585" y="5"/>
                    <a:pt x="585" y="5"/>
                    <a:pt x="585" y="5"/>
                  </a:cubicBezTo>
                  <a:cubicBezTo>
                    <a:pt x="585" y="4"/>
                    <a:pt x="585" y="2"/>
                    <a:pt x="585" y="1"/>
                  </a:cubicBezTo>
                  <a:cubicBezTo>
                    <a:pt x="585" y="1"/>
                    <a:pt x="585" y="1"/>
                    <a:pt x="585" y="1"/>
                  </a:cubicBezTo>
                  <a:close/>
                  <a:moveTo>
                    <a:pt x="622" y="27"/>
                  </a:moveTo>
                  <a:cubicBezTo>
                    <a:pt x="622" y="27"/>
                    <a:pt x="621" y="27"/>
                    <a:pt x="620" y="27"/>
                  </a:cubicBezTo>
                  <a:cubicBezTo>
                    <a:pt x="619" y="26"/>
                    <a:pt x="618" y="24"/>
                    <a:pt x="618" y="23"/>
                  </a:cubicBezTo>
                  <a:cubicBezTo>
                    <a:pt x="616" y="1"/>
                    <a:pt x="616" y="1"/>
                    <a:pt x="616" y="1"/>
                  </a:cubicBezTo>
                  <a:cubicBezTo>
                    <a:pt x="616" y="1"/>
                    <a:pt x="616" y="0"/>
                    <a:pt x="615" y="0"/>
                  </a:cubicBezTo>
                  <a:cubicBezTo>
                    <a:pt x="615" y="0"/>
                    <a:pt x="615" y="1"/>
                    <a:pt x="615" y="1"/>
                  </a:cubicBezTo>
                  <a:cubicBezTo>
                    <a:pt x="605" y="23"/>
                    <a:pt x="605" y="23"/>
                    <a:pt x="605" y="23"/>
                  </a:cubicBezTo>
                  <a:cubicBezTo>
                    <a:pt x="594" y="1"/>
                    <a:pt x="594" y="1"/>
                    <a:pt x="594" y="1"/>
                  </a:cubicBezTo>
                  <a:cubicBezTo>
                    <a:pt x="594" y="0"/>
                    <a:pt x="593" y="0"/>
                    <a:pt x="593" y="0"/>
                  </a:cubicBezTo>
                  <a:cubicBezTo>
                    <a:pt x="593" y="0"/>
                    <a:pt x="593" y="1"/>
                    <a:pt x="593" y="1"/>
                  </a:cubicBezTo>
                  <a:cubicBezTo>
                    <a:pt x="590" y="24"/>
                    <a:pt x="590" y="24"/>
                    <a:pt x="590" y="24"/>
                  </a:cubicBezTo>
                  <a:cubicBezTo>
                    <a:pt x="590" y="25"/>
                    <a:pt x="590" y="27"/>
                    <a:pt x="589" y="27"/>
                  </a:cubicBezTo>
                  <a:cubicBezTo>
                    <a:pt x="588" y="27"/>
                    <a:pt x="588" y="27"/>
                    <a:pt x="588" y="27"/>
                  </a:cubicBezTo>
                  <a:cubicBezTo>
                    <a:pt x="588" y="27"/>
                    <a:pt x="587" y="27"/>
                    <a:pt x="587" y="27"/>
                  </a:cubicBezTo>
                  <a:cubicBezTo>
                    <a:pt x="587" y="27"/>
                    <a:pt x="588" y="28"/>
                    <a:pt x="588" y="28"/>
                  </a:cubicBezTo>
                  <a:cubicBezTo>
                    <a:pt x="589" y="28"/>
                    <a:pt x="591" y="27"/>
                    <a:pt x="591" y="27"/>
                  </a:cubicBezTo>
                  <a:cubicBezTo>
                    <a:pt x="591" y="27"/>
                    <a:pt x="593" y="28"/>
                    <a:pt x="594" y="28"/>
                  </a:cubicBezTo>
                  <a:cubicBezTo>
                    <a:pt x="595" y="28"/>
                    <a:pt x="595" y="27"/>
                    <a:pt x="595" y="27"/>
                  </a:cubicBezTo>
                  <a:cubicBezTo>
                    <a:pt x="595" y="27"/>
                    <a:pt x="595" y="27"/>
                    <a:pt x="595" y="27"/>
                  </a:cubicBezTo>
                  <a:cubicBezTo>
                    <a:pt x="594" y="27"/>
                    <a:pt x="594" y="27"/>
                    <a:pt x="593" y="27"/>
                  </a:cubicBezTo>
                  <a:cubicBezTo>
                    <a:pt x="593" y="27"/>
                    <a:pt x="592" y="26"/>
                    <a:pt x="592" y="26"/>
                  </a:cubicBezTo>
                  <a:cubicBezTo>
                    <a:pt x="592" y="25"/>
                    <a:pt x="592" y="25"/>
                    <a:pt x="592" y="24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8"/>
                    <a:pt x="594" y="8"/>
                    <a:pt x="594" y="8"/>
                  </a:cubicBezTo>
                  <a:cubicBezTo>
                    <a:pt x="594" y="9"/>
                    <a:pt x="598" y="17"/>
                    <a:pt x="599" y="18"/>
                  </a:cubicBezTo>
                  <a:cubicBezTo>
                    <a:pt x="599" y="18"/>
                    <a:pt x="602" y="24"/>
                    <a:pt x="603" y="26"/>
                  </a:cubicBezTo>
                  <a:cubicBezTo>
                    <a:pt x="603" y="27"/>
                    <a:pt x="604" y="27"/>
                    <a:pt x="604" y="27"/>
                  </a:cubicBezTo>
                  <a:cubicBezTo>
                    <a:pt x="604" y="27"/>
                    <a:pt x="604" y="27"/>
                    <a:pt x="605" y="26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4" y="7"/>
                    <a:pt x="614" y="7"/>
                    <a:pt x="614" y="7"/>
                  </a:cubicBezTo>
                  <a:cubicBezTo>
                    <a:pt x="615" y="25"/>
                    <a:pt x="615" y="25"/>
                    <a:pt x="615" y="25"/>
                  </a:cubicBezTo>
                  <a:cubicBezTo>
                    <a:pt x="616" y="26"/>
                    <a:pt x="615" y="27"/>
                    <a:pt x="615" y="27"/>
                  </a:cubicBezTo>
                  <a:cubicBezTo>
                    <a:pt x="615" y="27"/>
                    <a:pt x="615" y="27"/>
                    <a:pt x="615" y="27"/>
                  </a:cubicBezTo>
                  <a:cubicBezTo>
                    <a:pt x="615" y="27"/>
                    <a:pt x="615" y="27"/>
                    <a:pt x="616" y="27"/>
                  </a:cubicBezTo>
                  <a:cubicBezTo>
                    <a:pt x="617" y="27"/>
                    <a:pt x="621" y="28"/>
                    <a:pt x="622" y="28"/>
                  </a:cubicBezTo>
                  <a:cubicBezTo>
                    <a:pt x="622" y="28"/>
                    <a:pt x="623" y="27"/>
                    <a:pt x="623" y="27"/>
                  </a:cubicBezTo>
                  <a:cubicBezTo>
                    <a:pt x="623" y="27"/>
                    <a:pt x="623" y="27"/>
                    <a:pt x="622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8DC8E24-1CF7-4FC2-9107-7A2ECF70C142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" b="12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E455F5E-5FA7-4C70-914A-9B65FA00BD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83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A671F9A-7615-472D-A544-BD48D7CFCF7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950530-C670-472B-9B98-B66A4E9C6EDD}"/>
              </a:ext>
            </a:extLst>
          </p:cNvPr>
          <p:cNvSpPr/>
          <p:nvPr/>
        </p:nvSpPr>
        <p:spPr>
          <a:xfrm>
            <a:off x="6533322" y="3859887"/>
            <a:ext cx="467553" cy="2998112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1EB111D-3120-47E2-8DEF-566E5CEB68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C39B090-BAF1-4D18-A174-463372C6F29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0F2B3CB9-B4C8-4003-AAEA-E7D4D686FF53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3" t="8559" r="3995" b="8559"/>
          <a:stretch/>
        </p:blipFill>
        <p:spPr>
          <a:xfrm>
            <a:off x="1724594" y="1876425"/>
            <a:ext cx="3543300" cy="310515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2AED5CC-D6A1-41D3-B461-48B87895153B}"/>
              </a:ext>
            </a:extLst>
          </p:cNvPr>
          <p:cNvGrpSpPr/>
          <p:nvPr/>
        </p:nvGrpSpPr>
        <p:grpSpPr>
          <a:xfrm>
            <a:off x="5559900" y="2557771"/>
            <a:ext cx="4907507" cy="1742458"/>
            <a:chOff x="5901520" y="2444253"/>
            <a:chExt cx="4907507" cy="174245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9B66B28-5484-4B07-A466-08E0DD6B0FCE}"/>
                </a:ext>
              </a:extLst>
            </p:cNvPr>
            <p:cNvSpPr/>
            <p:nvPr/>
          </p:nvSpPr>
          <p:spPr>
            <a:xfrm>
              <a:off x="5901520" y="2444253"/>
              <a:ext cx="3462807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Message</a:t>
              </a:r>
              <a:endParaRPr lang="en-US" sz="3000" dirty="0">
                <a:solidFill>
                  <a:schemeClr val="bg1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53551A8-7EE9-422D-971A-52C035120838}"/>
                </a:ext>
              </a:extLst>
            </p:cNvPr>
            <p:cNvSpPr/>
            <p:nvPr/>
          </p:nvSpPr>
          <p:spPr>
            <a:xfrm>
              <a:off x="5901520" y="3068456"/>
              <a:ext cx="4907507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FB83080-D905-4A25-AEC4-6A515BCAFD2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1EEEB31-6547-481C-8629-E5DAF9C8D71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A82471-78F2-4A2F-AD7E-4EF0C6FC3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4D75AC-7A0D-4565-AF97-34F99BF06087}"/>
              </a:ext>
            </a:extLst>
          </p:cNvPr>
          <p:cNvSpPr/>
          <p:nvPr/>
        </p:nvSpPr>
        <p:spPr>
          <a:xfrm>
            <a:off x="1150168" y="2638180"/>
            <a:ext cx="2628900" cy="2324100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962B431-A5C4-48FB-A08C-D0BD8494B4D2}"/>
              </a:ext>
            </a:extLst>
          </p:cNvPr>
          <p:cNvSpPr/>
          <p:nvPr/>
        </p:nvSpPr>
        <p:spPr>
          <a:xfrm>
            <a:off x="4781550" y="2638180"/>
            <a:ext cx="2628900" cy="2324100"/>
          </a:xfrm>
          <a:prstGeom prst="rect">
            <a:avLst/>
          </a:prstGeom>
          <a:solidFill>
            <a:schemeClr val="accent3"/>
          </a:solidFill>
          <a:ln w="28575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00D8D66-A4B7-48F2-B2E5-3058EFFCE94A}"/>
              </a:ext>
            </a:extLst>
          </p:cNvPr>
          <p:cNvSpPr/>
          <p:nvPr/>
        </p:nvSpPr>
        <p:spPr>
          <a:xfrm>
            <a:off x="8412933" y="2638180"/>
            <a:ext cx="2628900" cy="2324100"/>
          </a:xfrm>
          <a:prstGeom prst="rect">
            <a:avLst/>
          </a:prstGeom>
          <a:noFill/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0C1D961-87BA-4D79-8510-8421FB1D6785}"/>
              </a:ext>
            </a:extLst>
          </p:cNvPr>
          <p:cNvGrpSpPr/>
          <p:nvPr/>
        </p:nvGrpSpPr>
        <p:grpSpPr>
          <a:xfrm>
            <a:off x="5310659" y="3144087"/>
            <a:ext cx="1570682" cy="1312287"/>
            <a:chOff x="5123782" y="5110068"/>
            <a:chExt cx="1570682" cy="1312287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632A63D-8D50-456F-9DDB-C1E838E5A332}"/>
                </a:ext>
              </a:extLst>
            </p:cNvPr>
            <p:cNvSpPr txBox="1"/>
            <p:nvPr/>
          </p:nvSpPr>
          <p:spPr>
            <a:xfrm>
              <a:off x="5383710" y="5581601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3B8CEE9-E943-4287-A067-64BC73A68C04}"/>
                </a:ext>
              </a:extLst>
            </p:cNvPr>
            <p:cNvSpPr/>
            <p:nvPr/>
          </p:nvSpPr>
          <p:spPr>
            <a:xfrm>
              <a:off x="5123782" y="5829885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32" name="Freeform 8">
              <a:extLst>
                <a:ext uri="{FF2B5EF4-FFF2-40B4-BE49-F238E27FC236}">
                  <a16:creationId xmlns:a16="http://schemas.microsoft.com/office/drawing/2014/main" id="{8E0BA7FD-E51A-4283-9AB4-315C15D7E4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5541" y="5110068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4D10660-D850-41D3-AEE7-CA234AF65369}"/>
              </a:ext>
            </a:extLst>
          </p:cNvPr>
          <p:cNvGrpSpPr/>
          <p:nvPr/>
        </p:nvGrpSpPr>
        <p:grpSpPr>
          <a:xfrm>
            <a:off x="8928797" y="3135789"/>
            <a:ext cx="1597172" cy="1328883"/>
            <a:chOff x="7024915" y="5101770"/>
            <a:chExt cx="1597172" cy="132888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D15947D-7931-4244-93C1-7D5E0B43FE9E}"/>
                </a:ext>
              </a:extLst>
            </p:cNvPr>
            <p:cNvSpPr txBox="1"/>
            <p:nvPr/>
          </p:nvSpPr>
          <p:spPr>
            <a:xfrm>
              <a:off x="7155907" y="5589899"/>
              <a:ext cx="13351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80E5DB7-4134-41E3-B8C1-6081454B2E41}"/>
                </a:ext>
              </a:extLst>
            </p:cNvPr>
            <p:cNvSpPr/>
            <p:nvPr/>
          </p:nvSpPr>
          <p:spPr>
            <a:xfrm>
              <a:off x="7024915" y="5838183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66EF6A7B-D0B5-4D6A-B831-F121D441AC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2084" y="5101770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DADED3-9567-4ACD-97A7-90F82271BEA4}"/>
              </a:ext>
            </a:extLst>
          </p:cNvPr>
          <p:cNvGrpSpPr/>
          <p:nvPr/>
        </p:nvGrpSpPr>
        <p:grpSpPr>
          <a:xfrm>
            <a:off x="1677813" y="3135789"/>
            <a:ext cx="1573610" cy="1328883"/>
            <a:chOff x="3207940" y="5105681"/>
            <a:chExt cx="1573610" cy="1328883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E4F9E99-67BF-4135-8E37-2FF158F93E77}"/>
                </a:ext>
              </a:extLst>
            </p:cNvPr>
            <p:cNvGrpSpPr/>
            <p:nvPr/>
          </p:nvGrpSpPr>
          <p:grpSpPr>
            <a:xfrm>
              <a:off x="3825900" y="5105681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37" name="Freeform 5">
                <a:extLst>
                  <a:ext uri="{FF2B5EF4-FFF2-40B4-BE49-F238E27FC236}">
                    <a16:creationId xmlns:a16="http://schemas.microsoft.com/office/drawing/2014/main" id="{FEE7B122-327D-4B7E-8A8D-CC4EDCAA3D8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0D0CF30B-32E8-47B5-A7EB-CAFD3FD29A9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7">
                <a:extLst>
                  <a:ext uri="{FF2B5EF4-FFF2-40B4-BE49-F238E27FC236}">
                    <a16:creationId xmlns:a16="http://schemas.microsoft.com/office/drawing/2014/main" id="{1C46F0C3-465D-4B2D-8D03-993BB6DA808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0F48B48-EA68-4287-9956-C1A99332DB29}"/>
                </a:ext>
              </a:extLst>
            </p:cNvPr>
            <p:cNvSpPr txBox="1"/>
            <p:nvPr/>
          </p:nvSpPr>
          <p:spPr>
            <a:xfrm>
              <a:off x="3331241" y="5593810"/>
              <a:ext cx="132700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0C20027-6B12-49A4-BC7B-B48B8DF5C3CF}"/>
                </a:ext>
              </a:extLst>
            </p:cNvPr>
            <p:cNvSpPr/>
            <p:nvPr/>
          </p:nvSpPr>
          <p:spPr>
            <a:xfrm>
              <a:off x="3207940" y="5842094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09BAFA4-7277-47B8-A172-9BD51940D9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0AC024F-4CFA-47DC-B915-B9708CE4A261}"/>
              </a:ext>
            </a:extLst>
          </p:cNvPr>
          <p:cNvSpPr/>
          <p:nvPr/>
        </p:nvSpPr>
        <p:spPr>
          <a:xfrm>
            <a:off x="0" y="1465943"/>
            <a:ext cx="7532727" cy="238034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DCD4AE8A-61F0-4AB1-B22C-4DAF3A39740F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6" r="18106"/>
          <a:stretch>
            <a:fillRect/>
          </a:stretch>
        </p:blipFill>
        <p:spPr>
          <a:xfrm>
            <a:off x="4533900" y="3175"/>
            <a:ext cx="7658100" cy="6854825"/>
          </a:xfrm>
        </p:spPr>
      </p:pic>
      <p:sp>
        <p:nvSpPr>
          <p:cNvPr id="12" name="Freeform 5">
            <a:extLst>
              <a:ext uri="{FF2B5EF4-FFF2-40B4-BE49-F238E27FC236}">
                <a16:creationId xmlns:a16="http://schemas.microsoft.com/office/drawing/2014/main" id="{1B5DAC0F-103D-477A-9CDF-1F676E2A6AEA}"/>
              </a:ext>
            </a:extLst>
          </p:cNvPr>
          <p:cNvSpPr>
            <a:spLocks/>
          </p:cNvSpPr>
          <p:nvPr/>
        </p:nvSpPr>
        <p:spPr bwMode="auto">
          <a:xfrm>
            <a:off x="4533900" y="3175"/>
            <a:ext cx="7658100" cy="6854825"/>
          </a:xfrm>
          <a:custGeom>
            <a:avLst/>
            <a:gdLst>
              <a:gd name="T0" fmla="*/ 4824 w 4824"/>
              <a:gd name="T1" fmla="*/ 0 h 4318"/>
              <a:gd name="T2" fmla="*/ 2128 w 4824"/>
              <a:gd name="T3" fmla="*/ 0 h 4318"/>
              <a:gd name="T4" fmla="*/ 0 w 4824"/>
              <a:gd name="T5" fmla="*/ 4318 h 4318"/>
              <a:gd name="T6" fmla="*/ 4824 w 4824"/>
              <a:gd name="T7" fmla="*/ 4318 h 4318"/>
              <a:gd name="T8" fmla="*/ 4824 w 4824"/>
              <a:gd name="T9" fmla="*/ 0 h 4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24" h="4318">
                <a:moveTo>
                  <a:pt x="4824" y="0"/>
                </a:moveTo>
                <a:lnTo>
                  <a:pt x="2128" y="0"/>
                </a:lnTo>
                <a:lnTo>
                  <a:pt x="0" y="4318"/>
                </a:lnTo>
                <a:lnTo>
                  <a:pt x="4824" y="4318"/>
                </a:lnTo>
                <a:lnTo>
                  <a:pt x="4824" y="0"/>
                </a:lnTo>
                <a:close/>
              </a:path>
            </a:pathLst>
          </a:custGeom>
          <a:solidFill>
            <a:schemeClr val="tx1">
              <a:alpha val="4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4567936A-0F75-4F0E-937D-84C25F88562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9A09054-B6E5-469B-8217-499A6760A19F}"/>
              </a:ext>
            </a:extLst>
          </p:cNvPr>
          <p:cNvGrpSpPr/>
          <p:nvPr/>
        </p:nvGrpSpPr>
        <p:grpSpPr>
          <a:xfrm>
            <a:off x="7532727" y="2360345"/>
            <a:ext cx="3771815" cy="2140485"/>
            <a:chOff x="7360449" y="2475051"/>
            <a:chExt cx="3771815" cy="2140485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743FD4B8-46FC-4308-8548-0D5DF2E60BC8}"/>
                </a:ext>
              </a:extLst>
            </p:cNvPr>
            <p:cNvSpPr/>
            <p:nvPr/>
          </p:nvSpPr>
          <p:spPr>
            <a:xfrm>
              <a:off x="7360449" y="3240801"/>
              <a:ext cx="3771815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B478E6D-B053-41D7-8CA3-163EF43CEEFA}"/>
                </a:ext>
              </a:extLst>
            </p:cNvPr>
            <p:cNvSpPr/>
            <p:nvPr/>
          </p:nvSpPr>
          <p:spPr>
            <a:xfrm>
              <a:off x="7360449" y="2475051"/>
              <a:ext cx="2755883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Our Services</a:t>
              </a:r>
              <a:endParaRPr lang="en-US" sz="3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E65853-F0F8-4CC3-9A2E-D0678848B58E}"/>
              </a:ext>
            </a:extLst>
          </p:cNvPr>
          <p:cNvGrpSpPr/>
          <p:nvPr/>
        </p:nvGrpSpPr>
        <p:grpSpPr>
          <a:xfrm>
            <a:off x="0" y="1476966"/>
            <a:ext cx="2479751" cy="2369320"/>
            <a:chOff x="369468" y="1476966"/>
            <a:chExt cx="2479751" cy="233247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347F514-C33F-4A5B-907A-C826452F2EDA}"/>
                </a:ext>
              </a:extLst>
            </p:cNvPr>
            <p:cNvGrpSpPr/>
            <p:nvPr/>
          </p:nvGrpSpPr>
          <p:grpSpPr>
            <a:xfrm>
              <a:off x="369468" y="1476966"/>
              <a:ext cx="1206130" cy="1131407"/>
              <a:chOff x="579110" y="8099445"/>
              <a:chExt cx="785233" cy="736586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2B4F0F8-C466-49C4-A19E-25F1C1CE7619}"/>
                  </a:ext>
                </a:extLst>
              </p:cNvPr>
              <p:cNvSpPr/>
              <p:nvPr/>
            </p:nvSpPr>
            <p:spPr>
              <a:xfrm>
                <a:off x="579110" y="8099445"/>
                <a:ext cx="785233" cy="7365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AECD4018-4B89-4776-B628-0646A7F03831}"/>
                  </a:ext>
                </a:extLst>
              </p:cNvPr>
              <p:cNvGrpSpPr/>
              <p:nvPr/>
            </p:nvGrpSpPr>
            <p:grpSpPr>
              <a:xfrm>
                <a:off x="802881" y="8251270"/>
                <a:ext cx="337690" cy="432936"/>
                <a:chOff x="2522538" y="3189288"/>
                <a:chExt cx="371475" cy="476250"/>
              </a:xfrm>
              <a:solidFill>
                <a:schemeClr val="bg1"/>
              </a:solidFill>
            </p:grpSpPr>
            <p:sp>
              <p:nvSpPr>
                <p:cNvPr id="63" name="Freeform 5">
                  <a:extLst>
                    <a:ext uri="{FF2B5EF4-FFF2-40B4-BE49-F238E27FC236}">
                      <a16:creationId xmlns:a16="http://schemas.microsoft.com/office/drawing/2014/main" id="{71FFE2B8-70BD-4FC5-82F6-D48416DEABF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6">
                  <a:extLst>
                    <a:ext uri="{FF2B5EF4-FFF2-40B4-BE49-F238E27FC236}">
                      <a16:creationId xmlns:a16="http://schemas.microsoft.com/office/drawing/2014/main" id="{A51F0DD4-64D0-4F9C-A2EC-7BA0A90E6F0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7">
                  <a:extLst>
                    <a:ext uri="{FF2B5EF4-FFF2-40B4-BE49-F238E27FC236}">
                      <a16:creationId xmlns:a16="http://schemas.microsoft.com/office/drawing/2014/main" id="{D2193856-33BB-4B59-B7D7-D1C19D812060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5C4B227-BE3E-4B98-9BD6-09B7341D6EEB}"/>
                </a:ext>
              </a:extLst>
            </p:cNvPr>
            <p:cNvGrpSpPr/>
            <p:nvPr/>
          </p:nvGrpSpPr>
          <p:grpSpPr>
            <a:xfrm>
              <a:off x="1643089" y="1476966"/>
              <a:ext cx="1206130" cy="1131407"/>
              <a:chOff x="1757132" y="7900101"/>
              <a:chExt cx="785233" cy="736586"/>
            </a:xfrm>
          </p:grpSpPr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801851D3-82CB-41B5-8103-DF9527F5B77C}"/>
                  </a:ext>
                </a:extLst>
              </p:cNvPr>
              <p:cNvSpPr/>
              <p:nvPr/>
            </p:nvSpPr>
            <p:spPr>
              <a:xfrm>
                <a:off x="1757132" y="7900101"/>
                <a:ext cx="785233" cy="7365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Freeform 8">
                <a:extLst>
                  <a:ext uri="{FF2B5EF4-FFF2-40B4-BE49-F238E27FC236}">
                    <a16:creationId xmlns:a16="http://schemas.microsoft.com/office/drawing/2014/main" id="{4B9535E2-5886-4CDC-B9AA-38BDC009E6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36166" y="8068522"/>
                <a:ext cx="427164" cy="399745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1C53842-68C3-4C7C-8191-B0D4E4AA1426}"/>
                </a:ext>
              </a:extLst>
            </p:cNvPr>
            <p:cNvGrpSpPr/>
            <p:nvPr/>
          </p:nvGrpSpPr>
          <p:grpSpPr>
            <a:xfrm>
              <a:off x="1643088" y="2678037"/>
              <a:ext cx="1206130" cy="1131407"/>
              <a:chOff x="2847124" y="8009278"/>
              <a:chExt cx="785233" cy="736586"/>
            </a:xfrm>
          </p:grpSpPr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3CB0453-3EBC-4A57-85B2-E9BAB9FDA28F}"/>
                  </a:ext>
                </a:extLst>
              </p:cNvPr>
              <p:cNvSpPr/>
              <p:nvPr/>
            </p:nvSpPr>
            <p:spPr>
              <a:xfrm>
                <a:off x="2847124" y="8009278"/>
                <a:ext cx="785233" cy="7365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Freeform 9">
                <a:extLst>
                  <a:ext uri="{FF2B5EF4-FFF2-40B4-BE49-F238E27FC236}">
                    <a16:creationId xmlns:a16="http://schemas.microsoft.com/office/drawing/2014/main" id="{D515833D-1C9B-4861-9F27-C87DA5D75BA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028323" y="8161103"/>
                <a:ext cx="422835" cy="432936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E5C42C6-5228-4786-9856-8B3961B25090}"/>
                </a:ext>
              </a:extLst>
            </p:cNvPr>
            <p:cNvGrpSpPr/>
            <p:nvPr/>
          </p:nvGrpSpPr>
          <p:grpSpPr>
            <a:xfrm>
              <a:off x="369468" y="2678037"/>
              <a:ext cx="1206130" cy="1131407"/>
              <a:chOff x="1757132" y="7900101"/>
              <a:chExt cx="785233" cy="736586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F4072BCA-4FA4-4940-88E6-7B1B199A0384}"/>
                  </a:ext>
                </a:extLst>
              </p:cNvPr>
              <p:cNvSpPr/>
              <p:nvPr/>
            </p:nvSpPr>
            <p:spPr>
              <a:xfrm>
                <a:off x="1757132" y="7900101"/>
                <a:ext cx="785233" cy="73658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4" name="Freeform 8">
                <a:extLst>
                  <a:ext uri="{FF2B5EF4-FFF2-40B4-BE49-F238E27FC236}">
                    <a16:creationId xmlns:a16="http://schemas.microsoft.com/office/drawing/2014/main" id="{97A1CD0A-C333-4C92-979B-005CFEFE209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36166" y="8068522"/>
                <a:ext cx="427164" cy="399745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33101286-B4B8-4222-AE88-1C5D722D7070}"/>
              </a:ext>
            </a:extLst>
          </p:cNvPr>
          <p:cNvSpPr/>
          <p:nvPr/>
        </p:nvSpPr>
        <p:spPr>
          <a:xfrm>
            <a:off x="2989045" y="1654579"/>
            <a:ext cx="32384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591363B0-E01E-489A-AEEF-0553BDCB6424}"/>
              </a:ext>
            </a:extLst>
          </p:cNvPr>
          <p:cNvSpPr/>
          <p:nvPr/>
        </p:nvSpPr>
        <p:spPr>
          <a:xfrm>
            <a:off x="2989045" y="2806946"/>
            <a:ext cx="32384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DF6CEC0B-DEC2-468E-99D4-5F3F98EE1EB6}"/>
              </a:ext>
            </a:extLst>
          </p:cNvPr>
          <p:cNvSpPr/>
          <p:nvPr/>
        </p:nvSpPr>
        <p:spPr>
          <a:xfrm>
            <a:off x="416263" y="4769510"/>
            <a:ext cx="4678252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9" name="Rectangle 2388">
            <a:extLst>
              <a:ext uri="{FF2B5EF4-FFF2-40B4-BE49-F238E27FC236}">
                <a16:creationId xmlns:a16="http://schemas.microsoft.com/office/drawing/2014/main" id="{A2422D17-0FD9-465E-9A52-2DCD74FB3D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C84ABFB8-3DEA-4458-87A7-AE0FA0E75AB8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5" b="32177"/>
          <a:stretch/>
        </p:blipFill>
        <p:spPr>
          <a:xfrm>
            <a:off x="1243234" y="2218247"/>
            <a:ext cx="2073157" cy="2073157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FEF7629-AA36-47D0-9367-EC4751D16F6E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7" r="12527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F08BB67-0D56-4543-B258-0FDA410E890C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676B15F-5127-4275-A094-37CF87F3BCC2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sp>
        <p:nvSpPr>
          <p:cNvPr id="2390" name="Rectangle 2389">
            <a:extLst>
              <a:ext uri="{FF2B5EF4-FFF2-40B4-BE49-F238E27FC236}">
                <a16:creationId xmlns:a16="http://schemas.microsoft.com/office/drawing/2014/main" id="{B4D62A29-9D20-499E-A634-B42269A1E2C2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60D28FE7-592C-4FBE-BEAA-8820C7A7724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2396" name="Group 2395">
            <a:extLst>
              <a:ext uri="{FF2B5EF4-FFF2-40B4-BE49-F238E27FC236}">
                <a16:creationId xmlns:a16="http://schemas.microsoft.com/office/drawing/2014/main" id="{906512FB-BC6C-4FA6-ABA8-77470812484F}"/>
              </a:ext>
            </a:extLst>
          </p:cNvPr>
          <p:cNvGrpSpPr/>
          <p:nvPr/>
        </p:nvGrpSpPr>
        <p:grpSpPr>
          <a:xfrm>
            <a:off x="1431126" y="4590494"/>
            <a:ext cx="1697372" cy="749683"/>
            <a:chOff x="1762823" y="7722383"/>
            <a:chExt cx="1697372" cy="749683"/>
          </a:xfrm>
        </p:grpSpPr>
        <p:sp>
          <p:nvSpPr>
            <p:cNvPr id="2397" name="Rectangle 17">
              <a:extLst>
                <a:ext uri="{FF2B5EF4-FFF2-40B4-BE49-F238E27FC236}">
                  <a16:creationId xmlns:a16="http://schemas.microsoft.com/office/drawing/2014/main" id="{5CD9CD74-7669-4DE3-911A-93B913E646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823" y="80502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398" name="TextBox 2397">
              <a:extLst>
                <a:ext uri="{FF2B5EF4-FFF2-40B4-BE49-F238E27FC236}">
                  <a16:creationId xmlns:a16="http://schemas.microsoft.com/office/drawing/2014/main" id="{6BDED433-A60A-42E5-A608-0A0A3BB67968}"/>
                </a:ext>
              </a:extLst>
            </p:cNvPr>
            <p:cNvSpPr txBox="1"/>
            <p:nvPr/>
          </p:nvSpPr>
          <p:spPr>
            <a:xfrm>
              <a:off x="1990987" y="7722383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2399" name="Group 2398">
            <a:extLst>
              <a:ext uri="{FF2B5EF4-FFF2-40B4-BE49-F238E27FC236}">
                <a16:creationId xmlns:a16="http://schemas.microsoft.com/office/drawing/2014/main" id="{185AC8D3-A73C-4142-B438-ABC4F8772BDF}"/>
              </a:ext>
            </a:extLst>
          </p:cNvPr>
          <p:cNvGrpSpPr/>
          <p:nvPr/>
        </p:nvGrpSpPr>
        <p:grpSpPr>
          <a:xfrm>
            <a:off x="3975251" y="4590494"/>
            <a:ext cx="1697372" cy="749683"/>
            <a:chOff x="1762823" y="7722383"/>
            <a:chExt cx="1697372" cy="749683"/>
          </a:xfrm>
        </p:grpSpPr>
        <p:sp>
          <p:nvSpPr>
            <p:cNvPr id="2400" name="Rectangle 17">
              <a:extLst>
                <a:ext uri="{FF2B5EF4-FFF2-40B4-BE49-F238E27FC236}">
                  <a16:creationId xmlns:a16="http://schemas.microsoft.com/office/drawing/2014/main" id="{6E363978-3047-432E-821B-C192473D5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823" y="80502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401" name="TextBox 2400">
              <a:extLst>
                <a:ext uri="{FF2B5EF4-FFF2-40B4-BE49-F238E27FC236}">
                  <a16:creationId xmlns:a16="http://schemas.microsoft.com/office/drawing/2014/main" id="{8F8E7250-3FAC-4C6C-904D-2A60855026C5}"/>
                </a:ext>
              </a:extLst>
            </p:cNvPr>
            <p:cNvSpPr txBox="1"/>
            <p:nvPr/>
          </p:nvSpPr>
          <p:spPr>
            <a:xfrm>
              <a:off x="1990987" y="7722383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2402" name="Group 2401">
            <a:extLst>
              <a:ext uri="{FF2B5EF4-FFF2-40B4-BE49-F238E27FC236}">
                <a16:creationId xmlns:a16="http://schemas.microsoft.com/office/drawing/2014/main" id="{E89431C0-56EA-474A-9889-50E8FD6A2C92}"/>
              </a:ext>
            </a:extLst>
          </p:cNvPr>
          <p:cNvGrpSpPr/>
          <p:nvPr/>
        </p:nvGrpSpPr>
        <p:grpSpPr>
          <a:xfrm>
            <a:off x="6519376" y="4590494"/>
            <a:ext cx="1697372" cy="749683"/>
            <a:chOff x="1762823" y="7722383"/>
            <a:chExt cx="1697372" cy="749683"/>
          </a:xfrm>
        </p:grpSpPr>
        <p:sp>
          <p:nvSpPr>
            <p:cNvPr id="2403" name="Rectangle 17">
              <a:extLst>
                <a:ext uri="{FF2B5EF4-FFF2-40B4-BE49-F238E27FC236}">
                  <a16:creationId xmlns:a16="http://schemas.microsoft.com/office/drawing/2014/main" id="{7346F97B-70B5-40D5-9659-1B26E591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823" y="80502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404" name="TextBox 2403">
              <a:extLst>
                <a:ext uri="{FF2B5EF4-FFF2-40B4-BE49-F238E27FC236}">
                  <a16:creationId xmlns:a16="http://schemas.microsoft.com/office/drawing/2014/main" id="{ADE6C984-D680-4417-B7D1-7519853481A5}"/>
                </a:ext>
              </a:extLst>
            </p:cNvPr>
            <p:cNvSpPr txBox="1"/>
            <p:nvPr/>
          </p:nvSpPr>
          <p:spPr>
            <a:xfrm>
              <a:off x="1990987" y="7722383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2405" name="Group 2404">
            <a:extLst>
              <a:ext uri="{FF2B5EF4-FFF2-40B4-BE49-F238E27FC236}">
                <a16:creationId xmlns:a16="http://schemas.microsoft.com/office/drawing/2014/main" id="{2602F263-7C01-4917-BA82-F77F638B79FF}"/>
              </a:ext>
            </a:extLst>
          </p:cNvPr>
          <p:cNvGrpSpPr/>
          <p:nvPr/>
        </p:nvGrpSpPr>
        <p:grpSpPr>
          <a:xfrm>
            <a:off x="9063501" y="4590494"/>
            <a:ext cx="1697372" cy="749683"/>
            <a:chOff x="1762823" y="7722383"/>
            <a:chExt cx="1697372" cy="749683"/>
          </a:xfrm>
        </p:grpSpPr>
        <p:sp>
          <p:nvSpPr>
            <p:cNvPr id="2406" name="Rectangle 17">
              <a:extLst>
                <a:ext uri="{FF2B5EF4-FFF2-40B4-BE49-F238E27FC236}">
                  <a16:creationId xmlns:a16="http://schemas.microsoft.com/office/drawing/2014/main" id="{64D33DFA-D225-4FDD-9CB9-74A63533A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62823" y="8050272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407" name="TextBox 2406">
              <a:extLst>
                <a:ext uri="{FF2B5EF4-FFF2-40B4-BE49-F238E27FC236}">
                  <a16:creationId xmlns:a16="http://schemas.microsoft.com/office/drawing/2014/main" id="{9833EBAB-8E14-455B-A593-7137670C5096}"/>
                </a:ext>
              </a:extLst>
            </p:cNvPr>
            <p:cNvSpPr txBox="1"/>
            <p:nvPr/>
          </p:nvSpPr>
          <p:spPr>
            <a:xfrm>
              <a:off x="1990987" y="7722383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2408" name="Group 2407">
            <a:extLst>
              <a:ext uri="{FF2B5EF4-FFF2-40B4-BE49-F238E27FC236}">
                <a16:creationId xmlns:a16="http://schemas.microsoft.com/office/drawing/2014/main" id="{D5BDC1DD-753D-47B3-B898-E5CC3784CDFE}"/>
              </a:ext>
            </a:extLst>
          </p:cNvPr>
          <p:cNvGrpSpPr/>
          <p:nvPr/>
        </p:nvGrpSpPr>
        <p:grpSpPr>
          <a:xfrm>
            <a:off x="1876853" y="5687075"/>
            <a:ext cx="805918" cy="257084"/>
            <a:chOff x="2010041" y="5539391"/>
            <a:chExt cx="805918" cy="257084"/>
          </a:xfrm>
        </p:grpSpPr>
        <p:sp>
          <p:nvSpPr>
            <p:cNvPr id="2409" name="Oval 2408">
              <a:extLst>
                <a:ext uri="{FF2B5EF4-FFF2-40B4-BE49-F238E27FC236}">
                  <a16:creationId xmlns:a16="http://schemas.microsoft.com/office/drawing/2014/main" id="{3F05E660-ACAE-4BEC-A79A-916464FD53D8}"/>
                </a:ext>
              </a:extLst>
            </p:cNvPr>
            <p:cNvSpPr/>
            <p:nvPr/>
          </p:nvSpPr>
          <p:spPr>
            <a:xfrm>
              <a:off x="2010041" y="5539392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0" name="AutoShape 1">
              <a:extLst>
                <a:ext uri="{FF2B5EF4-FFF2-40B4-BE49-F238E27FC236}">
                  <a16:creationId xmlns:a16="http://schemas.microsoft.com/office/drawing/2014/main" id="{ED3A1CF6-F4FB-4FBD-816A-8D9014A2C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37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11" name="Oval 2410">
              <a:extLst>
                <a:ext uri="{FF2B5EF4-FFF2-40B4-BE49-F238E27FC236}">
                  <a16:creationId xmlns:a16="http://schemas.microsoft.com/office/drawing/2014/main" id="{6AAE0FE8-3CA3-4C63-A23B-311D0BA29551}"/>
                </a:ext>
              </a:extLst>
            </p:cNvPr>
            <p:cNvSpPr/>
            <p:nvPr/>
          </p:nvSpPr>
          <p:spPr>
            <a:xfrm>
              <a:off x="2284458" y="5539392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2" name="AutoShape 21">
              <a:extLst>
                <a:ext uri="{FF2B5EF4-FFF2-40B4-BE49-F238E27FC236}">
                  <a16:creationId xmlns:a16="http://schemas.microsoft.com/office/drawing/2014/main" id="{E583CF2F-01AF-4DA7-B810-FE54573253C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140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13" name="Oval 2412">
              <a:extLst>
                <a:ext uri="{FF2B5EF4-FFF2-40B4-BE49-F238E27FC236}">
                  <a16:creationId xmlns:a16="http://schemas.microsoft.com/office/drawing/2014/main" id="{D2D48EFD-077A-4E41-932E-02ACCA57132E}"/>
                </a:ext>
              </a:extLst>
            </p:cNvPr>
            <p:cNvSpPr/>
            <p:nvPr/>
          </p:nvSpPr>
          <p:spPr>
            <a:xfrm>
              <a:off x="2558876" y="5539391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4" name="AutoShape 18">
              <a:extLst>
                <a:ext uri="{FF2B5EF4-FFF2-40B4-BE49-F238E27FC236}">
                  <a16:creationId xmlns:a16="http://schemas.microsoft.com/office/drawing/2014/main" id="{C8C6A902-AB98-4E3C-A1AC-8CB5B56DC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67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415" name="Group 2414">
            <a:extLst>
              <a:ext uri="{FF2B5EF4-FFF2-40B4-BE49-F238E27FC236}">
                <a16:creationId xmlns:a16="http://schemas.microsoft.com/office/drawing/2014/main" id="{FDF407DC-1E3A-4F01-8CC8-7013E15AE4D1}"/>
              </a:ext>
            </a:extLst>
          </p:cNvPr>
          <p:cNvGrpSpPr/>
          <p:nvPr/>
        </p:nvGrpSpPr>
        <p:grpSpPr>
          <a:xfrm>
            <a:off x="4420978" y="5687075"/>
            <a:ext cx="805918" cy="257084"/>
            <a:chOff x="2010041" y="5539391"/>
            <a:chExt cx="805918" cy="257084"/>
          </a:xfrm>
        </p:grpSpPr>
        <p:sp>
          <p:nvSpPr>
            <p:cNvPr id="2416" name="Oval 2415">
              <a:extLst>
                <a:ext uri="{FF2B5EF4-FFF2-40B4-BE49-F238E27FC236}">
                  <a16:creationId xmlns:a16="http://schemas.microsoft.com/office/drawing/2014/main" id="{8DF8CD7F-7ED9-4800-9024-63055761CD51}"/>
                </a:ext>
              </a:extLst>
            </p:cNvPr>
            <p:cNvSpPr/>
            <p:nvPr/>
          </p:nvSpPr>
          <p:spPr>
            <a:xfrm>
              <a:off x="2010041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7" name="AutoShape 1">
              <a:extLst>
                <a:ext uri="{FF2B5EF4-FFF2-40B4-BE49-F238E27FC236}">
                  <a16:creationId xmlns:a16="http://schemas.microsoft.com/office/drawing/2014/main" id="{60AC1930-8AC7-40AC-A304-66A364B97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37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18" name="Oval 2417">
              <a:extLst>
                <a:ext uri="{FF2B5EF4-FFF2-40B4-BE49-F238E27FC236}">
                  <a16:creationId xmlns:a16="http://schemas.microsoft.com/office/drawing/2014/main" id="{FF9F06EF-874C-44BF-9DB9-F2D0BA1893CD}"/>
                </a:ext>
              </a:extLst>
            </p:cNvPr>
            <p:cNvSpPr/>
            <p:nvPr/>
          </p:nvSpPr>
          <p:spPr>
            <a:xfrm>
              <a:off x="2284458" y="5539392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9" name="AutoShape 21">
              <a:extLst>
                <a:ext uri="{FF2B5EF4-FFF2-40B4-BE49-F238E27FC236}">
                  <a16:creationId xmlns:a16="http://schemas.microsoft.com/office/drawing/2014/main" id="{DCCA0362-AC87-49E8-AA61-EEBAC3F2C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140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20" name="Oval 2419">
              <a:extLst>
                <a:ext uri="{FF2B5EF4-FFF2-40B4-BE49-F238E27FC236}">
                  <a16:creationId xmlns:a16="http://schemas.microsoft.com/office/drawing/2014/main" id="{5D2DEC56-8599-4E93-B778-B398A1688946}"/>
                </a:ext>
              </a:extLst>
            </p:cNvPr>
            <p:cNvSpPr/>
            <p:nvPr/>
          </p:nvSpPr>
          <p:spPr>
            <a:xfrm>
              <a:off x="2558876" y="5539391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21" name="AutoShape 18">
              <a:extLst>
                <a:ext uri="{FF2B5EF4-FFF2-40B4-BE49-F238E27FC236}">
                  <a16:creationId xmlns:a16="http://schemas.microsoft.com/office/drawing/2014/main" id="{740B913C-6719-44F6-9D0E-28EAD460B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67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2422" name="Group 2421">
            <a:extLst>
              <a:ext uri="{FF2B5EF4-FFF2-40B4-BE49-F238E27FC236}">
                <a16:creationId xmlns:a16="http://schemas.microsoft.com/office/drawing/2014/main" id="{FE4ED6D6-3F5C-4E8A-948A-8CAC2ED2D846}"/>
              </a:ext>
            </a:extLst>
          </p:cNvPr>
          <p:cNvGrpSpPr/>
          <p:nvPr/>
        </p:nvGrpSpPr>
        <p:grpSpPr>
          <a:xfrm>
            <a:off x="6965103" y="5687075"/>
            <a:ext cx="805918" cy="257084"/>
            <a:chOff x="2010041" y="5539391"/>
            <a:chExt cx="805918" cy="257084"/>
          </a:xfrm>
        </p:grpSpPr>
        <p:sp>
          <p:nvSpPr>
            <p:cNvPr id="2423" name="Oval 2422">
              <a:extLst>
                <a:ext uri="{FF2B5EF4-FFF2-40B4-BE49-F238E27FC236}">
                  <a16:creationId xmlns:a16="http://schemas.microsoft.com/office/drawing/2014/main" id="{AF9BBBF4-B105-4604-9B22-132C6E3A12CA}"/>
                </a:ext>
              </a:extLst>
            </p:cNvPr>
            <p:cNvSpPr/>
            <p:nvPr/>
          </p:nvSpPr>
          <p:spPr>
            <a:xfrm>
              <a:off x="2010041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24" name="AutoShape 1">
              <a:extLst>
                <a:ext uri="{FF2B5EF4-FFF2-40B4-BE49-F238E27FC236}">
                  <a16:creationId xmlns:a16="http://schemas.microsoft.com/office/drawing/2014/main" id="{13B8659A-3E98-459C-B494-473955704F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37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25" name="Oval 2424">
              <a:extLst>
                <a:ext uri="{FF2B5EF4-FFF2-40B4-BE49-F238E27FC236}">
                  <a16:creationId xmlns:a16="http://schemas.microsoft.com/office/drawing/2014/main" id="{E1E7C4F8-EC51-42C4-A55B-C6377FD6F6FF}"/>
                </a:ext>
              </a:extLst>
            </p:cNvPr>
            <p:cNvSpPr/>
            <p:nvPr/>
          </p:nvSpPr>
          <p:spPr>
            <a:xfrm>
              <a:off x="2284458" y="5539392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89" name="AutoShape 21">
              <a:extLst>
                <a:ext uri="{FF2B5EF4-FFF2-40B4-BE49-F238E27FC236}">
                  <a16:creationId xmlns:a16="http://schemas.microsoft.com/office/drawing/2014/main" id="{BEB05989-0CC9-4EC7-AEC6-85AB88FA9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140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95" name="Oval 4794">
              <a:extLst>
                <a:ext uri="{FF2B5EF4-FFF2-40B4-BE49-F238E27FC236}">
                  <a16:creationId xmlns:a16="http://schemas.microsoft.com/office/drawing/2014/main" id="{71000CB0-6122-4DAA-B3C2-5666BBFB00A9}"/>
                </a:ext>
              </a:extLst>
            </p:cNvPr>
            <p:cNvSpPr/>
            <p:nvPr/>
          </p:nvSpPr>
          <p:spPr>
            <a:xfrm>
              <a:off x="2558876" y="5539391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97" name="AutoShape 18">
              <a:extLst>
                <a:ext uri="{FF2B5EF4-FFF2-40B4-BE49-F238E27FC236}">
                  <a16:creationId xmlns:a16="http://schemas.microsoft.com/office/drawing/2014/main" id="{258443C7-4924-43A5-B76E-57E4CD7BA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67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4798" name="Group 4797">
            <a:extLst>
              <a:ext uri="{FF2B5EF4-FFF2-40B4-BE49-F238E27FC236}">
                <a16:creationId xmlns:a16="http://schemas.microsoft.com/office/drawing/2014/main" id="{205C1715-398D-48F3-B83B-AFBD3DFA7BCB}"/>
              </a:ext>
            </a:extLst>
          </p:cNvPr>
          <p:cNvGrpSpPr/>
          <p:nvPr/>
        </p:nvGrpSpPr>
        <p:grpSpPr>
          <a:xfrm>
            <a:off x="9509228" y="5687075"/>
            <a:ext cx="805918" cy="257084"/>
            <a:chOff x="2010041" y="5539391"/>
            <a:chExt cx="805918" cy="257084"/>
          </a:xfrm>
        </p:grpSpPr>
        <p:sp>
          <p:nvSpPr>
            <p:cNvPr id="4799" name="Oval 4798">
              <a:extLst>
                <a:ext uri="{FF2B5EF4-FFF2-40B4-BE49-F238E27FC236}">
                  <a16:creationId xmlns:a16="http://schemas.microsoft.com/office/drawing/2014/main" id="{A8C88C49-345D-4598-BC9C-54BBFF3162BE}"/>
                </a:ext>
              </a:extLst>
            </p:cNvPr>
            <p:cNvSpPr/>
            <p:nvPr/>
          </p:nvSpPr>
          <p:spPr>
            <a:xfrm>
              <a:off x="2010041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00" name="AutoShape 1">
              <a:extLst>
                <a:ext uri="{FF2B5EF4-FFF2-40B4-BE49-F238E27FC236}">
                  <a16:creationId xmlns:a16="http://schemas.microsoft.com/office/drawing/2014/main" id="{9E0BD04B-9FD5-460D-845D-D3D3DCC61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2137" y="5613933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01" name="Oval 4800">
              <a:extLst>
                <a:ext uri="{FF2B5EF4-FFF2-40B4-BE49-F238E27FC236}">
                  <a16:creationId xmlns:a16="http://schemas.microsoft.com/office/drawing/2014/main" id="{2808FFA3-148E-4E62-8EA5-A825AA00C1AE}"/>
                </a:ext>
              </a:extLst>
            </p:cNvPr>
            <p:cNvSpPr/>
            <p:nvPr/>
          </p:nvSpPr>
          <p:spPr>
            <a:xfrm>
              <a:off x="2284458" y="5539392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05" name="AutoShape 21">
              <a:extLst>
                <a:ext uri="{FF2B5EF4-FFF2-40B4-BE49-F238E27FC236}">
                  <a16:creationId xmlns:a16="http://schemas.microsoft.com/office/drawing/2014/main" id="{D6BE5A3D-AB92-42E5-A1BE-CCD5677FDB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4140" y="5619075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09" name="Oval 4808">
              <a:extLst>
                <a:ext uri="{FF2B5EF4-FFF2-40B4-BE49-F238E27FC236}">
                  <a16:creationId xmlns:a16="http://schemas.microsoft.com/office/drawing/2014/main" id="{343DA1A9-705A-4554-AFA5-D97AE949223B}"/>
                </a:ext>
              </a:extLst>
            </p:cNvPr>
            <p:cNvSpPr/>
            <p:nvPr/>
          </p:nvSpPr>
          <p:spPr>
            <a:xfrm>
              <a:off x="2558876" y="5539391"/>
              <a:ext cx="257083" cy="25708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11" name="AutoShape 18">
              <a:extLst>
                <a:ext uri="{FF2B5EF4-FFF2-40B4-BE49-F238E27FC236}">
                  <a16:creationId xmlns:a16="http://schemas.microsoft.com/office/drawing/2014/main" id="{149905BA-4F2C-4199-89E0-B9CA3C8983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667" y="5621459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3FB0AAE0-412C-4649-9D42-2E5FF85556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CB8578CF-89E8-4539-8AF0-B0086D84DE02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7" r="7817"/>
          <a:stretch>
            <a:fillRect/>
          </a:stretch>
        </p:blipFill>
        <p:spPr/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A42C182E-4557-4EDE-9BFD-81D269AA78B9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9" r="10169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293A340-3D97-4D6C-AD6F-1741B5A777B0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7" r="8047"/>
          <a:stretch>
            <a:fillRect/>
          </a:stretch>
        </p:blipFill>
        <p:spPr/>
      </p:pic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7BF0D7D-E8AF-4703-AE4B-5FC60607F113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7" r="7967"/>
          <a:stretch>
            <a:fillRect/>
          </a:stretch>
        </p:blipFill>
        <p:spPr/>
      </p:pic>
      <p:sp>
        <p:nvSpPr>
          <p:cNvPr id="14" name="Title 13">
            <a:extLst>
              <a:ext uri="{FF2B5EF4-FFF2-40B4-BE49-F238E27FC236}">
                <a16:creationId xmlns:a16="http://schemas.microsoft.com/office/drawing/2014/main" id="{9426FA0C-18E9-4BD1-9041-4381E129484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376619" y="552972"/>
            <a:ext cx="343876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Creative Portfolio</a:t>
            </a:r>
            <a:endParaRPr lang="en-US" sz="3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Subtitle 15">
            <a:extLst>
              <a:ext uri="{FF2B5EF4-FFF2-40B4-BE49-F238E27FC236}">
                <a16:creationId xmlns:a16="http://schemas.microsoft.com/office/drawing/2014/main" id="{8153130F-6EEB-41E4-AE7F-CA099A1864E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5F0A8F2-D513-4FF0-83AC-BB1C255475C3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7E1D9E2-474F-4747-8FF0-2BF7EDB7E2C5}"/>
              </a:ext>
            </a:extLst>
          </p:cNvPr>
          <p:cNvSpPr/>
          <p:nvPr/>
        </p:nvSpPr>
        <p:spPr>
          <a:xfrm>
            <a:off x="2091667" y="5784247"/>
            <a:ext cx="8008666" cy="5684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including versions of Lorem Ipsum.</a:t>
            </a:r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6EC68659-9C5D-4487-BD20-1811B5A0698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CA6E7D8-9485-40A7-B6D7-13D791AEB52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4E86D83E-2521-4993-91C9-D40CAAF5DC6F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40" r="2434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0475696-3F99-40D9-9DD2-F46540A9C8B1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7E760F5-1CAC-4F25-9C5C-CFFF1564267D}"/>
              </a:ext>
            </a:extLst>
          </p:cNvPr>
          <p:cNvPicPr>
            <a:picLocks noGrp="1" noChangeAspect="1"/>
          </p:cNvPicPr>
          <p:nvPr>
            <p:ph type="pic" sz="quarter" idx="8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2" r="21422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48AAD958-8F91-4BE8-9130-B93C9451943F}"/>
              </a:ext>
            </a:extLst>
          </p:cNvPr>
          <p:cNvPicPr>
            <a:picLocks noGrp="1" noChangeAspect="1"/>
          </p:cNvPicPr>
          <p:nvPr>
            <p:ph type="pic" sz="quarter" idx="87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2" r="23242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Timeline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4ABE9AAB-F766-467A-8DDB-4391923EA33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A316747-8633-4F52-9335-EAFDB0980B69}"/>
              </a:ext>
            </a:extLst>
          </p:cNvPr>
          <p:cNvSpPr/>
          <p:nvPr/>
        </p:nvSpPr>
        <p:spPr>
          <a:xfrm>
            <a:off x="875726" y="2603234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23D1C6D-825F-4755-BA1D-D517EBBAE3ED}"/>
              </a:ext>
            </a:extLst>
          </p:cNvPr>
          <p:cNvCxnSpPr>
            <a:cxnSpLocks/>
          </p:cNvCxnSpPr>
          <p:nvPr/>
        </p:nvCxnSpPr>
        <p:spPr>
          <a:xfrm>
            <a:off x="7726013" y="3041965"/>
            <a:ext cx="1390602" cy="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46809A8-26B9-4965-8924-FD48E350F0AE}"/>
              </a:ext>
            </a:extLst>
          </p:cNvPr>
          <p:cNvCxnSpPr>
            <a:cxnSpLocks/>
          </p:cNvCxnSpPr>
          <p:nvPr/>
        </p:nvCxnSpPr>
        <p:spPr>
          <a:xfrm>
            <a:off x="7726013" y="4757423"/>
            <a:ext cx="1390602" cy="0"/>
          </a:xfrm>
          <a:prstGeom prst="straightConnector1">
            <a:avLst/>
          </a:prstGeom>
          <a:ln w="127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76531BFE-92A5-4B2D-9844-6DFB0CCDD30B}"/>
              </a:ext>
            </a:extLst>
          </p:cNvPr>
          <p:cNvCxnSpPr>
            <a:cxnSpLocks/>
          </p:cNvCxnSpPr>
          <p:nvPr/>
        </p:nvCxnSpPr>
        <p:spPr>
          <a:xfrm flipH="1">
            <a:off x="3084211" y="3041965"/>
            <a:ext cx="1390602" cy="0"/>
          </a:xfrm>
          <a:prstGeom prst="straightConnector1">
            <a:avLst/>
          </a:prstGeom>
          <a:ln w="127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AE90107-FE43-409E-A3C6-17FAFC6B9B34}"/>
              </a:ext>
            </a:extLst>
          </p:cNvPr>
          <p:cNvCxnSpPr>
            <a:cxnSpLocks/>
          </p:cNvCxnSpPr>
          <p:nvPr/>
        </p:nvCxnSpPr>
        <p:spPr>
          <a:xfrm flipH="1">
            <a:off x="3084211" y="4757422"/>
            <a:ext cx="1390602" cy="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52EEDCA7-8002-400E-B6E7-CE03C0A63C8E}"/>
              </a:ext>
            </a:extLst>
          </p:cNvPr>
          <p:cNvSpPr txBox="1"/>
          <p:nvPr/>
        </p:nvSpPr>
        <p:spPr>
          <a:xfrm>
            <a:off x="7993143" y="2492061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9CC920E-94C1-4F01-80B1-CE0FCD9EEFD2}"/>
              </a:ext>
            </a:extLst>
          </p:cNvPr>
          <p:cNvSpPr txBox="1"/>
          <p:nvPr/>
        </p:nvSpPr>
        <p:spPr>
          <a:xfrm>
            <a:off x="7993143" y="4207517"/>
            <a:ext cx="8649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37D399-E2A9-4D42-A824-024D7319F45C}"/>
              </a:ext>
            </a:extLst>
          </p:cNvPr>
          <p:cNvSpPr txBox="1"/>
          <p:nvPr/>
        </p:nvSpPr>
        <p:spPr>
          <a:xfrm>
            <a:off x="3496482" y="4207517"/>
            <a:ext cx="7986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8A6A346-5D77-41D4-A56A-8E037C1518CA}"/>
              </a:ext>
            </a:extLst>
          </p:cNvPr>
          <p:cNvSpPr txBox="1"/>
          <p:nvPr/>
        </p:nvSpPr>
        <p:spPr>
          <a:xfrm>
            <a:off x="3496481" y="2492061"/>
            <a:ext cx="7986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86907C7-CE67-4594-AF70-4D27D31DB512}"/>
              </a:ext>
            </a:extLst>
          </p:cNvPr>
          <p:cNvSpPr/>
          <p:nvPr/>
        </p:nvSpPr>
        <p:spPr>
          <a:xfrm>
            <a:off x="875726" y="4307905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6242CA24-2647-470B-A19B-2AAD558309C7}"/>
              </a:ext>
            </a:extLst>
          </p:cNvPr>
          <p:cNvSpPr/>
          <p:nvPr/>
        </p:nvSpPr>
        <p:spPr>
          <a:xfrm>
            <a:off x="9081817" y="2603234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4DCFDFB-5BCF-44FB-9ED8-D375AB24EDC7}"/>
              </a:ext>
            </a:extLst>
          </p:cNvPr>
          <p:cNvSpPr/>
          <p:nvPr/>
        </p:nvSpPr>
        <p:spPr>
          <a:xfrm>
            <a:off x="9081817" y="4307905"/>
            <a:ext cx="223445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typesetting industry. Lorem make a type </a:t>
            </a:r>
            <a:r>
              <a:rPr lang="en-US" sz="1200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specime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Rectangle 295">
            <a:extLst>
              <a:ext uri="{FF2B5EF4-FFF2-40B4-BE49-F238E27FC236}">
                <a16:creationId xmlns:a16="http://schemas.microsoft.com/office/drawing/2014/main" id="{A5C6E8BB-6613-4D15-B5AC-5B6AB5B6D3E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Rectangle 296">
            <a:extLst>
              <a:ext uri="{FF2B5EF4-FFF2-40B4-BE49-F238E27FC236}">
                <a16:creationId xmlns:a16="http://schemas.microsoft.com/office/drawing/2014/main" id="{A1155530-A9A5-456C-B602-B217D2F40FD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2919EC8-689F-4001-A054-2A896B1BB29F}"/>
              </a:ext>
            </a:extLst>
          </p:cNvPr>
          <p:cNvGrpSpPr/>
          <p:nvPr/>
        </p:nvGrpSpPr>
        <p:grpSpPr>
          <a:xfrm>
            <a:off x="1317097" y="1686664"/>
            <a:ext cx="9557807" cy="4733926"/>
            <a:chOff x="1678137" y="1832656"/>
            <a:chExt cx="9557807" cy="4733926"/>
          </a:xfrm>
        </p:grpSpPr>
        <p:grpSp>
          <p:nvGrpSpPr>
            <p:cNvPr id="298" name="Group 297">
              <a:extLst>
                <a:ext uri="{FF2B5EF4-FFF2-40B4-BE49-F238E27FC236}">
                  <a16:creationId xmlns:a16="http://schemas.microsoft.com/office/drawing/2014/main" id="{A7E62434-A8F4-4A69-91E3-F876469BBAF3}"/>
                </a:ext>
              </a:extLst>
            </p:cNvPr>
            <p:cNvGrpSpPr/>
            <p:nvPr/>
          </p:nvGrpSpPr>
          <p:grpSpPr>
            <a:xfrm>
              <a:off x="1678137" y="1832656"/>
              <a:ext cx="3060701" cy="4733926"/>
              <a:chOff x="1300163" y="1920875"/>
              <a:chExt cx="3060701" cy="4733926"/>
            </a:xfrm>
          </p:grpSpPr>
          <p:sp>
            <p:nvSpPr>
              <p:cNvPr id="299" name="Freeform 5">
                <a:extLst>
                  <a:ext uri="{FF2B5EF4-FFF2-40B4-BE49-F238E27FC236}">
                    <a16:creationId xmlns:a16="http://schemas.microsoft.com/office/drawing/2014/main" id="{54B4A530-04E2-40C8-8567-82C9BB7E89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026" y="1920875"/>
                <a:ext cx="1422400" cy="1176338"/>
              </a:xfrm>
              <a:custGeom>
                <a:avLst/>
                <a:gdLst>
                  <a:gd name="T0" fmla="*/ 579 w 579"/>
                  <a:gd name="T1" fmla="*/ 0 h 480"/>
                  <a:gd name="T2" fmla="*/ 579 w 579"/>
                  <a:gd name="T3" fmla="*/ 480 h 480"/>
                  <a:gd name="T4" fmla="*/ 0 w 579"/>
                  <a:gd name="T5" fmla="*/ 480 h 480"/>
                  <a:gd name="T6" fmla="*/ 579 w 579"/>
                  <a:gd name="T7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9" h="480">
                    <a:moveTo>
                      <a:pt x="579" y="0"/>
                    </a:moveTo>
                    <a:cubicBezTo>
                      <a:pt x="579" y="480"/>
                      <a:pt x="579" y="480"/>
                      <a:pt x="579" y="480"/>
                    </a:cubicBezTo>
                    <a:cubicBezTo>
                      <a:pt x="0" y="480"/>
                      <a:pt x="0" y="480"/>
                      <a:pt x="0" y="480"/>
                    </a:cubicBezTo>
                    <a:cubicBezTo>
                      <a:pt x="63" y="215"/>
                      <a:pt x="298" y="13"/>
                      <a:pt x="57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Freeform 6">
                <a:extLst>
                  <a:ext uri="{FF2B5EF4-FFF2-40B4-BE49-F238E27FC236}">
                    <a16:creationId xmlns:a16="http://schemas.microsoft.com/office/drawing/2014/main" id="{F31821AA-5E8D-4EC7-AC2D-41358CB57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0163" y="3228975"/>
                <a:ext cx="1465263" cy="1284288"/>
              </a:xfrm>
              <a:custGeom>
                <a:avLst/>
                <a:gdLst>
                  <a:gd name="T0" fmla="*/ 596 w 596"/>
                  <a:gd name="T1" fmla="*/ 0 h 524"/>
                  <a:gd name="T2" fmla="*/ 596 w 596"/>
                  <a:gd name="T3" fmla="*/ 524 h 524"/>
                  <a:gd name="T4" fmla="*/ 179 w 596"/>
                  <a:gd name="T5" fmla="*/ 524 h 524"/>
                  <a:gd name="T6" fmla="*/ 179 w 596"/>
                  <a:gd name="T7" fmla="*/ 524 h 524"/>
                  <a:gd name="T8" fmla="*/ 1 w 596"/>
                  <a:gd name="T9" fmla="*/ 99 h 524"/>
                  <a:gd name="T10" fmla="*/ 7 w 596"/>
                  <a:gd name="T11" fmla="*/ 0 h 524"/>
                  <a:gd name="T12" fmla="*/ 596 w 596"/>
                  <a:gd name="T13" fmla="*/ 0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6" h="524">
                    <a:moveTo>
                      <a:pt x="596" y="0"/>
                    </a:moveTo>
                    <a:cubicBezTo>
                      <a:pt x="596" y="524"/>
                      <a:pt x="596" y="524"/>
                      <a:pt x="596" y="524"/>
                    </a:cubicBezTo>
                    <a:cubicBezTo>
                      <a:pt x="179" y="524"/>
                      <a:pt x="179" y="524"/>
                      <a:pt x="179" y="524"/>
                    </a:cubicBezTo>
                    <a:cubicBezTo>
                      <a:pt x="179" y="524"/>
                      <a:pt x="179" y="524"/>
                      <a:pt x="179" y="524"/>
                    </a:cubicBezTo>
                    <a:cubicBezTo>
                      <a:pt x="71" y="414"/>
                      <a:pt x="4" y="264"/>
                      <a:pt x="1" y="99"/>
                    </a:cubicBezTo>
                    <a:cubicBezTo>
                      <a:pt x="0" y="66"/>
                      <a:pt x="3" y="32"/>
                      <a:pt x="7" y="0"/>
                    </a:cubicBezTo>
                    <a:lnTo>
                      <a:pt x="596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Freeform 7">
                <a:extLst>
                  <a:ext uri="{FF2B5EF4-FFF2-40B4-BE49-F238E27FC236}">
                    <a16:creationId xmlns:a16="http://schemas.microsoft.com/office/drawing/2014/main" id="{01C18562-FA5B-4375-847F-3E4DAFA7A8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5788" y="4645025"/>
                <a:ext cx="909638" cy="1171575"/>
              </a:xfrm>
              <a:custGeom>
                <a:avLst/>
                <a:gdLst>
                  <a:gd name="T0" fmla="*/ 0 w 370"/>
                  <a:gd name="T1" fmla="*/ 0 h 478"/>
                  <a:gd name="T2" fmla="*/ 370 w 370"/>
                  <a:gd name="T3" fmla="*/ 0 h 478"/>
                  <a:gd name="T4" fmla="*/ 370 w 370"/>
                  <a:gd name="T5" fmla="*/ 478 h 478"/>
                  <a:gd name="T6" fmla="*/ 164 w 370"/>
                  <a:gd name="T7" fmla="*/ 478 h 478"/>
                  <a:gd name="T8" fmla="*/ 116 w 370"/>
                  <a:gd name="T9" fmla="*/ 429 h 478"/>
                  <a:gd name="T10" fmla="*/ 116 w 370"/>
                  <a:gd name="T11" fmla="*/ 339 h 478"/>
                  <a:gd name="T12" fmla="*/ 0 w 370"/>
                  <a:gd name="T13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0" h="478">
                    <a:moveTo>
                      <a:pt x="0" y="0"/>
                    </a:moveTo>
                    <a:cubicBezTo>
                      <a:pt x="370" y="0"/>
                      <a:pt x="370" y="0"/>
                      <a:pt x="370" y="0"/>
                    </a:cubicBezTo>
                    <a:cubicBezTo>
                      <a:pt x="370" y="478"/>
                      <a:pt x="370" y="478"/>
                      <a:pt x="370" y="478"/>
                    </a:cubicBezTo>
                    <a:cubicBezTo>
                      <a:pt x="164" y="478"/>
                      <a:pt x="164" y="478"/>
                      <a:pt x="164" y="478"/>
                    </a:cubicBezTo>
                    <a:cubicBezTo>
                      <a:pt x="137" y="478"/>
                      <a:pt x="116" y="456"/>
                      <a:pt x="116" y="429"/>
                    </a:cubicBezTo>
                    <a:cubicBezTo>
                      <a:pt x="116" y="339"/>
                      <a:pt x="116" y="339"/>
                      <a:pt x="116" y="339"/>
                    </a:cubicBezTo>
                    <a:cubicBezTo>
                      <a:pt x="116" y="216"/>
                      <a:pt x="74" y="97"/>
                      <a:pt x="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Freeform 8">
                <a:extLst>
                  <a:ext uri="{FF2B5EF4-FFF2-40B4-BE49-F238E27FC236}">
                    <a16:creationId xmlns:a16="http://schemas.microsoft.com/office/drawing/2014/main" id="{5C43A3BA-408D-46D5-BF91-5B45F9FE9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8776" y="1920875"/>
                <a:ext cx="1423988" cy="1176338"/>
              </a:xfrm>
              <a:custGeom>
                <a:avLst/>
                <a:gdLst>
                  <a:gd name="T0" fmla="*/ 579 w 579"/>
                  <a:gd name="T1" fmla="*/ 480 h 480"/>
                  <a:gd name="T2" fmla="*/ 0 w 579"/>
                  <a:gd name="T3" fmla="*/ 480 h 480"/>
                  <a:gd name="T4" fmla="*/ 0 w 579"/>
                  <a:gd name="T5" fmla="*/ 0 h 480"/>
                  <a:gd name="T6" fmla="*/ 579 w 579"/>
                  <a:gd name="T7" fmla="*/ 48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9" h="480">
                    <a:moveTo>
                      <a:pt x="579" y="480"/>
                    </a:moveTo>
                    <a:cubicBezTo>
                      <a:pt x="0" y="480"/>
                      <a:pt x="0" y="480"/>
                      <a:pt x="0" y="48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83" y="12"/>
                      <a:pt x="517" y="213"/>
                      <a:pt x="579" y="48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Freeform 9">
                <a:extLst>
                  <a:ext uri="{FF2B5EF4-FFF2-40B4-BE49-F238E27FC236}">
                    <a16:creationId xmlns:a16="http://schemas.microsoft.com/office/drawing/2014/main" id="{955560A7-C1B5-42A5-9B52-BE01F7C68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8776" y="4645025"/>
                <a:ext cx="912813" cy="1171575"/>
              </a:xfrm>
              <a:custGeom>
                <a:avLst/>
                <a:gdLst>
                  <a:gd name="T0" fmla="*/ 0 w 371"/>
                  <a:gd name="T1" fmla="*/ 0 h 478"/>
                  <a:gd name="T2" fmla="*/ 371 w 371"/>
                  <a:gd name="T3" fmla="*/ 0 h 478"/>
                  <a:gd name="T4" fmla="*/ 254 w 371"/>
                  <a:gd name="T5" fmla="*/ 343 h 478"/>
                  <a:gd name="T6" fmla="*/ 254 w 371"/>
                  <a:gd name="T7" fmla="*/ 429 h 478"/>
                  <a:gd name="T8" fmla="*/ 206 w 371"/>
                  <a:gd name="T9" fmla="*/ 478 h 478"/>
                  <a:gd name="T10" fmla="*/ 0 w 371"/>
                  <a:gd name="T11" fmla="*/ 478 h 478"/>
                  <a:gd name="T12" fmla="*/ 0 w 371"/>
                  <a:gd name="T13" fmla="*/ 0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1" h="478">
                    <a:moveTo>
                      <a:pt x="0" y="0"/>
                    </a:moveTo>
                    <a:cubicBezTo>
                      <a:pt x="371" y="0"/>
                      <a:pt x="371" y="0"/>
                      <a:pt x="371" y="0"/>
                    </a:cubicBezTo>
                    <a:cubicBezTo>
                      <a:pt x="296" y="98"/>
                      <a:pt x="254" y="218"/>
                      <a:pt x="254" y="343"/>
                    </a:cubicBezTo>
                    <a:cubicBezTo>
                      <a:pt x="254" y="429"/>
                      <a:pt x="254" y="429"/>
                      <a:pt x="254" y="429"/>
                    </a:cubicBezTo>
                    <a:cubicBezTo>
                      <a:pt x="254" y="456"/>
                      <a:pt x="233" y="478"/>
                      <a:pt x="206" y="478"/>
                    </a:cubicBezTo>
                    <a:cubicBezTo>
                      <a:pt x="0" y="478"/>
                      <a:pt x="0" y="478"/>
                      <a:pt x="0" y="478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Freeform 10">
                <a:extLst>
                  <a:ext uri="{FF2B5EF4-FFF2-40B4-BE49-F238E27FC236}">
                    <a16:creationId xmlns:a16="http://schemas.microsoft.com/office/drawing/2014/main" id="{2D166C51-5BAF-4AEB-8E76-B1B159049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8776" y="3228975"/>
                <a:ext cx="1462088" cy="1284288"/>
              </a:xfrm>
              <a:custGeom>
                <a:avLst/>
                <a:gdLst>
                  <a:gd name="T0" fmla="*/ 595 w 595"/>
                  <a:gd name="T1" fmla="*/ 88 h 524"/>
                  <a:gd name="T2" fmla="*/ 419 w 595"/>
                  <a:gd name="T3" fmla="*/ 522 h 524"/>
                  <a:gd name="T4" fmla="*/ 417 w 595"/>
                  <a:gd name="T5" fmla="*/ 524 h 524"/>
                  <a:gd name="T6" fmla="*/ 0 w 595"/>
                  <a:gd name="T7" fmla="*/ 524 h 524"/>
                  <a:gd name="T8" fmla="*/ 0 w 595"/>
                  <a:gd name="T9" fmla="*/ 0 h 524"/>
                  <a:gd name="T10" fmla="*/ 589 w 595"/>
                  <a:gd name="T11" fmla="*/ 0 h 524"/>
                  <a:gd name="T12" fmla="*/ 595 w 595"/>
                  <a:gd name="T13" fmla="*/ 88 h 5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95" h="524">
                    <a:moveTo>
                      <a:pt x="595" y="88"/>
                    </a:moveTo>
                    <a:cubicBezTo>
                      <a:pt x="595" y="257"/>
                      <a:pt x="528" y="410"/>
                      <a:pt x="419" y="522"/>
                    </a:cubicBezTo>
                    <a:cubicBezTo>
                      <a:pt x="418" y="523"/>
                      <a:pt x="417" y="523"/>
                      <a:pt x="417" y="524"/>
                    </a:cubicBezTo>
                    <a:cubicBezTo>
                      <a:pt x="0" y="524"/>
                      <a:pt x="0" y="524"/>
                      <a:pt x="0" y="52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89" y="0"/>
                      <a:pt x="589" y="0"/>
                      <a:pt x="589" y="0"/>
                    </a:cubicBezTo>
                    <a:cubicBezTo>
                      <a:pt x="593" y="29"/>
                      <a:pt x="595" y="58"/>
                      <a:pt x="595" y="88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Freeform 11">
                <a:extLst>
                  <a:ext uri="{FF2B5EF4-FFF2-40B4-BE49-F238E27FC236}">
                    <a16:creationId xmlns:a16="http://schemas.microsoft.com/office/drawing/2014/main" id="{9862B025-4390-4935-8161-0D883406A2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363" y="5888038"/>
                <a:ext cx="1387475" cy="207963"/>
              </a:xfrm>
              <a:custGeom>
                <a:avLst/>
                <a:gdLst>
                  <a:gd name="T0" fmla="*/ 43 w 564"/>
                  <a:gd name="T1" fmla="*/ 85 h 85"/>
                  <a:gd name="T2" fmla="*/ 521 w 564"/>
                  <a:gd name="T3" fmla="*/ 85 h 85"/>
                  <a:gd name="T4" fmla="*/ 564 w 564"/>
                  <a:gd name="T5" fmla="*/ 42 h 85"/>
                  <a:gd name="T6" fmla="*/ 521 w 564"/>
                  <a:gd name="T7" fmla="*/ 0 h 85"/>
                  <a:gd name="T8" fmla="*/ 43 w 564"/>
                  <a:gd name="T9" fmla="*/ 0 h 85"/>
                  <a:gd name="T10" fmla="*/ 0 w 564"/>
                  <a:gd name="T11" fmla="*/ 42 h 85"/>
                  <a:gd name="T12" fmla="*/ 43 w 564"/>
                  <a:gd name="T13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4" h="85">
                    <a:moveTo>
                      <a:pt x="43" y="85"/>
                    </a:moveTo>
                    <a:cubicBezTo>
                      <a:pt x="521" y="85"/>
                      <a:pt x="521" y="85"/>
                      <a:pt x="521" y="85"/>
                    </a:cubicBezTo>
                    <a:cubicBezTo>
                      <a:pt x="545" y="85"/>
                      <a:pt x="564" y="66"/>
                      <a:pt x="564" y="42"/>
                    </a:cubicBezTo>
                    <a:cubicBezTo>
                      <a:pt x="564" y="19"/>
                      <a:pt x="545" y="0"/>
                      <a:pt x="521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6"/>
                      <a:pt x="19" y="85"/>
                      <a:pt x="43" y="85"/>
                    </a:cubicBezTo>
                    <a:close/>
                  </a:path>
                </a:pathLst>
              </a:cu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Freeform 12">
                <a:extLst>
                  <a:ext uri="{FF2B5EF4-FFF2-40B4-BE49-F238E27FC236}">
                    <a16:creationId xmlns:a16="http://schemas.microsoft.com/office/drawing/2014/main" id="{49C388A3-4DF7-4E85-86AA-1A47104B5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38363" y="6167438"/>
                <a:ext cx="1387475" cy="207963"/>
              </a:xfrm>
              <a:custGeom>
                <a:avLst/>
                <a:gdLst>
                  <a:gd name="T0" fmla="*/ 521 w 564"/>
                  <a:gd name="T1" fmla="*/ 0 h 85"/>
                  <a:gd name="T2" fmla="*/ 43 w 564"/>
                  <a:gd name="T3" fmla="*/ 0 h 85"/>
                  <a:gd name="T4" fmla="*/ 0 w 564"/>
                  <a:gd name="T5" fmla="*/ 43 h 85"/>
                  <a:gd name="T6" fmla="*/ 43 w 564"/>
                  <a:gd name="T7" fmla="*/ 85 h 85"/>
                  <a:gd name="T8" fmla="*/ 521 w 564"/>
                  <a:gd name="T9" fmla="*/ 85 h 85"/>
                  <a:gd name="T10" fmla="*/ 564 w 564"/>
                  <a:gd name="T11" fmla="*/ 43 h 85"/>
                  <a:gd name="T12" fmla="*/ 521 w 564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64" h="85">
                    <a:moveTo>
                      <a:pt x="521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66"/>
                      <a:pt x="19" y="85"/>
                      <a:pt x="43" y="85"/>
                    </a:cubicBezTo>
                    <a:cubicBezTo>
                      <a:pt x="521" y="85"/>
                      <a:pt x="521" y="85"/>
                      <a:pt x="521" y="85"/>
                    </a:cubicBezTo>
                    <a:cubicBezTo>
                      <a:pt x="545" y="85"/>
                      <a:pt x="564" y="66"/>
                      <a:pt x="564" y="43"/>
                    </a:cubicBezTo>
                    <a:cubicBezTo>
                      <a:pt x="564" y="19"/>
                      <a:pt x="545" y="0"/>
                      <a:pt x="521" y="0"/>
                    </a:cubicBezTo>
                    <a:close/>
                  </a:path>
                </a:pathLst>
              </a:cu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Freeform 13">
                <a:extLst>
                  <a:ext uri="{FF2B5EF4-FFF2-40B4-BE49-F238E27FC236}">
                    <a16:creationId xmlns:a16="http://schemas.microsoft.com/office/drawing/2014/main" id="{41B0C9EF-5A35-4B7F-B000-371D77A182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19338" y="6446838"/>
                <a:ext cx="1004888" cy="207963"/>
              </a:xfrm>
              <a:custGeom>
                <a:avLst/>
                <a:gdLst>
                  <a:gd name="T0" fmla="*/ 367 w 409"/>
                  <a:gd name="T1" fmla="*/ 0 h 85"/>
                  <a:gd name="T2" fmla="*/ 42 w 409"/>
                  <a:gd name="T3" fmla="*/ 0 h 85"/>
                  <a:gd name="T4" fmla="*/ 0 w 409"/>
                  <a:gd name="T5" fmla="*/ 43 h 85"/>
                  <a:gd name="T6" fmla="*/ 42 w 409"/>
                  <a:gd name="T7" fmla="*/ 85 h 85"/>
                  <a:gd name="T8" fmla="*/ 367 w 409"/>
                  <a:gd name="T9" fmla="*/ 85 h 85"/>
                  <a:gd name="T10" fmla="*/ 409 w 409"/>
                  <a:gd name="T11" fmla="*/ 43 h 85"/>
                  <a:gd name="T12" fmla="*/ 367 w 409"/>
                  <a:gd name="T13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85">
                    <a:moveTo>
                      <a:pt x="367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3"/>
                    </a:cubicBezTo>
                    <a:cubicBezTo>
                      <a:pt x="0" y="66"/>
                      <a:pt x="19" y="85"/>
                      <a:pt x="42" y="85"/>
                    </a:cubicBezTo>
                    <a:cubicBezTo>
                      <a:pt x="367" y="85"/>
                      <a:pt x="367" y="85"/>
                      <a:pt x="367" y="85"/>
                    </a:cubicBezTo>
                    <a:cubicBezTo>
                      <a:pt x="390" y="85"/>
                      <a:pt x="409" y="66"/>
                      <a:pt x="409" y="43"/>
                    </a:cubicBezTo>
                    <a:cubicBezTo>
                      <a:pt x="409" y="19"/>
                      <a:pt x="390" y="0"/>
                      <a:pt x="367" y="0"/>
                    </a:cubicBezTo>
                    <a:close/>
                  </a:path>
                </a:pathLst>
              </a:cu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08" name="Group 307">
              <a:extLst>
                <a:ext uri="{FF2B5EF4-FFF2-40B4-BE49-F238E27FC236}">
                  <a16:creationId xmlns:a16="http://schemas.microsoft.com/office/drawing/2014/main" id="{4120D876-7F5D-4456-8A76-C963C30AB511}"/>
                </a:ext>
              </a:extLst>
            </p:cNvPr>
            <p:cNvGrpSpPr/>
            <p:nvPr/>
          </p:nvGrpSpPr>
          <p:grpSpPr>
            <a:xfrm>
              <a:off x="5618693" y="2116527"/>
              <a:ext cx="5617251" cy="4108657"/>
              <a:chOff x="5820514" y="2116527"/>
              <a:chExt cx="5617251" cy="4108657"/>
            </a:xfrm>
          </p:grpSpPr>
          <p:sp>
            <p:nvSpPr>
              <p:cNvPr id="309" name="Rectangle 308">
                <a:extLst>
                  <a:ext uri="{FF2B5EF4-FFF2-40B4-BE49-F238E27FC236}">
                    <a16:creationId xmlns:a16="http://schemas.microsoft.com/office/drawing/2014/main" id="{54A4FC90-B8AF-49AD-A560-F189784A25A2}"/>
                  </a:ext>
                </a:extLst>
              </p:cNvPr>
              <p:cNvSpPr/>
              <p:nvPr/>
            </p:nvSpPr>
            <p:spPr>
              <a:xfrm>
                <a:off x="5820514" y="4565550"/>
                <a:ext cx="363346" cy="36334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B1420DDC-8C1D-42D3-892D-14D4FC2DF933}"/>
                  </a:ext>
                </a:extLst>
              </p:cNvPr>
              <p:cNvSpPr txBox="1"/>
              <p:nvPr/>
            </p:nvSpPr>
            <p:spPr>
              <a:xfrm>
                <a:off x="5839165" y="4601029"/>
                <a:ext cx="33179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3</a:t>
                </a:r>
              </a:p>
            </p:txBody>
          </p:sp>
          <p:cxnSp>
            <p:nvCxnSpPr>
              <p:cNvPr id="311" name="Straight Connector 310">
                <a:extLst>
                  <a:ext uri="{FF2B5EF4-FFF2-40B4-BE49-F238E27FC236}">
                    <a16:creationId xmlns:a16="http://schemas.microsoft.com/office/drawing/2014/main" id="{57AAF8DF-B389-4103-9309-28FA4D4671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018" y="4601029"/>
                <a:ext cx="0" cy="29238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3DCE206D-0BDB-4F24-8B20-7AF20D4A0CE1}"/>
                  </a:ext>
                </a:extLst>
              </p:cNvPr>
              <p:cNvSpPr txBox="1"/>
              <p:nvPr/>
            </p:nvSpPr>
            <p:spPr>
              <a:xfrm>
                <a:off x="6477359" y="4470224"/>
                <a:ext cx="104880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27%</a:t>
                </a:r>
              </a:p>
            </p:txBody>
          </p:sp>
          <p:sp>
            <p:nvSpPr>
              <p:cNvPr id="313" name="Rectangle 9">
                <a:extLst>
                  <a:ext uri="{FF2B5EF4-FFF2-40B4-BE49-F238E27FC236}">
                    <a16:creationId xmlns:a16="http://schemas.microsoft.com/office/drawing/2014/main" id="{B77B210E-F31B-4112-AED1-F6C2413739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9340" y="4463941"/>
                <a:ext cx="3518425" cy="566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feeling &amp; The simplicity  first</a:t>
                </a:r>
              </a:p>
            </p:txBody>
          </p:sp>
          <p:sp>
            <p:nvSpPr>
              <p:cNvPr id="314" name="Rectangle 313">
                <a:extLst>
                  <a:ext uri="{FF2B5EF4-FFF2-40B4-BE49-F238E27FC236}">
                    <a16:creationId xmlns:a16="http://schemas.microsoft.com/office/drawing/2014/main" id="{8FCD3D50-592D-4CAB-AA6A-B9B783CF31D2}"/>
                  </a:ext>
                </a:extLst>
              </p:cNvPr>
              <p:cNvSpPr/>
              <p:nvPr/>
            </p:nvSpPr>
            <p:spPr>
              <a:xfrm>
                <a:off x="5820514" y="5760228"/>
                <a:ext cx="363346" cy="36334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5" name="TextBox 314">
                <a:extLst>
                  <a:ext uri="{FF2B5EF4-FFF2-40B4-BE49-F238E27FC236}">
                    <a16:creationId xmlns:a16="http://schemas.microsoft.com/office/drawing/2014/main" id="{20556FDF-CE54-44BC-84F3-624347CE1F2E}"/>
                  </a:ext>
                </a:extLst>
              </p:cNvPr>
              <p:cNvSpPr txBox="1"/>
              <p:nvPr/>
            </p:nvSpPr>
            <p:spPr>
              <a:xfrm>
                <a:off x="5839165" y="5795707"/>
                <a:ext cx="33179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4</a:t>
                </a:r>
              </a:p>
            </p:txBody>
          </p: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F9A18E0F-F524-4F57-BD90-98E73626CA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018" y="5795707"/>
                <a:ext cx="0" cy="29238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7" name="TextBox 316">
                <a:extLst>
                  <a:ext uri="{FF2B5EF4-FFF2-40B4-BE49-F238E27FC236}">
                    <a16:creationId xmlns:a16="http://schemas.microsoft.com/office/drawing/2014/main" id="{68CE2E8E-92BF-48E5-9B96-67CA5AF28316}"/>
                  </a:ext>
                </a:extLst>
              </p:cNvPr>
              <p:cNvSpPr txBox="1"/>
              <p:nvPr/>
            </p:nvSpPr>
            <p:spPr>
              <a:xfrm>
                <a:off x="6477359" y="5664902"/>
                <a:ext cx="104880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28%</a:t>
                </a:r>
              </a:p>
            </p:txBody>
          </p:sp>
          <p:sp>
            <p:nvSpPr>
              <p:cNvPr id="318" name="Rectangle 9">
                <a:extLst>
                  <a:ext uri="{FF2B5EF4-FFF2-40B4-BE49-F238E27FC236}">
                    <a16:creationId xmlns:a16="http://schemas.microsoft.com/office/drawing/2014/main" id="{6ADEE69E-2313-4F5D-89D7-48CF3C1FDD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9340" y="5658619"/>
                <a:ext cx="3518425" cy="566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feeling &amp; The simplicity  first</a:t>
                </a:r>
              </a:p>
            </p:txBody>
          </p:sp>
          <p:sp>
            <p:nvSpPr>
              <p:cNvPr id="319" name="Rectangle 318">
                <a:extLst>
                  <a:ext uri="{FF2B5EF4-FFF2-40B4-BE49-F238E27FC236}">
                    <a16:creationId xmlns:a16="http://schemas.microsoft.com/office/drawing/2014/main" id="{3021AB16-B7CC-4101-8C96-69567AB17511}"/>
                  </a:ext>
                </a:extLst>
              </p:cNvPr>
              <p:cNvSpPr/>
              <p:nvPr/>
            </p:nvSpPr>
            <p:spPr>
              <a:xfrm>
                <a:off x="5820514" y="3398833"/>
                <a:ext cx="363346" cy="36334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0" name="TextBox 319">
                <a:extLst>
                  <a:ext uri="{FF2B5EF4-FFF2-40B4-BE49-F238E27FC236}">
                    <a16:creationId xmlns:a16="http://schemas.microsoft.com/office/drawing/2014/main" id="{07E7C057-5C71-4637-BBF6-D1FB8EC389AE}"/>
                  </a:ext>
                </a:extLst>
              </p:cNvPr>
              <p:cNvSpPr txBox="1"/>
              <p:nvPr/>
            </p:nvSpPr>
            <p:spPr>
              <a:xfrm>
                <a:off x="5839165" y="3434312"/>
                <a:ext cx="33179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</a:t>
                </a:r>
              </a:p>
            </p:txBody>
          </p: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F91E3B05-A7F9-4003-ADFD-9826F6ABC6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018" y="3434312"/>
                <a:ext cx="0" cy="29238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TextBox 321">
                <a:extLst>
                  <a:ext uri="{FF2B5EF4-FFF2-40B4-BE49-F238E27FC236}">
                    <a16:creationId xmlns:a16="http://schemas.microsoft.com/office/drawing/2014/main" id="{84DDBBC0-3E60-4BC9-B60E-48C2EA43528E}"/>
                  </a:ext>
                </a:extLst>
              </p:cNvPr>
              <p:cNvSpPr txBox="1"/>
              <p:nvPr/>
            </p:nvSpPr>
            <p:spPr>
              <a:xfrm>
                <a:off x="6477359" y="3303507"/>
                <a:ext cx="104880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26%</a:t>
                </a:r>
              </a:p>
            </p:txBody>
          </p:sp>
          <p:sp>
            <p:nvSpPr>
              <p:cNvPr id="323" name="Rectangle 9">
                <a:extLst>
                  <a:ext uri="{FF2B5EF4-FFF2-40B4-BE49-F238E27FC236}">
                    <a16:creationId xmlns:a16="http://schemas.microsoft.com/office/drawing/2014/main" id="{D1136C7A-F5C7-48D3-BAF1-B45E2DACED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9340" y="3297224"/>
                <a:ext cx="3518425" cy="566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feeling &amp; The simplicity  first</a:t>
                </a:r>
              </a:p>
            </p:txBody>
          </p:sp>
          <p:sp>
            <p:nvSpPr>
              <p:cNvPr id="324" name="Rectangle 323">
                <a:extLst>
                  <a:ext uri="{FF2B5EF4-FFF2-40B4-BE49-F238E27FC236}">
                    <a16:creationId xmlns:a16="http://schemas.microsoft.com/office/drawing/2014/main" id="{1FF974B1-070E-49CD-A652-BE4E81D3E925}"/>
                  </a:ext>
                </a:extLst>
              </p:cNvPr>
              <p:cNvSpPr/>
              <p:nvPr/>
            </p:nvSpPr>
            <p:spPr>
              <a:xfrm>
                <a:off x="5820514" y="2218136"/>
                <a:ext cx="363346" cy="36334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5" name="TextBox 324">
                <a:extLst>
                  <a:ext uri="{FF2B5EF4-FFF2-40B4-BE49-F238E27FC236}">
                    <a16:creationId xmlns:a16="http://schemas.microsoft.com/office/drawing/2014/main" id="{A1BEC5EA-48A8-4F19-9F92-A94FDEFEA837}"/>
                  </a:ext>
                </a:extLst>
              </p:cNvPr>
              <p:cNvSpPr txBox="1"/>
              <p:nvPr/>
            </p:nvSpPr>
            <p:spPr>
              <a:xfrm>
                <a:off x="5839165" y="2253615"/>
                <a:ext cx="331791" cy="2923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3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1</a:t>
                </a:r>
              </a:p>
            </p:txBody>
          </p:sp>
          <p:cxnSp>
            <p:nvCxnSpPr>
              <p:cNvPr id="326" name="Straight Connector 325">
                <a:extLst>
                  <a:ext uri="{FF2B5EF4-FFF2-40B4-BE49-F238E27FC236}">
                    <a16:creationId xmlns:a16="http://schemas.microsoft.com/office/drawing/2014/main" id="{8471D828-E576-4051-A792-1A5C55925D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93018" y="2253615"/>
                <a:ext cx="0" cy="292388"/>
              </a:xfrm>
              <a:prstGeom prst="line">
                <a:avLst/>
              </a:prstGeom>
              <a:ln w="285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7" name="TextBox 326">
                <a:extLst>
                  <a:ext uri="{FF2B5EF4-FFF2-40B4-BE49-F238E27FC236}">
                    <a16:creationId xmlns:a16="http://schemas.microsoft.com/office/drawing/2014/main" id="{C4209223-AE73-4F6F-8BD7-0A126FA6B175}"/>
                  </a:ext>
                </a:extLst>
              </p:cNvPr>
              <p:cNvSpPr txBox="1"/>
              <p:nvPr/>
            </p:nvSpPr>
            <p:spPr>
              <a:xfrm>
                <a:off x="6477359" y="2122810"/>
                <a:ext cx="1048806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25%</a:t>
                </a:r>
              </a:p>
            </p:txBody>
          </p:sp>
          <p:sp>
            <p:nvSpPr>
              <p:cNvPr id="328" name="Rectangle 9">
                <a:extLst>
                  <a:ext uri="{FF2B5EF4-FFF2-40B4-BE49-F238E27FC236}">
                    <a16:creationId xmlns:a16="http://schemas.microsoft.com/office/drawing/2014/main" id="{F1F58A05-6490-4868-BF1C-FBDEAE3C8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9340" y="2116527"/>
                <a:ext cx="3518425" cy="5665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  <a:p>
                <a:pPr>
                  <a:lnSpc>
                    <a:spcPts val="11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you using simple alignments we have created an very </a:t>
                </a:r>
                <a:r>
                  <a:rPr lang="en-US" sz="1000" dirty="0" err="1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 feeling &amp; The simplicity  first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EBA89C9-F809-4673-95CC-35CCB48EC4E2}"/>
              </a:ext>
            </a:extLst>
          </p:cNvPr>
          <p:cNvPicPr>
            <a:picLocks noGrp="1" noChangeAspect="1"/>
          </p:cNvPicPr>
          <p:nvPr>
            <p:ph type="pic" sz="quarter" idx="8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D483B63-DEF6-4377-BF05-76E871B900C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alpha val="75000"/>
                </a:schemeClr>
              </a:gs>
              <a:gs pos="100000">
                <a:schemeClr val="tx1"/>
              </a:gs>
            </a:gsLst>
            <a:path path="circle">
              <a:fillToRect l="50000" t="-80000" r="50000" b="18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81083A0-BB2A-4F31-9DE8-3CCBAB0BB6C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A36ABF94-CEF4-4C2C-AB53-50D10FE4A802}"/>
              </a:ext>
            </a:extLst>
          </p:cNvPr>
          <p:cNvPicPr>
            <a:picLocks noGrp="1" noChangeAspect="1"/>
          </p:cNvPicPr>
          <p:nvPr>
            <p:ph type="pic" sz="quarter" idx="8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" r="1450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94B4AEEC-6D8A-463B-AE11-56C16CDADF5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EFC722FC-6A9D-4A5A-82CB-DFFDF652A52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86D0F7-340D-4B5C-B1BD-59A4877EF6BD}"/>
              </a:ext>
            </a:extLst>
          </p:cNvPr>
          <p:cNvSpPr/>
          <p:nvPr/>
        </p:nvSpPr>
        <p:spPr>
          <a:xfrm>
            <a:off x="2005941" y="5249863"/>
            <a:ext cx="818011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9846</TotalTime>
  <Words>358</Words>
  <Application>Microsoft Office PowerPoint</Application>
  <PresentationFormat>Widescreen</PresentationFormat>
  <Paragraphs>79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PowerPoint Presentation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1473</cp:revision>
  <dcterms:created xsi:type="dcterms:W3CDTF">2017-07-18T09:08:44Z</dcterms:created>
  <dcterms:modified xsi:type="dcterms:W3CDTF">2017-09-19T18:53:50Z</dcterms:modified>
</cp:coreProperties>
</file>