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5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10/1/2017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9BC35D-BFAC-47B2-9EB6-5ACE3F212291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-15876" y="3174"/>
            <a:ext cx="7881938" cy="6854826"/>
          </a:xfrm>
          <a:custGeom>
            <a:avLst/>
            <a:gdLst>
              <a:gd name="connsiteX0" fmla="*/ 15875 w 7881938"/>
              <a:gd name="connsiteY0" fmla="*/ 0 h 6854826"/>
              <a:gd name="connsiteX1" fmla="*/ 7881938 w 7881938"/>
              <a:gd name="connsiteY1" fmla="*/ 0 h 6854826"/>
              <a:gd name="connsiteX2" fmla="*/ 6134101 w 7881938"/>
              <a:gd name="connsiteY2" fmla="*/ 3401213 h 6854826"/>
              <a:gd name="connsiteX3" fmla="*/ 7862888 w 7881938"/>
              <a:gd name="connsiteY3" fmla="*/ 6854826 h 6854826"/>
              <a:gd name="connsiteX4" fmla="*/ 0 w 7881938"/>
              <a:gd name="connsiteY4" fmla="*/ 6854826 h 6854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1938" h="6854826">
                <a:moveTo>
                  <a:pt x="15875" y="0"/>
                </a:moveTo>
                <a:lnTo>
                  <a:pt x="7881938" y="0"/>
                </a:lnTo>
                <a:lnTo>
                  <a:pt x="6134101" y="3401213"/>
                </a:lnTo>
                <a:lnTo>
                  <a:pt x="7862888" y="6854826"/>
                </a:lnTo>
                <a:lnTo>
                  <a:pt x="0" y="68548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09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55709E7-5EE1-41CF-8C23-484D84BDF3D9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0" y="3962400"/>
            <a:ext cx="12192000" cy="2895600"/>
          </a:xfrm>
          <a:custGeom>
            <a:avLst/>
            <a:gdLst>
              <a:gd name="connsiteX0" fmla="*/ 0 w 12192000"/>
              <a:gd name="connsiteY0" fmla="*/ 0 h 2895600"/>
              <a:gd name="connsiteX1" fmla="*/ 12192000 w 12192000"/>
              <a:gd name="connsiteY1" fmla="*/ 0 h 2895600"/>
              <a:gd name="connsiteX2" fmla="*/ 12192000 w 12192000"/>
              <a:gd name="connsiteY2" fmla="*/ 2895600 h 2895600"/>
              <a:gd name="connsiteX3" fmla="*/ 0 w 12192000"/>
              <a:gd name="connsiteY3" fmla="*/ 2895600 h 28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95600">
                <a:moveTo>
                  <a:pt x="0" y="0"/>
                </a:moveTo>
                <a:lnTo>
                  <a:pt x="12192000" y="0"/>
                </a:lnTo>
                <a:lnTo>
                  <a:pt x="12192000" y="2895600"/>
                </a:lnTo>
                <a:lnTo>
                  <a:pt x="0" y="2895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306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BD453FF-88BE-45DD-A10F-AFBFD942CD03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0" y="1708872"/>
            <a:ext cx="4820878" cy="5149128"/>
          </a:xfrm>
          <a:custGeom>
            <a:avLst/>
            <a:gdLst>
              <a:gd name="connsiteX0" fmla="*/ 0 w 4820878"/>
              <a:gd name="connsiteY0" fmla="*/ 0 h 5149128"/>
              <a:gd name="connsiteX1" fmla="*/ 4820878 w 4820878"/>
              <a:gd name="connsiteY1" fmla="*/ 0 h 5149128"/>
              <a:gd name="connsiteX2" fmla="*/ 4820878 w 4820878"/>
              <a:gd name="connsiteY2" fmla="*/ 5149128 h 5149128"/>
              <a:gd name="connsiteX3" fmla="*/ 0 w 4820878"/>
              <a:gd name="connsiteY3" fmla="*/ 5149128 h 514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5149128">
                <a:moveTo>
                  <a:pt x="0" y="0"/>
                </a:moveTo>
                <a:lnTo>
                  <a:pt x="4820878" y="0"/>
                </a:lnTo>
                <a:lnTo>
                  <a:pt x="4820878" y="5149128"/>
                </a:lnTo>
                <a:lnTo>
                  <a:pt x="0" y="51491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EA1539-802D-4AB5-AA38-0AAEB1E6E00A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4911470" y="1708873"/>
            <a:ext cx="7280530" cy="1871249"/>
          </a:xfrm>
          <a:custGeom>
            <a:avLst/>
            <a:gdLst>
              <a:gd name="connsiteX0" fmla="*/ 0 w 7280530"/>
              <a:gd name="connsiteY0" fmla="*/ 0 h 1871249"/>
              <a:gd name="connsiteX1" fmla="*/ 7280530 w 7280530"/>
              <a:gd name="connsiteY1" fmla="*/ 0 h 1871249"/>
              <a:gd name="connsiteX2" fmla="*/ 7280530 w 7280530"/>
              <a:gd name="connsiteY2" fmla="*/ 1871249 h 1871249"/>
              <a:gd name="connsiteX3" fmla="*/ 0 w 7280530"/>
              <a:gd name="connsiteY3" fmla="*/ 1871249 h 1871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0530" h="1871249">
                <a:moveTo>
                  <a:pt x="0" y="0"/>
                </a:moveTo>
                <a:lnTo>
                  <a:pt x="7280530" y="0"/>
                </a:lnTo>
                <a:lnTo>
                  <a:pt x="7280530" y="1871249"/>
                </a:lnTo>
                <a:lnTo>
                  <a:pt x="0" y="18712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60865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604089E-DB32-4651-8F86-EEED2123EEF3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3738073" y="3427414"/>
            <a:ext cx="4591255" cy="3432175"/>
          </a:xfrm>
          <a:custGeom>
            <a:avLst/>
            <a:gdLst>
              <a:gd name="connsiteX0" fmla="*/ 2382280 w 4591255"/>
              <a:gd name="connsiteY0" fmla="*/ 0 h 3432175"/>
              <a:gd name="connsiteX1" fmla="*/ 4591255 w 4591255"/>
              <a:gd name="connsiteY1" fmla="*/ 3432175 h 3432175"/>
              <a:gd name="connsiteX2" fmla="*/ 0 w 4591255"/>
              <a:gd name="connsiteY2" fmla="*/ 3432175 h 343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91255" h="3432175">
                <a:moveTo>
                  <a:pt x="2382280" y="0"/>
                </a:moveTo>
                <a:lnTo>
                  <a:pt x="4591255" y="3432175"/>
                </a:lnTo>
                <a:lnTo>
                  <a:pt x="0" y="34321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9BA4F4D-D791-4698-91D9-4451BF45D0BC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3731630" y="3489"/>
            <a:ext cx="4603679" cy="3442974"/>
          </a:xfrm>
          <a:custGeom>
            <a:avLst/>
            <a:gdLst>
              <a:gd name="connsiteX0" fmla="*/ 0 w 4603679"/>
              <a:gd name="connsiteY0" fmla="*/ 0 h 3442974"/>
              <a:gd name="connsiteX1" fmla="*/ 4603679 w 4603679"/>
              <a:gd name="connsiteY1" fmla="*/ 0 h 3442974"/>
              <a:gd name="connsiteX2" fmla="*/ 2388724 w 4603679"/>
              <a:gd name="connsiteY2" fmla="*/ 3442974 h 3442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03679" h="3442974">
                <a:moveTo>
                  <a:pt x="0" y="0"/>
                </a:moveTo>
                <a:lnTo>
                  <a:pt x="4603679" y="0"/>
                </a:lnTo>
                <a:lnTo>
                  <a:pt x="2388724" y="34429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46899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39EDB88-4088-491B-8A65-35802C5A5A9D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3637784" y="2220684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05FA56C-8349-4E39-BEE2-AE7B666F8A30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1170357" y="4049939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4C95550-637F-4502-AF4B-8A9E33D0E702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3637784" y="4049937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C052AB9-D7F8-4549-A15F-F6C99E44FB3E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8572639" y="4049938"/>
            <a:ext cx="2449006" cy="1640115"/>
          </a:xfrm>
          <a:custGeom>
            <a:avLst/>
            <a:gdLst>
              <a:gd name="connsiteX0" fmla="*/ 0 w 2449006"/>
              <a:gd name="connsiteY0" fmla="*/ 0 h 1640115"/>
              <a:gd name="connsiteX1" fmla="*/ 2449006 w 2449006"/>
              <a:gd name="connsiteY1" fmla="*/ 0 h 1640115"/>
              <a:gd name="connsiteX2" fmla="*/ 2449006 w 2449006"/>
              <a:gd name="connsiteY2" fmla="*/ 1640115 h 1640115"/>
              <a:gd name="connsiteX3" fmla="*/ 0 w 2449006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9006" h="1640115">
                <a:moveTo>
                  <a:pt x="0" y="0"/>
                </a:moveTo>
                <a:lnTo>
                  <a:pt x="2449006" y="0"/>
                </a:lnTo>
                <a:lnTo>
                  <a:pt x="2449006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559483B-45BF-49BA-B30E-F2801223902B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6105212" y="2220684"/>
            <a:ext cx="4916433" cy="1640115"/>
          </a:xfrm>
          <a:custGeom>
            <a:avLst/>
            <a:gdLst>
              <a:gd name="connsiteX0" fmla="*/ 0 w 4916433"/>
              <a:gd name="connsiteY0" fmla="*/ 0 h 1640115"/>
              <a:gd name="connsiteX1" fmla="*/ 4916433 w 4916433"/>
              <a:gd name="connsiteY1" fmla="*/ 0 h 1640115"/>
              <a:gd name="connsiteX2" fmla="*/ 4916433 w 4916433"/>
              <a:gd name="connsiteY2" fmla="*/ 1640115 h 1640115"/>
              <a:gd name="connsiteX3" fmla="*/ 0 w 4916433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6433" h="1640115">
                <a:moveTo>
                  <a:pt x="0" y="0"/>
                </a:moveTo>
                <a:lnTo>
                  <a:pt x="4916433" y="0"/>
                </a:lnTo>
                <a:lnTo>
                  <a:pt x="4916433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7FBF0E2-E375-4CCF-AB0E-A046CEAB1EE7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6105213" y="4049938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23D2C24-3876-4DD9-99FA-801C133241AE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1170357" y="2220685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973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8A227E7-6D24-4A85-B7FF-6470E10F3281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2667042" y="3065799"/>
            <a:ext cx="1599581" cy="1843866"/>
          </a:xfrm>
          <a:custGeom>
            <a:avLst/>
            <a:gdLst>
              <a:gd name="connsiteX0" fmla="*/ 800481 w 1599581"/>
              <a:gd name="connsiteY0" fmla="*/ 0 h 1843866"/>
              <a:gd name="connsiteX1" fmla="*/ 1599581 w 1599581"/>
              <a:gd name="connsiteY1" fmla="*/ 460967 h 1843866"/>
              <a:gd name="connsiteX2" fmla="*/ 1599581 w 1599581"/>
              <a:gd name="connsiteY2" fmla="*/ 1382900 h 1843866"/>
              <a:gd name="connsiteX3" fmla="*/ 800481 w 1599581"/>
              <a:gd name="connsiteY3" fmla="*/ 1843866 h 1843866"/>
              <a:gd name="connsiteX4" fmla="*/ 0 w 1599581"/>
              <a:gd name="connsiteY4" fmla="*/ 1382900 h 1843866"/>
              <a:gd name="connsiteX5" fmla="*/ 0 w 1599581"/>
              <a:gd name="connsiteY5" fmla="*/ 460967 h 184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9581" h="1843866">
                <a:moveTo>
                  <a:pt x="800481" y="0"/>
                </a:moveTo>
                <a:lnTo>
                  <a:pt x="1599581" y="460967"/>
                </a:lnTo>
                <a:lnTo>
                  <a:pt x="1599581" y="1382900"/>
                </a:lnTo>
                <a:lnTo>
                  <a:pt x="800481" y="1843866"/>
                </a:lnTo>
                <a:lnTo>
                  <a:pt x="0" y="1382900"/>
                </a:lnTo>
                <a:lnTo>
                  <a:pt x="0" y="4609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36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E2E1464-392B-4391-9B36-BC8EFE7B70E9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6096000" y="1988691"/>
            <a:ext cx="6096000" cy="2983618"/>
          </a:xfrm>
          <a:custGeom>
            <a:avLst/>
            <a:gdLst>
              <a:gd name="connsiteX0" fmla="*/ 0 w 6096000"/>
              <a:gd name="connsiteY0" fmla="*/ 0 h 2983618"/>
              <a:gd name="connsiteX1" fmla="*/ 6096000 w 6096000"/>
              <a:gd name="connsiteY1" fmla="*/ 0 h 2983618"/>
              <a:gd name="connsiteX2" fmla="*/ 6096000 w 6096000"/>
              <a:gd name="connsiteY2" fmla="*/ 2983618 h 2983618"/>
              <a:gd name="connsiteX3" fmla="*/ 0 w 6096000"/>
              <a:gd name="connsiteY3" fmla="*/ 2983618 h 2983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2983618">
                <a:moveTo>
                  <a:pt x="0" y="0"/>
                </a:moveTo>
                <a:lnTo>
                  <a:pt x="6096000" y="0"/>
                </a:lnTo>
                <a:lnTo>
                  <a:pt x="6096000" y="2983618"/>
                </a:lnTo>
                <a:lnTo>
                  <a:pt x="0" y="29836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F6285E-8A4B-4B1F-B496-5C01F92036AE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0" y="1988691"/>
            <a:ext cx="6096000" cy="2983618"/>
          </a:xfrm>
          <a:custGeom>
            <a:avLst/>
            <a:gdLst>
              <a:gd name="connsiteX0" fmla="*/ 0 w 6096000"/>
              <a:gd name="connsiteY0" fmla="*/ 0 h 2983618"/>
              <a:gd name="connsiteX1" fmla="*/ 6096000 w 6096000"/>
              <a:gd name="connsiteY1" fmla="*/ 0 h 2983618"/>
              <a:gd name="connsiteX2" fmla="*/ 6096000 w 6096000"/>
              <a:gd name="connsiteY2" fmla="*/ 2983618 h 2983618"/>
              <a:gd name="connsiteX3" fmla="*/ 0 w 6096000"/>
              <a:gd name="connsiteY3" fmla="*/ 2983618 h 2983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2983618">
                <a:moveTo>
                  <a:pt x="0" y="0"/>
                </a:moveTo>
                <a:lnTo>
                  <a:pt x="6096000" y="0"/>
                </a:lnTo>
                <a:lnTo>
                  <a:pt x="6096000" y="2983618"/>
                </a:lnTo>
                <a:lnTo>
                  <a:pt x="0" y="29836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911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10853F6-D1B3-49C3-9145-85CA200DC10D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871539" y="1588"/>
            <a:ext cx="5572125" cy="6848475"/>
          </a:xfrm>
          <a:custGeom>
            <a:avLst/>
            <a:gdLst>
              <a:gd name="connsiteX0" fmla="*/ 0 w 5572125"/>
              <a:gd name="connsiteY0" fmla="*/ 0 h 6848475"/>
              <a:gd name="connsiteX1" fmla="*/ 3702050 w 5572125"/>
              <a:gd name="connsiteY1" fmla="*/ 0 h 6848475"/>
              <a:gd name="connsiteX2" fmla="*/ 5572125 w 5572125"/>
              <a:gd name="connsiteY2" fmla="*/ 6848475 h 6848475"/>
              <a:gd name="connsiteX3" fmla="*/ 1679575 w 5572125"/>
              <a:gd name="connsiteY3" fmla="*/ 6848475 h 684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2125" h="6848475">
                <a:moveTo>
                  <a:pt x="0" y="0"/>
                </a:moveTo>
                <a:lnTo>
                  <a:pt x="3702050" y="0"/>
                </a:lnTo>
                <a:lnTo>
                  <a:pt x="5572125" y="6848475"/>
                </a:lnTo>
                <a:lnTo>
                  <a:pt x="1679575" y="68484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6519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4DE3732-F218-4767-A4D6-D79C346B3CE8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0" y="2060074"/>
            <a:ext cx="12192000" cy="2895600"/>
          </a:xfrm>
          <a:custGeom>
            <a:avLst/>
            <a:gdLst>
              <a:gd name="connsiteX0" fmla="*/ 0 w 12192000"/>
              <a:gd name="connsiteY0" fmla="*/ 0 h 2895600"/>
              <a:gd name="connsiteX1" fmla="*/ 12192000 w 12192000"/>
              <a:gd name="connsiteY1" fmla="*/ 0 h 2895600"/>
              <a:gd name="connsiteX2" fmla="*/ 12192000 w 12192000"/>
              <a:gd name="connsiteY2" fmla="*/ 2895600 h 2895600"/>
              <a:gd name="connsiteX3" fmla="*/ 0 w 12192000"/>
              <a:gd name="connsiteY3" fmla="*/ 2895600 h 28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95600">
                <a:moveTo>
                  <a:pt x="0" y="0"/>
                </a:moveTo>
                <a:lnTo>
                  <a:pt x="12192000" y="0"/>
                </a:lnTo>
                <a:lnTo>
                  <a:pt x="12192000" y="2895600"/>
                </a:lnTo>
                <a:lnTo>
                  <a:pt x="0" y="2895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640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643327B-7A79-47FE-9A38-CD73F3AD6361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0" y="1995488"/>
            <a:ext cx="4820878" cy="2211326"/>
          </a:xfrm>
          <a:custGeom>
            <a:avLst/>
            <a:gdLst>
              <a:gd name="connsiteX0" fmla="*/ 0 w 4820878"/>
              <a:gd name="connsiteY0" fmla="*/ 0 h 2211326"/>
              <a:gd name="connsiteX1" fmla="*/ 4820878 w 4820878"/>
              <a:gd name="connsiteY1" fmla="*/ 0 h 2211326"/>
              <a:gd name="connsiteX2" fmla="*/ 4820878 w 4820878"/>
              <a:gd name="connsiteY2" fmla="*/ 2211326 h 2211326"/>
              <a:gd name="connsiteX3" fmla="*/ 0 w 4820878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2211326">
                <a:moveTo>
                  <a:pt x="0" y="0"/>
                </a:moveTo>
                <a:lnTo>
                  <a:pt x="4820878" y="0"/>
                </a:lnTo>
                <a:lnTo>
                  <a:pt x="4820878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4D25DD8-F0A3-4FC5-926E-7E515F142EA9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0" y="4305845"/>
            <a:ext cx="12192000" cy="2552155"/>
          </a:xfrm>
          <a:custGeom>
            <a:avLst/>
            <a:gdLst>
              <a:gd name="connsiteX0" fmla="*/ 0 w 12192000"/>
              <a:gd name="connsiteY0" fmla="*/ 0 h 2552155"/>
              <a:gd name="connsiteX1" fmla="*/ 12192000 w 12192000"/>
              <a:gd name="connsiteY1" fmla="*/ 0 h 2552155"/>
              <a:gd name="connsiteX2" fmla="*/ 12192000 w 12192000"/>
              <a:gd name="connsiteY2" fmla="*/ 2552155 h 2552155"/>
              <a:gd name="connsiteX3" fmla="*/ 0 w 12192000"/>
              <a:gd name="connsiteY3" fmla="*/ 2552155 h 2552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52155">
                <a:moveTo>
                  <a:pt x="0" y="0"/>
                </a:moveTo>
                <a:lnTo>
                  <a:pt x="12192000" y="0"/>
                </a:lnTo>
                <a:lnTo>
                  <a:pt x="12192000" y="2552155"/>
                </a:lnTo>
                <a:lnTo>
                  <a:pt x="0" y="25521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190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F424ADA-B6B3-4CCF-9AB4-B8FD0C769C60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1955355" y="2349754"/>
            <a:ext cx="3811814" cy="3269825"/>
          </a:xfrm>
          <a:custGeom>
            <a:avLst/>
            <a:gdLst>
              <a:gd name="connsiteX0" fmla="*/ 0 w 3811814"/>
              <a:gd name="connsiteY0" fmla="*/ 0 h 3269825"/>
              <a:gd name="connsiteX1" fmla="*/ 3811814 w 3811814"/>
              <a:gd name="connsiteY1" fmla="*/ 0 h 3269825"/>
              <a:gd name="connsiteX2" fmla="*/ 3811814 w 3811814"/>
              <a:gd name="connsiteY2" fmla="*/ 3269825 h 3269825"/>
              <a:gd name="connsiteX3" fmla="*/ 0 w 3811814"/>
              <a:gd name="connsiteY3" fmla="*/ 3269825 h 326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1814" h="3269825">
                <a:moveTo>
                  <a:pt x="0" y="0"/>
                </a:moveTo>
                <a:lnTo>
                  <a:pt x="3811814" y="0"/>
                </a:lnTo>
                <a:lnTo>
                  <a:pt x="3811814" y="3269825"/>
                </a:lnTo>
                <a:lnTo>
                  <a:pt x="0" y="32698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2779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993B417-DAF7-4AFB-8AC4-238A6FD8E511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3637784" y="2220683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6EBEC53-C4F4-488B-A146-9F33A60A7E34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1170358" y="4049940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D51BCD66-6816-4DE5-91DA-22B691D5CCE9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6105212" y="4049938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B48FDCF-FE11-439C-A539-20570C0B728A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1170359" y="2220686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F1303AB8-BC54-48FB-AD52-B7C929CE0202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8572639" y="4049939"/>
            <a:ext cx="2449006" cy="1640115"/>
          </a:xfrm>
          <a:custGeom>
            <a:avLst/>
            <a:gdLst>
              <a:gd name="connsiteX0" fmla="*/ 0 w 2449006"/>
              <a:gd name="connsiteY0" fmla="*/ 0 h 1640115"/>
              <a:gd name="connsiteX1" fmla="*/ 2449006 w 2449006"/>
              <a:gd name="connsiteY1" fmla="*/ 0 h 1640115"/>
              <a:gd name="connsiteX2" fmla="*/ 2449006 w 2449006"/>
              <a:gd name="connsiteY2" fmla="*/ 1640115 h 1640115"/>
              <a:gd name="connsiteX3" fmla="*/ 0 w 2449006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9006" h="1640115">
                <a:moveTo>
                  <a:pt x="0" y="0"/>
                </a:moveTo>
                <a:lnTo>
                  <a:pt x="2449006" y="0"/>
                </a:lnTo>
                <a:lnTo>
                  <a:pt x="2449006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BEA76078-BD24-4430-9F76-3D906836B165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3637785" y="4049938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D381C7C-EA9D-441A-8AD1-2D66BD2F9B3E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8572639" y="2220686"/>
            <a:ext cx="2449006" cy="1640115"/>
          </a:xfrm>
          <a:custGeom>
            <a:avLst/>
            <a:gdLst>
              <a:gd name="connsiteX0" fmla="*/ 0 w 2449006"/>
              <a:gd name="connsiteY0" fmla="*/ 0 h 1640115"/>
              <a:gd name="connsiteX1" fmla="*/ 2449006 w 2449006"/>
              <a:gd name="connsiteY1" fmla="*/ 0 h 1640115"/>
              <a:gd name="connsiteX2" fmla="*/ 2449006 w 2449006"/>
              <a:gd name="connsiteY2" fmla="*/ 1640115 h 1640115"/>
              <a:gd name="connsiteX3" fmla="*/ 0 w 2449006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9006" h="1640115">
                <a:moveTo>
                  <a:pt x="0" y="0"/>
                </a:moveTo>
                <a:lnTo>
                  <a:pt x="2449006" y="0"/>
                </a:lnTo>
                <a:lnTo>
                  <a:pt x="2449006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4EBAE28-94BA-41F5-B0C4-BBDC5DB63883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6105212" y="2220684"/>
            <a:ext cx="2289345" cy="1640115"/>
          </a:xfrm>
          <a:custGeom>
            <a:avLst/>
            <a:gdLst>
              <a:gd name="connsiteX0" fmla="*/ 0 w 2289345"/>
              <a:gd name="connsiteY0" fmla="*/ 0 h 1640115"/>
              <a:gd name="connsiteX1" fmla="*/ 2289345 w 2289345"/>
              <a:gd name="connsiteY1" fmla="*/ 0 h 1640115"/>
              <a:gd name="connsiteX2" fmla="*/ 2289345 w 2289345"/>
              <a:gd name="connsiteY2" fmla="*/ 1640115 h 1640115"/>
              <a:gd name="connsiteX3" fmla="*/ 0 w 228934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9345" h="1640115">
                <a:moveTo>
                  <a:pt x="0" y="0"/>
                </a:moveTo>
                <a:lnTo>
                  <a:pt x="2289345" y="0"/>
                </a:lnTo>
                <a:lnTo>
                  <a:pt x="228934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215956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80DADA6-BB80-4650-9061-7F2A4E14563D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1076325" y="1814513"/>
            <a:ext cx="10039350" cy="2046517"/>
          </a:xfrm>
          <a:custGeom>
            <a:avLst/>
            <a:gdLst>
              <a:gd name="connsiteX0" fmla="*/ 0 w 10039350"/>
              <a:gd name="connsiteY0" fmla="*/ 0 h 2046517"/>
              <a:gd name="connsiteX1" fmla="*/ 10039350 w 10039350"/>
              <a:gd name="connsiteY1" fmla="*/ 0 h 2046517"/>
              <a:gd name="connsiteX2" fmla="*/ 10039350 w 10039350"/>
              <a:gd name="connsiteY2" fmla="*/ 2046517 h 2046517"/>
              <a:gd name="connsiteX3" fmla="*/ 0 w 10039350"/>
              <a:gd name="connsiteY3" fmla="*/ 2046517 h 2046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39350" h="2046517">
                <a:moveTo>
                  <a:pt x="0" y="0"/>
                </a:moveTo>
                <a:lnTo>
                  <a:pt x="10039350" y="0"/>
                </a:lnTo>
                <a:lnTo>
                  <a:pt x="10039350" y="2046517"/>
                </a:lnTo>
                <a:lnTo>
                  <a:pt x="0" y="20465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8CD222A-68D2-473E-8E0C-C86D27C2643A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1076326" y="4004412"/>
            <a:ext cx="2388082" cy="2046517"/>
          </a:xfrm>
          <a:custGeom>
            <a:avLst/>
            <a:gdLst>
              <a:gd name="connsiteX0" fmla="*/ 0 w 2388082"/>
              <a:gd name="connsiteY0" fmla="*/ 0 h 2046517"/>
              <a:gd name="connsiteX1" fmla="*/ 2388082 w 2388082"/>
              <a:gd name="connsiteY1" fmla="*/ 0 h 2046517"/>
              <a:gd name="connsiteX2" fmla="*/ 2388082 w 2388082"/>
              <a:gd name="connsiteY2" fmla="*/ 2046517 h 2046517"/>
              <a:gd name="connsiteX3" fmla="*/ 0 w 2388082"/>
              <a:gd name="connsiteY3" fmla="*/ 2046517 h 2046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8082" h="2046517">
                <a:moveTo>
                  <a:pt x="0" y="0"/>
                </a:moveTo>
                <a:lnTo>
                  <a:pt x="2388082" y="0"/>
                </a:lnTo>
                <a:lnTo>
                  <a:pt x="2388082" y="2046517"/>
                </a:lnTo>
                <a:lnTo>
                  <a:pt x="0" y="20465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34678F2-1F71-4B07-8B88-8637A1AF44CD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8727594" y="4011501"/>
            <a:ext cx="2388082" cy="2046517"/>
          </a:xfrm>
          <a:custGeom>
            <a:avLst/>
            <a:gdLst>
              <a:gd name="connsiteX0" fmla="*/ 0 w 2388082"/>
              <a:gd name="connsiteY0" fmla="*/ 0 h 2046517"/>
              <a:gd name="connsiteX1" fmla="*/ 2388082 w 2388082"/>
              <a:gd name="connsiteY1" fmla="*/ 0 h 2046517"/>
              <a:gd name="connsiteX2" fmla="*/ 2388082 w 2388082"/>
              <a:gd name="connsiteY2" fmla="*/ 2046517 h 2046517"/>
              <a:gd name="connsiteX3" fmla="*/ 0 w 2388082"/>
              <a:gd name="connsiteY3" fmla="*/ 2046517 h 2046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8082" h="2046517">
                <a:moveTo>
                  <a:pt x="0" y="0"/>
                </a:moveTo>
                <a:lnTo>
                  <a:pt x="2388082" y="0"/>
                </a:lnTo>
                <a:lnTo>
                  <a:pt x="2388082" y="2046517"/>
                </a:lnTo>
                <a:lnTo>
                  <a:pt x="0" y="20465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3289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66BA8A7-2090-464B-93C5-32D5D9EB7CDF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0" y="3600450"/>
            <a:ext cx="12192000" cy="3257550"/>
          </a:xfrm>
          <a:custGeom>
            <a:avLst/>
            <a:gdLst>
              <a:gd name="connsiteX0" fmla="*/ 0 w 12192000"/>
              <a:gd name="connsiteY0" fmla="*/ 0 h 3257550"/>
              <a:gd name="connsiteX1" fmla="*/ 12192000 w 12192000"/>
              <a:gd name="connsiteY1" fmla="*/ 0 h 3257550"/>
              <a:gd name="connsiteX2" fmla="*/ 12192000 w 12192000"/>
              <a:gd name="connsiteY2" fmla="*/ 3257550 h 3257550"/>
              <a:gd name="connsiteX3" fmla="*/ 0 w 12192000"/>
              <a:gd name="connsiteY3" fmla="*/ 3257550 h 3257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257550">
                <a:moveTo>
                  <a:pt x="0" y="0"/>
                </a:moveTo>
                <a:lnTo>
                  <a:pt x="12192000" y="0"/>
                </a:lnTo>
                <a:lnTo>
                  <a:pt x="12192000" y="3257550"/>
                </a:lnTo>
                <a:lnTo>
                  <a:pt x="0" y="32575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148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8F35B7D-732B-436E-93AC-71E7A15728BF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0" y="2133374"/>
            <a:ext cx="4820878" cy="2211326"/>
          </a:xfrm>
          <a:custGeom>
            <a:avLst/>
            <a:gdLst>
              <a:gd name="connsiteX0" fmla="*/ 0 w 4820878"/>
              <a:gd name="connsiteY0" fmla="*/ 0 h 2211326"/>
              <a:gd name="connsiteX1" fmla="*/ 4820878 w 4820878"/>
              <a:gd name="connsiteY1" fmla="*/ 0 h 2211326"/>
              <a:gd name="connsiteX2" fmla="*/ 4820878 w 4820878"/>
              <a:gd name="connsiteY2" fmla="*/ 2211326 h 2211326"/>
              <a:gd name="connsiteX3" fmla="*/ 0 w 4820878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2211326">
                <a:moveTo>
                  <a:pt x="0" y="0"/>
                </a:moveTo>
                <a:lnTo>
                  <a:pt x="4820878" y="0"/>
                </a:lnTo>
                <a:lnTo>
                  <a:pt x="4820878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2AFEFFD-4572-4A55-83A3-57E23C40E7C8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7367205" y="2133374"/>
            <a:ext cx="2369061" cy="2211326"/>
          </a:xfrm>
          <a:custGeom>
            <a:avLst/>
            <a:gdLst>
              <a:gd name="connsiteX0" fmla="*/ 0 w 2369061"/>
              <a:gd name="connsiteY0" fmla="*/ 0 h 2211326"/>
              <a:gd name="connsiteX1" fmla="*/ 2369061 w 2369061"/>
              <a:gd name="connsiteY1" fmla="*/ 0 h 2211326"/>
              <a:gd name="connsiteX2" fmla="*/ 2369061 w 2369061"/>
              <a:gd name="connsiteY2" fmla="*/ 2211326 h 2211326"/>
              <a:gd name="connsiteX3" fmla="*/ 0 w 2369061"/>
              <a:gd name="connsiteY3" fmla="*/ 2211326 h 221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2211326">
                <a:moveTo>
                  <a:pt x="0" y="0"/>
                </a:moveTo>
                <a:lnTo>
                  <a:pt x="2369061" y="0"/>
                </a:lnTo>
                <a:lnTo>
                  <a:pt x="2369061" y="2211326"/>
                </a:lnTo>
                <a:lnTo>
                  <a:pt x="0" y="2211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5ECA0D4-9FE8-4896-9839-E275619977E8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0" y="4443730"/>
            <a:ext cx="4820878" cy="2414269"/>
          </a:xfrm>
          <a:custGeom>
            <a:avLst/>
            <a:gdLst>
              <a:gd name="connsiteX0" fmla="*/ 0 w 4820878"/>
              <a:gd name="connsiteY0" fmla="*/ 0 h 2414269"/>
              <a:gd name="connsiteX1" fmla="*/ 4820878 w 4820878"/>
              <a:gd name="connsiteY1" fmla="*/ 0 h 2414269"/>
              <a:gd name="connsiteX2" fmla="*/ 4820878 w 4820878"/>
              <a:gd name="connsiteY2" fmla="*/ 2414269 h 2414269"/>
              <a:gd name="connsiteX3" fmla="*/ 0 w 4820878"/>
              <a:gd name="connsiteY3" fmla="*/ 2414269 h 2414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2414269">
                <a:moveTo>
                  <a:pt x="0" y="0"/>
                </a:moveTo>
                <a:lnTo>
                  <a:pt x="4820878" y="0"/>
                </a:lnTo>
                <a:lnTo>
                  <a:pt x="4820878" y="2414269"/>
                </a:lnTo>
                <a:lnTo>
                  <a:pt x="0" y="24142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AC35C7B-BA6F-463D-AFAA-F0CB067A17B2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9822939" y="4443730"/>
            <a:ext cx="2369061" cy="2414270"/>
          </a:xfrm>
          <a:custGeom>
            <a:avLst/>
            <a:gdLst>
              <a:gd name="connsiteX0" fmla="*/ 0 w 2369061"/>
              <a:gd name="connsiteY0" fmla="*/ 0 h 2414270"/>
              <a:gd name="connsiteX1" fmla="*/ 2369061 w 2369061"/>
              <a:gd name="connsiteY1" fmla="*/ 0 h 2414270"/>
              <a:gd name="connsiteX2" fmla="*/ 2369061 w 2369061"/>
              <a:gd name="connsiteY2" fmla="*/ 2414270 h 2414270"/>
              <a:gd name="connsiteX3" fmla="*/ 0 w 2369061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2414270">
                <a:moveTo>
                  <a:pt x="0" y="0"/>
                </a:moveTo>
                <a:lnTo>
                  <a:pt x="2369061" y="0"/>
                </a:lnTo>
                <a:lnTo>
                  <a:pt x="2369061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0620798-7F9B-4B34-B33D-96DB836FA6BF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4911470" y="4443730"/>
            <a:ext cx="2369061" cy="2414270"/>
          </a:xfrm>
          <a:custGeom>
            <a:avLst/>
            <a:gdLst>
              <a:gd name="connsiteX0" fmla="*/ 0 w 2369061"/>
              <a:gd name="connsiteY0" fmla="*/ 0 h 2414270"/>
              <a:gd name="connsiteX1" fmla="*/ 2369061 w 2369061"/>
              <a:gd name="connsiteY1" fmla="*/ 0 h 2414270"/>
              <a:gd name="connsiteX2" fmla="*/ 2369061 w 2369061"/>
              <a:gd name="connsiteY2" fmla="*/ 2414270 h 2414270"/>
              <a:gd name="connsiteX3" fmla="*/ 0 w 2369061"/>
              <a:gd name="connsiteY3" fmla="*/ 2414270 h 2414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2414270">
                <a:moveTo>
                  <a:pt x="0" y="0"/>
                </a:moveTo>
                <a:lnTo>
                  <a:pt x="2369061" y="0"/>
                </a:lnTo>
                <a:lnTo>
                  <a:pt x="2369061" y="2414270"/>
                </a:lnTo>
                <a:lnTo>
                  <a:pt x="0" y="24142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1052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54C6894-8D2F-4080-B091-5CA778768DF4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4470400" y="2487624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767871 h 1535742"/>
              <a:gd name="connsiteX2" fmla="*/ 1535742 w 1535742"/>
              <a:gd name="connsiteY2" fmla="*/ 1535742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cubicBezTo>
                  <a:pt x="1191954" y="0"/>
                  <a:pt x="1535742" y="343788"/>
                  <a:pt x="1535742" y="767871"/>
                </a:cubicBezTo>
                <a:lnTo>
                  <a:pt x="1535742" y="1535742"/>
                </a:lnTo>
                <a:lnTo>
                  <a:pt x="767871" y="1535742"/>
                </a:lnTo>
                <a:cubicBezTo>
                  <a:pt x="343788" y="1535742"/>
                  <a:pt x="0" y="1191954"/>
                  <a:pt x="0" y="767871"/>
                </a:cubicBez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83D03BD-C426-4D7B-B4C5-C403C086ADFE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6185858" y="2487624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767871 h 1535742"/>
              <a:gd name="connsiteX2" fmla="*/ 767871 w 1535742"/>
              <a:gd name="connsiteY2" fmla="*/ 1535742 h 1535742"/>
              <a:gd name="connsiteX3" fmla="*/ 0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cubicBezTo>
                  <a:pt x="1191954" y="0"/>
                  <a:pt x="1535742" y="343788"/>
                  <a:pt x="1535742" y="767871"/>
                </a:cubicBezTo>
                <a:cubicBezTo>
                  <a:pt x="1535742" y="1191954"/>
                  <a:pt x="1191954" y="1535742"/>
                  <a:pt x="767871" y="1535742"/>
                </a:cubicBezTo>
                <a:lnTo>
                  <a:pt x="0" y="1535742"/>
                </a:lnTo>
                <a:lnTo>
                  <a:pt x="0" y="767871"/>
                </a:ln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47A4B6C-844D-4CB5-A5BE-C1F478F3FA12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4470400" y="4203081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0 h 1535742"/>
              <a:gd name="connsiteX2" fmla="*/ 1535742 w 1535742"/>
              <a:gd name="connsiteY2" fmla="*/ 767871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lnTo>
                  <a:pt x="1535742" y="0"/>
                </a:lnTo>
                <a:lnTo>
                  <a:pt x="1535742" y="767871"/>
                </a:lnTo>
                <a:cubicBezTo>
                  <a:pt x="1535742" y="1191954"/>
                  <a:pt x="1191954" y="1535742"/>
                  <a:pt x="767871" y="1535742"/>
                </a:cubicBezTo>
                <a:cubicBezTo>
                  <a:pt x="343788" y="1535742"/>
                  <a:pt x="0" y="1191954"/>
                  <a:pt x="0" y="767871"/>
                </a:cubicBez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AA43C04-8E7A-40AA-8EB9-1914FBFA4312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6185858" y="4203082"/>
            <a:ext cx="1535742" cy="1535742"/>
          </a:xfrm>
          <a:custGeom>
            <a:avLst/>
            <a:gdLst>
              <a:gd name="connsiteX0" fmla="*/ 0 w 1535742"/>
              <a:gd name="connsiteY0" fmla="*/ 0 h 1535742"/>
              <a:gd name="connsiteX1" fmla="*/ 767871 w 1535742"/>
              <a:gd name="connsiteY1" fmla="*/ 0 h 1535742"/>
              <a:gd name="connsiteX2" fmla="*/ 1535742 w 1535742"/>
              <a:gd name="connsiteY2" fmla="*/ 767871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742" h="1535742">
                <a:moveTo>
                  <a:pt x="0" y="0"/>
                </a:moveTo>
                <a:lnTo>
                  <a:pt x="767871" y="0"/>
                </a:lnTo>
                <a:cubicBezTo>
                  <a:pt x="1191954" y="0"/>
                  <a:pt x="1535742" y="343788"/>
                  <a:pt x="1535742" y="767871"/>
                </a:cubicBezTo>
                <a:cubicBezTo>
                  <a:pt x="1535742" y="1191954"/>
                  <a:pt x="1191954" y="1535742"/>
                  <a:pt x="767871" y="1535742"/>
                </a:cubicBezTo>
                <a:cubicBezTo>
                  <a:pt x="343788" y="1535742"/>
                  <a:pt x="0" y="1191954"/>
                  <a:pt x="0" y="767871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4338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F6193D6-6F8B-4F76-91D3-64CEC984B4EF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-1" y="-1"/>
            <a:ext cx="10599693" cy="5466467"/>
          </a:xfrm>
          <a:custGeom>
            <a:avLst/>
            <a:gdLst>
              <a:gd name="connsiteX0" fmla="*/ 4745801 w 10599693"/>
              <a:gd name="connsiteY0" fmla="*/ 3 h 5466467"/>
              <a:gd name="connsiteX1" fmla="*/ 8361099 w 10599693"/>
              <a:gd name="connsiteY1" fmla="*/ 3 h 5466467"/>
              <a:gd name="connsiteX2" fmla="*/ 4335654 w 10599693"/>
              <a:gd name="connsiteY2" fmla="*/ 5021943 h 5466467"/>
              <a:gd name="connsiteX3" fmla="*/ 720355 w 10599693"/>
              <a:gd name="connsiteY3" fmla="*/ 5021944 h 5466467"/>
              <a:gd name="connsiteX4" fmla="*/ 4745798 w 10599693"/>
              <a:gd name="connsiteY4" fmla="*/ 4 h 5466467"/>
              <a:gd name="connsiteX5" fmla="*/ 4745801 w 10599693"/>
              <a:gd name="connsiteY5" fmla="*/ 4 h 5466467"/>
              <a:gd name="connsiteX6" fmla="*/ 8721107 w 10599693"/>
              <a:gd name="connsiteY6" fmla="*/ 0 h 5466467"/>
              <a:gd name="connsiteX7" fmla="*/ 10599693 w 10599693"/>
              <a:gd name="connsiteY7" fmla="*/ 0 h 5466467"/>
              <a:gd name="connsiteX8" fmla="*/ 8507987 w 10599693"/>
              <a:gd name="connsiteY8" fmla="*/ 2609506 h 5466467"/>
              <a:gd name="connsiteX9" fmla="*/ 6629400 w 10599693"/>
              <a:gd name="connsiteY9" fmla="*/ 2609507 h 5466467"/>
              <a:gd name="connsiteX10" fmla="*/ 8721106 w 10599693"/>
              <a:gd name="connsiteY10" fmla="*/ 1 h 5466467"/>
              <a:gd name="connsiteX11" fmla="*/ 8721107 w 10599693"/>
              <a:gd name="connsiteY11" fmla="*/ 1 h 5466467"/>
              <a:gd name="connsiteX12" fmla="*/ 1 w 10599693"/>
              <a:gd name="connsiteY12" fmla="*/ 0 h 5466467"/>
              <a:gd name="connsiteX13" fmla="*/ 4381764 w 10599693"/>
              <a:gd name="connsiteY13" fmla="*/ 0 h 5466467"/>
              <a:gd name="connsiteX14" fmla="*/ 0 w 10599693"/>
              <a:gd name="connsiteY14" fmla="*/ 5466467 h 54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599693" h="5466467">
                <a:moveTo>
                  <a:pt x="4745801" y="3"/>
                </a:moveTo>
                <a:lnTo>
                  <a:pt x="8361099" y="3"/>
                </a:lnTo>
                <a:lnTo>
                  <a:pt x="4335654" y="5021943"/>
                </a:lnTo>
                <a:lnTo>
                  <a:pt x="720355" y="5021944"/>
                </a:lnTo>
                <a:lnTo>
                  <a:pt x="4745798" y="4"/>
                </a:lnTo>
                <a:lnTo>
                  <a:pt x="4745801" y="4"/>
                </a:lnTo>
                <a:close/>
                <a:moveTo>
                  <a:pt x="8721107" y="0"/>
                </a:moveTo>
                <a:lnTo>
                  <a:pt x="10599693" y="0"/>
                </a:lnTo>
                <a:lnTo>
                  <a:pt x="8507987" y="2609506"/>
                </a:lnTo>
                <a:lnTo>
                  <a:pt x="6629400" y="2609507"/>
                </a:lnTo>
                <a:lnTo>
                  <a:pt x="8721106" y="1"/>
                </a:lnTo>
                <a:lnTo>
                  <a:pt x="8721107" y="1"/>
                </a:lnTo>
                <a:close/>
                <a:moveTo>
                  <a:pt x="1" y="0"/>
                </a:moveTo>
                <a:lnTo>
                  <a:pt x="4381764" y="0"/>
                </a:lnTo>
                <a:lnTo>
                  <a:pt x="0" y="54664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2498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957EED5-42B5-4CA5-AA0F-67D9F9180100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1431649" y="2019074"/>
            <a:ext cx="5201380" cy="1372393"/>
          </a:xfrm>
          <a:custGeom>
            <a:avLst/>
            <a:gdLst>
              <a:gd name="connsiteX0" fmla="*/ 619290 w 5201380"/>
              <a:gd name="connsiteY0" fmla="*/ 0 h 1372393"/>
              <a:gd name="connsiteX1" fmla="*/ 5201380 w 5201380"/>
              <a:gd name="connsiteY1" fmla="*/ 0 h 1372393"/>
              <a:gd name="connsiteX2" fmla="*/ 4585384 w 5201380"/>
              <a:gd name="connsiteY2" fmla="*/ 1372393 h 1372393"/>
              <a:gd name="connsiteX3" fmla="*/ 0 w 5201380"/>
              <a:gd name="connsiteY3" fmla="*/ 1372393 h 137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1380" h="1372393">
                <a:moveTo>
                  <a:pt x="619290" y="0"/>
                </a:moveTo>
                <a:lnTo>
                  <a:pt x="5201380" y="0"/>
                </a:lnTo>
                <a:lnTo>
                  <a:pt x="4585384" y="1372393"/>
                </a:lnTo>
                <a:lnTo>
                  <a:pt x="0" y="1372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8A63C69-353F-431A-93E5-141BBDF3B22D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6316361" y="2019075"/>
            <a:ext cx="4988181" cy="1372393"/>
          </a:xfrm>
          <a:custGeom>
            <a:avLst/>
            <a:gdLst>
              <a:gd name="connsiteX0" fmla="*/ 593907 w 4988181"/>
              <a:gd name="connsiteY0" fmla="*/ 0 h 1372393"/>
              <a:gd name="connsiteX1" fmla="*/ 4988181 w 4988181"/>
              <a:gd name="connsiteY1" fmla="*/ 0 h 1372393"/>
              <a:gd name="connsiteX2" fmla="*/ 4397434 w 4988181"/>
              <a:gd name="connsiteY2" fmla="*/ 1372393 h 1372393"/>
              <a:gd name="connsiteX3" fmla="*/ 0 w 4988181"/>
              <a:gd name="connsiteY3" fmla="*/ 1372393 h 137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8181" h="1372393">
                <a:moveTo>
                  <a:pt x="593907" y="0"/>
                </a:moveTo>
                <a:lnTo>
                  <a:pt x="4988181" y="0"/>
                </a:lnTo>
                <a:lnTo>
                  <a:pt x="4397434" y="1372393"/>
                </a:lnTo>
                <a:lnTo>
                  <a:pt x="0" y="1372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72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35F1644-335E-4B24-B59E-F7256DD8DC7C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4648654" y="4374174"/>
            <a:ext cx="1659762" cy="1659762"/>
          </a:xfrm>
          <a:custGeom>
            <a:avLst/>
            <a:gdLst>
              <a:gd name="connsiteX0" fmla="*/ 829881 w 1659762"/>
              <a:gd name="connsiteY0" fmla="*/ 0 h 1659762"/>
              <a:gd name="connsiteX1" fmla="*/ 1659762 w 1659762"/>
              <a:gd name="connsiteY1" fmla="*/ 829881 h 1659762"/>
              <a:gd name="connsiteX2" fmla="*/ 829881 w 1659762"/>
              <a:gd name="connsiteY2" fmla="*/ 1659762 h 1659762"/>
              <a:gd name="connsiteX3" fmla="*/ 0 w 1659762"/>
              <a:gd name="connsiteY3" fmla="*/ 829881 h 1659762"/>
              <a:gd name="connsiteX4" fmla="*/ 829881 w 1659762"/>
              <a:gd name="connsiteY4" fmla="*/ 0 h 1659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9762" h="1659762">
                <a:moveTo>
                  <a:pt x="829881" y="0"/>
                </a:moveTo>
                <a:cubicBezTo>
                  <a:pt x="1288212" y="0"/>
                  <a:pt x="1659762" y="371550"/>
                  <a:pt x="1659762" y="829881"/>
                </a:cubicBezTo>
                <a:cubicBezTo>
                  <a:pt x="1659762" y="1288212"/>
                  <a:pt x="1288212" y="1659762"/>
                  <a:pt x="829881" y="1659762"/>
                </a:cubicBezTo>
                <a:cubicBezTo>
                  <a:pt x="371550" y="1659762"/>
                  <a:pt x="0" y="1288212"/>
                  <a:pt x="0" y="829881"/>
                </a:cubicBezTo>
                <a:cubicBezTo>
                  <a:pt x="0" y="371550"/>
                  <a:pt x="371550" y="0"/>
                  <a:pt x="8298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87A380F-792B-4F10-929A-6A6FBFA0C1A3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5702071" y="2106160"/>
            <a:ext cx="3633788" cy="3633788"/>
          </a:xfrm>
          <a:custGeom>
            <a:avLst/>
            <a:gdLst>
              <a:gd name="connsiteX0" fmla="*/ 1816894 w 3633788"/>
              <a:gd name="connsiteY0" fmla="*/ 0 h 3633788"/>
              <a:gd name="connsiteX1" fmla="*/ 3633788 w 3633788"/>
              <a:gd name="connsiteY1" fmla="*/ 1816894 h 3633788"/>
              <a:gd name="connsiteX2" fmla="*/ 1816894 w 3633788"/>
              <a:gd name="connsiteY2" fmla="*/ 3633788 h 3633788"/>
              <a:gd name="connsiteX3" fmla="*/ 0 w 3633788"/>
              <a:gd name="connsiteY3" fmla="*/ 1816894 h 3633788"/>
              <a:gd name="connsiteX4" fmla="*/ 1816894 w 3633788"/>
              <a:gd name="connsiteY4" fmla="*/ 0 h 363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3788" h="3633788">
                <a:moveTo>
                  <a:pt x="1816894" y="0"/>
                </a:moveTo>
                <a:cubicBezTo>
                  <a:pt x="2820337" y="0"/>
                  <a:pt x="3633788" y="813451"/>
                  <a:pt x="3633788" y="1816894"/>
                </a:cubicBezTo>
                <a:cubicBezTo>
                  <a:pt x="3633788" y="2820337"/>
                  <a:pt x="2820337" y="3633788"/>
                  <a:pt x="1816894" y="3633788"/>
                </a:cubicBezTo>
                <a:cubicBezTo>
                  <a:pt x="813451" y="3633788"/>
                  <a:pt x="0" y="2820337"/>
                  <a:pt x="0" y="1816894"/>
                </a:cubicBezTo>
                <a:cubicBezTo>
                  <a:pt x="0" y="813451"/>
                  <a:pt x="813451" y="0"/>
                  <a:pt x="181689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75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0C81C46-C3B1-450A-AFDF-C4B2ED9C2D56}"/>
              </a:ext>
            </a:extLst>
          </p:cNvPr>
          <p:cNvSpPr>
            <a:spLocks noGrp="1"/>
          </p:cNvSpPr>
          <p:nvPr>
            <p:ph type="pic" sz="quarter" idx="97" hasCustomPrompt="1"/>
          </p:nvPr>
        </p:nvSpPr>
        <p:spPr>
          <a:xfrm>
            <a:off x="4036967" y="2315967"/>
            <a:ext cx="1063720" cy="1063720"/>
          </a:xfrm>
          <a:custGeom>
            <a:avLst/>
            <a:gdLst>
              <a:gd name="connsiteX0" fmla="*/ 531860 w 1063720"/>
              <a:gd name="connsiteY0" fmla="*/ 0 h 1063720"/>
              <a:gd name="connsiteX1" fmla="*/ 1063720 w 1063720"/>
              <a:gd name="connsiteY1" fmla="*/ 531860 h 1063720"/>
              <a:gd name="connsiteX2" fmla="*/ 531860 w 1063720"/>
              <a:gd name="connsiteY2" fmla="*/ 1063720 h 1063720"/>
              <a:gd name="connsiteX3" fmla="*/ 0 w 1063720"/>
              <a:gd name="connsiteY3" fmla="*/ 531860 h 1063720"/>
              <a:gd name="connsiteX4" fmla="*/ 531860 w 1063720"/>
              <a:gd name="connsiteY4" fmla="*/ 0 h 1063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3720" h="1063720">
                <a:moveTo>
                  <a:pt x="531860" y="0"/>
                </a:moveTo>
                <a:cubicBezTo>
                  <a:pt x="825598" y="0"/>
                  <a:pt x="1063720" y="238122"/>
                  <a:pt x="1063720" y="531860"/>
                </a:cubicBezTo>
                <a:cubicBezTo>
                  <a:pt x="1063720" y="825598"/>
                  <a:pt x="825598" y="1063720"/>
                  <a:pt x="531860" y="1063720"/>
                </a:cubicBezTo>
                <a:cubicBezTo>
                  <a:pt x="238122" y="1063720"/>
                  <a:pt x="0" y="825598"/>
                  <a:pt x="0" y="531860"/>
                </a:cubicBezTo>
                <a:cubicBezTo>
                  <a:pt x="0" y="238122"/>
                  <a:pt x="238122" y="0"/>
                  <a:pt x="5318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BBF9BD-E050-4129-8CE5-10C7F0CAB487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7156404" y="2315967"/>
            <a:ext cx="1063720" cy="1063720"/>
          </a:xfrm>
          <a:custGeom>
            <a:avLst/>
            <a:gdLst>
              <a:gd name="connsiteX0" fmla="*/ 531860 w 1063720"/>
              <a:gd name="connsiteY0" fmla="*/ 0 h 1063720"/>
              <a:gd name="connsiteX1" fmla="*/ 1063720 w 1063720"/>
              <a:gd name="connsiteY1" fmla="*/ 531860 h 1063720"/>
              <a:gd name="connsiteX2" fmla="*/ 531860 w 1063720"/>
              <a:gd name="connsiteY2" fmla="*/ 1063720 h 1063720"/>
              <a:gd name="connsiteX3" fmla="*/ 0 w 1063720"/>
              <a:gd name="connsiteY3" fmla="*/ 531860 h 1063720"/>
              <a:gd name="connsiteX4" fmla="*/ 531860 w 1063720"/>
              <a:gd name="connsiteY4" fmla="*/ 0 h 1063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3720" h="1063720">
                <a:moveTo>
                  <a:pt x="531860" y="0"/>
                </a:moveTo>
                <a:cubicBezTo>
                  <a:pt x="825598" y="0"/>
                  <a:pt x="1063720" y="238122"/>
                  <a:pt x="1063720" y="531860"/>
                </a:cubicBezTo>
                <a:cubicBezTo>
                  <a:pt x="1063720" y="825598"/>
                  <a:pt x="825598" y="1063720"/>
                  <a:pt x="531860" y="1063720"/>
                </a:cubicBezTo>
                <a:cubicBezTo>
                  <a:pt x="238122" y="1063720"/>
                  <a:pt x="0" y="825598"/>
                  <a:pt x="0" y="531860"/>
                </a:cubicBezTo>
                <a:cubicBezTo>
                  <a:pt x="0" y="238122"/>
                  <a:pt x="238122" y="0"/>
                  <a:pt x="5318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526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2BD0471-79DF-4265-A7B9-D2B727F75440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5330" y="1"/>
            <a:ext cx="6206331" cy="6858001"/>
          </a:xfrm>
          <a:custGeom>
            <a:avLst/>
            <a:gdLst>
              <a:gd name="connsiteX0" fmla="*/ 0 w 6206331"/>
              <a:gd name="connsiteY0" fmla="*/ 0 h 6858001"/>
              <a:gd name="connsiteX1" fmla="*/ 6206331 w 6206331"/>
              <a:gd name="connsiteY1" fmla="*/ 0 h 6858001"/>
              <a:gd name="connsiteX2" fmla="*/ 6206331 w 6206331"/>
              <a:gd name="connsiteY2" fmla="*/ 6858001 h 6858001"/>
              <a:gd name="connsiteX3" fmla="*/ 0 w 6206331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06331" h="6858001">
                <a:moveTo>
                  <a:pt x="0" y="0"/>
                </a:moveTo>
                <a:lnTo>
                  <a:pt x="6206331" y="0"/>
                </a:lnTo>
                <a:lnTo>
                  <a:pt x="6206331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10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FC0D593-2B84-4F07-89EC-A234F2FEE8E7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-1" y="-36513"/>
            <a:ext cx="12187238" cy="2099836"/>
          </a:xfrm>
          <a:custGeom>
            <a:avLst/>
            <a:gdLst>
              <a:gd name="connsiteX0" fmla="*/ 12187238 w 12187238"/>
              <a:gd name="connsiteY0" fmla="*/ 640394 h 2099836"/>
              <a:gd name="connsiteX1" fmla="*/ 12187238 w 12187238"/>
              <a:gd name="connsiteY1" fmla="*/ 1012193 h 2099836"/>
              <a:gd name="connsiteX2" fmla="*/ 39688 w 12187238"/>
              <a:gd name="connsiteY2" fmla="*/ 1486237 h 2099836"/>
              <a:gd name="connsiteX3" fmla="*/ 12187238 w 12187238"/>
              <a:gd name="connsiteY3" fmla="*/ 640394 h 2099836"/>
              <a:gd name="connsiteX4" fmla="*/ 0 w 12187238"/>
              <a:gd name="connsiteY4" fmla="*/ 0 h 2099836"/>
              <a:gd name="connsiteX5" fmla="*/ 11961813 w 12187238"/>
              <a:gd name="connsiteY5" fmla="*/ 9295 h 2099836"/>
              <a:gd name="connsiteX6" fmla="*/ 0 w 12187238"/>
              <a:gd name="connsiteY6" fmla="*/ 1208324 h 2099836"/>
              <a:gd name="connsiteX7" fmla="*/ 0 w 12187238"/>
              <a:gd name="connsiteY7" fmla="*/ 0 h 209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7238" h="2099836">
                <a:moveTo>
                  <a:pt x="12187238" y="640394"/>
                </a:moveTo>
                <a:cubicBezTo>
                  <a:pt x="12187238" y="1012193"/>
                  <a:pt x="12187238" y="1012193"/>
                  <a:pt x="12187238" y="1012193"/>
                </a:cubicBezTo>
                <a:cubicBezTo>
                  <a:pt x="12187238" y="1012193"/>
                  <a:pt x="7697600" y="3103563"/>
                  <a:pt x="39688" y="1486237"/>
                </a:cubicBezTo>
                <a:cubicBezTo>
                  <a:pt x="39688" y="1486237"/>
                  <a:pt x="8448375" y="2527275"/>
                  <a:pt x="12187238" y="640394"/>
                </a:cubicBezTo>
                <a:close/>
                <a:moveTo>
                  <a:pt x="0" y="0"/>
                </a:moveTo>
                <a:lnTo>
                  <a:pt x="11961813" y="9295"/>
                </a:lnTo>
                <a:cubicBezTo>
                  <a:pt x="7777681" y="2407354"/>
                  <a:pt x="0" y="1208324"/>
                  <a:pt x="0" y="1208324"/>
                </a:cubicBezTo>
                <a:cubicBezTo>
                  <a:pt x="0" y="1208324"/>
                  <a:pt x="0" y="1208324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8025597-146A-4122-B256-673A85818543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6781800" y="3067050"/>
            <a:ext cx="5410200" cy="2533650"/>
          </a:xfrm>
          <a:custGeom>
            <a:avLst/>
            <a:gdLst>
              <a:gd name="connsiteX0" fmla="*/ 0 w 5410200"/>
              <a:gd name="connsiteY0" fmla="*/ 0 h 2533650"/>
              <a:gd name="connsiteX1" fmla="*/ 5410200 w 5410200"/>
              <a:gd name="connsiteY1" fmla="*/ 0 h 2533650"/>
              <a:gd name="connsiteX2" fmla="*/ 5410200 w 5410200"/>
              <a:gd name="connsiteY2" fmla="*/ 2533650 h 2533650"/>
              <a:gd name="connsiteX3" fmla="*/ 0 w 5410200"/>
              <a:gd name="connsiteY3" fmla="*/ 2533650 h 253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200" h="2533650">
                <a:moveTo>
                  <a:pt x="0" y="0"/>
                </a:moveTo>
                <a:lnTo>
                  <a:pt x="5410200" y="0"/>
                </a:lnTo>
                <a:lnTo>
                  <a:pt x="5410200" y="2533650"/>
                </a:lnTo>
                <a:lnTo>
                  <a:pt x="0" y="2533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1976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70" r:id="rId7"/>
    <p:sldLayoutId id="2147483971" r:id="rId8"/>
    <p:sldLayoutId id="2147483972" r:id="rId9"/>
    <p:sldLayoutId id="2147483973" r:id="rId10"/>
    <p:sldLayoutId id="2147483974" r:id="rId11"/>
    <p:sldLayoutId id="2147483975" r:id="rId12"/>
    <p:sldLayoutId id="2147483976" r:id="rId13"/>
    <p:sldLayoutId id="2147483977" r:id="rId14"/>
    <p:sldLayoutId id="2147483978" r:id="rId15"/>
    <p:sldLayoutId id="2147483979" r:id="rId16"/>
    <p:sldLayoutId id="2147483980" r:id="rId17"/>
    <p:sldLayoutId id="2147483981" r:id="rId18"/>
    <p:sldLayoutId id="2147483982" r:id="rId19"/>
    <p:sldLayoutId id="2147483983" r:id="rId20"/>
    <p:sldLayoutId id="2147483984" r:id="rId21"/>
    <p:sldLayoutId id="2147483985" r:id="rId22"/>
    <p:sldLayoutId id="2147483986" r:id="rId23"/>
    <p:sldLayoutId id="2147483987" r:id="rId24"/>
    <p:sldLayoutId id="2147483988" r:id="rId25"/>
    <p:sldLayoutId id="2147483989" r:id="rId26"/>
    <p:sldLayoutId id="2147483990" r:id="rId27"/>
    <p:sldLayoutId id="2147483991" r:id="rId2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0.jpeg"/><Relationship Id="rId5" Type="http://schemas.openxmlformats.org/officeDocument/2006/relationships/image" Target="../media/image2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C96EED52-6205-4E58-90B1-7363EC69CB68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713A5D6-45CC-4B6B-928D-77A97BE3AE85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3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D5ACA1A2-98E3-4FB5-8280-19777B9FFCB0}"/>
              </a:ext>
            </a:extLst>
          </p:cNvPr>
          <p:cNvGrpSpPr/>
          <p:nvPr/>
        </p:nvGrpSpPr>
        <p:grpSpPr>
          <a:xfrm>
            <a:off x="3569494" y="2595720"/>
            <a:ext cx="5053013" cy="1671637"/>
            <a:chOff x="-7110413" y="1760538"/>
            <a:chExt cx="5053013" cy="1671637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8ECAD172-16E2-4A48-8A78-372CFCAD75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699125" y="2070100"/>
              <a:ext cx="608013" cy="719137"/>
            </a:xfrm>
            <a:custGeom>
              <a:avLst/>
              <a:gdLst>
                <a:gd name="T0" fmla="*/ 39 w 201"/>
                <a:gd name="T1" fmla="*/ 126 h 237"/>
                <a:gd name="T2" fmla="*/ 118 w 201"/>
                <a:gd name="T3" fmla="*/ 205 h 237"/>
                <a:gd name="T4" fmla="*/ 181 w 201"/>
                <a:gd name="T5" fmla="*/ 193 h 237"/>
                <a:gd name="T6" fmla="*/ 188 w 201"/>
                <a:gd name="T7" fmla="*/ 223 h 237"/>
                <a:gd name="T8" fmla="*/ 112 w 201"/>
                <a:gd name="T9" fmla="*/ 237 h 237"/>
                <a:gd name="T10" fmla="*/ 0 w 201"/>
                <a:gd name="T11" fmla="*/ 122 h 237"/>
                <a:gd name="T12" fmla="*/ 107 w 201"/>
                <a:gd name="T13" fmla="*/ 0 h 237"/>
                <a:gd name="T14" fmla="*/ 201 w 201"/>
                <a:gd name="T15" fmla="*/ 106 h 237"/>
                <a:gd name="T16" fmla="*/ 199 w 201"/>
                <a:gd name="T17" fmla="*/ 126 h 237"/>
                <a:gd name="T18" fmla="*/ 39 w 201"/>
                <a:gd name="T19" fmla="*/ 126 h 237"/>
                <a:gd name="T20" fmla="*/ 161 w 201"/>
                <a:gd name="T21" fmla="*/ 96 h 237"/>
                <a:gd name="T22" fmla="*/ 103 w 201"/>
                <a:gd name="T23" fmla="*/ 29 h 237"/>
                <a:gd name="T24" fmla="*/ 40 w 201"/>
                <a:gd name="T25" fmla="*/ 96 h 237"/>
                <a:gd name="T26" fmla="*/ 161 w 201"/>
                <a:gd name="T27" fmla="*/ 9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1" h="237">
                  <a:moveTo>
                    <a:pt x="39" y="126"/>
                  </a:moveTo>
                  <a:cubicBezTo>
                    <a:pt x="40" y="182"/>
                    <a:pt x="76" y="205"/>
                    <a:pt x="118" y="205"/>
                  </a:cubicBezTo>
                  <a:cubicBezTo>
                    <a:pt x="147" y="205"/>
                    <a:pt x="166" y="200"/>
                    <a:pt x="181" y="193"/>
                  </a:cubicBezTo>
                  <a:cubicBezTo>
                    <a:pt x="188" y="223"/>
                    <a:pt x="188" y="223"/>
                    <a:pt x="188" y="223"/>
                  </a:cubicBezTo>
                  <a:cubicBezTo>
                    <a:pt x="174" y="229"/>
                    <a:pt x="148" y="237"/>
                    <a:pt x="112" y="237"/>
                  </a:cubicBezTo>
                  <a:cubicBezTo>
                    <a:pt x="42" y="237"/>
                    <a:pt x="0" y="191"/>
                    <a:pt x="0" y="122"/>
                  </a:cubicBezTo>
                  <a:cubicBezTo>
                    <a:pt x="0" y="53"/>
                    <a:pt x="40" y="0"/>
                    <a:pt x="107" y="0"/>
                  </a:cubicBezTo>
                  <a:cubicBezTo>
                    <a:pt x="182" y="0"/>
                    <a:pt x="201" y="64"/>
                    <a:pt x="201" y="106"/>
                  </a:cubicBezTo>
                  <a:cubicBezTo>
                    <a:pt x="201" y="115"/>
                    <a:pt x="200" y="121"/>
                    <a:pt x="199" y="126"/>
                  </a:cubicBezTo>
                  <a:lnTo>
                    <a:pt x="39" y="126"/>
                  </a:lnTo>
                  <a:close/>
                  <a:moveTo>
                    <a:pt x="161" y="96"/>
                  </a:moveTo>
                  <a:cubicBezTo>
                    <a:pt x="161" y="70"/>
                    <a:pt x="150" y="29"/>
                    <a:pt x="103" y="29"/>
                  </a:cubicBezTo>
                  <a:cubicBezTo>
                    <a:pt x="61" y="29"/>
                    <a:pt x="43" y="67"/>
                    <a:pt x="40" y="96"/>
                  </a:cubicBezTo>
                  <a:lnTo>
                    <a:pt x="161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8896847-F03C-46D4-AD4F-20F5E6D7A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11725" y="1760538"/>
              <a:ext cx="577850" cy="1012825"/>
            </a:xfrm>
            <a:custGeom>
              <a:avLst/>
              <a:gdLst>
                <a:gd name="T0" fmla="*/ 41 w 191"/>
                <a:gd name="T1" fmla="*/ 211 h 334"/>
                <a:gd name="T2" fmla="*/ 42 w 191"/>
                <a:gd name="T3" fmla="*/ 211 h 334"/>
                <a:gd name="T4" fmla="*/ 61 w 191"/>
                <a:gd name="T5" fmla="*/ 185 h 334"/>
                <a:gd name="T6" fmla="*/ 129 w 191"/>
                <a:gd name="T7" fmla="*/ 106 h 334"/>
                <a:gd name="T8" fmla="*/ 178 w 191"/>
                <a:gd name="T9" fmla="*/ 106 h 334"/>
                <a:gd name="T10" fmla="*/ 90 w 191"/>
                <a:gd name="T11" fmla="*/ 200 h 334"/>
                <a:gd name="T12" fmla="*/ 191 w 191"/>
                <a:gd name="T13" fmla="*/ 334 h 334"/>
                <a:gd name="T14" fmla="*/ 140 w 191"/>
                <a:gd name="T15" fmla="*/ 334 h 334"/>
                <a:gd name="T16" fmla="*/ 62 w 191"/>
                <a:gd name="T17" fmla="*/ 225 h 334"/>
                <a:gd name="T18" fmla="*/ 41 w 191"/>
                <a:gd name="T19" fmla="*/ 248 h 334"/>
                <a:gd name="T20" fmla="*/ 41 w 191"/>
                <a:gd name="T21" fmla="*/ 334 h 334"/>
                <a:gd name="T22" fmla="*/ 0 w 191"/>
                <a:gd name="T23" fmla="*/ 334 h 334"/>
                <a:gd name="T24" fmla="*/ 0 w 191"/>
                <a:gd name="T25" fmla="*/ 0 h 334"/>
                <a:gd name="T26" fmla="*/ 41 w 191"/>
                <a:gd name="T27" fmla="*/ 0 h 334"/>
                <a:gd name="T28" fmla="*/ 41 w 191"/>
                <a:gd name="T29" fmla="*/ 211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1" h="334">
                  <a:moveTo>
                    <a:pt x="41" y="211"/>
                  </a:moveTo>
                  <a:cubicBezTo>
                    <a:pt x="42" y="211"/>
                    <a:pt x="42" y="211"/>
                    <a:pt x="42" y="211"/>
                  </a:cubicBezTo>
                  <a:cubicBezTo>
                    <a:pt x="47" y="203"/>
                    <a:pt x="55" y="193"/>
                    <a:pt x="61" y="185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78" y="106"/>
                    <a:pt x="178" y="106"/>
                    <a:pt x="178" y="106"/>
                  </a:cubicBezTo>
                  <a:cubicBezTo>
                    <a:pt x="90" y="200"/>
                    <a:pt x="90" y="200"/>
                    <a:pt x="90" y="200"/>
                  </a:cubicBezTo>
                  <a:cubicBezTo>
                    <a:pt x="191" y="334"/>
                    <a:pt x="191" y="334"/>
                    <a:pt x="191" y="334"/>
                  </a:cubicBezTo>
                  <a:cubicBezTo>
                    <a:pt x="140" y="334"/>
                    <a:pt x="140" y="334"/>
                    <a:pt x="140" y="334"/>
                  </a:cubicBezTo>
                  <a:cubicBezTo>
                    <a:pt x="62" y="225"/>
                    <a:pt x="62" y="225"/>
                    <a:pt x="62" y="225"/>
                  </a:cubicBezTo>
                  <a:cubicBezTo>
                    <a:pt x="41" y="248"/>
                    <a:pt x="41" y="248"/>
                    <a:pt x="41" y="248"/>
                  </a:cubicBezTo>
                  <a:cubicBezTo>
                    <a:pt x="41" y="334"/>
                    <a:pt x="41" y="334"/>
                    <a:pt x="41" y="334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1" y="0"/>
                    <a:pt x="41" y="0"/>
                    <a:pt x="41" y="0"/>
                  </a:cubicBezTo>
                  <a:lnTo>
                    <a:pt x="41" y="2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A507C1DA-7CF3-4C1B-B4A5-DACE08650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22763" y="2070100"/>
              <a:ext cx="452438" cy="719137"/>
            </a:xfrm>
            <a:custGeom>
              <a:avLst/>
              <a:gdLst>
                <a:gd name="T0" fmla="*/ 10 w 149"/>
                <a:gd name="T1" fmla="*/ 190 h 237"/>
                <a:gd name="T2" fmla="*/ 65 w 149"/>
                <a:gd name="T3" fmla="*/ 206 h 237"/>
                <a:gd name="T4" fmla="*/ 109 w 149"/>
                <a:gd name="T5" fmla="*/ 172 h 237"/>
                <a:gd name="T6" fmla="*/ 67 w 149"/>
                <a:gd name="T7" fmla="*/ 131 h 237"/>
                <a:gd name="T8" fmla="*/ 6 w 149"/>
                <a:gd name="T9" fmla="*/ 66 h 237"/>
                <a:gd name="T10" fmla="*/ 85 w 149"/>
                <a:gd name="T11" fmla="*/ 0 h 237"/>
                <a:gd name="T12" fmla="*/ 140 w 149"/>
                <a:gd name="T13" fmla="*/ 14 h 237"/>
                <a:gd name="T14" fmla="*/ 130 w 149"/>
                <a:gd name="T15" fmla="*/ 44 h 237"/>
                <a:gd name="T16" fmla="*/ 84 w 149"/>
                <a:gd name="T17" fmla="*/ 30 h 237"/>
                <a:gd name="T18" fmla="*/ 46 w 149"/>
                <a:gd name="T19" fmla="*/ 61 h 237"/>
                <a:gd name="T20" fmla="*/ 89 w 149"/>
                <a:gd name="T21" fmla="*/ 100 h 237"/>
                <a:gd name="T22" fmla="*/ 149 w 149"/>
                <a:gd name="T23" fmla="*/ 168 h 237"/>
                <a:gd name="T24" fmla="*/ 64 w 149"/>
                <a:gd name="T25" fmla="*/ 237 h 237"/>
                <a:gd name="T26" fmla="*/ 0 w 149"/>
                <a:gd name="T27" fmla="*/ 221 h 237"/>
                <a:gd name="T28" fmla="*/ 10 w 149"/>
                <a:gd name="T29" fmla="*/ 1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9" h="237">
                  <a:moveTo>
                    <a:pt x="10" y="190"/>
                  </a:moveTo>
                  <a:cubicBezTo>
                    <a:pt x="22" y="198"/>
                    <a:pt x="44" y="206"/>
                    <a:pt x="65" y="206"/>
                  </a:cubicBezTo>
                  <a:cubicBezTo>
                    <a:pt x="94" y="206"/>
                    <a:pt x="109" y="192"/>
                    <a:pt x="109" y="172"/>
                  </a:cubicBezTo>
                  <a:cubicBezTo>
                    <a:pt x="109" y="152"/>
                    <a:pt x="97" y="142"/>
                    <a:pt x="67" y="131"/>
                  </a:cubicBezTo>
                  <a:cubicBezTo>
                    <a:pt x="25" y="116"/>
                    <a:pt x="6" y="94"/>
                    <a:pt x="6" y="66"/>
                  </a:cubicBezTo>
                  <a:cubicBezTo>
                    <a:pt x="6" y="30"/>
                    <a:pt x="36" y="0"/>
                    <a:pt x="85" y="0"/>
                  </a:cubicBezTo>
                  <a:cubicBezTo>
                    <a:pt x="108" y="0"/>
                    <a:pt x="128" y="6"/>
                    <a:pt x="140" y="14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21" y="38"/>
                    <a:pt x="105" y="30"/>
                    <a:pt x="84" y="30"/>
                  </a:cubicBezTo>
                  <a:cubicBezTo>
                    <a:pt x="59" y="30"/>
                    <a:pt x="46" y="44"/>
                    <a:pt x="46" y="61"/>
                  </a:cubicBezTo>
                  <a:cubicBezTo>
                    <a:pt x="46" y="80"/>
                    <a:pt x="59" y="88"/>
                    <a:pt x="89" y="100"/>
                  </a:cubicBezTo>
                  <a:cubicBezTo>
                    <a:pt x="128" y="115"/>
                    <a:pt x="149" y="135"/>
                    <a:pt x="149" y="168"/>
                  </a:cubicBezTo>
                  <a:cubicBezTo>
                    <a:pt x="149" y="209"/>
                    <a:pt x="117" y="237"/>
                    <a:pt x="64" y="237"/>
                  </a:cubicBezTo>
                  <a:cubicBezTo>
                    <a:pt x="39" y="237"/>
                    <a:pt x="16" y="231"/>
                    <a:pt x="0" y="221"/>
                  </a:cubicBezTo>
                  <a:lnTo>
                    <a:pt x="10" y="1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35794903-2439-4894-981E-F7796CC20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43325" y="2070100"/>
              <a:ext cx="592138" cy="703262"/>
            </a:xfrm>
            <a:custGeom>
              <a:avLst/>
              <a:gdLst>
                <a:gd name="T0" fmla="*/ 2 w 196"/>
                <a:gd name="T1" fmla="*/ 66 h 232"/>
                <a:gd name="T2" fmla="*/ 0 w 196"/>
                <a:gd name="T3" fmla="*/ 4 h 232"/>
                <a:gd name="T4" fmla="*/ 37 w 196"/>
                <a:gd name="T5" fmla="*/ 4 h 232"/>
                <a:gd name="T6" fmla="*/ 39 w 196"/>
                <a:gd name="T7" fmla="*/ 42 h 232"/>
                <a:gd name="T8" fmla="*/ 40 w 196"/>
                <a:gd name="T9" fmla="*/ 42 h 232"/>
                <a:gd name="T10" fmla="*/ 115 w 196"/>
                <a:gd name="T11" fmla="*/ 0 h 232"/>
                <a:gd name="T12" fmla="*/ 196 w 196"/>
                <a:gd name="T13" fmla="*/ 96 h 232"/>
                <a:gd name="T14" fmla="*/ 196 w 196"/>
                <a:gd name="T15" fmla="*/ 232 h 232"/>
                <a:gd name="T16" fmla="*/ 154 w 196"/>
                <a:gd name="T17" fmla="*/ 232 h 232"/>
                <a:gd name="T18" fmla="*/ 154 w 196"/>
                <a:gd name="T19" fmla="*/ 101 h 232"/>
                <a:gd name="T20" fmla="*/ 102 w 196"/>
                <a:gd name="T21" fmla="*/ 33 h 232"/>
                <a:gd name="T22" fmla="*/ 46 w 196"/>
                <a:gd name="T23" fmla="*/ 76 h 232"/>
                <a:gd name="T24" fmla="*/ 43 w 196"/>
                <a:gd name="T25" fmla="*/ 95 h 232"/>
                <a:gd name="T26" fmla="*/ 43 w 196"/>
                <a:gd name="T27" fmla="*/ 232 h 232"/>
                <a:gd name="T28" fmla="*/ 2 w 196"/>
                <a:gd name="T29" fmla="*/ 232 h 232"/>
                <a:gd name="T30" fmla="*/ 2 w 196"/>
                <a:gd name="T31" fmla="*/ 6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2">
                  <a:moveTo>
                    <a:pt x="2" y="66"/>
                  </a:moveTo>
                  <a:cubicBezTo>
                    <a:pt x="2" y="42"/>
                    <a:pt x="1" y="23"/>
                    <a:pt x="0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51" y="21"/>
                    <a:pt x="78" y="0"/>
                    <a:pt x="115" y="0"/>
                  </a:cubicBezTo>
                  <a:cubicBezTo>
                    <a:pt x="147" y="0"/>
                    <a:pt x="196" y="18"/>
                    <a:pt x="196" y="96"/>
                  </a:cubicBezTo>
                  <a:cubicBezTo>
                    <a:pt x="196" y="232"/>
                    <a:pt x="196" y="232"/>
                    <a:pt x="196" y="232"/>
                  </a:cubicBezTo>
                  <a:cubicBezTo>
                    <a:pt x="154" y="232"/>
                    <a:pt x="154" y="232"/>
                    <a:pt x="154" y="232"/>
                  </a:cubicBezTo>
                  <a:cubicBezTo>
                    <a:pt x="154" y="101"/>
                    <a:pt x="154" y="101"/>
                    <a:pt x="154" y="101"/>
                  </a:cubicBezTo>
                  <a:cubicBezTo>
                    <a:pt x="154" y="64"/>
                    <a:pt x="141" y="33"/>
                    <a:pt x="102" y="33"/>
                  </a:cubicBezTo>
                  <a:cubicBezTo>
                    <a:pt x="75" y="33"/>
                    <a:pt x="54" y="53"/>
                    <a:pt x="46" y="76"/>
                  </a:cubicBezTo>
                  <a:cubicBezTo>
                    <a:pt x="44" y="81"/>
                    <a:pt x="43" y="88"/>
                    <a:pt x="43" y="95"/>
                  </a:cubicBezTo>
                  <a:cubicBezTo>
                    <a:pt x="43" y="232"/>
                    <a:pt x="43" y="232"/>
                    <a:pt x="43" y="232"/>
                  </a:cubicBezTo>
                  <a:cubicBezTo>
                    <a:pt x="2" y="232"/>
                    <a:pt x="2" y="232"/>
                    <a:pt x="2" y="232"/>
                  </a:cubicBezTo>
                  <a:lnTo>
                    <a:pt x="2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DC7776FC-40A0-4D6F-90AD-61B3259C1A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028950" y="2070100"/>
              <a:ext cx="547688" cy="719137"/>
            </a:xfrm>
            <a:custGeom>
              <a:avLst/>
              <a:gdLst>
                <a:gd name="T0" fmla="*/ 178 w 181"/>
                <a:gd name="T1" fmla="*/ 177 h 237"/>
                <a:gd name="T2" fmla="*/ 181 w 181"/>
                <a:gd name="T3" fmla="*/ 232 h 237"/>
                <a:gd name="T4" fmla="*/ 144 w 181"/>
                <a:gd name="T5" fmla="*/ 232 h 237"/>
                <a:gd name="T6" fmla="*/ 141 w 181"/>
                <a:gd name="T7" fmla="*/ 203 h 237"/>
                <a:gd name="T8" fmla="*/ 139 w 181"/>
                <a:gd name="T9" fmla="*/ 203 h 237"/>
                <a:gd name="T10" fmla="*/ 70 w 181"/>
                <a:gd name="T11" fmla="*/ 237 h 237"/>
                <a:gd name="T12" fmla="*/ 0 w 181"/>
                <a:gd name="T13" fmla="*/ 172 h 237"/>
                <a:gd name="T14" fmla="*/ 137 w 181"/>
                <a:gd name="T15" fmla="*/ 87 h 237"/>
                <a:gd name="T16" fmla="*/ 137 w 181"/>
                <a:gd name="T17" fmla="*/ 82 h 237"/>
                <a:gd name="T18" fmla="*/ 85 w 181"/>
                <a:gd name="T19" fmla="*/ 30 h 237"/>
                <a:gd name="T20" fmla="*/ 26 w 181"/>
                <a:gd name="T21" fmla="*/ 47 h 237"/>
                <a:gd name="T22" fmla="*/ 16 w 181"/>
                <a:gd name="T23" fmla="*/ 19 h 237"/>
                <a:gd name="T24" fmla="*/ 91 w 181"/>
                <a:gd name="T25" fmla="*/ 0 h 237"/>
                <a:gd name="T26" fmla="*/ 178 w 181"/>
                <a:gd name="T27" fmla="*/ 92 h 237"/>
                <a:gd name="T28" fmla="*/ 178 w 181"/>
                <a:gd name="T29" fmla="*/ 177 h 237"/>
                <a:gd name="T30" fmla="*/ 138 w 181"/>
                <a:gd name="T31" fmla="*/ 116 h 237"/>
                <a:gd name="T32" fmla="*/ 42 w 181"/>
                <a:gd name="T33" fmla="*/ 167 h 237"/>
                <a:gd name="T34" fmla="*/ 80 w 181"/>
                <a:gd name="T35" fmla="*/ 207 h 237"/>
                <a:gd name="T36" fmla="*/ 136 w 181"/>
                <a:gd name="T37" fmla="*/ 168 h 237"/>
                <a:gd name="T38" fmla="*/ 138 w 181"/>
                <a:gd name="T39" fmla="*/ 155 h 237"/>
                <a:gd name="T40" fmla="*/ 138 w 181"/>
                <a:gd name="T41" fmla="*/ 11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1" h="237">
                  <a:moveTo>
                    <a:pt x="178" y="177"/>
                  </a:moveTo>
                  <a:cubicBezTo>
                    <a:pt x="178" y="197"/>
                    <a:pt x="179" y="216"/>
                    <a:pt x="181" y="232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41" y="203"/>
                    <a:pt x="141" y="203"/>
                    <a:pt x="141" y="203"/>
                  </a:cubicBezTo>
                  <a:cubicBezTo>
                    <a:pt x="139" y="203"/>
                    <a:pt x="139" y="203"/>
                    <a:pt x="139" y="203"/>
                  </a:cubicBezTo>
                  <a:cubicBezTo>
                    <a:pt x="127" y="221"/>
                    <a:pt x="102" y="237"/>
                    <a:pt x="70" y="237"/>
                  </a:cubicBezTo>
                  <a:cubicBezTo>
                    <a:pt x="24" y="237"/>
                    <a:pt x="0" y="205"/>
                    <a:pt x="0" y="172"/>
                  </a:cubicBezTo>
                  <a:cubicBezTo>
                    <a:pt x="0" y="117"/>
                    <a:pt x="49" y="87"/>
                    <a:pt x="137" y="87"/>
                  </a:cubicBezTo>
                  <a:cubicBezTo>
                    <a:pt x="137" y="82"/>
                    <a:pt x="137" y="82"/>
                    <a:pt x="137" y="82"/>
                  </a:cubicBezTo>
                  <a:cubicBezTo>
                    <a:pt x="137" y="64"/>
                    <a:pt x="132" y="30"/>
                    <a:pt x="85" y="30"/>
                  </a:cubicBezTo>
                  <a:cubicBezTo>
                    <a:pt x="64" y="30"/>
                    <a:pt x="42" y="36"/>
                    <a:pt x="26" y="47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35" y="8"/>
                    <a:pt x="63" y="0"/>
                    <a:pt x="91" y="0"/>
                  </a:cubicBezTo>
                  <a:cubicBezTo>
                    <a:pt x="161" y="0"/>
                    <a:pt x="178" y="47"/>
                    <a:pt x="178" y="92"/>
                  </a:cubicBezTo>
                  <a:lnTo>
                    <a:pt x="178" y="177"/>
                  </a:lnTo>
                  <a:close/>
                  <a:moveTo>
                    <a:pt x="138" y="116"/>
                  </a:moveTo>
                  <a:cubicBezTo>
                    <a:pt x="93" y="115"/>
                    <a:pt x="42" y="123"/>
                    <a:pt x="42" y="167"/>
                  </a:cubicBezTo>
                  <a:cubicBezTo>
                    <a:pt x="42" y="194"/>
                    <a:pt x="59" y="207"/>
                    <a:pt x="80" y="207"/>
                  </a:cubicBezTo>
                  <a:cubicBezTo>
                    <a:pt x="110" y="207"/>
                    <a:pt x="130" y="188"/>
                    <a:pt x="136" y="168"/>
                  </a:cubicBezTo>
                  <a:cubicBezTo>
                    <a:pt x="138" y="164"/>
                    <a:pt x="138" y="159"/>
                    <a:pt x="138" y="155"/>
                  </a:cubicBezTo>
                  <a:lnTo>
                    <a:pt x="138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9CB6B29-D910-4CD5-8BE5-DFABC861F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330450" y="1809750"/>
              <a:ext cx="155575" cy="963612"/>
            </a:xfrm>
            <a:custGeom>
              <a:avLst/>
              <a:gdLst>
                <a:gd name="T0" fmla="*/ 51 w 51"/>
                <a:gd name="T1" fmla="*/ 26 h 318"/>
                <a:gd name="T2" fmla="*/ 25 w 51"/>
                <a:gd name="T3" fmla="*/ 52 h 318"/>
                <a:gd name="T4" fmla="*/ 0 w 51"/>
                <a:gd name="T5" fmla="*/ 26 h 318"/>
                <a:gd name="T6" fmla="*/ 26 w 51"/>
                <a:gd name="T7" fmla="*/ 0 h 318"/>
                <a:gd name="T8" fmla="*/ 51 w 51"/>
                <a:gd name="T9" fmla="*/ 26 h 318"/>
                <a:gd name="T10" fmla="*/ 5 w 51"/>
                <a:gd name="T11" fmla="*/ 318 h 318"/>
                <a:gd name="T12" fmla="*/ 5 w 51"/>
                <a:gd name="T13" fmla="*/ 90 h 318"/>
                <a:gd name="T14" fmla="*/ 46 w 51"/>
                <a:gd name="T15" fmla="*/ 90 h 318"/>
                <a:gd name="T16" fmla="*/ 46 w 51"/>
                <a:gd name="T17" fmla="*/ 318 h 318"/>
                <a:gd name="T18" fmla="*/ 5 w 51"/>
                <a:gd name="T1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318">
                  <a:moveTo>
                    <a:pt x="51" y="26"/>
                  </a:moveTo>
                  <a:cubicBezTo>
                    <a:pt x="51" y="40"/>
                    <a:pt x="41" y="52"/>
                    <a:pt x="25" y="52"/>
                  </a:cubicBezTo>
                  <a:cubicBezTo>
                    <a:pt x="10" y="52"/>
                    <a:pt x="0" y="40"/>
                    <a:pt x="0" y="26"/>
                  </a:cubicBezTo>
                  <a:cubicBezTo>
                    <a:pt x="0" y="12"/>
                    <a:pt x="10" y="0"/>
                    <a:pt x="26" y="0"/>
                  </a:cubicBezTo>
                  <a:cubicBezTo>
                    <a:pt x="41" y="0"/>
                    <a:pt x="51" y="12"/>
                    <a:pt x="51" y="26"/>
                  </a:cubicBezTo>
                  <a:close/>
                  <a:moveTo>
                    <a:pt x="5" y="318"/>
                  </a:moveTo>
                  <a:cubicBezTo>
                    <a:pt x="5" y="90"/>
                    <a:pt x="5" y="90"/>
                    <a:pt x="5" y="90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318"/>
                    <a:pt x="46" y="318"/>
                    <a:pt x="46" y="318"/>
                  </a:cubicBezTo>
                  <a:lnTo>
                    <a:pt x="5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BACC8AD1-676F-46E8-8C4B-8FB39A3B9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110413" y="1784350"/>
              <a:ext cx="1317625" cy="1157287"/>
            </a:xfrm>
            <a:custGeom>
              <a:avLst/>
              <a:gdLst>
                <a:gd name="T0" fmla="*/ 327 w 435"/>
                <a:gd name="T1" fmla="*/ 0 h 381"/>
                <a:gd name="T2" fmla="*/ 258 w 435"/>
                <a:gd name="T3" fmla="*/ 28 h 381"/>
                <a:gd name="T4" fmla="*/ 229 w 435"/>
                <a:gd name="T5" fmla="*/ 115 h 381"/>
                <a:gd name="T6" fmla="*/ 230 w 435"/>
                <a:gd name="T7" fmla="*/ 137 h 381"/>
                <a:gd name="T8" fmla="*/ 386 w 435"/>
                <a:gd name="T9" fmla="*/ 137 h 381"/>
                <a:gd name="T10" fmla="*/ 234 w 435"/>
                <a:gd name="T11" fmla="*/ 317 h 381"/>
                <a:gd name="T12" fmla="*/ 218 w 435"/>
                <a:gd name="T13" fmla="*/ 327 h 381"/>
                <a:gd name="T14" fmla="*/ 201 w 435"/>
                <a:gd name="T15" fmla="*/ 317 h 381"/>
                <a:gd name="T16" fmla="*/ 50 w 435"/>
                <a:gd name="T17" fmla="*/ 137 h 381"/>
                <a:gd name="T18" fmla="*/ 205 w 435"/>
                <a:gd name="T19" fmla="*/ 137 h 381"/>
                <a:gd name="T20" fmla="*/ 206 w 435"/>
                <a:gd name="T21" fmla="*/ 115 h 381"/>
                <a:gd name="T22" fmla="*/ 177 w 435"/>
                <a:gd name="T23" fmla="*/ 28 h 381"/>
                <a:gd name="T24" fmla="*/ 108 w 435"/>
                <a:gd name="T25" fmla="*/ 0 h 381"/>
                <a:gd name="T26" fmla="*/ 0 w 435"/>
                <a:gd name="T27" fmla="*/ 114 h 381"/>
                <a:gd name="T28" fmla="*/ 44 w 435"/>
                <a:gd name="T29" fmla="*/ 228 h 381"/>
                <a:gd name="T30" fmla="*/ 176 w 435"/>
                <a:gd name="T31" fmla="*/ 355 h 381"/>
                <a:gd name="T32" fmla="*/ 218 w 435"/>
                <a:gd name="T33" fmla="*/ 381 h 381"/>
                <a:gd name="T34" fmla="*/ 258 w 435"/>
                <a:gd name="T35" fmla="*/ 355 h 381"/>
                <a:gd name="T36" fmla="*/ 259 w 435"/>
                <a:gd name="T37" fmla="*/ 355 h 381"/>
                <a:gd name="T38" fmla="*/ 435 w 435"/>
                <a:gd name="T39" fmla="*/ 114 h 381"/>
                <a:gd name="T40" fmla="*/ 327 w 435"/>
                <a:gd name="T41" fmla="*/ 0 h 381"/>
                <a:gd name="T42" fmla="*/ 108 w 435"/>
                <a:gd name="T43" fmla="*/ 45 h 381"/>
                <a:gd name="T44" fmla="*/ 144 w 435"/>
                <a:gd name="T45" fmla="*/ 60 h 381"/>
                <a:gd name="T46" fmla="*/ 159 w 435"/>
                <a:gd name="T47" fmla="*/ 92 h 381"/>
                <a:gd name="T48" fmla="*/ 49 w 435"/>
                <a:gd name="T49" fmla="*/ 92 h 381"/>
                <a:gd name="T50" fmla="*/ 108 w 435"/>
                <a:gd name="T51" fmla="*/ 45 h 381"/>
                <a:gd name="T52" fmla="*/ 276 w 435"/>
                <a:gd name="T53" fmla="*/ 92 h 381"/>
                <a:gd name="T54" fmla="*/ 290 w 435"/>
                <a:gd name="T55" fmla="*/ 59 h 381"/>
                <a:gd name="T56" fmla="*/ 327 w 435"/>
                <a:gd name="T57" fmla="*/ 45 h 381"/>
                <a:gd name="T58" fmla="*/ 386 w 435"/>
                <a:gd name="T59" fmla="*/ 92 h 381"/>
                <a:gd name="T60" fmla="*/ 276 w 435"/>
                <a:gd name="T61" fmla="*/ 92 h 381"/>
                <a:gd name="T62" fmla="*/ 162 w 435"/>
                <a:gd name="T63" fmla="*/ 183 h 381"/>
                <a:gd name="T64" fmla="*/ 216 w 435"/>
                <a:gd name="T65" fmla="*/ 276 h 381"/>
                <a:gd name="T66" fmla="*/ 218 w 435"/>
                <a:gd name="T67" fmla="*/ 277 h 381"/>
                <a:gd name="T68" fmla="*/ 274 w 435"/>
                <a:gd name="T69" fmla="*/ 183 h 381"/>
                <a:gd name="T70" fmla="*/ 218 w 435"/>
                <a:gd name="T71" fmla="*/ 180 h 381"/>
                <a:gd name="T72" fmla="*/ 217 w 435"/>
                <a:gd name="T73" fmla="*/ 180 h 381"/>
                <a:gd name="T74" fmla="*/ 162 w 435"/>
                <a:gd name="T75" fmla="*/ 183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5" h="381">
                  <a:moveTo>
                    <a:pt x="327" y="0"/>
                  </a:moveTo>
                  <a:cubicBezTo>
                    <a:pt x="299" y="0"/>
                    <a:pt x="275" y="10"/>
                    <a:pt x="258" y="28"/>
                  </a:cubicBezTo>
                  <a:cubicBezTo>
                    <a:pt x="238" y="49"/>
                    <a:pt x="227" y="80"/>
                    <a:pt x="229" y="115"/>
                  </a:cubicBezTo>
                  <a:cubicBezTo>
                    <a:pt x="230" y="137"/>
                    <a:pt x="230" y="137"/>
                    <a:pt x="230" y="137"/>
                  </a:cubicBezTo>
                  <a:cubicBezTo>
                    <a:pt x="386" y="137"/>
                    <a:pt x="386" y="137"/>
                    <a:pt x="386" y="137"/>
                  </a:cubicBezTo>
                  <a:cubicBezTo>
                    <a:pt x="369" y="204"/>
                    <a:pt x="288" y="281"/>
                    <a:pt x="234" y="317"/>
                  </a:cubicBezTo>
                  <a:cubicBezTo>
                    <a:pt x="218" y="327"/>
                    <a:pt x="218" y="327"/>
                    <a:pt x="218" y="327"/>
                  </a:cubicBezTo>
                  <a:cubicBezTo>
                    <a:pt x="201" y="317"/>
                    <a:pt x="201" y="317"/>
                    <a:pt x="201" y="317"/>
                  </a:cubicBezTo>
                  <a:cubicBezTo>
                    <a:pt x="107" y="254"/>
                    <a:pt x="62" y="182"/>
                    <a:pt x="50" y="137"/>
                  </a:cubicBezTo>
                  <a:cubicBezTo>
                    <a:pt x="205" y="137"/>
                    <a:pt x="205" y="137"/>
                    <a:pt x="205" y="137"/>
                  </a:cubicBezTo>
                  <a:cubicBezTo>
                    <a:pt x="206" y="115"/>
                    <a:pt x="206" y="115"/>
                    <a:pt x="206" y="115"/>
                  </a:cubicBezTo>
                  <a:cubicBezTo>
                    <a:pt x="208" y="80"/>
                    <a:pt x="197" y="49"/>
                    <a:pt x="177" y="28"/>
                  </a:cubicBezTo>
                  <a:cubicBezTo>
                    <a:pt x="159" y="10"/>
                    <a:pt x="135" y="0"/>
                    <a:pt x="108" y="0"/>
                  </a:cubicBezTo>
                  <a:cubicBezTo>
                    <a:pt x="47" y="0"/>
                    <a:pt x="0" y="49"/>
                    <a:pt x="0" y="114"/>
                  </a:cubicBezTo>
                  <a:cubicBezTo>
                    <a:pt x="0" y="146"/>
                    <a:pt x="16" y="187"/>
                    <a:pt x="44" y="228"/>
                  </a:cubicBezTo>
                  <a:cubicBezTo>
                    <a:pt x="76" y="274"/>
                    <a:pt x="121" y="318"/>
                    <a:pt x="176" y="355"/>
                  </a:cubicBezTo>
                  <a:cubicBezTo>
                    <a:pt x="218" y="381"/>
                    <a:pt x="218" y="381"/>
                    <a:pt x="218" y="381"/>
                  </a:cubicBezTo>
                  <a:cubicBezTo>
                    <a:pt x="258" y="355"/>
                    <a:pt x="258" y="355"/>
                    <a:pt x="258" y="355"/>
                  </a:cubicBezTo>
                  <a:cubicBezTo>
                    <a:pt x="259" y="355"/>
                    <a:pt x="259" y="355"/>
                    <a:pt x="259" y="355"/>
                  </a:cubicBezTo>
                  <a:cubicBezTo>
                    <a:pt x="380" y="274"/>
                    <a:pt x="435" y="173"/>
                    <a:pt x="435" y="114"/>
                  </a:cubicBezTo>
                  <a:cubicBezTo>
                    <a:pt x="435" y="49"/>
                    <a:pt x="389" y="0"/>
                    <a:pt x="327" y="0"/>
                  </a:cubicBezTo>
                  <a:moveTo>
                    <a:pt x="108" y="45"/>
                  </a:moveTo>
                  <a:cubicBezTo>
                    <a:pt x="123" y="45"/>
                    <a:pt x="135" y="50"/>
                    <a:pt x="144" y="60"/>
                  </a:cubicBezTo>
                  <a:cubicBezTo>
                    <a:pt x="152" y="68"/>
                    <a:pt x="157" y="79"/>
                    <a:pt x="159" y="92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56" y="64"/>
                    <a:pt x="79" y="45"/>
                    <a:pt x="108" y="45"/>
                  </a:cubicBezTo>
                  <a:moveTo>
                    <a:pt x="276" y="92"/>
                  </a:moveTo>
                  <a:cubicBezTo>
                    <a:pt x="278" y="78"/>
                    <a:pt x="283" y="67"/>
                    <a:pt x="290" y="59"/>
                  </a:cubicBezTo>
                  <a:cubicBezTo>
                    <a:pt x="299" y="50"/>
                    <a:pt x="312" y="45"/>
                    <a:pt x="327" y="45"/>
                  </a:cubicBezTo>
                  <a:cubicBezTo>
                    <a:pt x="356" y="45"/>
                    <a:pt x="379" y="64"/>
                    <a:pt x="386" y="92"/>
                  </a:cubicBezTo>
                  <a:lnTo>
                    <a:pt x="276" y="92"/>
                  </a:lnTo>
                  <a:close/>
                  <a:moveTo>
                    <a:pt x="162" y="183"/>
                  </a:moveTo>
                  <a:cubicBezTo>
                    <a:pt x="151" y="200"/>
                    <a:pt x="158" y="242"/>
                    <a:pt x="216" y="276"/>
                  </a:cubicBezTo>
                  <a:cubicBezTo>
                    <a:pt x="218" y="277"/>
                    <a:pt x="218" y="277"/>
                    <a:pt x="218" y="277"/>
                  </a:cubicBezTo>
                  <a:cubicBezTo>
                    <a:pt x="276" y="243"/>
                    <a:pt x="284" y="200"/>
                    <a:pt x="274" y="183"/>
                  </a:cubicBezTo>
                  <a:cubicBezTo>
                    <a:pt x="260" y="162"/>
                    <a:pt x="228" y="164"/>
                    <a:pt x="218" y="180"/>
                  </a:cubicBezTo>
                  <a:cubicBezTo>
                    <a:pt x="217" y="180"/>
                    <a:pt x="217" y="180"/>
                    <a:pt x="217" y="180"/>
                  </a:cubicBezTo>
                  <a:cubicBezTo>
                    <a:pt x="207" y="164"/>
                    <a:pt x="175" y="162"/>
                    <a:pt x="162" y="18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70F824EC-FF75-4EFB-A0A5-6F5B9E538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-7016750" y="3168650"/>
              <a:ext cx="166688" cy="263525"/>
            </a:xfrm>
            <a:custGeom>
              <a:avLst/>
              <a:gdLst>
                <a:gd name="T0" fmla="*/ 50 w 55"/>
                <a:gd name="T1" fmla="*/ 14 h 87"/>
                <a:gd name="T2" fmla="*/ 49 w 55"/>
                <a:gd name="T3" fmla="*/ 16 h 87"/>
                <a:gd name="T4" fmla="*/ 48 w 55"/>
                <a:gd name="T5" fmla="*/ 16 h 87"/>
                <a:gd name="T6" fmla="*/ 45 w 55"/>
                <a:gd name="T7" fmla="*/ 15 h 87"/>
                <a:gd name="T8" fmla="*/ 42 w 55"/>
                <a:gd name="T9" fmla="*/ 13 h 87"/>
                <a:gd name="T10" fmla="*/ 37 w 55"/>
                <a:gd name="T11" fmla="*/ 11 h 87"/>
                <a:gd name="T12" fmla="*/ 30 w 55"/>
                <a:gd name="T13" fmla="*/ 10 h 87"/>
                <a:gd name="T14" fmla="*/ 23 w 55"/>
                <a:gd name="T15" fmla="*/ 11 h 87"/>
                <a:gd name="T16" fmla="*/ 18 w 55"/>
                <a:gd name="T17" fmla="*/ 13 h 87"/>
                <a:gd name="T18" fmla="*/ 15 w 55"/>
                <a:gd name="T19" fmla="*/ 18 h 87"/>
                <a:gd name="T20" fmla="*/ 14 w 55"/>
                <a:gd name="T21" fmla="*/ 23 h 87"/>
                <a:gd name="T22" fmla="*/ 16 w 55"/>
                <a:gd name="T23" fmla="*/ 29 h 87"/>
                <a:gd name="T24" fmla="*/ 21 w 55"/>
                <a:gd name="T25" fmla="*/ 33 h 87"/>
                <a:gd name="T26" fmla="*/ 27 w 55"/>
                <a:gd name="T27" fmla="*/ 36 h 87"/>
                <a:gd name="T28" fmla="*/ 35 w 55"/>
                <a:gd name="T29" fmla="*/ 38 h 87"/>
                <a:gd name="T30" fmla="*/ 42 w 55"/>
                <a:gd name="T31" fmla="*/ 41 h 87"/>
                <a:gd name="T32" fmla="*/ 49 w 55"/>
                <a:gd name="T33" fmla="*/ 45 h 87"/>
                <a:gd name="T34" fmla="*/ 53 w 55"/>
                <a:gd name="T35" fmla="*/ 51 h 87"/>
                <a:gd name="T36" fmla="*/ 55 w 55"/>
                <a:gd name="T37" fmla="*/ 60 h 87"/>
                <a:gd name="T38" fmla="*/ 53 w 55"/>
                <a:gd name="T39" fmla="*/ 71 h 87"/>
                <a:gd name="T40" fmla="*/ 48 w 55"/>
                <a:gd name="T41" fmla="*/ 79 h 87"/>
                <a:gd name="T42" fmla="*/ 39 w 55"/>
                <a:gd name="T43" fmla="*/ 85 h 87"/>
                <a:gd name="T44" fmla="*/ 27 w 55"/>
                <a:gd name="T45" fmla="*/ 87 h 87"/>
                <a:gd name="T46" fmla="*/ 12 w 55"/>
                <a:gd name="T47" fmla="*/ 84 h 87"/>
                <a:gd name="T48" fmla="*/ 0 w 55"/>
                <a:gd name="T49" fmla="*/ 76 h 87"/>
                <a:gd name="T50" fmla="*/ 3 w 55"/>
                <a:gd name="T51" fmla="*/ 70 h 87"/>
                <a:gd name="T52" fmla="*/ 4 w 55"/>
                <a:gd name="T53" fmla="*/ 69 h 87"/>
                <a:gd name="T54" fmla="*/ 6 w 55"/>
                <a:gd name="T55" fmla="*/ 69 h 87"/>
                <a:gd name="T56" fmla="*/ 8 w 55"/>
                <a:gd name="T57" fmla="*/ 69 h 87"/>
                <a:gd name="T58" fmla="*/ 10 w 55"/>
                <a:gd name="T59" fmla="*/ 71 h 87"/>
                <a:gd name="T60" fmla="*/ 13 w 55"/>
                <a:gd name="T61" fmla="*/ 73 h 87"/>
                <a:gd name="T62" fmla="*/ 16 w 55"/>
                <a:gd name="T63" fmla="*/ 75 h 87"/>
                <a:gd name="T64" fmla="*/ 21 w 55"/>
                <a:gd name="T65" fmla="*/ 77 h 87"/>
                <a:gd name="T66" fmla="*/ 27 w 55"/>
                <a:gd name="T67" fmla="*/ 77 h 87"/>
                <a:gd name="T68" fmla="*/ 34 w 55"/>
                <a:gd name="T69" fmla="*/ 76 h 87"/>
                <a:gd name="T70" fmla="*/ 40 w 55"/>
                <a:gd name="T71" fmla="*/ 73 h 87"/>
                <a:gd name="T72" fmla="*/ 43 w 55"/>
                <a:gd name="T73" fmla="*/ 68 h 87"/>
                <a:gd name="T74" fmla="*/ 44 w 55"/>
                <a:gd name="T75" fmla="*/ 62 h 87"/>
                <a:gd name="T76" fmla="*/ 43 w 55"/>
                <a:gd name="T77" fmla="*/ 56 h 87"/>
                <a:gd name="T78" fmla="*/ 38 w 55"/>
                <a:gd name="T79" fmla="*/ 51 h 87"/>
                <a:gd name="T80" fmla="*/ 31 w 55"/>
                <a:gd name="T81" fmla="*/ 49 h 87"/>
                <a:gd name="T82" fmla="*/ 24 w 55"/>
                <a:gd name="T83" fmla="*/ 46 h 87"/>
                <a:gd name="T84" fmla="*/ 16 w 55"/>
                <a:gd name="T85" fmla="*/ 43 h 87"/>
                <a:gd name="T86" fmla="*/ 10 w 55"/>
                <a:gd name="T87" fmla="*/ 39 h 87"/>
                <a:gd name="T88" fmla="*/ 5 w 55"/>
                <a:gd name="T89" fmla="*/ 33 h 87"/>
                <a:gd name="T90" fmla="*/ 4 w 55"/>
                <a:gd name="T91" fmla="*/ 23 h 87"/>
                <a:gd name="T92" fmla="*/ 5 w 55"/>
                <a:gd name="T93" fmla="*/ 15 h 87"/>
                <a:gd name="T94" fmla="*/ 10 w 55"/>
                <a:gd name="T95" fmla="*/ 7 h 87"/>
                <a:gd name="T96" fmla="*/ 19 w 55"/>
                <a:gd name="T97" fmla="*/ 2 h 87"/>
                <a:gd name="T98" fmla="*/ 30 w 55"/>
                <a:gd name="T99" fmla="*/ 0 h 87"/>
                <a:gd name="T100" fmla="*/ 43 w 55"/>
                <a:gd name="T101" fmla="*/ 2 h 87"/>
                <a:gd name="T102" fmla="*/ 53 w 55"/>
                <a:gd name="T103" fmla="*/ 9 h 87"/>
                <a:gd name="T104" fmla="*/ 50 w 55"/>
                <a:gd name="T105" fmla="*/ 1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5" h="87">
                  <a:moveTo>
                    <a:pt x="50" y="14"/>
                  </a:moveTo>
                  <a:cubicBezTo>
                    <a:pt x="50" y="15"/>
                    <a:pt x="50" y="15"/>
                    <a:pt x="49" y="16"/>
                  </a:cubicBezTo>
                  <a:cubicBezTo>
                    <a:pt x="49" y="16"/>
                    <a:pt x="48" y="16"/>
                    <a:pt x="48" y="16"/>
                  </a:cubicBezTo>
                  <a:cubicBezTo>
                    <a:pt x="47" y="16"/>
                    <a:pt x="46" y="16"/>
                    <a:pt x="45" y="15"/>
                  </a:cubicBezTo>
                  <a:cubicBezTo>
                    <a:pt x="44" y="14"/>
                    <a:pt x="43" y="14"/>
                    <a:pt x="42" y="13"/>
                  </a:cubicBezTo>
                  <a:cubicBezTo>
                    <a:pt x="41" y="12"/>
                    <a:pt x="39" y="11"/>
                    <a:pt x="37" y="11"/>
                  </a:cubicBezTo>
                  <a:cubicBezTo>
                    <a:pt x="35" y="10"/>
                    <a:pt x="33" y="10"/>
                    <a:pt x="30" y="10"/>
                  </a:cubicBezTo>
                  <a:cubicBezTo>
                    <a:pt x="28" y="10"/>
                    <a:pt x="25" y="10"/>
                    <a:pt x="23" y="11"/>
                  </a:cubicBezTo>
                  <a:cubicBezTo>
                    <a:pt x="21" y="11"/>
                    <a:pt x="20" y="12"/>
                    <a:pt x="18" y="13"/>
                  </a:cubicBezTo>
                  <a:cubicBezTo>
                    <a:pt x="17" y="15"/>
                    <a:pt x="16" y="16"/>
                    <a:pt x="15" y="18"/>
                  </a:cubicBezTo>
                  <a:cubicBezTo>
                    <a:pt x="15" y="19"/>
                    <a:pt x="14" y="21"/>
                    <a:pt x="14" y="23"/>
                  </a:cubicBezTo>
                  <a:cubicBezTo>
                    <a:pt x="14" y="25"/>
                    <a:pt x="15" y="27"/>
                    <a:pt x="16" y="29"/>
                  </a:cubicBezTo>
                  <a:cubicBezTo>
                    <a:pt x="17" y="30"/>
                    <a:pt x="19" y="32"/>
                    <a:pt x="21" y="33"/>
                  </a:cubicBezTo>
                  <a:cubicBezTo>
                    <a:pt x="23" y="34"/>
                    <a:pt x="25" y="35"/>
                    <a:pt x="27" y="36"/>
                  </a:cubicBezTo>
                  <a:cubicBezTo>
                    <a:pt x="30" y="36"/>
                    <a:pt x="32" y="37"/>
                    <a:pt x="35" y="38"/>
                  </a:cubicBezTo>
                  <a:cubicBezTo>
                    <a:pt x="37" y="39"/>
                    <a:pt x="40" y="40"/>
                    <a:pt x="42" y="41"/>
                  </a:cubicBezTo>
                  <a:cubicBezTo>
                    <a:pt x="45" y="42"/>
                    <a:pt x="47" y="44"/>
                    <a:pt x="49" y="45"/>
                  </a:cubicBezTo>
                  <a:cubicBezTo>
                    <a:pt x="51" y="47"/>
                    <a:pt x="52" y="49"/>
                    <a:pt x="53" y="51"/>
                  </a:cubicBezTo>
                  <a:cubicBezTo>
                    <a:pt x="55" y="54"/>
                    <a:pt x="55" y="57"/>
                    <a:pt x="55" y="60"/>
                  </a:cubicBezTo>
                  <a:cubicBezTo>
                    <a:pt x="55" y="64"/>
                    <a:pt x="54" y="67"/>
                    <a:pt x="53" y="71"/>
                  </a:cubicBezTo>
                  <a:cubicBezTo>
                    <a:pt x="52" y="74"/>
                    <a:pt x="50" y="77"/>
                    <a:pt x="48" y="79"/>
                  </a:cubicBezTo>
                  <a:cubicBezTo>
                    <a:pt x="45" y="82"/>
                    <a:pt x="42" y="84"/>
                    <a:pt x="39" y="85"/>
                  </a:cubicBezTo>
                  <a:cubicBezTo>
                    <a:pt x="35" y="86"/>
                    <a:pt x="31" y="87"/>
                    <a:pt x="27" y="87"/>
                  </a:cubicBezTo>
                  <a:cubicBezTo>
                    <a:pt x="21" y="87"/>
                    <a:pt x="16" y="86"/>
                    <a:pt x="12" y="84"/>
                  </a:cubicBezTo>
                  <a:cubicBezTo>
                    <a:pt x="7" y="82"/>
                    <a:pt x="3" y="79"/>
                    <a:pt x="0" y="76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70"/>
                    <a:pt x="4" y="70"/>
                    <a:pt x="4" y="69"/>
                  </a:cubicBezTo>
                  <a:cubicBezTo>
                    <a:pt x="5" y="69"/>
                    <a:pt x="5" y="69"/>
                    <a:pt x="6" y="69"/>
                  </a:cubicBezTo>
                  <a:cubicBezTo>
                    <a:pt x="7" y="69"/>
                    <a:pt x="7" y="69"/>
                    <a:pt x="8" y="69"/>
                  </a:cubicBezTo>
                  <a:cubicBezTo>
                    <a:pt x="8" y="70"/>
                    <a:pt x="9" y="70"/>
                    <a:pt x="10" y="71"/>
                  </a:cubicBezTo>
                  <a:cubicBezTo>
                    <a:pt x="11" y="72"/>
                    <a:pt x="12" y="72"/>
                    <a:pt x="13" y="73"/>
                  </a:cubicBezTo>
                  <a:cubicBezTo>
                    <a:pt x="14" y="74"/>
                    <a:pt x="15" y="75"/>
                    <a:pt x="16" y="75"/>
                  </a:cubicBezTo>
                  <a:cubicBezTo>
                    <a:pt x="18" y="76"/>
                    <a:pt x="19" y="76"/>
                    <a:pt x="21" y="77"/>
                  </a:cubicBezTo>
                  <a:cubicBezTo>
                    <a:pt x="23" y="77"/>
                    <a:pt x="25" y="77"/>
                    <a:pt x="27" y="77"/>
                  </a:cubicBezTo>
                  <a:cubicBezTo>
                    <a:pt x="30" y="77"/>
                    <a:pt x="32" y="77"/>
                    <a:pt x="34" y="76"/>
                  </a:cubicBezTo>
                  <a:cubicBezTo>
                    <a:pt x="36" y="76"/>
                    <a:pt x="38" y="74"/>
                    <a:pt x="40" y="73"/>
                  </a:cubicBezTo>
                  <a:cubicBezTo>
                    <a:pt x="41" y="72"/>
                    <a:pt x="42" y="70"/>
                    <a:pt x="43" y="68"/>
                  </a:cubicBezTo>
                  <a:cubicBezTo>
                    <a:pt x="44" y="66"/>
                    <a:pt x="44" y="64"/>
                    <a:pt x="44" y="62"/>
                  </a:cubicBezTo>
                  <a:cubicBezTo>
                    <a:pt x="44" y="59"/>
                    <a:pt x="44" y="57"/>
                    <a:pt x="43" y="56"/>
                  </a:cubicBezTo>
                  <a:cubicBezTo>
                    <a:pt x="41" y="54"/>
                    <a:pt x="40" y="53"/>
                    <a:pt x="38" y="51"/>
                  </a:cubicBezTo>
                  <a:cubicBezTo>
                    <a:pt x="36" y="50"/>
                    <a:pt x="34" y="49"/>
                    <a:pt x="31" y="49"/>
                  </a:cubicBezTo>
                  <a:cubicBezTo>
                    <a:pt x="29" y="48"/>
                    <a:pt x="26" y="47"/>
                    <a:pt x="24" y="46"/>
                  </a:cubicBezTo>
                  <a:cubicBezTo>
                    <a:pt x="21" y="45"/>
                    <a:pt x="19" y="44"/>
                    <a:pt x="16" y="43"/>
                  </a:cubicBezTo>
                  <a:cubicBezTo>
                    <a:pt x="14" y="42"/>
                    <a:pt x="12" y="41"/>
                    <a:pt x="10" y="39"/>
                  </a:cubicBezTo>
                  <a:cubicBezTo>
                    <a:pt x="8" y="38"/>
                    <a:pt x="7" y="35"/>
                    <a:pt x="5" y="33"/>
                  </a:cubicBezTo>
                  <a:cubicBezTo>
                    <a:pt x="4" y="30"/>
                    <a:pt x="4" y="27"/>
                    <a:pt x="4" y="23"/>
                  </a:cubicBezTo>
                  <a:cubicBezTo>
                    <a:pt x="4" y="20"/>
                    <a:pt x="4" y="18"/>
                    <a:pt x="5" y="15"/>
                  </a:cubicBezTo>
                  <a:cubicBezTo>
                    <a:pt x="7" y="12"/>
                    <a:pt x="8" y="9"/>
                    <a:pt x="10" y="7"/>
                  </a:cubicBezTo>
                  <a:cubicBezTo>
                    <a:pt x="13" y="5"/>
                    <a:pt x="15" y="3"/>
                    <a:pt x="19" y="2"/>
                  </a:cubicBezTo>
                  <a:cubicBezTo>
                    <a:pt x="22" y="1"/>
                    <a:pt x="26" y="0"/>
                    <a:pt x="30" y="0"/>
                  </a:cubicBezTo>
                  <a:cubicBezTo>
                    <a:pt x="35" y="0"/>
                    <a:pt x="39" y="1"/>
                    <a:pt x="43" y="2"/>
                  </a:cubicBezTo>
                  <a:cubicBezTo>
                    <a:pt x="47" y="4"/>
                    <a:pt x="50" y="6"/>
                    <a:pt x="53" y="9"/>
                  </a:cubicBezTo>
                  <a:lnTo>
                    <a:pt x="5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D150B28C-DC77-4561-9A4B-66822D1B1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723063" y="3171825"/>
              <a:ext cx="160338" cy="257175"/>
            </a:xfrm>
            <a:custGeom>
              <a:avLst/>
              <a:gdLst>
                <a:gd name="T0" fmla="*/ 101 w 101"/>
                <a:gd name="T1" fmla="*/ 145 h 162"/>
                <a:gd name="T2" fmla="*/ 101 w 101"/>
                <a:gd name="T3" fmla="*/ 162 h 162"/>
                <a:gd name="T4" fmla="*/ 0 w 101"/>
                <a:gd name="T5" fmla="*/ 162 h 162"/>
                <a:gd name="T6" fmla="*/ 0 w 101"/>
                <a:gd name="T7" fmla="*/ 0 h 162"/>
                <a:gd name="T8" fmla="*/ 101 w 101"/>
                <a:gd name="T9" fmla="*/ 0 h 162"/>
                <a:gd name="T10" fmla="*/ 101 w 101"/>
                <a:gd name="T11" fmla="*/ 17 h 162"/>
                <a:gd name="T12" fmla="*/ 23 w 101"/>
                <a:gd name="T13" fmla="*/ 17 h 162"/>
                <a:gd name="T14" fmla="*/ 23 w 101"/>
                <a:gd name="T15" fmla="*/ 72 h 162"/>
                <a:gd name="T16" fmla="*/ 86 w 101"/>
                <a:gd name="T17" fmla="*/ 72 h 162"/>
                <a:gd name="T18" fmla="*/ 86 w 101"/>
                <a:gd name="T19" fmla="*/ 90 h 162"/>
                <a:gd name="T20" fmla="*/ 23 w 101"/>
                <a:gd name="T21" fmla="*/ 90 h 162"/>
                <a:gd name="T22" fmla="*/ 23 w 101"/>
                <a:gd name="T23" fmla="*/ 145 h 162"/>
                <a:gd name="T24" fmla="*/ 101 w 101"/>
                <a:gd name="T25" fmla="*/ 14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162">
                  <a:moveTo>
                    <a:pt x="101" y="145"/>
                  </a:moveTo>
                  <a:lnTo>
                    <a:pt x="101" y="162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101" y="0"/>
                  </a:lnTo>
                  <a:lnTo>
                    <a:pt x="101" y="17"/>
                  </a:lnTo>
                  <a:lnTo>
                    <a:pt x="23" y="17"/>
                  </a:lnTo>
                  <a:lnTo>
                    <a:pt x="23" y="72"/>
                  </a:lnTo>
                  <a:lnTo>
                    <a:pt x="86" y="72"/>
                  </a:lnTo>
                  <a:lnTo>
                    <a:pt x="86" y="90"/>
                  </a:lnTo>
                  <a:lnTo>
                    <a:pt x="23" y="90"/>
                  </a:lnTo>
                  <a:lnTo>
                    <a:pt x="23" y="145"/>
                  </a:lnTo>
                  <a:lnTo>
                    <a:pt x="101" y="1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C17CCAC5-EB13-4994-A674-241F48708B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435725" y="3171825"/>
              <a:ext cx="190500" cy="257175"/>
            </a:xfrm>
            <a:custGeom>
              <a:avLst/>
              <a:gdLst>
                <a:gd name="T0" fmla="*/ 63 w 63"/>
                <a:gd name="T1" fmla="*/ 85 h 85"/>
                <a:gd name="T2" fmla="*/ 52 w 63"/>
                <a:gd name="T3" fmla="*/ 85 h 85"/>
                <a:gd name="T4" fmla="*/ 48 w 63"/>
                <a:gd name="T5" fmla="*/ 83 h 85"/>
                <a:gd name="T6" fmla="*/ 26 w 63"/>
                <a:gd name="T7" fmla="*/ 52 h 85"/>
                <a:gd name="T8" fmla="*/ 24 w 63"/>
                <a:gd name="T9" fmla="*/ 50 h 85"/>
                <a:gd name="T10" fmla="*/ 20 w 63"/>
                <a:gd name="T11" fmla="*/ 50 h 85"/>
                <a:gd name="T12" fmla="*/ 11 w 63"/>
                <a:gd name="T13" fmla="*/ 50 h 85"/>
                <a:gd name="T14" fmla="*/ 11 w 63"/>
                <a:gd name="T15" fmla="*/ 85 h 85"/>
                <a:gd name="T16" fmla="*/ 0 w 63"/>
                <a:gd name="T17" fmla="*/ 85 h 85"/>
                <a:gd name="T18" fmla="*/ 0 w 63"/>
                <a:gd name="T19" fmla="*/ 0 h 85"/>
                <a:gd name="T20" fmla="*/ 24 w 63"/>
                <a:gd name="T21" fmla="*/ 0 h 85"/>
                <a:gd name="T22" fmla="*/ 38 w 63"/>
                <a:gd name="T23" fmla="*/ 2 h 85"/>
                <a:gd name="T24" fmla="*/ 47 w 63"/>
                <a:gd name="T25" fmla="*/ 6 h 85"/>
                <a:gd name="T26" fmla="*/ 53 w 63"/>
                <a:gd name="T27" fmla="*/ 14 h 85"/>
                <a:gd name="T28" fmla="*/ 55 w 63"/>
                <a:gd name="T29" fmla="*/ 24 h 85"/>
                <a:gd name="T30" fmla="*/ 54 w 63"/>
                <a:gd name="T31" fmla="*/ 32 h 85"/>
                <a:gd name="T32" fmla="*/ 49 w 63"/>
                <a:gd name="T33" fmla="*/ 39 h 85"/>
                <a:gd name="T34" fmla="*/ 43 w 63"/>
                <a:gd name="T35" fmla="*/ 44 h 85"/>
                <a:gd name="T36" fmla="*/ 34 w 63"/>
                <a:gd name="T37" fmla="*/ 48 h 85"/>
                <a:gd name="T38" fmla="*/ 38 w 63"/>
                <a:gd name="T39" fmla="*/ 51 h 85"/>
                <a:gd name="T40" fmla="*/ 63 w 63"/>
                <a:gd name="T41" fmla="*/ 85 h 85"/>
                <a:gd name="T42" fmla="*/ 23 w 63"/>
                <a:gd name="T43" fmla="*/ 41 h 85"/>
                <a:gd name="T44" fmla="*/ 32 w 63"/>
                <a:gd name="T45" fmla="*/ 40 h 85"/>
                <a:gd name="T46" fmla="*/ 39 w 63"/>
                <a:gd name="T47" fmla="*/ 37 h 85"/>
                <a:gd name="T48" fmla="*/ 42 w 63"/>
                <a:gd name="T49" fmla="*/ 31 h 85"/>
                <a:gd name="T50" fmla="*/ 44 w 63"/>
                <a:gd name="T51" fmla="*/ 24 h 85"/>
                <a:gd name="T52" fmla="*/ 39 w 63"/>
                <a:gd name="T53" fmla="*/ 13 h 85"/>
                <a:gd name="T54" fmla="*/ 24 w 63"/>
                <a:gd name="T55" fmla="*/ 9 h 85"/>
                <a:gd name="T56" fmla="*/ 11 w 63"/>
                <a:gd name="T57" fmla="*/ 9 h 85"/>
                <a:gd name="T58" fmla="*/ 11 w 63"/>
                <a:gd name="T59" fmla="*/ 41 h 85"/>
                <a:gd name="T60" fmla="*/ 23 w 63"/>
                <a:gd name="T61" fmla="*/ 4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3" h="85">
                  <a:moveTo>
                    <a:pt x="63" y="85"/>
                  </a:moveTo>
                  <a:cubicBezTo>
                    <a:pt x="52" y="85"/>
                    <a:pt x="52" y="85"/>
                    <a:pt x="52" y="85"/>
                  </a:cubicBezTo>
                  <a:cubicBezTo>
                    <a:pt x="50" y="85"/>
                    <a:pt x="49" y="84"/>
                    <a:pt x="48" y="83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5" y="51"/>
                    <a:pt x="24" y="51"/>
                    <a:pt x="24" y="50"/>
                  </a:cubicBezTo>
                  <a:cubicBezTo>
                    <a:pt x="23" y="50"/>
                    <a:pt x="22" y="50"/>
                    <a:pt x="20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9" y="0"/>
                    <a:pt x="34" y="1"/>
                    <a:pt x="38" y="2"/>
                  </a:cubicBezTo>
                  <a:cubicBezTo>
                    <a:pt x="42" y="3"/>
                    <a:pt x="45" y="4"/>
                    <a:pt x="47" y="6"/>
                  </a:cubicBezTo>
                  <a:cubicBezTo>
                    <a:pt x="50" y="8"/>
                    <a:pt x="52" y="11"/>
                    <a:pt x="53" y="14"/>
                  </a:cubicBezTo>
                  <a:cubicBezTo>
                    <a:pt x="54" y="17"/>
                    <a:pt x="55" y="20"/>
                    <a:pt x="55" y="24"/>
                  </a:cubicBezTo>
                  <a:cubicBezTo>
                    <a:pt x="55" y="27"/>
                    <a:pt x="54" y="29"/>
                    <a:pt x="54" y="32"/>
                  </a:cubicBezTo>
                  <a:cubicBezTo>
                    <a:pt x="53" y="35"/>
                    <a:pt x="51" y="37"/>
                    <a:pt x="49" y="39"/>
                  </a:cubicBezTo>
                  <a:cubicBezTo>
                    <a:pt x="48" y="41"/>
                    <a:pt x="45" y="43"/>
                    <a:pt x="43" y="44"/>
                  </a:cubicBezTo>
                  <a:cubicBezTo>
                    <a:pt x="40" y="46"/>
                    <a:pt x="37" y="47"/>
                    <a:pt x="34" y="48"/>
                  </a:cubicBezTo>
                  <a:cubicBezTo>
                    <a:pt x="35" y="48"/>
                    <a:pt x="37" y="50"/>
                    <a:pt x="38" y="51"/>
                  </a:cubicBezTo>
                  <a:lnTo>
                    <a:pt x="63" y="85"/>
                  </a:lnTo>
                  <a:close/>
                  <a:moveTo>
                    <a:pt x="23" y="41"/>
                  </a:moveTo>
                  <a:cubicBezTo>
                    <a:pt x="27" y="41"/>
                    <a:pt x="30" y="41"/>
                    <a:pt x="32" y="40"/>
                  </a:cubicBezTo>
                  <a:cubicBezTo>
                    <a:pt x="35" y="39"/>
                    <a:pt x="37" y="38"/>
                    <a:pt x="39" y="37"/>
                  </a:cubicBezTo>
                  <a:cubicBezTo>
                    <a:pt x="40" y="35"/>
                    <a:pt x="42" y="33"/>
                    <a:pt x="42" y="31"/>
                  </a:cubicBezTo>
                  <a:cubicBezTo>
                    <a:pt x="43" y="29"/>
                    <a:pt x="44" y="27"/>
                    <a:pt x="44" y="24"/>
                  </a:cubicBezTo>
                  <a:cubicBezTo>
                    <a:pt x="44" y="19"/>
                    <a:pt x="42" y="16"/>
                    <a:pt x="39" y="13"/>
                  </a:cubicBezTo>
                  <a:cubicBezTo>
                    <a:pt x="35" y="10"/>
                    <a:pt x="30" y="9"/>
                    <a:pt x="24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41"/>
                    <a:pt x="11" y="41"/>
                    <a:pt x="11" y="41"/>
                  </a:cubicBezTo>
                  <a:lnTo>
                    <a:pt x="23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64AD59FB-6D9B-48EB-AC15-B12A091D4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72200" y="3171825"/>
              <a:ext cx="242888" cy="257175"/>
            </a:xfrm>
            <a:custGeom>
              <a:avLst/>
              <a:gdLst>
                <a:gd name="T0" fmla="*/ 80 w 80"/>
                <a:gd name="T1" fmla="*/ 0 h 85"/>
                <a:gd name="T2" fmla="*/ 45 w 80"/>
                <a:gd name="T3" fmla="*/ 85 h 85"/>
                <a:gd name="T4" fmla="*/ 35 w 80"/>
                <a:gd name="T5" fmla="*/ 85 h 85"/>
                <a:gd name="T6" fmla="*/ 0 w 80"/>
                <a:gd name="T7" fmla="*/ 0 h 85"/>
                <a:gd name="T8" fmla="*/ 10 w 80"/>
                <a:gd name="T9" fmla="*/ 0 h 85"/>
                <a:gd name="T10" fmla="*/ 12 w 80"/>
                <a:gd name="T11" fmla="*/ 1 h 85"/>
                <a:gd name="T12" fmla="*/ 14 w 80"/>
                <a:gd name="T13" fmla="*/ 3 h 85"/>
                <a:gd name="T14" fmla="*/ 38 w 80"/>
                <a:gd name="T15" fmla="*/ 63 h 85"/>
                <a:gd name="T16" fmla="*/ 39 w 80"/>
                <a:gd name="T17" fmla="*/ 67 h 85"/>
                <a:gd name="T18" fmla="*/ 40 w 80"/>
                <a:gd name="T19" fmla="*/ 72 h 85"/>
                <a:gd name="T20" fmla="*/ 42 w 80"/>
                <a:gd name="T21" fmla="*/ 67 h 85"/>
                <a:gd name="T22" fmla="*/ 43 w 80"/>
                <a:gd name="T23" fmla="*/ 63 h 85"/>
                <a:gd name="T24" fmla="*/ 67 w 80"/>
                <a:gd name="T25" fmla="*/ 3 h 85"/>
                <a:gd name="T26" fmla="*/ 68 w 80"/>
                <a:gd name="T27" fmla="*/ 1 h 85"/>
                <a:gd name="T28" fmla="*/ 71 w 80"/>
                <a:gd name="T29" fmla="*/ 0 h 85"/>
                <a:gd name="T30" fmla="*/ 80 w 80"/>
                <a:gd name="T3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0" h="85">
                  <a:moveTo>
                    <a:pt x="80" y="0"/>
                  </a:moveTo>
                  <a:cubicBezTo>
                    <a:pt x="45" y="85"/>
                    <a:pt x="45" y="85"/>
                    <a:pt x="45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2" y="1"/>
                  </a:cubicBezTo>
                  <a:cubicBezTo>
                    <a:pt x="13" y="1"/>
                    <a:pt x="13" y="2"/>
                    <a:pt x="14" y="3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4"/>
                    <a:pt x="39" y="66"/>
                    <a:pt x="39" y="67"/>
                  </a:cubicBezTo>
                  <a:cubicBezTo>
                    <a:pt x="40" y="69"/>
                    <a:pt x="40" y="70"/>
                    <a:pt x="40" y="72"/>
                  </a:cubicBezTo>
                  <a:cubicBezTo>
                    <a:pt x="41" y="70"/>
                    <a:pt x="41" y="69"/>
                    <a:pt x="42" y="67"/>
                  </a:cubicBezTo>
                  <a:cubicBezTo>
                    <a:pt x="42" y="66"/>
                    <a:pt x="43" y="64"/>
                    <a:pt x="43" y="63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2"/>
                    <a:pt x="68" y="1"/>
                    <a:pt x="68" y="1"/>
                  </a:cubicBezTo>
                  <a:cubicBezTo>
                    <a:pt x="69" y="0"/>
                    <a:pt x="70" y="0"/>
                    <a:pt x="71" y="0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16">
              <a:extLst>
                <a:ext uri="{FF2B5EF4-FFF2-40B4-BE49-F238E27FC236}">
                  <a16:creationId xmlns:a16="http://schemas.microsoft.com/office/drawing/2014/main" id="{BACBBEDF-295C-49C2-85AA-31A1EA3D1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818188" y="3171825"/>
              <a:ext cx="36513" cy="2571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9DDDBD29-5957-4448-B62D-E4E528334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54675" y="3168650"/>
              <a:ext cx="219075" cy="263525"/>
            </a:xfrm>
            <a:custGeom>
              <a:avLst/>
              <a:gdLst>
                <a:gd name="T0" fmla="*/ 65 w 72"/>
                <a:gd name="T1" fmla="*/ 68 h 87"/>
                <a:gd name="T2" fmla="*/ 67 w 72"/>
                <a:gd name="T3" fmla="*/ 69 h 87"/>
                <a:gd name="T4" fmla="*/ 72 w 72"/>
                <a:gd name="T5" fmla="*/ 74 h 87"/>
                <a:gd name="T6" fmla="*/ 59 w 72"/>
                <a:gd name="T7" fmla="*/ 84 h 87"/>
                <a:gd name="T8" fmla="*/ 41 w 72"/>
                <a:gd name="T9" fmla="*/ 87 h 87"/>
                <a:gd name="T10" fmla="*/ 24 w 72"/>
                <a:gd name="T11" fmla="*/ 84 h 87"/>
                <a:gd name="T12" fmla="*/ 12 w 72"/>
                <a:gd name="T13" fmla="*/ 75 h 87"/>
                <a:gd name="T14" fmla="*/ 3 w 72"/>
                <a:gd name="T15" fmla="*/ 61 h 87"/>
                <a:gd name="T16" fmla="*/ 0 w 72"/>
                <a:gd name="T17" fmla="*/ 44 h 87"/>
                <a:gd name="T18" fmla="*/ 3 w 72"/>
                <a:gd name="T19" fmla="*/ 26 h 87"/>
                <a:gd name="T20" fmla="*/ 12 w 72"/>
                <a:gd name="T21" fmla="*/ 12 h 87"/>
                <a:gd name="T22" fmla="*/ 25 w 72"/>
                <a:gd name="T23" fmla="*/ 3 h 87"/>
                <a:gd name="T24" fmla="*/ 42 w 72"/>
                <a:gd name="T25" fmla="*/ 0 h 87"/>
                <a:gd name="T26" fmla="*/ 58 w 72"/>
                <a:gd name="T27" fmla="*/ 3 h 87"/>
                <a:gd name="T28" fmla="*/ 70 w 72"/>
                <a:gd name="T29" fmla="*/ 11 h 87"/>
                <a:gd name="T30" fmla="*/ 66 w 72"/>
                <a:gd name="T31" fmla="*/ 16 h 87"/>
                <a:gd name="T32" fmla="*/ 66 w 72"/>
                <a:gd name="T33" fmla="*/ 17 h 87"/>
                <a:gd name="T34" fmla="*/ 64 w 72"/>
                <a:gd name="T35" fmla="*/ 18 h 87"/>
                <a:gd name="T36" fmla="*/ 61 w 72"/>
                <a:gd name="T37" fmla="*/ 16 h 87"/>
                <a:gd name="T38" fmla="*/ 57 w 72"/>
                <a:gd name="T39" fmla="*/ 14 h 87"/>
                <a:gd name="T40" fmla="*/ 51 w 72"/>
                <a:gd name="T41" fmla="*/ 11 h 87"/>
                <a:gd name="T42" fmla="*/ 42 w 72"/>
                <a:gd name="T43" fmla="*/ 10 h 87"/>
                <a:gd name="T44" fmla="*/ 30 w 72"/>
                <a:gd name="T45" fmla="*/ 12 h 87"/>
                <a:gd name="T46" fmla="*/ 21 w 72"/>
                <a:gd name="T47" fmla="*/ 19 h 87"/>
                <a:gd name="T48" fmla="*/ 14 w 72"/>
                <a:gd name="T49" fmla="*/ 29 h 87"/>
                <a:gd name="T50" fmla="*/ 12 w 72"/>
                <a:gd name="T51" fmla="*/ 44 h 87"/>
                <a:gd name="T52" fmla="*/ 14 w 72"/>
                <a:gd name="T53" fmla="*/ 58 h 87"/>
                <a:gd name="T54" fmla="*/ 21 w 72"/>
                <a:gd name="T55" fmla="*/ 68 h 87"/>
                <a:gd name="T56" fmla="*/ 30 w 72"/>
                <a:gd name="T57" fmla="*/ 75 h 87"/>
                <a:gd name="T58" fmla="*/ 42 w 72"/>
                <a:gd name="T59" fmla="*/ 77 h 87"/>
                <a:gd name="T60" fmla="*/ 48 w 72"/>
                <a:gd name="T61" fmla="*/ 77 h 87"/>
                <a:gd name="T62" fmla="*/ 54 w 72"/>
                <a:gd name="T63" fmla="*/ 75 h 87"/>
                <a:gd name="T64" fmla="*/ 59 w 72"/>
                <a:gd name="T65" fmla="*/ 73 h 87"/>
                <a:gd name="T66" fmla="*/ 63 w 72"/>
                <a:gd name="T67" fmla="*/ 69 h 87"/>
                <a:gd name="T68" fmla="*/ 65 w 72"/>
                <a:gd name="T69" fmla="*/ 6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" h="87">
                  <a:moveTo>
                    <a:pt x="65" y="68"/>
                  </a:moveTo>
                  <a:cubicBezTo>
                    <a:pt x="66" y="68"/>
                    <a:pt x="67" y="69"/>
                    <a:pt x="67" y="69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68" y="78"/>
                    <a:pt x="64" y="81"/>
                    <a:pt x="59" y="84"/>
                  </a:cubicBezTo>
                  <a:cubicBezTo>
                    <a:pt x="54" y="86"/>
                    <a:pt x="48" y="87"/>
                    <a:pt x="41" y="87"/>
                  </a:cubicBezTo>
                  <a:cubicBezTo>
                    <a:pt x="35" y="87"/>
                    <a:pt x="29" y="86"/>
                    <a:pt x="24" y="84"/>
                  </a:cubicBezTo>
                  <a:cubicBezTo>
                    <a:pt x="19" y="82"/>
                    <a:pt x="15" y="79"/>
                    <a:pt x="12" y="75"/>
                  </a:cubicBezTo>
                  <a:cubicBezTo>
                    <a:pt x="8" y="71"/>
                    <a:pt x="5" y="67"/>
                    <a:pt x="3" y="61"/>
                  </a:cubicBezTo>
                  <a:cubicBezTo>
                    <a:pt x="1" y="56"/>
                    <a:pt x="0" y="50"/>
                    <a:pt x="0" y="44"/>
                  </a:cubicBezTo>
                  <a:cubicBezTo>
                    <a:pt x="0" y="37"/>
                    <a:pt x="1" y="31"/>
                    <a:pt x="3" y="26"/>
                  </a:cubicBezTo>
                  <a:cubicBezTo>
                    <a:pt x="5" y="21"/>
                    <a:pt x="8" y="16"/>
                    <a:pt x="12" y="12"/>
                  </a:cubicBezTo>
                  <a:cubicBezTo>
                    <a:pt x="16" y="8"/>
                    <a:pt x="20" y="5"/>
                    <a:pt x="25" y="3"/>
                  </a:cubicBezTo>
                  <a:cubicBezTo>
                    <a:pt x="30" y="1"/>
                    <a:pt x="36" y="0"/>
                    <a:pt x="42" y="0"/>
                  </a:cubicBezTo>
                  <a:cubicBezTo>
                    <a:pt x="48" y="0"/>
                    <a:pt x="53" y="1"/>
                    <a:pt x="58" y="3"/>
                  </a:cubicBezTo>
                  <a:cubicBezTo>
                    <a:pt x="63" y="5"/>
                    <a:pt x="67" y="8"/>
                    <a:pt x="70" y="11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7"/>
                    <a:pt x="65" y="18"/>
                    <a:pt x="64" y="18"/>
                  </a:cubicBezTo>
                  <a:cubicBezTo>
                    <a:pt x="63" y="18"/>
                    <a:pt x="62" y="17"/>
                    <a:pt x="61" y="16"/>
                  </a:cubicBezTo>
                  <a:cubicBezTo>
                    <a:pt x="60" y="16"/>
                    <a:pt x="59" y="15"/>
                    <a:pt x="57" y="14"/>
                  </a:cubicBezTo>
                  <a:cubicBezTo>
                    <a:pt x="56" y="13"/>
                    <a:pt x="54" y="12"/>
                    <a:pt x="51" y="11"/>
                  </a:cubicBezTo>
                  <a:cubicBezTo>
                    <a:pt x="49" y="10"/>
                    <a:pt x="46" y="10"/>
                    <a:pt x="42" y="10"/>
                  </a:cubicBezTo>
                  <a:cubicBezTo>
                    <a:pt x="38" y="10"/>
                    <a:pt x="34" y="11"/>
                    <a:pt x="30" y="12"/>
                  </a:cubicBezTo>
                  <a:cubicBezTo>
                    <a:pt x="26" y="14"/>
                    <a:pt x="23" y="16"/>
                    <a:pt x="21" y="19"/>
                  </a:cubicBezTo>
                  <a:cubicBezTo>
                    <a:pt x="18" y="22"/>
                    <a:pt x="16" y="25"/>
                    <a:pt x="14" y="29"/>
                  </a:cubicBezTo>
                  <a:cubicBezTo>
                    <a:pt x="13" y="34"/>
                    <a:pt x="12" y="38"/>
                    <a:pt x="12" y="44"/>
                  </a:cubicBezTo>
                  <a:cubicBezTo>
                    <a:pt x="12" y="49"/>
                    <a:pt x="13" y="54"/>
                    <a:pt x="14" y="58"/>
                  </a:cubicBezTo>
                  <a:cubicBezTo>
                    <a:pt x="16" y="62"/>
                    <a:pt x="18" y="65"/>
                    <a:pt x="21" y="68"/>
                  </a:cubicBezTo>
                  <a:cubicBezTo>
                    <a:pt x="23" y="71"/>
                    <a:pt x="26" y="73"/>
                    <a:pt x="30" y="75"/>
                  </a:cubicBezTo>
                  <a:cubicBezTo>
                    <a:pt x="34" y="76"/>
                    <a:pt x="37" y="77"/>
                    <a:pt x="42" y="77"/>
                  </a:cubicBezTo>
                  <a:cubicBezTo>
                    <a:pt x="44" y="77"/>
                    <a:pt x="46" y="77"/>
                    <a:pt x="48" y="77"/>
                  </a:cubicBezTo>
                  <a:cubicBezTo>
                    <a:pt x="50" y="76"/>
                    <a:pt x="52" y="76"/>
                    <a:pt x="54" y="75"/>
                  </a:cubicBezTo>
                  <a:cubicBezTo>
                    <a:pt x="56" y="75"/>
                    <a:pt x="57" y="74"/>
                    <a:pt x="59" y="73"/>
                  </a:cubicBezTo>
                  <a:cubicBezTo>
                    <a:pt x="60" y="72"/>
                    <a:pt x="62" y="71"/>
                    <a:pt x="63" y="69"/>
                  </a:cubicBezTo>
                  <a:cubicBezTo>
                    <a:pt x="64" y="69"/>
                    <a:pt x="65" y="68"/>
                    <a:pt x="65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4EF31BF3-C9C8-4C74-929C-B7C6BA356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18125" y="3171825"/>
              <a:ext cx="157163" cy="257175"/>
            </a:xfrm>
            <a:custGeom>
              <a:avLst/>
              <a:gdLst>
                <a:gd name="T0" fmla="*/ 99 w 99"/>
                <a:gd name="T1" fmla="*/ 145 h 162"/>
                <a:gd name="T2" fmla="*/ 99 w 99"/>
                <a:gd name="T3" fmla="*/ 162 h 162"/>
                <a:gd name="T4" fmla="*/ 0 w 99"/>
                <a:gd name="T5" fmla="*/ 162 h 162"/>
                <a:gd name="T6" fmla="*/ 0 w 99"/>
                <a:gd name="T7" fmla="*/ 0 h 162"/>
                <a:gd name="T8" fmla="*/ 99 w 99"/>
                <a:gd name="T9" fmla="*/ 0 h 162"/>
                <a:gd name="T10" fmla="*/ 99 w 99"/>
                <a:gd name="T11" fmla="*/ 17 h 162"/>
                <a:gd name="T12" fmla="*/ 21 w 99"/>
                <a:gd name="T13" fmla="*/ 17 h 162"/>
                <a:gd name="T14" fmla="*/ 21 w 99"/>
                <a:gd name="T15" fmla="*/ 72 h 162"/>
                <a:gd name="T16" fmla="*/ 84 w 99"/>
                <a:gd name="T17" fmla="*/ 72 h 162"/>
                <a:gd name="T18" fmla="*/ 84 w 99"/>
                <a:gd name="T19" fmla="*/ 90 h 162"/>
                <a:gd name="T20" fmla="*/ 21 w 99"/>
                <a:gd name="T21" fmla="*/ 90 h 162"/>
                <a:gd name="T22" fmla="*/ 21 w 99"/>
                <a:gd name="T23" fmla="*/ 145 h 162"/>
                <a:gd name="T24" fmla="*/ 99 w 99"/>
                <a:gd name="T25" fmla="*/ 14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62">
                  <a:moveTo>
                    <a:pt x="99" y="145"/>
                  </a:moveTo>
                  <a:lnTo>
                    <a:pt x="99" y="162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99" y="0"/>
                  </a:lnTo>
                  <a:lnTo>
                    <a:pt x="99" y="17"/>
                  </a:lnTo>
                  <a:lnTo>
                    <a:pt x="21" y="17"/>
                  </a:lnTo>
                  <a:lnTo>
                    <a:pt x="21" y="72"/>
                  </a:lnTo>
                  <a:lnTo>
                    <a:pt x="84" y="72"/>
                  </a:lnTo>
                  <a:lnTo>
                    <a:pt x="84" y="90"/>
                  </a:lnTo>
                  <a:lnTo>
                    <a:pt x="21" y="90"/>
                  </a:lnTo>
                  <a:lnTo>
                    <a:pt x="21" y="145"/>
                  </a:lnTo>
                  <a:lnTo>
                    <a:pt x="99" y="1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A654E32F-FEFF-4F1F-A7F8-7C6936DAA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54600" y="3168650"/>
              <a:ext cx="169863" cy="263525"/>
            </a:xfrm>
            <a:custGeom>
              <a:avLst/>
              <a:gdLst>
                <a:gd name="T0" fmla="*/ 51 w 56"/>
                <a:gd name="T1" fmla="*/ 14 h 87"/>
                <a:gd name="T2" fmla="*/ 50 w 56"/>
                <a:gd name="T3" fmla="*/ 16 h 87"/>
                <a:gd name="T4" fmla="*/ 48 w 56"/>
                <a:gd name="T5" fmla="*/ 16 h 87"/>
                <a:gd name="T6" fmla="*/ 46 w 56"/>
                <a:gd name="T7" fmla="*/ 15 h 87"/>
                <a:gd name="T8" fmla="*/ 42 w 56"/>
                <a:gd name="T9" fmla="*/ 13 h 87"/>
                <a:gd name="T10" fmla="*/ 37 w 56"/>
                <a:gd name="T11" fmla="*/ 11 h 87"/>
                <a:gd name="T12" fmla="*/ 31 w 56"/>
                <a:gd name="T13" fmla="*/ 10 h 87"/>
                <a:gd name="T14" fmla="*/ 24 w 56"/>
                <a:gd name="T15" fmla="*/ 11 h 87"/>
                <a:gd name="T16" fmla="*/ 19 w 56"/>
                <a:gd name="T17" fmla="*/ 13 h 87"/>
                <a:gd name="T18" fmla="*/ 16 w 56"/>
                <a:gd name="T19" fmla="*/ 18 h 87"/>
                <a:gd name="T20" fmla="*/ 15 w 56"/>
                <a:gd name="T21" fmla="*/ 23 h 87"/>
                <a:gd name="T22" fmla="*/ 17 w 56"/>
                <a:gd name="T23" fmla="*/ 29 h 87"/>
                <a:gd name="T24" fmla="*/ 21 w 56"/>
                <a:gd name="T25" fmla="*/ 33 h 87"/>
                <a:gd name="T26" fmla="*/ 28 w 56"/>
                <a:gd name="T27" fmla="*/ 36 h 87"/>
                <a:gd name="T28" fmla="*/ 35 w 56"/>
                <a:gd name="T29" fmla="*/ 38 h 87"/>
                <a:gd name="T30" fmla="*/ 43 w 56"/>
                <a:gd name="T31" fmla="*/ 41 h 87"/>
                <a:gd name="T32" fmla="*/ 49 w 56"/>
                <a:gd name="T33" fmla="*/ 45 h 87"/>
                <a:gd name="T34" fmla="*/ 54 w 56"/>
                <a:gd name="T35" fmla="*/ 51 h 87"/>
                <a:gd name="T36" fmla="*/ 56 w 56"/>
                <a:gd name="T37" fmla="*/ 60 h 87"/>
                <a:gd name="T38" fmla="*/ 54 w 56"/>
                <a:gd name="T39" fmla="*/ 71 h 87"/>
                <a:gd name="T40" fmla="*/ 48 w 56"/>
                <a:gd name="T41" fmla="*/ 79 h 87"/>
                <a:gd name="T42" fmla="*/ 39 w 56"/>
                <a:gd name="T43" fmla="*/ 85 h 87"/>
                <a:gd name="T44" fmla="*/ 27 w 56"/>
                <a:gd name="T45" fmla="*/ 87 h 87"/>
                <a:gd name="T46" fmla="*/ 12 w 56"/>
                <a:gd name="T47" fmla="*/ 84 h 87"/>
                <a:gd name="T48" fmla="*/ 0 w 56"/>
                <a:gd name="T49" fmla="*/ 76 h 87"/>
                <a:gd name="T50" fmla="*/ 4 w 56"/>
                <a:gd name="T51" fmla="*/ 70 h 87"/>
                <a:gd name="T52" fmla="*/ 5 w 56"/>
                <a:gd name="T53" fmla="*/ 69 h 87"/>
                <a:gd name="T54" fmla="*/ 6 w 56"/>
                <a:gd name="T55" fmla="*/ 69 h 87"/>
                <a:gd name="T56" fmla="*/ 8 w 56"/>
                <a:gd name="T57" fmla="*/ 69 h 87"/>
                <a:gd name="T58" fmla="*/ 10 w 56"/>
                <a:gd name="T59" fmla="*/ 71 h 87"/>
                <a:gd name="T60" fmla="*/ 13 w 56"/>
                <a:gd name="T61" fmla="*/ 73 h 87"/>
                <a:gd name="T62" fmla="*/ 17 w 56"/>
                <a:gd name="T63" fmla="*/ 75 h 87"/>
                <a:gd name="T64" fmla="*/ 22 w 56"/>
                <a:gd name="T65" fmla="*/ 77 h 87"/>
                <a:gd name="T66" fmla="*/ 27 w 56"/>
                <a:gd name="T67" fmla="*/ 77 h 87"/>
                <a:gd name="T68" fmla="*/ 35 w 56"/>
                <a:gd name="T69" fmla="*/ 76 h 87"/>
                <a:gd name="T70" fmla="*/ 40 w 56"/>
                <a:gd name="T71" fmla="*/ 73 h 87"/>
                <a:gd name="T72" fmla="*/ 44 w 56"/>
                <a:gd name="T73" fmla="*/ 68 h 87"/>
                <a:gd name="T74" fmla="*/ 45 w 56"/>
                <a:gd name="T75" fmla="*/ 62 h 87"/>
                <a:gd name="T76" fmla="*/ 43 w 56"/>
                <a:gd name="T77" fmla="*/ 56 h 87"/>
                <a:gd name="T78" fmla="*/ 38 w 56"/>
                <a:gd name="T79" fmla="*/ 51 h 87"/>
                <a:gd name="T80" fmla="*/ 32 w 56"/>
                <a:gd name="T81" fmla="*/ 49 h 87"/>
                <a:gd name="T82" fmla="*/ 24 w 56"/>
                <a:gd name="T83" fmla="*/ 46 h 87"/>
                <a:gd name="T84" fmla="*/ 17 w 56"/>
                <a:gd name="T85" fmla="*/ 43 h 87"/>
                <a:gd name="T86" fmla="*/ 10 w 56"/>
                <a:gd name="T87" fmla="*/ 39 h 87"/>
                <a:gd name="T88" fmla="*/ 6 w 56"/>
                <a:gd name="T89" fmla="*/ 33 h 87"/>
                <a:gd name="T90" fmla="*/ 4 w 56"/>
                <a:gd name="T91" fmla="*/ 23 h 87"/>
                <a:gd name="T92" fmla="*/ 6 w 56"/>
                <a:gd name="T93" fmla="*/ 15 h 87"/>
                <a:gd name="T94" fmla="*/ 11 w 56"/>
                <a:gd name="T95" fmla="*/ 7 h 87"/>
                <a:gd name="T96" fmla="*/ 19 w 56"/>
                <a:gd name="T97" fmla="*/ 2 h 87"/>
                <a:gd name="T98" fmla="*/ 30 w 56"/>
                <a:gd name="T99" fmla="*/ 0 h 87"/>
                <a:gd name="T100" fmla="*/ 43 w 56"/>
                <a:gd name="T101" fmla="*/ 2 h 87"/>
                <a:gd name="T102" fmla="*/ 54 w 56"/>
                <a:gd name="T103" fmla="*/ 9 h 87"/>
                <a:gd name="T104" fmla="*/ 51 w 56"/>
                <a:gd name="T105" fmla="*/ 1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" h="87">
                  <a:moveTo>
                    <a:pt x="51" y="14"/>
                  </a:moveTo>
                  <a:cubicBezTo>
                    <a:pt x="51" y="15"/>
                    <a:pt x="50" y="15"/>
                    <a:pt x="50" y="16"/>
                  </a:cubicBezTo>
                  <a:cubicBezTo>
                    <a:pt x="49" y="16"/>
                    <a:pt x="49" y="16"/>
                    <a:pt x="48" y="16"/>
                  </a:cubicBezTo>
                  <a:cubicBezTo>
                    <a:pt x="48" y="16"/>
                    <a:pt x="47" y="16"/>
                    <a:pt x="46" y="15"/>
                  </a:cubicBezTo>
                  <a:cubicBezTo>
                    <a:pt x="45" y="14"/>
                    <a:pt x="44" y="14"/>
                    <a:pt x="42" y="13"/>
                  </a:cubicBezTo>
                  <a:cubicBezTo>
                    <a:pt x="41" y="12"/>
                    <a:pt x="39" y="11"/>
                    <a:pt x="37" y="11"/>
                  </a:cubicBezTo>
                  <a:cubicBezTo>
                    <a:pt x="36" y="10"/>
                    <a:pt x="33" y="10"/>
                    <a:pt x="31" y="10"/>
                  </a:cubicBezTo>
                  <a:cubicBezTo>
                    <a:pt x="28" y="10"/>
                    <a:pt x="26" y="10"/>
                    <a:pt x="24" y="11"/>
                  </a:cubicBezTo>
                  <a:cubicBezTo>
                    <a:pt x="22" y="11"/>
                    <a:pt x="20" y="12"/>
                    <a:pt x="19" y="13"/>
                  </a:cubicBezTo>
                  <a:cubicBezTo>
                    <a:pt x="17" y="15"/>
                    <a:pt x="16" y="16"/>
                    <a:pt x="16" y="18"/>
                  </a:cubicBezTo>
                  <a:cubicBezTo>
                    <a:pt x="15" y="19"/>
                    <a:pt x="15" y="21"/>
                    <a:pt x="15" y="23"/>
                  </a:cubicBezTo>
                  <a:cubicBezTo>
                    <a:pt x="15" y="25"/>
                    <a:pt x="15" y="27"/>
                    <a:pt x="17" y="29"/>
                  </a:cubicBezTo>
                  <a:cubicBezTo>
                    <a:pt x="18" y="30"/>
                    <a:pt x="19" y="32"/>
                    <a:pt x="21" y="33"/>
                  </a:cubicBezTo>
                  <a:cubicBezTo>
                    <a:pt x="23" y="34"/>
                    <a:pt x="25" y="35"/>
                    <a:pt x="28" y="36"/>
                  </a:cubicBezTo>
                  <a:cubicBezTo>
                    <a:pt x="30" y="36"/>
                    <a:pt x="33" y="37"/>
                    <a:pt x="35" y="38"/>
                  </a:cubicBezTo>
                  <a:cubicBezTo>
                    <a:pt x="38" y="39"/>
                    <a:pt x="40" y="40"/>
                    <a:pt x="43" y="41"/>
                  </a:cubicBezTo>
                  <a:cubicBezTo>
                    <a:pt x="45" y="42"/>
                    <a:pt x="47" y="44"/>
                    <a:pt x="49" y="45"/>
                  </a:cubicBezTo>
                  <a:cubicBezTo>
                    <a:pt x="51" y="47"/>
                    <a:pt x="53" y="49"/>
                    <a:pt x="54" y="51"/>
                  </a:cubicBezTo>
                  <a:cubicBezTo>
                    <a:pt x="55" y="54"/>
                    <a:pt x="56" y="57"/>
                    <a:pt x="56" y="60"/>
                  </a:cubicBezTo>
                  <a:cubicBezTo>
                    <a:pt x="56" y="64"/>
                    <a:pt x="55" y="67"/>
                    <a:pt x="54" y="71"/>
                  </a:cubicBezTo>
                  <a:cubicBezTo>
                    <a:pt x="52" y="74"/>
                    <a:pt x="51" y="77"/>
                    <a:pt x="48" y="79"/>
                  </a:cubicBezTo>
                  <a:cubicBezTo>
                    <a:pt x="46" y="82"/>
                    <a:pt x="43" y="84"/>
                    <a:pt x="39" y="85"/>
                  </a:cubicBezTo>
                  <a:cubicBezTo>
                    <a:pt x="36" y="86"/>
                    <a:pt x="32" y="87"/>
                    <a:pt x="27" y="87"/>
                  </a:cubicBezTo>
                  <a:cubicBezTo>
                    <a:pt x="22" y="87"/>
                    <a:pt x="17" y="86"/>
                    <a:pt x="12" y="84"/>
                  </a:cubicBezTo>
                  <a:cubicBezTo>
                    <a:pt x="7" y="82"/>
                    <a:pt x="4" y="79"/>
                    <a:pt x="0" y="76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5" y="69"/>
                  </a:cubicBezTo>
                  <a:cubicBezTo>
                    <a:pt x="5" y="69"/>
                    <a:pt x="6" y="69"/>
                    <a:pt x="6" y="69"/>
                  </a:cubicBezTo>
                  <a:cubicBezTo>
                    <a:pt x="7" y="69"/>
                    <a:pt x="8" y="69"/>
                    <a:pt x="8" y="69"/>
                  </a:cubicBezTo>
                  <a:cubicBezTo>
                    <a:pt x="9" y="70"/>
                    <a:pt x="10" y="70"/>
                    <a:pt x="10" y="71"/>
                  </a:cubicBezTo>
                  <a:cubicBezTo>
                    <a:pt x="11" y="72"/>
                    <a:pt x="12" y="72"/>
                    <a:pt x="13" y="73"/>
                  </a:cubicBezTo>
                  <a:cubicBezTo>
                    <a:pt x="14" y="74"/>
                    <a:pt x="16" y="75"/>
                    <a:pt x="17" y="75"/>
                  </a:cubicBezTo>
                  <a:cubicBezTo>
                    <a:pt x="18" y="76"/>
                    <a:pt x="20" y="76"/>
                    <a:pt x="22" y="77"/>
                  </a:cubicBezTo>
                  <a:cubicBezTo>
                    <a:pt x="23" y="77"/>
                    <a:pt x="25" y="77"/>
                    <a:pt x="27" y="77"/>
                  </a:cubicBezTo>
                  <a:cubicBezTo>
                    <a:pt x="30" y="77"/>
                    <a:pt x="33" y="77"/>
                    <a:pt x="35" y="76"/>
                  </a:cubicBezTo>
                  <a:cubicBezTo>
                    <a:pt x="37" y="76"/>
                    <a:pt x="39" y="74"/>
                    <a:pt x="40" y="73"/>
                  </a:cubicBezTo>
                  <a:cubicBezTo>
                    <a:pt x="42" y="72"/>
                    <a:pt x="43" y="70"/>
                    <a:pt x="44" y="68"/>
                  </a:cubicBezTo>
                  <a:cubicBezTo>
                    <a:pt x="44" y="66"/>
                    <a:pt x="45" y="64"/>
                    <a:pt x="45" y="62"/>
                  </a:cubicBezTo>
                  <a:cubicBezTo>
                    <a:pt x="45" y="59"/>
                    <a:pt x="44" y="57"/>
                    <a:pt x="43" y="56"/>
                  </a:cubicBezTo>
                  <a:cubicBezTo>
                    <a:pt x="42" y="54"/>
                    <a:pt x="40" y="53"/>
                    <a:pt x="38" y="51"/>
                  </a:cubicBezTo>
                  <a:cubicBezTo>
                    <a:pt x="37" y="50"/>
                    <a:pt x="34" y="49"/>
                    <a:pt x="32" y="49"/>
                  </a:cubicBezTo>
                  <a:cubicBezTo>
                    <a:pt x="29" y="48"/>
                    <a:pt x="27" y="47"/>
                    <a:pt x="24" y="46"/>
                  </a:cubicBezTo>
                  <a:cubicBezTo>
                    <a:pt x="22" y="45"/>
                    <a:pt x="19" y="44"/>
                    <a:pt x="17" y="43"/>
                  </a:cubicBezTo>
                  <a:cubicBezTo>
                    <a:pt x="14" y="42"/>
                    <a:pt x="12" y="41"/>
                    <a:pt x="10" y="39"/>
                  </a:cubicBezTo>
                  <a:cubicBezTo>
                    <a:pt x="9" y="38"/>
                    <a:pt x="7" y="35"/>
                    <a:pt x="6" y="33"/>
                  </a:cubicBezTo>
                  <a:cubicBezTo>
                    <a:pt x="5" y="30"/>
                    <a:pt x="4" y="27"/>
                    <a:pt x="4" y="23"/>
                  </a:cubicBezTo>
                  <a:cubicBezTo>
                    <a:pt x="4" y="20"/>
                    <a:pt x="5" y="18"/>
                    <a:pt x="6" y="15"/>
                  </a:cubicBezTo>
                  <a:cubicBezTo>
                    <a:pt x="7" y="12"/>
                    <a:pt x="9" y="9"/>
                    <a:pt x="11" y="7"/>
                  </a:cubicBezTo>
                  <a:cubicBezTo>
                    <a:pt x="13" y="5"/>
                    <a:pt x="16" y="3"/>
                    <a:pt x="19" y="2"/>
                  </a:cubicBezTo>
                  <a:cubicBezTo>
                    <a:pt x="22" y="1"/>
                    <a:pt x="26" y="0"/>
                    <a:pt x="30" y="0"/>
                  </a:cubicBezTo>
                  <a:cubicBezTo>
                    <a:pt x="35" y="0"/>
                    <a:pt x="39" y="1"/>
                    <a:pt x="43" y="2"/>
                  </a:cubicBezTo>
                  <a:cubicBezTo>
                    <a:pt x="47" y="4"/>
                    <a:pt x="51" y="6"/>
                    <a:pt x="54" y="9"/>
                  </a:cubicBezTo>
                  <a:lnTo>
                    <a:pt x="51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" name="Freeform 20">
              <a:extLst>
                <a:ext uri="{FF2B5EF4-FFF2-40B4-BE49-F238E27FC236}">
                  <a16:creationId xmlns:a16="http://schemas.microsoft.com/office/drawing/2014/main" id="{7710E429-D79B-4F9B-92D3-4D963CB95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18038" y="3171825"/>
              <a:ext cx="360363" cy="257175"/>
            </a:xfrm>
            <a:custGeom>
              <a:avLst/>
              <a:gdLst>
                <a:gd name="T0" fmla="*/ 119 w 119"/>
                <a:gd name="T1" fmla="*/ 0 h 85"/>
                <a:gd name="T2" fmla="*/ 92 w 119"/>
                <a:gd name="T3" fmla="*/ 85 h 85"/>
                <a:gd name="T4" fmla="*/ 82 w 119"/>
                <a:gd name="T5" fmla="*/ 85 h 85"/>
                <a:gd name="T6" fmla="*/ 60 w 119"/>
                <a:gd name="T7" fmla="*/ 20 h 85"/>
                <a:gd name="T8" fmla="*/ 60 w 119"/>
                <a:gd name="T9" fmla="*/ 18 h 85"/>
                <a:gd name="T10" fmla="*/ 59 w 119"/>
                <a:gd name="T11" fmla="*/ 16 h 85"/>
                <a:gd name="T12" fmla="*/ 59 w 119"/>
                <a:gd name="T13" fmla="*/ 18 h 85"/>
                <a:gd name="T14" fmla="*/ 58 w 119"/>
                <a:gd name="T15" fmla="*/ 20 h 85"/>
                <a:gd name="T16" fmla="*/ 36 w 119"/>
                <a:gd name="T17" fmla="*/ 85 h 85"/>
                <a:gd name="T18" fmla="*/ 26 w 119"/>
                <a:gd name="T19" fmla="*/ 85 h 85"/>
                <a:gd name="T20" fmla="*/ 0 w 119"/>
                <a:gd name="T21" fmla="*/ 0 h 85"/>
                <a:gd name="T22" fmla="*/ 9 w 119"/>
                <a:gd name="T23" fmla="*/ 0 h 85"/>
                <a:gd name="T24" fmla="*/ 12 w 119"/>
                <a:gd name="T25" fmla="*/ 1 h 85"/>
                <a:gd name="T26" fmla="*/ 13 w 119"/>
                <a:gd name="T27" fmla="*/ 3 h 85"/>
                <a:gd name="T28" fmla="*/ 31 w 119"/>
                <a:gd name="T29" fmla="*/ 62 h 85"/>
                <a:gd name="T30" fmla="*/ 31 w 119"/>
                <a:gd name="T31" fmla="*/ 65 h 85"/>
                <a:gd name="T32" fmla="*/ 32 w 119"/>
                <a:gd name="T33" fmla="*/ 69 h 85"/>
                <a:gd name="T34" fmla="*/ 33 w 119"/>
                <a:gd name="T35" fmla="*/ 65 h 85"/>
                <a:gd name="T36" fmla="*/ 34 w 119"/>
                <a:gd name="T37" fmla="*/ 62 h 85"/>
                <a:gd name="T38" fmla="*/ 54 w 119"/>
                <a:gd name="T39" fmla="*/ 3 h 85"/>
                <a:gd name="T40" fmla="*/ 55 w 119"/>
                <a:gd name="T41" fmla="*/ 1 h 85"/>
                <a:gd name="T42" fmla="*/ 58 w 119"/>
                <a:gd name="T43" fmla="*/ 0 h 85"/>
                <a:gd name="T44" fmla="*/ 61 w 119"/>
                <a:gd name="T45" fmla="*/ 0 h 85"/>
                <a:gd name="T46" fmla="*/ 64 w 119"/>
                <a:gd name="T47" fmla="*/ 1 h 85"/>
                <a:gd name="T48" fmla="*/ 65 w 119"/>
                <a:gd name="T49" fmla="*/ 3 h 85"/>
                <a:gd name="T50" fmla="*/ 85 w 119"/>
                <a:gd name="T51" fmla="*/ 62 h 85"/>
                <a:gd name="T52" fmla="*/ 86 w 119"/>
                <a:gd name="T53" fmla="*/ 65 h 85"/>
                <a:gd name="T54" fmla="*/ 87 w 119"/>
                <a:gd name="T55" fmla="*/ 69 h 85"/>
                <a:gd name="T56" fmla="*/ 87 w 119"/>
                <a:gd name="T57" fmla="*/ 65 h 85"/>
                <a:gd name="T58" fmla="*/ 88 w 119"/>
                <a:gd name="T59" fmla="*/ 62 h 85"/>
                <a:gd name="T60" fmla="*/ 106 w 119"/>
                <a:gd name="T61" fmla="*/ 3 h 85"/>
                <a:gd name="T62" fmla="*/ 107 w 119"/>
                <a:gd name="T63" fmla="*/ 1 h 85"/>
                <a:gd name="T64" fmla="*/ 110 w 119"/>
                <a:gd name="T65" fmla="*/ 0 h 85"/>
                <a:gd name="T66" fmla="*/ 119 w 119"/>
                <a:gd name="T6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85">
                  <a:moveTo>
                    <a:pt x="119" y="0"/>
                  </a:moveTo>
                  <a:cubicBezTo>
                    <a:pt x="92" y="85"/>
                    <a:pt x="92" y="85"/>
                    <a:pt x="92" y="85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60" y="19"/>
                    <a:pt x="60" y="18"/>
                  </a:cubicBezTo>
                  <a:cubicBezTo>
                    <a:pt x="60" y="17"/>
                    <a:pt x="59" y="17"/>
                    <a:pt x="59" y="16"/>
                  </a:cubicBezTo>
                  <a:cubicBezTo>
                    <a:pt x="59" y="17"/>
                    <a:pt x="59" y="17"/>
                    <a:pt x="59" y="18"/>
                  </a:cubicBezTo>
                  <a:cubicBezTo>
                    <a:pt x="58" y="19"/>
                    <a:pt x="58" y="20"/>
                    <a:pt x="58" y="20"/>
                  </a:cubicBezTo>
                  <a:cubicBezTo>
                    <a:pt x="36" y="85"/>
                    <a:pt x="36" y="85"/>
                    <a:pt x="36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3"/>
                    <a:pt x="31" y="64"/>
                    <a:pt x="31" y="65"/>
                  </a:cubicBezTo>
                  <a:cubicBezTo>
                    <a:pt x="32" y="66"/>
                    <a:pt x="32" y="68"/>
                    <a:pt x="32" y="69"/>
                  </a:cubicBezTo>
                  <a:cubicBezTo>
                    <a:pt x="32" y="68"/>
                    <a:pt x="33" y="66"/>
                    <a:pt x="33" y="65"/>
                  </a:cubicBezTo>
                  <a:cubicBezTo>
                    <a:pt x="33" y="64"/>
                    <a:pt x="34" y="63"/>
                    <a:pt x="34" y="6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2"/>
                    <a:pt x="55" y="1"/>
                    <a:pt x="55" y="1"/>
                  </a:cubicBezTo>
                  <a:cubicBezTo>
                    <a:pt x="56" y="0"/>
                    <a:pt x="57" y="0"/>
                    <a:pt x="58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2" y="0"/>
                    <a:pt x="63" y="0"/>
                    <a:pt x="64" y="1"/>
                  </a:cubicBezTo>
                  <a:cubicBezTo>
                    <a:pt x="64" y="1"/>
                    <a:pt x="65" y="2"/>
                    <a:pt x="65" y="3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5" y="63"/>
                    <a:pt x="86" y="64"/>
                    <a:pt x="86" y="65"/>
                  </a:cubicBezTo>
                  <a:cubicBezTo>
                    <a:pt x="86" y="66"/>
                    <a:pt x="87" y="68"/>
                    <a:pt x="87" y="69"/>
                  </a:cubicBezTo>
                  <a:cubicBezTo>
                    <a:pt x="87" y="68"/>
                    <a:pt x="87" y="66"/>
                    <a:pt x="87" y="65"/>
                  </a:cubicBezTo>
                  <a:cubicBezTo>
                    <a:pt x="88" y="64"/>
                    <a:pt x="88" y="63"/>
                    <a:pt x="88" y="62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2"/>
                    <a:pt x="107" y="1"/>
                    <a:pt x="107" y="1"/>
                  </a:cubicBezTo>
                  <a:cubicBezTo>
                    <a:pt x="108" y="0"/>
                    <a:pt x="109" y="0"/>
                    <a:pt x="110" y="0"/>
                  </a:cubicBezTo>
                  <a:lnTo>
                    <a:pt x="1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" name="Rectangle 21">
              <a:extLst>
                <a:ext uri="{FF2B5EF4-FFF2-40B4-BE49-F238E27FC236}">
                  <a16:creationId xmlns:a16="http://schemas.microsoft.com/office/drawing/2014/main" id="{5FA0ABEA-4F85-457E-B0B0-2CC0606FD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143375" y="3171825"/>
              <a:ext cx="36513" cy="2571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" name="Freeform 22">
              <a:extLst>
                <a:ext uri="{FF2B5EF4-FFF2-40B4-BE49-F238E27FC236}">
                  <a16:creationId xmlns:a16="http://schemas.microsoft.com/office/drawing/2014/main" id="{E8DBAFAF-6272-4103-8489-3D88719F6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89388" y="3171825"/>
              <a:ext cx="200025" cy="257175"/>
            </a:xfrm>
            <a:custGeom>
              <a:avLst/>
              <a:gdLst>
                <a:gd name="T0" fmla="*/ 126 w 126"/>
                <a:gd name="T1" fmla="*/ 19 h 162"/>
                <a:gd name="T2" fmla="*/ 75 w 126"/>
                <a:gd name="T3" fmla="*/ 19 h 162"/>
                <a:gd name="T4" fmla="*/ 75 w 126"/>
                <a:gd name="T5" fmla="*/ 162 h 162"/>
                <a:gd name="T6" fmla="*/ 52 w 126"/>
                <a:gd name="T7" fmla="*/ 162 h 162"/>
                <a:gd name="T8" fmla="*/ 52 w 126"/>
                <a:gd name="T9" fmla="*/ 19 h 162"/>
                <a:gd name="T10" fmla="*/ 0 w 126"/>
                <a:gd name="T11" fmla="*/ 19 h 162"/>
                <a:gd name="T12" fmla="*/ 0 w 126"/>
                <a:gd name="T13" fmla="*/ 0 h 162"/>
                <a:gd name="T14" fmla="*/ 126 w 126"/>
                <a:gd name="T15" fmla="*/ 0 h 162"/>
                <a:gd name="T16" fmla="*/ 126 w 126"/>
                <a:gd name="T17" fmla="*/ 1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162">
                  <a:moveTo>
                    <a:pt x="126" y="19"/>
                  </a:moveTo>
                  <a:lnTo>
                    <a:pt x="75" y="19"/>
                  </a:lnTo>
                  <a:lnTo>
                    <a:pt x="75" y="162"/>
                  </a:lnTo>
                  <a:lnTo>
                    <a:pt x="52" y="162"/>
                  </a:lnTo>
                  <a:lnTo>
                    <a:pt x="52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126" y="0"/>
                  </a:lnTo>
                  <a:lnTo>
                    <a:pt x="126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7" name="Freeform 23">
              <a:extLst>
                <a:ext uri="{FF2B5EF4-FFF2-40B4-BE49-F238E27FC236}">
                  <a16:creationId xmlns:a16="http://schemas.microsoft.com/office/drawing/2014/main" id="{69302AC5-2809-4B05-86EE-C69C8E97E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71888" y="3171825"/>
              <a:ext cx="209550" cy="257175"/>
            </a:xfrm>
            <a:custGeom>
              <a:avLst/>
              <a:gdLst>
                <a:gd name="T0" fmla="*/ 132 w 132"/>
                <a:gd name="T1" fmla="*/ 0 h 162"/>
                <a:gd name="T2" fmla="*/ 132 w 132"/>
                <a:gd name="T3" fmla="*/ 162 h 162"/>
                <a:gd name="T4" fmla="*/ 109 w 132"/>
                <a:gd name="T5" fmla="*/ 162 h 162"/>
                <a:gd name="T6" fmla="*/ 109 w 132"/>
                <a:gd name="T7" fmla="*/ 88 h 162"/>
                <a:gd name="T8" fmla="*/ 21 w 132"/>
                <a:gd name="T9" fmla="*/ 88 h 162"/>
                <a:gd name="T10" fmla="*/ 21 w 132"/>
                <a:gd name="T11" fmla="*/ 162 h 162"/>
                <a:gd name="T12" fmla="*/ 0 w 132"/>
                <a:gd name="T13" fmla="*/ 162 h 162"/>
                <a:gd name="T14" fmla="*/ 0 w 132"/>
                <a:gd name="T15" fmla="*/ 0 h 162"/>
                <a:gd name="T16" fmla="*/ 21 w 132"/>
                <a:gd name="T17" fmla="*/ 0 h 162"/>
                <a:gd name="T18" fmla="*/ 21 w 132"/>
                <a:gd name="T19" fmla="*/ 72 h 162"/>
                <a:gd name="T20" fmla="*/ 109 w 132"/>
                <a:gd name="T21" fmla="*/ 72 h 162"/>
                <a:gd name="T22" fmla="*/ 109 w 132"/>
                <a:gd name="T23" fmla="*/ 0 h 162"/>
                <a:gd name="T24" fmla="*/ 132 w 132"/>
                <a:gd name="T2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62">
                  <a:moveTo>
                    <a:pt x="132" y="0"/>
                  </a:moveTo>
                  <a:lnTo>
                    <a:pt x="132" y="162"/>
                  </a:lnTo>
                  <a:lnTo>
                    <a:pt x="109" y="162"/>
                  </a:lnTo>
                  <a:lnTo>
                    <a:pt x="109" y="88"/>
                  </a:lnTo>
                  <a:lnTo>
                    <a:pt x="21" y="88"/>
                  </a:lnTo>
                  <a:lnTo>
                    <a:pt x="21" y="162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72"/>
                  </a:lnTo>
                  <a:lnTo>
                    <a:pt x="109" y="72"/>
                  </a:lnTo>
                  <a:lnTo>
                    <a:pt x="109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Freeform 24">
              <a:extLst>
                <a:ext uri="{FF2B5EF4-FFF2-40B4-BE49-F238E27FC236}">
                  <a16:creationId xmlns:a16="http://schemas.microsoft.com/office/drawing/2014/main" id="{D103C118-76BA-4416-9DDC-4646CA7ED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48013" y="3171825"/>
              <a:ext cx="146050" cy="257175"/>
            </a:xfrm>
            <a:custGeom>
              <a:avLst/>
              <a:gdLst>
                <a:gd name="T0" fmla="*/ 92 w 92"/>
                <a:gd name="T1" fmla="*/ 143 h 162"/>
                <a:gd name="T2" fmla="*/ 92 w 92"/>
                <a:gd name="T3" fmla="*/ 162 h 162"/>
                <a:gd name="T4" fmla="*/ 0 w 92"/>
                <a:gd name="T5" fmla="*/ 162 h 162"/>
                <a:gd name="T6" fmla="*/ 0 w 92"/>
                <a:gd name="T7" fmla="*/ 0 h 162"/>
                <a:gd name="T8" fmla="*/ 21 w 92"/>
                <a:gd name="T9" fmla="*/ 0 h 162"/>
                <a:gd name="T10" fmla="*/ 21 w 92"/>
                <a:gd name="T11" fmla="*/ 143 h 162"/>
                <a:gd name="T12" fmla="*/ 92 w 92"/>
                <a:gd name="T13" fmla="*/ 14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62">
                  <a:moveTo>
                    <a:pt x="92" y="143"/>
                  </a:moveTo>
                  <a:lnTo>
                    <a:pt x="92" y="162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143"/>
                  </a:lnTo>
                  <a:lnTo>
                    <a:pt x="92" y="1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Freeform 25">
              <a:extLst>
                <a:ext uri="{FF2B5EF4-FFF2-40B4-BE49-F238E27FC236}">
                  <a16:creationId xmlns:a16="http://schemas.microsoft.com/office/drawing/2014/main" id="{FC84E37A-697B-437D-8D6F-3386CD7A5C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914650" y="3168650"/>
              <a:ext cx="254000" cy="263525"/>
            </a:xfrm>
            <a:custGeom>
              <a:avLst/>
              <a:gdLst>
                <a:gd name="T0" fmla="*/ 84 w 84"/>
                <a:gd name="T1" fmla="*/ 44 h 87"/>
                <a:gd name="T2" fmla="*/ 81 w 84"/>
                <a:gd name="T3" fmla="*/ 61 h 87"/>
                <a:gd name="T4" fmla="*/ 73 w 84"/>
                <a:gd name="T5" fmla="*/ 75 h 87"/>
                <a:gd name="T6" fmla="*/ 59 w 84"/>
                <a:gd name="T7" fmla="*/ 84 h 87"/>
                <a:gd name="T8" fmla="*/ 42 w 84"/>
                <a:gd name="T9" fmla="*/ 87 h 87"/>
                <a:gd name="T10" fmla="*/ 25 w 84"/>
                <a:gd name="T11" fmla="*/ 84 h 87"/>
                <a:gd name="T12" fmla="*/ 12 w 84"/>
                <a:gd name="T13" fmla="*/ 75 h 87"/>
                <a:gd name="T14" fmla="*/ 3 w 84"/>
                <a:gd name="T15" fmla="*/ 61 h 87"/>
                <a:gd name="T16" fmla="*/ 0 w 84"/>
                <a:gd name="T17" fmla="*/ 44 h 87"/>
                <a:gd name="T18" fmla="*/ 3 w 84"/>
                <a:gd name="T19" fmla="*/ 26 h 87"/>
                <a:gd name="T20" fmla="*/ 12 w 84"/>
                <a:gd name="T21" fmla="*/ 12 h 87"/>
                <a:gd name="T22" fmla="*/ 25 w 84"/>
                <a:gd name="T23" fmla="*/ 3 h 87"/>
                <a:gd name="T24" fmla="*/ 42 w 84"/>
                <a:gd name="T25" fmla="*/ 0 h 87"/>
                <a:gd name="T26" fmla="*/ 59 w 84"/>
                <a:gd name="T27" fmla="*/ 3 h 87"/>
                <a:gd name="T28" fmla="*/ 73 w 84"/>
                <a:gd name="T29" fmla="*/ 12 h 87"/>
                <a:gd name="T30" fmla="*/ 81 w 84"/>
                <a:gd name="T31" fmla="*/ 26 h 87"/>
                <a:gd name="T32" fmla="*/ 84 w 84"/>
                <a:gd name="T33" fmla="*/ 44 h 87"/>
                <a:gd name="T34" fmla="*/ 72 w 84"/>
                <a:gd name="T35" fmla="*/ 44 h 87"/>
                <a:gd name="T36" fmla="*/ 70 w 84"/>
                <a:gd name="T37" fmla="*/ 29 h 87"/>
                <a:gd name="T38" fmla="*/ 64 w 84"/>
                <a:gd name="T39" fmla="*/ 19 h 87"/>
                <a:gd name="T40" fmla="*/ 55 w 84"/>
                <a:gd name="T41" fmla="*/ 12 h 87"/>
                <a:gd name="T42" fmla="*/ 42 w 84"/>
                <a:gd name="T43" fmla="*/ 10 h 87"/>
                <a:gd name="T44" fmla="*/ 30 w 84"/>
                <a:gd name="T45" fmla="*/ 12 h 87"/>
                <a:gd name="T46" fmla="*/ 20 w 84"/>
                <a:gd name="T47" fmla="*/ 19 h 87"/>
                <a:gd name="T48" fmla="*/ 14 w 84"/>
                <a:gd name="T49" fmla="*/ 29 h 87"/>
                <a:gd name="T50" fmla="*/ 12 w 84"/>
                <a:gd name="T51" fmla="*/ 44 h 87"/>
                <a:gd name="T52" fmla="*/ 14 w 84"/>
                <a:gd name="T53" fmla="*/ 58 h 87"/>
                <a:gd name="T54" fmla="*/ 20 w 84"/>
                <a:gd name="T55" fmla="*/ 68 h 87"/>
                <a:gd name="T56" fmla="*/ 30 w 84"/>
                <a:gd name="T57" fmla="*/ 75 h 87"/>
                <a:gd name="T58" fmla="*/ 42 w 84"/>
                <a:gd name="T59" fmla="*/ 77 h 87"/>
                <a:gd name="T60" fmla="*/ 55 w 84"/>
                <a:gd name="T61" fmla="*/ 75 h 87"/>
                <a:gd name="T62" fmla="*/ 64 w 84"/>
                <a:gd name="T63" fmla="*/ 68 h 87"/>
                <a:gd name="T64" fmla="*/ 70 w 84"/>
                <a:gd name="T65" fmla="*/ 58 h 87"/>
                <a:gd name="T66" fmla="*/ 72 w 84"/>
                <a:gd name="T67" fmla="*/ 4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4" h="87">
                  <a:moveTo>
                    <a:pt x="84" y="44"/>
                  </a:moveTo>
                  <a:cubicBezTo>
                    <a:pt x="84" y="50"/>
                    <a:pt x="83" y="56"/>
                    <a:pt x="81" y="61"/>
                  </a:cubicBezTo>
                  <a:cubicBezTo>
                    <a:pt x="79" y="66"/>
                    <a:pt x="76" y="71"/>
                    <a:pt x="73" y="75"/>
                  </a:cubicBezTo>
                  <a:cubicBezTo>
                    <a:pt x="69" y="79"/>
                    <a:pt x="65" y="82"/>
                    <a:pt x="59" y="84"/>
                  </a:cubicBezTo>
                  <a:cubicBezTo>
                    <a:pt x="54" y="86"/>
                    <a:pt x="49" y="87"/>
                    <a:pt x="42" y="87"/>
                  </a:cubicBezTo>
                  <a:cubicBezTo>
                    <a:pt x="36" y="87"/>
                    <a:pt x="30" y="86"/>
                    <a:pt x="25" y="84"/>
                  </a:cubicBezTo>
                  <a:cubicBezTo>
                    <a:pt x="20" y="82"/>
                    <a:pt x="16" y="79"/>
                    <a:pt x="12" y="75"/>
                  </a:cubicBezTo>
                  <a:cubicBezTo>
                    <a:pt x="8" y="71"/>
                    <a:pt x="5" y="66"/>
                    <a:pt x="3" y="61"/>
                  </a:cubicBezTo>
                  <a:cubicBezTo>
                    <a:pt x="1" y="56"/>
                    <a:pt x="0" y="50"/>
                    <a:pt x="0" y="44"/>
                  </a:cubicBezTo>
                  <a:cubicBezTo>
                    <a:pt x="0" y="37"/>
                    <a:pt x="1" y="31"/>
                    <a:pt x="3" y="26"/>
                  </a:cubicBezTo>
                  <a:cubicBezTo>
                    <a:pt x="5" y="21"/>
                    <a:pt x="8" y="16"/>
                    <a:pt x="12" y="12"/>
                  </a:cubicBezTo>
                  <a:cubicBezTo>
                    <a:pt x="16" y="8"/>
                    <a:pt x="20" y="5"/>
                    <a:pt x="25" y="3"/>
                  </a:cubicBezTo>
                  <a:cubicBezTo>
                    <a:pt x="30" y="1"/>
                    <a:pt x="36" y="0"/>
                    <a:pt x="42" y="0"/>
                  </a:cubicBezTo>
                  <a:cubicBezTo>
                    <a:pt x="49" y="0"/>
                    <a:pt x="54" y="1"/>
                    <a:pt x="59" y="3"/>
                  </a:cubicBezTo>
                  <a:cubicBezTo>
                    <a:pt x="65" y="5"/>
                    <a:pt x="69" y="8"/>
                    <a:pt x="73" y="12"/>
                  </a:cubicBezTo>
                  <a:cubicBezTo>
                    <a:pt x="76" y="16"/>
                    <a:pt x="79" y="21"/>
                    <a:pt x="81" y="26"/>
                  </a:cubicBezTo>
                  <a:cubicBezTo>
                    <a:pt x="83" y="31"/>
                    <a:pt x="84" y="37"/>
                    <a:pt x="84" y="44"/>
                  </a:cubicBezTo>
                  <a:close/>
                  <a:moveTo>
                    <a:pt x="72" y="44"/>
                  </a:moveTo>
                  <a:cubicBezTo>
                    <a:pt x="72" y="38"/>
                    <a:pt x="72" y="34"/>
                    <a:pt x="70" y="29"/>
                  </a:cubicBezTo>
                  <a:cubicBezTo>
                    <a:pt x="69" y="25"/>
                    <a:pt x="67" y="22"/>
                    <a:pt x="64" y="19"/>
                  </a:cubicBezTo>
                  <a:cubicBezTo>
                    <a:pt x="62" y="16"/>
                    <a:pt x="58" y="14"/>
                    <a:pt x="55" y="12"/>
                  </a:cubicBezTo>
                  <a:cubicBezTo>
                    <a:pt x="51" y="11"/>
                    <a:pt x="47" y="10"/>
                    <a:pt x="42" y="10"/>
                  </a:cubicBezTo>
                  <a:cubicBezTo>
                    <a:pt x="38" y="10"/>
                    <a:pt x="34" y="11"/>
                    <a:pt x="30" y="12"/>
                  </a:cubicBezTo>
                  <a:cubicBezTo>
                    <a:pt x="26" y="14"/>
                    <a:pt x="23" y="16"/>
                    <a:pt x="20" y="19"/>
                  </a:cubicBezTo>
                  <a:cubicBezTo>
                    <a:pt x="18" y="22"/>
                    <a:pt x="16" y="25"/>
                    <a:pt x="14" y="29"/>
                  </a:cubicBezTo>
                  <a:cubicBezTo>
                    <a:pt x="13" y="34"/>
                    <a:pt x="12" y="38"/>
                    <a:pt x="12" y="44"/>
                  </a:cubicBezTo>
                  <a:cubicBezTo>
                    <a:pt x="12" y="49"/>
                    <a:pt x="13" y="53"/>
                    <a:pt x="14" y="58"/>
                  </a:cubicBezTo>
                  <a:cubicBezTo>
                    <a:pt x="16" y="62"/>
                    <a:pt x="18" y="65"/>
                    <a:pt x="20" y="68"/>
                  </a:cubicBezTo>
                  <a:cubicBezTo>
                    <a:pt x="23" y="71"/>
                    <a:pt x="26" y="73"/>
                    <a:pt x="30" y="75"/>
                  </a:cubicBezTo>
                  <a:cubicBezTo>
                    <a:pt x="34" y="76"/>
                    <a:pt x="38" y="77"/>
                    <a:pt x="42" y="77"/>
                  </a:cubicBezTo>
                  <a:cubicBezTo>
                    <a:pt x="47" y="77"/>
                    <a:pt x="51" y="76"/>
                    <a:pt x="55" y="75"/>
                  </a:cubicBezTo>
                  <a:cubicBezTo>
                    <a:pt x="58" y="73"/>
                    <a:pt x="62" y="71"/>
                    <a:pt x="64" y="68"/>
                  </a:cubicBezTo>
                  <a:cubicBezTo>
                    <a:pt x="67" y="65"/>
                    <a:pt x="69" y="62"/>
                    <a:pt x="70" y="58"/>
                  </a:cubicBezTo>
                  <a:cubicBezTo>
                    <a:pt x="72" y="53"/>
                    <a:pt x="72" y="49"/>
                    <a:pt x="72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26">
              <a:extLst>
                <a:ext uri="{FF2B5EF4-FFF2-40B4-BE49-F238E27FC236}">
                  <a16:creationId xmlns:a16="http://schemas.microsoft.com/office/drawing/2014/main" id="{4506CF55-F4C1-40D1-9029-B255FA52F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68575" y="3171825"/>
              <a:ext cx="238125" cy="257175"/>
            </a:xfrm>
            <a:custGeom>
              <a:avLst/>
              <a:gdLst>
                <a:gd name="T0" fmla="*/ 79 w 79"/>
                <a:gd name="T1" fmla="*/ 0 h 85"/>
                <a:gd name="T2" fmla="*/ 45 w 79"/>
                <a:gd name="T3" fmla="*/ 85 h 85"/>
                <a:gd name="T4" fmla="*/ 34 w 79"/>
                <a:gd name="T5" fmla="*/ 85 h 85"/>
                <a:gd name="T6" fmla="*/ 0 w 79"/>
                <a:gd name="T7" fmla="*/ 0 h 85"/>
                <a:gd name="T8" fmla="*/ 9 w 79"/>
                <a:gd name="T9" fmla="*/ 0 h 85"/>
                <a:gd name="T10" fmla="*/ 11 w 79"/>
                <a:gd name="T11" fmla="*/ 1 h 85"/>
                <a:gd name="T12" fmla="*/ 13 w 79"/>
                <a:gd name="T13" fmla="*/ 3 h 85"/>
                <a:gd name="T14" fmla="*/ 37 w 79"/>
                <a:gd name="T15" fmla="*/ 63 h 85"/>
                <a:gd name="T16" fmla="*/ 38 w 79"/>
                <a:gd name="T17" fmla="*/ 67 h 85"/>
                <a:gd name="T18" fmla="*/ 40 w 79"/>
                <a:gd name="T19" fmla="*/ 72 h 85"/>
                <a:gd name="T20" fmla="*/ 41 w 79"/>
                <a:gd name="T21" fmla="*/ 67 h 85"/>
                <a:gd name="T22" fmla="*/ 42 w 79"/>
                <a:gd name="T23" fmla="*/ 63 h 85"/>
                <a:gd name="T24" fmla="*/ 66 w 79"/>
                <a:gd name="T25" fmla="*/ 3 h 85"/>
                <a:gd name="T26" fmla="*/ 68 w 79"/>
                <a:gd name="T27" fmla="*/ 1 h 85"/>
                <a:gd name="T28" fmla="*/ 70 w 79"/>
                <a:gd name="T29" fmla="*/ 0 h 85"/>
                <a:gd name="T30" fmla="*/ 79 w 79"/>
                <a:gd name="T3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85">
                  <a:moveTo>
                    <a:pt x="79" y="0"/>
                  </a:moveTo>
                  <a:cubicBezTo>
                    <a:pt x="45" y="85"/>
                    <a:pt x="45" y="85"/>
                    <a:pt x="45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1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7" y="64"/>
                    <a:pt x="38" y="66"/>
                    <a:pt x="38" y="67"/>
                  </a:cubicBezTo>
                  <a:cubicBezTo>
                    <a:pt x="39" y="69"/>
                    <a:pt x="39" y="70"/>
                    <a:pt x="40" y="72"/>
                  </a:cubicBezTo>
                  <a:cubicBezTo>
                    <a:pt x="40" y="70"/>
                    <a:pt x="40" y="69"/>
                    <a:pt x="41" y="67"/>
                  </a:cubicBezTo>
                  <a:cubicBezTo>
                    <a:pt x="41" y="66"/>
                    <a:pt x="42" y="64"/>
                    <a:pt x="42" y="6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2"/>
                    <a:pt x="67" y="1"/>
                    <a:pt x="68" y="1"/>
                  </a:cubicBezTo>
                  <a:cubicBezTo>
                    <a:pt x="68" y="0"/>
                    <a:pt x="69" y="0"/>
                    <a:pt x="70" y="0"/>
                  </a:cubicBez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27">
              <a:extLst>
                <a:ext uri="{FF2B5EF4-FFF2-40B4-BE49-F238E27FC236}">
                  <a16:creationId xmlns:a16="http://schemas.microsoft.com/office/drawing/2014/main" id="{E9495534-DAE1-4291-8E4E-EDFEC4DCA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14563" y="3171825"/>
              <a:ext cx="157163" cy="257175"/>
            </a:xfrm>
            <a:custGeom>
              <a:avLst/>
              <a:gdLst>
                <a:gd name="T0" fmla="*/ 99 w 99"/>
                <a:gd name="T1" fmla="*/ 145 h 162"/>
                <a:gd name="T2" fmla="*/ 99 w 99"/>
                <a:gd name="T3" fmla="*/ 162 h 162"/>
                <a:gd name="T4" fmla="*/ 0 w 99"/>
                <a:gd name="T5" fmla="*/ 162 h 162"/>
                <a:gd name="T6" fmla="*/ 0 w 99"/>
                <a:gd name="T7" fmla="*/ 0 h 162"/>
                <a:gd name="T8" fmla="*/ 99 w 99"/>
                <a:gd name="T9" fmla="*/ 0 h 162"/>
                <a:gd name="T10" fmla="*/ 99 w 99"/>
                <a:gd name="T11" fmla="*/ 17 h 162"/>
                <a:gd name="T12" fmla="*/ 21 w 99"/>
                <a:gd name="T13" fmla="*/ 17 h 162"/>
                <a:gd name="T14" fmla="*/ 21 w 99"/>
                <a:gd name="T15" fmla="*/ 72 h 162"/>
                <a:gd name="T16" fmla="*/ 84 w 99"/>
                <a:gd name="T17" fmla="*/ 72 h 162"/>
                <a:gd name="T18" fmla="*/ 84 w 99"/>
                <a:gd name="T19" fmla="*/ 90 h 162"/>
                <a:gd name="T20" fmla="*/ 21 w 99"/>
                <a:gd name="T21" fmla="*/ 90 h 162"/>
                <a:gd name="T22" fmla="*/ 21 w 99"/>
                <a:gd name="T23" fmla="*/ 145 h 162"/>
                <a:gd name="T24" fmla="*/ 99 w 99"/>
                <a:gd name="T25" fmla="*/ 14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62">
                  <a:moveTo>
                    <a:pt x="99" y="145"/>
                  </a:moveTo>
                  <a:lnTo>
                    <a:pt x="99" y="162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99" y="0"/>
                  </a:lnTo>
                  <a:lnTo>
                    <a:pt x="99" y="17"/>
                  </a:lnTo>
                  <a:lnTo>
                    <a:pt x="21" y="17"/>
                  </a:lnTo>
                  <a:lnTo>
                    <a:pt x="21" y="72"/>
                  </a:lnTo>
                  <a:lnTo>
                    <a:pt x="84" y="72"/>
                  </a:lnTo>
                  <a:lnTo>
                    <a:pt x="84" y="90"/>
                  </a:lnTo>
                  <a:lnTo>
                    <a:pt x="21" y="90"/>
                  </a:lnTo>
                  <a:lnTo>
                    <a:pt x="21" y="145"/>
                  </a:lnTo>
                  <a:lnTo>
                    <a:pt x="99" y="1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6C1F32E-835B-4AB2-BD31-1F2153F464C6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" b="18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83D7FE0-E441-4361-811D-252CCBCCBC1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F99744-38A5-403F-99D5-7E4E5760779C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3E6CE59-A5B9-4A21-B633-D30AA1241E6A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60" r="16667" b="16201"/>
          <a:stretch/>
        </p:blipFill>
        <p:spPr>
          <a:xfrm>
            <a:off x="0" y="3489"/>
            <a:ext cx="12192000" cy="6856099"/>
          </a:xfr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BBED424-4957-4F40-B0E8-9DB7DE9CE920}"/>
              </a:ext>
            </a:extLst>
          </p:cNvPr>
          <p:cNvSpPr/>
          <p:nvPr/>
        </p:nvSpPr>
        <p:spPr>
          <a:xfrm>
            <a:off x="0" y="3489"/>
            <a:ext cx="6168571" cy="6856099"/>
          </a:xfrm>
          <a:prstGeom prst="rect">
            <a:avLst/>
          </a:prstGeom>
          <a:solidFill>
            <a:schemeClr val="accent5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42232A2-7A4D-46F0-A635-0BC692BFF214}"/>
              </a:ext>
            </a:extLst>
          </p:cNvPr>
          <p:cNvGrpSpPr/>
          <p:nvPr/>
        </p:nvGrpSpPr>
        <p:grpSpPr>
          <a:xfrm>
            <a:off x="996403" y="2028660"/>
            <a:ext cx="4175765" cy="2805756"/>
            <a:chOff x="6602905" y="1807822"/>
            <a:chExt cx="4175765" cy="280575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D2078E1-B443-43D4-9D05-E4581539E1EB}"/>
                </a:ext>
              </a:extLst>
            </p:cNvPr>
            <p:cNvSpPr/>
            <p:nvPr/>
          </p:nvSpPr>
          <p:spPr>
            <a:xfrm>
              <a:off x="6602905" y="1807822"/>
              <a:ext cx="3331361" cy="14067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 </a:t>
              </a:r>
            </a:p>
            <a:p>
              <a:pPr>
                <a:lnSpc>
                  <a:spcPts val="5000"/>
                </a:lnSpc>
              </a:pPr>
              <a:r>
                <a:rPr lang="en-US" sz="6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Message</a:t>
              </a:r>
              <a:endParaRPr lang="en-US" sz="6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00C71A5-AF7A-48DB-A8BE-A14AAE032756}"/>
                </a:ext>
              </a:extLst>
            </p:cNvPr>
            <p:cNvSpPr/>
            <p:nvPr/>
          </p:nvSpPr>
          <p:spPr>
            <a:xfrm>
              <a:off x="6602906" y="3238843"/>
              <a:ext cx="4175764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8CCE994-8E15-480B-A8E0-129926646053}"/>
              </a:ext>
            </a:extLst>
          </p:cNvPr>
          <p:cNvPicPr>
            <a:picLocks noGrp="1" noChangeAspect="1"/>
          </p:cNvPicPr>
          <p:nvPr>
            <p:ph type="pic" sz="quarter" idx="10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61" b="29961"/>
          <a:stretch>
            <a:fillRect/>
          </a:stretch>
        </p:blipFill>
        <p:spPr/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6D762EFD-9092-4C88-BBE2-0825321D1653}"/>
              </a:ext>
            </a:extLst>
          </p:cNvPr>
          <p:cNvSpPr/>
          <p:nvPr/>
        </p:nvSpPr>
        <p:spPr>
          <a:xfrm>
            <a:off x="0" y="3600450"/>
            <a:ext cx="12192000" cy="3257550"/>
          </a:xfrm>
          <a:prstGeom prst="rect">
            <a:avLst/>
          </a:prstGeom>
          <a:solidFill>
            <a:schemeClr val="accent6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8B6E0F7-D00B-43F4-ABC9-C36A9A3C1713}"/>
              </a:ext>
            </a:extLst>
          </p:cNvPr>
          <p:cNvSpPr/>
          <p:nvPr/>
        </p:nvSpPr>
        <p:spPr>
          <a:xfrm>
            <a:off x="0" y="0"/>
            <a:ext cx="12192000" cy="3600450"/>
          </a:xfrm>
          <a:prstGeom prst="rect">
            <a:avLst/>
          </a:prstGeom>
          <a:solidFill>
            <a:schemeClr val="bg2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1149EBC-DB87-401C-A7E0-1CB2CF90A695}"/>
              </a:ext>
            </a:extLst>
          </p:cNvPr>
          <p:cNvGrpSpPr/>
          <p:nvPr/>
        </p:nvGrpSpPr>
        <p:grpSpPr>
          <a:xfrm>
            <a:off x="1269261" y="896001"/>
            <a:ext cx="9653478" cy="1808449"/>
            <a:chOff x="1040212" y="1090829"/>
            <a:chExt cx="9653478" cy="180844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F7C1A2D-584A-44D8-8D06-5AC1C0564676}"/>
                </a:ext>
              </a:extLst>
            </p:cNvPr>
            <p:cNvGrpSpPr/>
            <p:nvPr/>
          </p:nvGrpSpPr>
          <p:grpSpPr>
            <a:xfrm>
              <a:off x="1040212" y="1090829"/>
              <a:ext cx="2012919" cy="1808449"/>
              <a:chOff x="1040212" y="1090829"/>
              <a:chExt cx="2012919" cy="1808449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8DE3078F-F6ED-48CE-9950-DADF43ADB9F9}"/>
                  </a:ext>
                </a:extLst>
              </p:cNvPr>
              <p:cNvGrpSpPr/>
              <p:nvPr/>
            </p:nvGrpSpPr>
            <p:grpSpPr>
              <a:xfrm>
                <a:off x="1040212" y="1773619"/>
                <a:ext cx="2012919" cy="1125659"/>
                <a:chOff x="1809313" y="2005318"/>
                <a:chExt cx="2012919" cy="1125659"/>
              </a:xfrm>
            </p:grpSpPr>
            <p:sp>
              <p:nvSpPr>
                <p:cNvPr id="36" name="Rectangle 9">
                  <a:extLst>
                    <a:ext uri="{FF2B5EF4-FFF2-40B4-BE49-F238E27FC236}">
                      <a16:creationId xmlns:a16="http://schemas.microsoft.com/office/drawing/2014/main" id="{F784F5F9-5476-42B1-BF36-53E63E8BE1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9313" y="2740464"/>
                  <a:ext cx="2012919" cy="3905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500"/>
                    </a:lnSpc>
                  </a:pPr>
                  <a:r>
                    <a:rPr lang="en-US" sz="10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professionalism and lorem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EEBB37E1-B917-4027-8A22-401A0C34FC59}"/>
                    </a:ext>
                  </a:extLst>
                </p:cNvPr>
                <p:cNvSpPr txBox="1"/>
                <p:nvPr/>
              </p:nvSpPr>
              <p:spPr>
                <a:xfrm>
                  <a:off x="1882911" y="2005318"/>
                  <a:ext cx="1865722" cy="6052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2000"/>
                    </a:lnSpc>
                  </a:pPr>
                  <a:r>
                    <a:rPr lang="en-US" b="1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Sakawi</a:t>
                  </a:r>
                  <a:r>
                    <a:rPr lang="en-US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Beda</a:t>
                  </a:r>
                </a:p>
                <a:p>
                  <a:pPr algn="ctr">
                    <a:lnSpc>
                      <a:spcPts val="2000"/>
                    </a:lnSpc>
                  </a:pPr>
                  <a:r>
                    <a:rPr lang="en-US" sz="1000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Post Title Text</a:t>
                  </a:r>
                </a:p>
              </p:txBody>
            </p: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34DC2FA2-1A08-4B61-BA8F-3A52E1F2F7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11063" y="2639244"/>
                  <a:ext cx="1409419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AF20233E-B2ED-4927-A78A-B305EC10C9CA}"/>
                  </a:ext>
                </a:extLst>
              </p:cNvPr>
              <p:cNvGrpSpPr/>
              <p:nvPr/>
            </p:nvGrpSpPr>
            <p:grpSpPr>
              <a:xfrm>
                <a:off x="1877826" y="1090829"/>
                <a:ext cx="337690" cy="432936"/>
                <a:chOff x="2522538" y="3189288"/>
                <a:chExt cx="371475" cy="476250"/>
              </a:xfrm>
              <a:solidFill>
                <a:schemeClr val="tx2"/>
              </a:solidFill>
            </p:grpSpPr>
            <p:sp>
              <p:nvSpPr>
                <p:cNvPr id="27" name="Freeform 5">
                  <a:extLst>
                    <a:ext uri="{FF2B5EF4-FFF2-40B4-BE49-F238E27FC236}">
                      <a16:creationId xmlns:a16="http://schemas.microsoft.com/office/drawing/2014/main" id="{881524F5-500E-40F7-9067-EB6EDD40181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13025" y="3189288"/>
                  <a:ext cx="192088" cy="238125"/>
                </a:xfrm>
                <a:custGeom>
                  <a:avLst/>
                  <a:gdLst>
                    <a:gd name="T0" fmla="*/ 2 w 53"/>
                    <a:gd name="T1" fmla="*/ 65 h 65"/>
                    <a:gd name="T2" fmla="*/ 5 w 53"/>
                    <a:gd name="T3" fmla="*/ 62 h 65"/>
                    <a:gd name="T4" fmla="*/ 5 w 53"/>
                    <a:gd name="T5" fmla="*/ 27 h 65"/>
                    <a:gd name="T6" fmla="*/ 26 w 53"/>
                    <a:gd name="T7" fmla="*/ 6 h 65"/>
                    <a:gd name="T8" fmla="*/ 48 w 53"/>
                    <a:gd name="T9" fmla="*/ 27 h 65"/>
                    <a:gd name="T10" fmla="*/ 48 w 53"/>
                    <a:gd name="T11" fmla="*/ 62 h 65"/>
                    <a:gd name="T12" fmla="*/ 50 w 53"/>
                    <a:gd name="T13" fmla="*/ 65 h 65"/>
                    <a:gd name="T14" fmla="*/ 53 w 53"/>
                    <a:gd name="T15" fmla="*/ 62 h 65"/>
                    <a:gd name="T16" fmla="*/ 53 w 53"/>
                    <a:gd name="T17" fmla="*/ 27 h 65"/>
                    <a:gd name="T18" fmla="*/ 26 w 53"/>
                    <a:gd name="T19" fmla="*/ 0 h 65"/>
                    <a:gd name="T20" fmla="*/ 0 w 53"/>
                    <a:gd name="T21" fmla="*/ 27 h 65"/>
                    <a:gd name="T22" fmla="*/ 0 w 53"/>
                    <a:gd name="T23" fmla="*/ 62 h 65"/>
                    <a:gd name="T24" fmla="*/ 2 w 53"/>
                    <a:gd name="T25" fmla="*/ 65 h 65"/>
                    <a:gd name="T26" fmla="*/ 2 w 53"/>
                    <a:gd name="T27" fmla="*/ 65 h 65"/>
                    <a:gd name="T28" fmla="*/ 2 w 53"/>
                    <a:gd name="T2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" h="65">
                      <a:moveTo>
                        <a:pt x="2" y="65"/>
                      </a:moveTo>
                      <a:cubicBezTo>
                        <a:pt x="4" y="65"/>
                        <a:pt x="5" y="63"/>
                        <a:pt x="5" y="62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15"/>
                        <a:pt x="15" y="6"/>
                        <a:pt x="26" y="6"/>
                      </a:cubicBezTo>
                      <a:cubicBezTo>
                        <a:pt x="38" y="6"/>
                        <a:pt x="48" y="15"/>
                        <a:pt x="48" y="27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8" y="63"/>
                        <a:pt x="49" y="65"/>
                        <a:pt x="50" y="65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3" y="12"/>
                        <a:pt x="41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4"/>
                        <a:pt x="1" y="65"/>
                        <a:pt x="2" y="65"/>
                      </a:cubicBezTo>
                      <a:close/>
                      <a:moveTo>
                        <a:pt x="2" y="65"/>
                      </a:moveTo>
                      <a:cubicBezTo>
                        <a:pt x="2" y="65"/>
                        <a:pt x="2" y="65"/>
                        <a:pt x="2" y="65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6">
                  <a:extLst>
                    <a:ext uri="{FF2B5EF4-FFF2-40B4-BE49-F238E27FC236}">
                      <a16:creationId xmlns:a16="http://schemas.microsoft.com/office/drawing/2014/main" id="{65724012-3E56-4F7B-A330-2E0A5ED2748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22538" y="3332163"/>
                  <a:ext cx="371475" cy="333375"/>
                </a:xfrm>
                <a:custGeom>
                  <a:avLst/>
                  <a:gdLst>
                    <a:gd name="T0" fmla="*/ 102 w 103"/>
                    <a:gd name="T1" fmla="*/ 79 h 91"/>
                    <a:gd name="T2" fmla="*/ 95 w 103"/>
                    <a:gd name="T3" fmla="*/ 0 h 91"/>
                    <a:gd name="T4" fmla="*/ 83 w 103"/>
                    <a:gd name="T5" fmla="*/ 0 h 91"/>
                    <a:gd name="T6" fmla="*/ 83 w 103"/>
                    <a:gd name="T7" fmla="*/ 25 h 91"/>
                    <a:gd name="T8" fmla="*/ 75 w 103"/>
                    <a:gd name="T9" fmla="*/ 34 h 91"/>
                    <a:gd name="T10" fmla="*/ 67 w 103"/>
                    <a:gd name="T11" fmla="*/ 25 h 91"/>
                    <a:gd name="T12" fmla="*/ 67 w 103"/>
                    <a:gd name="T13" fmla="*/ 0 h 91"/>
                    <a:gd name="T14" fmla="*/ 35 w 103"/>
                    <a:gd name="T15" fmla="*/ 0 h 91"/>
                    <a:gd name="T16" fmla="*/ 35 w 103"/>
                    <a:gd name="T17" fmla="*/ 25 h 91"/>
                    <a:gd name="T18" fmla="*/ 28 w 103"/>
                    <a:gd name="T19" fmla="*/ 34 h 91"/>
                    <a:gd name="T20" fmla="*/ 19 w 103"/>
                    <a:gd name="T21" fmla="*/ 26 h 91"/>
                    <a:gd name="T22" fmla="*/ 19 w 103"/>
                    <a:gd name="T23" fmla="*/ 0 h 91"/>
                    <a:gd name="T24" fmla="*/ 8 w 103"/>
                    <a:gd name="T25" fmla="*/ 0 h 91"/>
                    <a:gd name="T26" fmla="*/ 1 w 103"/>
                    <a:gd name="T27" fmla="*/ 79 h 91"/>
                    <a:gd name="T28" fmla="*/ 11 w 103"/>
                    <a:gd name="T29" fmla="*/ 91 h 91"/>
                    <a:gd name="T30" fmla="*/ 92 w 103"/>
                    <a:gd name="T31" fmla="*/ 91 h 91"/>
                    <a:gd name="T32" fmla="*/ 102 w 103"/>
                    <a:gd name="T33" fmla="*/ 79 h 91"/>
                    <a:gd name="T34" fmla="*/ 51 w 103"/>
                    <a:gd name="T35" fmla="*/ 83 h 91"/>
                    <a:gd name="T36" fmla="*/ 29 w 103"/>
                    <a:gd name="T37" fmla="*/ 60 h 91"/>
                    <a:gd name="T38" fmla="*/ 51 w 103"/>
                    <a:gd name="T39" fmla="*/ 37 h 91"/>
                    <a:gd name="T40" fmla="*/ 74 w 103"/>
                    <a:gd name="T41" fmla="*/ 60 h 91"/>
                    <a:gd name="T42" fmla="*/ 51 w 103"/>
                    <a:gd name="T43" fmla="*/ 83 h 91"/>
                    <a:gd name="T44" fmla="*/ 51 w 103"/>
                    <a:gd name="T45" fmla="*/ 83 h 91"/>
                    <a:gd name="T46" fmla="*/ 51 w 103"/>
                    <a:gd name="T47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3" h="91">
                      <a:moveTo>
                        <a:pt x="102" y="79"/>
                      </a:moveTo>
                      <a:cubicBezTo>
                        <a:pt x="95" y="0"/>
                        <a:pt x="95" y="0"/>
                        <a:pt x="9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25"/>
                        <a:pt x="83" y="25"/>
                        <a:pt x="83" y="25"/>
                      </a:cubicBezTo>
                      <a:cubicBezTo>
                        <a:pt x="83" y="30"/>
                        <a:pt x="80" y="34"/>
                        <a:pt x="75" y="34"/>
                      </a:cubicBezTo>
                      <a:cubicBezTo>
                        <a:pt x="71" y="34"/>
                        <a:pt x="67" y="30"/>
                        <a:pt x="67" y="25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5" y="30"/>
                        <a:pt x="32" y="33"/>
                        <a:pt x="28" y="34"/>
                      </a:cubicBezTo>
                      <a:cubicBezTo>
                        <a:pt x="23" y="34"/>
                        <a:pt x="19" y="30"/>
                        <a:pt x="19" y="2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85"/>
                        <a:pt x="5" y="91"/>
                        <a:pt x="11" y="91"/>
                      </a:cubicBezTo>
                      <a:cubicBezTo>
                        <a:pt x="92" y="91"/>
                        <a:pt x="92" y="91"/>
                        <a:pt x="92" y="91"/>
                      </a:cubicBezTo>
                      <a:cubicBezTo>
                        <a:pt x="98" y="91"/>
                        <a:pt x="103" y="85"/>
                        <a:pt x="102" y="79"/>
                      </a:cubicBezTo>
                      <a:close/>
                      <a:moveTo>
                        <a:pt x="51" y="83"/>
                      </a:moveTo>
                      <a:cubicBezTo>
                        <a:pt x="39" y="83"/>
                        <a:pt x="29" y="73"/>
                        <a:pt x="29" y="60"/>
                      </a:cubicBezTo>
                      <a:cubicBezTo>
                        <a:pt x="29" y="48"/>
                        <a:pt x="39" y="37"/>
                        <a:pt x="51" y="37"/>
                      </a:cubicBezTo>
                      <a:cubicBezTo>
                        <a:pt x="64" y="37"/>
                        <a:pt x="74" y="48"/>
                        <a:pt x="74" y="60"/>
                      </a:cubicBezTo>
                      <a:cubicBezTo>
                        <a:pt x="74" y="73"/>
                        <a:pt x="64" y="83"/>
                        <a:pt x="51" y="83"/>
                      </a:cubicBezTo>
                      <a:close/>
                      <a:moveTo>
                        <a:pt x="51" y="83"/>
                      </a:moveTo>
                      <a:cubicBezTo>
                        <a:pt x="51" y="83"/>
                        <a:pt x="51" y="83"/>
                        <a:pt x="51" y="83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7">
                  <a:extLst>
                    <a:ext uri="{FF2B5EF4-FFF2-40B4-BE49-F238E27FC236}">
                      <a16:creationId xmlns:a16="http://schemas.microsoft.com/office/drawing/2014/main" id="{AEA6E3B9-DD44-4575-8691-779B82D1D7C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46363" y="3489326"/>
                  <a:ext cx="125413" cy="128588"/>
                </a:xfrm>
                <a:custGeom>
                  <a:avLst/>
                  <a:gdLst>
                    <a:gd name="T0" fmla="*/ 17 w 35"/>
                    <a:gd name="T1" fmla="*/ 0 h 35"/>
                    <a:gd name="T2" fmla="*/ 0 w 35"/>
                    <a:gd name="T3" fmla="*/ 17 h 35"/>
                    <a:gd name="T4" fmla="*/ 17 w 35"/>
                    <a:gd name="T5" fmla="*/ 35 h 35"/>
                    <a:gd name="T6" fmla="*/ 35 w 35"/>
                    <a:gd name="T7" fmla="*/ 17 h 35"/>
                    <a:gd name="T8" fmla="*/ 17 w 35"/>
                    <a:gd name="T9" fmla="*/ 0 h 35"/>
                    <a:gd name="T10" fmla="*/ 19 w 35"/>
                    <a:gd name="T11" fmla="*/ 26 h 35"/>
                    <a:gd name="T12" fmla="*/ 19 w 35"/>
                    <a:gd name="T13" fmla="*/ 27 h 35"/>
                    <a:gd name="T14" fmla="*/ 17 w 35"/>
                    <a:gd name="T15" fmla="*/ 29 h 35"/>
                    <a:gd name="T16" fmla="*/ 16 w 35"/>
                    <a:gd name="T17" fmla="*/ 27 h 35"/>
                    <a:gd name="T18" fmla="*/ 16 w 35"/>
                    <a:gd name="T19" fmla="*/ 26 h 35"/>
                    <a:gd name="T20" fmla="*/ 14 w 35"/>
                    <a:gd name="T21" fmla="*/ 25 h 35"/>
                    <a:gd name="T22" fmla="*/ 14 w 35"/>
                    <a:gd name="T23" fmla="*/ 23 h 35"/>
                    <a:gd name="T24" fmla="*/ 16 w 35"/>
                    <a:gd name="T25" fmla="*/ 23 h 35"/>
                    <a:gd name="T26" fmla="*/ 17 w 35"/>
                    <a:gd name="T27" fmla="*/ 24 h 35"/>
                    <a:gd name="T28" fmla="*/ 18 w 35"/>
                    <a:gd name="T29" fmla="*/ 24 h 35"/>
                    <a:gd name="T30" fmla="*/ 20 w 35"/>
                    <a:gd name="T31" fmla="*/ 21 h 35"/>
                    <a:gd name="T32" fmla="*/ 17 w 35"/>
                    <a:gd name="T33" fmla="*/ 19 h 35"/>
                    <a:gd name="T34" fmla="*/ 17 w 35"/>
                    <a:gd name="T35" fmla="*/ 19 h 35"/>
                    <a:gd name="T36" fmla="*/ 12 w 35"/>
                    <a:gd name="T37" fmla="*/ 14 h 35"/>
                    <a:gd name="T38" fmla="*/ 16 w 35"/>
                    <a:gd name="T39" fmla="*/ 8 h 35"/>
                    <a:gd name="T40" fmla="*/ 16 w 35"/>
                    <a:gd name="T41" fmla="*/ 7 h 35"/>
                    <a:gd name="T42" fmla="*/ 17 w 35"/>
                    <a:gd name="T43" fmla="*/ 6 h 35"/>
                    <a:gd name="T44" fmla="*/ 19 w 35"/>
                    <a:gd name="T45" fmla="*/ 7 h 35"/>
                    <a:gd name="T46" fmla="*/ 19 w 35"/>
                    <a:gd name="T47" fmla="*/ 8 h 35"/>
                    <a:gd name="T48" fmla="*/ 21 w 35"/>
                    <a:gd name="T49" fmla="*/ 10 h 35"/>
                    <a:gd name="T50" fmla="*/ 21 w 35"/>
                    <a:gd name="T51" fmla="*/ 12 h 35"/>
                    <a:gd name="T52" fmla="*/ 19 w 35"/>
                    <a:gd name="T53" fmla="*/ 12 h 35"/>
                    <a:gd name="T54" fmla="*/ 18 w 35"/>
                    <a:gd name="T55" fmla="*/ 11 h 35"/>
                    <a:gd name="T56" fmla="*/ 17 w 35"/>
                    <a:gd name="T57" fmla="*/ 11 h 35"/>
                    <a:gd name="T58" fmla="*/ 15 w 35"/>
                    <a:gd name="T59" fmla="*/ 14 h 35"/>
                    <a:gd name="T60" fmla="*/ 17 w 35"/>
                    <a:gd name="T61" fmla="*/ 16 h 35"/>
                    <a:gd name="T62" fmla="*/ 18 w 35"/>
                    <a:gd name="T63" fmla="*/ 16 h 35"/>
                    <a:gd name="T64" fmla="*/ 23 w 35"/>
                    <a:gd name="T65" fmla="*/ 21 h 35"/>
                    <a:gd name="T66" fmla="*/ 19 w 35"/>
                    <a:gd name="T67" fmla="*/ 26 h 35"/>
                    <a:gd name="T68" fmla="*/ 19 w 35"/>
                    <a:gd name="T69" fmla="*/ 26 h 35"/>
                    <a:gd name="T70" fmla="*/ 19 w 35"/>
                    <a:gd name="T71" fmla="*/ 2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cubicBezTo>
                        <a:pt x="8" y="0"/>
                        <a:pt x="0" y="8"/>
                        <a:pt x="0" y="17"/>
                      </a:cubicBezTo>
                      <a:cubicBezTo>
                        <a:pt x="0" y="27"/>
                        <a:pt x="8" y="35"/>
                        <a:pt x="17" y="35"/>
                      </a:cubicBezTo>
                      <a:cubicBezTo>
                        <a:pt x="27" y="35"/>
                        <a:pt x="35" y="27"/>
                        <a:pt x="35" y="17"/>
                      </a:cubicBezTo>
                      <a:cubicBezTo>
                        <a:pt x="35" y="8"/>
                        <a:pt x="27" y="0"/>
                        <a:pt x="17" y="0"/>
                      </a:cubicBezTo>
                      <a:close/>
                      <a:moveTo>
                        <a:pt x="19" y="26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28"/>
                        <a:pt x="18" y="29"/>
                        <a:pt x="17" y="29"/>
                      </a:cubicBezTo>
                      <a:cubicBezTo>
                        <a:pt x="17" y="29"/>
                        <a:pt x="16" y="28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5" y="26"/>
                        <a:pt x="14" y="26"/>
                        <a:pt x="14" y="25"/>
                      </a:cubicBezTo>
                      <a:cubicBezTo>
                        <a:pt x="13" y="24"/>
                        <a:pt x="13" y="23"/>
                        <a:pt x="14" y="23"/>
                      </a:cubicBezTo>
                      <a:cubicBezTo>
                        <a:pt x="14" y="22"/>
                        <a:pt x="15" y="22"/>
                        <a:pt x="16" y="23"/>
                      </a:cubicBezTo>
                      <a:cubicBezTo>
                        <a:pt x="16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20" y="20"/>
                        <a:pt x="19" y="19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4" y="19"/>
                        <a:pt x="12" y="16"/>
                        <a:pt x="12" y="14"/>
                      </a:cubicBezTo>
                      <a:cubicBezTo>
                        <a:pt x="12" y="11"/>
                        <a:pt x="14" y="9"/>
                        <a:pt x="16" y="8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8" y="6"/>
                        <a:pt x="19" y="6"/>
                        <a:pt x="19" y="7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9"/>
                        <a:pt x="21" y="9"/>
                        <a:pt x="21" y="10"/>
                      </a:cubicBezTo>
                      <a:cubicBezTo>
                        <a:pt x="22" y="10"/>
                        <a:pt x="22" y="11"/>
                        <a:pt x="21" y="12"/>
                      </a:cubicBezTo>
                      <a:cubicBezTo>
                        <a:pt x="21" y="13"/>
                        <a:pt x="20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5" y="12"/>
                        <a:pt x="15" y="14"/>
                      </a:cubicBezTo>
                      <a:cubicBezTo>
                        <a:pt x="15" y="15"/>
                        <a:pt x="16" y="16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0" y="16"/>
                        <a:pt x="23" y="18"/>
                        <a:pt x="23" y="21"/>
                      </a:cubicBezTo>
                      <a:cubicBezTo>
                        <a:pt x="23" y="24"/>
                        <a:pt x="21" y="26"/>
                        <a:pt x="19" y="26"/>
                      </a:cubicBezTo>
                      <a:close/>
                      <a:moveTo>
                        <a:pt x="19" y="26"/>
                      </a:moveTo>
                      <a:cubicBezTo>
                        <a:pt x="19" y="26"/>
                        <a:pt x="19" y="26"/>
                        <a:pt x="19" y="2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3B4B412-592C-4076-8901-9D28618BD692}"/>
                </a:ext>
              </a:extLst>
            </p:cNvPr>
            <p:cNvGrpSpPr/>
            <p:nvPr/>
          </p:nvGrpSpPr>
          <p:grpSpPr>
            <a:xfrm>
              <a:off x="4860491" y="1090829"/>
              <a:ext cx="2012919" cy="1808449"/>
              <a:chOff x="4860492" y="1090829"/>
              <a:chExt cx="2012919" cy="1808449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1E4318EF-75CE-404C-AF9F-6B5CE6CC5A5C}"/>
                  </a:ext>
                </a:extLst>
              </p:cNvPr>
              <p:cNvGrpSpPr/>
              <p:nvPr/>
            </p:nvGrpSpPr>
            <p:grpSpPr>
              <a:xfrm>
                <a:off x="4860492" y="1773619"/>
                <a:ext cx="2012919" cy="1125659"/>
                <a:chOff x="5089541" y="2005317"/>
                <a:chExt cx="2012919" cy="1125659"/>
              </a:xfrm>
            </p:grpSpPr>
            <p:sp>
              <p:nvSpPr>
                <p:cNvPr id="40" name="Rectangle 9">
                  <a:extLst>
                    <a:ext uri="{FF2B5EF4-FFF2-40B4-BE49-F238E27FC236}">
                      <a16:creationId xmlns:a16="http://schemas.microsoft.com/office/drawing/2014/main" id="{FF1D3906-6B4B-40D2-B265-1DAC2A7FF4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89541" y="2740463"/>
                  <a:ext cx="2012919" cy="3905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500"/>
                    </a:lnSpc>
                  </a:pPr>
                  <a:r>
                    <a:rPr lang="en-US" sz="10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professionalism and lorem</a:t>
                  </a:r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EB9DEC1D-6FED-40E7-AC50-B268EEDF27F1}"/>
                    </a:ext>
                  </a:extLst>
                </p:cNvPr>
                <p:cNvSpPr txBox="1"/>
                <p:nvPr/>
              </p:nvSpPr>
              <p:spPr>
                <a:xfrm>
                  <a:off x="5163139" y="2005317"/>
                  <a:ext cx="1865722" cy="6052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2000"/>
                    </a:lnSpc>
                  </a:pPr>
                  <a:r>
                    <a:rPr lang="en-US" b="1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Nahila</a:t>
                  </a:r>
                  <a:r>
                    <a:rPr lang="en-US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</a:t>
                  </a:r>
                  <a:r>
                    <a:rPr lang="en-US" b="1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nateya</a:t>
                  </a:r>
                  <a:endPara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  <a:p>
                  <a:pPr algn="ctr">
                    <a:lnSpc>
                      <a:spcPts val="2000"/>
                    </a:lnSpc>
                  </a:pPr>
                  <a:r>
                    <a:rPr lang="en-US" sz="1000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Post Title Text</a:t>
                  </a:r>
                </a:p>
              </p:txBody>
            </p: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3EAFEF58-F41F-448B-8105-9169DF4E0A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91291" y="2639243"/>
                  <a:ext cx="1409419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Freeform 9">
                <a:extLst>
                  <a:ext uri="{FF2B5EF4-FFF2-40B4-BE49-F238E27FC236}">
                    <a16:creationId xmlns:a16="http://schemas.microsoft.com/office/drawing/2014/main" id="{E686853B-AB77-409B-96D6-67030A3C6E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55534" y="1090829"/>
                <a:ext cx="422835" cy="432936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984E9EC-2D35-43B6-B16A-9422476D260A}"/>
                </a:ext>
              </a:extLst>
            </p:cNvPr>
            <p:cNvGrpSpPr/>
            <p:nvPr/>
          </p:nvGrpSpPr>
          <p:grpSpPr>
            <a:xfrm>
              <a:off x="8680771" y="1090829"/>
              <a:ext cx="2012919" cy="1808449"/>
              <a:chOff x="8680771" y="1090829"/>
              <a:chExt cx="2012919" cy="1808449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57021539-CA4E-4201-9C71-32EE1506639F}"/>
                  </a:ext>
                </a:extLst>
              </p:cNvPr>
              <p:cNvGrpSpPr/>
              <p:nvPr/>
            </p:nvGrpSpPr>
            <p:grpSpPr>
              <a:xfrm>
                <a:off x="8680771" y="1773619"/>
                <a:ext cx="2012919" cy="1125659"/>
                <a:chOff x="1809313" y="2005318"/>
                <a:chExt cx="2012919" cy="1125659"/>
              </a:xfrm>
            </p:grpSpPr>
            <p:sp>
              <p:nvSpPr>
                <p:cNvPr id="32" name="Rectangle 9">
                  <a:extLst>
                    <a:ext uri="{FF2B5EF4-FFF2-40B4-BE49-F238E27FC236}">
                      <a16:creationId xmlns:a16="http://schemas.microsoft.com/office/drawing/2014/main" id="{86C7F900-8151-48E0-9609-3BB85B0F4F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9313" y="2740464"/>
                  <a:ext cx="2012919" cy="3905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500"/>
                    </a:lnSpc>
                  </a:pPr>
                  <a:r>
                    <a:rPr lang="en-US" sz="10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professionalism and lorem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2D5D6587-47C0-436C-B6FF-DBE45EB86DDA}"/>
                    </a:ext>
                  </a:extLst>
                </p:cNvPr>
                <p:cNvSpPr txBox="1"/>
                <p:nvPr/>
              </p:nvSpPr>
              <p:spPr>
                <a:xfrm>
                  <a:off x="1882911" y="2005318"/>
                  <a:ext cx="1865722" cy="6052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2000"/>
                    </a:lnSpc>
                  </a:pPr>
                  <a:r>
                    <a:rPr lang="en-US" b="1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Sakawi</a:t>
                  </a:r>
                  <a:r>
                    <a:rPr lang="en-US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Beda</a:t>
                  </a:r>
                </a:p>
                <a:p>
                  <a:pPr algn="ctr">
                    <a:lnSpc>
                      <a:spcPts val="2000"/>
                    </a:lnSpc>
                  </a:pPr>
                  <a:r>
                    <a:rPr lang="en-US" sz="1000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Post Title Text</a:t>
                  </a:r>
                </a:p>
              </p:txBody>
            </p: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F741275B-AE27-4579-B533-FAC5B323B2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11063" y="2639244"/>
                  <a:ext cx="1409419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Freeform 10">
                <a:extLst>
                  <a:ext uri="{FF2B5EF4-FFF2-40B4-BE49-F238E27FC236}">
                    <a16:creationId xmlns:a16="http://schemas.microsoft.com/office/drawing/2014/main" id="{25ECFAD2-3082-4CBB-B49A-EF44422AC4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478699" y="1090829"/>
                <a:ext cx="417062" cy="432936"/>
              </a:xfrm>
              <a:custGeom>
                <a:avLst/>
                <a:gdLst>
                  <a:gd name="T0" fmla="*/ 118 w 127"/>
                  <a:gd name="T1" fmla="*/ 106 h 130"/>
                  <a:gd name="T2" fmla="*/ 78 w 127"/>
                  <a:gd name="T3" fmla="*/ 52 h 130"/>
                  <a:gd name="T4" fmla="*/ 78 w 127"/>
                  <a:gd name="T5" fmla="*/ 13 h 130"/>
                  <a:gd name="T6" fmla="*/ 83 w 127"/>
                  <a:gd name="T7" fmla="*/ 6 h 130"/>
                  <a:gd name="T8" fmla="*/ 77 w 127"/>
                  <a:gd name="T9" fmla="*/ 0 h 130"/>
                  <a:gd name="T10" fmla="*/ 51 w 127"/>
                  <a:gd name="T11" fmla="*/ 0 h 130"/>
                  <a:gd name="T12" fmla="*/ 44 w 127"/>
                  <a:gd name="T13" fmla="*/ 6 h 130"/>
                  <a:gd name="T14" fmla="*/ 49 w 127"/>
                  <a:gd name="T15" fmla="*/ 13 h 130"/>
                  <a:gd name="T16" fmla="*/ 49 w 127"/>
                  <a:gd name="T17" fmla="*/ 52 h 130"/>
                  <a:gd name="T18" fmla="*/ 10 w 127"/>
                  <a:gd name="T19" fmla="*/ 106 h 130"/>
                  <a:gd name="T20" fmla="*/ 21 w 127"/>
                  <a:gd name="T21" fmla="*/ 130 h 130"/>
                  <a:gd name="T22" fmla="*/ 106 w 127"/>
                  <a:gd name="T23" fmla="*/ 130 h 130"/>
                  <a:gd name="T24" fmla="*/ 118 w 127"/>
                  <a:gd name="T25" fmla="*/ 106 h 130"/>
                  <a:gd name="T26" fmla="*/ 98 w 127"/>
                  <a:gd name="T27" fmla="*/ 124 h 130"/>
                  <a:gd name="T28" fmla="*/ 30 w 127"/>
                  <a:gd name="T29" fmla="*/ 124 h 130"/>
                  <a:gd name="T30" fmla="*/ 21 w 127"/>
                  <a:gd name="T31" fmla="*/ 105 h 130"/>
                  <a:gd name="T32" fmla="*/ 38 w 127"/>
                  <a:gd name="T33" fmla="*/ 81 h 130"/>
                  <a:gd name="T34" fmla="*/ 90 w 127"/>
                  <a:gd name="T35" fmla="*/ 81 h 130"/>
                  <a:gd name="T36" fmla="*/ 107 w 127"/>
                  <a:gd name="T37" fmla="*/ 105 h 130"/>
                  <a:gd name="T38" fmla="*/ 98 w 127"/>
                  <a:gd name="T39" fmla="*/ 124 h 130"/>
                  <a:gd name="T40" fmla="*/ 80 w 127"/>
                  <a:gd name="T41" fmla="*/ 89 h 130"/>
                  <a:gd name="T42" fmla="*/ 48 w 127"/>
                  <a:gd name="T43" fmla="*/ 89 h 130"/>
                  <a:gd name="T44" fmla="*/ 37 w 127"/>
                  <a:gd name="T45" fmla="*/ 104 h 130"/>
                  <a:gd name="T46" fmla="*/ 43 w 127"/>
                  <a:gd name="T47" fmla="*/ 116 h 130"/>
                  <a:gd name="T48" fmla="*/ 85 w 127"/>
                  <a:gd name="T49" fmla="*/ 116 h 130"/>
                  <a:gd name="T50" fmla="*/ 91 w 127"/>
                  <a:gd name="T51" fmla="*/ 104 h 130"/>
                  <a:gd name="T52" fmla="*/ 80 w 127"/>
                  <a:gd name="T53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130">
                    <a:moveTo>
                      <a:pt x="118" y="106"/>
                    </a:moveTo>
                    <a:cubicBezTo>
                      <a:pt x="105" y="87"/>
                      <a:pt x="80" y="55"/>
                      <a:pt x="78" y="52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81" y="12"/>
                      <a:pt x="83" y="9"/>
                      <a:pt x="83" y="6"/>
                    </a:cubicBezTo>
                    <a:cubicBezTo>
                      <a:pt x="83" y="3"/>
                      <a:pt x="80" y="0"/>
                      <a:pt x="77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4" y="3"/>
                      <a:pt x="44" y="6"/>
                    </a:cubicBezTo>
                    <a:cubicBezTo>
                      <a:pt x="44" y="9"/>
                      <a:pt x="46" y="12"/>
                      <a:pt x="49" y="1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8" y="55"/>
                      <a:pt x="23" y="87"/>
                      <a:pt x="10" y="106"/>
                    </a:cubicBezTo>
                    <a:cubicBezTo>
                      <a:pt x="0" y="121"/>
                      <a:pt x="10" y="130"/>
                      <a:pt x="21" y="130"/>
                    </a:cubicBezTo>
                    <a:cubicBezTo>
                      <a:pt x="106" y="130"/>
                      <a:pt x="106" y="130"/>
                      <a:pt x="106" y="130"/>
                    </a:cubicBezTo>
                    <a:cubicBezTo>
                      <a:pt x="118" y="130"/>
                      <a:pt x="127" y="121"/>
                      <a:pt x="118" y="106"/>
                    </a:cubicBezTo>
                    <a:close/>
                    <a:moveTo>
                      <a:pt x="98" y="124"/>
                    </a:moveTo>
                    <a:cubicBezTo>
                      <a:pt x="30" y="124"/>
                      <a:pt x="30" y="124"/>
                      <a:pt x="30" y="124"/>
                    </a:cubicBezTo>
                    <a:cubicBezTo>
                      <a:pt x="21" y="124"/>
                      <a:pt x="13" y="117"/>
                      <a:pt x="21" y="105"/>
                    </a:cubicBezTo>
                    <a:cubicBezTo>
                      <a:pt x="25" y="98"/>
                      <a:pt x="32" y="89"/>
                      <a:pt x="38" y="81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6" y="89"/>
                      <a:pt x="102" y="98"/>
                      <a:pt x="107" y="105"/>
                    </a:cubicBezTo>
                    <a:cubicBezTo>
                      <a:pt x="115" y="117"/>
                      <a:pt x="107" y="124"/>
                      <a:pt x="98" y="124"/>
                    </a:cubicBezTo>
                    <a:close/>
                    <a:moveTo>
                      <a:pt x="80" y="89"/>
                    </a:moveTo>
                    <a:cubicBezTo>
                      <a:pt x="48" y="89"/>
                      <a:pt x="48" y="89"/>
                      <a:pt x="48" y="89"/>
                    </a:cubicBezTo>
                    <a:cubicBezTo>
                      <a:pt x="44" y="94"/>
                      <a:pt x="40" y="100"/>
                      <a:pt x="37" y="104"/>
                    </a:cubicBezTo>
                    <a:cubicBezTo>
                      <a:pt x="32" y="111"/>
                      <a:pt x="37" y="116"/>
                      <a:pt x="43" y="116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91" y="116"/>
                      <a:pt x="95" y="111"/>
                      <a:pt x="91" y="104"/>
                    </a:cubicBezTo>
                    <a:cubicBezTo>
                      <a:pt x="88" y="100"/>
                      <a:pt x="84" y="94"/>
                      <a:pt x="80" y="89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1CF66AA-EAE6-4B4F-A591-36485DDB958D}"/>
              </a:ext>
            </a:extLst>
          </p:cNvPr>
          <p:cNvGrpSpPr/>
          <p:nvPr/>
        </p:nvGrpSpPr>
        <p:grpSpPr>
          <a:xfrm>
            <a:off x="2144651" y="4438312"/>
            <a:ext cx="7902698" cy="1581826"/>
            <a:chOff x="2144651" y="4430982"/>
            <a:chExt cx="7902698" cy="1581826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5A63F9A-422B-4D55-8B7D-CF41EE371A80}"/>
                </a:ext>
              </a:extLst>
            </p:cNvPr>
            <p:cNvSpPr/>
            <p:nvPr/>
          </p:nvSpPr>
          <p:spPr>
            <a:xfrm>
              <a:off x="2144651" y="5151034"/>
              <a:ext cx="7902698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EA90C7-8E65-4F20-A9B5-7250E34CA8E1}"/>
                </a:ext>
              </a:extLst>
            </p:cNvPr>
            <p:cNvSpPr/>
            <p:nvPr/>
          </p:nvSpPr>
          <p:spPr>
            <a:xfrm>
              <a:off x="4972135" y="4430982"/>
              <a:ext cx="224773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About us</a:t>
              </a:r>
              <a:endParaRPr lang="en-US" sz="4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FC3434C5-C921-4D3D-B9B2-71F401069F6A}"/>
              </a:ext>
            </a:extLst>
          </p:cNvPr>
          <p:cNvPicPr>
            <a:picLocks noGrp="1" noChangeAspect="1"/>
          </p:cNvPicPr>
          <p:nvPr>
            <p:ph type="pic" sz="quarter" idx="10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99" b="15599"/>
          <a:stretch>
            <a:fillRect/>
          </a:stretch>
        </p:blipFill>
        <p:spPr/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876989A2-067E-449C-9BE6-3A06F84DBB17}"/>
              </a:ext>
            </a:extLst>
          </p:cNvPr>
          <p:cNvPicPr>
            <a:picLocks noGrp="1" noChangeAspect="1"/>
          </p:cNvPicPr>
          <p:nvPr>
            <p:ph type="pic" sz="quarter" idx="10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8" r="14298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99F1F3B8-0AAA-4D6E-8204-46530915CAE9}"/>
              </a:ext>
            </a:extLst>
          </p:cNvPr>
          <p:cNvPicPr>
            <a:picLocks noGrp="1" noChangeAspect="1"/>
          </p:cNvPicPr>
          <p:nvPr>
            <p:ph type="pic" sz="quarter" idx="10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2" r="17302"/>
          <a:stretch>
            <a:fillRect/>
          </a:stretch>
        </p:blipFill>
        <p:spPr/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D02524A6-2D60-4CF5-8560-49DC80ECFB5F}"/>
              </a:ext>
            </a:extLst>
          </p:cNvPr>
          <p:cNvPicPr>
            <a:picLocks noGrp="1" noChangeAspect="1"/>
          </p:cNvPicPr>
          <p:nvPr>
            <p:ph type="pic" sz="quarter" idx="108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2" r="1730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335EE86-B9C8-4F09-901C-4E6AE2CC33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Services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187E643-EE51-443B-9EB1-166C668F2ED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DBE25FC1-28B2-4204-A1BB-0802F6DF23A8}"/>
              </a:ext>
            </a:extLst>
          </p:cNvPr>
          <p:cNvSpPr/>
          <p:nvPr/>
        </p:nvSpPr>
        <p:spPr>
          <a:xfrm>
            <a:off x="9822939" y="2133374"/>
            <a:ext cx="2369061" cy="2211326"/>
          </a:xfrm>
          <a:custGeom>
            <a:avLst/>
            <a:gdLst>
              <a:gd name="connsiteX0" fmla="*/ 0 w 2369061"/>
              <a:gd name="connsiteY0" fmla="*/ 0 h 1871250"/>
              <a:gd name="connsiteX1" fmla="*/ 2369061 w 2369061"/>
              <a:gd name="connsiteY1" fmla="*/ 0 h 1871250"/>
              <a:gd name="connsiteX2" fmla="*/ 2369061 w 2369061"/>
              <a:gd name="connsiteY2" fmla="*/ 1871250 h 1871250"/>
              <a:gd name="connsiteX3" fmla="*/ 0 w 2369061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1871250">
                <a:moveTo>
                  <a:pt x="0" y="0"/>
                </a:moveTo>
                <a:lnTo>
                  <a:pt x="2369061" y="0"/>
                </a:lnTo>
                <a:lnTo>
                  <a:pt x="2369061" y="1871250"/>
                </a:lnTo>
                <a:lnTo>
                  <a:pt x="0" y="1871250"/>
                </a:lnTo>
                <a:close/>
              </a:path>
            </a:pathLst>
          </a:custGeom>
          <a:solidFill>
            <a:schemeClr val="accent4">
              <a:alpha val="9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52BEBBB-DC04-4E1B-956E-D4A91320ED0A}"/>
              </a:ext>
            </a:extLst>
          </p:cNvPr>
          <p:cNvSpPr/>
          <p:nvPr/>
        </p:nvSpPr>
        <p:spPr>
          <a:xfrm>
            <a:off x="4911470" y="2133374"/>
            <a:ext cx="2369061" cy="22113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128C650-56EE-4942-843E-634A43F9B117}"/>
              </a:ext>
            </a:extLst>
          </p:cNvPr>
          <p:cNvGrpSpPr/>
          <p:nvPr/>
        </p:nvGrpSpPr>
        <p:grpSpPr>
          <a:xfrm>
            <a:off x="5309195" y="2574596"/>
            <a:ext cx="1573610" cy="1328883"/>
            <a:chOff x="5309195" y="2436710"/>
            <a:chExt cx="1573610" cy="1328883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3D040C25-30B4-499A-BC48-53AF4C09CB44}"/>
                </a:ext>
              </a:extLst>
            </p:cNvPr>
            <p:cNvGrpSpPr/>
            <p:nvPr/>
          </p:nvGrpSpPr>
          <p:grpSpPr>
            <a:xfrm>
              <a:off x="5927155" y="2436710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77" name="Freeform 5">
                <a:extLst>
                  <a:ext uri="{FF2B5EF4-FFF2-40B4-BE49-F238E27FC236}">
                    <a16:creationId xmlns:a16="http://schemas.microsoft.com/office/drawing/2014/main" id="{5CF5E6BF-8DF4-4161-9492-A92D493258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6">
                <a:extLst>
                  <a:ext uri="{FF2B5EF4-FFF2-40B4-BE49-F238E27FC236}">
                    <a16:creationId xmlns:a16="http://schemas.microsoft.com/office/drawing/2014/main" id="{C203FBA3-36B6-4E7A-A3A3-914FC84A0B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7">
                <a:extLst>
                  <a:ext uri="{FF2B5EF4-FFF2-40B4-BE49-F238E27FC236}">
                    <a16:creationId xmlns:a16="http://schemas.microsoft.com/office/drawing/2014/main" id="{8E46BDA5-10FF-408E-ABA8-8B4940092B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88E0E604-5FAE-4FAE-BD44-3E519ABC2F84}"/>
                </a:ext>
              </a:extLst>
            </p:cNvPr>
            <p:cNvSpPr txBox="1"/>
            <p:nvPr/>
          </p:nvSpPr>
          <p:spPr>
            <a:xfrm>
              <a:off x="5432496" y="2924839"/>
              <a:ext cx="132700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26DA2725-E1D9-4FA2-8E41-4CDE0904A4C3}"/>
                </a:ext>
              </a:extLst>
            </p:cNvPr>
            <p:cNvSpPr/>
            <p:nvPr/>
          </p:nvSpPr>
          <p:spPr>
            <a:xfrm>
              <a:off x="5309195" y="3173123"/>
              <a:ext cx="1573610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338C61A-614B-46E1-91AB-6D902E749743}"/>
              </a:ext>
            </a:extLst>
          </p:cNvPr>
          <p:cNvGrpSpPr/>
          <p:nvPr/>
        </p:nvGrpSpPr>
        <p:grpSpPr>
          <a:xfrm>
            <a:off x="10224610" y="2574596"/>
            <a:ext cx="1565718" cy="1328883"/>
            <a:chOff x="10224610" y="2436710"/>
            <a:chExt cx="1565718" cy="1328883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74C63CA6-FEA5-4E93-9017-0F52734BDB2D}"/>
                </a:ext>
              </a:extLst>
            </p:cNvPr>
            <p:cNvSpPr txBox="1"/>
            <p:nvPr/>
          </p:nvSpPr>
          <p:spPr>
            <a:xfrm>
              <a:off x="10353200" y="2924839"/>
              <a:ext cx="12974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Individual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DCD8BBF-1645-48D0-A2FE-D4E7F8AB8DFA}"/>
                </a:ext>
              </a:extLst>
            </p:cNvPr>
            <p:cNvSpPr/>
            <p:nvPr/>
          </p:nvSpPr>
          <p:spPr>
            <a:xfrm>
              <a:off x="10224610" y="3173123"/>
              <a:ext cx="1565718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87" name="Freeform 10">
              <a:extLst>
                <a:ext uri="{FF2B5EF4-FFF2-40B4-BE49-F238E27FC236}">
                  <a16:creationId xmlns:a16="http://schemas.microsoft.com/office/drawing/2014/main" id="{63D0DC9E-84F3-4A1C-B9A0-1AB4FFC84B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98938" y="2436710"/>
              <a:ext cx="417062" cy="432936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8DFDA57E-C3B0-416D-8E02-E562B7BE1B19}"/>
              </a:ext>
            </a:extLst>
          </p:cNvPr>
          <p:cNvSpPr/>
          <p:nvPr/>
        </p:nvSpPr>
        <p:spPr>
          <a:xfrm>
            <a:off x="7367204" y="4443730"/>
            <a:ext cx="2369061" cy="2414270"/>
          </a:xfrm>
          <a:prstGeom prst="rect">
            <a:avLst/>
          </a:prstGeom>
          <a:solidFill>
            <a:schemeClr val="accent3">
              <a:alpha val="9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E5D9F14-13F1-4C89-8818-740901FBB87D}"/>
              </a:ext>
            </a:extLst>
          </p:cNvPr>
          <p:cNvGrpSpPr/>
          <p:nvPr/>
        </p:nvGrpSpPr>
        <p:grpSpPr>
          <a:xfrm>
            <a:off x="7753148" y="4986424"/>
            <a:ext cx="1597172" cy="1328883"/>
            <a:chOff x="7753148" y="2436710"/>
            <a:chExt cx="1597172" cy="1328883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EC52B906-7361-4817-A5B9-6DACB4F09A74}"/>
                </a:ext>
              </a:extLst>
            </p:cNvPr>
            <p:cNvSpPr txBox="1"/>
            <p:nvPr/>
          </p:nvSpPr>
          <p:spPr>
            <a:xfrm>
              <a:off x="7884140" y="2924839"/>
              <a:ext cx="133519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59681BF-5188-4617-A91C-5A588FFE5EE1}"/>
                </a:ext>
              </a:extLst>
            </p:cNvPr>
            <p:cNvSpPr/>
            <p:nvPr/>
          </p:nvSpPr>
          <p:spPr>
            <a:xfrm>
              <a:off x="7753148" y="3173123"/>
              <a:ext cx="159717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83" name="Freeform 9">
              <a:extLst>
                <a:ext uri="{FF2B5EF4-FFF2-40B4-BE49-F238E27FC236}">
                  <a16:creationId xmlns:a16="http://schemas.microsoft.com/office/drawing/2014/main" id="{B48D29F6-9D6A-4DD8-9812-29AD4D7E6D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0317" y="2436710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DEE2084B-5367-43F6-B9F0-B57AE7771575}"/>
              </a:ext>
            </a:extLst>
          </p:cNvPr>
          <p:cNvPicPr>
            <a:picLocks noGrp="1" noChangeAspect="1"/>
          </p:cNvPicPr>
          <p:nvPr>
            <p:ph type="pic" sz="quarter" idx="107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38" b="124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3D4F2396-CD8F-49A3-8D7E-33F0E95F9E3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951C0647-CDDE-4D52-BE9B-DC573ABCCC44}"/>
              </a:ext>
            </a:extLst>
          </p:cNvPr>
          <p:cNvPicPr>
            <a:picLocks noGrp="1" noChangeAspect="1"/>
          </p:cNvPicPr>
          <p:nvPr>
            <p:ph type="pic" sz="quarter" idx="10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 r="10407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4A4AFFF0-F162-4D5C-984B-ACA9E505414E}"/>
              </a:ext>
            </a:extLst>
          </p:cNvPr>
          <p:cNvPicPr>
            <a:picLocks noGrp="1" noChangeAspect="1"/>
          </p:cNvPicPr>
          <p:nvPr>
            <p:ph type="pic" sz="quarter" idx="10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A6EAF8B0-1C5A-4647-9210-4CEC3685B7E6}"/>
              </a:ext>
            </a:extLst>
          </p:cNvPr>
          <p:cNvPicPr>
            <a:picLocks noGrp="1" noChangeAspect="1"/>
          </p:cNvPicPr>
          <p:nvPr>
            <p:ph type="pic" sz="quarter" idx="107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4" t="17666" r="28940"/>
          <a:stretch/>
        </p:blipFill>
        <p:spPr>
          <a:xfrm>
            <a:off x="4470400" y="4203081"/>
            <a:ext cx="1535742" cy="1535742"/>
          </a:xfrm>
        </p:spPr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429DED00-7FFC-4E90-A9CF-7FC093DDD006}"/>
              </a:ext>
            </a:extLst>
          </p:cNvPr>
          <p:cNvPicPr>
            <a:picLocks noGrp="1" noChangeAspect="1"/>
          </p:cNvPicPr>
          <p:nvPr>
            <p:ph type="pic" sz="quarter" idx="108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35" r="11033" b="33802"/>
          <a:stretch/>
        </p:blipFill>
        <p:spPr>
          <a:xfrm>
            <a:off x="6185858" y="4203082"/>
            <a:ext cx="1535742" cy="1535742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A4CF7B1-5FBA-45A4-A6BF-5F091FFC44F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/>
              <a:t>Our</a:t>
            </a:r>
            <a:r>
              <a:rPr lang="en-US" sz="3200" dirty="0"/>
              <a:t> Team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B95B9DB4-BB14-4693-B0AF-D3C7CD74E85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550BA8B9-C428-4E0A-8F0A-A4BB52DDA75B}"/>
              </a:ext>
            </a:extLst>
          </p:cNvPr>
          <p:cNvCxnSpPr>
            <a:cxnSpLocks/>
          </p:cNvCxnSpPr>
          <p:nvPr/>
        </p:nvCxnSpPr>
        <p:spPr>
          <a:xfrm>
            <a:off x="7721600" y="3255495"/>
            <a:ext cx="1390602" cy="0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923D0F9-17D0-4C1F-B2A9-3B53CEE37AC0}"/>
              </a:ext>
            </a:extLst>
          </p:cNvPr>
          <p:cNvCxnSpPr>
            <a:cxnSpLocks/>
          </p:cNvCxnSpPr>
          <p:nvPr/>
        </p:nvCxnSpPr>
        <p:spPr>
          <a:xfrm>
            <a:off x="7721600" y="4970953"/>
            <a:ext cx="1390602" cy="0"/>
          </a:xfrm>
          <a:prstGeom prst="straightConnector1">
            <a:avLst/>
          </a:prstGeom>
          <a:ln w="127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6D5267F7-8A0B-4152-B310-F7C0E575F7F1}"/>
              </a:ext>
            </a:extLst>
          </p:cNvPr>
          <p:cNvCxnSpPr>
            <a:cxnSpLocks/>
          </p:cNvCxnSpPr>
          <p:nvPr/>
        </p:nvCxnSpPr>
        <p:spPr>
          <a:xfrm flipH="1">
            <a:off x="3079798" y="3255495"/>
            <a:ext cx="1390602" cy="0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41FF9CD3-389A-47DF-95A0-B9389C113E75}"/>
              </a:ext>
            </a:extLst>
          </p:cNvPr>
          <p:cNvCxnSpPr>
            <a:cxnSpLocks/>
          </p:cNvCxnSpPr>
          <p:nvPr/>
        </p:nvCxnSpPr>
        <p:spPr>
          <a:xfrm flipH="1">
            <a:off x="3079798" y="4970952"/>
            <a:ext cx="1390602" cy="0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A33DA7B2-27EA-4292-A3DB-A364A40E99B9}"/>
              </a:ext>
            </a:extLst>
          </p:cNvPr>
          <p:cNvSpPr txBox="1"/>
          <p:nvPr/>
        </p:nvSpPr>
        <p:spPr>
          <a:xfrm>
            <a:off x="7988730" y="2705591"/>
            <a:ext cx="864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5D88D93-AB6E-4C79-9016-F129D1293A08}"/>
              </a:ext>
            </a:extLst>
          </p:cNvPr>
          <p:cNvSpPr txBox="1"/>
          <p:nvPr/>
        </p:nvSpPr>
        <p:spPr>
          <a:xfrm>
            <a:off x="7988730" y="4421047"/>
            <a:ext cx="864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85EF819-7CC5-4034-AFBB-51BC45E14A39}"/>
              </a:ext>
            </a:extLst>
          </p:cNvPr>
          <p:cNvSpPr txBox="1"/>
          <p:nvPr/>
        </p:nvSpPr>
        <p:spPr>
          <a:xfrm>
            <a:off x="3492069" y="4421047"/>
            <a:ext cx="798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F5D2AE7-6D06-4498-A156-C30DEFD5DE6A}"/>
              </a:ext>
            </a:extLst>
          </p:cNvPr>
          <p:cNvSpPr txBox="1"/>
          <p:nvPr/>
        </p:nvSpPr>
        <p:spPr>
          <a:xfrm>
            <a:off x="3492068" y="2705591"/>
            <a:ext cx="798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73" name="Rectangle 9">
            <a:extLst>
              <a:ext uri="{FF2B5EF4-FFF2-40B4-BE49-F238E27FC236}">
                <a16:creationId xmlns:a16="http://schemas.microsoft.com/office/drawing/2014/main" id="{F470BEAC-D488-4A38-AF29-3E41522F1276}"/>
              </a:ext>
            </a:extLst>
          </p:cNvPr>
          <p:cNvSpPr>
            <a:spLocks/>
          </p:cNvSpPr>
          <p:nvPr/>
        </p:nvSpPr>
        <p:spPr bwMode="auto">
          <a:xfrm>
            <a:off x="838200" y="2954955"/>
            <a:ext cx="1890324" cy="60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6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professionalism and lorem to reliability. By using simple</a:t>
            </a:r>
          </a:p>
        </p:txBody>
      </p:sp>
      <p:sp>
        <p:nvSpPr>
          <p:cNvPr id="74" name="Rectangle 9">
            <a:extLst>
              <a:ext uri="{FF2B5EF4-FFF2-40B4-BE49-F238E27FC236}">
                <a16:creationId xmlns:a16="http://schemas.microsoft.com/office/drawing/2014/main" id="{EE9D8450-7ACE-406D-BC69-D34062E65185}"/>
              </a:ext>
            </a:extLst>
          </p:cNvPr>
          <p:cNvSpPr>
            <a:spLocks/>
          </p:cNvSpPr>
          <p:nvPr/>
        </p:nvSpPr>
        <p:spPr bwMode="auto">
          <a:xfrm>
            <a:off x="838200" y="4670412"/>
            <a:ext cx="1890324" cy="60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6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professionalism and lorem to reliability. By using simple</a:t>
            </a:r>
          </a:p>
        </p:txBody>
      </p:sp>
      <p:sp>
        <p:nvSpPr>
          <p:cNvPr id="75" name="Rectangle 9">
            <a:extLst>
              <a:ext uri="{FF2B5EF4-FFF2-40B4-BE49-F238E27FC236}">
                <a16:creationId xmlns:a16="http://schemas.microsoft.com/office/drawing/2014/main" id="{34806632-5BEF-449A-BDEC-50B69C0B5D39}"/>
              </a:ext>
            </a:extLst>
          </p:cNvPr>
          <p:cNvSpPr>
            <a:spLocks/>
          </p:cNvSpPr>
          <p:nvPr/>
        </p:nvSpPr>
        <p:spPr bwMode="auto">
          <a:xfrm>
            <a:off x="9463476" y="4670412"/>
            <a:ext cx="1890324" cy="60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professionalism and lorem to reliability. By using simple</a:t>
            </a:r>
          </a:p>
        </p:txBody>
      </p:sp>
      <p:sp>
        <p:nvSpPr>
          <p:cNvPr id="76" name="Rectangle 9">
            <a:extLst>
              <a:ext uri="{FF2B5EF4-FFF2-40B4-BE49-F238E27FC236}">
                <a16:creationId xmlns:a16="http://schemas.microsoft.com/office/drawing/2014/main" id="{1542A5A8-D900-4917-80BE-0A105E340728}"/>
              </a:ext>
            </a:extLst>
          </p:cNvPr>
          <p:cNvSpPr>
            <a:spLocks/>
          </p:cNvSpPr>
          <p:nvPr/>
        </p:nvSpPr>
        <p:spPr bwMode="auto">
          <a:xfrm>
            <a:off x="9463476" y="2954955"/>
            <a:ext cx="1890324" cy="60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professionalism and lorem to reliability. By using simple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06F95E93-0B8D-4960-A264-306B6C53A96A}"/>
              </a:ext>
            </a:extLst>
          </p:cNvPr>
          <p:cNvGrpSpPr/>
          <p:nvPr/>
        </p:nvGrpSpPr>
        <p:grpSpPr>
          <a:xfrm>
            <a:off x="3544729" y="3423364"/>
            <a:ext cx="693291" cy="180624"/>
            <a:chOff x="1871822" y="5616406"/>
            <a:chExt cx="610631" cy="159087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5DA79DEC-1758-49D7-AA0E-DE59EEA3C3B9}"/>
                </a:ext>
              </a:extLst>
            </p:cNvPr>
            <p:cNvGrpSpPr/>
            <p:nvPr/>
          </p:nvGrpSpPr>
          <p:grpSpPr>
            <a:xfrm>
              <a:off x="1871822" y="5616406"/>
              <a:ext cx="159086" cy="159087"/>
              <a:chOff x="1324575" y="5760204"/>
              <a:chExt cx="305861" cy="305861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8B8FE495-AB57-4213-BF5B-F63D9C1C961E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AutoShape 1">
                <a:extLst>
                  <a:ext uri="{FF2B5EF4-FFF2-40B4-BE49-F238E27FC236}">
                    <a16:creationId xmlns:a16="http://schemas.microsoft.com/office/drawing/2014/main" id="{8CAE332B-D973-4B29-B63E-E8B7EE7E90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750D6EF4-FE97-4F92-B44B-6E41C49F2DFF}"/>
                </a:ext>
              </a:extLst>
            </p:cNvPr>
            <p:cNvGrpSpPr/>
            <p:nvPr/>
          </p:nvGrpSpPr>
          <p:grpSpPr>
            <a:xfrm>
              <a:off x="2097594" y="5616406"/>
              <a:ext cx="159086" cy="159087"/>
              <a:chOff x="1684215" y="5760204"/>
              <a:chExt cx="305861" cy="305861"/>
            </a:xfrm>
          </p:grpSpPr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7D574FF2-E57E-47E8-AA44-56C25EFCFFFE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3" name="AutoShape 21">
                <a:extLst>
                  <a:ext uri="{FF2B5EF4-FFF2-40B4-BE49-F238E27FC236}">
                    <a16:creationId xmlns:a16="http://schemas.microsoft.com/office/drawing/2014/main" id="{FA85C905-6AF9-4E2F-8027-411DDC12E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97B80941-7D26-4BFD-A000-3F9EF7426E68}"/>
                </a:ext>
              </a:extLst>
            </p:cNvPr>
            <p:cNvGrpSpPr/>
            <p:nvPr/>
          </p:nvGrpSpPr>
          <p:grpSpPr>
            <a:xfrm>
              <a:off x="2323367" y="5616406"/>
              <a:ext cx="159086" cy="159087"/>
              <a:chOff x="2177216" y="5760204"/>
              <a:chExt cx="305861" cy="305861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9B4FD616-6D68-494E-97ED-A9838241F602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1" name="AutoShape 18">
                <a:extLst>
                  <a:ext uri="{FF2B5EF4-FFF2-40B4-BE49-F238E27FC236}">
                    <a16:creationId xmlns:a16="http://schemas.microsoft.com/office/drawing/2014/main" id="{9A835D40-9F5A-4A3B-AC02-51E3FD7487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AFA06B22-8925-4552-9F18-6E5F0AC90DA6}"/>
              </a:ext>
            </a:extLst>
          </p:cNvPr>
          <p:cNvGrpSpPr/>
          <p:nvPr/>
        </p:nvGrpSpPr>
        <p:grpSpPr>
          <a:xfrm>
            <a:off x="8070255" y="3417540"/>
            <a:ext cx="693291" cy="180624"/>
            <a:chOff x="1871822" y="5616406"/>
            <a:chExt cx="610631" cy="159087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EC38FC2E-BBD0-4400-AEFB-89020E9B4BEC}"/>
                </a:ext>
              </a:extLst>
            </p:cNvPr>
            <p:cNvGrpSpPr/>
            <p:nvPr/>
          </p:nvGrpSpPr>
          <p:grpSpPr>
            <a:xfrm>
              <a:off x="1871822" y="5616406"/>
              <a:ext cx="159086" cy="159087"/>
              <a:chOff x="1324575" y="5760204"/>
              <a:chExt cx="305861" cy="305861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02566199-74F6-4EFE-BA74-01B5510F55C4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AutoShape 1">
                <a:extLst>
                  <a:ext uri="{FF2B5EF4-FFF2-40B4-BE49-F238E27FC236}">
                    <a16:creationId xmlns:a16="http://schemas.microsoft.com/office/drawing/2014/main" id="{1E190D59-0971-4DB3-B670-26F3DA6B2A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D6EADB5D-3778-4437-AED2-B555893FF9E2}"/>
                </a:ext>
              </a:extLst>
            </p:cNvPr>
            <p:cNvGrpSpPr/>
            <p:nvPr/>
          </p:nvGrpSpPr>
          <p:grpSpPr>
            <a:xfrm>
              <a:off x="2097594" y="5616406"/>
              <a:ext cx="159086" cy="159087"/>
              <a:chOff x="1684215" y="5760204"/>
              <a:chExt cx="305861" cy="305861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D7F99201-AEA9-4915-BFCC-A0ACA3D0D050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4" name="AutoShape 21">
                <a:extLst>
                  <a:ext uri="{FF2B5EF4-FFF2-40B4-BE49-F238E27FC236}">
                    <a16:creationId xmlns:a16="http://schemas.microsoft.com/office/drawing/2014/main" id="{11F6AB29-AF18-46B3-B24B-64B0FA53E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5BA65486-6C52-43E8-97FE-27DDCC267F24}"/>
                </a:ext>
              </a:extLst>
            </p:cNvPr>
            <p:cNvGrpSpPr/>
            <p:nvPr/>
          </p:nvGrpSpPr>
          <p:grpSpPr>
            <a:xfrm>
              <a:off x="2323367" y="5616406"/>
              <a:ext cx="159086" cy="159087"/>
              <a:chOff x="2177216" y="5760204"/>
              <a:chExt cx="305861" cy="305861"/>
            </a:xfrm>
          </p:grpSpPr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555D3793-3BFE-4ECD-ACD3-59D0557F01F2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1" name="AutoShape 18">
                <a:extLst>
                  <a:ext uri="{FF2B5EF4-FFF2-40B4-BE49-F238E27FC236}">
                    <a16:creationId xmlns:a16="http://schemas.microsoft.com/office/drawing/2014/main" id="{0F503F9E-3C98-4876-8911-DA35EA1B8B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2DC3AA7E-8214-4880-B643-B68070396776}"/>
              </a:ext>
            </a:extLst>
          </p:cNvPr>
          <p:cNvGrpSpPr/>
          <p:nvPr/>
        </p:nvGrpSpPr>
        <p:grpSpPr>
          <a:xfrm>
            <a:off x="3544729" y="5106294"/>
            <a:ext cx="693291" cy="180624"/>
            <a:chOff x="1871822" y="5616406"/>
            <a:chExt cx="610631" cy="159087"/>
          </a:xfrm>
        </p:grpSpPr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B77E1573-C7F7-4F14-B68A-C8002F03E5B7}"/>
                </a:ext>
              </a:extLst>
            </p:cNvPr>
            <p:cNvGrpSpPr/>
            <p:nvPr/>
          </p:nvGrpSpPr>
          <p:grpSpPr>
            <a:xfrm>
              <a:off x="1871822" y="5616406"/>
              <a:ext cx="159086" cy="159087"/>
              <a:chOff x="1324575" y="5760204"/>
              <a:chExt cx="305861" cy="305861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F8A6F49C-6551-425F-A89A-EED51077C051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6" name="AutoShape 1">
                <a:extLst>
                  <a:ext uri="{FF2B5EF4-FFF2-40B4-BE49-F238E27FC236}">
                    <a16:creationId xmlns:a16="http://schemas.microsoft.com/office/drawing/2014/main" id="{5CAB1AC2-D607-4555-819B-2050965BB4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EBFAEA9C-20BB-45B4-A62D-133337F6ED58}"/>
                </a:ext>
              </a:extLst>
            </p:cNvPr>
            <p:cNvGrpSpPr/>
            <p:nvPr/>
          </p:nvGrpSpPr>
          <p:grpSpPr>
            <a:xfrm>
              <a:off x="2097594" y="5616406"/>
              <a:ext cx="159086" cy="159087"/>
              <a:chOff x="1684215" y="5760204"/>
              <a:chExt cx="305861" cy="305861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62E7F693-612C-4708-9A39-942C4F86391D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4" name="AutoShape 21">
                <a:extLst>
                  <a:ext uri="{FF2B5EF4-FFF2-40B4-BE49-F238E27FC236}">
                    <a16:creationId xmlns:a16="http://schemas.microsoft.com/office/drawing/2014/main" id="{E9975095-97C1-455F-851F-1E576A18C8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0B7C2726-1E4A-44B8-87E7-89A4C8DDF67B}"/>
                </a:ext>
              </a:extLst>
            </p:cNvPr>
            <p:cNvGrpSpPr/>
            <p:nvPr/>
          </p:nvGrpSpPr>
          <p:grpSpPr>
            <a:xfrm>
              <a:off x="2323367" y="5616406"/>
              <a:ext cx="159086" cy="159087"/>
              <a:chOff x="2177216" y="5760204"/>
              <a:chExt cx="305861" cy="305861"/>
            </a:xfrm>
          </p:grpSpPr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02F2E29C-D66E-4A87-829E-8FEDB30F8ECF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2" name="AutoShape 18">
                <a:extLst>
                  <a:ext uri="{FF2B5EF4-FFF2-40B4-BE49-F238E27FC236}">
                    <a16:creationId xmlns:a16="http://schemas.microsoft.com/office/drawing/2014/main" id="{589FE769-313C-46ED-86B5-66BA4841C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9A851AE5-1603-4D4D-9B18-E65E84CDB10E}"/>
              </a:ext>
            </a:extLst>
          </p:cNvPr>
          <p:cNvGrpSpPr/>
          <p:nvPr/>
        </p:nvGrpSpPr>
        <p:grpSpPr>
          <a:xfrm>
            <a:off x="8070255" y="5132997"/>
            <a:ext cx="693291" cy="180624"/>
            <a:chOff x="1871822" y="5616406"/>
            <a:chExt cx="610631" cy="159087"/>
          </a:xfrm>
        </p:grpSpPr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6EE669A5-19B6-4719-BD20-674EAB876347}"/>
                </a:ext>
              </a:extLst>
            </p:cNvPr>
            <p:cNvGrpSpPr/>
            <p:nvPr/>
          </p:nvGrpSpPr>
          <p:grpSpPr>
            <a:xfrm>
              <a:off x="1871822" y="5616406"/>
              <a:ext cx="159086" cy="159087"/>
              <a:chOff x="1324575" y="5760204"/>
              <a:chExt cx="305861" cy="305861"/>
            </a:xfrm>
          </p:grpSpPr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F642BF11-18CB-4BE2-8016-DA69297D7406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6" name="AutoShape 1">
                <a:extLst>
                  <a:ext uri="{FF2B5EF4-FFF2-40B4-BE49-F238E27FC236}">
                    <a16:creationId xmlns:a16="http://schemas.microsoft.com/office/drawing/2014/main" id="{1EF93F3B-299B-43B2-B016-30BF37298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B9B29D90-7494-49BE-ADF3-0C133F896E4D}"/>
                </a:ext>
              </a:extLst>
            </p:cNvPr>
            <p:cNvGrpSpPr/>
            <p:nvPr/>
          </p:nvGrpSpPr>
          <p:grpSpPr>
            <a:xfrm>
              <a:off x="2097594" y="5616406"/>
              <a:ext cx="159086" cy="159087"/>
              <a:chOff x="1684215" y="5760204"/>
              <a:chExt cx="305861" cy="305861"/>
            </a:xfrm>
          </p:grpSpPr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8CD127F0-B9DB-4720-9A01-26A9E93C6715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4" name="AutoShape 21">
                <a:extLst>
                  <a:ext uri="{FF2B5EF4-FFF2-40B4-BE49-F238E27FC236}">
                    <a16:creationId xmlns:a16="http://schemas.microsoft.com/office/drawing/2014/main" id="{E0E5F6D2-A498-4DD6-A172-DE24AF083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D342D5DD-3AD6-48B8-B9E7-B143F76771AF}"/>
                </a:ext>
              </a:extLst>
            </p:cNvPr>
            <p:cNvGrpSpPr/>
            <p:nvPr/>
          </p:nvGrpSpPr>
          <p:grpSpPr>
            <a:xfrm>
              <a:off x="2323367" y="5616406"/>
              <a:ext cx="159086" cy="159087"/>
              <a:chOff x="2177216" y="5760204"/>
              <a:chExt cx="305861" cy="305861"/>
            </a:xfrm>
          </p:grpSpPr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CDE35273-B9B2-48C8-A9E7-4475232E743F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2" name="AutoShape 18">
                <a:extLst>
                  <a:ext uri="{FF2B5EF4-FFF2-40B4-BE49-F238E27FC236}">
                    <a16:creationId xmlns:a16="http://schemas.microsoft.com/office/drawing/2014/main" id="{F538EA84-ACFB-4C36-92DF-E7B8CF5C55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3D288FA1-2716-4843-99FA-9108EF6E7BE4}"/>
              </a:ext>
            </a:extLst>
          </p:cNvPr>
          <p:cNvPicPr>
            <a:picLocks noGrp="1" noChangeAspect="1"/>
          </p:cNvPicPr>
          <p:nvPr>
            <p:ph type="pic" sz="quarter" idx="10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98" b="19798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E915AC-FC56-425C-9ED8-296EA317567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6647" y="3436679"/>
            <a:ext cx="2562225" cy="1089025"/>
          </a:xfrm>
        </p:spPr>
        <p:txBody>
          <a:bodyPr>
            <a:normAutofit fontScale="90000"/>
          </a:bodyPr>
          <a:lstStyle/>
          <a:p>
            <a:pPr algn="l">
              <a:lnSpc>
                <a:spcPts val="3000"/>
              </a:lnSpc>
            </a:pPr>
            <a:r>
              <a:rPr lang="en-US" sz="5600" b="1" dirty="0">
                <a:solidFill>
                  <a:schemeClr val="accent5"/>
                </a:solidFill>
              </a:rPr>
              <a:t>Creative</a:t>
            </a:r>
            <a:r>
              <a:rPr lang="en-US" b="1" dirty="0"/>
              <a:t> </a:t>
            </a:r>
            <a:br>
              <a:rPr lang="en-US" b="1" dirty="0"/>
            </a:br>
            <a:r>
              <a:rPr lang="en-US" b="1" dirty="0"/>
              <a:t>Portfolio</a:t>
            </a:r>
            <a:endParaRPr lang="en-US" dirty="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2CC57F3-2463-40B6-9A20-CC592123787C}"/>
              </a:ext>
            </a:extLst>
          </p:cNvPr>
          <p:cNvSpPr/>
          <p:nvPr/>
        </p:nvSpPr>
        <p:spPr>
          <a:xfrm rot="16200000">
            <a:off x="-542352" y="542350"/>
            <a:ext cx="5466467" cy="4381764"/>
          </a:xfrm>
          <a:custGeom>
            <a:avLst/>
            <a:gdLst>
              <a:gd name="connsiteX0" fmla="*/ 5466467 w 5466467"/>
              <a:gd name="connsiteY0" fmla="*/ 1 h 4381764"/>
              <a:gd name="connsiteX1" fmla="*/ 5466467 w 5466467"/>
              <a:gd name="connsiteY1" fmla="*/ 4381764 h 4381764"/>
              <a:gd name="connsiteX2" fmla="*/ 0 w 5466467"/>
              <a:gd name="connsiteY2" fmla="*/ 0 h 4381764"/>
              <a:gd name="connsiteX3" fmla="*/ 5466467 w 5466467"/>
              <a:gd name="connsiteY3" fmla="*/ 1 h 4381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6467" h="4381764">
                <a:moveTo>
                  <a:pt x="5466467" y="1"/>
                </a:moveTo>
                <a:lnTo>
                  <a:pt x="5466467" y="4381764"/>
                </a:lnTo>
                <a:lnTo>
                  <a:pt x="0" y="0"/>
                </a:lnTo>
                <a:lnTo>
                  <a:pt x="5466467" y="1"/>
                </a:lnTo>
                <a:close/>
              </a:path>
            </a:pathLst>
          </a:custGeom>
          <a:solidFill>
            <a:srgbClr val="B3C93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34F7A07-9A66-42FE-9A8E-DC83BACD3040}"/>
              </a:ext>
            </a:extLst>
          </p:cNvPr>
          <p:cNvSpPr/>
          <p:nvPr/>
        </p:nvSpPr>
        <p:spPr>
          <a:xfrm rot="16200000">
            <a:off x="7309792" y="-680394"/>
            <a:ext cx="2609507" cy="3970292"/>
          </a:xfrm>
          <a:custGeom>
            <a:avLst/>
            <a:gdLst>
              <a:gd name="connsiteX0" fmla="*/ 3447364 w 3447364"/>
              <a:gd name="connsiteY0" fmla="*/ 2763309 h 5245068"/>
              <a:gd name="connsiteX1" fmla="*/ 3447364 w 3447364"/>
              <a:gd name="connsiteY1" fmla="*/ 5245068 h 5245068"/>
              <a:gd name="connsiteX2" fmla="*/ 1 w 3447364"/>
              <a:gd name="connsiteY2" fmla="*/ 2481760 h 5245068"/>
              <a:gd name="connsiteX3" fmla="*/ 0 w 3447364"/>
              <a:gd name="connsiteY3" fmla="*/ 0 h 5245068"/>
              <a:gd name="connsiteX4" fmla="*/ 3447363 w 3447364"/>
              <a:gd name="connsiteY4" fmla="*/ 2763307 h 5245068"/>
              <a:gd name="connsiteX5" fmla="*/ 3447363 w 3447364"/>
              <a:gd name="connsiteY5" fmla="*/ 2763309 h 5245068"/>
              <a:gd name="connsiteX6" fmla="*/ 3447364 w 3447364"/>
              <a:gd name="connsiteY6" fmla="*/ 2763309 h 5245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47364" h="5245068">
                <a:moveTo>
                  <a:pt x="3447364" y="2763309"/>
                </a:moveTo>
                <a:lnTo>
                  <a:pt x="3447364" y="5245068"/>
                </a:lnTo>
                <a:lnTo>
                  <a:pt x="1" y="2481760"/>
                </a:lnTo>
                <a:lnTo>
                  <a:pt x="0" y="0"/>
                </a:lnTo>
                <a:lnTo>
                  <a:pt x="3447363" y="2763307"/>
                </a:lnTo>
                <a:lnTo>
                  <a:pt x="3447363" y="2763309"/>
                </a:lnTo>
                <a:lnTo>
                  <a:pt x="3447364" y="2763309"/>
                </a:lnTo>
                <a:close/>
              </a:path>
            </a:pathLst>
          </a:custGeom>
          <a:solidFill>
            <a:schemeClr val="accent5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016424B-CED2-4D9B-8B86-1F6FF278153A}"/>
              </a:ext>
            </a:extLst>
          </p:cNvPr>
          <p:cNvSpPr/>
          <p:nvPr/>
        </p:nvSpPr>
        <p:spPr>
          <a:xfrm>
            <a:off x="6286647" y="4419270"/>
            <a:ext cx="4256315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C1A2D272-02EE-434B-AC48-FE31294A8863}"/>
              </a:ext>
            </a:extLst>
          </p:cNvPr>
          <p:cNvPicPr>
            <a:picLocks noGrp="1" noChangeAspect="1"/>
          </p:cNvPicPr>
          <p:nvPr>
            <p:ph type="pic" sz="quarter" idx="10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59" b="25359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1C23A94-9400-4DA8-8566-F1D94C2903B9}"/>
              </a:ext>
            </a:extLst>
          </p:cNvPr>
          <p:cNvPicPr>
            <a:picLocks noGrp="1" noChangeAspect="1"/>
          </p:cNvPicPr>
          <p:nvPr>
            <p:ph type="pic" sz="quarter" idx="10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19" b="25919"/>
          <a:stretch>
            <a:fillRect/>
          </a:stretch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A56598D-F7AF-4C51-861A-67051681766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AA6FD150-4997-4417-B86A-97E302C15A1A}"/>
              </a:ext>
            </a:extLst>
          </p:cNvPr>
          <p:cNvSpPr>
            <a:spLocks/>
          </p:cNvSpPr>
          <p:nvPr/>
        </p:nvSpPr>
        <p:spPr bwMode="auto">
          <a:xfrm>
            <a:off x="1431649" y="3978085"/>
            <a:ext cx="1955505" cy="510948"/>
          </a:xfrm>
          <a:custGeom>
            <a:avLst/>
            <a:gdLst>
              <a:gd name="T0" fmla="*/ 1392 w 1579"/>
              <a:gd name="T1" fmla="*/ 290 h 290"/>
              <a:gd name="T2" fmla="*/ 0 w 1579"/>
              <a:gd name="T3" fmla="*/ 290 h 290"/>
              <a:gd name="T4" fmla="*/ 188 w 1579"/>
              <a:gd name="T5" fmla="*/ 0 h 290"/>
              <a:gd name="T6" fmla="*/ 1579 w 1579"/>
              <a:gd name="T7" fmla="*/ 0 h 290"/>
              <a:gd name="T8" fmla="*/ 1392 w 1579"/>
              <a:gd name="T9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9" h="290">
                <a:moveTo>
                  <a:pt x="1392" y="290"/>
                </a:moveTo>
                <a:lnTo>
                  <a:pt x="0" y="290"/>
                </a:lnTo>
                <a:lnTo>
                  <a:pt x="188" y="0"/>
                </a:lnTo>
                <a:lnTo>
                  <a:pt x="1579" y="0"/>
                </a:lnTo>
                <a:lnTo>
                  <a:pt x="1392" y="29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73DE5DDB-0944-418C-B34D-0FC391592E3E}"/>
              </a:ext>
            </a:extLst>
          </p:cNvPr>
          <p:cNvSpPr>
            <a:spLocks/>
          </p:cNvSpPr>
          <p:nvPr/>
        </p:nvSpPr>
        <p:spPr bwMode="auto">
          <a:xfrm>
            <a:off x="3274948" y="3978085"/>
            <a:ext cx="1955505" cy="510948"/>
          </a:xfrm>
          <a:custGeom>
            <a:avLst/>
            <a:gdLst>
              <a:gd name="T0" fmla="*/ 1392 w 1579"/>
              <a:gd name="T1" fmla="*/ 290 h 290"/>
              <a:gd name="T2" fmla="*/ 0 w 1579"/>
              <a:gd name="T3" fmla="*/ 290 h 290"/>
              <a:gd name="T4" fmla="*/ 188 w 1579"/>
              <a:gd name="T5" fmla="*/ 0 h 290"/>
              <a:gd name="T6" fmla="*/ 1579 w 1579"/>
              <a:gd name="T7" fmla="*/ 0 h 290"/>
              <a:gd name="T8" fmla="*/ 1392 w 1579"/>
              <a:gd name="T9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9" h="290">
                <a:moveTo>
                  <a:pt x="1392" y="290"/>
                </a:moveTo>
                <a:lnTo>
                  <a:pt x="0" y="290"/>
                </a:lnTo>
                <a:lnTo>
                  <a:pt x="188" y="0"/>
                </a:lnTo>
                <a:lnTo>
                  <a:pt x="1579" y="0"/>
                </a:lnTo>
                <a:lnTo>
                  <a:pt x="1392" y="29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">
            <a:extLst>
              <a:ext uri="{FF2B5EF4-FFF2-40B4-BE49-F238E27FC236}">
                <a16:creationId xmlns:a16="http://schemas.microsoft.com/office/drawing/2014/main" id="{6F5138C4-F04B-4AF2-8657-D81919A95B4F}"/>
              </a:ext>
            </a:extLst>
          </p:cNvPr>
          <p:cNvSpPr>
            <a:spLocks/>
          </p:cNvSpPr>
          <p:nvPr/>
        </p:nvSpPr>
        <p:spPr bwMode="auto">
          <a:xfrm>
            <a:off x="5118247" y="3978085"/>
            <a:ext cx="1955505" cy="510948"/>
          </a:xfrm>
          <a:custGeom>
            <a:avLst/>
            <a:gdLst>
              <a:gd name="T0" fmla="*/ 1392 w 1579"/>
              <a:gd name="T1" fmla="*/ 290 h 290"/>
              <a:gd name="T2" fmla="*/ 0 w 1579"/>
              <a:gd name="T3" fmla="*/ 290 h 290"/>
              <a:gd name="T4" fmla="*/ 188 w 1579"/>
              <a:gd name="T5" fmla="*/ 0 h 290"/>
              <a:gd name="T6" fmla="*/ 1579 w 1579"/>
              <a:gd name="T7" fmla="*/ 0 h 290"/>
              <a:gd name="T8" fmla="*/ 1392 w 1579"/>
              <a:gd name="T9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9" h="290">
                <a:moveTo>
                  <a:pt x="1392" y="290"/>
                </a:moveTo>
                <a:lnTo>
                  <a:pt x="0" y="290"/>
                </a:lnTo>
                <a:lnTo>
                  <a:pt x="188" y="0"/>
                </a:lnTo>
                <a:lnTo>
                  <a:pt x="1579" y="0"/>
                </a:lnTo>
                <a:lnTo>
                  <a:pt x="1392" y="29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2232198-4A4C-419A-A15F-0A0C3C1F1914}"/>
              </a:ext>
            </a:extLst>
          </p:cNvPr>
          <p:cNvCxnSpPr/>
          <p:nvPr/>
        </p:nvCxnSpPr>
        <p:spPr>
          <a:xfrm flipH="1">
            <a:off x="1533510" y="4489033"/>
            <a:ext cx="10345" cy="459916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DCFE8BBB-3B6B-4722-BD4D-BAE227537202}"/>
              </a:ext>
            </a:extLst>
          </p:cNvPr>
          <p:cNvCxnSpPr/>
          <p:nvPr/>
        </p:nvCxnSpPr>
        <p:spPr>
          <a:xfrm flipH="1">
            <a:off x="3377766" y="4489033"/>
            <a:ext cx="10345" cy="459916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110AAFBD-B5AE-4981-B88F-1AA07BFB9B99}"/>
              </a:ext>
            </a:extLst>
          </p:cNvPr>
          <p:cNvCxnSpPr/>
          <p:nvPr/>
        </p:nvCxnSpPr>
        <p:spPr>
          <a:xfrm flipH="1">
            <a:off x="5222022" y="4489033"/>
            <a:ext cx="10345" cy="45991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C4579A4-A983-4112-ABC5-19335461AEC8}"/>
              </a:ext>
            </a:extLst>
          </p:cNvPr>
          <p:cNvCxnSpPr/>
          <p:nvPr/>
        </p:nvCxnSpPr>
        <p:spPr>
          <a:xfrm flipH="1">
            <a:off x="7066278" y="4489033"/>
            <a:ext cx="10345" cy="459916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910AAB2-5ADE-402A-B6D6-FA49D82E1B0D}"/>
              </a:ext>
            </a:extLst>
          </p:cNvPr>
          <p:cNvCxnSpPr/>
          <p:nvPr/>
        </p:nvCxnSpPr>
        <p:spPr>
          <a:xfrm flipH="1">
            <a:off x="8910534" y="4489033"/>
            <a:ext cx="10345" cy="459916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reeform 5">
            <a:extLst>
              <a:ext uri="{FF2B5EF4-FFF2-40B4-BE49-F238E27FC236}">
                <a16:creationId xmlns:a16="http://schemas.microsoft.com/office/drawing/2014/main" id="{21D3A25C-ABAE-4B89-9160-A4FC7636E69B}"/>
              </a:ext>
            </a:extLst>
          </p:cNvPr>
          <p:cNvSpPr>
            <a:spLocks/>
          </p:cNvSpPr>
          <p:nvPr/>
        </p:nvSpPr>
        <p:spPr bwMode="auto">
          <a:xfrm>
            <a:off x="6961546" y="3978085"/>
            <a:ext cx="1955505" cy="510948"/>
          </a:xfrm>
          <a:custGeom>
            <a:avLst/>
            <a:gdLst>
              <a:gd name="T0" fmla="*/ 1392 w 1579"/>
              <a:gd name="T1" fmla="*/ 290 h 290"/>
              <a:gd name="T2" fmla="*/ 0 w 1579"/>
              <a:gd name="T3" fmla="*/ 290 h 290"/>
              <a:gd name="T4" fmla="*/ 188 w 1579"/>
              <a:gd name="T5" fmla="*/ 0 h 290"/>
              <a:gd name="T6" fmla="*/ 1579 w 1579"/>
              <a:gd name="T7" fmla="*/ 0 h 290"/>
              <a:gd name="T8" fmla="*/ 1392 w 1579"/>
              <a:gd name="T9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9" h="290">
                <a:moveTo>
                  <a:pt x="1392" y="290"/>
                </a:moveTo>
                <a:lnTo>
                  <a:pt x="0" y="290"/>
                </a:lnTo>
                <a:lnTo>
                  <a:pt x="188" y="0"/>
                </a:lnTo>
                <a:lnTo>
                  <a:pt x="1579" y="0"/>
                </a:lnTo>
                <a:lnTo>
                  <a:pt x="1392" y="29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">
            <a:extLst>
              <a:ext uri="{FF2B5EF4-FFF2-40B4-BE49-F238E27FC236}">
                <a16:creationId xmlns:a16="http://schemas.microsoft.com/office/drawing/2014/main" id="{1E8D02E1-DD2F-4ADF-A27E-597BFEBF8780}"/>
              </a:ext>
            </a:extLst>
          </p:cNvPr>
          <p:cNvSpPr>
            <a:spLocks/>
          </p:cNvSpPr>
          <p:nvPr/>
        </p:nvSpPr>
        <p:spPr bwMode="auto">
          <a:xfrm>
            <a:off x="8804845" y="3978085"/>
            <a:ext cx="1955505" cy="510948"/>
          </a:xfrm>
          <a:custGeom>
            <a:avLst/>
            <a:gdLst>
              <a:gd name="T0" fmla="*/ 1392 w 1579"/>
              <a:gd name="T1" fmla="*/ 290 h 290"/>
              <a:gd name="T2" fmla="*/ 0 w 1579"/>
              <a:gd name="T3" fmla="*/ 290 h 290"/>
              <a:gd name="T4" fmla="*/ 188 w 1579"/>
              <a:gd name="T5" fmla="*/ 0 h 290"/>
              <a:gd name="T6" fmla="*/ 1579 w 1579"/>
              <a:gd name="T7" fmla="*/ 0 h 290"/>
              <a:gd name="T8" fmla="*/ 1392 w 1579"/>
              <a:gd name="T9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9" h="290">
                <a:moveTo>
                  <a:pt x="1392" y="290"/>
                </a:moveTo>
                <a:lnTo>
                  <a:pt x="0" y="290"/>
                </a:lnTo>
                <a:lnTo>
                  <a:pt x="188" y="0"/>
                </a:lnTo>
                <a:lnTo>
                  <a:pt x="1579" y="0"/>
                </a:lnTo>
                <a:lnTo>
                  <a:pt x="1392" y="29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98383DF-00FD-47B2-9F07-512F8B41981C}"/>
              </a:ext>
            </a:extLst>
          </p:cNvPr>
          <p:cNvGrpSpPr/>
          <p:nvPr/>
        </p:nvGrpSpPr>
        <p:grpSpPr>
          <a:xfrm>
            <a:off x="1431649" y="4948949"/>
            <a:ext cx="1282975" cy="685204"/>
            <a:chOff x="1431649" y="4995673"/>
            <a:chExt cx="1282975" cy="685204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DC478507-E92A-4E21-92F9-C6B8C2691478}"/>
                </a:ext>
              </a:extLst>
            </p:cNvPr>
            <p:cNvSpPr txBox="1"/>
            <p:nvPr/>
          </p:nvSpPr>
          <p:spPr>
            <a:xfrm>
              <a:off x="1431649" y="4995673"/>
              <a:ext cx="12115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B2627BBF-6A77-4954-A52A-23AA88732C5D}"/>
                </a:ext>
              </a:extLst>
            </p:cNvPr>
            <p:cNvSpPr/>
            <p:nvPr/>
          </p:nvSpPr>
          <p:spPr>
            <a:xfrm>
              <a:off x="1431649" y="5242295"/>
              <a:ext cx="1282975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91AFBE0F-7CC8-46BC-B10B-31EA91A82636}"/>
              </a:ext>
            </a:extLst>
          </p:cNvPr>
          <p:cNvSpPr txBox="1"/>
          <p:nvPr/>
        </p:nvSpPr>
        <p:spPr>
          <a:xfrm>
            <a:off x="2047764" y="404889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C4F1E69-B301-4AD7-80AD-3BC790B07F59}"/>
              </a:ext>
            </a:extLst>
          </p:cNvPr>
          <p:cNvSpPr txBox="1"/>
          <p:nvPr/>
        </p:nvSpPr>
        <p:spPr>
          <a:xfrm>
            <a:off x="3891063" y="404889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B7104D7-F721-43D1-A4B3-3EC3110CE303}"/>
              </a:ext>
            </a:extLst>
          </p:cNvPr>
          <p:cNvSpPr txBox="1"/>
          <p:nvPr/>
        </p:nvSpPr>
        <p:spPr>
          <a:xfrm>
            <a:off x="5734362" y="404889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48A7481-CBFA-45DA-91D3-A20844B3C19F}"/>
              </a:ext>
            </a:extLst>
          </p:cNvPr>
          <p:cNvSpPr txBox="1"/>
          <p:nvPr/>
        </p:nvSpPr>
        <p:spPr>
          <a:xfrm>
            <a:off x="7577661" y="404889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CD38857-9F3D-4D42-A3D3-0ED513E7A7EB}"/>
              </a:ext>
            </a:extLst>
          </p:cNvPr>
          <p:cNvSpPr txBox="1"/>
          <p:nvPr/>
        </p:nvSpPr>
        <p:spPr>
          <a:xfrm>
            <a:off x="9420960" y="404889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B7447E5-4A5A-4C74-AEC1-02468B173A20}"/>
              </a:ext>
            </a:extLst>
          </p:cNvPr>
          <p:cNvGrpSpPr/>
          <p:nvPr/>
        </p:nvGrpSpPr>
        <p:grpSpPr>
          <a:xfrm>
            <a:off x="3274948" y="5034674"/>
            <a:ext cx="1282975" cy="685204"/>
            <a:chOff x="1431649" y="4995673"/>
            <a:chExt cx="1282975" cy="685204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7D8140E-CF01-4E94-BFFE-BC85AD91D3EC}"/>
                </a:ext>
              </a:extLst>
            </p:cNvPr>
            <p:cNvSpPr txBox="1"/>
            <p:nvPr/>
          </p:nvSpPr>
          <p:spPr>
            <a:xfrm>
              <a:off x="1431649" y="4995673"/>
              <a:ext cx="12115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B401977F-74B5-424F-8B61-1AD790F07495}"/>
                </a:ext>
              </a:extLst>
            </p:cNvPr>
            <p:cNvSpPr/>
            <p:nvPr/>
          </p:nvSpPr>
          <p:spPr>
            <a:xfrm>
              <a:off x="1431649" y="5242295"/>
              <a:ext cx="1282975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C69FC7B-0975-47A3-89D8-3F741E467C43}"/>
              </a:ext>
            </a:extLst>
          </p:cNvPr>
          <p:cNvGrpSpPr/>
          <p:nvPr/>
        </p:nvGrpSpPr>
        <p:grpSpPr>
          <a:xfrm>
            <a:off x="5118247" y="5042608"/>
            <a:ext cx="1282975" cy="685204"/>
            <a:chOff x="1431649" y="4995673"/>
            <a:chExt cx="1282975" cy="685204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0C71B84-243F-42BB-B6CE-70AA3F3A7CD1}"/>
                </a:ext>
              </a:extLst>
            </p:cNvPr>
            <p:cNvSpPr txBox="1"/>
            <p:nvPr/>
          </p:nvSpPr>
          <p:spPr>
            <a:xfrm>
              <a:off x="1431649" y="4995673"/>
              <a:ext cx="12115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CAA0F7C-D068-4B0B-8580-2E01FA0465BD}"/>
                </a:ext>
              </a:extLst>
            </p:cNvPr>
            <p:cNvSpPr/>
            <p:nvPr/>
          </p:nvSpPr>
          <p:spPr>
            <a:xfrm>
              <a:off x="1431649" y="5242295"/>
              <a:ext cx="1282975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A6AAD4F-0101-4CC9-816C-70C5B1E5A8FD}"/>
              </a:ext>
            </a:extLst>
          </p:cNvPr>
          <p:cNvGrpSpPr/>
          <p:nvPr/>
        </p:nvGrpSpPr>
        <p:grpSpPr>
          <a:xfrm>
            <a:off x="6961546" y="4948949"/>
            <a:ext cx="1282975" cy="685204"/>
            <a:chOff x="1431649" y="4995673"/>
            <a:chExt cx="1282975" cy="685204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6CB3E904-2985-412C-87FB-2EB8F785DBE6}"/>
                </a:ext>
              </a:extLst>
            </p:cNvPr>
            <p:cNvSpPr txBox="1"/>
            <p:nvPr/>
          </p:nvSpPr>
          <p:spPr>
            <a:xfrm>
              <a:off x="1431649" y="4995673"/>
              <a:ext cx="12115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AE05E607-65CA-4A52-B02E-93117A1F9225}"/>
                </a:ext>
              </a:extLst>
            </p:cNvPr>
            <p:cNvSpPr/>
            <p:nvPr/>
          </p:nvSpPr>
          <p:spPr>
            <a:xfrm>
              <a:off x="1431649" y="5242295"/>
              <a:ext cx="1282975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45D678D0-4A83-4305-9BC5-A21C8D82685A}"/>
              </a:ext>
            </a:extLst>
          </p:cNvPr>
          <p:cNvGrpSpPr/>
          <p:nvPr/>
        </p:nvGrpSpPr>
        <p:grpSpPr>
          <a:xfrm>
            <a:off x="8804845" y="4948949"/>
            <a:ext cx="1282975" cy="685204"/>
            <a:chOff x="1431649" y="4995673"/>
            <a:chExt cx="1282975" cy="685204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6DDFEA5-7F97-41C8-A9C8-F7CAD441C3EF}"/>
                </a:ext>
              </a:extLst>
            </p:cNvPr>
            <p:cNvSpPr txBox="1"/>
            <p:nvPr/>
          </p:nvSpPr>
          <p:spPr>
            <a:xfrm>
              <a:off x="1431649" y="4995673"/>
              <a:ext cx="12115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72B139C2-9670-497B-BCEF-58B5A1A490AD}"/>
                </a:ext>
              </a:extLst>
            </p:cNvPr>
            <p:cNvSpPr/>
            <p:nvPr/>
          </p:nvSpPr>
          <p:spPr>
            <a:xfrm>
              <a:off x="1431649" y="5242295"/>
              <a:ext cx="1282975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>
                <a:lnSpc>
                  <a:spcPts val="900"/>
                </a:lnSpc>
              </a:pP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7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7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EBAD655-75C2-4494-82FD-B1C8739F6F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40869"/>
            <a:ext cx="10515600" cy="679450"/>
          </a:xfrm>
        </p:spPr>
        <p:txBody>
          <a:bodyPr/>
          <a:lstStyle/>
          <a:p>
            <a:r>
              <a:rPr lang="en-US" b="1" dirty="0"/>
              <a:t>Map Infographic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0C2AF5B1-5D14-430A-A546-BA386BEEC2A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93C2EBE-E411-430D-9E4F-158F3DAF0263}"/>
              </a:ext>
            </a:extLst>
          </p:cNvPr>
          <p:cNvGrpSpPr/>
          <p:nvPr/>
        </p:nvGrpSpPr>
        <p:grpSpPr>
          <a:xfrm>
            <a:off x="838200" y="2302961"/>
            <a:ext cx="10515600" cy="4567753"/>
            <a:chOff x="838200" y="2302961"/>
            <a:chExt cx="10515600" cy="4567753"/>
          </a:xfrm>
        </p:grpSpPr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7CAB5197-F707-423A-84E7-8CFFCE35DCFB}"/>
                </a:ext>
              </a:extLst>
            </p:cNvPr>
            <p:cNvGrpSpPr/>
            <p:nvPr/>
          </p:nvGrpSpPr>
          <p:grpSpPr>
            <a:xfrm>
              <a:off x="838200" y="2302961"/>
              <a:ext cx="5906754" cy="3465504"/>
              <a:chOff x="4070805" y="2031095"/>
              <a:chExt cx="2435226" cy="1428751"/>
            </a:xfrm>
            <a:solidFill>
              <a:schemeClr val="tx2"/>
            </a:solidFill>
          </p:grpSpPr>
          <p:sp>
            <p:nvSpPr>
              <p:cNvPr id="280" name="Freeform 438">
                <a:extLst>
                  <a:ext uri="{FF2B5EF4-FFF2-40B4-BE49-F238E27FC236}">
                    <a16:creationId xmlns:a16="http://schemas.microsoft.com/office/drawing/2014/main" id="{E63F2062-B071-4302-82D7-621313DDA2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1568" y="2121583"/>
                <a:ext cx="1273175" cy="1125538"/>
              </a:xfrm>
              <a:custGeom>
                <a:avLst/>
                <a:gdLst>
                  <a:gd name="T0" fmla="*/ 242 w 352"/>
                  <a:gd name="T1" fmla="*/ 209 h 312"/>
                  <a:gd name="T2" fmla="*/ 261 w 352"/>
                  <a:gd name="T3" fmla="*/ 191 h 312"/>
                  <a:gd name="T4" fmla="*/ 279 w 352"/>
                  <a:gd name="T5" fmla="*/ 162 h 312"/>
                  <a:gd name="T6" fmla="*/ 281 w 352"/>
                  <a:gd name="T7" fmla="*/ 142 h 312"/>
                  <a:gd name="T8" fmla="*/ 301 w 352"/>
                  <a:gd name="T9" fmla="*/ 122 h 312"/>
                  <a:gd name="T10" fmla="*/ 301 w 352"/>
                  <a:gd name="T11" fmla="*/ 91 h 312"/>
                  <a:gd name="T12" fmla="*/ 293 w 352"/>
                  <a:gd name="T13" fmla="*/ 71 h 312"/>
                  <a:gd name="T14" fmla="*/ 323 w 352"/>
                  <a:gd name="T15" fmla="*/ 52 h 312"/>
                  <a:gd name="T16" fmla="*/ 336 w 352"/>
                  <a:gd name="T17" fmla="*/ 83 h 312"/>
                  <a:gd name="T18" fmla="*/ 339 w 352"/>
                  <a:gd name="T19" fmla="*/ 56 h 312"/>
                  <a:gd name="T20" fmla="*/ 342 w 352"/>
                  <a:gd name="T21" fmla="*/ 20 h 312"/>
                  <a:gd name="T22" fmla="*/ 323 w 352"/>
                  <a:gd name="T23" fmla="*/ 5 h 312"/>
                  <a:gd name="T24" fmla="*/ 273 w 352"/>
                  <a:gd name="T25" fmla="*/ 12 h 312"/>
                  <a:gd name="T26" fmla="*/ 246 w 352"/>
                  <a:gd name="T27" fmla="*/ 19 h 312"/>
                  <a:gd name="T28" fmla="*/ 217 w 352"/>
                  <a:gd name="T29" fmla="*/ 19 h 312"/>
                  <a:gd name="T30" fmla="*/ 200 w 352"/>
                  <a:gd name="T31" fmla="*/ 10 h 312"/>
                  <a:gd name="T32" fmla="*/ 170 w 352"/>
                  <a:gd name="T33" fmla="*/ 14 h 312"/>
                  <a:gd name="T34" fmla="*/ 166 w 352"/>
                  <a:gd name="T35" fmla="*/ 44 h 312"/>
                  <a:gd name="T36" fmla="*/ 150 w 352"/>
                  <a:gd name="T37" fmla="*/ 40 h 312"/>
                  <a:gd name="T38" fmla="*/ 148 w 352"/>
                  <a:gd name="T39" fmla="*/ 45 h 312"/>
                  <a:gd name="T40" fmla="*/ 132 w 352"/>
                  <a:gd name="T41" fmla="*/ 60 h 312"/>
                  <a:gd name="T42" fmla="*/ 104 w 352"/>
                  <a:gd name="T43" fmla="*/ 71 h 312"/>
                  <a:gd name="T44" fmla="*/ 103 w 352"/>
                  <a:gd name="T45" fmla="*/ 67 h 312"/>
                  <a:gd name="T46" fmla="*/ 71 w 352"/>
                  <a:gd name="T47" fmla="*/ 56 h 312"/>
                  <a:gd name="T48" fmla="*/ 60 w 352"/>
                  <a:gd name="T49" fmla="*/ 63 h 312"/>
                  <a:gd name="T50" fmla="*/ 47 w 352"/>
                  <a:gd name="T51" fmla="*/ 85 h 312"/>
                  <a:gd name="T52" fmla="*/ 65 w 352"/>
                  <a:gd name="T53" fmla="*/ 105 h 312"/>
                  <a:gd name="T54" fmla="*/ 73 w 352"/>
                  <a:gd name="T55" fmla="*/ 93 h 312"/>
                  <a:gd name="T56" fmla="*/ 69 w 352"/>
                  <a:gd name="T57" fmla="*/ 111 h 312"/>
                  <a:gd name="T58" fmla="*/ 50 w 352"/>
                  <a:gd name="T59" fmla="*/ 105 h 312"/>
                  <a:gd name="T60" fmla="*/ 23 w 352"/>
                  <a:gd name="T61" fmla="*/ 140 h 312"/>
                  <a:gd name="T62" fmla="*/ 54 w 352"/>
                  <a:gd name="T63" fmla="*/ 140 h 312"/>
                  <a:gd name="T64" fmla="*/ 59 w 352"/>
                  <a:gd name="T65" fmla="*/ 136 h 312"/>
                  <a:gd name="T66" fmla="*/ 83 w 352"/>
                  <a:gd name="T67" fmla="*/ 147 h 312"/>
                  <a:gd name="T68" fmla="*/ 97 w 352"/>
                  <a:gd name="T69" fmla="*/ 169 h 312"/>
                  <a:gd name="T70" fmla="*/ 39 w 352"/>
                  <a:gd name="T71" fmla="*/ 158 h 312"/>
                  <a:gd name="T72" fmla="*/ 2 w 352"/>
                  <a:gd name="T73" fmla="*/ 211 h 312"/>
                  <a:gd name="T74" fmla="*/ 54 w 352"/>
                  <a:gd name="T75" fmla="*/ 234 h 312"/>
                  <a:gd name="T76" fmla="*/ 77 w 352"/>
                  <a:gd name="T77" fmla="*/ 311 h 312"/>
                  <a:gd name="T78" fmla="*/ 119 w 352"/>
                  <a:gd name="T79" fmla="*/ 242 h 312"/>
                  <a:gd name="T80" fmla="*/ 105 w 352"/>
                  <a:gd name="T81" fmla="*/ 178 h 312"/>
                  <a:gd name="T82" fmla="*/ 154 w 352"/>
                  <a:gd name="T83" fmla="*/ 195 h 312"/>
                  <a:gd name="T84" fmla="*/ 146 w 352"/>
                  <a:gd name="T85" fmla="*/ 180 h 312"/>
                  <a:gd name="T86" fmla="*/ 189 w 352"/>
                  <a:gd name="T87" fmla="*/ 208 h 312"/>
                  <a:gd name="T88" fmla="*/ 228 w 352"/>
                  <a:gd name="T89" fmla="*/ 198 h 312"/>
                  <a:gd name="T90" fmla="*/ 336 w 352"/>
                  <a:gd name="T91" fmla="*/ 31 h 312"/>
                  <a:gd name="T92" fmla="*/ 259 w 352"/>
                  <a:gd name="T93" fmla="*/ 115 h 312"/>
                  <a:gd name="T94" fmla="*/ 61 w 352"/>
                  <a:gd name="T95" fmla="*/ 100 h 312"/>
                  <a:gd name="T96" fmla="*/ 79 w 352"/>
                  <a:gd name="T97" fmla="*/ 89 h 312"/>
                  <a:gd name="T98" fmla="*/ 85 w 352"/>
                  <a:gd name="T99" fmla="*/ 83 h 312"/>
                  <a:gd name="T100" fmla="*/ 93 w 352"/>
                  <a:gd name="T101" fmla="*/ 272 h 312"/>
                  <a:gd name="T102" fmla="*/ 99 w 352"/>
                  <a:gd name="T103" fmla="*/ 233 h 312"/>
                  <a:gd name="T104" fmla="*/ 104 w 352"/>
                  <a:gd name="T105" fmla="*/ 241 h 312"/>
                  <a:gd name="T106" fmla="*/ 96 w 352"/>
                  <a:gd name="T107" fmla="*/ 86 h 312"/>
                  <a:gd name="T108" fmla="*/ 91 w 352"/>
                  <a:gd name="T109" fmla="*/ 93 h 312"/>
                  <a:gd name="T110" fmla="*/ 98 w 352"/>
                  <a:gd name="T111" fmla="*/ 135 h 312"/>
                  <a:gd name="T112" fmla="*/ 138 w 352"/>
                  <a:gd name="T113" fmla="*/ 156 h 312"/>
                  <a:gd name="T114" fmla="*/ 139 w 352"/>
                  <a:gd name="T115" fmla="*/ 149 h 312"/>
                  <a:gd name="T116" fmla="*/ 168 w 352"/>
                  <a:gd name="T117" fmla="*/ 47 h 312"/>
                  <a:gd name="T118" fmla="*/ 185 w 352"/>
                  <a:gd name="T119" fmla="*/ 21 h 312"/>
                  <a:gd name="T120" fmla="*/ 196 w 352"/>
                  <a:gd name="T121" fmla="*/ 124 h 312"/>
                  <a:gd name="T122" fmla="*/ 222 w 352"/>
                  <a:gd name="T123" fmla="*/ 95 h 312"/>
                  <a:gd name="T124" fmla="*/ 231 w 352"/>
                  <a:gd name="T125" fmla="*/ 10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2" h="312">
                    <a:moveTo>
                      <a:pt x="234" y="201"/>
                    </a:moveTo>
                    <a:cubicBezTo>
                      <a:pt x="234" y="201"/>
                      <a:pt x="235" y="201"/>
                      <a:pt x="235" y="201"/>
                    </a:cubicBezTo>
                    <a:cubicBezTo>
                      <a:pt x="235" y="202"/>
                      <a:pt x="236" y="202"/>
                      <a:pt x="236" y="203"/>
                    </a:cubicBezTo>
                    <a:cubicBezTo>
                      <a:pt x="236" y="203"/>
                      <a:pt x="236" y="204"/>
                      <a:pt x="236" y="204"/>
                    </a:cubicBezTo>
                    <a:cubicBezTo>
                      <a:pt x="237" y="206"/>
                      <a:pt x="237" y="207"/>
                      <a:pt x="238" y="209"/>
                    </a:cubicBezTo>
                    <a:cubicBezTo>
                      <a:pt x="238" y="209"/>
                      <a:pt x="238" y="209"/>
                      <a:pt x="238" y="210"/>
                    </a:cubicBezTo>
                    <a:cubicBezTo>
                      <a:pt x="238" y="210"/>
                      <a:pt x="238" y="210"/>
                      <a:pt x="238" y="211"/>
                    </a:cubicBezTo>
                    <a:cubicBezTo>
                      <a:pt x="239" y="212"/>
                      <a:pt x="239" y="213"/>
                      <a:pt x="239" y="214"/>
                    </a:cubicBezTo>
                    <a:cubicBezTo>
                      <a:pt x="238" y="215"/>
                      <a:pt x="238" y="215"/>
                      <a:pt x="238" y="215"/>
                    </a:cubicBezTo>
                    <a:cubicBezTo>
                      <a:pt x="239" y="216"/>
                      <a:pt x="239" y="217"/>
                      <a:pt x="238" y="218"/>
                    </a:cubicBezTo>
                    <a:cubicBezTo>
                      <a:pt x="238" y="219"/>
                      <a:pt x="238" y="220"/>
                      <a:pt x="239" y="220"/>
                    </a:cubicBezTo>
                    <a:cubicBezTo>
                      <a:pt x="239" y="220"/>
                      <a:pt x="239" y="220"/>
                      <a:pt x="239" y="220"/>
                    </a:cubicBezTo>
                    <a:cubicBezTo>
                      <a:pt x="240" y="221"/>
                      <a:pt x="241" y="223"/>
                      <a:pt x="242" y="224"/>
                    </a:cubicBezTo>
                    <a:cubicBezTo>
                      <a:pt x="243" y="225"/>
                      <a:pt x="243" y="225"/>
                      <a:pt x="243" y="226"/>
                    </a:cubicBezTo>
                    <a:cubicBezTo>
                      <a:pt x="243" y="226"/>
                      <a:pt x="243" y="226"/>
                      <a:pt x="243" y="227"/>
                    </a:cubicBezTo>
                    <a:cubicBezTo>
                      <a:pt x="243" y="227"/>
                      <a:pt x="243" y="227"/>
                      <a:pt x="243" y="228"/>
                    </a:cubicBezTo>
                    <a:cubicBezTo>
                      <a:pt x="243" y="228"/>
                      <a:pt x="243" y="229"/>
                      <a:pt x="244" y="229"/>
                    </a:cubicBezTo>
                    <a:cubicBezTo>
                      <a:pt x="244" y="230"/>
                      <a:pt x="245" y="230"/>
                      <a:pt x="245" y="231"/>
                    </a:cubicBezTo>
                    <a:cubicBezTo>
                      <a:pt x="245" y="231"/>
                      <a:pt x="245" y="232"/>
                      <a:pt x="246" y="232"/>
                    </a:cubicBezTo>
                    <a:cubicBezTo>
                      <a:pt x="246" y="232"/>
                      <a:pt x="246" y="232"/>
                      <a:pt x="246" y="232"/>
                    </a:cubicBezTo>
                    <a:cubicBezTo>
                      <a:pt x="247" y="233"/>
                      <a:pt x="247" y="233"/>
                      <a:pt x="248" y="234"/>
                    </a:cubicBezTo>
                    <a:cubicBezTo>
                      <a:pt x="249" y="234"/>
                      <a:pt x="250" y="235"/>
                      <a:pt x="250" y="235"/>
                    </a:cubicBezTo>
                    <a:cubicBezTo>
                      <a:pt x="250" y="235"/>
                      <a:pt x="250" y="235"/>
                      <a:pt x="250" y="235"/>
                    </a:cubicBezTo>
                    <a:cubicBezTo>
                      <a:pt x="250" y="235"/>
                      <a:pt x="250" y="235"/>
                      <a:pt x="251" y="235"/>
                    </a:cubicBezTo>
                    <a:cubicBezTo>
                      <a:pt x="251" y="235"/>
                      <a:pt x="250" y="235"/>
                      <a:pt x="250" y="235"/>
                    </a:cubicBezTo>
                    <a:cubicBezTo>
                      <a:pt x="251" y="235"/>
                      <a:pt x="251" y="235"/>
                      <a:pt x="251" y="235"/>
                    </a:cubicBezTo>
                    <a:cubicBezTo>
                      <a:pt x="251" y="234"/>
                      <a:pt x="251" y="234"/>
                      <a:pt x="251" y="234"/>
                    </a:cubicBezTo>
                    <a:cubicBezTo>
                      <a:pt x="251" y="233"/>
                      <a:pt x="251" y="232"/>
                      <a:pt x="250" y="232"/>
                    </a:cubicBezTo>
                    <a:cubicBezTo>
                      <a:pt x="250" y="231"/>
                      <a:pt x="250" y="230"/>
                      <a:pt x="249" y="229"/>
                    </a:cubicBezTo>
                    <a:cubicBezTo>
                      <a:pt x="249" y="229"/>
                      <a:pt x="249" y="228"/>
                      <a:pt x="249" y="228"/>
                    </a:cubicBezTo>
                    <a:cubicBezTo>
                      <a:pt x="249" y="227"/>
                      <a:pt x="249" y="227"/>
                      <a:pt x="249" y="226"/>
                    </a:cubicBezTo>
                    <a:cubicBezTo>
                      <a:pt x="248" y="226"/>
                      <a:pt x="248" y="225"/>
                      <a:pt x="247" y="224"/>
                    </a:cubicBezTo>
                    <a:cubicBezTo>
                      <a:pt x="246" y="224"/>
                      <a:pt x="245" y="223"/>
                      <a:pt x="244" y="222"/>
                    </a:cubicBezTo>
                    <a:cubicBezTo>
                      <a:pt x="244" y="222"/>
                      <a:pt x="243" y="222"/>
                      <a:pt x="243" y="221"/>
                    </a:cubicBezTo>
                    <a:cubicBezTo>
                      <a:pt x="243" y="220"/>
                      <a:pt x="243" y="220"/>
                      <a:pt x="243" y="219"/>
                    </a:cubicBezTo>
                    <a:cubicBezTo>
                      <a:pt x="242" y="219"/>
                      <a:pt x="242" y="218"/>
                      <a:pt x="241" y="217"/>
                    </a:cubicBezTo>
                    <a:cubicBezTo>
                      <a:pt x="241" y="217"/>
                      <a:pt x="240" y="217"/>
                      <a:pt x="240" y="216"/>
                    </a:cubicBezTo>
                    <a:cubicBezTo>
                      <a:pt x="240" y="216"/>
                      <a:pt x="240" y="215"/>
                      <a:pt x="240" y="215"/>
                    </a:cubicBezTo>
                    <a:cubicBezTo>
                      <a:pt x="241" y="213"/>
                      <a:pt x="242" y="211"/>
                      <a:pt x="242" y="209"/>
                    </a:cubicBezTo>
                    <a:cubicBezTo>
                      <a:pt x="242" y="209"/>
                      <a:pt x="242" y="209"/>
                      <a:pt x="242" y="209"/>
                    </a:cubicBezTo>
                    <a:cubicBezTo>
                      <a:pt x="242" y="209"/>
                      <a:pt x="242" y="209"/>
                      <a:pt x="242" y="209"/>
                    </a:cubicBezTo>
                    <a:cubicBezTo>
                      <a:pt x="242" y="209"/>
                      <a:pt x="243" y="209"/>
                      <a:pt x="243" y="209"/>
                    </a:cubicBezTo>
                    <a:cubicBezTo>
                      <a:pt x="243" y="209"/>
                      <a:pt x="243" y="209"/>
                      <a:pt x="243" y="209"/>
                    </a:cubicBezTo>
                    <a:cubicBezTo>
                      <a:pt x="243" y="210"/>
                      <a:pt x="244" y="211"/>
                      <a:pt x="244" y="211"/>
                    </a:cubicBezTo>
                    <a:cubicBezTo>
                      <a:pt x="245" y="211"/>
                      <a:pt x="245" y="211"/>
                      <a:pt x="245" y="211"/>
                    </a:cubicBezTo>
                    <a:cubicBezTo>
                      <a:pt x="246" y="211"/>
                      <a:pt x="247" y="212"/>
                      <a:pt x="248" y="213"/>
                    </a:cubicBezTo>
                    <a:cubicBezTo>
                      <a:pt x="248" y="214"/>
                      <a:pt x="249" y="215"/>
                      <a:pt x="250" y="216"/>
                    </a:cubicBezTo>
                    <a:cubicBezTo>
                      <a:pt x="250" y="215"/>
                      <a:pt x="251" y="215"/>
                      <a:pt x="251" y="215"/>
                    </a:cubicBezTo>
                    <a:cubicBezTo>
                      <a:pt x="251" y="216"/>
                      <a:pt x="252" y="216"/>
                      <a:pt x="252" y="217"/>
                    </a:cubicBezTo>
                    <a:cubicBezTo>
                      <a:pt x="252" y="217"/>
                      <a:pt x="252" y="218"/>
                      <a:pt x="252" y="219"/>
                    </a:cubicBezTo>
                    <a:cubicBezTo>
                      <a:pt x="252" y="219"/>
                      <a:pt x="252" y="219"/>
                      <a:pt x="253" y="219"/>
                    </a:cubicBezTo>
                    <a:cubicBezTo>
                      <a:pt x="253" y="219"/>
                      <a:pt x="253" y="219"/>
                      <a:pt x="253" y="219"/>
                    </a:cubicBezTo>
                    <a:cubicBezTo>
                      <a:pt x="254" y="218"/>
                      <a:pt x="255" y="217"/>
                      <a:pt x="256" y="216"/>
                    </a:cubicBezTo>
                    <a:cubicBezTo>
                      <a:pt x="256" y="216"/>
                      <a:pt x="256" y="215"/>
                      <a:pt x="256" y="215"/>
                    </a:cubicBezTo>
                    <a:cubicBezTo>
                      <a:pt x="258" y="215"/>
                      <a:pt x="259" y="214"/>
                      <a:pt x="260" y="213"/>
                    </a:cubicBezTo>
                    <a:cubicBezTo>
                      <a:pt x="260" y="213"/>
                      <a:pt x="260" y="212"/>
                      <a:pt x="261" y="212"/>
                    </a:cubicBezTo>
                    <a:cubicBezTo>
                      <a:pt x="261" y="210"/>
                      <a:pt x="261" y="209"/>
                      <a:pt x="261" y="208"/>
                    </a:cubicBezTo>
                    <a:cubicBezTo>
                      <a:pt x="261" y="208"/>
                      <a:pt x="261" y="208"/>
                      <a:pt x="261" y="208"/>
                    </a:cubicBezTo>
                    <a:cubicBezTo>
                      <a:pt x="260" y="206"/>
                      <a:pt x="260" y="205"/>
                      <a:pt x="259" y="204"/>
                    </a:cubicBezTo>
                    <a:cubicBezTo>
                      <a:pt x="259" y="203"/>
                      <a:pt x="258" y="203"/>
                      <a:pt x="258" y="202"/>
                    </a:cubicBezTo>
                    <a:cubicBezTo>
                      <a:pt x="257" y="201"/>
                      <a:pt x="256" y="201"/>
                      <a:pt x="255" y="200"/>
                    </a:cubicBezTo>
                    <a:cubicBezTo>
                      <a:pt x="255" y="200"/>
                      <a:pt x="254" y="199"/>
                      <a:pt x="254" y="198"/>
                    </a:cubicBezTo>
                    <a:cubicBezTo>
                      <a:pt x="254" y="198"/>
                      <a:pt x="254" y="198"/>
                      <a:pt x="253" y="197"/>
                    </a:cubicBezTo>
                    <a:cubicBezTo>
                      <a:pt x="253" y="197"/>
                      <a:pt x="253" y="197"/>
                      <a:pt x="252" y="197"/>
                    </a:cubicBezTo>
                    <a:cubicBezTo>
                      <a:pt x="252" y="197"/>
                      <a:pt x="252" y="197"/>
                      <a:pt x="252" y="196"/>
                    </a:cubicBezTo>
                    <a:cubicBezTo>
                      <a:pt x="252" y="196"/>
                      <a:pt x="252" y="195"/>
                      <a:pt x="253" y="194"/>
                    </a:cubicBezTo>
                    <a:cubicBezTo>
                      <a:pt x="253" y="194"/>
                      <a:pt x="253" y="193"/>
                      <a:pt x="254" y="193"/>
                    </a:cubicBezTo>
                    <a:cubicBezTo>
                      <a:pt x="254" y="192"/>
                      <a:pt x="254" y="192"/>
                      <a:pt x="254" y="192"/>
                    </a:cubicBezTo>
                    <a:cubicBezTo>
                      <a:pt x="255" y="191"/>
                      <a:pt x="256" y="191"/>
                      <a:pt x="257" y="190"/>
                    </a:cubicBezTo>
                    <a:cubicBezTo>
                      <a:pt x="257" y="190"/>
                      <a:pt x="257" y="190"/>
                      <a:pt x="258" y="190"/>
                    </a:cubicBezTo>
                    <a:cubicBezTo>
                      <a:pt x="258" y="190"/>
                      <a:pt x="258" y="190"/>
                      <a:pt x="258" y="190"/>
                    </a:cubicBezTo>
                    <a:cubicBezTo>
                      <a:pt x="259" y="191"/>
                      <a:pt x="259" y="191"/>
                      <a:pt x="259" y="191"/>
                    </a:cubicBezTo>
                    <a:cubicBezTo>
                      <a:pt x="260" y="192"/>
                      <a:pt x="260" y="192"/>
                      <a:pt x="260" y="193"/>
                    </a:cubicBezTo>
                    <a:cubicBezTo>
                      <a:pt x="261" y="193"/>
                      <a:pt x="261" y="193"/>
                      <a:pt x="261" y="192"/>
                    </a:cubicBezTo>
                    <a:cubicBezTo>
                      <a:pt x="262" y="192"/>
                      <a:pt x="261" y="192"/>
                      <a:pt x="261" y="192"/>
                    </a:cubicBezTo>
                    <a:cubicBezTo>
                      <a:pt x="262" y="192"/>
                      <a:pt x="262" y="192"/>
                      <a:pt x="262" y="192"/>
                    </a:cubicBezTo>
                    <a:cubicBezTo>
                      <a:pt x="262" y="191"/>
                      <a:pt x="262" y="191"/>
                      <a:pt x="262" y="191"/>
                    </a:cubicBezTo>
                    <a:cubicBezTo>
                      <a:pt x="261" y="191"/>
                      <a:pt x="261" y="191"/>
                      <a:pt x="261" y="191"/>
                    </a:cubicBezTo>
                    <a:cubicBezTo>
                      <a:pt x="261" y="191"/>
                      <a:pt x="261" y="191"/>
                      <a:pt x="261" y="191"/>
                    </a:cubicBezTo>
                    <a:cubicBezTo>
                      <a:pt x="261" y="191"/>
                      <a:pt x="261" y="191"/>
                      <a:pt x="262" y="191"/>
                    </a:cubicBezTo>
                    <a:cubicBezTo>
                      <a:pt x="263" y="191"/>
                      <a:pt x="264" y="190"/>
                      <a:pt x="265" y="190"/>
                    </a:cubicBezTo>
                    <a:cubicBezTo>
                      <a:pt x="266" y="189"/>
                      <a:pt x="267" y="189"/>
                      <a:pt x="267" y="188"/>
                    </a:cubicBezTo>
                    <a:cubicBezTo>
                      <a:pt x="267" y="188"/>
                      <a:pt x="267" y="188"/>
                      <a:pt x="268" y="188"/>
                    </a:cubicBezTo>
                    <a:cubicBezTo>
                      <a:pt x="268" y="188"/>
                      <a:pt x="268" y="188"/>
                      <a:pt x="269" y="188"/>
                    </a:cubicBezTo>
                    <a:cubicBezTo>
                      <a:pt x="269" y="188"/>
                      <a:pt x="270" y="187"/>
                      <a:pt x="271" y="187"/>
                    </a:cubicBezTo>
                    <a:cubicBezTo>
                      <a:pt x="271" y="187"/>
                      <a:pt x="272" y="187"/>
                      <a:pt x="272" y="187"/>
                    </a:cubicBezTo>
                    <a:cubicBezTo>
                      <a:pt x="273" y="187"/>
                      <a:pt x="273" y="186"/>
                      <a:pt x="274" y="186"/>
                    </a:cubicBezTo>
                    <a:cubicBezTo>
                      <a:pt x="274" y="185"/>
                      <a:pt x="274" y="185"/>
                      <a:pt x="274" y="185"/>
                    </a:cubicBezTo>
                    <a:cubicBezTo>
                      <a:pt x="275" y="185"/>
                      <a:pt x="276" y="184"/>
                      <a:pt x="276" y="183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77" y="183"/>
                      <a:pt x="277" y="182"/>
                      <a:pt x="278" y="181"/>
                    </a:cubicBezTo>
                    <a:cubicBezTo>
                      <a:pt x="278" y="181"/>
                      <a:pt x="278" y="181"/>
                      <a:pt x="278" y="181"/>
                    </a:cubicBezTo>
                    <a:cubicBezTo>
                      <a:pt x="279" y="181"/>
                      <a:pt x="279" y="180"/>
                      <a:pt x="279" y="180"/>
                    </a:cubicBezTo>
                    <a:cubicBezTo>
                      <a:pt x="278" y="179"/>
                      <a:pt x="278" y="179"/>
                      <a:pt x="278" y="178"/>
                    </a:cubicBezTo>
                    <a:cubicBezTo>
                      <a:pt x="278" y="178"/>
                      <a:pt x="278" y="177"/>
                      <a:pt x="279" y="177"/>
                    </a:cubicBezTo>
                    <a:cubicBezTo>
                      <a:pt x="280" y="177"/>
                      <a:pt x="280" y="176"/>
                      <a:pt x="280" y="175"/>
                    </a:cubicBezTo>
                    <a:cubicBezTo>
                      <a:pt x="280" y="175"/>
                      <a:pt x="280" y="174"/>
                      <a:pt x="281" y="174"/>
                    </a:cubicBezTo>
                    <a:cubicBezTo>
                      <a:pt x="281" y="173"/>
                      <a:pt x="281" y="173"/>
                      <a:pt x="281" y="172"/>
                    </a:cubicBezTo>
                    <a:cubicBezTo>
                      <a:pt x="281" y="172"/>
                      <a:pt x="281" y="171"/>
                      <a:pt x="282" y="171"/>
                    </a:cubicBezTo>
                    <a:cubicBezTo>
                      <a:pt x="282" y="170"/>
                      <a:pt x="282" y="170"/>
                      <a:pt x="281" y="169"/>
                    </a:cubicBezTo>
                    <a:cubicBezTo>
                      <a:pt x="281" y="169"/>
                      <a:pt x="281" y="168"/>
                      <a:pt x="280" y="168"/>
                    </a:cubicBezTo>
                    <a:cubicBezTo>
                      <a:pt x="280" y="168"/>
                      <a:pt x="280" y="168"/>
                      <a:pt x="280" y="168"/>
                    </a:cubicBezTo>
                    <a:cubicBezTo>
                      <a:pt x="280" y="168"/>
                      <a:pt x="280" y="168"/>
                      <a:pt x="280" y="168"/>
                    </a:cubicBezTo>
                    <a:cubicBezTo>
                      <a:pt x="279" y="168"/>
                      <a:pt x="279" y="168"/>
                      <a:pt x="279" y="168"/>
                    </a:cubicBezTo>
                    <a:cubicBezTo>
                      <a:pt x="280" y="168"/>
                      <a:pt x="280" y="168"/>
                      <a:pt x="280" y="168"/>
                    </a:cubicBezTo>
                    <a:cubicBezTo>
                      <a:pt x="280" y="168"/>
                      <a:pt x="280" y="168"/>
                      <a:pt x="280" y="168"/>
                    </a:cubicBezTo>
                    <a:cubicBezTo>
                      <a:pt x="280" y="168"/>
                      <a:pt x="280" y="168"/>
                      <a:pt x="280" y="167"/>
                    </a:cubicBezTo>
                    <a:cubicBezTo>
                      <a:pt x="280" y="167"/>
                      <a:pt x="280" y="167"/>
                      <a:pt x="281" y="167"/>
                    </a:cubicBezTo>
                    <a:cubicBezTo>
                      <a:pt x="281" y="166"/>
                      <a:pt x="281" y="166"/>
                      <a:pt x="281" y="166"/>
                    </a:cubicBezTo>
                    <a:cubicBezTo>
                      <a:pt x="280" y="165"/>
                      <a:pt x="280" y="165"/>
                      <a:pt x="280" y="165"/>
                    </a:cubicBezTo>
                    <a:cubicBezTo>
                      <a:pt x="280" y="165"/>
                      <a:pt x="280" y="165"/>
                      <a:pt x="280" y="165"/>
                    </a:cubicBezTo>
                    <a:cubicBezTo>
                      <a:pt x="279" y="164"/>
                      <a:pt x="279" y="164"/>
                      <a:pt x="279" y="164"/>
                    </a:cubicBezTo>
                    <a:cubicBezTo>
                      <a:pt x="280" y="165"/>
                      <a:pt x="280" y="165"/>
                      <a:pt x="280" y="165"/>
                    </a:cubicBezTo>
                    <a:cubicBezTo>
                      <a:pt x="280" y="165"/>
                      <a:pt x="280" y="165"/>
                      <a:pt x="280" y="165"/>
                    </a:cubicBezTo>
                    <a:cubicBezTo>
                      <a:pt x="280" y="164"/>
                      <a:pt x="280" y="164"/>
                      <a:pt x="280" y="164"/>
                    </a:cubicBezTo>
                    <a:cubicBezTo>
                      <a:pt x="281" y="164"/>
                      <a:pt x="281" y="164"/>
                      <a:pt x="280" y="163"/>
                    </a:cubicBezTo>
                    <a:cubicBezTo>
                      <a:pt x="280" y="163"/>
                      <a:pt x="280" y="163"/>
                      <a:pt x="279" y="162"/>
                    </a:cubicBezTo>
                    <a:cubicBezTo>
                      <a:pt x="279" y="162"/>
                      <a:pt x="278" y="162"/>
                      <a:pt x="278" y="161"/>
                    </a:cubicBezTo>
                    <a:cubicBezTo>
                      <a:pt x="278" y="160"/>
                      <a:pt x="277" y="159"/>
                      <a:pt x="277" y="158"/>
                    </a:cubicBezTo>
                    <a:cubicBezTo>
                      <a:pt x="277" y="158"/>
                      <a:pt x="276" y="158"/>
                      <a:pt x="276" y="157"/>
                    </a:cubicBezTo>
                    <a:cubicBezTo>
                      <a:pt x="275" y="157"/>
                      <a:pt x="275" y="157"/>
                      <a:pt x="275" y="157"/>
                    </a:cubicBezTo>
                    <a:cubicBezTo>
                      <a:pt x="274" y="156"/>
                      <a:pt x="274" y="156"/>
                      <a:pt x="274" y="155"/>
                    </a:cubicBezTo>
                    <a:cubicBezTo>
                      <a:pt x="274" y="155"/>
                      <a:pt x="274" y="154"/>
                      <a:pt x="274" y="154"/>
                    </a:cubicBezTo>
                    <a:cubicBezTo>
                      <a:pt x="275" y="153"/>
                      <a:pt x="275" y="153"/>
                      <a:pt x="275" y="153"/>
                    </a:cubicBezTo>
                    <a:cubicBezTo>
                      <a:pt x="275" y="152"/>
                      <a:pt x="276" y="151"/>
                      <a:pt x="277" y="151"/>
                    </a:cubicBezTo>
                    <a:cubicBezTo>
                      <a:pt x="277" y="151"/>
                      <a:pt x="278" y="150"/>
                      <a:pt x="279" y="150"/>
                    </a:cubicBezTo>
                    <a:cubicBezTo>
                      <a:pt x="279" y="150"/>
                      <a:pt x="279" y="150"/>
                      <a:pt x="279" y="150"/>
                    </a:cubicBezTo>
                    <a:cubicBezTo>
                      <a:pt x="279" y="150"/>
                      <a:pt x="279" y="149"/>
                      <a:pt x="279" y="149"/>
                    </a:cubicBezTo>
                    <a:cubicBezTo>
                      <a:pt x="279" y="149"/>
                      <a:pt x="279" y="148"/>
                      <a:pt x="278" y="148"/>
                    </a:cubicBezTo>
                    <a:cubicBezTo>
                      <a:pt x="278" y="148"/>
                      <a:pt x="278" y="148"/>
                      <a:pt x="277" y="148"/>
                    </a:cubicBezTo>
                    <a:cubicBezTo>
                      <a:pt x="277" y="148"/>
                      <a:pt x="277" y="148"/>
                      <a:pt x="276" y="148"/>
                    </a:cubicBezTo>
                    <a:cubicBezTo>
                      <a:pt x="276" y="148"/>
                      <a:pt x="276" y="148"/>
                      <a:pt x="275" y="148"/>
                    </a:cubicBezTo>
                    <a:cubicBezTo>
                      <a:pt x="275" y="147"/>
                      <a:pt x="275" y="148"/>
                      <a:pt x="274" y="148"/>
                    </a:cubicBezTo>
                    <a:cubicBezTo>
                      <a:pt x="274" y="148"/>
                      <a:pt x="273" y="149"/>
                      <a:pt x="273" y="149"/>
                    </a:cubicBezTo>
                    <a:cubicBezTo>
                      <a:pt x="273" y="149"/>
                      <a:pt x="273" y="149"/>
                      <a:pt x="272" y="149"/>
                    </a:cubicBezTo>
                    <a:cubicBezTo>
                      <a:pt x="272" y="150"/>
                      <a:pt x="272" y="149"/>
                      <a:pt x="271" y="149"/>
                    </a:cubicBezTo>
                    <a:cubicBezTo>
                      <a:pt x="271" y="148"/>
                      <a:pt x="271" y="148"/>
                      <a:pt x="270" y="148"/>
                    </a:cubicBezTo>
                    <a:cubicBezTo>
                      <a:pt x="269" y="147"/>
                      <a:pt x="269" y="147"/>
                      <a:pt x="268" y="146"/>
                    </a:cubicBezTo>
                    <a:cubicBezTo>
                      <a:pt x="268" y="146"/>
                      <a:pt x="268" y="145"/>
                      <a:pt x="269" y="145"/>
                    </a:cubicBezTo>
                    <a:cubicBezTo>
                      <a:pt x="269" y="145"/>
                      <a:pt x="269" y="145"/>
                      <a:pt x="270" y="145"/>
                    </a:cubicBezTo>
                    <a:cubicBezTo>
                      <a:pt x="270" y="144"/>
                      <a:pt x="271" y="144"/>
                      <a:pt x="271" y="144"/>
                    </a:cubicBezTo>
                    <a:cubicBezTo>
                      <a:pt x="271" y="143"/>
                      <a:pt x="271" y="142"/>
                      <a:pt x="272" y="141"/>
                    </a:cubicBezTo>
                    <a:cubicBezTo>
                      <a:pt x="272" y="141"/>
                      <a:pt x="273" y="141"/>
                      <a:pt x="273" y="140"/>
                    </a:cubicBezTo>
                    <a:cubicBezTo>
                      <a:pt x="273" y="140"/>
                      <a:pt x="273" y="140"/>
                      <a:pt x="273" y="139"/>
                    </a:cubicBezTo>
                    <a:cubicBezTo>
                      <a:pt x="274" y="139"/>
                      <a:pt x="274" y="139"/>
                      <a:pt x="274" y="139"/>
                    </a:cubicBezTo>
                    <a:cubicBezTo>
                      <a:pt x="275" y="139"/>
                      <a:pt x="275" y="139"/>
                      <a:pt x="276" y="139"/>
                    </a:cubicBezTo>
                    <a:cubicBezTo>
                      <a:pt x="276" y="140"/>
                      <a:pt x="276" y="140"/>
                      <a:pt x="276" y="141"/>
                    </a:cubicBezTo>
                    <a:cubicBezTo>
                      <a:pt x="276" y="141"/>
                      <a:pt x="275" y="141"/>
                      <a:pt x="275" y="141"/>
                    </a:cubicBezTo>
                    <a:cubicBezTo>
                      <a:pt x="275" y="142"/>
                      <a:pt x="275" y="142"/>
                      <a:pt x="275" y="143"/>
                    </a:cubicBezTo>
                    <a:cubicBezTo>
                      <a:pt x="275" y="143"/>
                      <a:pt x="275" y="143"/>
                      <a:pt x="276" y="143"/>
                    </a:cubicBezTo>
                    <a:cubicBezTo>
                      <a:pt x="276" y="144"/>
                      <a:pt x="275" y="144"/>
                      <a:pt x="275" y="144"/>
                    </a:cubicBezTo>
                    <a:cubicBezTo>
                      <a:pt x="275" y="144"/>
                      <a:pt x="275" y="144"/>
                      <a:pt x="275" y="144"/>
                    </a:cubicBezTo>
                    <a:cubicBezTo>
                      <a:pt x="275" y="145"/>
                      <a:pt x="275" y="145"/>
                      <a:pt x="275" y="145"/>
                    </a:cubicBezTo>
                    <a:cubicBezTo>
                      <a:pt x="275" y="145"/>
                      <a:pt x="276" y="145"/>
                      <a:pt x="276" y="145"/>
                    </a:cubicBezTo>
                    <a:cubicBezTo>
                      <a:pt x="276" y="145"/>
                      <a:pt x="277" y="144"/>
                      <a:pt x="277" y="144"/>
                    </a:cubicBezTo>
                    <a:cubicBezTo>
                      <a:pt x="278" y="142"/>
                      <a:pt x="279" y="142"/>
                      <a:pt x="281" y="142"/>
                    </a:cubicBezTo>
                    <a:cubicBezTo>
                      <a:pt x="281" y="142"/>
                      <a:pt x="281" y="142"/>
                      <a:pt x="281" y="142"/>
                    </a:cubicBezTo>
                    <a:cubicBezTo>
                      <a:pt x="281" y="142"/>
                      <a:pt x="282" y="142"/>
                      <a:pt x="282" y="142"/>
                    </a:cubicBezTo>
                    <a:cubicBezTo>
                      <a:pt x="283" y="142"/>
                      <a:pt x="283" y="142"/>
                      <a:pt x="283" y="143"/>
                    </a:cubicBezTo>
                    <a:cubicBezTo>
                      <a:pt x="283" y="144"/>
                      <a:pt x="283" y="145"/>
                      <a:pt x="283" y="146"/>
                    </a:cubicBezTo>
                    <a:cubicBezTo>
                      <a:pt x="283" y="146"/>
                      <a:pt x="283" y="147"/>
                      <a:pt x="283" y="147"/>
                    </a:cubicBezTo>
                    <a:cubicBezTo>
                      <a:pt x="284" y="147"/>
                      <a:pt x="284" y="148"/>
                      <a:pt x="284" y="147"/>
                    </a:cubicBezTo>
                    <a:cubicBezTo>
                      <a:pt x="285" y="147"/>
                      <a:pt x="285" y="147"/>
                      <a:pt x="285" y="147"/>
                    </a:cubicBezTo>
                    <a:cubicBezTo>
                      <a:pt x="285" y="147"/>
                      <a:pt x="286" y="147"/>
                      <a:pt x="286" y="148"/>
                    </a:cubicBezTo>
                    <a:cubicBezTo>
                      <a:pt x="286" y="148"/>
                      <a:pt x="287" y="148"/>
                      <a:pt x="287" y="148"/>
                    </a:cubicBezTo>
                    <a:cubicBezTo>
                      <a:pt x="287" y="149"/>
                      <a:pt x="287" y="149"/>
                      <a:pt x="287" y="149"/>
                    </a:cubicBezTo>
                    <a:cubicBezTo>
                      <a:pt x="287" y="150"/>
                      <a:pt x="286" y="150"/>
                      <a:pt x="287" y="150"/>
                    </a:cubicBezTo>
                    <a:cubicBezTo>
                      <a:pt x="288" y="151"/>
                      <a:pt x="288" y="152"/>
                      <a:pt x="288" y="153"/>
                    </a:cubicBezTo>
                    <a:cubicBezTo>
                      <a:pt x="288" y="154"/>
                      <a:pt x="288" y="154"/>
                      <a:pt x="288" y="154"/>
                    </a:cubicBezTo>
                    <a:cubicBezTo>
                      <a:pt x="288" y="155"/>
                      <a:pt x="288" y="156"/>
                      <a:pt x="288" y="156"/>
                    </a:cubicBezTo>
                    <a:cubicBezTo>
                      <a:pt x="288" y="156"/>
                      <a:pt x="289" y="156"/>
                      <a:pt x="289" y="156"/>
                    </a:cubicBezTo>
                    <a:cubicBezTo>
                      <a:pt x="289" y="156"/>
                      <a:pt x="289" y="156"/>
                      <a:pt x="290" y="156"/>
                    </a:cubicBezTo>
                    <a:cubicBezTo>
                      <a:pt x="290" y="155"/>
                      <a:pt x="291" y="155"/>
                      <a:pt x="291" y="155"/>
                    </a:cubicBezTo>
                    <a:cubicBezTo>
                      <a:pt x="292" y="155"/>
                      <a:pt x="292" y="155"/>
                      <a:pt x="292" y="155"/>
                    </a:cubicBezTo>
                    <a:cubicBezTo>
                      <a:pt x="293" y="155"/>
                      <a:pt x="293" y="155"/>
                      <a:pt x="293" y="154"/>
                    </a:cubicBezTo>
                    <a:cubicBezTo>
                      <a:pt x="294" y="154"/>
                      <a:pt x="294" y="153"/>
                      <a:pt x="294" y="152"/>
                    </a:cubicBezTo>
                    <a:cubicBezTo>
                      <a:pt x="294" y="151"/>
                      <a:pt x="294" y="151"/>
                      <a:pt x="293" y="150"/>
                    </a:cubicBezTo>
                    <a:cubicBezTo>
                      <a:pt x="293" y="148"/>
                      <a:pt x="293" y="148"/>
                      <a:pt x="291" y="147"/>
                    </a:cubicBezTo>
                    <a:cubicBezTo>
                      <a:pt x="291" y="146"/>
                      <a:pt x="290" y="146"/>
                      <a:pt x="290" y="145"/>
                    </a:cubicBezTo>
                    <a:cubicBezTo>
                      <a:pt x="290" y="144"/>
                      <a:pt x="289" y="144"/>
                      <a:pt x="289" y="144"/>
                    </a:cubicBezTo>
                    <a:cubicBezTo>
                      <a:pt x="288" y="143"/>
                      <a:pt x="288" y="143"/>
                      <a:pt x="288" y="143"/>
                    </a:cubicBezTo>
                    <a:cubicBezTo>
                      <a:pt x="287" y="142"/>
                      <a:pt x="287" y="142"/>
                      <a:pt x="287" y="141"/>
                    </a:cubicBezTo>
                    <a:cubicBezTo>
                      <a:pt x="288" y="141"/>
                      <a:pt x="288" y="141"/>
                      <a:pt x="288" y="140"/>
                    </a:cubicBezTo>
                    <a:cubicBezTo>
                      <a:pt x="288" y="140"/>
                      <a:pt x="289" y="140"/>
                      <a:pt x="289" y="139"/>
                    </a:cubicBezTo>
                    <a:cubicBezTo>
                      <a:pt x="290" y="138"/>
                      <a:pt x="291" y="137"/>
                      <a:pt x="290" y="135"/>
                    </a:cubicBezTo>
                    <a:cubicBezTo>
                      <a:pt x="290" y="134"/>
                      <a:pt x="290" y="134"/>
                      <a:pt x="291" y="133"/>
                    </a:cubicBezTo>
                    <a:cubicBezTo>
                      <a:pt x="291" y="133"/>
                      <a:pt x="291" y="132"/>
                      <a:pt x="292" y="132"/>
                    </a:cubicBezTo>
                    <a:cubicBezTo>
                      <a:pt x="292" y="132"/>
                      <a:pt x="292" y="132"/>
                      <a:pt x="292" y="131"/>
                    </a:cubicBezTo>
                    <a:cubicBezTo>
                      <a:pt x="293" y="131"/>
                      <a:pt x="293" y="130"/>
                      <a:pt x="293" y="130"/>
                    </a:cubicBezTo>
                    <a:cubicBezTo>
                      <a:pt x="294" y="130"/>
                      <a:pt x="294" y="131"/>
                      <a:pt x="295" y="131"/>
                    </a:cubicBezTo>
                    <a:cubicBezTo>
                      <a:pt x="295" y="131"/>
                      <a:pt x="296" y="131"/>
                      <a:pt x="296" y="131"/>
                    </a:cubicBezTo>
                    <a:cubicBezTo>
                      <a:pt x="297" y="131"/>
                      <a:pt x="297" y="130"/>
                      <a:pt x="298" y="130"/>
                    </a:cubicBezTo>
                    <a:cubicBezTo>
                      <a:pt x="298" y="129"/>
                      <a:pt x="299" y="128"/>
                      <a:pt x="299" y="127"/>
                    </a:cubicBezTo>
                    <a:cubicBezTo>
                      <a:pt x="300" y="126"/>
                      <a:pt x="301" y="124"/>
                      <a:pt x="301" y="123"/>
                    </a:cubicBezTo>
                    <a:cubicBezTo>
                      <a:pt x="301" y="123"/>
                      <a:pt x="301" y="122"/>
                      <a:pt x="301" y="122"/>
                    </a:cubicBezTo>
                    <a:cubicBezTo>
                      <a:pt x="302" y="121"/>
                      <a:pt x="302" y="119"/>
                      <a:pt x="302" y="117"/>
                    </a:cubicBezTo>
                    <a:cubicBezTo>
                      <a:pt x="303" y="116"/>
                      <a:pt x="303" y="115"/>
                      <a:pt x="303" y="114"/>
                    </a:cubicBezTo>
                    <a:cubicBezTo>
                      <a:pt x="303" y="113"/>
                      <a:pt x="303" y="113"/>
                      <a:pt x="303" y="113"/>
                    </a:cubicBezTo>
                    <a:cubicBezTo>
                      <a:pt x="304" y="112"/>
                      <a:pt x="304" y="111"/>
                      <a:pt x="304" y="110"/>
                    </a:cubicBezTo>
                    <a:cubicBezTo>
                      <a:pt x="303" y="109"/>
                      <a:pt x="303" y="107"/>
                      <a:pt x="302" y="105"/>
                    </a:cubicBezTo>
                    <a:cubicBezTo>
                      <a:pt x="302" y="105"/>
                      <a:pt x="302" y="104"/>
                      <a:pt x="302" y="104"/>
                    </a:cubicBezTo>
                    <a:cubicBezTo>
                      <a:pt x="302" y="102"/>
                      <a:pt x="301" y="101"/>
                      <a:pt x="301" y="99"/>
                    </a:cubicBezTo>
                    <a:cubicBezTo>
                      <a:pt x="301" y="99"/>
                      <a:pt x="302" y="99"/>
                      <a:pt x="302" y="99"/>
                    </a:cubicBezTo>
                    <a:cubicBezTo>
                      <a:pt x="302" y="99"/>
                      <a:pt x="302" y="99"/>
                      <a:pt x="302" y="99"/>
                    </a:cubicBezTo>
                    <a:cubicBezTo>
                      <a:pt x="302" y="100"/>
                      <a:pt x="303" y="101"/>
                      <a:pt x="304" y="101"/>
                    </a:cubicBezTo>
                    <a:cubicBezTo>
                      <a:pt x="304" y="102"/>
                      <a:pt x="304" y="103"/>
                      <a:pt x="305" y="104"/>
                    </a:cubicBezTo>
                    <a:cubicBezTo>
                      <a:pt x="305" y="104"/>
                      <a:pt x="305" y="104"/>
                      <a:pt x="305" y="105"/>
                    </a:cubicBezTo>
                    <a:cubicBezTo>
                      <a:pt x="306" y="106"/>
                      <a:pt x="306" y="107"/>
                      <a:pt x="306" y="108"/>
                    </a:cubicBezTo>
                    <a:cubicBezTo>
                      <a:pt x="306" y="108"/>
                      <a:pt x="306" y="108"/>
                      <a:pt x="306" y="108"/>
                    </a:cubicBezTo>
                    <a:cubicBezTo>
                      <a:pt x="306" y="109"/>
                      <a:pt x="306" y="110"/>
                      <a:pt x="307" y="111"/>
                    </a:cubicBezTo>
                    <a:cubicBezTo>
                      <a:pt x="308" y="112"/>
                      <a:pt x="308" y="112"/>
                      <a:pt x="308" y="113"/>
                    </a:cubicBezTo>
                    <a:cubicBezTo>
                      <a:pt x="308" y="114"/>
                      <a:pt x="308" y="115"/>
                      <a:pt x="308" y="115"/>
                    </a:cubicBezTo>
                    <a:cubicBezTo>
                      <a:pt x="309" y="116"/>
                      <a:pt x="309" y="116"/>
                      <a:pt x="309" y="117"/>
                    </a:cubicBezTo>
                    <a:cubicBezTo>
                      <a:pt x="309" y="117"/>
                      <a:pt x="309" y="118"/>
                      <a:pt x="309" y="118"/>
                    </a:cubicBezTo>
                    <a:cubicBezTo>
                      <a:pt x="309" y="118"/>
                      <a:pt x="309" y="119"/>
                      <a:pt x="310" y="119"/>
                    </a:cubicBezTo>
                    <a:cubicBezTo>
                      <a:pt x="310" y="119"/>
                      <a:pt x="310" y="119"/>
                      <a:pt x="310" y="119"/>
                    </a:cubicBezTo>
                    <a:cubicBezTo>
                      <a:pt x="310" y="119"/>
                      <a:pt x="310" y="118"/>
                      <a:pt x="310" y="118"/>
                    </a:cubicBezTo>
                    <a:cubicBezTo>
                      <a:pt x="310" y="117"/>
                      <a:pt x="311" y="117"/>
                      <a:pt x="311" y="117"/>
                    </a:cubicBezTo>
                    <a:cubicBezTo>
                      <a:pt x="312" y="117"/>
                      <a:pt x="312" y="118"/>
                      <a:pt x="312" y="118"/>
                    </a:cubicBezTo>
                    <a:cubicBezTo>
                      <a:pt x="312" y="118"/>
                      <a:pt x="313" y="118"/>
                      <a:pt x="313" y="118"/>
                    </a:cubicBezTo>
                    <a:cubicBezTo>
                      <a:pt x="313" y="118"/>
                      <a:pt x="313" y="118"/>
                      <a:pt x="313" y="118"/>
                    </a:cubicBezTo>
                    <a:cubicBezTo>
                      <a:pt x="313" y="117"/>
                      <a:pt x="313" y="116"/>
                      <a:pt x="312" y="116"/>
                    </a:cubicBezTo>
                    <a:cubicBezTo>
                      <a:pt x="311" y="116"/>
                      <a:pt x="311" y="114"/>
                      <a:pt x="310" y="114"/>
                    </a:cubicBezTo>
                    <a:cubicBezTo>
                      <a:pt x="310" y="113"/>
                      <a:pt x="309" y="113"/>
                      <a:pt x="309" y="112"/>
                    </a:cubicBezTo>
                    <a:cubicBezTo>
                      <a:pt x="309" y="111"/>
                      <a:pt x="309" y="110"/>
                      <a:pt x="309" y="110"/>
                    </a:cubicBezTo>
                    <a:cubicBezTo>
                      <a:pt x="309" y="109"/>
                      <a:pt x="309" y="109"/>
                      <a:pt x="309" y="109"/>
                    </a:cubicBezTo>
                    <a:cubicBezTo>
                      <a:pt x="309" y="109"/>
                      <a:pt x="309" y="108"/>
                      <a:pt x="309" y="108"/>
                    </a:cubicBezTo>
                    <a:cubicBezTo>
                      <a:pt x="310" y="108"/>
                      <a:pt x="310" y="108"/>
                      <a:pt x="310" y="108"/>
                    </a:cubicBezTo>
                    <a:cubicBezTo>
                      <a:pt x="311" y="108"/>
                      <a:pt x="310" y="107"/>
                      <a:pt x="310" y="107"/>
                    </a:cubicBezTo>
                    <a:cubicBezTo>
                      <a:pt x="309" y="104"/>
                      <a:pt x="307" y="102"/>
                      <a:pt x="305" y="99"/>
                    </a:cubicBezTo>
                    <a:cubicBezTo>
                      <a:pt x="305" y="99"/>
                      <a:pt x="304" y="98"/>
                      <a:pt x="304" y="97"/>
                    </a:cubicBezTo>
                    <a:cubicBezTo>
                      <a:pt x="304" y="96"/>
                      <a:pt x="304" y="96"/>
                      <a:pt x="304" y="96"/>
                    </a:cubicBezTo>
                    <a:cubicBezTo>
                      <a:pt x="304" y="94"/>
                      <a:pt x="303" y="93"/>
                      <a:pt x="302" y="92"/>
                    </a:cubicBezTo>
                    <a:cubicBezTo>
                      <a:pt x="302" y="92"/>
                      <a:pt x="302" y="91"/>
                      <a:pt x="301" y="91"/>
                    </a:cubicBezTo>
                    <a:cubicBezTo>
                      <a:pt x="301" y="91"/>
                      <a:pt x="301" y="90"/>
                      <a:pt x="300" y="90"/>
                    </a:cubicBezTo>
                    <a:cubicBezTo>
                      <a:pt x="300" y="90"/>
                      <a:pt x="300" y="90"/>
                      <a:pt x="300" y="90"/>
                    </a:cubicBezTo>
                    <a:cubicBezTo>
                      <a:pt x="300" y="91"/>
                      <a:pt x="300" y="91"/>
                      <a:pt x="300" y="91"/>
                    </a:cubicBezTo>
                    <a:cubicBezTo>
                      <a:pt x="300" y="91"/>
                      <a:pt x="300" y="91"/>
                      <a:pt x="300" y="91"/>
                    </a:cubicBezTo>
                    <a:cubicBezTo>
                      <a:pt x="301" y="92"/>
                      <a:pt x="301" y="92"/>
                      <a:pt x="300" y="93"/>
                    </a:cubicBezTo>
                    <a:cubicBezTo>
                      <a:pt x="300" y="94"/>
                      <a:pt x="300" y="94"/>
                      <a:pt x="300" y="94"/>
                    </a:cubicBezTo>
                    <a:cubicBezTo>
                      <a:pt x="300" y="94"/>
                      <a:pt x="300" y="95"/>
                      <a:pt x="300" y="95"/>
                    </a:cubicBezTo>
                    <a:cubicBezTo>
                      <a:pt x="301" y="96"/>
                      <a:pt x="301" y="96"/>
                      <a:pt x="301" y="97"/>
                    </a:cubicBezTo>
                    <a:cubicBezTo>
                      <a:pt x="301" y="97"/>
                      <a:pt x="301" y="98"/>
                      <a:pt x="301" y="98"/>
                    </a:cubicBezTo>
                    <a:cubicBezTo>
                      <a:pt x="301" y="98"/>
                      <a:pt x="301" y="98"/>
                      <a:pt x="301" y="97"/>
                    </a:cubicBezTo>
                    <a:cubicBezTo>
                      <a:pt x="300" y="97"/>
                      <a:pt x="300" y="96"/>
                      <a:pt x="300" y="96"/>
                    </a:cubicBezTo>
                    <a:cubicBezTo>
                      <a:pt x="300" y="96"/>
                      <a:pt x="300" y="96"/>
                      <a:pt x="300" y="95"/>
                    </a:cubicBezTo>
                    <a:cubicBezTo>
                      <a:pt x="300" y="94"/>
                      <a:pt x="299" y="94"/>
                      <a:pt x="299" y="94"/>
                    </a:cubicBezTo>
                    <a:cubicBezTo>
                      <a:pt x="298" y="93"/>
                      <a:pt x="297" y="92"/>
                      <a:pt x="296" y="92"/>
                    </a:cubicBezTo>
                    <a:cubicBezTo>
                      <a:pt x="296" y="92"/>
                      <a:pt x="295" y="91"/>
                      <a:pt x="295" y="91"/>
                    </a:cubicBezTo>
                    <a:cubicBezTo>
                      <a:pt x="295" y="91"/>
                      <a:pt x="294" y="92"/>
                      <a:pt x="294" y="92"/>
                    </a:cubicBezTo>
                    <a:cubicBezTo>
                      <a:pt x="293" y="92"/>
                      <a:pt x="293" y="92"/>
                      <a:pt x="293" y="92"/>
                    </a:cubicBezTo>
                    <a:cubicBezTo>
                      <a:pt x="293" y="93"/>
                      <a:pt x="293" y="93"/>
                      <a:pt x="292" y="94"/>
                    </a:cubicBezTo>
                    <a:cubicBezTo>
                      <a:pt x="292" y="94"/>
                      <a:pt x="292" y="94"/>
                      <a:pt x="292" y="94"/>
                    </a:cubicBezTo>
                    <a:cubicBezTo>
                      <a:pt x="292" y="93"/>
                      <a:pt x="291" y="92"/>
                      <a:pt x="291" y="92"/>
                    </a:cubicBezTo>
                    <a:cubicBezTo>
                      <a:pt x="291" y="92"/>
                      <a:pt x="291" y="92"/>
                      <a:pt x="291" y="92"/>
                    </a:cubicBezTo>
                    <a:cubicBezTo>
                      <a:pt x="291" y="92"/>
                      <a:pt x="290" y="92"/>
                      <a:pt x="290" y="92"/>
                    </a:cubicBezTo>
                    <a:cubicBezTo>
                      <a:pt x="290" y="92"/>
                      <a:pt x="290" y="92"/>
                      <a:pt x="290" y="93"/>
                    </a:cubicBezTo>
                    <a:cubicBezTo>
                      <a:pt x="290" y="93"/>
                      <a:pt x="290" y="93"/>
                      <a:pt x="290" y="93"/>
                    </a:cubicBezTo>
                    <a:cubicBezTo>
                      <a:pt x="290" y="93"/>
                      <a:pt x="290" y="93"/>
                      <a:pt x="290" y="93"/>
                    </a:cubicBezTo>
                    <a:cubicBezTo>
                      <a:pt x="289" y="92"/>
                      <a:pt x="289" y="92"/>
                      <a:pt x="289" y="91"/>
                    </a:cubicBezTo>
                    <a:cubicBezTo>
                      <a:pt x="289" y="91"/>
                      <a:pt x="288" y="91"/>
                      <a:pt x="288" y="91"/>
                    </a:cubicBezTo>
                    <a:cubicBezTo>
                      <a:pt x="288" y="91"/>
                      <a:pt x="287" y="91"/>
                      <a:pt x="287" y="91"/>
                    </a:cubicBezTo>
                    <a:cubicBezTo>
                      <a:pt x="287" y="91"/>
                      <a:pt x="287" y="91"/>
                      <a:pt x="286" y="91"/>
                    </a:cubicBezTo>
                    <a:cubicBezTo>
                      <a:pt x="286" y="91"/>
                      <a:pt x="286" y="90"/>
                      <a:pt x="286" y="90"/>
                    </a:cubicBezTo>
                    <a:cubicBezTo>
                      <a:pt x="286" y="90"/>
                      <a:pt x="286" y="90"/>
                      <a:pt x="286" y="89"/>
                    </a:cubicBezTo>
                    <a:cubicBezTo>
                      <a:pt x="286" y="89"/>
                      <a:pt x="287" y="88"/>
                      <a:pt x="287" y="87"/>
                    </a:cubicBezTo>
                    <a:cubicBezTo>
                      <a:pt x="288" y="86"/>
                      <a:pt x="288" y="86"/>
                      <a:pt x="288" y="85"/>
                    </a:cubicBezTo>
                    <a:cubicBezTo>
                      <a:pt x="288" y="83"/>
                      <a:pt x="289" y="81"/>
                      <a:pt x="290" y="80"/>
                    </a:cubicBezTo>
                    <a:cubicBezTo>
                      <a:pt x="290" y="79"/>
                      <a:pt x="290" y="78"/>
                      <a:pt x="290" y="77"/>
                    </a:cubicBezTo>
                    <a:cubicBezTo>
                      <a:pt x="290" y="76"/>
                      <a:pt x="290" y="76"/>
                      <a:pt x="291" y="75"/>
                    </a:cubicBezTo>
                    <a:cubicBezTo>
                      <a:pt x="291" y="74"/>
                      <a:pt x="291" y="74"/>
                      <a:pt x="291" y="73"/>
                    </a:cubicBezTo>
                    <a:cubicBezTo>
                      <a:pt x="291" y="73"/>
                      <a:pt x="291" y="72"/>
                      <a:pt x="291" y="72"/>
                    </a:cubicBezTo>
                    <a:cubicBezTo>
                      <a:pt x="291" y="71"/>
                      <a:pt x="292" y="71"/>
                      <a:pt x="293" y="71"/>
                    </a:cubicBezTo>
                    <a:cubicBezTo>
                      <a:pt x="294" y="71"/>
                      <a:pt x="295" y="70"/>
                      <a:pt x="296" y="70"/>
                    </a:cubicBezTo>
                    <a:cubicBezTo>
                      <a:pt x="296" y="70"/>
                      <a:pt x="296" y="70"/>
                      <a:pt x="297" y="70"/>
                    </a:cubicBezTo>
                    <a:cubicBezTo>
                      <a:pt x="297" y="70"/>
                      <a:pt x="298" y="70"/>
                      <a:pt x="298" y="70"/>
                    </a:cubicBezTo>
                    <a:cubicBezTo>
                      <a:pt x="298" y="69"/>
                      <a:pt x="299" y="69"/>
                      <a:pt x="299" y="69"/>
                    </a:cubicBezTo>
                    <a:cubicBezTo>
                      <a:pt x="300" y="69"/>
                      <a:pt x="301" y="69"/>
                      <a:pt x="302" y="68"/>
                    </a:cubicBezTo>
                    <a:cubicBezTo>
                      <a:pt x="302" y="68"/>
                      <a:pt x="302" y="68"/>
                      <a:pt x="302" y="68"/>
                    </a:cubicBezTo>
                    <a:cubicBezTo>
                      <a:pt x="302" y="68"/>
                      <a:pt x="303" y="67"/>
                      <a:pt x="303" y="67"/>
                    </a:cubicBezTo>
                    <a:cubicBezTo>
                      <a:pt x="303" y="67"/>
                      <a:pt x="303" y="66"/>
                      <a:pt x="304" y="66"/>
                    </a:cubicBezTo>
                    <a:cubicBezTo>
                      <a:pt x="305" y="66"/>
                      <a:pt x="306" y="67"/>
                      <a:pt x="307" y="67"/>
                    </a:cubicBezTo>
                    <a:cubicBezTo>
                      <a:pt x="307" y="67"/>
                      <a:pt x="307" y="67"/>
                      <a:pt x="308" y="67"/>
                    </a:cubicBezTo>
                    <a:cubicBezTo>
                      <a:pt x="308" y="67"/>
                      <a:pt x="308" y="67"/>
                      <a:pt x="308" y="67"/>
                    </a:cubicBezTo>
                    <a:cubicBezTo>
                      <a:pt x="308" y="68"/>
                      <a:pt x="308" y="68"/>
                      <a:pt x="308" y="68"/>
                    </a:cubicBezTo>
                    <a:cubicBezTo>
                      <a:pt x="307" y="68"/>
                      <a:pt x="307" y="68"/>
                      <a:pt x="308" y="69"/>
                    </a:cubicBezTo>
                    <a:cubicBezTo>
                      <a:pt x="308" y="69"/>
                      <a:pt x="308" y="69"/>
                      <a:pt x="309" y="69"/>
                    </a:cubicBezTo>
                    <a:cubicBezTo>
                      <a:pt x="309" y="68"/>
                      <a:pt x="310" y="68"/>
                      <a:pt x="311" y="67"/>
                    </a:cubicBezTo>
                    <a:cubicBezTo>
                      <a:pt x="311" y="67"/>
                      <a:pt x="312" y="67"/>
                      <a:pt x="312" y="67"/>
                    </a:cubicBezTo>
                    <a:cubicBezTo>
                      <a:pt x="312" y="67"/>
                      <a:pt x="313" y="67"/>
                      <a:pt x="313" y="67"/>
                    </a:cubicBezTo>
                    <a:cubicBezTo>
                      <a:pt x="313" y="66"/>
                      <a:pt x="314" y="66"/>
                      <a:pt x="314" y="66"/>
                    </a:cubicBezTo>
                    <a:cubicBezTo>
                      <a:pt x="313" y="65"/>
                      <a:pt x="313" y="65"/>
                      <a:pt x="312" y="65"/>
                    </a:cubicBezTo>
                    <a:cubicBezTo>
                      <a:pt x="312" y="65"/>
                      <a:pt x="312" y="65"/>
                      <a:pt x="312" y="65"/>
                    </a:cubicBezTo>
                    <a:cubicBezTo>
                      <a:pt x="312" y="65"/>
                      <a:pt x="312" y="65"/>
                      <a:pt x="312" y="64"/>
                    </a:cubicBezTo>
                    <a:cubicBezTo>
                      <a:pt x="311" y="64"/>
                      <a:pt x="311" y="63"/>
                      <a:pt x="312" y="62"/>
                    </a:cubicBezTo>
                    <a:cubicBezTo>
                      <a:pt x="312" y="62"/>
                      <a:pt x="312" y="61"/>
                      <a:pt x="312" y="61"/>
                    </a:cubicBezTo>
                    <a:cubicBezTo>
                      <a:pt x="312" y="61"/>
                      <a:pt x="312" y="60"/>
                      <a:pt x="312" y="59"/>
                    </a:cubicBezTo>
                    <a:cubicBezTo>
                      <a:pt x="312" y="58"/>
                      <a:pt x="312" y="57"/>
                      <a:pt x="312" y="56"/>
                    </a:cubicBezTo>
                    <a:cubicBezTo>
                      <a:pt x="312" y="55"/>
                      <a:pt x="312" y="55"/>
                      <a:pt x="313" y="55"/>
                    </a:cubicBezTo>
                    <a:cubicBezTo>
                      <a:pt x="314" y="54"/>
                      <a:pt x="314" y="54"/>
                      <a:pt x="315" y="54"/>
                    </a:cubicBezTo>
                    <a:cubicBezTo>
                      <a:pt x="315" y="54"/>
                      <a:pt x="316" y="54"/>
                      <a:pt x="316" y="54"/>
                    </a:cubicBezTo>
                    <a:cubicBezTo>
                      <a:pt x="317" y="54"/>
                      <a:pt x="317" y="54"/>
                      <a:pt x="317" y="53"/>
                    </a:cubicBezTo>
                    <a:cubicBezTo>
                      <a:pt x="317" y="53"/>
                      <a:pt x="318" y="53"/>
                      <a:pt x="318" y="54"/>
                    </a:cubicBezTo>
                    <a:cubicBezTo>
                      <a:pt x="318" y="54"/>
                      <a:pt x="318" y="55"/>
                      <a:pt x="318" y="55"/>
                    </a:cubicBezTo>
                    <a:cubicBezTo>
                      <a:pt x="318" y="56"/>
                      <a:pt x="318" y="56"/>
                      <a:pt x="319" y="57"/>
                    </a:cubicBezTo>
                    <a:cubicBezTo>
                      <a:pt x="319" y="57"/>
                      <a:pt x="320" y="57"/>
                      <a:pt x="320" y="57"/>
                    </a:cubicBezTo>
                    <a:cubicBezTo>
                      <a:pt x="320" y="57"/>
                      <a:pt x="321" y="57"/>
                      <a:pt x="321" y="57"/>
                    </a:cubicBezTo>
                    <a:cubicBezTo>
                      <a:pt x="321" y="57"/>
                      <a:pt x="321" y="57"/>
                      <a:pt x="321" y="57"/>
                    </a:cubicBezTo>
                    <a:cubicBezTo>
                      <a:pt x="321" y="56"/>
                      <a:pt x="321" y="55"/>
                      <a:pt x="321" y="54"/>
                    </a:cubicBezTo>
                    <a:cubicBezTo>
                      <a:pt x="322" y="53"/>
                      <a:pt x="322" y="53"/>
                      <a:pt x="323" y="52"/>
                    </a:cubicBezTo>
                    <a:cubicBezTo>
                      <a:pt x="323" y="52"/>
                      <a:pt x="323" y="52"/>
                      <a:pt x="323" y="52"/>
                    </a:cubicBezTo>
                    <a:cubicBezTo>
                      <a:pt x="323" y="52"/>
                      <a:pt x="323" y="52"/>
                      <a:pt x="323" y="52"/>
                    </a:cubicBezTo>
                    <a:cubicBezTo>
                      <a:pt x="322" y="51"/>
                      <a:pt x="321" y="49"/>
                      <a:pt x="321" y="48"/>
                    </a:cubicBezTo>
                    <a:cubicBezTo>
                      <a:pt x="321" y="48"/>
                      <a:pt x="321" y="48"/>
                      <a:pt x="321" y="48"/>
                    </a:cubicBezTo>
                    <a:cubicBezTo>
                      <a:pt x="321" y="47"/>
                      <a:pt x="322" y="47"/>
                      <a:pt x="323" y="47"/>
                    </a:cubicBezTo>
                    <a:cubicBezTo>
                      <a:pt x="323" y="47"/>
                      <a:pt x="323" y="48"/>
                      <a:pt x="323" y="48"/>
                    </a:cubicBezTo>
                    <a:cubicBezTo>
                      <a:pt x="323" y="49"/>
                      <a:pt x="323" y="49"/>
                      <a:pt x="323" y="50"/>
                    </a:cubicBezTo>
                    <a:cubicBezTo>
                      <a:pt x="324" y="51"/>
                      <a:pt x="324" y="52"/>
                      <a:pt x="324" y="53"/>
                    </a:cubicBezTo>
                    <a:cubicBezTo>
                      <a:pt x="324" y="53"/>
                      <a:pt x="324" y="53"/>
                      <a:pt x="324" y="53"/>
                    </a:cubicBezTo>
                    <a:cubicBezTo>
                      <a:pt x="325" y="54"/>
                      <a:pt x="325" y="55"/>
                      <a:pt x="325" y="56"/>
                    </a:cubicBezTo>
                    <a:cubicBezTo>
                      <a:pt x="325" y="56"/>
                      <a:pt x="324" y="57"/>
                      <a:pt x="324" y="57"/>
                    </a:cubicBezTo>
                    <a:cubicBezTo>
                      <a:pt x="324" y="57"/>
                      <a:pt x="324" y="57"/>
                      <a:pt x="324" y="57"/>
                    </a:cubicBezTo>
                    <a:cubicBezTo>
                      <a:pt x="324" y="58"/>
                      <a:pt x="323" y="58"/>
                      <a:pt x="323" y="59"/>
                    </a:cubicBezTo>
                    <a:cubicBezTo>
                      <a:pt x="324" y="60"/>
                      <a:pt x="324" y="61"/>
                      <a:pt x="323" y="63"/>
                    </a:cubicBezTo>
                    <a:cubicBezTo>
                      <a:pt x="323" y="63"/>
                      <a:pt x="323" y="63"/>
                      <a:pt x="323" y="63"/>
                    </a:cubicBezTo>
                    <a:cubicBezTo>
                      <a:pt x="323" y="65"/>
                      <a:pt x="323" y="66"/>
                      <a:pt x="323" y="67"/>
                    </a:cubicBezTo>
                    <a:cubicBezTo>
                      <a:pt x="323" y="68"/>
                      <a:pt x="323" y="69"/>
                      <a:pt x="322" y="70"/>
                    </a:cubicBezTo>
                    <a:cubicBezTo>
                      <a:pt x="322" y="70"/>
                      <a:pt x="322" y="70"/>
                      <a:pt x="322" y="71"/>
                    </a:cubicBezTo>
                    <a:cubicBezTo>
                      <a:pt x="322" y="71"/>
                      <a:pt x="321" y="71"/>
                      <a:pt x="321" y="71"/>
                    </a:cubicBezTo>
                    <a:cubicBezTo>
                      <a:pt x="321" y="72"/>
                      <a:pt x="321" y="72"/>
                      <a:pt x="321" y="72"/>
                    </a:cubicBezTo>
                    <a:cubicBezTo>
                      <a:pt x="321" y="73"/>
                      <a:pt x="322" y="74"/>
                      <a:pt x="321" y="74"/>
                    </a:cubicBezTo>
                    <a:cubicBezTo>
                      <a:pt x="321" y="75"/>
                      <a:pt x="321" y="75"/>
                      <a:pt x="321" y="76"/>
                    </a:cubicBezTo>
                    <a:cubicBezTo>
                      <a:pt x="321" y="76"/>
                      <a:pt x="321" y="77"/>
                      <a:pt x="321" y="77"/>
                    </a:cubicBezTo>
                    <a:cubicBezTo>
                      <a:pt x="321" y="78"/>
                      <a:pt x="321" y="79"/>
                      <a:pt x="322" y="80"/>
                    </a:cubicBezTo>
                    <a:cubicBezTo>
                      <a:pt x="323" y="83"/>
                      <a:pt x="324" y="86"/>
                      <a:pt x="326" y="89"/>
                    </a:cubicBezTo>
                    <a:cubicBezTo>
                      <a:pt x="327" y="89"/>
                      <a:pt x="327" y="90"/>
                      <a:pt x="328" y="91"/>
                    </a:cubicBezTo>
                    <a:cubicBezTo>
                      <a:pt x="328" y="91"/>
                      <a:pt x="328" y="92"/>
                      <a:pt x="329" y="92"/>
                    </a:cubicBezTo>
                    <a:cubicBezTo>
                      <a:pt x="329" y="93"/>
                      <a:pt x="330" y="94"/>
                      <a:pt x="330" y="94"/>
                    </a:cubicBezTo>
                    <a:cubicBezTo>
                      <a:pt x="330" y="95"/>
                      <a:pt x="330" y="96"/>
                      <a:pt x="331" y="96"/>
                    </a:cubicBezTo>
                    <a:cubicBezTo>
                      <a:pt x="331" y="97"/>
                      <a:pt x="332" y="97"/>
                      <a:pt x="332" y="98"/>
                    </a:cubicBezTo>
                    <a:cubicBezTo>
                      <a:pt x="332" y="98"/>
                      <a:pt x="332" y="98"/>
                      <a:pt x="333" y="98"/>
                    </a:cubicBezTo>
                    <a:cubicBezTo>
                      <a:pt x="333" y="97"/>
                      <a:pt x="333" y="97"/>
                      <a:pt x="333" y="96"/>
                    </a:cubicBezTo>
                    <a:cubicBezTo>
                      <a:pt x="334" y="95"/>
                      <a:pt x="334" y="93"/>
                      <a:pt x="334" y="92"/>
                    </a:cubicBezTo>
                    <a:cubicBezTo>
                      <a:pt x="333" y="91"/>
                      <a:pt x="333" y="90"/>
                      <a:pt x="335" y="89"/>
                    </a:cubicBezTo>
                    <a:cubicBezTo>
                      <a:pt x="335" y="89"/>
                      <a:pt x="335" y="89"/>
                      <a:pt x="335" y="89"/>
                    </a:cubicBezTo>
                    <a:cubicBezTo>
                      <a:pt x="335" y="89"/>
                      <a:pt x="335" y="89"/>
                      <a:pt x="335" y="88"/>
                    </a:cubicBezTo>
                    <a:cubicBezTo>
                      <a:pt x="335" y="88"/>
                      <a:pt x="334" y="88"/>
                      <a:pt x="334" y="87"/>
                    </a:cubicBezTo>
                    <a:cubicBezTo>
                      <a:pt x="334" y="87"/>
                      <a:pt x="334" y="87"/>
                      <a:pt x="334" y="87"/>
                    </a:cubicBezTo>
                    <a:cubicBezTo>
                      <a:pt x="334" y="86"/>
                      <a:pt x="334" y="85"/>
                      <a:pt x="334" y="84"/>
                    </a:cubicBezTo>
                    <a:cubicBezTo>
                      <a:pt x="334" y="84"/>
                      <a:pt x="334" y="83"/>
                      <a:pt x="335" y="83"/>
                    </a:cubicBezTo>
                    <a:cubicBezTo>
                      <a:pt x="335" y="83"/>
                      <a:pt x="336" y="83"/>
                      <a:pt x="336" y="83"/>
                    </a:cubicBezTo>
                    <a:cubicBezTo>
                      <a:pt x="336" y="82"/>
                      <a:pt x="336" y="82"/>
                      <a:pt x="336" y="82"/>
                    </a:cubicBezTo>
                    <a:cubicBezTo>
                      <a:pt x="336" y="81"/>
                      <a:pt x="336" y="81"/>
                      <a:pt x="335" y="80"/>
                    </a:cubicBezTo>
                    <a:cubicBezTo>
                      <a:pt x="334" y="79"/>
                      <a:pt x="334" y="78"/>
                      <a:pt x="334" y="76"/>
                    </a:cubicBezTo>
                    <a:cubicBezTo>
                      <a:pt x="334" y="76"/>
                      <a:pt x="334" y="76"/>
                      <a:pt x="334" y="76"/>
                    </a:cubicBezTo>
                    <a:cubicBezTo>
                      <a:pt x="335" y="76"/>
                      <a:pt x="335" y="76"/>
                      <a:pt x="335" y="76"/>
                    </a:cubicBezTo>
                    <a:cubicBezTo>
                      <a:pt x="335" y="76"/>
                      <a:pt x="336" y="75"/>
                      <a:pt x="336" y="75"/>
                    </a:cubicBezTo>
                    <a:cubicBezTo>
                      <a:pt x="335" y="74"/>
                      <a:pt x="335" y="74"/>
                      <a:pt x="335" y="73"/>
                    </a:cubicBezTo>
                    <a:cubicBezTo>
                      <a:pt x="334" y="73"/>
                      <a:pt x="334" y="73"/>
                      <a:pt x="334" y="73"/>
                    </a:cubicBezTo>
                    <a:cubicBezTo>
                      <a:pt x="333" y="73"/>
                      <a:pt x="333" y="73"/>
                      <a:pt x="333" y="72"/>
                    </a:cubicBezTo>
                    <a:cubicBezTo>
                      <a:pt x="333" y="72"/>
                      <a:pt x="332" y="71"/>
                      <a:pt x="333" y="70"/>
                    </a:cubicBezTo>
                    <a:cubicBezTo>
                      <a:pt x="333" y="70"/>
                      <a:pt x="333" y="70"/>
                      <a:pt x="333" y="70"/>
                    </a:cubicBezTo>
                    <a:cubicBezTo>
                      <a:pt x="333" y="69"/>
                      <a:pt x="333" y="69"/>
                      <a:pt x="333" y="69"/>
                    </a:cubicBezTo>
                    <a:cubicBezTo>
                      <a:pt x="332" y="69"/>
                      <a:pt x="332" y="68"/>
                      <a:pt x="331" y="68"/>
                    </a:cubicBezTo>
                    <a:cubicBezTo>
                      <a:pt x="331" y="68"/>
                      <a:pt x="331" y="68"/>
                      <a:pt x="331" y="68"/>
                    </a:cubicBezTo>
                    <a:cubicBezTo>
                      <a:pt x="331" y="69"/>
                      <a:pt x="331" y="69"/>
                      <a:pt x="330" y="69"/>
                    </a:cubicBezTo>
                    <a:cubicBezTo>
                      <a:pt x="330" y="69"/>
                      <a:pt x="330" y="69"/>
                      <a:pt x="330" y="69"/>
                    </a:cubicBezTo>
                    <a:cubicBezTo>
                      <a:pt x="330" y="69"/>
                      <a:pt x="330" y="69"/>
                      <a:pt x="330" y="69"/>
                    </a:cubicBezTo>
                    <a:cubicBezTo>
                      <a:pt x="331" y="69"/>
                      <a:pt x="331" y="69"/>
                      <a:pt x="331" y="69"/>
                    </a:cubicBezTo>
                    <a:cubicBezTo>
                      <a:pt x="331" y="69"/>
                      <a:pt x="331" y="69"/>
                      <a:pt x="330" y="69"/>
                    </a:cubicBezTo>
                    <a:cubicBezTo>
                      <a:pt x="330" y="69"/>
                      <a:pt x="330" y="69"/>
                      <a:pt x="330" y="69"/>
                    </a:cubicBezTo>
                    <a:cubicBezTo>
                      <a:pt x="330" y="69"/>
                      <a:pt x="330" y="69"/>
                      <a:pt x="330" y="69"/>
                    </a:cubicBezTo>
                    <a:cubicBezTo>
                      <a:pt x="330" y="69"/>
                      <a:pt x="330" y="68"/>
                      <a:pt x="329" y="68"/>
                    </a:cubicBezTo>
                    <a:cubicBezTo>
                      <a:pt x="329" y="67"/>
                      <a:pt x="329" y="66"/>
                      <a:pt x="329" y="65"/>
                    </a:cubicBezTo>
                    <a:cubicBezTo>
                      <a:pt x="329" y="64"/>
                      <a:pt x="329" y="62"/>
                      <a:pt x="328" y="61"/>
                    </a:cubicBezTo>
                    <a:cubicBezTo>
                      <a:pt x="328" y="61"/>
                      <a:pt x="328" y="61"/>
                      <a:pt x="328" y="61"/>
                    </a:cubicBezTo>
                    <a:cubicBezTo>
                      <a:pt x="328" y="60"/>
                      <a:pt x="328" y="59"/>
                      <a:pt x="329" y="59"/>
                    </a:cubicBezTo>
                    <a:cubicBezTo>
                      <a:pt x="329" y="59"/>
                      <a:pt x="330" y="59"/>
                      <a:pt x="330" y="59"/>
                    </a:cubicBezTo>
                    <a:cubicBezTo>
                      <a:pt x="330" y="59"/>
                      <a:pt x="330" y="59"/>
                      <a:pt x="330" y="58"/>
                    </a:cubicBezTo>
                    <a:cubicBezTo>
                      <a:pt x="330" y="58"/>
                      <a:pt x="330" y="58"/>
                      <a:pt x="331" y="57"/>
                    </a:cubicBezTo>
                    <a:cubicBezTo>
                      <a:pt x="331" y="57"/>
                      <a:pt x="331" y="57"/>
                      <a:pt x="331" y="57"/>
                    </a:cubicBezTo>
                    <a:cubicBezTo>
                      <a:pt x="332" y="58"/>
                      <a:pt x="332" y="58"/>
                      <a:pt x="332" y="58"/>
                    </a:cubicBezTo>
                    <a:cubicBezTo>
                      <a:pt x="332" y="58"/>
                      <a:pt x="332" y="58"/>
                      <a:pt x="332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7"/>
                      <a:pt x="333" y="57"/>
                    </a:cubicBezTo>
                    <a:cubicBezTo>
                      <a:pt x="333" y="56"/>
                      <a:pt x="333" y="56"/>
                      <a:pt x="334" y="55"/>
                    </a:cubicBezTo>
                    <a:cubicBezTo>
                      <a:pt x="334" y="55"/>
                      <a:pt x="335" y="55"/>
                      <a:pt x="336" y="54"/>
                    </a:cubicBezTo>
                    <a:cubicBezTo>
                      <a:pt x="336" y="54"/>
                      <a:pt x="337" y="55"/>
                      <a:pt x="337" y="55"/>
                    </a:cubicBezTo>
                    <a:cubicBezTo>
                      <a:pt x="338" y="55"/>
                      <a:pt x="338" y="56"/>
                      <a:pt x="338" y="56"/>
                    </a:cubicBezTo>
                    <a:cubicBezTo>
                      <a:pt x="339" y="56"/>
                      <a:pt x="339" y="56"/>
                      <a:pt x="339" y="56"/>
                    </a:cubicBezTo>
                    <a:cubicBezTo>
                      <a:pt x="339" y="56"/>
                      <a:pt x="339" y="56"/>
                      <a:pt x="340" y="56"/>
                    </a:cubicBezTo>
                    <a:cubicBezTo>
                      <a:pt x="340" y="56"/>
                      <a:pt x="340" y="56"/>
                      <a:pt x="340" y="56"/>
                    </a:cubicBezTo>
                    <a:cubicBezTo>
                      <a:pt x="340" y="55"/>
                      <a:pt x="340" y="55"/>
                      <a:pt x="340" y="54"/>
                    </a:cubicBezTo>
                    <a:cubicBezTo>
                      <a:pt x="340" y="53"/>
                      <a:pt x="340" y="53"/>
                      <a:pt x="340" y="52"/>
                    </a:cubicBezTo>
                    <a:cubicBezTo>
                      <a:pt x="340" y="52"/>
                      <a:pt x="340" y="51"/>
                      <a:pt x="341" y="50"/>
                    </a:cubicBezTo>
                    <a:cubicBezTo>
                      <a:pt x="341" y="49"/>
                      <a:pt x="341" y="47"/>
                      <a:pt x="342" y="46"/>
                    </a:cubicBezTo>
                    <a:cubicBezTo>
                      <a:pt x="342" y="46"/>
                      <a:pt x="342" y="45"/>
                      <a:pt x="343" y="44"/>
                    </a:cubicBezTo>
                    <a:cubicBezTo>
                      <a:pt x="343" y="43"/>
                      <a:pt x="344" y="42"/>
                      <a:pt x="345" y="42"/>
                    </a:cubicBezTo>
                    <a:cubicBezTo>
                      <a:pt x="345" y="41"/>
                      <a:pt x="345" y="41"/>
                      <a:pt x="346" y="41"/>
                    </a:cubicBezTo>
                    <a:cubicBezTo>
                      <a:pt x="346" y="41"/>
                      <a:pt x="347" y="41"/>
                      <a:pt x="347" y="41"/>
                    </a:cubicBezTo>
                    <a:cubicBezTo>
                      <a:pt x="348" y="41"/>
                      <a:pt x="348" y="41"/>
                      <a:pt x="348" y="41"/>
                    </a:cubicBezTo>
                    <a:cubicBezTo>
                      <a:pt x="348" y="41"/>
                      <a:pt x="349" y="41"/>
                      <a:pt x="349" y="41"/>
                    </a:cubicBezTo>
                    <a:cubicBezTo>
                      <a:pt x="349" y="40"/>
                      <a:pt x="349" y="39"/>
                      <a:pt x="348" y="38"/>
                    </a:cubicBezTo>
                    <a:cubicBezTo>
                      <a:pt x="347" y="38"/>
                      <a:pt x="347" y="37"/>
                      <a:pt x="347" y="37"/>
                    </a:cubicBezTo>
                    <a:cubicBezTo>
                      <a:pt x="347" y="37"/>
                      <a:pt x="347" y="37"/>
                      <a:pt x="347" y="36"/>
                    </a:cubicBezTo>
                    <a:cubicBezTo>
                      <a:pt x="346" y="36"/>
                      <a:pt x="345" y="35"/>
                      <a:pt x="344" y="35"/>
                    </a:cubicBezTo>
                    <a:cubicBezTo>
                      <a:pt x="344" y="35"/>
                      <a:pt x="344" y="35"/>
                      <a:pt x="344" y="35"/>
                    </a:cubicBezTo>
                    <a:cubicBezTo>
                      <a:pt x="344" y="35"/>
                      <a:pt x="344" y="35"/>
                      <a:pt x="344" y="35"/>
                    </a:cubicBezTo>
                    <a:cubicBezTo>
                      <a:pt x="344" y="35"/>
                      <a:pt x="344" y="35"/>
                      <a:pt x="344" y="35"/>
                    </a:cubicBezTo>
                    <a:cubicBezTo>
                      <a:pt x="344" y="35"/>
                      <a:pt x="344" y="35"/>
                      <a:pt x="344" y="35"/>
                    </a:cubicBezTo>
                    <a:cubicBezTo>
                      <a:pt x="344" y="35"/>
                      <a:pt x="344" y="34"/>
                      <a:pt x="344" y="34"/>
                    </a:cubicBezTo>
                    <a:cubicBezTo>
                      <a:pt x="344" y="34"/>
                      <a:pt x="343" y="33"/>
                      <a:pt x="342" y="33"/>
                    </a:cubicBezTo>
                    <a:cubicBezTo>
                      <a:pt x="342" y="33"/>
                      <a:pt x="342" y="33"/>
                      <a:pt x="342" y="33"/>
                    </a:cubicBezTo>
                    <a:cubicBezTo>
                      <a:pt x="342" y="33"/>
                      <a:pt x="342" y="33"/>
                      <a:pt x="342" y="33"/>
                    </a:cubicBezTo>
                    <a:cubicBezTo>
                      <a:pt x="342" y="32"/>
                      <a:pt x="341" y="32"/>
                      <a:pt x="341" y="32"/>
                    </a:cubicBezTo>
                    <a:cubicBezTo>
                      <a:pt x="340" y="32"/>
                      <a:pt x="339" y="32"/>
                      <a:pt x="339" y="31"/>
                    </a:cubicBezTo>
                    <a:cubicBezTo>
                      <a:pt x="339" y="31"/>
                      <a:pt x="339" y="30"/>
                      <a:pt x="339" y="30"/>
                    </a:cubicBezTo>
                    <a:cubicBezTo>
                      <a:pt x="339" y="30"/>
                      <a:pt x="340" y="30"/>
                      <a:pt x="340" y="30"/>
                    </a:cubicBezTo>
                    <a:cubicBezTo>
                      <a:pt x="341" y="30"/>
                      <a:pt x="341" y="29"/>
                      <a:pt x="341" y="28"/>
                    </a:cubicBezTo>
                    <a:cubicBezTo>
                      <a:pt x="341" y="27"/>
                      <a:pt x="341" y="26"/>
                      <a:pt x="341" y="25"/>
                    </a:cubicBezTo>
                    <a:cubicBezTo>
                      <a:pt x="341" y="25"/>
                      <a:pt x="341" y="25"/>
                      <a:pt x="341" y="24"/>
                    </a:cubicBezTo>
                    <a:cubicBezTo>
                      <a:pt x="341" y="24"/>
                      <a:pt x="341" y="24"/>
                      <a:pt x="341" y="23"/>
                    </a:cubicBezTo>
                    <a:cubicBezTo>
                      <a:pt x="340" y="23"/>
                      <a:pt x="340" y="22"/>
                      <a:pt x="339" y="22"/>
                    </a:cubicBezTo>
                    <a:cubicBezTo>
                      <a:pt x="339" y="22"/>
                      <a:pt x="338" y="22"/>
                      <a:pt x="338" y="21"/>
                    </a:cubicBezTo>
                    <a:cubicBezTo>
                      <a:pt x="338" y="21"/>
                      <a:pt x="338" y="21"/>
                      <a:pt x="338" y="21"/>
                    </a:cubicBezTo>
                    <a:cubicBezTo>
                      <a:pt x="338" y="20"/>
                      <a:pt x="338" y="20"/>
                      <a:pt x="338" y="20"/>
                    </a:cubicBezTo>
                    <a:cubicBezTo>
                      <a:pt x="338" y="19"/>
                      <a:pt x="339" y="19"/>
                      <a:pt x="339" y="20"/>
                    </a:cubicBezTo>
                    <a:cubicBezTo>
                      <a:pt x="339" y="20"/>
                      <a:pt x="339" y="21"/>
                      <a:pt x="340" y="21"/>
                    </a:cubicBezTo>
                    <a:cubicBezTo>
                      <a:pt x="342" y="22"/>
                      <a:pt x="342" y="22"/>
                      <a:pt x="342" y="20"/>
                    </a:cubicBezTo>
                    <a:cubicBezTo>
                      <a:pt x="342" y="20"/>
                      <a:pt x="343" y="20"/>
                      <a:pt x="343" y="20"/>
                    </a:cubicBezTo>
                    <a:cubicBezTo>
                      <a:pt x="343" y="19"/>
                      <a:pt x="343" y="19"/>
                      <a:pt x="344" y="19"/>
                    </a:cubicBezTo>
                    <a:cubicBezTo>
                      <a:pt x="344" y="19"/>
                      <a:pt x="344" y="19"/>
                      <a:pt x="345" y="19"/>
                    </a:cubicBezTo>
                    <a:cubicBezTo>
                      <a:pt x="345" y="20"/>
                      <a:pt x="345" y="20"/>
                      <a:pt x="346" y="20"/>
                    </a:cubicBezTo>
                    <a:cubicBezTo>
                      <a:pt x="346" y="21"/>
                      <a:pt x="347" y="21"/>
                      <a:pt x="347" y="21"/>
                    </a:cubicBezTo>
                    <a:cubicBezTo>
                      <a:pt x="348" y="20"/>
                      <a:pt x="348" y="20"/>
                      <a:pt x="349" y="20"/>
                    </a:cubicBezTo>
                    <a:cubicBezTo>
                      <a:pt x="349" y="20"/>
                      <a:pt x="350" y="20"/>
                      <a:pt x="350" y="20"/>
                    </a:cubicBezTo>
                    <a:cubicBezTo>
                      <a:pt x="350" y="20"/>
                      <a:pt x="351" y="20"/>
                      <a:pt x="351" y="20"/>
                    </a:cubicBezTo>
                    <a:cubicBezTo>
                      <a:pt x="351" y="20"/>
                      <a:pt x="351" y="20"/>
                      <a:pt x="351" y="20"/>
                    </a:cubicBezTo>
                    <a:cubicBezTo>
                      <a:pt x="351" y="20"/>
                      <a:pt x="352" y="19"/>
                      <a:pt x="352" y="19"/>
                    </a:cubicBezTo>
                    <a:cubicBezTo>
                      <a:pt x="351" y="19"/>
                      <a:pt x="352" y="18"/>
                      <a:pt x="350" y="17"/>
                    </a:cubicBezTo>
                    <a:cubicBezTo>
                      <a:pt x="350" y="17"/>
                      <a:pt x="350" y="17"/>
                      <a:pt x="350" y="17"/>
                    </a:cubicBezTo>
                    <a:cubicBezTo>
                      <a:pt x="350" y="17"/>
                      <a:pt x="350" y="16"/>
                      <a:pt x="350" y="16"/>
                    </a:cubicBezTo>
                    <a:cubicBezTo>
                      <a:pt x="350" y="15"/>
                      <a:pt x="350" y="15"/>
                      <a:pt x="349" y="14"/>
                    </a:cubicBezTo>
                    <a:cubicBezTo>
                      <a:pt x="349" y="14"/>
                      <a:pt x="348" y="14"/>
                      <a:pt x="348" y="13"/>
                    </a:cubicBezTo>
                    <a:cubicBezTo>
                      <a:pt x="348" y="13"/>
                      <a:pt x="348" y="13"/>
                      <a:pt x="348" y="13"/>
                    </a:cubicBezTo>
                    <a:cubicBezTo>
                      <a:pt x="349" y="12"/>
                      <a:pt x="349" y="11"/>
                      <a:pt x="349" y="11"/>
                    </a:cubicBezTo>
                    <a:cubicBezTo>
                      <a:pt x="349" y="10"/>
                      <a:pt x="349" y="10"/>
                      <a:pt x="349" y="10"/>
                    </a:cubicBezTo>
                    <a:cubicBezTo>
                      <a:pt x="348" y="9"/>
                      <a:pt x="348" y="8"/>
                      <a:pt x="348" y="7"/>
                    </a:cubicBezTo>
                    <a:cubicBezTo>
                      <a:pt x="348" y="7"/>
                      <a:pt x="348" y="7"/>
                      <a:pt x="348" y="7"/>
                    </a:cubicBezTo>
                    <a:cubicBezTo>
                      <a:pt x="347" y="7"/>
                      <a:pt x="347" y="7"/>
                      <a:pt x="347" y="7"/>
                    </a:cubicBezTo>
                    <a:cubicBezTo>
                      <a:pt x="346" y="7"/>
                      <a:pt x="345" y="6"/>
                      <a:pt x="345" y="6"/>
                    </a:cubicBezTo>
                    <a:cubicBezTo>
                      <a:pt x="344" y="6"/>
                      <a:pt x="344" y="6"/>
                      <a:pt x="344" y="6"/>
                    </a:cubicBezTo>
                    <a:cubicBezTo>
                      <a:pt x="343" y="6"/>
                      <a:pt x="343" y="6"/>
                      <a:pt x="342" y="6"/>
                    </a:cubicBezTo>
                    <a:cubicBezTo>
                      <a:pt x="342" y="7"/>
                      <a:pt x="341" y="7"/>
                      <a:pt x="340" y="7"/>
                    </a:cubicBezTo>
                    <a:cubicBezTo>
                      <a:pt x="340" y="7"/>
                      <a:pt x="340" y="8"/>
                      <a:pt x="340" y="8"/>
                    </a:cubicBezTo>
                    <a:cubicBezTo>
                      <a:pt x="340" y="8"/>
                      <a:pt x="340" y="8"/>
                      <a:pt x="340" y="9"/>
                    </a:cubicBezTo>
                    <a:cubicBezTo>
                      <a:pt x="340" y="9"/>
                      <a:pt x="341" y="9"/>
                      <a:pt x="341" y="10"/>
                    </a:cubicBezTo>
                    <a:cubicBezTo>
                      <a:pt x="341" y="10"/>
                      <a:pt x="341" y="11"/>
                      <a:pt x="341" y="11"/>
                    </a:cubicBezTo>
                    <a:cubicBezTo>
                      <a:pt x="341" y="11"/>
                      <a:pt x="341" y="11"/>
                      <a:pt x="341" y="11"/>
                    </a:cubicBezTo>
                    <a:cubicBezTo>
                      <a:pt x="341" y="11"/>
                      <a:pt x="341" y="11"/>
                      <a:pt x="341" y="11"/>
                    </a:cubicBezTo>
                    <a:cubicBezTo>
                      <a:pt x="340" y="10"/>
                      <a:pt x="339" y="9"/>
                      <a:pt x="338" y="8"/>
                    </a:cubicBezTo>
                    <a:cubicBezTo>
                      <a:pt x="337" y="7"/>
                      <a:pt x="337" y="7"/>
                      <a:pt x="335" y="7"/>
                    </a:cubicBezTo>
                    <a:cubicBezTo>
                      <a:pt x="335" y="7"/>
                      <a:pt x="334" y="7"/>
                      <a:pt x="334" y="7"/>
                    </a:cubicBezTo>
                    <a:cubicBezTo>
                      <a:pt x="333" y="7"/>
                      <a:pt x="332" y="7"/>
                      <a:pt x="332" y="7"/>
                    </a:cubicBezTo>
                    <a:cubicBezTo>
                      <a:pt x="331" y="6"/>
                      <a:pt x="330" y="6"/>
                      <a:pt x="329" y="6"/>
                    </a:cubicBezTo>
                    <a:cubicBezTo>
                      <a:pt x="328" y="6"/>
                      <a:pt x="327" y="6"/>
                      <a:pt x="326" y="6"/>
                    </a:cubicBezTo>
                    <a:cubicBezTo>
                      <a:pt x="326" y="6"/>
                      <a:pt x="325" y="6"/>
                      <a:pt x="325" y="6"/>
                    </a:cubicBezTo>
                    <a:cubicBezTo>
                      <a:pt x="324" y="5"/>
                      <a:pt x="324" y="5"/>
                      <a:pt x="323" y="5"/>
                    </a:cubicBezTo>
                    <a:cubicBezTo>
                      <a:pt x="321" y="5"/>
                      <a:pt x="320" y="4"/>
                      <a:pt x="318" y="5"/>
                    </a:cubicBezTo>
                    <a:cubicBezTo>
                      <a:pt x="318" y="5"/>
                      <a:pt x="317" y="5"/>
                      <a:pt x="317" y="4"/>
                    </a:cubicBezTo>
                    <a:cubicBezTo>
                      <a:pt x="316" y="4"/>
                      <a:pt x="315" y="4"/>
                      <a:pt x="314" y="5"/>
                    </a:cubicBezTo>
                    <a:cubicBezTo>
                      <a:pt x="313" y="5"/>
                      <a:pt x="312" y="6"/>
                      <a:pt x="311" y="6"/>
                    </a:cubicBezTo>
                    <a:cubicBezTo>
                      <a:pt x="310" y="6"/>
                      <a:pt x="310" y="6"/>
                      <a:pt x="309" y="6"/>
                    </a:cubicBezTo>
                    <a:cubicBezTo>
                      <a:pt x="308" y="6"/>
                      <a:pt x="308" y="6"/>
                      <a:pt x="307" y="6"/>
                    </a:cubicBezTo>
                    <a:cubicBezTo>
                      <a:pt x="307" y="6"/>
                      <a:pt x="307" y="6"/>
                      <a:pt x="307" y="7"/>
                    </a:cubicBezTo>
                    <a:cubicBezTo>
                      <a:pt x="307" y="7"/>
                      <a:pt x="308" y="8"/>
                      <a:pt x="308" y="9"/>
                    </a:cubicBezTo>
                    <a:cubicBezTo>
                      <a:pt x="308" y="9"/>
                      <a:pt x="308" y="9"/>
                      <a:pt x="308" y="9"/>
                    </a:cubicBezTo>
                    <a:cubicBezTo>
                      <a:pt x="309" y="10"/>
                      <a:pt x="310" y="10"/>
                      <a:pt x="310" y="10"/>
                    </a:cubicBezTo>
                    <a:cubicBezTo>
                      <a:pt x="311" y="11"/>
                      <a:pt x="311" y="11"/>
                      <a:pt x="311" y="12"/>
                    </a:cubicBezTo>
                    <a:cubicBezTo>
                      <a:pt x="312" y="12"/>
                      <a:pt x="312" y="13"/>
                      <a:pt x="311" y="13"/>
                    </a:cubicBezTo>
                    <a:cubicBezTo>
                      <a:pt x="311" y="13"/>
                      <a:pt x="311" y="13"/>
                      <a:pt x="311" y="14"/>
                    </a:cubicBezTo>
                    <a:cubicBezTo>
                      <a:pt x="310" y="14"/>
                      <a:pt x="310" y="14"/>
                      <a:pt x="310" y="14"/>
                    </a:cubicBezTo>
                    <a:cubicBezTo>
                      <a:pt x="309" y="13"/>
                      <a:pt x="308" y="12"/>
                      <a:pt x="307" y="12"/>
                    </a:cubicBezTo>
                    <a:cubicBezTo>
                      <a:pt x="307" y="12"/>
                      <a:pt x="307" y="12"/>
                      <a:pt x="307" y="12"/>
                    </a:cubicBezTo>
                    <a:cubicBezTo>
                      <a:pt x="306" y="12"/>
                      <a:pt x="306" y="12"/>
                      <a:pt x="306" y="12"/>
                    </a:cubicBezTo>
                    <a:cubicBezTo>
                      <a:pt x="306" y="11"/>
                      <a:pt x="306" y="11"/>
                      <a:pt x="306" y="11"/>
                    </a:cubicBezTo>
                    <a:cubicBezTo>
                      <a:pt x="305" y="11"/>
                      <a:pt x="306" y="10"/>
                      <a:pt x="306" y="10"/>
                    </a:cubicBezTo>
                    <a:cubicBezTo>
                      <a:pt x="306" y="10"/>
                      <a:pt x="306" y="9"/>
                      <a:pt x="306" y="9"/>
                    </a:cubicBezTo>
                    <a:cubicBezTo>
                      <a:pt x="305" y="8"/>
                      <a:pt x="305" y="8"/>
                      <a:pt x="304" y="8"/>
                    </a:cubicBezTo>
                    <a:cubicBezTo>
                      <a:pt x="304" y="8"/>
                      <a:pt x="303" y="9"/>
                      <a:pt x="303" y="9"/>
                    </a:cubicBezTo>
                    <a:cubicBezTo>
                      <a:pt x="303" y="10"/>
                      <a:pt x="303" y="10"/>
                      <a:pt x="303" y="11"/>
                    </a:cubicBezTo>
                    <a:cubicBezTo>
                      <a:pt x="303" y="11"/>
                      <a:pt x="303" y="12"/>
                      <a:pt x="303" y="12"/>
                    </a:cubicBezTo>
                    <a:cubicBezTo>
                      <a:pt x="302" y="12"/>
                      <a:pt x="301" y="12"/>
                      <a:pt x="300" y="12"/>
                    </a:cubicBezTo>
                    <a:cubicBezTo>
                      <a:pt x="300" y="12"/>
                      <a:pt x="299" y="13"/>
                      <a:pt x="298" y="12"/>
                    </a:cubicBezTo>
                    <a:cubicBezTo>
                      <a:pt x="298" y="12"/>
                      <a:pt x="298" y="12"/>
                      <a:pt x="298" y="12"/>
                    </a:cubicBezTo>
                    <a:cubicBezTo>
                      <a:pt x="297" y="13"/>
                      <a:pt x="296" y="13"/>
                      <a:pt x="295" y="14"/>
                    </a:cubicBezTo>
                    <a:cubicBezTo>
                      <a:pt x="294" y="15"/>
                      <a:pt x="292" y="15"/>
                      <a:pt x="291" y="15"/>
                    </a:cubicBezTo>
                    <a:cubicBezTo>
                      <a:pt x="291" y="15"/>
                      <a:pt x="290" y="15"/>
                      <a:pt x="290" y="14"/>
                    </a:cubicBezTo>
                    <a:cubicBezTo>
                      <a:pt x="290" y="14"/>
                      <a:pt x="290" y="14"/>
                      <a:pt x="290" y="14"/>
                    </a:cubicBezTo>
                    <a:cubicBezTo>
                      <a:pt x="290" y="13"/>
                      <a:pt x="289" y="11"/>
                      <a:pt x="287" y="11"/>
                    </a:cubicBezTo>
                    <a:cubicBezTo>
                      <a:pt x="287" y="11"/>
                      <a:pt x="287" y="10"/>
                      <a:pt x="287" y="10"/>
                    </a:cubicBezTo>
                    <a:cubicBezTo>
                      <a:pt x="286" y="9"/>
                      <a:pt x="284" y="9"/>
                      <a:pt x="282" y="10"/>
                    </a:cubicBezTo>
                    <a:cubicBezTo>
                      <a:pt x="282" y="10"/>
                      <a:pt x="282" y="10"/>
                      <a:pt x="282" y="10"/>
                    </a:cubicBezTo>
                    <a:cubicBezTo>
                      <a:pt x="280" y="11"/>
                      <a:pt x="279" y="11"/>
                      <a:pt x="278" y="12"/>
                    </a:cubicBezTo>
                    <a:cubicBezTo>
                      <a:pt x="277" y="13"/>
                      <a:pt x="277" y="13"/>
                      <a:pt x="276" y="13"/>
                    </a:cubicBezTo>
                    <a:cubicBezTo>
                      <a:pt x="275" y="14"/>
                      <a:pt x="275" y="13"/>
                      <a:pt x="275" y="13"/>
                    </a:cubicBezTo>
                    <a:cubicBezTo>
                      <a:pt x="274" y="12"/>
                      <a:pt x="274" y="12"/>
                      <a:pt x="273" y="12"/>
                    </a:cubicBezTo>
                    <a:cubicBezTo>
                      <a:pt x="273" y="12"/>
                      <a:pt x="273" y="11"/>
                      <a:pt x="272" y="11"/>
                    </a:cubicBezTo>
                    <a:cubicBezTo>
                      <a:pt x="272" y="11"/>
                      <a:pt x="272" y="11"/>
                      <a:pt x="271" y="11"/>
                    </a:cubicBezTo>
                    <a:cubicBezTo>
                      <a:pt x="271" y="12"/>
                      <a:pt x="271" y="12"/>
                      <a:pt x="270" y="12"/>
                    </a:cubicBezTo>
                    <a:cubicBezTo>
                      <a:pt x="270" y="11"/>
                      <a:pt x="270" y="11"/>
                      <a:pt x="270" y="11"/>
                    </a:cubicBezTo>
                    <a:cubicBezTo>
                      <a:pt x="269" y="11"/>
                      <a:pt x="269" y="11"/>
                      <a:pt x="269" y="11"/>
                    </a:cubicBezTo>
                    <a:cubicBezTo>
                      <a:pt x="268" y="11"/>
                      <a:pt x="268" y="11"/>
                      <a:pt x="267" y="11"/>
                    </a:cubicBezTo>
                    <a:cubicBezTo>
                      <a:pt x="267" y="10"/>
                      <a:pt x="267" y="10"/>
                      <a:pt x="267" y="10"/>
                    </a:cubicBezTo>
                    <a:cubicBezTo>
                      <a:pt x="268" y="9"/>
                      <a:pt x="268" y="9"/>
                      <a:pt x="267" y="9"/>
                    </a:cubicBezTo>
                    <a:cubicBezTo>
                      <a:pt x="267" y="9"/>
                      <a:pt x="267" y="9"/>
                      <a:pt x="267" y="8"/>
                    </a:cubicBezTo>
                    <a:cubicBezTo>
                      <a:pt x="266" y="8"/>
                      <a:pt x="265" y="7"/>
                      <a:pt x="264" y="8"/>
                    </a:cubicBezTo>
                    <a:cubicBezTo>
                      <a:pt x="264" y="8"/>
                      <a:pt x="263" y="8"/>
                      <a:pt x="263" y="8"/>
                    </a:cubicBezTo>
                    <a:cubicBezTo>
                      <a:pt x="262" y="8"/>
                      <a:pt x="262" y="8"/>
                      <a:pt x="262" y="9"/>
                    </a:cubicBezTo>
                    <a:cubicBezTo>
                      <a:pt x="261" y="9"/>
                      <a:pt x="261" y="9"/>
                      <a:pt x="260" y="9"/>
                    </a:cubicBezTo>
                    <a:cubicBezTo>
                      <a:pt x="259" y="9"/>
                      <a:pt x="258" y="9"/>
                      <a:pt x="257" y="9"/>
                    </a:cubicBezTo>
                    <a:cubicBezTo>
                      <a:pt x="256" y="9"/>
                      <a:pt x="255" y="9"/>
                      <a:pt x="254" y="9"/>
                    </a:cubicBezTo>
                    <a:cubicBezTo>
                      <a:pt x="253" y="9"/>
                      <a:pt x="252" y="10"/>
                      <a:pt x="251" y="9"/>
                    </a:cubicBezTo>
                    <a:cubicBezTo>
                      <a:pt x="251" y="9"/>
                      <a:pt x="250" y="9"/>
                      <a:pt x="250" y="9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10"/>
                      <a:pt x="251" y="10"/>
                      <a:pt x="251" y="10"/>
                    </a:cubicBezTo>
                    <a:cubicBezTo>
                      <a:pt x="251" y="11"/>
                      <a:pt x="251" y="11"/>
                      <a:pt x="251" y="11"/>
                    </a:cubicBezTo>
                    <a:cubicBezTo>
                      <a:pt x="252" y="11"/>
                      <a:pt x="251" y="11"/>
                      <a:pt x="251" y="11"/>
                    </a:cubicBezTo>
                    <a:cubicBezTo>
                      <a:pt x="251" y="12"/>
                      <a:pt x="251" y="12"/>
                      <a:pt x="250" y="12"/>
                    </a:cubicBezTo>
                    <a:cubicBezTo>
                      <a:pt x="250" y="12"/>
                      <a:pt x="250" y="12"/>
                      <a:pt x="250" y="13"/>
                    </a:cubicBezTo>
                    <a:cubicBezTo>
                      <a:pt x="250" y="13"/>
                      <a:pt x="250" y="14"/>
                      <a:pt x="251" y="14"/>
                    </a:cubicBezTo>
                    <a:cubicBezTo>
                      <a:pt x="251" y="14"/>
                      <a:pt x="251" y="14"/>
                      <a:pt x="252" y="14"/>
                    </a:cubicBezTo>
                    <a:cubicBezTo>
                      <a:pt x="252" y="14"/>
                      <a:pt x="252" y="14"/>
                      <a:pt x="252" y="14"/>
                    </a:cubicBezTo>
                    <a:cubicBezTo>
                      <a:pt x="252" y="14"/>
                      <a:pt x="252" y="14"/>
                      <a:pt x="252" y="14"/>
                    </a:cubicBezTo>
                    <a:cubicBezTo>
                      <a:pt x="252" y="14"/>
                      <a:pt x="252" y="14"/>
                      <a:pt x="252" y="14"/>
                    </a:cubicBezTo>
                    <a:cubicBezTo>
                      <a:pt x="252" y="14"/>
                      <a:pt x="252" y="14"/>
                      <a:pt x="252" y="14"/>
                    </a:cubicBezTo>
                    <a:cubicBezTo>
                      <a:pt x="251" y="14"/>
                      <a:pt x="251" y="15"/>
                      <a:pt x="252" y="15"/>
                    </a:cubicBezTo>
                    <a:cubicBezTo>
                      <a:pt x="252" y="15"/>
                      <a:pt x="253" y="16"/>
                      <a:pt x="253" y="16"/>
                    </a:cubicBezTo>
                    <a:cubicBezTo>
                      <a:pt x="253" y="16"/>
                      <a:pt x="253" y="17"/>
                      <a:pt x="253" y="17"/>
                    </a:cubicBezTo>
                    <a:cubicBezTo>
                      <a:pt x="253" y="17"/>
                      <a:pt x="253" y="17"/>
                      <a:pt x="253" y="17"/>
                    </a:cubicBezTo>
                    <a:cubicBezTo>
                      <a:pt x="252" y="17"/>
                      <a:pt x="251" y="17"/>
                      <a:pt x="251" y="17"/>
                    </a:cubicBezTo>
                    <a:cubicBezTo>
                      <a:pt x="251" y="17"/>
                      <a:pt x="250" y="18"/>
                      <a:pt x="250" y="18"/>
                    </a:cubicBezTo>
                    <a:cubicBezTo>
                      <a:pt x="249" y="18"/>
                      <a:pt x="249" y="18"/>
                      <a:pt x="248" y="18"/>
                    </a:cubicBezTo>
                    <a:cubicBezTo>
                      <a:pt x="248" y="18"/>
                      <a:pt x="248" y="18"/>
                      <a:pt x="247" y="18"/>
                    </a:cubicBezTo>
                    <a:cubicBezTo>
                      <a:pt x="247" y="18"/>
                      <a:pt x="246" y="18"/>
                      <a:pt x="246" y="19"/>
                    </a:cubicBezTo>
                    <a:cubicBezTo>
                      <a:pt x="246" y="20"/>
                      <a:pt x="245" y="20"/>
                      <a:pt x="245" y="20"/>
                    </a:cubicBezTo>
                    <a:cubicBezTo>
                      <a:pt x="243" y="20"/>
                      <a:pt x="242" y="20"/>
                      <a:pt x="241" y="19"/>
                    </a:cubicBezTo>
                    <a:cubicBezTo>
                      <a:pt x="241" y="19"/>
                      <a:pt x="241" y="19"/>
                      <a:pt x="241" y="19"/>
                    </a:cubicBezTo>
                    <a:cubicBezTo>
                      <a:pt x="241" y="19"/>
                      <a:pt x="241" y="19"/>
                      <a:pt x="241" y="19"/>
                    </a:cubicBezTo>
                    <a:cubicBezTo>
                      <a:pt x="241" y="19"/>
                      <a:pt x="241" y="19"/>
                      <a:pt x="241" y="19"/>
                    </a:cubicBezTo>
                    <a:cubicBezTo>
                      <a:pt x="241" y="20"/>
                      <a:pt x="241" y="21"/>
                      <a:pt x="241" y="21"/>
                    </a:cubicBezTo>
                    <a:cubicBezTo>
                      <a:pt x="242" y="22"/>
                      <a:pt x="242" y="23"/>
                      <a:pt x="242" y="24"/>
                    </a:cubicBezTo>
                    <a:cubicBezTo>
                      <a:pt x="242" y="24"/>
                      <a:pt x="242" y="25"/>
                      <a:pt x="242" y="25"/>
                    </a:cubicBezTo>
                    <a:cubicBezTo>
                      <a:pt x="241" y="25"/>
                      <a:pt x="241" y="24"/>
                      <a:pt x="240" y="24"/>
                    </a:cubicBezTo>
                    <a:cubicBezTo>
                      <a:pt x="239" y="24"/>
                      <a:pt x="238" y="23"/>
                      <a:pt x="237" y="22"/>
                    </a:cubicBezTo>
                    <a:cubicBezTo>
                      <a:pt x="237" y="22"/>
                      <a:pt x="237" y="22"/>
                      <a:pt x="237" y="22"/>
                    </a:cubicBezTo>
                    <a:cubicBezTo>
                      <a:pt x="237" y="21"/>
                      <a:pt x="237" y="21"/>
                      <a:pt x="236" y="21"/>
                    </a:cubicBezTo>
                    <a:cubicBezTo>
                      <a:pt x="235" y="22"/>
                      <a:pt x="235" y="22"/>
                      <a:pt x="235" y="21"/>
                    </a:cubicBezTo>
                    <a:cubicBezTo>
                      <a:pt x="235" y="21"/>
                      <a:pt x="235" y="21"/>
                      <a:pt x="235" y="21"/>
                    </a:cubicBezTo>
                    <a:cubicBezTo>
                      <a:pt x="235" y="21"/>
                      <a:pt x="235" y="21"/>
                      <a:pt x="235" y="21"/>
                    </a:cubicBezTo>
                    <a:cubicBezTo>
                      <a:pt x="235" y="21"/>
                      <a:pt x="234" y="21"/>
                      <a:pt x="234" y="21"/>
                    </a:cubicBezTo>
                    <a:cubicBezTo>
                      <a:pt x="234" y="21"/>
                      <a:pt x="234" y="21"/>
                      <a:pt x="234" y="20"/>
                    </a:cubicBezTo>
                    <a:cubicBezTo>
                      <a:pt x="234" y="20"/>
                      <a:pt x="234" y="20"/>
                      <a:pt x="234" y="20"/>
                    </a:cubicBezTo>
                    <a:cubicBezTo>
                      <a:pt x="234" y="20"/>
                      <a:pt x="234" y="20"/>
                      <a:pt x="234" y="21"/>
                    </a:cubicBezTo>
                    <a:cubicBezTo>
                      <a:pt x="235" y="21"/>
                      <a:pt x="235" y="21"/>
                      <a:pt x="235" y="21"/>
                    </a:cubicBezTo>
                    <a:cubicBezTo>
                      <a:pt x="235" y="21"/>
                      <a:pt x="235" y="21"/>
                      <a:pt x="235" y="21"/>
                    </a:cubicBezTo>
                    <a:cubicBezTo>
                      <a:pt x="235" y="20"/>
                      <a:pt x="235" y="20"/>
                      <a:pt x="235" y="20"/>
                    </a:cubicBezTo>
                    <a:cubicBezTo>
                      <a:pt x="235" y="20"/>
                      <a:pt x="236" y="20"/>
                      <a:pt x="236" y="20"/>
                    </a:cubicBezTo>
                    <a:cubicBezTo>
                      <a:pt x="235" y="19"/>
                      <a:pt x="235" y="19"/>
                      <a:pt x="235" y="18"/>
                    </a:cubicBezTo>
                    <a:cubicBezTo>
                      <a:pt x="234" y="18"/>
                      <a:pt x="234" y="18"/>
                      <a:pt x="234" y="18"/>
                    </a:cubicBezTo>
                    <a:cubicBezTo>
                      <a:pt x="233" y="18"/>
                      <a:pt x="233" y="18"/>
                      <a:pt x="233" y="17"/>
                    </a:cubicBezTo>
                    <a:cubicBezTo>
                      <a:pt x="233" y="17"/>
                      <a:pt x="233" y="17"/>
                      <a:pt x="233" y="16"/>
                    </a:cubicBezTo>
                    <a:cubicBezTo>
                      <a:pt x="233" y="16"/>
                      <a:pt x="232" y="15"/>
                      <a:pt x="231" y="15"/>
                    </a:cubicBezTo>
                    <a:cubicBezTo>
                      <a:pt x="231" y="14"/>
                      <a:pt x="228" y="13"/>
                      <a:pt x="228" y="14"/>
                    </a:cubicBezTo>
                    <a:cubicBezTo>
                      <a:pt x="228" y="14"/>
                      <a:pt x="227" y="14"/>
                      <a:pt x="227" y="14"/>
                    </a:cubicBezTo>
                    <a:cubicBezTo>
                      <a:pt x="227" y="14"/>
                      <a:pt x="227" y="14"/>
                      <a:pt x="226" y="14"/>
                    </a:cubicBezTo>
                    <a:cubicBezTo>
                      <a:pt x="225" y="14"/>
                      <a:pt x="224" y="13"/>
                      <a:pt x="223" y="14"/>
                    </a:cubicBezTo>
                    <a:cubicBezTo>
                      <a:pt x="223" y="14"/>
                      <a:pt x="222" y="14"/>
                      <a:pt x="222" y="14"/>
                    </a:cubicBezTo>
                    <a:cubicBezTo>
                      <a:pt x="222" y="15"/>
                      <a:pt x="221" y="15"/>
                      <a:pt x="222" y="15"/>
                    </a:cubicBezTo>
                    <a:cubicBezTo>
                      <a:pt x="222" y="16"/>
                      <a:pt x="222" y="17"/>
                      <a:pt x="223" y="17"/>
                    </a:cubicBezTo>
                    <a:cubicBezTo>
                      <a:pt x="223" y="17"/>
                      <a:pt x="223" y="18"/>
                      <a:pt x="223" y="18"/>
                    </a:cubicBezTo>
                    <a:cubicBezTo>
                      <a:pt x="222" y="18"/>
                      <a:pt x="221" y="19"/>
                      <a:pt x="220" y="19"/>
                    </a:cubicBezTo>
                    <a:cubicBezTo>
                      <a:pt x="219" y="19"/>
                      <a:pt x="218" y="19"/>
                      <a:pt x="218" y="19"/>
                    </a:cubicBezTo>
                    <a:cubicBezTo>
                      <a:pt x="217" y="18"/>
                      <a:pt x="217" y="18"/>
                      <a:pt x="217" y="19"/>
                    </a:cubicBezTo>
                    <a:cubicBezTo>
                      <a:pt x="216" y="19"/>
                      <a:pt x="215" y="19"/>
                      <a:pt x="215" y="18"/>
                    </a:cubicBezTo>
                    <a:cubicBezTo>
                      <a:pt x="215" y="18"/>
                      <a:pt x="215" y="17"/>
                      <a:pt x="215" y="17"/>
                    </a:cubicBezTo>
                    <a:cubicBezTo>
                      <a:pt x="214" y="17"/>
                      <a:pt x="214" y="17"/>
                      <a:pt x="214" y="17"/>
                    </a:cubicBezTo>
                    <a:cubicBezTo>
                      <a:pt x="212" y="17"/>
                      <a:pt x="211" y="17"/>
                      <a:pt x="210" y="18"/>
                    </a:cubicBezTo>
                    <a:cubicBezTo>
                      <a:pt x="209" y="18"/>
                      <a:pt x="209" y="18"/>
                      <a:pt x="208" y="18"/>
                    </a:cubicBezTo>
                    <a:cubicBezTo>
                      <a:pt x="208" y="18"/>
                      <a:pt x="207" y="19"/>
                      <a:pt x="207" y="19"/>
                    </a:cubicBezTo>
                    <a:cubicBezTo>
                      <a:pt x="206" y="19"/>
                      <a:pt x="206" y="18"/>
                      <a:pt x="205" y="18"/>
                    </a:cubicBezTo>
                    <a:cubicBezTo>
                      <a:pt x="205" y="18"/>
                      <a:pt x="205" y="18"/>
                      <a:pt x="205" y="18"/>
                    </a:cubicBezTo>
                    <a:cubicBezTo>
                      <a:pt x="205" y="18"/>
                      <a:pt x="205" y="18"/>
                      <a:pt x="205" y="19"/>
                    </a:cubicBezTo>
                    <a:cubicBezTo>
                      <a:pt x="205" y="19"/>
                      <a:pt x="204" y="20"/>
                      <a:pt x="203" y="19"/>
                    </a:cubicBezTo>
                    <a:cubicBezTo>
                      <a:pt x="203" y="19"/>
                      <a:pt x="203" y="19"/>
                      <a:pt x="202" y="18"/>
                    </a:cubicBezTo>
                    <a:cubicBezTo>
                      <a:pt x="202" y="18"/>
                      <a:pt x="202" y="18"/>
                      <a:pt x="202" y="18"/>
                    </a:cubicBezTo>
                    <a:cubicBezTo>
                      <a:pt x="202" y="18"/>
                      <a:pt x="201" y="18"/>
                      <a:pt x="201" y="18"/>
                    </a:cubicBezTo>
                    <a:cubicBezTo>
                      <a:pt x="200" y="18"/>
                      <a:pt x="200" y="18"/>
                      <a:pt x="200" y="19"/>
                    </a:cubicBezTo>
                    <a:cubicBezTo>
                      <a:pt x="200" y="19"/>
                      <a:pt x="200" y="19"/>
                      <a:pt x="200" y="20"/>
                    </a:cubicBezTo>
                    <a:cubicBezTo>
                      <a:pt x="200" y="20"/>
                      <a:pt x="200" y="20"/>
                      <a:pt x="200" y="20"/>
                    </a:cubicBezTo>
                    <a:cubicBezTo>
                      <a:pt x="200" y="21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201" y="20"/>
                      <a:pt x="202" y="20"/>
                      <a:pt x="201" y="20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201" y="20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0" y="22"/>
                      <a:pt x="200" y="22"/>
                      <a:pt x="200" y="23"/>
                    </a:cubicBezTo>
                    <a:cubicBezTo>
                      <a:pt x="199" y="24"/>
                      <a:pt x="198" y="24"/>
                      <a:pt x="197" y="24"/>
                    </a:cubicBezTo>
                    <a:cubicBezTo>
                      <a:pt x="197" y="24"/>
                      <a:pt x="197" y="24"/>
                      <a:pt x="197" y="24"/>
                    </a:cubicBezTo>
                    <a:cubicBezTo>
                      <a:pt x="197" y="23"/>
                      <a:pt x="197" y="23"/>
                      <a:pt x="197" y="22"/>
                    </a:cubicBezTo>
                    <a:cubicBezTo>
                      <a:pt x="197" y="22"/>
                      <a:pt x="198" y="22"/>
                      <a:pt x="198" y="21"/>
                    </a:cubicBezTo>
                    <a:cubicBezTo>
                      <a:pt x="198" y="21"/>
                      <a:pt x="198" y="21"/>
                      <a:pt x="198" y="20"/>
                    </a:cubicBezTo>
                    <a:cubicBezTo>
                      <a:pt x="198" y="20"/>
                      <a:pt x="198" y="19"/>
                      <a:pt x="199" y="18"/>
                    </a:cubicBezTo>
                    <a:cubicBezTo>
                      <a:pt x="199" y="18"/>
                      <a:pt x="199" y="18"/>
                      <a:pt x="199" y="17"/>
                    </a:cubicBezTo>
                    <a:cubicBezTo>
                      <a:pt x="199" y="17"/>
                      <a:pt x="199" y="17"/>
                      <a:pt x="199" y="16"/>
                    </a:cubicBezTo>
                    <a:cubicBezTo>
                      <a:pt x="199" y="16"/>
                      <a:pt x="200" y="15"/>
                      <a:pt x="200" y="14"/>
                    </a:cubicBezTo>
                    <a:cubicBezTo>
                      <a:pt x="200" y="13"/>
                      <a:pt x="200" y="12"/>
                      <a:pt x="201" y="12"/>
                    </a:cubicBezTo>
                    <a:cubicBezTo>
                      <a:pt x="201" y="11"/>
                      <a:pt x="201" y="10"/>
                      <a:pt x="200" y="10"/>
                    </a:cubicBezTo>
                    <a:cubicBezTo>
                      <a:pt x="200" y="9"/>
                      <a:pt x="200" y="8"/>
                      <a:pt x="199" y="7"/>
                    </a:cubicBezTo>
                    <a:cubicBezTo>
                      <a:pt x="199" y="7"/>
                      <a:pt x="199" y="7"/>
                      <a:pt x="199" y="7"/>
                    </a:cubicBezTo>
                    <a:cubicBezTo>
                      <a:pt x="198" y="6"/>
                      <a:pt x="198" y="6"/>
                      <a:pt x="197" y="5"/>
                    </a:cubicBezTo>
                    <a:cubicBezTo>
                      <a:pt x="197" y="5"/>
                      <a:pt x="197" y="5"/>
                      <a:pt x="197" y="5"/>
                    </a:cubicBezTo>
                    <a:cubicBezTo>
                      <a:pt x="196" y="5"/>
                      <a:pt x="196" y="6"/>
                      <a:pt x="196" y="5"/>
                    </a:cubicBezTo>
                    <a:cubicBezTo>
                      <a:pt x="196" y="5"/>
                      <a:pt x="195" y="4"/>
                      <a:pt x="194" y="4"/>
                    </a:cubicBezTo>
                    <a:cubicBezTo>
                      <a:pt x="194" y="4"/>
                      <a:pt x="193" y="3"/>
                      <a:pt x="192" y="3"/>
                    </a:cubicBezTo>
                    <a:cubicBezTo>
                      <a:pt x="192" y="3"/>
                      <a:pt x="191" y="3"/>
                      <a:pt x="191" y="3"/>
                    </a:cubicBezTo>
                    <a:cubicBezTo>
                      <a:pt x="190" y="4"/>
                      <a:pt x="189" y="4"/>
                      <a:pt x="188" y="4"/>
                    </a:cubicBezTo>
                    <a:cubicBezTo>
                      <a:pt x="187" y="4"/>
                      <a:pt x="187" y="5"/>
                      <a:pt x="187" y="5"/>
                    </a:cubicBezTo>
                    <a:cubicBezTo>
                      <a:pt x="188" y="5"/>
                      <a:pt x="188" y="5"/>
                      <a:pt x="188" y="6"/>
                    </a:cubicBezTo>
                    <a:cubicBezTo>
                      <a:pt x="188" y="6"/>
                      <a:pt x="188" y="6"/>
                      <a:pt x="187" y="7"/>
                    </a:cubicBezTo>
                    <a:cubicBezTo>
                      <a:pt x="187" y="7"/>
                      <a:pt x="186" y="7"/>
                      <a:pt x="186" y="6"/>
                    </a:cubicBezTo>
                    <a:cubicBezTo>
                      <a:pt x="186" y="6"/>
                      <a:pt x="186" y="5"/>
                      <a:pt x="186" y="5"/>
                    </a:cubicBezTo>
                    <a:cubicBezTo>
                      <a:pt x="186" y="5"/>
                      <a:pt x="186" y="4"/>
                      <a:pt x="186" y="4"/>
                    </a:cubicBezTo>
                    <a:cubicBezTo>
                      <a:pt x="186" y="3"/>
                      <a:pt x="185" y="3"/>
                      <a:pt x="185" y="3"/>
                    </a:cubicBezTo>
                    <a:cubicBezTo>
                      <a:pt x="185" y="3"/>
                      <a:pt x="184" y="3"/>
                      <a:pt x="184" y="3"/>
                    </a:cubicBezTo>
                    <a:cubicBezTo>
                      <a:pt x="184" y="4"/>
                      <a:pt x="183" y="3"/>
                      <a:pt x="183" y="3"/>
                    </a:cubicBezTo>
                    <a:cubicBezTo>
                      <a:pt x="182" y="3"/>
                      <a:pt x="182" y="3"/>
                      <a:pt x="182" y="2"/>
                    </a:cubicBezTo>
                    <a:cubicBezTo>
                      <a:pt x="182" y="2"/>
                      <a:pt x="182" y="1"/>
                      <a:pt x="181" y="1"/>
                    </a:cubicBezTo>
                    <a:cubicBezTo>
                      <a:pt x="180" y="1"/>
                      <a:pt x="180" y="0"/>
                      <a:pt x="179" y="0"/>
                    </a:cubicBezTo>
                    <a:cubicBezTo>
                      <a:pt x="178" y="0"/>
                      <a:pt x="178" y="0"/>
                      <a:pt x="178" y="1"/>
                    </a:cubicBezTo>
                    <a:cubicBezTo>
                      <a:pt x="178" y="1"/>
                      <a:pt x="178" y="1"/>
                      <a:pt x="178" y="1"/>
                    </a:cubicBezTo>
                    <a:cubicBezTo>
                      <a:pt x="177" y="2"/>
                      <a:pt x="177" y="4"/>
                      <a:pt x="177" y="5"/>
                    </a:cubicBezTo>
                    <a:cubicBezTo>
                      <a:pt x="177" y="6"/>
                      <a:pt x="177" y="7"/>
                      <a:pt x="178" y="8"/>
                    </a:cubicBezTo>
                    <a:cubicBezTo>
                      <a:pt x="178" y="8"/>
                      <a:pt x="178" y="9"/>
                      <a:pt x="178" y="9"/>
                    </a:cubicBezTo>
                    <a:cubicBezTo>
                      <a:pt x="179" y="10"/>
                      <a:pt x="179" y="10"/>
                      <a:pt x="178" y="10"/>
                    </a:cubicBezTo>
                    <a:cubicBezTo>
                      <a:pt x="178" y="10"/>
                      <a:pt x="177" y="10"/>
                      <a:pt x="176" y="10"/>
                    </a:cubicBezTo>
                    <a:cubicBezTo>
                      <a:pt x="176" y="10"/>
                      <a:pt x="176" y="11"/>
                      <a:pt x="176" y="11"/>
                    </a:cubicBezTo>
                    <a:cubicBezTo>
                      <a:pt x="176" y="11"/>
                      <a:pt x="176" y="11"/>
                      <a:pt x="176" y="12"/>
                    </a:cubicBezTo>
                    <a:cubicBezTo>
                      <a:pt x="176" y="12"/>
                      <a:pt x="176" y="13"/>
                      <a:pt x="175" y="13"/>
                    </a:cubicBezTo>
                    <a:cubicBezTo>
                      <a:pt x="175" y="13"/>
                      <a:pt x="175" y="13"/>
                      <a:pt x="175" y="13"/>
                    </a:cubicBezTo>
                    <a:cubicBezTo>
                      <a:pt x="174" y="14"/>
                      <a:pt x="174" y="14"/>
                      <a:pt x="173" y="14"/>
                    </a:cubicBezTo>
                    <a:cubicBezTo>
                      <a:pt x="173" y="14"/>
                      <a:pt x="173" y="14"/>
                      <a:pt x="173" y="14"/>
                    </a:cubicBezTo>
                    <a:cubicBezTo>
                      <a:pt x="173" y="13"/>
                      <a:pt x="173" y="13"/>
                      <a:pt x="174" y="13"/>
                    </a:cubicBezTo>
                    <a:cubicBezTo>
                      <a:pt x="174" y="12"/>
                      <a:pt x="173" y="12"/>
                      <a:pt x="173" y="12"/>
                    </a:cubicBezTo>
                    <a:cubicBezTo>
                      <a:pt x="172" y="12"/>
                      <a:pt x="172" y="12"/>
                      <a:pt x="172" y="13"/>
                    </a:cubicBezTo>
                    <a:cubicBezTo>
                      <a:pt x="172" y="13"/>
                      <a:pt x="172" y="14"/>
                      <a:pt x="171" y="14"/>
                    </a:cubicBezTo>
                    <a:cubicBezTo>
                      <a:pt x="171" y="14"/>
                      <a:pt x="170" y="14"/>
                      <a:pt x="170" y="14"/>
                    </a:cubicBezTo>
                    <a:cubicBezTo>
                      <a:pt x="170" y="14"/>
                      <a:pt x="169" y="14"/>
                      <a:pt x="169" y="14"/>
                    </a:cubicBezTo>
                    <a:cubicBezTo>
                      <a:pt x="169" y="15"/>
                      <a:pt x="168" y="15"/>
                      <a:pt x="169" y="16"/>
                    </a:cubicBezTo>
                    <a:cubicBezTo>
                      <a:pt x="169" y="16"/>
                      <a:pt x="169" y="16"/>
                      <a:pt x="169" y="16"/>
                    </a:cubicBezTo>
                    <a:cubicBezTo>
                      <a:pt x="168" y="17"/>
                      <a:pt x="168" y="17"/>
                      <a:pt x="167" y="17"/>
                    </a:cubicBezTo>
                    <a:cubicBezTo>
                      <a:pt x="166" y="18"/>
                      <a:pt x="166" y="18"/>
                      <a:pt x="165" y="19"/>
                    </a:cubicBezTo>
                    <a:cubicBezTo>
                      <a:pt x="165" y="19"/>
                      <a:pt x="164" y="19"/>
                      <a:pt x="164" y="20"/>
                    </a:cubicBezTo>
                    <a:cubicBezTo>
                      <a:pt x="164" y="21"/>
                      <a:pt x="164" y="21"/>
                      <a:pt x="163" y="21"/>
                    </a:cubicBezTo>
                    <a:cubicBezTo>
                      <a:pt x="163" y="21"/>
                      <a:pt x="163" y="22"/>
                      <a:pt x="162" y="23"/>
                    </a:cubicBezTo>
                    <a:cubicBezTo>
                      <a:pt x="162" y="23"/>
                      <a:pt x="162" y="23"/>
                      <a:pt x="162" y="23"/>
                    </a:cubicBezTo>
                    <a:cubicBezTo>
                      <a:pt x="161" y="24"/>
                      <a:pt x="162" y="24"/>
                      <a:pt x="162" y="25"/>
                    </a:cubicBezTo>
                    <a:cubicBezTo>
                      <a:pt x="162" y="25"/>
                      <a:pt x="162" y="26"/>
                      <a:pt x="162" y="26"/>
                    </a:cubicBezTo>
                    <a:cubicBezTo>
                      <a:pt x="163" y="26"/>
                      <a:pt x="163" y="27"/>
                      <a:pt x="164" y="27"/>
                    </a:cubicBezTo>
                    <a:cubicBezTo>
                      <a:pt x="165" y="27"/>
                      <a:pt x="166" y="28"/>
                      <a:pt x="166" y="28"/>
                    </a:cubicBezTo>
                    <a:cubicBezTo>
                      <a:pt x="166" y="28"/>
                      <a:pt x="166" y="29"/>
                      <a:pt x="166" y="29"/>
                    </a:cubicBezTo>
                    <a:cubicBezTo>
                      <a:pt x="166" y="29"/>
                      <a:pt x="166" y="29"/>
                      <a:pt x="166" y="29"/>
                    </a:cubicBezTo>
                    <a:cubicBezTo>
                      <a:pt x="166" y="29"/>
                      <a:pt x="166" y="29"/>
                      <a:pt x="166" y="29"/>
                    </a:cubicBezTo>
                    <a:cubicBezTo>
                      <a:pt x="166" y="28"/>
                      <a:pt x="165" y="28"/>
                      <a:pt x="165" y="28"/>
                    </a:cubicBezTo>
                    <a:cubicBezTo>
                      <a:pt x="165" y="28"/>
                      <a:pt x="164" y="28"/>
                      <a:pt x="164" y="29"/>
                    </a:cubicBezTo>
                    <a:cubicBezTo>
                      <a:pt x="163" y="29"/>
                      <a:pt x="162" y="29"/>
                      <a:pt x="162" y="30"/>
                    </a:cubicBezTo>
                    <a:cubicBezTo>
                      <a:pt x="161" y="30"/>
                      <a:pt x="160" y="31"/>
                      <a:pt x="159" y="31"/>
                    </a:cubicBezTo>
                    <a:cubicBezTo>
                      <a:pt x="158" y="31"/>
                      <a:pt x="158" y="31"/>
                      <a:pt x="158" y="31"/>
                    </a:cubicBezTo>
                    <a:cubicBezTo>
                      <a:pt x="157" y="32"/>
                      <a:pt x="157" y="32"/>
                      <a:pt x="157" y="33"/>
                    </a:cubicBezTo>
                    <a:cubicBezTo>
                      <a:pt x="157" y="34"/>
                      <a:pt x="158" y="34"/>
                      <a:pt x="158" y="34"/>
                    </a:cubicBezTo>
                    <a:cubicBezTo>
                      <a:pt x="158" y="35"/>
                      <a:pt x="158" y="35"/>
                      <a:pt x="159" y="36"/>
                    </a:cubicBezTo>
                    <a:cubicBezTo>
                      <a:pt x="159" y="36"/>
                      <a:pt x="159" y="36"/>
                      <a:pt x="159" y="37"/>
                    </a:cubicBezTo>
                    <a:cubicBezTo>
                      <a:pt x="159" y="37"/>
                      <a:pt x="159" y="37"/>
                      <a:pt x="160" y="37"/>
                    </a:cubicBezTo>
                    <a:cubicBezTo>
                      <a:pt x="160" y="38"/>
                      <a:pt x="161" y="37"/>
                      <a:pt x="162" y="38"/>
                    </a:cubicBezTo>
                    <a:cubicBezTo>
                      <a:pt x="162" y="38"/>
                      <a:pt x="163" y="39"/>
                      <a:pt x="163" y="39"/>
                    </a:cubicBezTo>
                    <a:cubicBezTo>
                      <a:pt x="163" y="39"/>
                      <a:pt x="164" y="39"/>
                      <a:pt x="164" y="39"/>
                    </a:cubicBezTo>
                    <a:cubicBezTo>
                      <a:pt x="164" y="39"/>
                      <a:pt x="164" y="40"/>
                      <a:pt x="165" y="40"/>
                    </a:cubicBezTo>
                    <a:cubicBezTo>
                      <a:pt x="165" y="40"/>
                      <a:pt x="165" y="40"/>
                      <a:pt x="165" y="40"/>
                    </a:cubicBezTo>
                    <a:cubicBezTo>
                      <a:pt x="166" y="41"/>
                      <a:pt x="166" y="42"/>
                      <a:pt x="167" y="43"/>
                    </a:cubicBezTo>
                    <a:cubicBezTo>
                      <a:pt x="167" y="44"/>
                      <a:pt x="167" y="44"/>
                      <a:pt x="166" y="44"/>
                    </a:cubicBezTo>
                    <a:cubicBezTo>
                      <a:pt x="166" y="44"/>
                      <a:pt x="166" y="44"/>
                      <a:pt x="166" y="44"/>
                    </a:cubicBezTo>
                    <a:cubicBezTo>
                      <a:pt x="166" y="45"/>
                      <a:pt x="166" y="45"/>
                      <a:pt x="166" y="45"/>
                    </a:cubicBezTo>
                    <a:cubicBezTo>
                      <a:pt x="166" y="45"/>
                      <a:pt x="165" y="45"/>
                      <a:pt x="165" y="45"/>
                    </a:cubicBezTo>
                    <a:cubicBezTo>
                      <a:pt x="165" y="45"/>
                      <a:pt x="165" y="45"/>
                      <a:pt x="165" y="45"/>
                    </a:cubicBezTo>
                    <a:cubicBezTo>
                      <a:pt x="165" y="45"/>
                      <a:pt x="165" y="45"/>
                      <a:pt x="166" y="45"/>
                    </a:cubicBezTo>
                    <a:cubicBezTo>
                      <a:pt x="166" y="45"/>
                      <a:pt x="166" y="44"/>
                      <a:pt x="166" y="44"/>
                    </a:cubicBezTo>
                    <a:cubicBezTo>
                      <a:pt x="165" y="44"/>
                      <a:pt x="165" y="44"/>
                      <a:pt x="165" y="44"/>
                    </a:cubicBezTo>
                    <a:cubicBezTo>
                      <a:pt x="165" y="43"/>
                      <a:pt x="164" y="42"/>
                      <a:pt x="165" y="41"/>
                    </a:cubicBezTo>
                    <a:cubicBezTo>
                      <a:pt x="165" y="41"/>
                      <a:pt x="165" y="41"/>
                      <a:pt x="165" y="41"/>
                    </a:cubicBezTo>
                    <a:cubicBezTo>
                      <a:pt x="165" y="40"/>
                      <a:pt x="165" y="40"/>
                      <a:pt x="164" y="40"/>
                    </a:cubicBezTo>
                    <a:cubicBezTo>
                      <a:pt x="164" y="40"/>
                      <a:pt x="163" y="40"/>
                      <a:pt x="163" y="40"/>
                    </a:cubicBezTo>
                    <a:cubicBezTo>
                      <a:pt x="162" y="40"/>
                      <a:pt x="161" y="40"/>
                      <a:pt x="161" y="40"/>
                    </a:cubicBezTo>
                    <a:cubicBezTo>
                      <a:pt x="160" y="39"/>
                      <a:pt x="160" y="39"/>
                      <a:pt x="160" y="39"/>
                    </a:cubicBezTo>
                    <a:cubicBezTo>
                      <a:pt x="159" y="38"/>
                      <a:pt x="158" y="38"/>
                      <a:pt x="157" y="38"/>
                    </a:cubicBezTo>
                    <a:cubicBezTo>
                      <a:pt x="157" y="38"/>
                      <a:pt x="156" y="37"/>
                      <a:pt x="155" y="37"/>
                    </a:cubicBezTo>
                    <a:cubicBezTo>
                      <a:pt x="155" y="37"/>
                      <a:pt x="154" y="37"/>
                      <a:pt x="154" y="37"/>
                    </a:cubicBezTo>
                    <a:cubicBezTo>
                      <a:pt x="154" y="38"/>
                      <a:pt x="154" y="38"/>
                      <a:pt x="154" y="39"/>
                    </a:cubicBezTo>
                    <a:cubicBezTo>
                      <a:pt x="154" y="39"/>
                      <a:pt x="154" y="39"/>
                      <a:pt x="154" y="39"/>
                    </a:cubicBezTo>
                    <a:cubicBezTo>
                      <a:pt x="154" y="39"/>
                      <a:pt x="154" y="39"/>
                      <a:pt x="155" y="39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55" y="39"/>
                      <a:pt x="155" y="39"/>
                      <a:pt x="155" y="40"/>
                    </a:cubicBezTo>
                    <a:cubicBezTo>
                      <a:pt x="155" y="40"/>
                      <a:pt x="156" y="40"/>
                      <a:pt x="156" y="40"/>
                    </a:cubicBezTo>
                    <a:cubicBezTo>
                      <a:pt x="156" y="40"/>
                      <a:pt x="156" y="40"/>
                      <a:pt x="156" y="41"/>
                    </a:cubicBezTo>
                    <a:cubicBezTo>
                      <a:pt x="156" y="41"/>
                      <a:pt x="156" y="41"/>
                      <a:pt x="155" y="41"/>
                    </a:cubicBezTo>
                    <a:cubicBezTo>
                      <a:pt x="155" y="41"/>
                      <a:pt x="155" y="41"/>
                      <a:pt x="155" y="41"/>
                    </a:cubicBezTo>
                    <a:cubicBezTo>
                      <a:pt x="154" y="40"/>
                      <a:pt x="154" y="40"/>
                      <a:pt x="154" y="40"/>
                    </a:cubicBezTo>
                    <a:cubicBezTo>
                      <a:pt x="154" y="40"/>
                      <a:pt x="153" y="40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2"/>
                      <a:pt x="154" y="43"/>
                      <a:pt x="155" y="43"/>
                    </a:cubicBezTo>
                    <a:cubicBezTo>
                      <a:pt x="156" y="44"/>
                      <a:pt x="156" y="44"/>
                      <a:pt x="157" y="44"/>
                    </a:cubicBezTo>
                    <a:cubicBezTo>
                      <a:pt x="157" y="44"/>
                      <a:pt x="157" y="44"/>
                      <a:pt x="157" y="44"/>
                    </a:cubicBezTo>
                    <a:cubicBezTo>
                      <a:pt x="157" y="44"/>
                      <a:pt x="158" y="44"/>
                      <a:pt x="158" y="44"/>
                    </a:cubicBezTo>
                    <a:cubicBezTo>
                      <a:pt x="158" y="44"/>
                      <a:pt x="157" y="44"/>
                      <a:pt x="157" y="44"/>
                    </a:cubicBezTo>
                    <a:cubicBezTo>
                      <a:pt x="157" y="44"/>
                      <a:pt x="157" y="44"/>
                      <a:pt x="156" y="44"/>
                    </a:cubicBezTo>
                    <a:cubicBezTo>
                      <a:pt x="155" y="44"/>
                      <a:pt x="155" y="44"/>
                      <a:pt x="154" y="44"/>
                    </a:cubicBezTo>
                    <a:cubicBezTo>
                      <a:pt x="153" y="44"/>
                      <a:pt x="153" y="44"/>
                      <a:pt x="153" y="43"/>
                    </a:cubicBezTo>
                    <a:cubicBezTo>
                      <a:pt x="153" y="43"/>
                      <a:pt x="153" y="43"/>
                      <a:pt x="153" y="43"/>
                    </a:cubicBezTo>
                    <a:cubicBezTo>
                      <a:pt x="152" y="42"/>
                      <a:pt x="152" y="41"/>
                      <a:pt x="152" y="40"/>
                    </a:cubicBezTo>
                    <a:cubicBezTo>
                      <a:pt x="152" y="39"/>
                      <a:pt x="151" y="39"/>
                      <a:pt x="151" y="38"/>
                    </a:cubicBezTo>
                    <a:cubicBezTo>
                      <a:pt x="150" y="38"/>
                      <a:pt x="150" y="38"/>
                      <a:pt x="150" y="37"/>
                    </a:cubicBezTo>
                    <a:cubicBezTo>
                      <a:pt x="150" y="37"/>
                      <a:pt x="150" y="37"/>
                      <a:pt x="150" y="37"/>
                    </a:cubicBezTo>
                    <a:cubicBezTo>
                      <a:pt x="150" y="38"/>
                      <a:pt x="150" y="38"/>
                      <a:pt x="150" y="38"/>
                    </a:cubicBezTo>
                    <a:cubicBezTo>
                      <a:pt x="150" y="38"/>
                      <a:pt x="150" y="39"/>
                      <a:pt x="150" y="40"/>
                    </a:cubicBezTo>
                    <a:cubicBezTo>
                      <a:pt x="150" y="40"/>
                      <a:pt x="150" y="41"/>
                      <a:pt x="150" y="41"/>
                    </a:cubicBezTo>
                    <a:cubicBezTo>
                      <a:pt x="150" y="41"/>
                      <a:pt x="150" y="41"/>
                      <a:pt x="150" y="41"/>
                    </a:cubicBezTo>
                    <a:cubicBezTo>
                      <a:pt x="149" y="42"/>
                      <a:pt x="149" y="42"/>
                      <a:pt x="149" y="43"/>
                    </a:cubicBezTo>
                    <a:cubicBezTo>
                      <a:pt x="150" y="44"/>
                      <a:pt x="149" y="44"/>
                      <a:pt x="150" y="45"/>
                    </a:cubicBezTo>
                    <a:cubicBezTo>
                      <a:pt x="150" y="45"/>
                      <a:pt x="150" y="46"/>
                      <a:pt x="151" y="46"/>
                    </a:cubicBezTo>
                    <a:cubicBezTo>
                      <a:pt x="151" y="46"/>
                      <a:pt x="151" y="46"/>
                      <a:pt x="152" y="47"/>
                    </a:cubicBezTo>
                    <a:cubicBezTo>
                      <a:pt x="152" y="47"/>
                      <a:pt x="152" y="48"/>
                      <a:pt x="153" y="48"/>
                    </a:cubicBezTo>
                    <a:cubicBezTo>
                      <a:pt x="153" y="49"/>
                      <a:pt x="153" y="50"/>
                      <a:pt x="153" y="50"/>
                    </a:cubicBezTo>
                    <a:cubicBezTo>
                      <a:pt x="153" y="52"/>
                      <a:pt x="154" y="53"/>
                      <a:pt x="154" y="54"/>
                    </a:cubicBezTo>
                    <a:cubicBezTo>
                      <a:pt x="154" y="54"/>
                      <a:pt x="155" y="54"/>
                      <a:pt x="155" y="54"/>
                    </a:cubicBezTo>
                    <a:cubicBezTo>
                      <a:pt x="156" y="54"/>
                      <a:pt x="156" y="54"/>
                      <a:pt x="157" y="53"/>
                    </a:cubicBezTo>
                    <a:cubicBezTo>
                      <a:pt x="157" y="53"/>
                      <a:pt x="158" y="53"/>
                      <a:pt x="158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4"/>
                    </a:cubicBezTo>
                    <a:cubicBezTo>
                      <a:pt x="158" y="54"/>
                      <a:pt x="157" y="55"/>
                      <a:pt x="157" y="55"/>
                    </a:cubicBezTo>
                    <a:cubicBezTo>
                      <a:pt x="156" y="56"/>
                      <a:pt x="156" y="56"/>
                      <a:pt x="156" y="57"/>
                    </a:cubicBezTo>
                    <a:cubicBezTo>
                      <a:pt x="157" y="57"/>
                      <a:pt x="157" y="58"/>
                      <a:pt x="157" y="58"/>
                    </a:cubicBezTo>
                    <a:cubicBezTo>
                      <a:pt x="157" y="58"/>
                      <a:pt x="158" y="59"/>
                      <a:pt x="157" y="60"/>
                    </a:cubicBezTo>
                    <a:cubicBezTo>
                      <a:pt x="157" y="60"/>
                      <a:pt x="157" y="61"/>
                      <a:pt x="157" y="62"/>
                    </a:cubicBezTo>
                    <a:cubicBezTo>
                      <a:pt x="157" y="62"/>
                      <a:pt x="157" y="63"/>
                      <a:pt x="157" y="63"/>
                    </a:cubicBezTo>
                    <a:cubicBezTo>
                      <a:pt x="156" y="64"/>
                      <a:pt x="156" y="65"/>
                      <a:pt x="155" y="66"/>
                    </a:cubicBezTo>
                    <a:cubicBezTo>
                      <a:pt x="155" y="66"/>
                      <a:pt x="155" y="66"/>
                      <a:pt x="155" y="66"/>
                    </a:cubicBezTo>
                    <a:cubicBezTo>
                      <a:pt x="154" y="66"/>
                      <a:pt x="153" y="66"/>
                      <a:pt x="152" y="66"/>
                    </a:cubicBezTo>
                    <a:cubicBezTo>
                      <a:pt x="152" y="66"/>
                      <a:pt x="152" y="65"/>
                      <a:pt x="152" y="65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1" y="65"/>
                      <a:pt x="151" y="65"/>
                      <a:pt x="152" y="64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3" y="65"/>
                      <a:pt x="154" y="65"/>
                      <a:pt x="154" y="64"/>
                    </a:cubicBezTo>
                    <a:cubicBezTo>
                      <a:pt x="155" y="63"/>
                      <a:pt x="155" y="61"/>
                      <a:pt x="155" y="60"/>
                    </a:cubicBezTo>
                    <a:cubicBezTo>
                      <a:pt x="155" y="59"/>
                      <a:pt x="155" y="59"/>
                      <a:pt x="155" y="59"/>
                    </a:cubicBezTo>
                    <a:cubicBezTo>
                      <a:pt x="155" y="58"/>
                      <a:pt x="155" y="58"/>
                      <a:pt x="155" y="57"/>
                    </a:cubicBezTo>
                    <a:cubicBezTo>
                      <a:pt x="155" y="57"/>
                      <a:pt x="155" y="56"/>
                      <a:pt x="154" y="56"/>
                    </a:cubicBezTo>
                    <a:cubicBezTo>
                      <a:pt x="154" y="56"/>
                      <a:pt x="154" y="55"/>
                      <a:pt x="153" y="55"/>
                    </a:cubicBezTo>
                    <a:cubicBezTo>
                      <a:pt x="153" y="55"/>
                      <a:pt x="152" y="54"/>
                      <a:pt x="152" y="54"/>
                    </a:cubicBezTo>
                    <a:cubicBezTo>
                      <a:pt x="152" y="52"/>
                      <a:pt x="151" y="50"/>
                      <a:pt x="150" y="48"/>
                    </a:cubicBezTo>
                    <a:cubicBezTo>
                      <a:pt x="150" y="47"/>
                      <a:pt x="149" y="46"/>
                      <a:pt x="148" y="45"/>
                    </a:cubicBezTo>
                    <a:cubicBezTo>
                      <a:pt x="148" y="45"/>
                      <a:pt x="148" y="45"/>
                      <a:pt x="148" y="44"/>
                    </a:cubicBezTo>
                    <a:cubicBezTo>
                      <a:pt x="148" y="42"/>
                      <a:pt x="147" y="41"/>
                      <a:pt x="147" y="39"/>
                    </a:cubicBezTo>
                    <a:cubicBezTo>
                      <a:pt x="147" y="39"/>
                      <a:pt x="147" y="38"/>
                      <a:pt x="146" y="38"/>
                    </a:cubicBezTo>
                    <a:cubicBezTo>
                      <a:pt x="145" y="38"/>
                      <a:pt x="144" y="37"/>
                      <a:pt x="142" y="38"/>
                    </a:cubicBezTo>
                    <a:cubicBezTo>
                      <a:pt x="142" y="38"/>
                      <a:pt x="142" y="38"/>
                      <a:pt x="141" y="38"/>
                    </a:cubicBezTo>
                    <a:cubicBezTo>
                      <a:pt x="141" y="38"/>
                      <a:pt x="141" y="38"/>
                      <a:pt x="141" y="38"/>
                    </a:cubicBezTo>
                    <a:cubicBezTo>
                      <a:pt x="141" y="39"/>
                      <a:pt x="141" y="39"/>
                      <a:pt x="141" y="40"/>
                    </a:cubicBezTo>
                    <a:cubicBezTo>
                      <a:pt x="141" y="41"/>
                      <a:pt x="141" y="42"/>
                      <a:pt x="141" y="44"/>
                    </a:cubicBezTo>
                    <a:cubicBezTo>
                      <a:pt x="141" y="44"/>
                      <a:pt x="141" y="45"/>
                      <a:pt x="141" y="45"/>
                    </a:cubicBezTo>
                    <a:cubicBezTo>
                      <a:pt x="140" y="46"/>
                      <a:pt x="140" y="47"/>
                      <a:pt x="140" y="48"/>
                    </a:cubicBezTo>
                    <a:cubicBezTo>
                      <a:pt x="140" y="48"/>
                      <a:pt x="140" y="49"/>
                      <a:pt x="140" y="49"/>
                    </a:cubicBezTo>
                    <a:cubicBezTo>
                      <a:pt x="141" y="49"/>
                      <a:pt x="141" y="50"/>
                      <a:pt x="141" y="50"/>
                    </a:cubicBezTo>
                    <a:cubicBezTo>
                      <a:pt x="141" y="51"/>
                      <a:pt x="142" y="51"/>
                      <a:pt x="142" y="52"/>
                    </a:cubicBezTo>
                    <a:cubicBezTo>
                      <a:pt x="142" y="52"/>
                      <a:pt x="142" y="53"/>
                      <a:pt x="142" y="53"/>
                    </a:cubicBezTo>
                    <a:cubicBezTo>
                      <a:pt x="142" y="53"/>
                      <a:pt x="142" y="54"/>
                      <a:pt x="143" y="55"/>
                    </a:cubicBezTo>
                    <a:cubicBezTo>
                      <a:pt x="143" y="55"/>
                      <a:pt x="143" y="55"/>
                      <a:pt x="143" y="55"/>
                    </a:cubicBezTo>
                    <a:cubicBezTo>
                      <a:pt x="144" y="54"/>
                      <a:pt x="144" y="54"/>
                      <a:pt x="144" y="55"/>
                    </a:cubicBezTo>
                    <a:cubicBezTo>
                      <a:pt x="145" y="55"/>
                      <a:pt x="146" y="56"/>
                      <a:pt x="147" y="56"/>
                    </a:cubicBezTo>
                    <a:cubicBezTo>
                      <a:pt x="147" y="56"/>
                      <a:pt x="147" y="57"/>
                      <a:pt x="147" y="57"/>
                    </a:cubicBezTo>
                    <a:cubicBezTo>
                      <a:pt x="147" y="57"/>
                      <a:pt x="147" y="58"/>
                      <a:pt x="147" y="58"/>
                    </a:cubicBezTo>
                    <a:cubicBezTo>
                      <a:pt x="147" y="58"/>
                      <a:pt x="146" y="58"/>
                      <a:pt x="146" y="58"/>
                    </a:cubicBezTo>
                    <a:cubicBezTo>
                      <a:pt x="146" y="58"/>
                      <a:pt x="145" y="58"/>
                      <a:pt x="145" y="57"/>
                    </a:cubicBezTo>
                    <a:cubicBezTo>
                      <a:pt x="144" y="57"/>
                      <a:pt x="144" y="57"/>
                      <a:pt x="144" y="57"/>
                    </a:cubicBezTo>
                    <a:cubicBezTo>
                      <a:pt x="143" y="56"/>
                      <a:pt x="142" y="56"/>
                      <a:pt x="142" y="56"/>
                    </a:cubicBezTo>
                    <a:cubicBezTo>
                      <a:pt x="141" y="56"/>
                      <a:pt x="141" y="56"/>
                      <a:pt x="140" y="55"/>
                    </a:cubicBezTo>
                    <a:cubicBezTo>
                      <a:pt x="139" y="55"/>
                      <a:pt x="139" y="55"/>
                      <a:pt x="139" y="54"/>
                    </a:cubicBezTo>
                    <a:cubicBezTo>
                      <a:pt x="137" y="54"/>
                      <a:pt x="136" y="54"/>
                      <a:pt x="135" y="54"/>
                    </a:cubicBezTo>
                    <a:cubicBezTo>
                      <a:pt x="135" y="54"/>
                      <a:pt x="135" y="54"/>
                      <a:pt x="134" y="54"/>
                    </a:cubicBezTo>
                    <a:cubicBezTo>
                      <a:pt x="133" y="54"/>
                      <a:pt x="132" y="54"/>
                      <a:pt x="130" y="53"/>
                    </a:cubicBezTo>
                    <a:cubicBezTo>
                      <a:pt x="130" y="52"/>
                      <a:pt x="129" y="52"/>
                      <a:pt x="129" y="51"/>
                    </a:cubicBezTo>
                    <a:cubicBezTo>
                      <a:pt x="128" y="51"/>
                      <a:pt x="128" y="51"/>
                      <a:pt x="128" y="52"/>
                    </a:cubicBezTo>
                    <a:cubicBezTo>
                      <a:pt x="128" y="52"/>
                      <a:pt x="128" y="52"/>
                      <a:pt x="128" y="52"/>
                    </a:cubicBezTo>
                    <a:cubicBezTo>
                      <a:pt x="128" y="53"/>
                      <a:pt x="128" y="53"/>
                      <a:pt x="128" y="54"/>
                    </a:cubicBezTo>
                    <a:cubicBezTo>
                      <a:pt x="129" y="54"/>
                      <a:pt x="130" y="54"/>
                      <a:pt x="131" y="55"/>
                    </a:cubicBezTo>
                    <a:cubicBezTo>
                      <a:pt x="131" y="55"/>
                      <a:pt x="131" y="55"/>
                      <a:pt x="131" y="55"/>
                    </a:cubicBezTo>
                    <a:cubicBezTo>
                      <a:pt x="131" y="55"/>
                      <a:pt x="132" y="55"/>
                      <a:pt x="132" y="56"/>
                    </a:cubicBezTo>
                    <a:cubicBezTo>
                      <a:pt x="132" y="56"/>
                      <a:pt x="133" y="57"/>
                      <a:pt x="133" y="57"/>
                    </a:cubicBezTo>
                    <a:cubicBezTo>
                      <a:pt x="133" y="58"/>
                      <a:pt x="133" y="58"/>
                      <a:pt x="133" y="58"/>
                    </a:cubicBezTo>
                    <a:cubicBezTo>
                      <a:pt x="133" y="59"/>
                      <a:pt x="132" y="59"/>
                      <a:pt x="132" y="60"/>
                    </a:cubicBezTo>
                    <a:cubicBezTo>
                      <a:pt x="132" y="60"/>
                      <a:pt x="132" y="60"/>
                      <a:pt x="132" y="60"/>
                    </a:cubicBezTo>
                    <a:cubicBezTo>
                      <a:pt x="132" y="60"/>
                      <a:pt x="131" y="60"/>
                      <a:pt x="131" y="60"/>
                    </a:cubicBezTo>
                    <a:cubicBezTo>
                      <a:pt x="131" y="59"/>
                      <a:pt x="131" y="59"/>
                      <a:pt x="131" y="59"/>
                    </a:cubicBezTo>
                    <a:cubicBezTo>
                      <a:pt x="131" y="58"/>
                      <a:pt x="130" y="58"/>
                      <a:pt x="130" y="58"/>
                    </a:cubicBezTo>
                    <a:cubicBezTo>
                      <a:pt x="129" y="58"/>
                      <a:pt x="129" y="59"/>
                      <a:pt x="128" y="59"/>
                    </a:cubicBezTo>
                    <a:cubicBezTo>
                      <a:pt x="128" y="59"/>
                      <a:pt x="128" y="59"/>
                      <a:pt x="128" y="59"/>
                    </a:cubicBezTo>
                    <a:cubicBezTo>
                      <a:pt x="128" y="60"/>
                      <a:pt x="127" y="60"/>
                      <a:pt x="127" y="60"/>
                    </a:cubicBezTo>
                    <a:cubicBezTo>
                      <a:pt x="126" y="60"/>
                      <a:pt x="125" y="60"/>
                      <a:pt x="125" y="60"/>
                    </a:cubicBezTo>
                    <a:cubicBezTo>
                      <a:pt x="125" y="61"/>
                      <a:pt x="124" y="61"/>
                      <a:pt x="123" y="61"/>
                    </a:cubicBezTo>
                    <a:cubicBezTo>
                      <a:pt x="123" y="61"/>
                      <a:pt x="123" y="61"/>
                      <a:pt x="123" y="61"/>
                    </a:cubicBezTo>
                    <a:cubicBezTo>
                      <a:pt x="123" y="61"/>
                      <a:pt x="123" y="61"/>
                      <a:pt x="123" y="61"/>
                    </a:cubicBezTo>
                    <a:cubicBezTo>
                      <a:pt x="123" y="60"/>
                      <a:pt x="123" y="60"/>
                      <a:pt x="122" y="59"/>
                    </a:cubicBezTo>
                    <a:cubicBezTo>
                      <a:pt x="122" y="59"/>
                      <a:pt x="121" y="59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0" y="60"/>
                      <a:pt x="120" y="61"/>
                      <a:pt x="120" y="61"/>
                    </a:cubicBezTo>
                    <a:cubicBezTo>
                      <a:pt x="119" y="61"/>
                      <a:pt x="119" y="61"/>
                      <a:pt x="118" y="61"/>
                    </a:cubicBezTo>
                    <a:cubicBezTo>
                      <a:pt x="118" y="61"/>
                      <a:pt x="117" y="62"/>
                      <a:pt x="117" y="62"/>
                    </a:cubicBezTo>
                    <a:cubicBezTo>
                      <a:pt x="116" y="63"/>
                      <a:pt x="115" y="64"/>
                      <a:pt x="114" y="65"/>
                    </a:cubicBezTo>
                    <a:cubicBezTo>
                      <a:pt x="114" y="65"/>
                      <a:pt x="114" y="65"/>
                      <a:pt x="113" y="66"/>
                    </a:cubicBezTo>
                    <a:cubicBezTo>
                      <a:pt x="113" y="66"/>
                      <a:pt x="113" y="67"/>
                      <a:pt x="113" y="67"/>
                    </a:cubicBezTo>
                    <a:cubicBezTo>
                      <a:pt x="113" y="67"/>
                      <a:pt x="113" y="67"/>
                      <a:pt x="113" y="67"/>
                    </a:cubicBezTo>
                    <a:cubicBezTo>
                      <a:pt x="112" y="68"/>
                      <a:pt x="111" y="68"/>
                      <a:pt x="111" y="68"/>
                    </a:cubicBezTo>
                    <a:cubicBezTo>
                      <a:pt x="110" y="67"/>
                      <a:pt x="110" y="67"/>
                      <a:pt x="109" y="66"/>
                    </a:cubicBezTo>
                    <a:cubicBezTo>
                      <a:pt x="109" y="66"/>
                      <a:pt x="109" y="66"/>
                      <a:pt x="110" y="65"/>
                    </a:cubicBezTo>
                    <a:cubicBezTo>
                      <a:pt x="110" y="65"/>
                      <a:pt x="110" y="65"/>
                      <a:pt x="111" y="65"/>
                    </a:cubicBezTo>
                    <a:cubicBezTo>
                      <a:pt x="111" y="64"/>
                      <a:pt x="111" y="64"/>
                      <a:pt x="111" y="64"/>
                    </a:cubicBezTo>
                    <a:cubicBezTo>
                      <a:pt x="111" y="63"/>
                      <a:pt x="110" y="63"/>
                      <a:pt x="110" y="63"/>
                    </a:cubicBezTo>
                    <a:cubicBezTo>
                      <a:pt x="109" y="62"/>
                      <a:pt x="109" y="61"/>
                      <a:pt x="108" y="62"/>
                    </a:cubicBezTo>
                    <a:cubicBezTo>
                      <a:pt x="107" y="62"/>
                      <a:pt x="106" y="62"/>
                      <a:pt x="106" y="62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5" y="62"/>
                      <a:pt x="105" y="62"/>
                      <a:pt x="106" y="62"/>
                    </a:cubicBezTo>
                    <a:cubicBezTo>
                      <a:pt x="107" y="63"/>
                      <a:pt x="107" y="64"/>
                      <a:pt x="107" y="66"/>
                    </a:cubicBezTo>
                    <a:cubicBezTo>
                      <a:pt x="107" y="66"/>
                      <a:pt x="107" y="66"/>
                      <a:pt x="107" y="67"/>
                    </a:cubicBezTo>
                    <a:cubicBezTo>
                      <a:pt x="107" y="67"/>
                      <a:pt x="107" y="67"/>
                      <a:pt x="107" y="68"/>
                    </a:cubicBezTo>
                    <a:cubicBezTo>
                      <a:pt x="108" y="68"/>
                      <a:pt x="108" y="68"/>
                      <a:pt x="108" y="69"/>
                    </a:cubicBezTo>
                    <a:cubicBezTo>
                      <a:pt x="108" y="69"/>
                      <a:pt x="108" y="70"/>
                      <a:pt x="108" y="70"/>
                    </a:cubicBezTo>
                    <a:cubicBezTo>
                      <a:pt x="108" y="70"/>
                      <a:pt x="108" y="71"/>
                      <a:pt x="107" y="70"/>
                    </a:cubicBezTo>
                    <a:cubicBezTo>
                      <a:pt x="107" y="70"/>
                      <a:pt x="106" y="70"/>
                      <a:pt x="106" y="70"/>
                    </a:cubicBezTo>
                    <a:cubicBezTo>
                      <a:pt x="105" y="70"/>
                      <a:pt x="105" y="70"/>
                      <a:pt x="104" y="71"/>
                    </a:cubicBezTo>
                    <a:cubicBezTo>
                      <a:pt x="104" y="71"/>
                      <a:pt x="104" y="71"/>
                      <a:pt x="103" y="72"/>
                    </a:cubicBezTo>
                    <a:cubicBezTo>
                      <a:pt x="103" y="72"/>
                      <a:pt x="102" y="72"/>
                      <a:pt x="102" y="73"/>
                    </a:cubicBezTo>
                    <a:cubicBezTo>
                      <a:pt x="101" y="74"/>
                      <a:pt x="101" y="74"/>
                      <a:pt x="102" y="76"/>
                    </a:cubicBezTo>
                    <a:cubicBezTo>
                      <a:pt x="102" y="76"/>
                      <a:pt x="102" y="76"/>
                      <a:pt x="102" y="76"/>
                    </a:cubicBezTo>
                    <a:cubicBezTo>
                      <a:pt x="103" y="76"/>
                      <a:pt x="102" y="77"/>
                      <a:pt x="102" y="77"/>
                    </a:cubicBezTo>
                    <a:cubicBezTo>
                      <a:pt x="102" y="77"/>
                      <a:pt x="102" y="77"/>
                      <a:pt x="101" y="77"/>
                    </a:cubicBezTo>
                    <a:cubicBezTo>
                      <a:pt x="100" y="77"/>
                      <a:pt x="99" y="76"/>
                      <a:pt x="98" y="76"/>
                    </a:cubicBezTo>
                    <a:cubicBezTo>
                      <a:pt x="98" y="75"/>
                      <a:pt x="97" y="75"/>
                      <a:pt x="97" y="75"/>
                    </a:cubicBezTo>
                    <a:cubicBezTo>
                      <a:pt x="97" y="75"/>
                      <a:pt x="97" y="75"/>
                      <a:pt x="97" y="76"/>
                    </a:cubicBezTo>
                    <a:cubicBezTo>
                      <a:pt x="96" y="76"/>
                      <a:pt x="96" y="76"/>
                      <a:pt x="96" y="77"/>
                    </a:cubicBezTo>
                    <a:cubicBezTo>
                      <a:pt x="96" y="77"/>
                      <a:pt x="96" y="77"/>
                      <a:pt x="96" y="78"/>
                    </a:cubicBezTo>
                    <a:cubicBezTo>
                      <a:pt x="97" y="78"/>
                      <a:pt x="97" y="79"/>
                      <a:pt x="98" y="79"/>
                    </a:cubicBezTo>
                    <a:cubicBezTo>
                      <a:pt x="98" y="79"/>
                      <a:pt x="99" y="79"/>
                      <a:pt x="99" y="79"/>
                    </a:cubicBezTo>
                    <a:cubicBezTo>
                      <a:pt x="99" y="79"/>
                      <a:pt x="99" y="79"/>
                      <a:pt x="99" y="79"/>
                    </a:cubicBezTo>
                    <a:cubicBezTo>
                      <a:pt x="99" y="80"/>
                      <a:pt x="99" y="80"/>
                      <a:pt x="98" y="80"/>
                    </a:cubicBezTo>
                    <a:cubicBezTo>
                      <a:pt x="97" y="80"/>
                      <a:pt x="97" y="80"/>
                      <a:pt x="96" y="79"/>
                    </a:cubicBezTo>
                    <a:cubicBezTo>
                      <a:pt x="96" y="79"/>
                      <a:pt x="95" y="79"/>
                      <a:pt x="95" y="79"/>
                    </a:cubicBezTo>
                    <a:cubicBezTo>
                      <a:pt x="94" y="78"/>
                      <a:pt x="94" y="78"/>
                      <a:pt x="94" y="78"/>
                    </a:cubicBezTo>
                    <a:cubicBezTo>
                      <a:pt x="94" y="77"/>
                      <a:pt x="94" y="76"/>
                      <a:pt x="93" y="76"/>
                    </a:cubicBezTo>
                    <a:cubicBezTo>
                      <a:pt x="93" y="75"/>
                      <a:pt x="93" y="75"/>
                      <a:pt x="93" y="74"/>
                    </a:cubicBezTo>
                    <a:cubicBezTo>
                      <a:pt x="93" y="73"/>
                      <a:pt x="93" y="73"/>
                      <a:pt x="92" y="72"/>
                    </a:cubicBezTo>
                    <a:cubicBezTo>
                      <a:pt x="91" y="72"/>
                      <a:pt x="91" y="72"/>
                      <a:pt x="90" y="71"/>
                    </a:cubicBezTo>
                    <a:cubicBezTo>
                      <a:pt x="90" y="71"/>
                      <a:pt x="89" y="71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90" y="70"/>
                      <a:pt x="91" y="70"/>
                      <a:pt x="91" y="71"/>
                    </a:cubicBezTo>
                    <a:cubicBezTo>
                      <a:pt x="93" y="71"/>
                      <a:pt x="95" y="72"/>
                      <a:pt x="97" y="72"/>
                    </a:cubicBezTo>
                    <a:cubicBezTo>
                      <a:pt x="98" y="72"/>
                      <a:pt x="100" y="72"/>
                      <a:pt x="101" y="72"/>
                    </a:cubicBezTo>
                    <a:cubicBezTo>
                      <a:pt x="101" y="72"/>
                      <a:pt x="101" y="71"/>
                      <a:pt x="102" y="71"/>
                    </a:cubicBezTo>
                    <a:cubicBezTo>
                      <a:pt x="102" y="70"/>
                      <a:pt x="103" y="69"/>
                      <a:pt x="103" y="68"/>
                    </a:cubicBezTo>
                    <a:cubicBezTo>
                      <a:pt x="103" y="68"/>
                      <a:pt x="103" y="67"/>
                      <a:pt x="103" y="67"/>
                    </a:cubicBezTo>
                    <a:cubicBezTo>
                      <a:pt x="102" y="66"/>
                      <a:pt x="102" y="66"/>
                      <a:pt x="101" y="65"/>
                    </a:cubicBezTo>
                    <a:cubicBezTo>
                      <a:pt x="101" y="65"/>
                      <a:pt x="100" y="65"/>
                      <a:pt x="100" y="64"/>
                    </a:cubicBezTo>
                    <a:cubicBezTo>
                      <a:pt x="100" y="64"/>
                      <a:pt x="99" y="64"/>
                      <a:pt x="99" y="64"/>
                    </a:cubicBezTo>
                    <a:cubicBezTo>
                      <a:pt x="98" y="64"/>
                      <a:pt x="97" y="63"/>
                      <a:pt x="97" y="63"/>
                    </a:cubicBezTo>
                    <a:cubicBezTo>
                      <a:pt x="96" y="62"/>
                      <a:pt x="95" y="62"/>
                      <a:pt x="95" y="61"/>
                    </a:cubicBezTo>
                    <a:cubicBezTo>
                      <a:pt x="92" y="60"/>
                      <a:pt x="92" y="60"/>
                      <a:pt x="90" y="60"/>
                    </a:cubicBezTo>
                    <a:cubicBezTo>
                      <a:pt x="89" y="60"/>
                      <a:pt x="89" y="60"/>
                      <a:pt x="89" y="60"/>
                    </a:cubicBezTo>
                    <a:cubicBezTo>
                      <a:pt x="88" y="60"/>
                      <a:pt x="88" y="60"/>
                      <a:pt x="87" y="60"/>
                    </a:cubicBezTo>
                    <a:cubicBezTo>
                      <a:pt x="87" y="60"/>
                      <a:pt x="87" y="60"/>
                      <a:pt x="87" y="59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7" y="59"/>
                      <a:pt x="87" y="58"/>
                      <a:pt x="86" y="58"/>
                    </a:cubicBezTo>
                    <a:cubicBezTo>
                      <a:pt x="86" y="58"/>
                      <a:pt x="86" y="58"/>
                      <a:pt x="85" y="58"/>
                    </a:cubicBezTo>
                    <a:cubicBezTo>
                      <a:pt x="85" y="59"/>
                      <a:pt x="85" y="59"/>
                      <a:pt x="84" y="59"/>
                    </a:cubicBezTo>
                    <a:cubicBezTo>
                      <a:pt x="84" y="59"/>
                      <a:pt x="83" y="59"/>
                      <a:pt x="83" y="59"/>
                    </a:cubicBezTo>
                    <a:cubicBezTo>
                      <a:pt x="82" y="59"/>
                      <a:pt x="82" y="59"/>
                      <a:pt x="82" y="58"/>
                    </a:cubicBezTo>
                    <a:cubicBezTo>
                      <a:pt x="82" y="58"/>
                      <a:pt x="82" y="58"/>
                      <a:pt x="82" y="58"/>
                    </a:cubicBezTo>
                    <a:cubicBezTo>
                      <a:pt x="82" y="58"/>
                      <a:pt x="82" y="58"/>
                      <a:pt x="82" y="58"/>
                    </a:cubicBezTo>
                    <a:cubicBezTo>
                      <a:pt x="82" y="58"/>
                      <a:pt x="83" y="58"/>
                      <a:pt x="83" y="57"/>
                    </a:cubicBezTo>
                    <a:cubicBezTo>
                      <a:pt x="83" y="57"/>
                      <a:pt x="84" y="57"/>
                      <a:pt x="84" y="57"/>
                    </a:cubicBezTo>
                    <a:cubicBezTo>
                      <a:pt x="84" y="56"/>
                      <a:pt x="84" y="56"/>
                      <a:pt x="84" y="56"/>
                    </a:cubicBezTo>
                    <a:cubicBezTo>
                      <a:pt x="83" y="55"/>
                      <a:pt x="82" y="55"/>
                      <a:pt x="81" y="55"/>
                    </a:cubicBezTo>
                    <a:cubicBezTo>
                      <a:pt x="80" y="55"/>
                      <a:pt x="80" y="55"/>
                      <a:pt x="80" y="55"/>
                    </a:cubicBezTo>
                    <a:cubicBezTo>
                      <a:pt x="80" y="55"/>
                      <a:pt x="80" y="55"/>
                      <a:pt x="80" y="55"/>
                    </a:cubicBezTo>
                    <a:cubicBezTo>
                      <a:pt x="79" y="55"/>
                      <a:pt x="79" y="56"/>
                      <a:pt x="79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9" y="55"/>
                      <a:pt x="79" y="55"/>
                      <a:pt x="79" y="54"/>
                    </a:cubicBezTo>
                    <a:cubicBezTo>
                      <a:pt x="79" y="54"/>
                      <a:pt x="79" y="54"/>
                      <a:pt x="78" y="54"/>
                    </a:cubicBezTo>
                    <a:cubicBezTo>
                      <a:pt x="78" y="53"/>
                      <a:pt x="78" y="54"/>
                      <a:pt x="78" y="54"/>
                    </a:cubicBezTo>
                    <a:cubicBezTo>
                      <a:pt x="77" y="54"/>
                      <a:pt x="77" y="54"/>
                      <a:pt x="77" y="55"/>
                    </a:cubicBezTo>
                    <a:cubicBezTo>
                      <a:pt x="77" y="55"/>
                      <a:pt x="77" y="55"/>
                      <a:pt x="77" y="55"/>
                    </a:cubicBezTo>
                    <a:cubicBezTo>
                      <a:pt x="77" y="55"/>
                      <a:pt x="77" y="56"/>
                      <a:pt x="76" y="56"/>
                    </a:cubicBezTo>
                    <a:cubicBezTo>
                      <a:pt x="76" y="56"/>
                      <a:pt x="76" y="55"/>
                      <a:pt x="76" y="55"/>
                    </a:cubicBezTo>
                    <a:cubicBezTo>
                      <a:pt x="76" y="55"/>
                      <a:pt x="76" y="55"/>
                      <a:pt x="76" y="55"/>
                    </a:cubicBezTo>
                    <a:cubicBezTo>
                      <a:pt x="75" y="55"/>
                      <a:pt x="75" y="54"/>
                      <a:pt x="75" y="54"/>
                    </a:cubicBezTo>
                    <a:cubicBezTo>
                      <a:pt x="75" y="54"/>
                      <a:pt x="75" y="53"/>
                      <a:pt x="74" y="54"/>
                    </a:cubicBezTo>
                    <a:cubicBezTo>
                      <a:pt x="74" y="54"/>
                      <a:pt x="73" y="54"/>
                      <a:pt x="73" y="55"/>
                    </a:cubicBezTo>
                    <a:cubicBezTo>
                      <a:pt x="72" y="55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0" y="56"/>
                      <a:pt x="70" y="56"/>
                    </a:cubicBezTo>
                    <a:cubicBezTo>
                      <a:pt x="69" y="56"/>
                      <a:pt x="69" y="56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69" y="57"/>
                      <a:pt x="68" y="58"/>
                      <a:pt x="67" y="58"/>
                    </a:cubicBezTo>
                    <a:cubicBezTo>
                      <a:pt x="67" y="58"/>
                      <a:pt x="67" y="58"/>
                      <a:pt x="67" y="58"/>
                    </a:cubicBezTo>
                    <a:cubicBezTo>
                      <a:pt x="67" y="59"/>
                      <a:pt x="67" y="59"/>
                      <a:pt x="67" y="59"/>
                    </a:cubicBezTo>
                    <a:cubicBezTo>
                      <a:pt x="67" y="59"/>
                      <a:pt x="67" y="59"/>
                      <a:pt x="66" y="59"/>
                    </a:cubicBezTo>
                    <a:cubicBezTo>
                      <a:pt x="66" y="59"/>
                      <a:pt x="66" y="59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59"/>
                      <a:pt x="65" y="59"/>
                      <a:pt x="65" y="59"/>
                    </a:cubicBezTo>
                    <a:cubicBezTo>
                      <a:pt x="65" y="59"/>
                      <a:pt x="65" y="58"/>
                      <a:pt x="65" y="58"/>
                    </a:cubicBezTo>
                    <a:cubicBezTo>
                      <a:pt x="65" y="58"/>
                      <a:pt x="64" y="59"/>
                      <a:pt x="64" y="59"/>
                    </a:cubicBezTo>
                    <a:cubicBezTo>
                      <a:pt x="64" y="59"/>
                      <a:pt x="65" y="59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4" y="60"/>
                      <a:pt x="63" y="60"/>
                      <a:pt x="63" y="60"/>
                    </a:cubicBezTo>
                    <a:cubicBezTo>
                      <a:pt x="63" y="60"/>
                      <a:pt x="63" y="60"/>
                      <a:pt x="63" y="60"/>
                    </a:cubicBezTo>
                    <a:cubicBezTo>
                      <a:pt x="63" y="60"/>
                      <a:pt x="63" y="61"/>
                      <a:pt x="63" y="61"/>
                    </a:cubicBezTo>
                    <a:cubicBezTo>
                      <a:pt x="63" y="61"/>
                      <a:pt x="63" y="61"/>
                      <a:pt x="63" y="60"/>
                    </a:cubicBezTo>
                    <a:cubicBezTo>
                      <a:pt x="63" y="61"/>
                      <a:pt x="63" y="60"/>
                      <a:pt x="62" y="61"/>
                    </a:cubicBezTo>
                    <a:cubicBezTo>
                      <a:pt x="62" y="61"/>
                      <a:pt x="62" y="61"/>
                      <a:pt x="62" y="61"/>
                    </a:cubicBezTo>
                    <a:cubicBezTo>
                      <a:pt x="61" y="62"/>
                      <a:pt x="61" y="62"/>
                      <a:pt x="62" y="63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2" y="64"/>
                      <a:pt x="62" y="64"/>
                      <a:pt x="61" y="64"/>
                    </a:cubicBezTo>
                    <a:cubicBezTo>
                      <a:pt x="61" y="64"/>
                      <a:pt x="60" y="64"/>
                      <a:pt x="60" y="64"/>
                    </a:cubicBezTo>
                    <a:cubicBezTo>
                      <a:pt x="60" y="64"/>
                      <a:pt x="59" y="63"/>
                      <a:pt x="60" y="63"/>
                    </a:cubicBezTo>
                    <a:cubicBezTo>
                      <a:pt x="60" y="63"/>
                      <a:pt x="60" y="62"/>
                      <a:pt x="60" y="62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59" y="62"/>
                      <a:pt x="58" y="63"/>
                      <a:pt x="58" y="64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8" y="65"/>
                      <a:pt x="58" y="65"/>
                      <a:pt x="58" y="66"/>
                    </a:cubicBezTo>
                    <a:cubicBezTo>
                      <a:pt x="58" y="66"/>
                      <a:pt x="58" y="66"/>
                      <a:pt x="59" y="66"/>
                    </a:cubicBezTo>
                    <a:cubicBezTo>
                      <a:pt x="59" y="65"/>
                      <a:pt x="60" y="65"/>
                      <a:pt x="60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1" y="66"/>
                      <a:pt x="61" y="66"/>
                      <a:pt x="60" y="66"/>
                    </a:cubicBezTo>
                    <a:cubicBezTo>
                      <a:pt x="60" y="66"/>
                      <a:pt x="60" y="66"/>
                      <a:pt x="60" y="66"/>
                    </a:cubicBezTo>
                    <a:cubicBezTo>
                      <a:pt x="59" y="66"/>
                      <a:pt x="59" y="66"/>
                      <a:pt x="60" y="67"/>
                    </a:cubicBezTo>
                    <a:cubicBezTo>
                      <a:pt x="59" y="67"/>
                      <a:pt x="59" y="67"/>
                      <a:pt x="59" y="67"/>
                    </a:cubicBezTo>
                    <a:cubicBezTo>
                      <a:pt x="59" y="68"/>
                      <a:pt x="59" y="68"/>
                      <a:pt x="59" y="68"/>
                    </a:cubicBezTo>
                    <a:cubicBezTo>
                      <a:pt x="59" y="68"/>
                      <a:pt x="59" y="69"/>
                      <a:pt x="59" y="69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7" y="72"/>
                      <a:pt x="56" y="72"/>
                      <a:pt x="56" y="73"/>
                    </a:cubicBezTo>
                    <a:cubicBezTo>
                      <a:pt x="56" y="73"/>
                      <a:pt x="56" y="74"/>
                      <a:pt x="56" y="74"/>
                    </a:cubicBezTo>
                    <a:cubicBezTo>
                      <a:pt x="55" y="74"/>
                      <a:pt x="55" y="74"/>
                      <a:pt x="55" y="74"/>
                    </a:cubicBezTo>
                    <a:cubicBezTo>
                      <a:pt x="56" y="75"/>
                      <a:pt x="56" y="75"/>
                      <a:pt x="55" y="76"/>
                    </a:cubicBezTo>
                    <a:cubicBezTo>
                      <a:pt x="55" y="76"/>
                      <a:pt x="55" y="77"/>
                      <a:pt x="55" y="77"/>
                    </a:cubicBezTo>
                    <a:cubicBezTo>
                      <a:pt x="55" y="78"/>
                      <a:pt x="55" y="78"/>
                      <a:pt x="54" y="78"/>
                    </a:cubicBezTo>
                    <a:cubicBezTo>
                      <a:pt x="54" y="78"/>
                      <a:pt x="54" y="78"/>
                      <a:pt x="54" y="78"/>
                    </a:cubicBezTo>
                    <a:cubicBezTo>
                      <a:pt x="54" y="78"/>
                      <a:pt x="53" y="78"/>
                      <a:pt x="53" y="79"/>
                    </a:cubicBezTo>
                    <a:cubicBezTo>
                      <a:pt x="53" y="79"/>
                      <a:pt x="53" y="79"/>
                      <a:pt x="53" y="80"/>
                    </a:cubicBezTo>
                    <a:cubicBezTo>
                      <a:pt x="52" y="80"/>
                      <a:pt x="52" y="81"/>
                      <a:pt x="51" y="82"/>
                    </a:cubicBezTo>
                    <a:cubicBezTo>
                      <a:pt x="51" y="82"/>
                      <a:pt x="51" y="82"/>
                      <a:pt x="51" y="83"/>
                    </a:cubicBezTo>
                    <a:cubicBezTo>
                      <a:pt x="51" y="83"/>
                      <a:pt x="50" y="83"/>
                      <a:pt x="50" y="83"/>
                    </a:cubicBezTo>
                    <a:cubicBezTo>
                      <a:pt x="50" y="83"/>
                      <a:pt x="49" y="83"/>
                      <a:pt x="49" y="83"/>
                    </a:cubicBezTo>
                    <a:cubicBezTo>
                      <a:pt x="49" y="83"/>
                      <a:pt x="49" y="83"/>
                      <a:pt x="49" y="83"/>
                    </a:cubicBezTo>
                    <a:cubicBezTo>
                      <a:pt x="49" y="83"/>
                      <a:pt x="49" y="83"/>
                      <a:pt x="49" y="83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8" y="84"/>
                      <a:pt x="48" y="85"/>
                      <a:pt x="47" y="85"/>
                    </a:cubicBezTo>
                    <a:cubicBezTo>
                      <a:pt x="46" y="85"/>
                      <a:pt x="46" y="86"/>
                      <a:pt x="45" y="86"/>
                    </a:cubicBezTo>
                    <a:cubicBezTo>
                      <a:pt x="45" y="86"/>
                      <a:pt x="45" y="86"/>
                      <a:pt x="45" y="87"/>
                    </a:cubicBezTo>
                    <a:cubicBezTo>
                      <a:pt x="46" y="87"/>
                      <a:pt x="45" y="87"/>
                      <a:pt x="45" y="87"/>
                    </a:cubicBezTo>
                    <a:cubicBezTo>
                      <a:pt x="44" y="87"/>
                      <a:pt x="44" y="87"/>
                      <a:pt x="44" y="88"/>
                    </a:cubicBezTo>
                    <a:cubicBezTo>
                      <a:pt x="44" y="88"/>
                      <a:pt x="43" y="88"/>
                      <a:pt x="43" y="88"/>
                    </a:cubicBezTo>
                    <a:cubicBezTo>
                      <a:pt x="43" y="88"/>
                      <a:pt x="43" y="89"/>
                      <a:pt x="43" y="89"/>
                    </a:cubicBezTo>
                    <a:cubicBezTo>
                      <a:pt x="43" y="90"/>
                      <a:pt x="43" y="91"/>
                      <a:pt x="43" y="92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43" y="93"/>
                      <a:pt x="44" y="93"/>
                      <a:pt x="44" y="94"/>
                    </a:cubicBezTo>
                    <a:cubicBezTo>
                      <a:pt x="44" y="94"/>
                      <a:pt x="44" y="94"/>
                      <a:pt x="45" y="95"/>
                    </a:cubicBezTo>
                    <a:cubicBezTo>
                      <a:pt x="45" y="95"/>
                      <a:pt x="44" y="95"/>
                      <a:pt x="44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4" y="96"/>
                      <a:pt x="44" y="97"/>
                      <a:pt x="44" y="97"/>
                    </a:cubicBezTo>
                    <a:cubicBezTo>
                      <a:pt x="44" y="97"/>
                      <a:pt x="44" y="97"/>
                      <a:pt x="45" y="97"/>
                    </a:cubicBezTo>
                    <a:cubicBezTo>
                      <a:pt x="45" y="97"/>
                      <a:pt x="45" y="98"/>
                      <a:pt x="45" y="98"/>
                    </a:cubicBezTo>
                    <a:cubicBezTo>
                      <a:pt x="45" y="98"/>
                      <a:pt x="44" y="98"/>
                      <a:pt x="44" y="99"/>
                    </a:cubicBezTo>
                    <a:cubicBezTo>
                      <a:pt x="44" y="99"/>
                      <a:pt x="44" y="99"/>
                      <a:pt x="44" y="100"/>
                    </a:cubicBezTo>
                    <a:cubicBezTo>
                      <a:pt x="45" y="100"/>
                      <a:pt x="46" y="101"/>
                      <a:pt x="47" y="101"/>
                    </a:cubicBezTo>
                    <a:cubicBezTo>
                      <a:pt x="47" y="101"/>
                      <a:pt x="48" y="101"/>
                      <a:pt x="48" y="101"/>
                    </a:cubicBezTo>
                    <a:cubicBezTo>
                      <a:pt x="49" y="101"/>
                      <a:pt x="50" y="101"/>
                      <a:pt x="50" y="100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2" y="98"/>
                      <a:pt x="53" y="98"/>
                      <a:pt x="53" y="97"/>
                    </a:cubicBezTo>
                    <a:cubicBezTo>
                      <a:pt x="53" y="97"/>
                      <a:pt x="53" y="97"/>
                      <a:pt x="54" y="97"/>
                    </a:cubicBezTo>
                    <a:cubicBezTo>
                      <a:pt x="54" y="97"/>
                      <a:pt x="54" y="98"/>
                      <a:pt x="54" y="98"/>
                    </a:cubicBezTo>
                    <a:cubicBezTo>
                      <a:pt x="54" y="98"/>
                      <a:pt x="54" y="99"/>
                      <a:pt x="54" y="99"/>
                    </a:cubicBezTo>
                    <a:cubicBezTo>
                      <a:pt x="55" y="100"/>
                      <a:pt x="55" y="100"/>
                      <a:pt x="55" y="101"/>
                    </a:cubicBezTo>
                    <a:cubicBezTo>
                      <a:pt x="55" y="102"/>
                      <a:pt x="56" y="103"/>
                      <a:pt x="56" y="103"/>
                    </a:cubicBezTo>
                    <a:cubicBezTo>
                      <a:pt x="56" y="104"/>
                      <a:pt x="57" y="105"/>
                      <a:pt x="57" y="106"/>
                    </a:cubicBezTo>
                    <a:cubicBezTo>
                      <a:pt x="58" y="106"/>
                      <a:pt x="57" y="106"/>
                      <a:pt x="57" y="106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8" y="108"/>
                    </a:cubicBezTo>
                    <a:cubicBezTo>
                      <a:pt x="58" y="109"/>
                      <a:pt x="58" y="109"/>
                      <a:pt x="60" y="109"/>
                    </a:cubicBezTo>
                    <a:cubicBezTo>
                      <a:pt x="60" y="109"/>
                      <a:pt x="60" y="108"/>
                      <a:pt x="60" y="108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63" y="107"/>
                      <a:pt x="64" y="107"/>
                      <a:pt x="64" y="106"/>
                    </a:cubicBezTo>
                    <a:cubicBezTo>
                      <a:pt x="65" y="106"/>
                      <a:pt x="65" y="105"/>
                      <a:pt x="65" y="105"/>
                    </a:cubicBezTo>
                    <a:cubicBezTo>
                      <a:pt x="65" y="105"/>
                      <a:pt x="65" y="104"/>
                      <a:pt x="65" y="104"/>
                    </a:cubicBezTo>
                    <a:cubicBezTo>
                      <a:pt x="65" y="104"/>
                      <a:pt x="65" y="104"/>
                      <a:pt x="65" y="104"/>
                    </a:cubicBezTo>
                    <a:cubicBezTo>
                      <a:pt x="65" y="104"/>
                      <a:pt x="64" y="104"/>
                      <a:pt x="64" y="104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64" y="103"/>
                      <a:pt x="64" y="102"/>
                      <a:pt x="64" y="101"/>
                    </a:cubicBezTo>
                    <a:cubicBezTo>
                      <a:pt x="65" y="101"/>
                      <a:pt x="65" y="100"/>
                      <a:pt x="65" y="100"/>
                    </a:cubicBezTo>
                    <a:cubicBezTo>
                      <a:pt x="65" y="99"/>
                      <a:pt x="65" y="99"/>
                      <a:pt x="66" y="98"/>
                    </a:cubicBezTo>
                    <a:cubicBezTo>
                      <a:pt x="66" y="98"/>
                      <a:pt x="67" y="98"/>
                      <a:pt x="67" y="98"/>
                    </a:cubicBezTo>
                    <a:cubicBezTo>
                      <a:pt x="67" y="97"/>
                      <a:pt x="68" y="97"/>
                      <a:pt x="68" y="96"/>
                    </a:cubicBezTo>
                    <a:cubicBezTo>
                      <a:pt x="68" y="96"/>
                      <a:pt x="68" y="95"/>
                      <a:pt x="68" y="95"/>
                    </a:cubicBezTo>
                    <a:cubicBezTo>
                      <a:pt x="68" y="95"/>
                      <a:pt x="68" y="95"/>
                      <a:pt x="67" y="94"/>
                    </a:cubicBezTo>
                    <a:cubicBezTo>
                      <a:pt x="67" y="94"/>
                      <a:pt x="66" y="93"/>
                      <a:pt x="65" y="92"/>
                    </a:cubicBezTo>
                    <a:cubicBezTo>
                      <a:pt x="65" y="92"/>
                      <a:pt x="65" y="92"/>
                      <a:pt x="65" y="91"/>
                    </a:cubicBezTo>
                    <a:cubicBezTo>
                      <a:pt x="65" y="90"/>
                      <a:pt x="65" y="88"/>
                      <a:pt x="65" y="87"/>
                    </a:cubicBezTo>
                    <a:cubicBezTo>
                      <a:pt x="65" y="87"/>
                      <a:pt x="65" y="87"/>
                      <a:pt x="65" y="86"/>
                    </a:cubicBezTo>
                    <a:cubicBezTo>
                      <a:pt x="66" y="85"/>
                      <a:pt x="66" y="84"/>
                      <a:pt x="68" y="84"/>
                    </a:cubicBezTo>
                    <a:cubicBezTo>
                      <a:pt x="68" y="83"/>
                      <a:pt x="69" y="83"/>
                      <a:pt x="69" y="82"/>
                    </a:cubicBezTo>
                    <a:cubicBezTo>
                      <a:pt x="70" y="81"/>
                      <a:pt x="70" y="81"/>
                      <a:pt x="71" y="80"/>
                    </a:cubicBezTo>
                    <a:cubicBezTo>
                      <a:pt x="71" y="80"/>
                      <a:pt x="71" y="79"/>
                      <a:pt x="71" y="79"/>
                    </a:cubicBezTo>
                    <a:cubicBezTo>
                      <a:pt x="70" y="78"/>
                      <a:pt x="71" y="77"/>
                      <a:pt x="71" y="76"/>
                    </a:cubicBezTo>
                    <a:cubicBezTo>
                      <a:pt x="71" y="75"/>
                      <a:pt x="72" y="75"/>
                      <a:pt x="73" y="75"/>
                    </a:cubicBezTo>
                    <a:cubicBezTo>
                      <a:pt x="74" y="75"/>
                      <a:pt x="75" y="75"/>
                      <a:pt x="76" y="75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76" y="77"/>
                      <a:pt x="76" y="77"/>
                      <a:pt x="76" y="77"/>
                    </a:cubicBezTo>
                    <a:cubicBezTo>
                      <a:pt x="76" y="78"/>
                      <a:pt x="76" y="78"/>
                      <a:pt x="76" y="78"/>
                    </a:cubicBezTo>
                    <a:cubicBezTo>
                      <a:pt x="75" y="79"/>
                      <a:pt x="74" y="81"/>
                      <a:pt x="73" y="82"/>
                    </a:cubicBezTo>
                    <a:cubicBezTo>
                      <a:pt x="73" y="82"/>
                      <a:pt x="73" y="82"/>
                      <a:pt x="72" y="83"/>
                    </a:cubicBezTo>
                    <a:cubicBezTo>
                      <a:pt x="72" y="83"/>
                      <a:pt x="72" y="83"/>
                      <a:pt x="71" y="83"/>
                    </a:cubicBezTo>
                    <a:cubicBezTo>
                      <a:pt x="71" y="83"/>
                      <a:pt x="71" y="84"/>
                      <a:pt x="71" y="84"/>
                    </a:cubicBezTo>
                    <a:cubicBezTo>
                      <a:pt x="71" y="84"/>
                      <a:pt x="71" y="85"/>
                      <a:pt x="71" y="85"/>
                    </a:cubicBezTo>
                    <a:cubicBezTo>
                      <a:pt x="71" y="85"/>
                      <a:pt x="71" y="86"/>
                      <a:pt x="71" y="86"/>
                    </a:cubicBezTo>
                    <a:cubicBezTo>
                      <a:pt x="71" y="86"/>
                      <a:pt x="71" y="87"/>
                      <a:pt x="71" y="87"/>
                    </a:cubicBezTo>
                    <a:cubicBezTo>
                      <a:pt x="71" y="88"/>
                      <a:pt x="72" y="90"/>
                      <a:pt x="72" y="91"/>
                    </a:cubicBezTo>
                    <a:cubicBezTo>
                      <a:pt x="72" y="91"/>
                      <a:pt x="72" y="91"/>
                      <a:pt x="72" y="92"/>
                    </a:cubicBezTo>
                    <a:cubicBezTo>
                      <a:pt x="72" y="92"/>
                      <a:pt x="72" y="92"/>
                      <a:pt x="72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4" y="93"/>
                      <a:pt x="74" y="93"/>
                    </a:cubicBezTo>
                    <a:cubicBezTo>
                      <a:pt x="74" y="93"/>
                      <a:pt x="75" y="94"/>
                      <a:pt x="75" y="94"/>
                    </a:cubicBezTo>
                    <a:cubicBezTo>
                      <a:pt x="75" y="95"/>
                      <a:pt x="76" y="95"/>
                      <a:pt x="76" y="94"/>
                    </a:cubicBezTo>
                    <a:cubicBezTo>
                      <a:pt x="77" y="94"/>
                      <a:pt x="77" y="94"/>
                      <a:pt x="78" y="94"/>
                    </a:cubicBezTo>
                    <a:cubicBezTo>
                      <a:pt x="79" y="93"/>
                      <a:pt x="81" y="93"/>
                      <a:pt x="82" y="93"/>
                    </a:cubicBezTo>
                    <a:cubicBezTo>
                      <a:pt x="83" y="93"/>
                      <a:pt x="83" y="93"/>
                      <a:pt x="84" y="92"/>
                    </a:cubicBezTo>
                    <a:cubicBezTo>
                      <a:pt x="84" y="92"/>
                      <a:pt x="84" y="93"/>
                      <a:pt x="85" y="93"/>
                    </a:cubicBezTo>
                    <a:cubicBezTo>
                      <a:pt x="85" y="93"/>
                      <a:pt x="86" y="93"/>
                      <a:pt x="86" y="94"/>
                    </a:cubicBezTo>
                    <a:cubicBezTo>
                      <a:pt x="86" y="94"/>
                      <a:pt x="86" y="94"/>
                      <a:pt x="86" y="94"/>
                    </a:cubicBezTo>
                    <a:cubicBezTo>
                      <a:pt x="86" y="94"/>
                      <a:pt x="86" y="94"/>
                      <a:pt x="86" y="94"/>
                    </a:cubicBezTo>
                    <a:cubicBezTo>
                      <a:pt x="86" y="94"/>
                      <a:pt x="86" y="94"/>
                      <a:pt x="86" y="94"/>
                    </a:cubicBezTo>
                    <a:cubicBezTo>
                      <a:pt x="85" y="95"/>
                      <a:pt x="85" y="95"/>
                      <a:pt x="84" y="95"/>
                    </a:cubicBezTo>
                    <a:cubicBezTo>
                      <a:pt x="84" y="96"/>
                      <a:pt x="83" y="96"/>
                      <a:pt x="82" y="96"/>
                    </a:cubicBezTo>
                    <a:cubicBezTo>
                      <a:pt x="82" y="95"/>
                      <a:pt x="81" y="95"/>
                      <a:pt x="81" y="95"/>
                    </a:cubicBezTo>
                    <a:cubicBezTo>
                      <a:pt x="80" y="95"/>
                      <a:pt x="80" y="95"/>
                      <a:pt x="80" y="95"/>
                    </a:cubicBezTo>
                    <a:cubicBezTo>
                      <a:pt x="79" y="96"/>
                      <a:pt x="78" y="96"/>
                      <a:pt x="77" y="96"/>
                    </a:cubicBezTo>
                    <a:cubicBezTo>
                      <a:pt x="77" y="96"/>
                      <a:pt x="76" y="97"/>
                      <a:pt x="76" y="98"/>
                    </a:cubicBezTo>
                    <a:cubicBezTo>
                      <a:pt x="76" y="98"/>
                      <a:pt x="76" y="99"/>
                      <a:pt x="75" y="99"/>
                    </a:cubicBezTo>
                    <a:cubicBezTo>
                      <a:pt x="75" y="99"/>
                      <a:pt x="75" y="99"/>
                      <a:pt x="74" y="99"/>
                    </a:cubicBezTo>
                    <a:cubicBezTo>
                      <a:pt x="74" y="99"/>
                      <a:pt x="74" y="100"/>
                      <a:pt x="74" y="100"/>
                    </a:cubicBezTo>
                    <a:cubicBezTo>
                      <a:pt x="74" y="100"/>
                      <a:pt x="74" y="100"/>
                      <a:pt x="74" y="101"/>
                    </a:cubicBezTo>
                    <a:cubicBezTo>
                      <a:pt x="75" y="100"/>
                      <a:pt x="75" y="100"/>
                      <a:pt x="76" y="100"/>
                    </a:cubicBezTo>
                    <a:cubicBezTo>
                      <a:pt x="76" y="99"/>
                      <a:pt x="76" y="99"/>
                      <a:pt x="77" y="100"/>
                    </a:cubicBezTo>
                    <a:cubicBezTo>
                      <a:pt x="77" y="100"/>
                      <a:pt x="77" y="100"/>
                      <a:pt x="78" y="100"/>
                    </a:cubicBezTo>
                    <a:cubicBezTo>
                      <a:pt x="78" y="100"/>
                      <a:pt x="78" y="100"/>
                      <a:pt x="78" y="101"/>
                    </a:cubicBezTo>
                    <a:cubicBezTo>
                      <a:pt x="78" y="101"/>
                      <a:pt x="78" y="102"/>
                      <a:pt x="78" y="103"/>
                    </a:cubicBezTo>
                    <a:cubicBezTo>
                      <a:pt x="78" y="103"/>
                      <a:pt x="78" y="103"/>
                      <a:pt x="77" y="103"/>
                    </a:cubicBezTo>
                    <a:cubicBezTo>
                      <a:pt x="77" y="103"/>
                      <a:pt x="77" y="103"/>
                      <a:pt x="77" y="103"/>
                    </a:cubicBezTo>
                    <a:cubicBezTo>
                      <a:pt x="76" y="103"/>
                      <a:pt x="76" y="102"/>
                      <a:pt x="76" y="102"/>
                    </a:cubicBezTo>
                    <a:cubicBezTo>
                      <a:pt x="75" y="102"/>
                      <a:pt x="75" y="102"/>
                      <a:pt x="75" y="102"/>
                    </a:cubicBezTo>
                    <a:cubicBezTo>
                      <a:pt x="74" y="102"/>
                      <a:pt x="73" y="102"/>
                      <a:pt x="73" y="103"/>
                    </a:cubicBezTo>
                    <a:cubicBezTo>
                      <a:pt x="73" y="104"/>
                      <a:pt x="73" y="104"/>
                      <a:pt x="73" y="104"/>
                    </a:cubicBezTo>
                    <a:cubicBezTo>
                      <a:pt x="72" y="105"/>
                      <a:pt x="72" y="106"/>
                      <a:pt x="72" y="106"/>
                    </a:cubicBezTo>
                    <a:cubicBezTo>
                      <a:pt x="73" y="107"/>
                      <a:pt x="73" y="108"/>
                      <a:pt x="73" y="109"/>
                    </a:cubicBezTo>
                    <a:cubicBezTo>
                      <a:pt x="73" y="109"/>
                      <a:pt x="73" y="109"/>
                      <a:pt x="73" y="109"/>
                    </a:cubicBezTo>
                    <a:cubicBezTo>
                      <a:pt x="72" y="109"/>
                      <a:pt x="72" y="110"/>
                      <a:pt x="72" y="110"/>
                    </a:cubicBezTo>
                    <a:cubicBezTo>
                      <a:pt x="71" y="110"/>
                      <a:pt x="71" y="110"/>
                      <a:pt x="71" y="111"/>
                    </a:cubicBezTo>
                    <a:cubicBezTo>
                      <a:pt x="71" y="111"/>
                      <a:pt x="69" y="112"/>
                      <a:pt x="69" y="111"/>
                    </a:cubicBezTo>
                    <a:cubicBezTo>
                      <a:pt x="69" y="111"/>
                      <a:pt x="69" y="111"/>
                      <a:pt x="69" y="111"/>
                    </a:cubicBezTo>
                    <a:cubicBezTo>
                      <a:pt x="68" y="110"/>
                      <a:pt x="68" y="110"/>
                      <a:pt x="67" y="110"/>
                    </a:cubicBezTo>
                    <a:cubicBezTo>
                      <a:pt x="67" y="110"/>
                      <a:pt x="66" y="110"/>
                      <a:pt x="65" y="111"/>
                    </a:cubicBezTo>
                    <a:cubicBezTo>
                      <a:pt x="64" y="111"/>
                      <a:pt x="63" y="112"/>
                      <a:pt x="62" y="112"/>
                    </a:cubicBezTo>
                    <a:cubicBezTo>
                      <a:pt x="62" y="113"/>
                      <a:pt x="62" y="113"/>
                      <a:pt x="61" y="113"/>
                    </a:cubicBezTo>
                    <a:cubicBezTo>
                      <a:pt x="61" y="113"/>
                      <a:pt x="61" y="113"/>
                      <a:pt x="61" y="113"/>
                    </a:cubicBezTo>
                    <a:cubicBezTo>
                      <a:pt x="60" y="113"/>
                      <a:pt x="60" y="113"/>
                      <a:pt x="59" y="112"/>
                    </a:cubicBezTo>
                    <a:cubicBezTo>
                      <a:pt x="59" y="112"/>
                      <a:pt x="59" y="112"/>
                      <a:pt x="59" y="111"/>
                    </a:cubicBezTo>
                    <a:cubicBezTo>
                      <a:pt x="59" y="111"/>
                      <a:pt x="59" y="111"/>
                      <a:pt x="59" y="111"/>
                    </a:cubicBezTo>
                    <a:cubicBezTo>
                      <a:pt x="58" y="111"/>
                      <a:pt x="58" y="112"/>
                      <a:pt x="57" y="112"/>
                    </a:cubicBezTo>
                    <a:cubicBezTo>
                      <a:pt x="57" y="112"/>
                      <a:pt x="56" y="112"/>
                      <a:pt x="55" y="113"/>
                    </a:cubicBezTo>
                    <a:cubicBezTo>
                      <a:pt x="55" y="113"/>
                      <a:pt x="55" y="113"/>
                      <a:pt x="55" y="113"/>
                    </a:cubicBezTo>
                    <a:cubicBezTo>
                      <a:pt x="55" y="112"/>
                      <a:pt x="54" y="112"/>
                      <a:pt x="54" y="112"/>
                    </a:cubicBezTo>
                    <a:cubicBezTo>
                      <a:pt x="54" y="112"/>
                      <a:pt x="53" y="112"/>
                      <a:pt x="53" y="111"/>
                    </a:cubicBezTo>
                    <a:cubicBezTo>
                      <a:pt x="53" y="111"/>
                      <a:pt x="53" y="111"/>
                      <a:pt x="52" y="110"/>
                    </a:cubicBezTo>
                    <a:cubicBezTo>
                      <a:pt x="52" y="110"/>
                      <a:pt x="52" y="110"/>
                      <a:pt x="52" y="110"/>
                    </a:cubicBezTo>
                    <a:cubicBezTo>
                      <a:pt x="52" y="110"/>
                      <a:pt x="53" y="110"/>
                      <a:pt x="53" y="110"/>
                    </a:cubicBezTo>
                    <a:cubicBezTo>
                      <a:pt x="53" y="110"/>
                      <a:pt x="54" y="110"/>
                      <a:pt x="55" y="111"/>
                    </a:cubicBezTo>
                    <a:cubicBezTo>
                      <a:pt x="55" y="111"/>
                      <a:pt x="56" y="111"/>
                      <a:pt x="57" y="110"/>
                    </a:cubicBezTo>
                    <a:cubicBezTo>
                      <a:pt x="57" y="109"/>
                      <a:pt x="57" y="108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6" y="107"/>
                      <a:pt x="56" y="107"/>
                      <a:pt x="55" y="108"/>
                    </a:cubicBezTo>
                    <a:cubicBezTo>
                      <a:pt x="55" y="108"/>
                      <a:pt x="55" y="109"/>
                      <a:pt x="55" y="109"/>
                    </a:cubicBezTo>
                    <a:cubicBezTo>
                      <a:pt x="55" y="109"/>
                      <a:pt x="55" y="109"/>
                      <a:pt x="55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4" y="109"/>
                      <a:pt x="54" y="109"/>
                      <a:pt x="53" y="108"/>
                    </a:cubicBezTo>
                    <a:cubicBezTo>
                      <a:pt x="53" y="108"/>
                      <a:pt x="53" y="108"/>
                      <a:pt x="53" y="108"/>
                    </a:cubicBezTo>
                    <a:cubicBezTo>
                      <a:pt x="53" y="107"/>
                      <a:pt x="54" y="107"/>
                      <a:pt x="54" y="107"/>
                    </a:cubicBezTo>
                    <a:cubicBezTo>
                      <a:pt x="54" y="106"/>
                      <a:pt x="54" y="106"/>
                      <a:pt x="54" y="106"/>
                    </a:cubicBezTo>
                    <a:cubicBezTo>
                      <a:pt x="54" y="106"/>
                      <a:pt x="54" y="106"/>
                      <a:pt x="54" y="106"/>
                    </a:cubicBezTo>
                    <a:cubicBezTo>
                      <a:pt x="53" y="106"/>
                      <a:pt x="53" y="105"/>
                      <a:pt x="53" y="104"/>
                    </a:cubicBezTo>
                    <a:cubicBezTo>
                      <a:pt x="54" y="104"/>
                      <a:pt x="54" y="103"/>
                      <a:pt x="54" y="103"/>
                    </a:cubicBezTo>
                    <a:cubicBezTo>
                      <a:pt x="54" y="103"/>
                      <a:pt x="53" y="102"/>
                      <a:pt x="53" y="102"/>
                    </a:cubicBezTo>
                    <a:cubicBezTo>
                      <a:pt x="53" y="102"/>
                      <a:pt x="53" y="102"/>
                      <a:pt x="53" y="103"/>
                    </a:cubicBezTo>
                    <a:cubicBezTo>
                      <a:pt x="52" y="103"/>
                      <a:pt x="51" y="104"/>
                      <a:pt x="50" y="104"/>
                    </a:cubicBezTo>
                    <a:cubicBezTo>
                      <a:pt x="50" y="104"/>
                      <a:pt x="50" y="105"/>
                      <a:pt x="50" y="105"/>
                    </a:cubicBezTo>
                    <a:cubicBezTo>
                      <a:pt x="50" y="106"/>
                      <a:pt x="49" y="107"/>
                      <a:pt x="49" y="108"/>
                    </a:cubicBezTo>
                    <a:cubicBezTo>
                      <a:pt x="49" y="108"/>
                      <a:pt x="49" y="108"/>
                      <a:pt x="49" y="108"/>
                    </a:cubicBezTo>
                    <a:cubicBezTo>
                      <a:pt x="49" y="108"/>
                      <a:pt x="49" y="109"/>
                      <a:pt x="49" y="109"/>
                    </a:cubicBezTo>
                    <a:cubicBezTo>
                      <a:pt x="50" y="109"/>
                      <a:pt x="50" y="109"/>
                      <a:pt x="50" y="110"/>
                    </a:cubicBezTo>
                    <a:cubicBezTo>
                      <a:pt x="50" y="111"/>
                      <a:pt x="51" y="112"/>
                      <a:pt x="51" y="113"/>
                    </a:cubicBezTo>
                    <a:cubicBezTo>
                      <a:pt x="51" y="113"/>
                      <a:pt x="50" y="114"/>
                      <a:pt x="49" y="114"/>
                    </a:cubicBezTo>
                    <a:cubicBezTo>
                      <a:pt x="49" y="114"/>
                      <a:pt x="48" y="114"/>
                      <a:pt x="47" y="114"/>
                    </a:cubicBezTo>
                    <a:cubicBezTo>
                      <a:pt x="47" y="114"/>
                      <a:pt x="46" y="115"/>
                      <a:pt x="46" y="115"/>
                    </a:cubicBezTo>
                    <a:cubicBezTo>
                      <a:pt x="45" y="115"/>
                      <a:pt x="44" y="115"/>
                      <a:pt x="44" y="116"/>
                    </a:cubicBezTo>
                    <a:cubicBezTo>
                      <a:pt x="43" y="116"/>
                      <a:pt x="43" y="116"/>
                      <a:pt x="43" y="117"/>
                    </a:cubicBezTo>
                    <a:cubicBezTo>
                      <a:pt x="42" y="119"/>
                      <a:pt x="42" y="119"/>
                      <a:pt x="40" y="121"/>
                    </a:cubicBezTo>
                    <a:cubicBezTo>
                      <a:pt x="40" y="121"/>
                      <a:pt x="39" y="121"/>
                      <a:pt x="39" y="121"/>
                    </a:cubicBezTo>
                    <a:cubicBezTo>
                      <a:pt x="39" y="122"/>
                      <a:pt x="38" y="122"/>
                      <a:pt x="38" y="122"/>
                    </a:cubicBezTo>
                    <a:cubicBezTo>
                      <a:pt x="38" y="122"/>
                      <a:pt x="38" y="123"/>
                      <a:pt x="38" y="123"/>
                    </a:cubicBezTo>
                    <a:cubicBezTo>
                      <a:pt x="38" y="124"/>
                      <a:pt x="38" y="124"/>
                      <a:pt x="37" y="124"/>
                    </a:cubicBezTo>
                    <a:cubicBezTo>
                      <a:pt x="37" y="124"/>
                      <a:pt x="37" y="124"/>
                      <a:pt x="36" y="124"/>
                    </a:cubicBezTo>
                    <a:cubicBezTo>
                      <a:pt x="36" y="124"/>
                      <a:pt x="36" y="125"/>
                      <a:pt x="35" y="125"/>
                    </a:cubicBezTo>
                    <a:cubicBezTo>
                      <a:pt x="35" y="126"/>
                      <a:pt x="35" y="126"/>
                      <a:pt x="34" y="126"/>
                    </a:cubicBezTo>
                    <a:cubicBezTo>
                      <a:pt x="34" y="125"/>
                      <a:pt x="33" y="125"/>
                      <a:pt x="33" y="125"/>
                    </a:cubicBezTo>
                    <a:cubicBezTo>
                      <a:pt x="33" y="125"/>
                      <a:pt x="33" y="125"/>
                      <a:pt x="32" y="125"/>
                    </a:cubicBezTo>
                    <a:cubicBezTo>
                      <a:pt x="32" y="125"/>
                      <a:pt x="32" y="125"/>
                      <a:pt x="32" y="125"/>
                    </a:cubicBezTo>
                    <a:cubicBezTo>
                      <a:pt x="32" y="126"/>
                      <a:pt x="32" y="126"/>
                      <a:pt x="32" y="127"/>
                    </a:cubicBezTo>
                    <a:cubicBezTo>
                      <a:pt x="32" y="127"/>
                      <a:pt x="32" y="127"/>
                      <a:pt x="32" y="127"/>
                    </a:cubicBezTo>
                    <a:cubicBezTo>
                      <a:pt x="31" y="127"/>
                      <a:pt x="31" y="127"/>
                      <a:pt x="30" y="127"/>
                    </a:cubicBezTo>
                    <a:cubicBezTo>
                      <a:pt x="30" y="127"/>
                      <a:pt x="29" y="127"/>
                      <a:pt x="29" y="127"/>
                    </a:cubicBezTo>
                    <a:cubicBezTo>
                      <a:pt x="28" y="127"/>
                      <a:pt x="28" y="127"/>
                      <a:pt x="27" y="128"/>
                    </a:cubicBezTo>
                    <a:cubicBezTo>
                      <a:pt x="27" y="128"/>
                      <a:pt x="27" y="128"/>
                      <a:pt x="27" y="128"/>
                    </a:cubicBezTo>
                    <a:cubicBezTo>
                      <a:pt x="27" y="129"/>
                      <a:pt x="27" y="130"/>
                      <a:pt x="28" y="13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30" y="131"/>
                      <a:pt x="31" y="131"/>
                      <a:pt x="31" y="132"/>
                    </a:cubicBezTo>
                    <a:cubicBezTo>
                      <a:pt x="31" y="133"/>
                      <a:pt x="32" y="133"/>
                      <a:pt x="32" y="134"/>
                    </a:cubicBezTo>
                    <a:cubicBezTo>
                      <a:pt x="33" y="134"/>
                      <a:pt x="33" y="134"/>
                      <a:pt x="33" y="135"/>
                    </a:cubicBezTo>
                    <a:cubicBezTo>
                      <a:pt x="33" y="136"/>
                      <a:pt x="33" y="137"/>
                      <a:pt x="33" y="139"/>
                    </a:cubicBezTo>
                    <a:cubicBezTo>
                      <a:pt x="33" y="139"/>
                      <a:pt x="33" y="140"/>
                      <a:pt x="32" y="140"/>
                    </a:cubicBezTo>
                    <a:cubicBezTo>
                      <a:pt x="32" y="141"/>
                      <a:pt x="32" y="141"/>
                      <a:pt x="31" y="141"/>
                    </a:cubicBezTo>
                    <a:cubicBezTo>
                      <a:pt x="30" y="141"/>
                      <a:pt x="29" y="141"/>
                      <a:pt x="29" y="141"/>
                    </a:cubicBezTo>
                    <a:cubicBezTo>
                      <a:pt x="28" y="140"/>
                      <a:pt x="28" y="140"/>
                      <a:pt x="28" y="141"/>
                    </a:cubicBezTo>
                    <a:cubicBezTo>
                      <a:pt x="27" y="141"/>
                      <a:pt x="26" y="141"/>
                      <a:pt x="25" y="140"/>
                    </a:cubicBezTo>
                    <a:cubicBezTo>
                      <a:pt x="25" y="140"/>
                      <a:pt x="24" y="140"/>
                      <a:pt x="23" y="140"/>
                    </a:cubicBezTo>
                    <a:cubicBezTo>
                      <a:pt x="23" y="140"/>
                      <a:pt x="22" y="140"/>
                      <a:pt x="22" y="140"/>
                    </a:cubicBezTo>
                    <a:cubicBezTo>
                      <a:pt x="21" y="140"/>
                      <a:pt x="20" y="140"/>
                      <a:pt x="19" y="141"/>
                    </a:cubicBezTo>
                    <a:cubicBezTo>
                      <a:pt x="19" y="141"/>
                      <a:pt x="19" y="141"/>
                      <a:pt x="19" y="141"/>
                    </a:cubicBezTo>
                    <a:cubicBezTo>
                      <a:pt x="18" y="141"/>
                      <a:pt x="18" y="141"/>
                      <a:pt x="18" y="141"/>
                    </a:cubicBezTo>
                    <a:cubicBezTo>
                      <a:pt x="18" y="141"/>
                      <a:pt x="18" y="142"/>
                      <a:pt x="18" y="142"/>
                    </a:cubicBezTo>
                    <a:cubicBezTo>
                      <a:pt x="18" y="143"/>
                      <a:pt x="19" y="144"/>
                      <a:pt x="18" y="145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9" y="147"/>
                      <a:pt x="18" y="149"/>
                      <a:pt x="18" y="150"/>
                    </a:cubicBezTo>
                    <a:cubicBezTo>
                      <a:pt x="17" y="151"/>
                      <a:pt x="17" y="151"/>
                      <a:pt x="17" y="152"/>
                    </a:cubicBezTo>
                    <a:cubicBezTo>
                      <a:pt x="17" y="152"/>
                      <a:pt x="17" y="152"/>
                      <a:pt x="17" y="153"/>
                    </a:cubicBezTo>
                    <a:cubicBezTo>
                      <a:pt x="18" y="153"/>
                      <a:pt x="18" y="154"/>
                      <a:pt x="18" y="156"/>
                    </a:cubicBezTo>
                    <a:cubicBezTo>
                      <a:pt x="18" y="156"/>
                      <a:pt x="18" y="156"/>
                      <a:pt x="18" y="156"/>
                    </a:cubicBezTo>
                    <a:cubicBezTo>
                      <a:pt x="18" y="156"/>
                      <a:pt x="18" y="156"/>
                      <a:pt x="18" y="156"/>
                    </a:cubicBezTo>
                    <a:cubicBezTo>
                      <a:pt x="19" y="157"/>
                      <a:pt x="20" y="157"/>
                      <a:pt x="20" y="157"/>
                    </a:cubicBezTo>
                    <a:cubicBezTo>
                      <a:pt x="21" y="157"/>
                      <a:pt x="21" y="157"/>
                      <a:pt x="21" y="157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3" y="158"/>
                      <a:pt x="23" y="158"/>
                      <a:pt x="23" y="159"/>
                    </a:cubicBezTo>
                    <a:cubicBezTo>
                      <a:pt x="24" y="159"/>
                      <a:pt x="24" y="159"/>
                      <a:pt x="25" y="159"/>
                    </a:cubicBezTo>
                    <a:cubicBezTo>
                      <a:pt x="25" y="159"/>
                      <a:pt x="26" y="159"/>
                      <a:pt x="26" y="158"/>
                    </a:cubicBezTo>
                    <a:cubicBezTo>
                      <a:pt x="27" y="158"/>
                      <a:pt x="28" y="157"/>
                      <a:pt x="29" y="158"/>
                    </a:cubicBezTo>
                    <a:cubicBezTo>
                      <a:pt x="30" y="158"/>
                      <a:pt x="30" y="158"/>
                      <a:pt x="31" y="157"/>
                    </a:cubicBezTo>
                    <a:cubicBezTo>
                      <a:pt x="32" y="157"/>
                      <a:pt x="32" y="157"/>
                      <a:pt x="32" y="157"/>
                    </a:cubicBezTo>
                    <a:cubicBezTo>
                      <a:pt x="32" y="156"/>
                      <a:pt x="33" y="156"/>
                      <a:pt x="33" y="156"/>
                    </a:cubicBezTo>
                    <a:cubicBezTo>
                      <a:pt x="34" y="156"/>
                      <a:pt x="34" y="156"/>
                      <a:pt x="34" y="155"/>
                    </a:cubicBezTo>
                    <a:cubicBezTo>
                      <a:pt x="34" y="154"/>
                      <a:pt x="35" y="154"/>
                      <a:pt x="35" y="153"/>
                    </a:cubicBezTo>
                    <a:cubicBezTo>
                      <a:pt x="36" y="153"/>
                      <a:pt x="36" y="152"/>
                      <a:pt x="36" y="152"/>
                    </a:cubicBezTo>
                    <a:cubicBezTo>
                      <a:pt x="35" y="151"/>
                      <a:pt x="35" y="150"/>
                      <a:pt x="36" y="149"/>
                    </a:cubicBezTo>
                    <a:cubicBezTo>
                      <a:pt x="36" y="149"/>
                      <a:pt x="36" y="149"/>
                      <a:pt x="37" y="148"/>
                    </a:cubicBezTo>
                    <a:cubicBezTo>
                      <a:pt x="37" y="148"/>
                      <a:pt x="38" y="147"/>
                      <a:pt x="39" y="147"/>
                    </a:cubicBezTo>
                    <a:cubicBezTo>
                      <a:pt x="40" y="146"/>
                      <a:pt x="41" y="146"/>
                      <a:pt x="41" y="144"/>
                    </a:cubicBezTo>
                    <a:cubicBezTo>
                      <a:pt x="41" y="144"/>
                      <a:pt x="41" y="143"/>
                      <a:pt x="41" y="143"/>
                    </a:cubicBezTo>
                    <a:cubicBezTo>
                      <a:pt x="41" y="142"/>
                      <a:pt x="41" y="142"/>
                      <a:pt x="41" y="142"/>
                    </a:cubicBezTo>
                    <a:cubicBezTo>
                      <a:pt x="41" y="141"/>
                      <a:pt x="42" y="141"/>
                      <a:pt x="43" y="141"/>
                    </a:cubicBezTo>
                    <a:cubicBezTo>
                      <a:pt x="44" y="141"/>
                      <a:pt x="45" y="141"/>
                      <a:pt x="46" y="142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8" y="141"/>
                      <a:pt x="49" y="140"/>
                      <a:pt x="50" y="140"/>
                    </a:cubicBezTo>
                    <a:cubicBezTo>
                      <a:pt x="50" y="140"/>
                      <a:pt x="50" y="140"/>
                      <a:pt x="51" y="139"/>
                    </a:cubicBezTo>
                    <a:cubicBezTo>
                      <a:pt x="51" y="139"/>
                      <a:pt x="52" y="139"/>
                      <a:pt x="53" y="139"/>
                    </a:cubicBezTo>
                    <a:cubicBezTo>
                      <a:pt x="53" y="139"/>
                      <a:pt x="54" y="140"/>
                      <a:pt x="54" y="140"/>
                    </a:cubicBezTo>
                    <a:cubicBezTo>
                      <a:pt x="55" y="141"/>
                      <a:pt x="55" y="141"/>
                      <a:pt x="55" y="142"/>
                    </a:cubicBezTo>
                    <a:cubicBezTo>
                      <a:pt x="56" y="143"/>
                      <a:pt x="57" y="144"/>
                      <a:pt x="58" y="145"/>
                    </a:cubicBezTo>
                    <a:cubicBezTo>
                      <a:pt x="59" y="146"/>
                      <a:pt x="60" y="146"/>
                      <a:pt x="61" y="147"/>
                    </a:cubicBezTo>
                    <a:cubicBezTo>
                      <a:pt x="62" y="147"/>
                      <a:pt x="63" y="148"/>
                      <a:pt x="64" y="148"/>
                    </a:cubicBezTo>
                    <a:cubicBezTo>
                      <a:pt x="64" y="149"/>
                      <a:pt x="64" y="149"/>
                      <a:pt x="65" y="150"/>
                    </a:cubicBezTo>
                    <a:cubicBezTo>
                      <a:pt x="65" y="150"/>
                      <a:pt x="65" y="150"/>
                      <a:pt x="66" y="150"/>
                    </a:cubicBezTo>
                    <a:cubicBezTo>
                      <a:pt x="66" y="151"/>
                      <a:pt x="66" y="151"/>
                      <a:pt x="66" y="152"/>
                    </a:cubicBezTo>
                    <a:cubicBezTo>
                      <a:pt x="66" y="152"/>
                      <a:pt x="66" y="152"/>
                      <a:pt x="66" y="152"/>
                    </a:cubicBezTo>
                    <a:cubicBezTo>
                      <a:pt x="66" y="153"/>
                      <a:pt x="66" y="154"/>
                      <a:pt x="65" y="154"/>
                    </a:cubicBezTo>
                    <a:cubicBezTo>
                      <a:pt x="63" y="154"/>
                      <a:pt x="62" y="155"/>
                      <a:pt x="60" y="154"/>
                    </a:cubicBezTo>
                    <a:cubicBezTo>
                      <a:pt x="60" y="154"/>
                      <a:pt x="60" y="154"/>
                      <a:pt x="60" y="155"/>
                    </a:cubicBezTo>
                    <a:cubicBezTo>
                      <a:pt x="60" y="155"/>
                      <a:pt x="59" y="155"/>
                      <a:pt x="59" y="155"/>
                    </a:cubicBezTo>
                    <a:cubicBezTo>
                      <a:pt x="59" y="155"/>
                      <a:pt x="59" y="155"/>
                      <a:pt x="60" y="155"/>
                    </a:cubicBezTo>
                    <a:cubicBezTo>
                      <a:pt x="60" y="156"/>
                      <a:pt x="61" y="156"/>
                      <a:pt x="61" y="156"/>
                    </a:cubicBezTo>
                    <a:cubicBezTo>
                      <a:pt x="62" y="157"/>
                      <a:pt x="63" y="157"/>
                      <a:pt x="64" y="158"/>
                    </a:cubicBezTo>
                    <a:cubicBezTo>
                      <a:pt x="64" y="158"/>
                      <a:pt x="65" y="158"/>
                      <a:pt x="65" y="158"/>
                    </a:cubicBezTo>
                    <a:cubicBezTo>
                      <a:pt x="65" y="157"/>
                      <a:pt x="65" y="157"/>
                      <a:pt x="65" y="157"/>
                    </a:cubicBezTo>
                    <a:cubicBezTo>
                      <a:pt x="65" y="157"/>
                      <a:pt x="65" y="156"/>
                      <a:pt x="65" y="156"/>
                    </a:cubicBezTo>
                    <a:cubicBezTo>
                      <a:pt x="65" y="155"/>
                      <a:pt x="65" y="155"/>
                      <a:pt x="66" y="155"/>
                    </a:cubicBezTo>
                    <a:cubicBezTo>
                      <a:pt x="66" y="155"/>
                      <a:pt x="67" y="155"/>
                      <a:pt x="67" y="154"/>
                    </a:cubicBezTo>
                    <a:cubicBezTo>
                      <a:pt x="67" y="154"/>
                      <a:pt x="68" y="153"/>
                      <a:pt x="68" y="152"/>
                    </a:cubicBezTo>
                    <a:cubicBezTo>
                      <a:pt x="68" y="152"/>
                      <a:pt x="68" y="151"/>
                      <a:pt x="68" y="151"/>
                    </a:cubicBezTo>
                    <a:cubicBezTo>
                      <a:pt x="68" y="151"/>
                      <a:pt x="68" y="150"/>
                      <a:pt x="68" y="150"/>
                    </a:cubicBezTo>
                    <a:cubicBezTo>
                      <a:pt x="68" y="150"/>
                      <a:pt x="68" y="149"/>
                      <a:pt x="68" y="149"/>
                    </a:cubicBezTo>
                    <a:cubicBezTo>
                      <a:pt x="68" y="149"/>
                      <a:pt x="69" y="148"/>
                      <a:pt x="69" y="149"/>
                    </a:cubicBezTo>
                    <a:cubicBezTo>
                      <a:pt x="69" y="149"/>
                      <a:pt x="70" y="149"/>
                      <a:pt x="70" y="150"/>
                    </a:cubicBezTo>
                    <a:cubicBezTo>
                      <a:pt x="70" y="150"/>
                      <a:pt x="71" y="150"/>
                      <a:pt x="71" y="150"/>
                    </a:cubicBezTo>
                    <a:cubicBezTo>
                      <a:pt x="71" y="149"/>
                      <a:pt x="71" y="148"/>
                      <a:pt x="71" y="148"/>
                    </a:cubicBezTo>
                    <a:cubicBezTo>
                      <a:pt x="69" y="147"/>
                      <a:pt x="68" y="146"/>
                      <a:pt x="67" y="146"/>
                    </a:cubicBezTo>
                    <a:cubicBezTo>
                      <a:pt x="66" y="146"/>
                      <a:pt x="66" y="145"/>
                      <a:pt x="66" y="145"/>
                    </a:cubicBezTo>
                    <a:cubicBezTo>
                      <a:pt x="66" y="145"/>
                      <a:pt x="66" y="145"/>
                      <a:pt x="66" y="145"/>
                    </a:cubicBezTo>
                    <a:cubicBezTo>
                      <a:pt x="65" y="145"/>
                      <a:pt x="65" y="144"/>
                      <a:pt x="65" y="144"/>
                    </a:cubicBezTo>
                    <a:cubicBezTo>
                      <a:pt x="64" y="144"/>
                      <a:pt x="63" y="144"/>
                      <a:pt x="63" y="143"/>
                    </a:cubicBezTo>
                    <a:cubicBezTo>
                      <a:pt x="62" y="143"/>
                      <a:pt x="62" y="143"/>
                      <a:pt x="62" y="142"/>
                    </a:cubicBezTo>
                    <a:cubicBezTo>
                      <a:pt x="61" y="141"/>
                      <a:pt x="61" y="140"/>
                      <a:pt x="60" y="140"/>
                    </a:cubicBezTo>
                    <a:cubicBezTo>
                      <a:pt x="60" y="139"/>
                      <a:pt x="59" y="139"/>
                      <a:pt x="59" y="139"/>
                    </a:cubicBezTo>
                    <a:cubicBezTo>
                      <a:pt x="59" y="139"/>
                      <a:pt x="58" y="138"/>
                      <a:pt x="58" y="138"/>
                    </a:cubicBezTo>
                    <a:cubicBezTo>
                      <a:pt x="58" y="137"/>
                      <a:pt x="58" y="137"/>
                      <a:pt x="58" y="136"/>
                    </a:cubicBezTo>
                    <a:cubicBezTo>
                      <a:pt x="58" y="136"/>
                      <a:pt x="59" y="136"/>
                      <a:pt x="59" y="136"/>
                    </a:cubicBezTo>
                    <a:cubicBezTo>
                      <a:pt x="59" y="136"/>
                      <a:pt x="60" y="136"/>
                      <a:pt x="60" y="135"/>
                    </a:cubicBezTo>
                    <a:cubicBezTo>
                      <a:pt x="60" y="135"/>
                      <a:pt x="60" y="136"/>
                      <a:pt x="60" y="136"/>
                    </a:cubicBezTo>
                    <a:cubicBezTo>
                      <a:pt x="61" y="136"/>
                      <a:pt x="61" y="136"/>
                      <a:pt x="61" y="137"/>
                    </a:cubicBezTo>
                    <a:cubicBezTo>
                      <a:pt x="61" y="137"/>
                      <a:pt x="61" y="137"/>
                      <a:pt x="61" y="137"/>
                    </a:cubicBezTo>
                    <a:cubicBezTo>
                      <a:pt x="62" y="137"/>
                      <a:pt x="62" y="138"/>
                      <a:pt x="63" y="138"/>
                    </a:cubicBezTo>
                    <a:cubicBezTo>
                      <a:pt x="63" y="138"/>
                      <a:pt x="63" y="138"/>
                      <a:pt x="64" y="138"/>
                    </a:cubicBezTo>
                    <a:cubicBezTo>
                      <a:pt x="64" y="139"/>
                      <a:pt x="65" y="140"/>
                      <a:pt x="66" y="141"/>
                    </a:cubicBezTo>
                    <a:cubicBezTo>
                      <a:pt x="66" y="141"/>
                      <a:pt x="67" y="142"/>
                      <a:pt x="68" y="142"/>
                    </a:cubicBezTo>
                    <a:cubicBezTo>
                      <a:pt x="68" y="142"/>
                      <a:pt x="69" y="142"/>
                      <a:pt x="69" y="143"/>
                    </a:cubicBezTo>
                    <a:cubicBezTo>
                      <a:pt x="70" y="143"/>
                      <a:pt x="70" y="143"/>
                      <a:pt x="71" y="143"/>
                    </a:cubicBezTo>
                    <a:cubicBezTo>
                      <a:pt x="71" y="144"/>
                      <a:pt x="72" y="144"/>
                      <a:pt x="72" y="145"/>
                    </a:cubicBezTo>
                    <a:cubicBezTo>
                      <a:pt x="72" y="145"/>
                      <a:pt x="72" y="145"/>
                      <a:pt x="72" y="146"/>
                    </a:cubicBezTo>
                    <a:cubicBezTo>
                      <a:pt x="72" y="146"/>
                      <a:pt x="72" y="147"/>
                      <a:pt x="72" y="147"/>
                    </a:cubicBezTo>
                    <a:cubicBezTo>
                      <a:pt x="72" y="148"/>
                      <a:pt x="72" y="149"/>
                      <a:pt x="73" y="150"/>
                    </a:cubicBezTo>
                    <a:cubicBezTo>
                      <a:pt x="73" y="150"/>
                      <a:pt x="73" y="150"/>
                      <a:pt x="73" y="150"/>
                    </a:cubicBezTo>
                    <a:cubicBezTo>
                      <a:pt x="73" y="150"/>
                      <a:pt x="74" y="151"/>
                      <a:pt x="74" y="151"/>
                    </a:cubicBezTo>
                    <a:cubicBezTo>
                      <a:pt x="75" y="151"/>
                      <a:pt x="75" y="152"/>
                      <a:pt x="75" y="152"/>
                    </a:cubicBezTo>
                    <a:cubicBezTo>
                      <a:pt x="75" y="153"/>
                      <a:pt x="76" y="153"/>
                      <a:pt x="76" y="154"/>
                    </a:cubicBezTo>
                    <a:cubicBezTo>
                      <a:pt x="76" y="154"/>
                      <a:pt x="76" y="154"/>
                      <a:pt x="76" y="154"/>
                    </a:cubicBezTo>
                    <a:cubicBezTo>
                      <a:pt x="76" y="155"/>
                      <a:pt x="76" y="155"/>
                      <a:pt x="76" y="155"/>
                    </a:cubicBezTo>
                    <a:cubicBezTo>
                      <a:pt x="77" y="155"/>
                      <a:pt x="77" y="156"/>
                      <a:pt x="78" y="157"/>
                    </a:cubicBezTo>
                    <a:cubicBezTo>
                      <a:pt x="78" y="157"/>
                      <a:pt x="78" y="157"/>
                      <a:pt x="78" y="157"/>
                    </a:cubicBezTo>
                    <a:cubicBezTo>
                      <a:pt x="79" y="158"/>
                      <a:pt x="79" y="158"/>
                      <a:pt x="80" y="158"/>
                    </a:cubicBezTo>
                    <a:cubicBezTo>
                      <a:pt x="80" y="158"/>
                      <a:pt x="81" y="158"/>
                      <a:pt x="80" y="157"/>
                    </a:cubicBezTo>
                    <a:cubicBezTo>
                      <a:pt x="80" y="156"/>
                      <a:pt x="81" y="156"/>
                      <a:pt x="81" y="155"/>
                    </a:cubicBezTo>
                    <a:cubicBezTo>
                      <a:pt x="81" y="155"/>
                      <a:pt x="81" y="155"/>
                      <a:pt x="81" y="155"/>
                    </a:cubicBezTo>
                    <a:cubicBezTo>
                      <a:pt x="82" y="155"/>
                      <a:pt x="82" y="155"/>
                      <a:pt x="83" y="155"/>
                    </a:cubicBezTo>
                    <a:cubicBezTo>
                      <a:pt x="83" y="155"/>
                      <a:pt x="83" y="155"/>
                      <a:pt x="83" y="154"/>
                    </a:cubicBezTo>
                    <a:cubicBezTo>
                      <a:pt x="83" y="154"/>
                      <a:pt x="82" y="153"/>
                      <a:pt x="82" y="153"/>
                    </a:cubicBezTo>
                    <a:cubicBezTo>
                      <a:pt x="82" y="153"/>
                      <a:pt x="81" y="152"/>
                      <a:pt x="81" y="152"/>
                    </a:cubicBezTo>
                    <a:cubicBezTo>
                      <a:pt x="80" y="151"/>
                      <a:pt x="80" y="150"/>
                      <a:pt x="79" y="149"/>
                    </a:cubicBezTo>
                    <a:cubicBezTo>
                      <a:pt x="79" y="149"/>
                      <a:pt x="79" y="149"/>
                      <a:pt x="79" y="149"/>
                    </a:cubicBezTo>
                    <a:cubicBezTo>
                      <a:pt x="79" y="149"/>
                      <a:pt x="79" y="149"/>
                      <a:pt x="79" y="149"/>
                    </a:cubicBezTo>
                    <a:cubicBezTo>
                      <a:pt x="79" y="149"/>
                      <a:pt x="79" y="149"/>
                      <a:pt x="80" y="149"/>
                    </a:cubicBezTo>
                    <a:cubicBezTo>
                      <a:pt x="80" y="149"/>
                      <a:pt x="80" y="149"/>
                      <a:pt x="80" y="149"/>
                    </a:cubicBezTo>
                    <a:cubicBezTo>
                      <a:pt x="81" y="150"/>
                      <a:pt x="81" y="149"/>
                      <a:pt x="82" y="149"/>
                    </a:cubicBezTo>
                    <a:cubicBezTo>
                      <a:pt x="82" y="148"/>
                      <a:pt x="82" y="148"/>
                      <a:pt x="82" y="148"/>
                    </a:cubicBezTo>
                    <a:cubicBezTo>
                      <a:pt x="82" y="148"/>
                      <a:pt x="82" y="147"/>
                      <a:pt x="82" y="147"/>
                    </a:cubicBezTo>
                    <a:cubicBezTo>
                      <a:pt x="83" y="148"/>
                      <a:pt x="83" y="148"/>
                      <a:pt x="83" y="147"/>
                    </a:cubicBezTo>
                    <a:cubicBezTo>
                      <a:pt x="84" y="147"/>
                      <a:pt x="84" y="147"/>
                      <a:pt x="85" y="147"/>
                    </a:cubicBezTo>
                    <a:cubicBezTo>
                      <a:pt x="86" y="147"/>
                      <a:pt x="86" y="148"/>
                      <a:pt x="86" y="149"/>
                    </a:cubicBezTo>
                    <a:cubicBezTo>
                      <a:pt x="86" y="150"/>
                      <a:pt x="86" y="150"/>
                      <a:pt x="86" y="151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86" y="152"/>
                      <a:pt x="87" y="152"/>
                      <a:pt x="87" y="152"/>
                    </a:cubicBezTo>
                    <a:cubicBezTo>
                      <a:pt x="87" y="152"/>
                      <a:pt x="87" y="152"/>
                      <a:pt x="87" y="152"/>
                    </a:cubicBezTo>
                    <a:cubicBezTo>
                      <a:pt x="87" y="152"/>
                      <a:pt x="87" y="152"/>
                      <a:pt x="87" y="152"/>
                    </a:cubicBezTo>
                    <a:cubicBezTo>
                      <a:pt x="87" y="152"/>
                      <a:pt x="87" y="152"/>
                      <a:pt x="87" y="153"/>
                    </a:cubicBezTo>
                    <a:cubicBezTo>
                      <a:pt x="87" y="153"/>
                      <a:pt x="87" y="153"/>
                      <a:pt x="86" y="153"/>
                    </a:cubicBezTo>
                    <a:cubicBezTo>
                      <a:pt x="86" y="153"/>
                      <a:pt x="86" y="153"/>
                      <a:pt x="86" y="153"/>
                    </a:cubicBezTo>
                    <a:cubicBezTo>
                      <a:pt x="86" y="154"/>
                      <a:pt x="86" y="154"/>
                      <a:pt x="86" y="154"/>
                    </a:cubicBezTo>
                    <a:cubicBezTo>
                      <a:pt x="86" y="154"/>
                      <a:pt x="87" y="154"/>
                      <a:pt x="87" y="154"/>
                    </a:cubicBezTo>
                    <a:cubicBezTo>
                      <a:pt x="87" y="154"/>
                      <a:pt x="87" y="154"/>
                      <a:pt x="88" y="155"/>
                    </a:cubicBezTo>
                    <a:cubicBezTo>
                      <a:pt x="88" y="155"/>
                      <a:pt x="87" y="155"/>
                      <a:pt x="88" y="155"/>
                    </a:cubicBezTo>
                    <a:cubicBezTo>
                      <a:pt x="88" y="156"/>
                      <a:pt x="88" y="156"/>
                      <a:pt x="89" y="156"/>
                    </a:cubicBezTo>
                    <a:cubicBezTo>
                      <a:pt x="89" y="157"/>
                      <a:pt x="89" y="157"/>
                      <a:pt x="90" y="157"/>
                    </a:cubicBezTo>
                    <a:cubicBezTo>
                      <a:pt x="90" y="158"/>
                      <a:pt x="90" y="158"/>
                      <a:pt x="91" y="158"/>
                    </a:cubicBezTo>
                    <a:cubicBezTo>
                      <a:pt x="91" y="158"/>
                      <a:pt x="92" y="158"/>
                      <a:pt x="92" y="158"/>
                    </a:cubicBezTo>
                    <a:cubicBezTo>
                      <a:pt x="92" y="159"/>
                      <a:pt x="93" y="159"/>
                      <a:pt x="93" y="159"/>
                    </a:cubicBezTo>
                    <a:cubicBezTo>
                      <a:pt x="93" y="159"/>
                      <a:pt x="93" y="159"/>
                      <a:pt x="93" y="159"/>
                    </a:cubicBezTo>
                    <a:cubicBezTo>
                      <a:pt x="94" y="159"/>
                      <a:pt x="95" y="159"/>
                      <a:pt x="96" y="158"/>
                    </a:cubicBezTo>
                    <a:cubicBezTo>
                      <a:pt x="96" y="157"/>
                      <a:pt x="97" y="157"/>
                      <a:pt x="97" y="158"/>
                    </a:cubicBezTo>
                    <a:cubicBezTo>
                      <a:pt x="98" y="158"/>
                      <a:pt x="98" y="158"/>
                      <a:pt x="99" y="158"/>
                    </a:cubicBezTo>
                    <a:cubicBezTo>
                      <a:pt x="99" y="159"/>
                      <a:pt x="100" y="159"/>
                      <a:pt x="101" y="159"/>
                    </a:cubicBezTo>
                    <a:cubicBezTo>
                      <a:pt x="102" y="159"/>
                      <a:pt x="103" y="158"/>
                      <a:pt x="103" y="158"/>
                    </a:cubicBezTo>
                    <a:cubicBezTo>
                      <a:pt x="103" y="157"/>
                      <a:pt x="104" y="157"/>
                      <a:pt x="104" y="157"/>
                    </a:cubicBezTo>
                    <a:cubicBezTo>
                      <a:pt x="105" y="158"/>
                      <a:pt x="105" y="158"/>
                      <a:pt x="106" y="158"/>
                    </a:cubicBezTo>
                    <a:cubicBezTo>
                      <a:pt x="106" y="158"/>
                      <a:pt x="106" y="158"/>
                      <a:pt x="106" y="158"/>
                    </a:cubicBezTo>
                    <a:cubicBezTo>
                      <a:pt x="106" y="157"/>
                      <a:pt x="106" y="157"/>
                      <a:pt x="106" y="157"/>
                    </a:cubicBezTo>
                    <a:cubicBezTo>
                      <a:pt x="106" y="158"/>
                      <a:pt x="106" y="158"/>
                      <a:pt x="106" y="158"/>
                    </a:cubicBezTo>
                    <a:cubicBezTo>
                      <a:pt x="106" y="158"/>
                      <a:pt x="106" y="158"/>
                      <a:pt x="106" y="158"/>
                    </a:cubicBezTo>
                    <a:cubicBezTo>
                      <a:pt x="106" y="158"/>
                      <a:pt x="106" y="159"/>
                      <a:pt x="106" y="160"/>
                    </a:cubicBezTo>
                    <a:cubicBezTo>
                      <a:pt x="106" y="161"/>
                      <a:pt x="106" y="162"/>
                      <a:pt x="106" y="163"/>
                    </a:cubicBezTo>
                    <a:cubicBezTo>
                      <a:pt x="106" y="163"/>
                      <a:pt x="106" y="164"/>
                      <a:pt x="105" y="165"/>
                    </a:cubicBezTo>
                    <a:cubicBezTo>
                      <a:pt x="105" y="165"/>
                      <a:pt x="105" y="166"/>
                      <a:pt x="104" y="167"/>
                    </a:cubicBezTo>
                    <a:cubicBezTo>
                      <a:pt x="104" y="168"/>
                      <a:pt x="104" y="169"/>
                      <a:pt x="103" y="169"/>
                    </a:cubicBezTo>
                    <a:cubicBezTo>
                      <a:pt x="103" y="170"/>
                      <a:pt x="103" y="170"/>
                      <a:pt x="102" y="170"/>
                    </a:cubicBezTo>
                    <a:cubicBezTo>
                      <a:pt x="101" y="170"/>
                      <a:pt x="100" y="170"/>
                      <a:pt x="99" y="170"/>
                    </a:cubicBezTo>
                    <a:cubicBezTo>
                      <a:pt x="98" y="169"/>
                      <a:pt x="98" y="169"/>
                      <a:pt x="97" y="169"/>
                    </a:cubicBezTo>
                    <a:cubicBezTo>
                      <a:pt x="96" y="169"/>
                      <a:pt x="95" y="170"/>
                      <a:pt x="94" y="170"/>
                    </a:cubicBezTo>
                    <a:cubicBezTo>
                      <a:pt x="94" y="170"/>
                      <a:pt x="93" y="170"/>
                      <a:pt x="93" y="170"/>
                    </a:cubicBezTo>
                    <a:cubicBezTo>
                      <a:pt x="91" y="170"/>
                      <a:pt x="89" y="169"/>
                      <a:pt x="87" y="169"/>
                    </a:cubicBezTo>
                    <a:cubicBezTo>
                      <a:pt x="87" y="169"/>
                      <a:pt x="86" y="169"/>
                      <a:pt x="86" y="169"/>
                    </a:cubicBezTo>
                    <a:cubicBezTo>
                      <a:pt x="85" y="168"/>
                      <a:pt x="84" y="168"/>
                      <a:pt x="83" y="168"/>
                    </a:cubicBezTo>
                    <a:cubicBezTo>
                      <a:pt x="82" y="168"/>
                      <a:pt x="82" y="168"/>
                      <a:pt x="81" y="167"/>
                    </a:cubicBezTo>
                    <a:cubicBezTo>
                      <a:pt x="81" y="167"/>
                      <a:pt x="80" y="167"/>
                      <a:pt x="80" y="167"/>
                    </a:cubicBezTo>
                    <a:cubicBezTo>
                      <a:pt x="79" y="166"/>
                      <a:pt x="77" y="166"/>
                      <a:pt x="76" y="167"/>
                    </a:cubicBezTo>
                    <a:cubicBezTo>
                      <a:pt x="75" y="167"/>
                      <a:pt x="74" y="169"/>
                      <a:pt x="75" y="170"/>
                    </a:cubicBezTo>
                    <a:cubicBezTo>
                      <a:pt x="75" y="170"/>
                      <a:pt x="75" y="170"/>
                      <a:pt x="75" y="171"/>
                    </a:cubicBezTo>
                    <a:cubicBezTo>
                      <a:pt x="75" y="171"/>
                      <a:pt x="75" y="171"/>
                      <a:pt x="75" y="172"/>
                    </a:cubicBezTo>
                    <a:cubicBezTo>
                      <a:pt x="75" y="172"/>
                      <a:pt x="74" y="172"/>
                      <a:pt x="74" y="172"/>
                    </a:cubicBezTo>
                    <a:cubicBezTo>
                      <a:pt x="74" y="172"/>
                      <a:pt x="73" y="173"/>
                      <a:pt x="73" y="172"/>
                    </a:cubicBezTo>
                    <a:cubicBezTo>
                      <a:pt x="72" y="172"/>
                      <a:pt x="72" y="172"/>
                      <a:pt x="72" y="172"/>
                    </a:cubicBezTo>
                    <a:cubicBezTo>
                      <a:pt x="71" y="171"/>
                      <a:pt x="71" y="171"/>
                      <a:pt x="71" y="171"/>
                    </a:cubicBezTo>
                    <a:cubicBezTo>
                      <a:pt x="69" y="170"/>
                      <a:pt x="68" y="170"/>
                      <a:pt x="67" y="170"/>
                    </a:cubicBezTo>
                    <a:cubicBezTo>
                      <a:pt x="67" y="170"/>
                      <a:pt x="66" y="170"/>
                      <a:pt x="66" y="169"/>
                    </a:cubicBezTo>
                    <a:cubicBezTo>
                      <a:pt x="66" y="169"/>
                      <a:pt x="66" y="169"/>
                      <a:pt x="66" y="168"/>
                    </a:cubicBezTo>
                    <a:cubicBezTo>
                      <a:pt x="66" y="168"/>
                      <a:pt x="65" y="167"/>
                      <a:pt x="65" y="167"/>
                    </a:cubicBezTo>
                    <a:cubicBezTo>
                      <a:pt x="63" y="167"/>
                      <a:pt x="62" y="166"/>
                      <a:pt x="60" y="166"/>
                    </a:cubicBezTo>
                    <a:cubicBezTo>
                      <a:pt x="59" y="167"/>
                      <a:pt x="59" y="166"/>
                      <a:pt x="58" y="166"/>
                    </a:cubicBezTo>
                    <a:cubicBezTo>
                      <a:pt x="58" y="166"/>
                      <a:pt x="58" y="166"/>
                      <a:pt x="58" y="166"/>
                    </a:cubicBezTo>
                    <a:cubicBezTo>
                      <a:pt x="57" y="165"/>
                      <a:pt x="56" y="165"/>
                      <a:pt x="56" y="165"/>
                    </a:cubicBezTo>
                    <a:cubicBezTo>
                      <a:pt x="55" y="164"/>
                      <a:pt x="55" y="164"/>
                      <a:pt x="55" y="163"/>
                    </a:cubicBezTo>
                    <a:cubicBezTo>
                      <a:pt x="56" y="163"/>
                      <a:pt x="56" y="163"/>
                      <a:pt x="56" y="162"/>
                    </a:cubicBezTo>
                    <a:cubicBezTo>
                      <a:pt x="57" y="162"/>
                      <a:pt x="57" y="161"/>
                      <a:pt x="57" y="160"/>
                    </a:cubicBezTo>
                    <a:cubicBezTo>
                      <a:pt x="56" y="160"/>
                      <a:pt x="56" y="160"/>
                      <a:pt x="56" y="159"/>
                    </a:cubicBezTo>
                    <a:cubicBezTo>
                      <a:pt x="56" y="159"/>
                      <a:pt x="56" y="159"/>
                      <a:pt x="56" y="159"/>
                    </a:cubicBezTo>
                    <a:cubicBezTo>
                      <a:pt x="56" y="159"/>
                      <a:pt x="56" y="158"/>
                      <a:pt x="56" y="158"/>
                    </a:cubicBezTo>
                    <a:cubicBezTo>
                      <a:pt x="57" y="157"/>
                      <a:pt x="56" y="157"/>
                      <a:pt x="56" y="157"/>
                    </a:cubicBezTo>
                    <a:cubicBezTo>
                      <a:pt x="56" y="157"/>
                      <a:pt x="55" y="157"/>
                      <a:pt x="55" y="157"/>
                    </a:cubicBezTo>
                    <a:cubicBezTo>
                      <a:pt x="54" y="156"/>
                      <a:pt x="54" y="156"/>
                      <a:pt x="53" y="157"/>
                    </a:cubicBezTo>
                    <a:cubicBezTo>
                      <a:pt x="52" y="157"/>
                      <a:pt x="52" y="157"/>
                      <a:pt x="51" y="157"/>
                    </a:cubicBezTo>
                    <a:cubicBezTo>
                      <a:pt x="51" y="157"/>
                      <a:pt x="50" y="157"/>
                      <a:pt x="50" y="157"/>
                    </a:cubicBezTo>
                    <a:cubicBezTo>
                      <a:pt x="49" y="157"/>
                      <a:pt x="49" y="157"/>
                      <a:pt x="48" y="157"/>
                    </a:cubicBezTo>
                    <a:cubicBezTo>
                      <a:pt x="47" y="157"/>
                      <a:pt x="47" y="157"/>
                      <a:pt x="46" y="157"/>
                    </a:cubicBezTo>
                    <a:cubicBezTo>
                      <a:pt x="46" y="157"/>
                      <a:pt x="45" y="157"/>
                      <a:pt x="45" y="157"/>
                    </a:cubicBezTo>
                    <a:cubicBezTo>
                      <a:pt x="43" y="157"/>
                      <a:pt x="42" y="157"/>
                      <a:pt x="41" y="158"/>
                    </a:cubicBezTo>
                    <a:cubicBezTo>
                      <a:pt x="40" y="158"/>
                      <a:pt x="40" y="158"/>
                      <a:pt x="39" y="158"/>
                    </a:cubicBezTo>
                    <a:cubicBezTo>
                      <a:pt x="38" y="158"/>
                      <a:pt x="38" y="158"/>
                      <a:pt x="37" y="158"/>
                    </a:cubicBezTo>
                    <a:cubicBezTo>
                      <a:pt x="36" y="159"/>
                      <a:pt x="36" y="159"/>
                      <a:pt x="35" y="160"/>
                    </a:cubicBezTo>
                    <a:cubicBezTo>
                      <a:pt x="34" y="160"/>
                      <a:pt x="33" y="160"/>
                      <a:pt x="33" y="161"/>
                    </a:cubicBezTo>
                    <a:cubicBezTo>
                      <a:pt x="32" y="161"/>
                      <a:pt x="31" y="162"/>
                      <a:pt x="30" y="161"/>
                    </a:cubicBezTo>
                    <a:cubicBezTo>
                      <a:pt x="30" y="161"/>
                      <a:pt x="29" y="161"/>
                      <a:pt x="29" y="161"/>
                    </a:cubicBezTo>
                    <a:cubicBezTo>
                      <a:pt x="28" y="161"/>
                      <a:pt x="27" y="161"/>
                      <a:pt x="27" y="161"/>
                    </a:cubicBezTo>
                    <a:cubicBezTo>
                      <a:pt x="26" y="161"/>
                      <a:pt x="26" y="161"/>
                      <a:pt x="26" y="161"/>
                    </a:cubicBezTo>
                    <a:cubicBezTo>
                      <a:pt x="26" y="160"/>
                      <a:pt x="25" y="160"/>
                      <a:pt x="25" y="160"/>
                    </a:cubicBezTo>
                    <a:cubicBezTo>
                      <a:pt x="25" y="160"/>
                      <a:pt x="24" y="160"/>
                      <a:pt x="24" y="161"/>
                    </a:cubicBezTo>
                    <a:cubicBezTo>
                      <a:pt x="24" y="161"/>
                      <a:pt x="23" y="162"/>
                      <a:pt x="23" y="162"/>
                    </a:cubicBezTo>
                    <a:cubicBezTo>
                      <a:pt x="23" y="163"/>
                      <a:pt x="22" y="164"/>
                      <a:pt x="21" y="164"/>
                    </a:cubicBezTo>
                    <a:cubicBezTo>
                      <a:pt x="20" y="165"/>
                      <a:pt x="20" y="165"/>
                      <a:pt x="19" y="166"/>
                    </a:cubicBezTo>
                    <a:cubicBezTo>
                      <a:pt x="18" y="166"/>
                      <a:pt x="17" y="167"/>
                      <a:pt x="17" y="168"/>
                    </a:cubicBezTo>
                    <a:cubicBezTo>
                      <a:pt x="17" y="169"/>
                      <a:pt x="17" y="169"/>
                      <a:pt x="17" y="169"/>
                    </a:cubicBezTo>
                    <a:cubicBezTo>
                      <a:pt x="16" y="170"/>
                      <a:pt x="16" y="170"/>
                      <a:pt x="16" y="171"/>
                    </a:cubicBezTo>
                    <a:cubicBezTo>
                      <a:pt x="16" y="172"/>
                      <a:pt x="16" y="172"/>
                      <a:pt x="16" y="173"/>
                    </a:cubicBezTo>
                    <a:cubicBezTo>
                      <a:pt x="16" y="173"/>
                      <a:pt x="16" y="173"/>
                      <a:pt x="16" y="174"/>
                    </a:cubicBezTo>
                    <a:cubicBezTo>
                      <a:pt x="15" y="174"/>
                      <a:pt x="15" y="175"/>
                      <a:pt x="15" y="175"/>
                    </a:cubicBezTo>
                    <a:cubicBezTo>
                      <a:pt x="15" y="175"/>
                      <a:pt x="14" y="176"/>
                      <a:pt x="14" y="176"/>
                    </a:cubicBezTo>
                    <a:cubicBezTo>
                      <a:pt x="14" y="176"/>
                      <a:pt x="13" y="176"/>
                      <a:pt x="13" y="177"/>
                    </a:cubicBezTo>
                    <a:cubicBezTo>
                      <a:pt x="12" y="177"/>
                      <a:pt x="12" y="177"/>
                      <a:pt x="11" y="177"/>
                    </a:cubicBezTo>
                    <a:cubicBezTo>
                      <a:pt x="10" y="178"/>
                      <a:pt x="10" y="178"/>
                      <a:pt x="10" y="178"/>
                    </a:cubicBezTo>
                    <a:cubicBezTo>
                      <a:pt x="9" y="179"/>
                      <a:pt x="9" y="179"/>
                      <a:pt x="9" y="179"/>
                    </a:cubicBezTo>
                    <a:cubicBezTo>
                      <a:pt x="9" y="180"/>
                      <a:pt x="8" y="180"/>
                      <a:pt x="8" y="181"/>
                    </a:cubicBezTo>
                    <a:cubicBezTo>
                      <a:pt x="7" y="181"/>
                      <a:pt x="7" y="182"/>
                      <a:pt x="6" y="182"/>
                    </a:cubicBezTo>
                    <a:cubicBezTo>
                      <a:pt x="6" y="183"/>
                      <a:pt x="5" y="185"/>
                      <a:pt x="4" y="186"/>
                    </a:cubicBezTo>
                    <a:cubicBezTo>
                      <a:pt x="4" y="186"/>
                      <a:pt x="4" y="186"/>
                      <a:pt x="4" y="186"/>
                    </a:cubicBezTo>
                    <a:cubicBezTo>
                      <a:pt x="3" y="188"/>
                      <a:pt x="2" y="189"/>
                      <a:pt x="2" y="190"/>
                    </a:cubicBezTo>
                    <a:cubicBezTo>
                      <a:pt x="1" y="191"/>
                      <a:pt x="1" y="191"/>
                      <a:pt x="1" y="192"/>
                    </a:cubicBezTo>
                    <a:cubicBezTo>
                      <a:pt x="1" y="193"/>
                      <a:pt x="1" y="193"/>
                      <a:pt x="2" y="194"/>
                    </a:cubicBezTo>
                    <a:cubicBezTo>
                      <a:pt x="2" y="194"/>
                      <a:pt x="3" y="194"/>
                      <a:pt x="2" y="195"/>
                    </a:cubicBezTo>
                    <a:cubicBezTo>
                      <a:pt x="2" y="196"/>
                      <a:pt x="2" y="196"/>
                      <a:pt x="2" y="197"/>
                    </a:cubicBezTo>
                    <a:cubicBezTo>
                      <a:pt x="3" y="198"/>
                      <a:pt x="3" y="200"/>
                      <a:pt x="2" y="201"/>
                    </a:cubicBezTo>
                    <a:cubicBezTo>
                      <a:pt x="2" y="201"/>
                      <a:pt x="2" y="201"/>
                      <a:pt x="2" y="202"/>
                    </a:cubicBezTo>
                    <a:cubicBezTo>
                      <a:pt x="2" y="203"/>
                      <a:pt x="1" y="204"/>
                      <a:pt x="0" y="206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1" y="207"/>
                      <a:pt x="1" y="207"/>
                      <a:pt x="1" y="207"/>
                    </a:cubicBezTo>
                    <a:cubicBezTo>
                      <a:pt x="1" y="208"/>
                      <a:pt x="2" y="208"/>
                      <a:pt x="1" y="209"/>
                    </a:cubicBezTo>
                    <a:cubicBezTo>
                      <a:pt x="1" y="209"/>
                      <a:pt x="1" y="210"/>
                      <a:pt x="2" y="211"/>
                    </a:cubicBezTo>
                    <a:cubicBezTo>
                      <a:pt x="2" y="211"/>
                      <a:pt x="2" y="212"/>
                      <a:pt x="3" y="212"/>
                    </a:cubicBezTo>
                    <a:cubicBezTo>
                      <a:pt x="3" y="212"/>
                      <a:pt x="4" y="212"/>
                      <a:pt x="4" y="213"/>
                    </a:cubicBezTo>
                    <a:cubicBezTo>
                      <a:pt x="4" y="213"/>
                      <a:pt x="4" y="213"/>
                      <a:pt x="4" y="213"/>
                    </a:cubicBezTo>
                    <a:cubicBezTo>
                      <a:pt x="4" y="212"/>
                      <a:pt x="4" y="212"/>
                      <a:pt x="4" y="212"/>
                    </a:cubicBezTo>
                    <a:cubicBezTo>
                      <a:pt x="4" y="213"/>
                      <a:pt x="4" y="213"/>
                      <a:pt x="4" y="213"/>
                    </a:cubicBezTo>
                    <a:cubicBezTo>
                      <a:pt x="4" y="213"/>
                      <a:pt x="4" y="213"/>
                      <a:pt x="4" y="213"/>
                    </a:cubicBezTo>
                    <a:cubicBezTo>
                      <a:pt x="4" y="213"/>
                      <a:pt x="4" y="214"/>
                      <a:pt x="5" y="214"/>
                    </a:cubicBezTo>
                    <a:cubicBezTo>
                      <a:pt x="5" y="214"/>
                      <a:pt x="6" y="214"/>
                      <a:pt x="6" y="215"/>
                    </a:cubicBezTo>
                    <a:cubicBezTo>
                      <a:pt x="6" y="215"/>
                      <a:pt x="6" y="215"/>
                      <a:pt x="6" y="216"/>
                    </a:cubicBezTo>
                    <a:cubicBezTo>
                      <a:pt x="7" y="216"/>
                      <a:pt x="8" y="216"/>
                      <a:pt x="8" y="217"/>
                    </a:cubicBezTo>
                    <a:cubicBezTo>
                      <a:pt x="8" y="217"/>
                      <a:pt x="9" y="218"/>
                      <a:pt x="9" y="218"/>
                    </a:cubicBezTo>
                    <a:cubicBezTo>
                      <a:pt x="9" y="219"/>
                      <a:pt x="9" y="220"/>
                      <a:pt x="10" y="221"/>
                    </a:cubicBezTo>
                    <a:cubicBezTo>
                      <a:pt x="10" y="222"/>
                      <a:pt x="11" y="222"/>
                      <a:pt x="12" y="223"/>
                    </a:cubicBezTo>
                    <a:cubicBezTo>
                      <a:pt x="13" y="223"/>
                      <a:pt x="13" y="223"/>
                      <a:pt x="14" y="224"/>
                    </a:cubicBezTo>
                    <a:cubicBezTo>
                      <a:pt x="15" y="225"/>
                      <a:pt x="16" y="226"/>
                      <a:pt x="18" y="227"/>
                    </a:cubicBezTo>
                    <a:cubicBezTo>
                      <a:pt x="19" y="227"/>
                      <a:pt x="19" y="228"/>
                      <a:pt x="20" y="228"/>
                    </a:cubicBezTo>
                    <a:cubicBezTo>
                      <a:pt x="20" y="228"/>
                      <a:pt x="21" y="228"/>
                      <a:pt x="21" y="228"/>
                    </a:cubicBezTo>
                    <a:cubicBezTo>
                      <a:pt x="21" y="228"/>
                      <a:pt x="22" y="227"/>
                      <a:pt x="23" y="227"/>
                    </a:cubicBezTo>
                    <a:cubicBezTo>
                      <a:pt x="23" y="227"/>
                      <a:pt x="24" y="226"/>
                      <a:pt x="25" y="226"/>
                    </a:cubicBezTo>
                    <a:cubicBezTo>
                      <a:pt x="26" y="226"/>
                      <a:pt x="27" y="226"/>
                      <a:pt x="27" y="226"/>
                    </a:cubicBezTo>
                    <a:cubicBezTo>
                      <a:pt x="28" y="226"/>
                      <a:pt x="29" y="226"/>
                      <a:pt x="30" y="227"/>
                    </a:cubicBezTo>
                    <a:cubicBezTo>
                      <a:pt x="30" y="227"/>
                      <a:pt x="31" y="227"/>
                      <a:pt x="31" y="227"/>
                    </a:cubicBezTo>
                    <a:cubicBezTo>
                      <a:pt x="31" y="227"/>
                      <a:pt x="32" y="227"/>
                      <a:pt x="32" y="227"/>
                    </a:cubicBezTo>
                    <a:cubicBezTo>
                      <a:pt x="33" y="227"/>
                      <a:pt x="34" y="227"/>
                      <a:pt x="34" y="226"/>
                    </a:cubicBezTo>
                    <a:cubicBezTo>
                      <a:pt x="35" y="226"/>
                      <a:pt x="35" y="226"/>
                      <a:pt x="35" y="226"/>
                    </a:cubicBezTo>
                    <a:cubicBezTo>
                      <a:pt x="36" y="225"/>
                      <a:pt x="37" y="225"/>
                      <a:pt x="37" y="225"/>
                    </a:cubicBezTo>
                    <a:cubicBezTo>
                      <a:pt x="38" y="225"/>
                      <a:pt x="39" y="224"/>
                      <a:pt x="40" y="224"/>
                    </a:cubicBezTo>
                    <a:cubicBezTo>
                      <a:pt x="41" y="224"/>
                      <a:pt x="42" y="223"/>
                      <a:pt x="43" y="224"/>
                    </a:cubicBezTo>
                    <a:cubicBezTo>
                      <a:pt x="43" y="224"/>
                      <a:pt x="43" y="224"/>
                      <a:pt x="44" y="224"/>
                    </a:cubicBezTo>
                    <a:cubicBezTo>
                      <a:pt x="44" y="224"/>
                      <a:pt x="45" y="225"/>
                      <a:pt x="46" y="226"/>
                    </a:cubicBezTo>
                    <a:cubicBezTo>
                      <a:pt x="46" y="226"/>
                      <a:pt x="46" y="227"/>
                      <a:pt x="46" y="227"/>
                    </a:cubicBezTo>
                    <a:cubicBezTo>
                      <a:pt x="47" y="228"/>
                      <a:pt x="47" y="228"/>
                      <a:pt x="48" y="228"/>
                    </a:cubicBezTo>
                    <a:cubicBezTo>
                      <a:pt x="48" y="228"/>
                      <a:pt x="49" y="228"/>
                      <a:pt x="49" y="228"/>
                    </a:cubicBezTo>
                    <a:cubicBezTo>
                      <a:pt x="50" y="228"/>
                      <a:pt x="51" y="228"/>
                      <a:pt x="52" y="228"/>
                    </a:cubicBezTo>
                    <a:cubicBezTo>
                      <a:pt x="53" y="228"/>
                      <a:pt x="53" y="228"/>
                      <a:pt x="54" y="228"/>
                    </a:cubicBezTo>
                    <a:cubicBezTo>
                      <a:pt x="54" y="228"/>
                      <a:pt x="54" y="229"/>
                      <a:pt x="54" y="229"/>
                    </a:cubicBezTo>
                    <a:cubicBezTo>
                      <a:pt x="55" y="229"/>
                      <a:pt x="55" y="230"/>
                      <a:pt x="55" y="231"/>
                    </a:cubicBezTo>
                    <a:cubicBezTo>
                      <a:pt x="55" y="232"/>
                      <a:pt x="55" y="232"/>
                      <a:pt x="55" y="233"/>
                    </a:cubicBezTo>
                    <a:cubicBezTo>
                      <a:pt x="55" y="233"/>
                      <a:pt x="55" y="234"/>
                      <a:pt x="54" y="234"/>
                    </a:cubicBezTo>
                    <a:cubicBezTo>
                      <a:pt x="54" y="235"/>
                      <a:pt x="55" y="235"/>
                      <a:pt x="54" y="236"/>
                    </a:cubicBezTo>
                    <a:cubicBezTo>
                      <a:pt x="54" y="237"/>
                      <a:pt x="54" y="238"/>
                      <a:pt x="53" y="239"/>
                    </a:cubicBezTo>
                    <a:cubicBezTo>
                      <a:pt x="53" y="239"/>
                      <a:pt x="53" y="239"/>
                      <a:pt x="53" y="239"/>
                    </a:cubicBezTo>
                    <a:cubicBezTo>
                      <a:pt x="53" y="239"/>
                      <a:pt x="53" y="239"/>
                      <a:pt x="53" y="239"/>
                    </a:cubicBezTo>
                    <a:cubicBezTo>
                      <a:pt x="54" y="242"/>
                      <a:pt x="55" y="243"/>
                      <a:pt x="57" y="244"/>
                    </a:cubicBezTo>
                    <a:cubicBezTo>
                      <a:pt x="57" y="245"/>
                      <a:pt x="58" y="245"/>
                      <a:pt x="58" y="246"/>
                    </a:cubicBezTo>
                    <a:cubicBezTo>
                      <a:pt x="59" y="246"/>
                      <a:pt x="59" y="247"/>
                      <a:pt x="60" y="248"/>
                    </a:cubicBezTo>
                    <a:cubicBezTo>
                      <a:pt x="60" y="248"/>
                      <a:pt x="60" y="248"/>
                      <a:pt x="60" y="249"/>
                    </a:cubicBezTo>
                    <a:cubicBezTo>
                      <a:pt x="60" y="250"/>
                      <a:pt x="61" y="251"/>
                      <a:pt x="61" y="251"/>
                    </a:cubicBezTo>
                    <a:cubicBezTo>
                      <a:pt x="62" y="252"/>
                      <a:pt x="62" y="254"/>
                      <a:pt x="62" y="255"/>
                    </a:cubicBezTo>
                    <a:cubicBezTo>
                      <a:pt x="62" y="255"/>
                      <a:pt x="62" y="255"/>
                      <a:pt x="62" y="255"/>
                    </a:cubicBezTo>
                    <a:cubicBezTo>
                      <a:pt x="62" y="256"/>
                      <a:pt x="62" y="256"/>
                      <a:pt x="62" y="256"/>
                    </a:cubicBezTo>
                    <a:cubicBezTo>
                      <a:pt x="62" y="257"/>
                      <a:pt x="62" y="258"/>
                      <a:pt x="63" y="258"/>
                    </a:cubicBezTo>
                    <a:cubicBezTo>
                      <a:pt x="63" y="259"/>
                      <a:pt x="63" y="259"/>
                      <a:pt x="63" y="259"/>
                    </a:cubicBezTo>
                    <a:cubicBezTo>
                      <a:pt x="63" y="261"/>
                      <a:pt x="63" y="262"/>
                      <a:pt x="62" y="263"/>
                    </a:cubicBezTo>
                    <a:cubicBezTo>
                      <a:pt x="62" y="264"/>
                      <a:pt x="61" y="264"/>
                      <a:pt x="61" y="265"/>
                    </a:cubicBezTo>
                    <a:cubicBezTo>
                      <a:pt x="60" y="265"/>
                      <a:pt x="60" y="266"/>
                      <a:pt x="60" y="266"/>
                    </a:cubicBezTo>
                    <a:cubicBezTo>
                      <a:pt x="60" y="267"/>
                      <a:pt x="59" y="268"/>
                      <a:pt x="59" y="269"/>
                    </a:cubicBezTo>
                    <a:cubicBezTo>
                      <a:pt x="59" y="270"/>
                      <a:pt x="59" y="271"/>
                      <a:pt x="59" y="271"/>
                    </a:cubicBezTo>
                    <a:cubicBezTo>
                      <a:pt x="59" y="272"/>
                      <a:pt x="59" y="273"/>
                      <a:pt x="59" y="274"/>
                    </a:cubicBezTo>
                    <a:cubicBezTo>
                      <a:pt x="59" y="275"/>
                      <a:pt x="59" y="275"/>
                      <a:pt x="59" y="275"/>
                    </a:cubicBezTo>
                    <a:cubicBezTo>
                      <a:pt x="60" y="276"/>
                      <a:pt x="61" y="278"/>
                      <a:pt x="61" y="279"/>
                    </a:cubicBezTo>
                    <a:cubicBezTo>
                      <a:pt x="62" y="280"/>
                      <a:pt x="62" y="281"/>
                      <a:pt x="63" y="283"/>
                    </a:cubicBezTo>
                    <a:cubicBezTo>
                      <a:pt x="63" y="284"/>
                      <a:pt x="64" y="284"/>
                      <a:pt x="64" y="286"/>
                    </a:cubicBezTo>
                    <a:cubicBezTo>
                      <a:pt x="64" y="287"/>
                      <a:pt x="64" y="288"/>
                      <a:pt x="64" y="289"/>
                    </a:cubicBezTo>
                    <a:cubicBezTo>
                      <a:pt x="64" y="289"/>
                      <a:pt x="64" y="290"/>
                      <a:pt x="64" y="290"/>
                    </a:cubicBezTo>
                    <a:cubicBezTo>
                      <a:pt x="64" y="291"/>
                      <a:pt x="65" y="292"/>
                      <a:pt x="65" y="293"/>
                    </a:cubicBezTo>
                    <a:cubicBezTo>
                      <a:pt x="65" y="295"/>
                      <a:pt x="66" y="296"/>
                      <a:pt x="67" y="297"/>
                    </a:cubicBezTo>
                    <a:cubicBezTo>
                      <a:pt x="67" y="297"/>
                      <a:pt x="67" y="298"/>
                      <a:pt x="68" y="298"/>
                    </a:cubicBezTo>
                    <a:cubicBezTo>
                      <a:pt x="68" y="299"/>
                      <a:pt x="69" y="299"/>
                      <a:pt x="69" y="300"/>
                    </a:cubicBezTo>
                    <a:cubicBezTo>
                      <a:pt x="69" y="301"/>
                      <a:pt x="69" y="303"/>
                      <a:pt x="70" y="304"/>
                    </a:cubicBezTo>
                    <a:cubicBezTo>
                      <a:pt x="70" y="304"/>
                      <a:pt x="70" y="304"/>
                      <a:pt x="70" y="305"/>
                    </a:cubicBezTo>
                    <a:cubicBezTo>
                      <a:pt x="71" y="305"/>
                      <a:pt x="71" y="306"/>
                      <a:pt x="70" y="307"/>
                    </a:cubicBezTo>
                    <a:cubicBezTo>
                      <a:pt x="70" y="307"/>
                      <a:pt x="70" y="307"/>
                      <a:pt x="70" y="308"/>
                    </a:cubicBezTo>
                    <a:cubicBezTo>
                      <a:pt x="71" y="308"/>
                      <a:pt x="71" y="309"/>
                      <a:pt x="71" y="310"/>
                    </a:cubicBezTo>
                    <a:cubicBezTo>
                      <a:pt x="71" y="310"/>
                      <a:pt x="71" y="310"/>
                      <a:pt x="71" y="310"/>
                    </a:cubicBezTo>
                    <a:cubicBezTo>
                      <a:pt x="72" y="311"/>
                      <a:pt x="73" y="311"/>
                      <a:pt x="74" y="312"/>
                    </a:cubicBezTo>
                    <a:cubicBezTo>
                      <a:pt x="74" y="312"/>
                      <a:pt x="74" y="312"/>
                      <a:pt x="74" y="312"/>
                    </a:cubicBezTo>
                    <a:cubicBezTo>
                      <a:pt x="75" y="311"/>
                      <a:pt x="76" y="311"/>
                      <a:pt x="77" y="311"/>
                    </a:cubicBezTo>
                    <a:cubicBezTo>
                      <a:pt x="77" y="311"/>
                      <a:pt x="78" y="311"/>
                      <a:pt x="78" y="311"/>
                    </a:cubicBezTo>
                    <a:cubicBezTo>
                      <a:pt x="79" y="310"/>
                      <a:pt x="79" y="310"/>
                      <a:pt x="80" y="310"/>
                    </a:cubicBezTo>
                    <a:cubicBezTo>
                      <a:pt x="81" y="310"/>
                      <a:pt x="82" y="310"/>
                      <a:pt x="83" y="310"/>
                    </a:cubicBezTo>
                    <a:cubicBezTo>
                      <a:pt x="83" y="311"/>
                      <a:pt x="83" y="311"/>
                      <a:pt x="83" y="310"/>
                    </a:cubicBezTo>
                    <a:cubicBezTo>
                      <a:pt x="84" y="310"/>
                      <a:pt x="85" y="311"/>
                      <a:pt x="86" y="310"/>
                    </a:cubicBezTo>
                    <a:cubicBezTo>
                      <a:pt x="86" y="310"/>
                      <a:pt x="86" y="310"/>
                      <a:pt x="86" y="309"/>
                    </a:cubicBezTo>
                    <a:cubicBezTo>
                      <a:pt x="88" y="309"/>
                      <a:pt x="89" y="309"/>
                      <a:pt x="90" y="308"/>
                    </a:cubicBezTo>
                    <a:cubicBezTo>
                      <a:pt x="91" y="307"/>
                      <a:pt x="92" y="306"/>
                      <a:pt x="93" y="305"/>
                    </a:cubicBezTo>
                    <a:cubicBezTo>
                      <a:pt x="94" y="304"/>
                      <a:pt x="95" y="303"/>
                      <a:pt x="95" y="303"/>
                    </a:cubicBezTo>
                    <a:cubicBezTo>
                      <a:pt x="96" y="302"/>
                      <a:pt x="97" y="301"/>
                      <a:pt x="97" y="300"/>
                    </a:cubicBezTo>
                    <a:cubicBezTo>
                      <a:pt x="98" y="299"/>
                      <a:pt x="98" y="299"/>
                      <a:pt x="99" y="299"/>
                    </a:cubicBezTo>
                    <a:cubicBezTo>
                      <a:pt x="100" y="298"/>
                      <a:pt x="100" y="297"/>
                      <a:pt x="100" y="296"/>
                    </a:cubicBezTo>
                    <a:cubicBezTo>
                      <a:pt x="101" y="295"/>
                      <a:pt x="101" y="294"/>
                      <a:pt x="101" y="293"/>
                    </a:cubicBezTo>
                    <a:cubicBezTo>
                      <a:pt x="101" y="293"/>
                      <a:pt x="101" y="293"/>
                      <a:pt x="101" y="292"/>
                    </a:cubicBezTo>
                    <a:cubicBezTo>
                      <a:pt x="101" y="292"/>
                      <a:pt x="101" y="291"/>
                      <a:pt x="101" y="291"/>
                    </a:cubicBezTo>
                    <a:cubicBezTo>
                      <a:pt x="102" y="290"/>
                      <a:pt x="103" y="290"/>
                      <a:pt x="103" y="290"/>
                    </a:cubicBezTo>
                    <a:cubicBezTo>
                      <a:pt x="104" y="290"/>
                      <a:pt x="105" y="289"/>
                      <a:pt x="106" y="289"/>
                    </a:cubicBezTo>
                    <a:cubicBezTo>
                      <a:pt x="106" y="289"/>
                      <a:pt x="107" y="288"/>
                      <a:pt x="107" y="287"/>
                    </a:cubicBezTo>
                    <a:cubicBezTo>
                      <a:pt x="107" y="287"/>
                      <a:pt x="107" y="286"/>
                      <a:pt x="107" y="285"/>
                    </a:cubicBezTo>
                    <a:cubicBezTo>
                      <a:pt x="107" y="285"/>
                      <a:pt x="107" y="284"/>
                      <a:pt x="107" y="284"/>
                    </a:cubicBezTo>
                    <a:cubicBezTo>
                      <a:pt x="107" y="282"/>
                      <a:pt x="106" y="281"/>
                      <a:pt x="106" y="280"/>
                    </a:cubicBezTo>
                    <a:cubicBezTo>
                      <a:pt x="106" y="279"/>
                      <a:pt x="106" y="279"/>
                      <a:pt x="106" y="279"/>
                    </a:cubicBezTo>
                    <a:cubicBezTo>
                      <a:pt x="108" y="277"/>
                      <a:pt x="110" y="276"/>
                      <a:pt x="112" y="274"/>
                    </a:cubicBezTo>
                    <a:cubicBezTo>
                      <a:pt x="112" y="274"/>
                      <a:pt x="113" y="274"/>
                      <a:pt x="113" y="273"/>
                    </a:cubicBezTo>
                    <a:cubicBezTo>
                      <a:pt x="114" y="273"/>
                      <a:pt x="115" y="273"/>
                      <a:pt x="115" y="272"/>
                    </a:cubicBezTo>
                    <a:cubicBezTo>
                      <a:pt x="117" y="271"/>
                      <a:pt x="118" y="270"/>
                      <a:pt x="118" y="269"/>
                    </a:cubicBezTo>
                    <a:cubicBezTo>
                      <a:pt x="119" y="268"/>
                      <a:pt x="119" y="267"/>
                      <a:pt x="119" y="267"/>
                    </a:cubicBezTo>
                    <a:cubicBezTo>
                      <a:pt x="118" y="266"/>
                      <a:pt x="119" y="265"/>
                      <a:pt x="119" y="264"/>
                    </a:cubicBezTo>
                    <a:cubicBezTo>
                      <a:pt x="119" y="264"/>
                      <a:pt x="119" y="263"/>
                      <a:pt x="119" y="263"/>
                    </a:cubicBezTo>
                    <a:cubicBezTo>
                      <a:pt x="118" y="262"/>
                      <a:pt x="118" y="261"/>
                      <a:pt x="119" y="260"/>
                    </a:cubicBezTo>
                    <a:cubicBezTo>
                      <a:pt x="119" y="259"/>
                      <a:pt x="119" y="259"/>
                      <a:pt x="118" y="258"/>
                    </a:cubicBezTo>
                    <a:cubicBezTo>
                      <a:pt x="117" y="258"/>
                      <a:pt x="117" y="257"/>
                      <a:pt x="117" y="256"/>
                    </a:cubicBezTo>
                    <a:cubicBezTo>
                      <a:pt x="116" y="255"/>
                      <a:pt x="117" y="254"/>
                      <a:pt x="116" y="253"/>
                    </a:cubicBezTo>
                    <a:cubicBezTo>
                      <a:pt x="116" y="252"/>
                      <a:pt x="116" y="252"/>
                      <a:pt x="116" y="252"/>
                    </a:cubicBezTo>
                    <a:cubicBezTo>
                      <a:pt x="117" y="251"/>
                      <a:pt x="117" y="251"/>
                      <a:pt x="116" y="251"/>
                    </a:cubicBezTo>
                    <a:cubicBezTo>
                      <a:pt x="115" y="250"/>
                      <a:pt x="115" y="249"/>
                      <a:pt x="116" y="248"/>
                    </a:cubicBezTo>
                    <a:cubicBezTo>
                      <a:pt x="116" y="247"/>
                      <a:pt x="116" y="247"/>
                      <a:pt x="117" y="246"/>
                    </a:cubicBezTo>
                    <a:cubicBezTo>
                      <a:pt x="118" y="245"/>
                      <a:pt x="118" y="244"/>
                      <a:pt x="118" y="243"/>
                    </a:cubicBezTo>
                    <a:cubicBezTo>
                      <a:pt x="119" y="243"/>
                      <a:pt x="119" y="243"/>
                      <a:pt x="119" y="242"/>
                    </a:cubicBezTo>
                    <a:cubicBezTo>
                      <a:pt x="120" y="242"/>
                      <a:pt x="121" y="241"/>
                      <a:pt x="121" y="241"/>
                    </a:cubicBezTo>
                    <a:cubicBezTo>
                      <a:pt x="123" y="239"/>
                      <a:pt x="124" y="237"/>
                      <a:pt x="126" y="235"/>
                    </a:cubicBezTo>
                    <a:cubicBezTo>
                      <a:pt x="127" y="234"/>
                      <a:pt x="128" y="233"/>
                      <a:pt x="130" y="233"/>
                    </a:cubicBezTo>
                    <a:cubicBezTo>
                      <a:pt x="130" y="233"/>
                      <a:pt x="130" y="233"/>
                      <a:pt x="130" y="232"/>
                    </a:cubicBezTo>
                    <a:cubicBezTo>
                      <a:pt x="133" y="230"/>
                      <a:pt x="136" y="227"/>
                      <a:pt x="137" y="223"/>
                    </a:cubicBezTo>
                    <a:cubicBezTo>
                      <a:pt x="138" y="222"/>
                      <a:pt x="138" y="221"/>
                      <a:pt x="139" y="219"/>
                    </a:cubicBezTo>
                    <a:cubicBezTo>
                      <a:pt x="140" y="219"/>
                      <a:pt x="140" y="218"/>
                      <a:pt x="141" y="217"/>
                    </a:cubicBezTo>
                    <a:cubicBezTo>
                      <a:pt x="141" y="215"/>
                      <a:pt x="141" y="214"/>
                      <a:pt x="141" y="213"/>
                    </a:cubicBezTo>
                    <a:cubicBezTo>
                      <a:pt x="141" y="212"/>
                      <a:pt x="140" y="212"/>
                      <a:pt x="140" y="212"/>
                    </a:cubicBezTo>
                    <a:cubicBezTo>
                      <a:pt x="140" y="212"/>
                      <a:pt x="140" y="212"/>
                      <a:pt x="140" y="212"/>
                    </a:cubicBezTo>
                    <a:cubicBezTo>
                      <a:pt x="139" y="213"/>
                      <a:pt x="138" y="213"/>
                      <a:pt x="136" y="213"/>
                    </a:cubicBezTo>
                    <a:cubicBezTo>
                      <a:pt x="135" y="214"/>
                      <a:pt x="133" y="214"/>
                      <a:pt x="132" y="214"/>
                    </a:cubicBezTo>
                    <a:cubicBezTo>
                      <a:pt x="131" y="214"/>
                      <a:pt x="131" y="214"/>
                      <a:pt x="131" y="214"/>
                    </a:cubicBezTo>
                    <a:cubicBezTo>
                      <a:pt x="130" y="214"/>
                      <a:pt x="129" y="215"/>
                      <a:pt x="128" y="215"/>
                    </a:cubicBezTo>
                    <a:cubicBezTo>
                      <a:pt x="128" y="215"/>
                      <a:pt x="128" y="215"/>
                      <a:pt x="128" y="215"/>
                    </a:cubicBezTo>
                    <a:cubicBezTo>
                      <a:pt x="127" y="215"/>
                      <a:pt x="127" y="215"/>
                      <a:pt x="127" y="215"/>
                    </a:cubicBezTo>
                    <a:cubicBezTo>
                      <a:pt x="126" y="215"/>
                      <a:pt x="126" y="215"/>
                      <a:pt x="126" y="215"/>
                    </a:cubicBezTo>
                    <a:cubicBezTo>
                      <a:pt x="125" y="214"/>
                      <a:pt x="125" y="214"/>
                      <a:pt x="124" y="213"/>
                    </a:cubicBezTo>
                    <a:cubicBezTo>
                      <a:pt x="124" y="213"/>
                      <a:pt x="124" y="213"/>
                      <a:pt x="124" y="212"/>
                    </a:cubicBezTo>
                    <a:cubicBezTo>
                      <a:pt x="125" y="211"/>
                      <a:pt x="125" y="211"/>
                      <a:pt x="124" y="211"/>
                    </a:cubicBezTo>
                    <a:cubicBezTo>
                      <a:pt x="124" y="210"/>
                      <a:pt x="123" y="210"/>
                      <a:pt x="123" y="209"/>
                    </a:cubicBezTo>
                    <a:cubicBezTo>
                      <a:pt x="122" y="208"/>
                      <a:pt x="121" y="208"/>
                      <a:pt x="120" y="207"/>
                    </a:cubicBezTo>
                    <a:cubicBezTo>
                      <a:pt x="120" y="206"/>
                      <a:pt x="119" y="206"/>
                      <a:pt x="118" y="205"/>
                    </a:cubicBezTo>
                    <a:cubicBezTo>
                      <a:pt x="117" y="205"/>
                      <a:pt x="116" y="204"/>
                      <a:pt x="116" y="203"/>
                    </a:cubicBezTo>
                    <a:cubicBezTo>
                      <a:pt x="116" y="202"/>
                      <a:pt x="115" y="201"/>
                      <a:pt x="115" y="200"/>
                    </a:cubicBezTo>
                    <a:cubicBezTo>
                      <a:pt x="115" y="200"/>
                      <a:pt x="114" y="199"/>
                      <a:pt x="114" y="199"/>
                    </a:cubicBezTo>
                    <a:cubicBezTo>
                      <a:pt x="113" y="198"/>
                      <a:pt x="113" y="198"/>
                      <a:pt x="112" y="197"/>
                    </a:cubicBezTo>
                    <a:cubicBezTo>
                      <a:pt x="112" y="197"/>
                      <a:pt x="112" y="197"/>
                      <a:pt x="112" y="196"/>
                    </a:cubicBezTo>
                    <a:cubicBezTo>
                      <a:pt x="112" y="195"/>
                      <a:pt x="111" y="193"/>
                      <a:pt x="111" y="192"/>
                    </a:cubicBezTo>
                    <a:cubicBezTo>
                      <a:pt x="111" y="191"/>
                      <a:pt x="110" y="190"/>
                      <a:pt x="109" y="189"/>
                    </a:cubicBezTo>
                    <a:cubicBezTo>
                      <a:pt x="109" y="189"/>
                      <a:pt x="108" y="189"/>
                      <a:pt x="108" y="189"/>
                    </a:cubicBezTo>
                    <a:cubicBezTo>
                      <a:pt x="108" y="189"/>
                      <a:pt x="108" y="188"/>
                      <a:pt x="108" y="188"/>
                    </a:cubicBezTo>
                    <a:cubicBezTo>
                      <a:pt x="108" y="188"/>
                      <a:pt x="108" y="188"/>
                      <a:pt x="108" y="187"/>
                    </a:cubicBezTo>
                    <a:cubicBezTo>
                      <a:pt x="108" y="187"/>
                      <a:pt x="107" y="186"/>
                      <a:pt x="107" y="185"/>
                    </a:cubicBezTo>
                    <a:cubicBezTo>
                      <a:pt x="107" y="185"/>
                      <a:pt x="106" y="184"/>
                      <a:pt x="106" y="184"/>
                    </a:cubicBezTo>
                    <a:cubicBezTo>
                      <a:pt x="105" y="182"/>
                      <a:pt x="104" y="181"/>
                      <a:pt x="104" y="179"/>
                    </a:cubicBezTo>
                    <a:cubicBezTo>
                      <a:pt x="104" y="179"/>
                      <a:pt x="103" y="179"/>
                      <a:pt x="103" y="178"/>
                    </a:cubicBezTo>
                    <a:cubicBezTo>
                      <a:pt x="103" y="178"/>
                      <a:pt x="103" y="178"/>
                      <a:pt x="104" y="178"/>
                    </a:cubicBezTo>
                    <a:cubicBezTo>
                      <a:pt x="104" y="178"/>
                      <a:pt x="104" y="178"/>
                      <a:pt x="105" y="178"/>
                    </a:cubicBezTo>
                    <a:cubicBezTo>
                      <a:pt x="105" y="177"/>
                      <a:pt x="105" y="177"/>
                      <a:pt x="105" y="177"/>
                    </a:cubicBezTo>
                    <a:cubicBezTo>
                      <a:pt x="106" y="177"/>
                      <a:pt x="106" y="177"/>
                      <a:pt x="106" y="178"/>
                    </a:cubicBezTo>
                    <a:cubicBezTo>
                      <a:pt x="107" y="178"/>
                      <a:pt x="107" y="178"/>
                      <a:pt x="107" y="179"/>
                    </a:cubicBezTo>
                    <a:cubicBezTo>
                      <a:pt x="108" y="180"/>
                      <a:pt x="109" y="181"/>
                      <a:pt x="110" y="182"/>
                    </a:cubicBezTo>
                    <a:cubicBezTo>
                      <a:pt x="110" y="183"/>
                      <a:pt x="110" y="184"/>
                      <a:pt x="111" y="185"/>
                    </a:cubicBezTo>
                    <a:cubicBezTo>
                      <a:pt x="111" y="185"/>
                      <a:pt x="111" y="185"/>
                      <a:pt x="112" y="186"/>
                    </a:cubicBezTo>
                    <a:cubicBezTo>
                      <a:pt x="113" y="186"/>
                      <a:pt x="113" y="187"/>
                      <a:pt x="114" y="188"/>
                    </a:cubicBezTo>
                    <a:cubicBezTo>
                      <a:pt x="114" y="188"/>
                      <a:pt x="114" y="188"/>
                      <a:pt x="114" y="189"/>
                    </a:cubicBezTo>
                    <a:cubicBezTo>
                      <a:pt x="114" y="189"/>
                      <a:pt x="114" y="190"/>
                      <a:pt x="114" y="190"/>
                    </a:cubicBezTo>
                    <a:cubicBezTo>
                      <a:pt x="114" y="190"/>
                      <a:pt x="114" y="191"/>
                      <a:pt x="114" y="191"/>
                    </a:cubicBezTo>
                    <a:cubicBezTo>
                      <a:pt x="115" y="192"/>
                      <a:pt x="115" y="193"/>
                      <a:pt x="116" y="194"/>
                    </a:cubicBezTo>
                    <a:cubicBezTo>
                      <a:pt x="117" y="194"/>
                      <a:pt x="117" y="195"/>
                      <a:pt x="118" y="195"/>
                    </a:cubicBezTo>
                    <a:cubicBezTo>
                      <a:pt x="118" y="195"/>
                      <a:pt x="119" y="196"/>
                      <a:pt x="119" y="197"/>
                    </a:cubicBezTo>
                    <a:cubicBezTo>
                      <a:pt x="119" y="198"/>
                      <a:pt x="120" y="199"/>
                      <a:pt x="121" y="199"/>
                    </a:cubicBezTo>
                    <a:cubicBezTo>
                      <a:pt x="121" y="200"/>
                      <a:pt x="122" y="201"/>
                      <a:pt x="122" y="201"/>
                    </a:cubicBezTo>
                    <a:cubicBezTo>
                      <a:pt x="123" y="202"/>
                      <a:pt x="123" y="203"/>
                      <a:pt x="123" y="204"/>
                    </a:cubicBezTo>
                    <a:cubicBezTo>
                      <a:pt x="123" y="204"/>
                      <a:pt x="123" y="205"/>
                      <a:pt x="123" y="205"/>
                    </a:cubicBezTo>
                    <a:cubicBezTo>
                      <a:pt x="123" y="206"/>
                      <a:pt x="124" y="207"/>
                      <a:pt x="124" y="209"/>
                    </a:cubicBezTo>
                    <a:cubicBezTo>
                      <a:pt x="124" y="209"/>
                      <a:pt x="124" y="210"/>
                      <a:pt x="125" y="210"/>
                    </a:cubicBezTo>
                    <a:cubicBezTo>
                      <a:pt x="125" y="210"/>
                      <a:pt x="125" y="211"/>
                      <a:pt x="126" y="211"/>
                    </a:cubicBezTo>
                    <a:cubicBezTo>
                      <a:pt x="126" y="211"/>
                      <a:pt x="126" y="211"/>
                      <a:pt x="127" y="210"/>
                    </a:cubicBezTo>
                    <a:cubicBezTo>
                      <a:pt x="127" y="210"/>
                      <a:pt x="128" y="210"/>
                      <a:pt x="128" y="210"/>
                    </a:cubicBezTo>
                    <a:cubicBezTo>
                      <a:pt x="129" y="209"/>
                      <a:pt x="130" y="209"/>
                      <a:pt x="130" y="209"/>
                    </a:cubicBezTo>
                    <a:cubicBezTo>
                      <a:pt x="131" y="209"/>
                      <a:pt x="132" y="209"/>
                      <a:pt x="133" y="208"/>
                    </a:cubicBezTo>
                    <a:cubicBezTo>
                      <a:pt x="133" y="208"/>
                      <a:pt x="134" y="208"/>
                      <a:pt x="135" y="208"/>
                    </a:cubicBezTo>
                    <a:cubicBezTo>
                      <a:pt x="135" y="208"/>
                      <a:pt x="136" y="208"/>
                      <a:pt x="136" y="207"/>
                    </a:cubicBezTo>
                    <a:cubicBezTo>
                      <a:pt x="136" y="207"/>
                      <a:pt x="137" y="206"/>
                      <a:pt x="137" y="206"/>
                    </a:cubicBezTo>
                    <a:cubicBezTo>
                      <a:pt x="138" y="206"/>
                      <a:pt x="139" y="206"/>
                      <a:pt x="140" y="205"/>
                    </a:cubicBezTo>
                    <a:cubicBezTo>
                      <a:pt x="141" y="205"/>
                      <a:pt x="141" y="205"/>
                      <a:pt x="142" y="205"/>
                    </a:cubicBezTo>
                    <a:cubicBezTo>
                      <a:pt x="142" y="204"/>
                      <a:pt x="143" y="204"/>
                      <a:pt x="143" y="204"/>
                    </a:cubicBezTo>
                    <a:cubicBezTo>
                      <a:pt x="143" y="203"/>
                      <a:pt x="143" y="203"/>
                      <a:pt x="144" y="202"/>
                    </a:cubicBezTo>
                    <a:cubicBezTo>
                      <a:pt x="145" y="202"/>
                      <a:pt x="146" y="202"/>
                      <a:pt x="147" y="201"/>
                    </a:cubicBezTo>
                    <a:cubicBezTo>
                      <a:pt x="148" y="201"/>
                      <a:pt x="148" y="201"/>
                      <a:pt x="149" y="200"/>
                    </a:cubicBezTo>
                    <a:cubicBezTo>
                      <a:pt x="149" y="200"/>
                      <a:pt x="149" y="200"/>
                      <a:pt x="149" y="199"/>
                    </a:cubicBezTo>
                    <a:cubicBezTo>
                      <a:pt x="150" y="199"/>
                      <a:pt x="151" y="199"/>
                      <a:pt x="151" y="198"/>
                    </a:cubicBezTo>
                    <a:cubicBezTo>
                      <a:pt x="151" y="198"/>
                      <a:pt x="152" y="197"/>
                      <a:pt x="152" y="197"/>
                    </a:cubicBezTo>
                    <a:cubicBezTo>
                      <a:pt x="153" y="197"/>
                      <a:pt x="153" y="197"/>
                      <a:pt x="153" y="197"/>
                    </a:cubicBezTo>
                    <a:cubicBezTo>
                      <a:pt x="153" y="197"/>
                      <a:pt x="154" y="197"/>
                      <a:pt x="154" y="196"/>
                    </a:cubicBezTo>
                    <a:cubicBezTo>
                      <a:pt x="154" y="196"/>
                      <a:pt x="154" y="195"/>
                      <a:pt x="154" y="195"/>
                    </a:cubicBezTo>
                    <a:cubicBezTo>
                      <a:pt x="154" y="194"/>
                      <a:pt x="154" y="194"/>
                      <a:pt x="154" y="194"/>
                    </a:cubicBezTo>
                    <a:cubicBezTo>
                      <a:pt x="155" y="193"/>
                      <a:pt x="156" y="192"/>
                      <a:pt x="157" y="191"/>
                    </a:cubicBezTo>
                    <a:cubicBezTo>
                      <a:pt x="157" y="190"/>
                      <a:pt x="157" y="189"/>
                      <a:pt x="156" y="189"/>
                    </a:cubicBezTo>
                    <a:cubicBezTo>
                      <a:pt x="156" y="188"/>
                      <a:pt x="156" y="188"/>
                      <a:pt x="155" y="187"/>
                    </a:cubicBezTo>
                    <a:cubicBezTo>
                      <a:pt x="155" y="187"/>
                      <a:pt x="155" y="186"/>
                      <a:pt x="154" y="186"/>
                    </a:cubicBezTo>
                    <a:cubicBezTo>
                      <a:pt x="153" y="186"/>
                      <a:pt x="153" y="186"/>
                      <a:pt x="152" y="186"/>
                    </a:cubicBezTo>
                    <a:cubicBezTo>
                      <a:pt x="152" y="186"/>
                      <a:pt x="151" y="186"/>
                      <a:pt x="151" y="185"/>
                    </a:cubicBezTo>
                    <a:cubicBezTo>
                      <a:pt x="150" y="185"/>
                      <a:pt x="150" y="184"/>
                      <a:pt x="150" y="183"/>
                    </a:cubicBezTo>
                    <a:cubicBezTo>
                      <a:pt x="150" y="183"/>
                      <a:pt x="150" y="182"/>
                      <a:pt x="149" y="181"/>
                    </a:cubicBezTo>
                    <a:cubicBezTo>
                      <a:pt x="149" y="181"/>
                      <a:pt x="149" y="181"/>
                      <a:pt x="149" y="181"/>
                    </a:cubicBezTo>
                    <a:cubicBezTo>
                      <a:pt x="149" y="181"/>
                      <a:pt x="149" y="181"/>
                      <a:pt x="149" y="181"/>
                    </a:cubicBezTo>
                    <a:cubicBezTo>
                      <a:pt x="148" y="182"/>
                      <a:pt x="147" y="183"/>
                      <a:pt x="146" y="184"/>
                    </a:cubicBezTo>
                    <a:cubicBezTo>
                      <a:pt x="146" y="185"/>
                      <a:pt x="145" y="186"/>
                      <a:pt x="144" y="185"/>
                    </a:cubicBezTo>
                    <a:cubicBezTo>
                      <a:pt x="143" y="185"/>
                      <a:pt x="142" y="185"/>
                      <a:pt x="141" y="186"/>
                    </a:cubicBezTo>
                    <a:cubicBezTo>
                      <a:pt x="141" y="186"/>
                      <a:pt x="141" y="186"/>
                      <a:pt x="140" y="185"/>
                    </a:cubicBezTo>
                    <a:cubicBezTo>
                      <a:pt x="140" y="185"/>
                      <a:pt x="140" y="185"/>
                      <a:pt x="140" y="184"/>
                    </a:cubicBezTo>
                    <a:cubicBezTo>
                      <a:pt x="140" y="184"/>
                      <a:pt x="140" y="183"/>
                      <a:pt x="140" y="182"/>
                    </a:cubicBezTo>
                    <a:cubicBezTo>
                      <a:pt x="140" y="182"/>
                      <a:pt x="139" y="182"/>
                      <a:pt x="139" y="181"/>
                    </a:cubicBezTo>
                    <a:cubicBezTo>
                      <a:pt x="139" y="181"/>
                      <a:pt x="139" y="181"/>
                      <a:pt x="139" y="181"/>
                    </a:cubicBezTo>
                    <a:cubicBezTo>
                      <a:pt x="139" y="181"/>
                      <a:pt x="139" y="181"/>
                      <a:pt x="139" y="181"/>
                    </a:cubicBezTo>
                    <a:cubicBezTo>
                      <a:pt x="138" y="182"/>
                      <a:pt x="138" y="182"/>
                      <a:pt x="138" y="182"/>
                    </a:cubicBezTo>
                    <a:cubicBezTo>
                      <a:pt x="138" y="183"/>
                      <a:pt x="138" y="183"/>
                      <a:pt x="137" y="182"/>
                    </a:cubicBezTo>
                    <a:cubicBezTo>
                      <a:pt x="137" y="182"/>
                      <a:pt x="137" y="181"/>
                      <a:pt x="137" y="181"/>
                    </a:cubicBezTo>
                    <a:cubicBezTo>
                      <a:pt x="137" y="180"/>
                      <a:pt x="136" y="179"/>
                      <a:pt x="136" y="179"/>
                    </a:cubicBezTo>
                    <a:cubicBezTo>
                      <a:pt x="135" y="178"/>
                      <a:pt x="135" y="178"/>
                      <a:pt x="134" y="178"/>
                    </a:cubicBezTo>
                    <a:cubicBezTo>
                      <a:pt x="134" y="177"/>
                      <a:pt x="134" y="177"/>
                      <a:pt x="134" y="177"/>
                    </a:cubicBezTo>
                    <a:cubicBezTo>
                      <a:pt x="133" y="176"/>
                      <a:pt x="133" y="175"/>
                      <a:pt x="132" y="174"/>
                    </a:cubicBezTo>
                    <a:cubicBezTo>
                      <a:pt x="132" y="174"/>
                      <a:pt x="132" y="174"/>
                      <a:pt x="132" y="174"/>
                    </a:cubicBezTo>
                    <a:cubicBezTo>
                      <a:pt x="132" y="173"/>
                      <a:pt x="132" y="173"/>
                      <a:pt x="132" y="173"/>
                    </a:cubicBezTo>
                    <a:cubicBezTo>
                      <a:pt x="133" y="173"/>
                      <a:pt x="133" y="172"/>
                      <a:pt x="133" y="172"/>
                    </a:cubicBezTo>
                    <a:cubicBezTo>
                      <a:pt x="133" y="172"/>
                      <a:pt x="134" y="172"/>
                      <a:pt x="134" y="172"/>
                    </a:cubicBezTo>
                    <a:cubicBezTo>
                      <a:pt x="135" y="172"/>
                      <a:pt x="135" y="172"/>
                      <a:pt x="136" y="173"/>
                    </a:cubicBezTo>
                    <a:cubicBezTo>
                      <a:pt x="136" y="173"/>
                      <a:pt x="136" y="173"/>
                      <a:pt x="136" y="173"/>
                    </a:cubicBezTo>
                    <a:cubicBezTo>
                      <a:pt x="137" y="174"/>
                      <a:pt x="138" y="175"/>
                      <a:pt x="138" y="176"/>
                    </a:cubicBezTo>
                    <a:cubicBezTo>
                      <a:pt x="139" y="177"/>
                      <a:pt x="139" y="177"/>
                      <a:pt x="139" y="177"/>
                    </a:cubicBezTo>
                    <a:cubicBezTo>
                      <a:pt x="140" y="177"/>
                      <a:pt x="140" y="177"/>
                      <a:pt x="140" y="178"/>
                    </a:cubicBezTo>
                    <a:cubicBezTo>
                      <a:pt x="141" y="178"/>
                      <a:pt x="141" y="178"/>
                      <a:pt x="142" y="178"/>
                    </a:cubicBezTo>
                    <a:cubicBezTo>
                      <a:pt x="142" y="179"/>
                      <a:pt x="142" y="179"/>
                      <a:pt x="143" y="179"/>
                    </a:cubicBezTo>
                    <a:cubicBezTo>
                      <a:pt x="144" y="180"/>
                      <a:pt x="145" y="180"/>
                      <a:pt x="146" y="180"/>
                    </a:cubicBezTo>
                    <a:cubicBezTo>
                      <a:pt x="146" y="180"/>
                      <a:pt x="146" y="180"/>
                      <a:pt x="147" y="180"/>
                    </a:cubicBezTo>
                    <a:cubicBezTo>
                      <a:pt x="147" y="180"/>
                      <a:pt x="148" y="179"/>
                      <a:pt x="149" y="179"/>
                    </a:cubicBezTo>
                    <a:cubicBezTo>
                      <a:pt x="149" y="179"/>
                      <a:pt x="150" y="179"/>
                      <a:pt x="150" y="180"/>
                    </a:cubicBezTo>
                    <a:cubicBezTo>
                      <a:pt x="151" y="180"/>
                      <a:pt x="151" y="181"/>
                      <a:pt x="151" y="181"/>
                    </a:cubicBezTo>
                    <a:cubicBezTo>
                      <a:pt x="151" y="182"/>
                      <a:pt x="152" y="182"/>
                      <a:pt x="152" y="182"/>
                    </a:cubicBezTo>
                    <a:cubicBezTo>
                      <a:pt x="154" y="182"/>
                      <a:pt x="157" y="183"/>
                      <a:pt x="159" y="183"/>
                    </a:cubicBezTo>
                    <a:cubicBezTo>
                      <a:pt x="160" y="183"/>
                      <a:pt x="161" y="183"/>
                      <a:pt x="162" y="183"/>
                    </a:cubicBezTo>
                    <a:cubicBezTo>
                      <a:pt x="163" y="183"/>
                      <a:pt x="164" y="183"/>
                      <a:pt x="166" y="183"/>
                    </a:cubicBezTo>
                    <a:cubicBezTo>
                      <a:pt x="166" y="183"/>
                      <a:pt x="166" y="183"/>
                      <a:pt x="167" y="183"/>
                    </a:cubicBezTo>
                    <a:cubicBezTo>
                      <a:pt x="168" y="183"/>
                      <a:pt x="169" y="183"/>
                      <a:pt x="170" y="183"/>
                    </a:cubicBezTo>
                    <a:cubicBezTo>
                      <a:pt x="170" y="183"/>
                      <a:pt x="170" y="183"/>
                      <a:pt x="170" y="183"/>
                    </a:cubicBezTo>
                    <a:cubicBezTo>
                      <a:pt x="171" y="183"/>
                      <a:pt x="171" y="184"/>
                      <a:pt x="171" y="184"/>
                    </a:cubicBezTo>
                    <a:cubicBezTo>
                      <a:pt x="171" y="184"/>
                      <a:pt x="172" y="184"/>
                      <a:pt x="172" y="185"/>
                    </a:cubicBezTo>
                    <a:cubicBezTo>
                      <a:pt x="172" y="186"/>
                      <a:pt x="172" y="186"/>
                      <a:pt x="173" y="186"/>
                    </a:cubicBezTo>
                    <a:cubicBezTo>
                      <a:pt x="174" y="186"/>
                      <a:pt x="174" y="187"/>
                      <a:pt x="175" y="187"/>
                    </a:cubicBezTo>
                    <a:cubicBezTo>
                      <a:pt x="175" y="188"/>
                      <a:pt x="176" y="188"/>
                      <a:pt x="177" y="189"/>
                    </a:cubicBezTo>
                    <a:cubicBezTo>
                      <a:pt x="178" y="189"/>
                      <a:pt x="178" y="189"/>
                      <a:pt x="178" y="189"/>
                    </a:cubicBezTo>
                    <a:cubicBezTo>
                      <a:pt x="178" y="189"/>
                      <a:pt x="178" y="189"/>
                      <a:pt x="178" y="188"/>
                    </a:cubicBezTo>
                    <a:cubicBezTo>
                      <a:pt x="178" y="188"/>
                      <a:pt x="178" y="188"/>
                      <a:pt x="178" y="188"/>
                    </a:cubicBezTo>
                    <a:cubicBezTo>
                      <a:pt x="178" y="189"/>
                      <a:pt x="178" y="189"/>
                      <a:pt x="178" y="189"/>
                    </a:cubicBezTo>
                    <a:cubicBezTo>
                      <a:pt x="178" y="189"/>
                      <a:pt x="178" y="189"/>
                      <a:pt x="178" y="189"/>
                    </a:cubicBezTo>
                    <a:cubicBezTo>
                      <a:pt x="178" y="189"/>
                      <a:pt x="177" y="189"/>
                      <a:pt x="176" y="189"/>
                    </a:cubicBezTo>
                    <a:cubicBezTo>
                      <a:pt x="176" y="189"/>
                      <a:pt x="176" y="189"/>
                      <a:pt x="176" y="189"/>
                    </a:cubicBezTo>
                    <a:cubicBezTo>
                      <a:pt x="176" y="189"/>
                      <a:pt x="176" y="190"/>
                      <a:pt x="176" y="190"/>
                    </a:cubicBezTo>
                    <a:cubicBezTo>
                      <a:pt x="177" y="191"/>
                      <a:pt x="177" y="191"/>
                      <a:pt x="178" y="192"/>
                    </a:cubicBezTo>
                    <a:cubicBezTo>
                      <a:pt x="180" y="193"/>
                      <a:pt x="180" y="193"/>
                      <a:pt x="182" y="192"/>
                    </a:cubicBezTo>
                    <a:cubicBezTo>
                      <a:pt x="183" y="192"/>
                      <a:pt x="183" y="191"/>
                      <a:pt x="183" y="191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0"/>
                      <a:pt x="183" y="190"/>
                      <a:pt x="183" y="190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4" y="192"/>
                      <a:pt x="184" y="193"/>
                      <a:pt x="184" y="194"/>
                    </a:cubicBezTo>
                    <a:cubicBezTo>
                      <a:pt x="184" y="195"/>
                      <a:pt x="184" y="195"/>
                      <a:pt x="184" y="196"/>
                    </a:cubicBezTo>
                    <a:cubicBezTo>
                      <a:pt x="185" y="197"/>
                      <a:pt x="185" y="198"/>
                      <a:pt x="185" y="199"/>
                    </a:cubicBezTo>
                    <a:cubicBezTo>
                      <a:pt x="185" y="200"/>
                      <a:pt x="186" y="201"/>
                      <a:pt x="186" y="203"/>
                    </a:cubicBezTo>
                    <a:cubicBezTo>
                      <a:pt x="186" y="203"/>
                      <a:pt x="186" y="203"/>
                      <a:pt x="186" y="203"/>
                    </a:cubicBezTo>
                    <a:cubicBezTo>
                      <a:pt x="187" y="204"/>
                      <a:pt x="187" y="205"/>
                      <a:pt x="188" y="206"/>
                    </a:cubicBezTo>
                    <a:cubicBezTo>
                      <a:pt x="188" y="206"/>
                      <a:pt x="188" y="207"/>
                      <a:pt x="189" y="208"/>
                    </a:cubicBezTo>
                    <a:cubicBezTo>
                      <a:pt x="189" y="209"/>
                      <a:pt x="189" y="209"/>
                      <a:pt x="189" y="210"/>
                    </a:cubicBezTo>
                    <a:cubicBezTo>
                      <a:pt x="190" y="211"/>
                      <a:pt x="190" y="212"/>
                      <a:pt x="191" y="212"/>
                    </a:cubicBezTo>
                    <a:cubicBezTo>
                      <a:pt x="191" y="213"/>
                      <a:pt x="192" y="213"/>
                      <a:pt x="192" y="214"/>
                    </a:cubicBezTo>
                    <a:cubicBezTo>
                      <a:pt x="192" y="215"/>
                      <a:pt x="193" y="216"/>
                      <a:pt x="193" y="217"/>
                    </a:cubicBezTo>
                    <a:cubicBezTo>
                      <a:pt x="193" y="218"/>
                      <a:pt x="193" y="219"/>
                      <a:pt x="194" y="219"/>
                    </a:cubicBezTo>
                    <a:cubicBezTo>
                      <a:pt x="194" y="219"/>
                      <a:pt x="194" y="220"/>
                      <a:pt x="195" y="220"/>
                    </a:cubicBezTo>
                    <a:cubicBezTo>
                      <a:pt x="195" y="220"/>
                      <a:pt x="196" y="220"/>
                      <a:pt x="197" y="220"/>
                    </a:cubicBezTo>
                    <a:cubicBezTo>
                      <a:pt x="197" y="219"/>
                      <a:pt x="197" y="219"/>
                      <a:pt x="197" y="219"/>
                    </a:cubicBezTo>
                    <a:cubicBezTo>
                      <a:pt x="197" y="219"/>
                      <a:pt x="197" y="218"/>
                      <a:pt x="198" y="218"/>
                    </a:cubicBezTo>
                    <a:cubicBezTo>
                      <a:pt x="198" y="218"/>
                      <a:pt x="199" y="218"/>
                      <a:pt x="199" y="217"/>
                    </a:cubicBezTo>
                    <a:cubicBezTo>
                      <a:pt x="199" y="216"/>
                      <a:pt x="199" y="216"/>
                      <a:pt x="200" y="216"/>
                    </a:cubicBezTo>
                    <a:cubicBezTo>
                      <a:pt x="200" y="215"/>
                      <a:pt x="200" y="215"/>
                      <a:pt x="200" y="215"/>
                    </a:cubicBezTo>
                    <a:cubicBezTo>
                      <a:pt x="200" y="214"/>
                      <a:pt x="200" y="214"/>
                      <a:pt x="200" y="213"/>
                    </a:cubicBezTo>
                    <a:cubicBezTo>
                      <a:pt x="200" y="213"/>
                      <a:pt x="200" y="212"/>
                      <a:pt x="200" y="212"/>
                    </a:cubicBezTo>
                    <a:cubicBezTo>
                      <a:pt x="201" y="212"/>
                      <a:pt x="201" y="211"/>
                      <a:pt x="201" y="211"/>
                    </a:cubicBezTo>
                    <a:cubicBezTo>
                      <a:pt x="201" y="210"/>
                      <a:pt x="201" y="209"/>
                      <a:pt x="201" y="209"/>
                    </a:cubicBezTo>
                    <a:cubicBezTo>
                      <a:pt x="201" y="208"/>
                      <a:pt x="201" y="208"/>
                      <a:pt x="201" y="208"/>
                    </a:cubicBezTo>
                    <a:cubicBezTo>
                      <a:pt x="201" y="207"/>
                      <a:pt x="201" y="206"/>
                      <a:pt x="201" y="205"/>
                    </a:cubicBezTo>
                    <a:cubicBezTo>
                      <a:pt x="201" y="204"/>
                      <a:pt x="201" y="204"/>
                      <a:pt x="201" y="204"/>
                    </a:cubicBezTo>
                    <a:cubicBezTo>
                      <a:pt x="202" y="204"/>
                      <a:pt x="202" y="204"/>
                      <a:pt x="202" y="203"/>
                    </a:cubicBezTo>
                    <a:cubicBezTo>
                      <a:pt x="203" y="203"/>
                      <a:pt x="203" y="203"/>
                      <a:pt x="204" y="202"/>
                    </a:cubicBezTo>
                    <a:cubicBezTo>
                      <a:pt x="204" y="202"/>
                      <a:pt x="204" y="202"/>
                      <a:pt x="205" y="202"/>
                    </a:cubicBezTo>
                    <a:cubicBezTo>
                      <a:pt x="205" y="201"/>
                      <a:pt x="205" y="201"/>
                      <a:pt x="205" y="200"/>
                    </a:cubicBezTo>
                    <a:cubicBezTo>
                      <a:pt x="206" y="200"/>
                      <a:pt x="207" y="199"/>
                      <a:pt x="208" y="198"/>
                    </a:cubicBezTo>
                    <a:cubicBezTo>
                      <a:pt x="208" y="198"/>
                      <a:pt x="208" y="198"/>
                      <a:pt x="209" y="197"/>
                    </a:cubicBezTo>
                    <a:cubicBezTo>
                      <a:pt x="209" y="197"/>
                      <a:pt x="209" y="196"/>
                      <a:pt x="210" y="196"/>
                    </a:cubicBezTo>
                    <a:cubicBezTo>
                      <a:pt x="210" y="195"/>
                      <a:pt x="210" y="195"/>
                      <a:pt x="211" y="195"/>
                    </a:cubicBezTo>
                    <a:cubicBezTo>
                      <a:pt x="212" y="194"/>
                      <a:pt x="213" y="193"/>
                      <a:pt x="213" y="192"/>
                    </a:cubicBezTo>
                    <a:cubicBezTo>
                      <a:pt x="213" y="191"/>
                      <a:pt x="213" y="191"/>
                      <a:pt x="214" y="191"/>
                    </a:cubicBezTo>
                    <a:cubicBezTo>
                      <a:pt x="214" y="191"/>
                      <a:pt x="215" y="190"/>
                      <a:pt x="216" y="190"/>
                    </a:cubicBezTo>
                    <a:cubicBezTo>
                      <a:pt x="217" y="191"/>
                      <a:pt x="219" y="190"/>
                      <a:pt x="220" y="189"/>
                    </a:cubicBezTo>
                    <a:cubicBezTo>
                      <a:pt x="221" y="189"/>
                      <a:pt x="221" y="189"/>
                      <a:pt x="222" y="188"/>
                    </a:cubicBezTo>
                    <a:cubicBezTo>
                      <a:pt x="222" y="188"/>
                      <a:pt x="222" y="189"/>
                      <a:pt x="222" y="189"/>
                    </a:cubicBezTo>
                    <a:cubicBezTo>
                      <a:pt x="222" y="189"/>
                      <a:pt x="223" y="190"/>
                      <a:pt x="223" y="190"/>
                    </a:cubicBezTo>
                    <a:cubicBezTo>
                      <a:pt x="223" y="192"/>
                      <a:pt x="224" y="193"/>
                      <a:pt x="226" y="194"/>
                    </a:cubicBezTo>
                    <a:cubicBezTo>
                      <a:pt x="226" y="194"/>
                      <a:pt x="226" y="194"/>
                      <a:pt x="226" y="194"/>
                    </a:cubicBezTo>
                    <a:cubicBezTo>
                      <a:pt x="227" y="194"/>
                      <a:pt x="227" y="195"/>
                      <a:pt x="227" y="195"/>
                    </a:cubicBezTo>
                    <a:cubicBezTo>
                      <a:pt x="227" y="196"/>
                      <a:pt x="227" y="196"/>
                      <a:pt x="227" y="197"/>
                    </a:cubicBezTo>
                    <a:cubicBezTo>
                      <a:pt x="228" y="197"/>
                      <a:pt x="228" y="197"/>
                      <a:pt x="228" y="198"/>
                    </a:cubicBezTo>
                    <a:cubicBezTo>
                      <a:pt x="228" y="198"/>
                      <a:pt x="229" y="198"/>
                      <a:pt x="229" y="198"/>
                    </a:cubicBezTo>
                    <a:cubicBezTo>
                      <a:pt x="229" y="199"/>
                      <a:pt x="229" y="200"/>
                      <a:pt x="229" y="201"/>
                    </a:cubicBezTo>
                    <a:cubicBezTo>
                      <a:pt x="229" y="202"/>
                      <a:pt x="229" y="202"/>
                      <a:pt x="229" y="202"/>
                    </a:cubicBezTo>
                    <a:cubicBezTo>
                      <a:pt x="229" y="203"/>
                      <a:pt x="229" y="203"/>
                      <a:pt x="230" y="203"/>
                    </a:cubicBezTo>
                    <a:cubicBezTo>
                      <a:pt x="231" y="203"/>
                      <a:pt x="232" y="203"/>
                      <a:pt x="232" y="203"/>
                    </a:cubicBezTo>
                    <a:cubicBezTo>
                      <a:pt x="233" y="202"/>
                      <a:pt x="234" y="202"/>
                      <a:pt x="234" y="201"/>
                    </a:cubicBezTo>
                    <a:close/>
                    <a:moveTo>
                      <a:pt x="277" y="165"/>
                    </a:moveTo>
                    <a:cubicBezTo>
                      <a:pt x="277" y="165"/>
                      <a:pt x="277" y="166"/>
                      <a:pt x="277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8" y="166"/>
                      <a:pt x="278" y="166"/>
                      <a:pt x="278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7" y="166"/>
                      <a:pt x="277" y="165"/>
                      <a:pt x="277" y="165"/>
                    </a:cubicBezTo>
                    <a:close/>
                    <a:moveTo>
                      <a:pt x="273" y="160"/>
                    </a:moveTo>
                    <a:cubicBezTo>
                      <a:pt x="273" y="160"/>
                      <a:pt x="273" y="160"/>
                      <a:pt x="273" y="160"/>
                    </a:cubicBezTo>
                    <a:cubicBezTo>
                      <a:pt x="273" y="160"/>
                      <a:pt x="273" y="160"/>
                      <a:pt x="273" y="160"/>
                    </a:cubicBezTo>
                    <a:cubicBezTo>
                      <a:pt x="273" y="160"/>
                      <a:pt x="273" y="160"/>
                      <a:pt x="273" y="160"/>
                    </a:cubicBezTo>
                    <a:cubicBezTo>
                      <a:pt x="273" y="160"/>
                      <a:pt x="273" y="160"/>
                      <a:pt x="273" y="160"/>
                    </a:cubicBezTo>
                    <a:close/>
                    <a:moveTo>
                      <a:pt x="271" y="171"/>
                    </a:moveTo>
                    <a:cubicBezTo>
                      <a:pt x="271" y="171"/>
                      <a:pt x="271" y="171"/>
                      <a:pt x="271" y="171"/>
                    </a:cubicBezTo>
                    <a:cubicBezTo>
                      <a:pt x="271" y="172"/>
                      <a:pt x="271" y="172"/>
                      <a:pt x="271" y="172"/>
                    </a:cubicBezTo>
                    <a:cubicBezTo>
                      <a:pt x="271" y="172"/>
                      <a:pt x="271" y="172"/>
                      <a:pt x="271" y="172"/>
                    </a:cubicBezTo>
                    <a:cubicBezTo>
                      <a:pt x="271" y="172"/>
                      <a:pt x="271" y="172"/>
                      <a:pt x="270" y="171"/>
                    </a:cubicBezTo>
                    <a:cubicBezTo>
                      <a:pt x="270" y="171"/>
                      <a:pt x="271" y="171"/>
                      <a:pt x="271" y="171"/>
                    </a:cubicBezTo>
                    <a:close/>
                    <a:moveTo>
                      <a:pt x="292" y="123"/>
                    </a:moveTo>
                    <a:cubicBezTo>
                      <a:pt x="292" y="123"/>
                      <a:pt x="293" y="124"/>
                      <a:pt x="293" y="124"/>
                    </a:cubicBezTo>
                    <a:cubicBezTo>
                      <a:pt x="293" y="124"/>
                      <a:pt x="293" y="124"/>
                      <a:pt x="293" y="125"/>
                    </a:cubicBezTo>
                    <a:cubicBezTo>
                      <a:pt x="293" y="125"/>
                      <a:pt x="293" y="125"/>
                      <a:pt x="293" y="125"/>
                    </a:cubicBezTo>
                    <a:cubicBezTo>
                      <a:pt x="293" y="125"/>
                      <a:pt x="292" y="125"/>
                      <a:pt x="292" y="125"/>
                    </a:cubicBezTo>
                    <a:cubicBezTo>
                      <a:pt x="292" y="125"/>
                      <a:pt x="292" y="125"/>
                      <a:pt x="292" y="124"/>
                    </a:cubicBezTo>
                    <a:cubicBezTo>
                      <a:pt x="292" y="124"/>
                      <a:pt x="292" y="123"/>
                      <a:pt x="292" y="123"/>
                    </a:cubicBezTo>
                    <a:close/>
                    <a:moveTo>
                      <a:pt x="336" y="30"/>
                    </a:moveTo>
                    <a:cubicBezTo>
                      <a:pt x="337" y="30"/>
                      <a:pt x="337" y="30"/>
                      <a:pt x="337" y="30"/>
                    </a:cubicBezTo>
                    <a:cubicBezTo>
                      <a:pt x="337" y="30"/>
                      <a:pt x="338" y="30"/>
                      <a:pt x="338" y="30"/>
                    </a:cubicBezTo>
                    <a:cubicBezTo>
                      <a:pt x="338" y="30"/>
                      <a:pt x="338" y="30"/>
                      <a:pt x="338" y="30"/>
                    </a:cubicBezTo>
                    <a:cubicBezTo>
                      <a:pt x="337" y="31"/>
                      <a:pt x="337" y="31"/>
                      <a:pt x="337" y="31"/>
                    </a:cubicBezTo>
                    <a:cubicBezTo>
                      <a:pt x="337" y="31"/>
                      <a:pt x="336" y="31"/>
                      <a:pt x="336" y="31"/>
                    </a:cubicBezTo>
                    <a:cubicBezTo>
                      <a:pt x="336" y="30"/>
                      <a:pt x="336" y="30"/>
                      <a:pt x="336" y="30"/>
                    </a:cubicBezTo>
                    <a:close/>
                    <a:moveTo>
                      <a:pt x="295" y="16"/>
                    </a:moveTo>
                    <a:cubicBezTo>
                      <a:pt x="295" y="16"/>
                      <a:pt x="295" y="16"/>
                      <a:pt x="295" y="16"/>
                    </a:cubicBezTo>
                    <a:cubicBezTo>
                      <a:pt x="295" y="16"/>
                      <a:pt x="295" y="16"/>
                      <a:pt x="295" y="16"/>
                    </a:cubicBezTo>
                    <a:cubicBezTo>
                      <a:pt x="295" y="16"/>
                      <a:pt x="295" y="16"/>
                      <a:pt x="295" y="16"/>
                    </a:cubicBezTo>
                    <a:cubicBezTo>
                      <a:pt x="295" y="16"/>
                      <a:pt x="295" y="16"/>
                      <a:pt x="295" y="16"/>
                    </a:cubicBezTo>
                    <a:cubicBezTo>
                      <a:pt x="295" y="16"/>
                      <a:pt x="294" y="16"/>
                      <a:pt x="294" y="16"/>
                    </a:cubicBezTo>
                    <a:cubicBezTo>
                      <a:pt x="294" y="16"/>
                      <a:pt x="294" y="16"/>
                      <a:pt x="294" y="16"/>
                    </a:cubicBezTo>
                    <a:cubicBezTo>
                      <a:pt x="294" y="16"/>
                      <a:pt x="294" y="16"/>
                      <a:pt x="295" y="16"/>
                    </a:cubicBezTo>
                    <a:close/>
                    <a:moveTo>
                      <a:pt x="272" y="94"/>
                    </a:move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lose/>
                    <a:moveTo>
                      <a:pt x="262" y="172"/>
                    </a:moveTo>
                    <a:cubicBezTo>
                      <a:pt x="262" y="172"/>
                      <a:pt x="262" y="172"/>
                      <a:pt x="262" y="172"/>
                    </a:cubicBezTo>
                    <a:cubicBezTo>
                      <a:pt x="262" y="172"/>
                      <a:pt x="263" y="172"/>
                      <a:pt x="263" y="172"/>
                    </a:cubicBezTo>
                    <a:cubicBezTo>
                      <a:pt x="263" y="172"/>
                      <a:pt x="263" y="172"/>
                      <a:pt x="263" y="172"/>
                    </a:cubicBezTo>
                    <a:cubicBezTo>
                      <a:pt x="263" y="172"/>
                      <a:pt x="263" y="172"/>
                      <a:pt x="263" y="172"/>
                    </a:cubicBezTo>
                    <a:cubicBezTo>
                      <a:pt x="263" y="172"/>
                      <a:pt x="262" y="172"/>
                      <a:pt x="262" y="172"/>
                    </a:cubicBezTo>
                    <a:cubicBezTo>
                      <a:pt x="262" y="172"/>
                      <a:pt x="262" y="172"/>
                      <a:pt x="262" y="172"/>
                    </a:cubicBezTo>
                    <a:cubicBezTo>
                      <a:pt x="262" y="172"/>
                      <a:pt x="262" y="172"/>
                      <a:pt x="262" y="172"/>
                    </a:cubicBezTo>
                    <a:cubicBezTo>
                      <a:pt x="262" y="172"/>
                      <a:pt x="262" y="172"/>
                      <a:pt x="262" y="172"/>
                    </a:cubicBezTo>
                    <a:close/>
                    <a:moveTo>
                      <a:pt x="261" y="11"/>
                    </a:moveTo>
                    <a:cubicBezTo>
                      <a:pt x="261" y="11"/>
                      <a:pt x="261" y="11"/>
                      <a:pt x="261" y="11"/>
                    </a:cubicBezTo>
                    <a:cubicBezTo>
                      <a:pt x="261" y="11"/>
                      <a:pt x="261" y="11"/>
                      <a:pt x="261" y="11"/>
                    </a:cubicBezTo>
                    <a:cubicBezTo>
                      <a:pt x="261" y="11"/>
                      <a:pt x="261" y="11"/>
                      <a:pt x="261" y="11"/>
                    </a:cubicBezTo>
                    <a:cubicBezTo>
                      <a:pt x="261" y="11"/>
                      <a:pt x="262" y="12"/>
                      <a:pt x="262" y="12"/>
                    </a:cubicBezTo>
                    <a:cubicBezTo>
                      <a:pt x="262" y="12"/>
                      <a:pt x="261" y="13"/>
                      <a:pt x="261" y="13"/>
                    </a:cubicBezTo>
                    <a:cubicBezTo>
                      <a:pt x="261" y="13"/>
                      <a:pt x="261" y="13"/>
                      <a:pt x="261" y="13"/>
                    </a:cubicBezTo>
                    <a:cubicBezTo>
                      <a:pt x="261" y="13"/>
                      <a:pt x="261" y="13"/>
                      <a:pt x="261" y="13"/>
                    </a:cubicBezTo>
                    <a:cubicBezTo>
                      <a:pt x="261" y="12"/>
                      <a:pt x="261" y="12"/>
                      <a:pt x="261" y="11"/>
                    </a:cubicBezTo>
                    <a:cubicBezTo>
                      <a:pt x="261" y="11"/>
                      <a:pt x="261" y="11"/>
                      <a:pt x="261" y="11"/>
                    </a:cubicBezTo>
                    <a:close/>
                    <a:moveTo>
                      <a:pt x="259" y="115"/>
                    </a:moveTo>
                    <a:cubicBezTo>
                      <a:pt x="259" y="115"/>
                      <a:pt x="259" y="115"/>
                      <a:pt x="259" y="115"/>
                    </a:cubicBezTo>
                    <a:cubicBezTo>
                      <a:pt x="259" y="115"/>
                      <a:pt x="259" y="115"/>
                      <a:pt x="259" y="114"/>
                    </a:cubicBezTo>
                    <a:cubicBezTo>
                      <a:pt x="259" y="114"/>
                      <a:pt x="259" y="115"/>
                      <a:pt x="259" y="115"/>
                    </a:cubicBezTo>
                    <a:cubicBezTo>
                      <a:pt x="259" y="115"/>
                      <a:pt x="259" y="115"/>
                      <a:pt x="259" y="115"/>
                    </a:cubicBezTo>
                    <a:close/>
                    <a:moveTo>
                      <a:pt x="259" y="10"/>
                    </a:moveTo>
                    <a:cubicBezTo>
                      <a:pt x="259" y="10"/>
                      <a:pt x="259" y="10"/>
                      <a:pt x="259" y="10"/>
                    </a:cubicBezTo>
                    <a:cubicBezTo>
                      <a:pt x="259" y="10"/>
                      <a:pt x="259" y="10"/>
                      <a:pt x="259" y="10"/>
                    </a:cubicBezTo>
                    <a:cubicBezTo>
                      <a:pt x="259" y="10"/>
                      <a:pt x="259" y="10"/>
                      <a:pt x="259" y="11"/>
                    </a:cubicBezTo>
                    <a:cubicBezTo>
                      <a:pt x="259" y="11"/>
                      <a:pt x="259" y="11"/>
                      <a:pt x="258" y="11"/>
                    </a:cubicBezTo>
                    <a:cubicBezTo>
                      <a:pt x="258" y="11"/>
                      <a:pt x="258" y="11"/>
                      <a:pt x="258" y="10"/>
                    </a:cubicBezTo>
                    <a:cubicBezTo>
                      <a:pt x="258" y="10"/>
                      <a:pt x="258" y="10"/>
                      <a:pt x="259" y="10"/>
                    </a:cubicBezTo>
                    <a:close/>
                    <a:moveTo>
                      <a:pt x="251" y="19"/>
                    </a:moveTo>
                    <a:cubicBezTo>
                      <a:pt x="251" y="19"/>
                      <a:pt x="251" y="19"/>
                      <a:pt x="252" y="19"/>
                    </a:cubicBezTo>
                    <a:cubicBezTo>
                      <a:pt x="252" y="19"/>
                      <a:pt x="252" y="19"/>
                      <a:pt x="252" y="19"/>
                    </a:cubicBezTo>
                    <a:cubicBezTo>
                      <a:pt x="252" y="19"/>
                      <a:pt x="251" y="19"/>
                      <a:pt x="251" y="19"/>
                    </a:cubicBezTo>
                    <a:cubicBezTo>
                      <a:pt x="251" y="20"/>
                      <a:pt x="251" y="19"/>
                      <a:pt x="250" y="19"/>
                    </a:cubicBezTo>
                    <a:cubicBezTo>
                      <a:pt x="250" y="19"/>
                      <a:pt x="250" y="19"/>
                      <a:pt x="251" y="19"/>
                    </a:cubicBezTo>
                    <a:close/>
                    <a:moveTo>
                      <a:pt x="250" y="209"/>
                    </a:moveTo>
                    <a:cubicBezTo>
                      <a:pt x="250" y="210"/>
                      <a:pt x="250" y="210"/>
                      <a:pt x="250" y="210"/>
                    </a:cubicBezTo>
                    <a:cubicBezTo>
                      <a:pt x="250" y="210"/>
                      <a:pt x="250" y="210"/>
                      <a:pt x="250" y="210"/>
                    </a:cubicBezTo>
                    <a:cubicBezTo>
                      <a:pt x="250" y="209"/>
                      <a:pt x="250" y="209"/>
                      <a:pt x="250" y="209"/>
                    </a:cubicBezTo>
                    <a:close/>
                    <a:moveTo>
                      <a:pt x="199" y="8"/>
                    </a:moveTo>
                    <a:cubicBezTo>
                      <a:pt x="199" y="8"/>
                      <a:pt x="199" y="8"/>
                      <a:pt x="199" y="8"/>
                    </a:cubicBezTo>
                    <a:cubicBezTo>
                      <a:pt x="199" y="8"/>
                      <a:pt x="199" y="8"/>
                      <a:pt x="198" y="8"/>
                    </a:cubicBezTo>
                    <a:cubicBezTo>
                      <a:pt x="198" y="8"/>
                      <a:pt x="198" y="8"/>
                      <a:pt x="198" y="8"/>
                    </a:cubicBezTo>
                    <a:lnTo>
                      <a:pt x="199" y="8"/>
                    </a:lnTo>
                    <a:close/>
                    <a:moveTo>
                      <a:pt x="53" y="83"/>
                    </a:moveTo>
                    <a:cubicBezTo>
                      <a:pt x="53" y="83"/>
                      <a:pt x="53" y="83"/>
                      <a:pt x="53" y="83"/>
                    </a:cubicBezTo>
                    <a:cubicBezTo>
                      <a:pt x="53" y="83"/>
                      <a:pt x="53" y="83"/>
                      <a:pt x="53" y="83"/>
                    </a:cubicBezTo>
                    <a:close/>
                    <a:moveTo>
                      <a:pt x="59" y="99"/>
                    </a:moveTo>
                    <a:cubicBezTo>
                      <a:pt x="59" y="99"/>
                      <a:pt x="59" y="99"/>
                      <a:pt x="58" y="99"/>
                    </a:cubicBezTo>
                    <a:cubicBezTo>
                      <a:pt x="58" y="99"/>
                      <a:pt x="58" y="99"/>
                      <a:pt x="57" y="99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0"/>
                      <a:pt x="57" y="100"/>
                      <a:pt x="57" y="99"/>
                    </a:cubicBezTo>
                    <a:cubicBezTo>
                      <a:pt x="57" y="99"/>
                      <a:pt x="57" y="99"/>
                      <a:pt x="57" y="99"/>
                    </a:cubicBezTo>
                    <a:cubicBezTo>
                      <a:pt x="57" y="99"/>
                      <a:pt x="57" y="98"/>
                      <a:pt x="58" y="98"/>
                    </a:cubicBezTo>
                    <a:cubicBezTo>
                      <a:pt x="58" y="98"/>
                      <a:pt x="58" y="98"/>
                      <a:pt x="58" y="98"/>
                    </a:cubicBezTo>
                    <a:cubicBezTo>
                      <a:pt x="58" y="97"/>
                      <a:pt x="59" y="97"/>
                      <a:pt x="59" y="97"/>
                    </a:cubicBezTo>
                    <a:cubicBezTo>
                      <a:pt x="59" y="97"/>
                      <a:pt x="59" y="98"/>
                      <a:pt x="59" y="98"/>
                    </a:cubicBezTo>
                    <a:cubicBezTo>
                      <a:pt x="59" y="98"/>
                      <a:pt x="59" y="98"/>
                      <a:pt x="59" y="99"/>
                    </a:cubicBezTo>
                    <a:close/>
                    <a:moveTo>
                      <a:pt x="61" y="100"/>
                    </a:move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0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99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lose/>
                    <a:moveTo>
                      <a:pt x="65" y="96"/>
                    </a:moveTo>
                    <a:cubicBezTo>
                      <a:pt x="65" y="96"/>
                      <a:pt x="65" y="96"/>
                      <a:pt x="65" y="96"/>
                    </a:cubicBezTo>
                    <a:cubicBezTo>
                      <a:pt x="65" y="96"/>
                      <a:pt x="65" y="96"/>
                      <a:pt x="65" y="96"/>
                    </a:cubicBezTo>
                    <a:cubicBezTo>
                      <a:pt x="65" y="96"/>
                      <a:pt x="65" y="97"/>
                      <a:pt x="65" y="97"/>
                    </a:cubicBezTo>
                    <a:cubicBezTo>
                      <a:pt x="65" y="97"/>
                      <a:pt x="65" y="97"/>
                      <a:pt x="65" y="97"/>
                    </a:cubicBezTo>
                    <a:cubicBezTo>
                      <a:pt x="65" y="96"/>
                      <a:pt x="65" y="96"/>
                      <a:pt x="65" y="96"/>
                    </a:cubicBezTo>
                    <a:close/>
                    <a:moveTo>
                      <a:pt x="69" y="59"/>
                    </a:moveTo>
                    <a:cubicBezTo>
                      <a:pt x="69" y="59"/>
                      <a:pt x="68" y="59"/>
                      <a:pt x="68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9"/>
                      <a:pt x="68" y="59"/>
                      <a:pt x="68" y="58"/>
                    </a:cubicBezTo>
                    <a:cubicBezTo>
                      <a:pt x="68" y="58"/>
                      <a:pt x="68" y="58"/>
                      <a:pt x="68" y="58"/>
                    </a:cubicBezTo>
                    <a:cubicBezTo>
                      <a:pt x="68" y="58"/>
                      <a:pt x="69" y="59"/>
                      <a:pt x="69" y="59"/>
                    </a:cubicBezTo>
                    <a:close/>
                    <a:moveTo>
                      <a:pt x="71" y="57"/>
                    </a:moveTo>
                    <a:cubicBezTo>
                      <a:pt x="71" y="57"/>
                      <a:pt x="71" y="57"/>
                      <a:pt x="71" y="57"/>
                    </a:cubicBezTo>
                    <a:cubicBezTo>
                      <a:pt x="71" y="57"/>
                      <a:pt x="71" y="58"/>
                      <a:pt x="71" y="58"/>
                    </a:cubicBezTo>
                    <a:cubicBezTo>
                      <a:pt x="71" y="58"/>
                      <a:pt x="71" y="57"/>
                      <a:pt x="71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71" y="57"/>
                      <a:pt x="71" y="57"/>
                      <a:pt x="71" y="57"/>
                    </a:cubicBezTo>
                    <a:close/>
                    <a:moveTo>
                      <a:pt x="75" y="56"/>
                    </a:move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7"/>
                      <a:pt x="75" y="57"/>
                      <a:pt x="75" y="57"/>
                    </a:cubicBezTo>
                    <a:cubicBezTo>
                      <a:pt x="75" y="57"/>
                      <a:pt x="74" y="57"/>
                      <a:pt x="74" y="57"/>
                    </a:cubicBezTo>
                    <a:cubicBezTo>
                      <a:pt x="74" y="57"/>
                      <a:pt x="74" y="57"/>
                      <a:pt x="74" y="57"/>
                    </a:cubicBezTo>
                    <a:cubicBezTo>
                      <a:pt x="74" y="57"/>
                      <a:pt x="74" y="57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lose/>
                    <a:moveTo>
                      <a:pt x="79" y="89"/>
                    </a:moveTo>
                    <a:cubicBezTo>
                      <a:pt x="79" y="88"/>
                      <a:pt x="79" y="88"/>
                      <a:pt x="79" y="88"/>
                    </a:cubicBezTo>
                    <a:cubicBezTo>
                      <a:pt x="79" y="89"/>
                      <a:pt x="79" y="89"/>
                      <a:pt x="79" y="89"/>
                    </a:cubicBezTo>
                    <a:close/>
                    <a:moveTo>
                      <a:pt x="79" y="62"/>
                    </a:moveTo>
                    <a:cubicBezTo>
                      <a:pt x="79" y="62"/>
                      <a:pt x="79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1"/>
                      <a:pt x="80" y="61"/>
                      <a:pt x="80" y="61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3"/>
                      <a:pt x="80" y="63"/>
                    </a:cubicBezTo>
                    <a:cubicBezTo>
                      <a:pt x="80" y="63"/>
                      <a:pt x="79" y="63"/>
                      <a:pt x="79" y="63"/>
                    </a:cubicBezTo>
                    <a:cubicBezTo>
                      <a:pt x="79" y="62"/>
                      <a:pt x="79" y="62"/>
                      <a:pt x="79" y="62"/>
                    </a:cubicBezTo>
                    <a:close/>
                    <a:moveTo>
                      <a:pt x="80" y="85"/>
                    </a:move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85"/>
                      <a:pt x="79" y="85"/>
                      <a:pt x="79" y="85"/>
                    </a:cubicBezTo>
                    <a:cubicBezTo>
                      <a:pt x="79" y="85"/>
                      <a:pt x="80" y="84"/>
                      <a:pt x="80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85"/>
                      <a:pt x="80" y="85"/>
                      <a:pt x="80" y="85"/>
                    </a:cubicBezTo>
                    <a:close/>
                    <a:moveTo>
                      <a:pt x="81" y="80"/>
                    </a:moveTo>
                    <a:cubicBezTo>
                      <a:pt x="81" y="80"/>
                      <a:pt x="81" y="80"/>
                      <a:pt x="81" y="80"/>
                    </a:cubicBezTo>
                    <a:cubicBezTo>
                      <a:pt x="81" y="80"/>
                      <a:pt x="81" y="79"/>
                      <a:pt x="81" y="79"/>
                    </a:cubicBezTo>
                    <a:cubicBezTo>
                      <a:pt x="80" y="79"/>
                      <a:pt x="81" y="79"/>
                      <a:pt x="81" y="79"/>
                    </a:cubicBezTo>
                    <a:cubicBezTo>
                      <a:pt x="81" y="79"/>
                      <a:pt x="81" y="79"/>
                      <a:pt x="81" y="79"/>
                    </a:cubicBezTo>
                    <a:cubicBezTo>
                      <a:pt x="81" y="79"/>
                      <a:pt x="81" y="80"/>
                      <a:pt x="81" y="80"/>
                    </a:cubicBezTo>
                    <a:close/>
                    <a:moveTo>
                      <a:pt x="84" y="87"/>
                    </a:moveTo>
                    <a:cubicBezTo>
                      <a:pt x="84" y="87"/>
                      <a:pt x="84" y="87"/>
                      <a:pt x="84" y="87"/>
                    </a:cubicBezTo>
                    <a:cubicBezTo>
                      <a:pt x="84" y="87"/>
                      <a:pt x="84" y="87"/>
                      <a:pt x="84" y="87"/>
                    </a:cubicBezTo>
                    <a:close/>
                    <a:moveTo>
                      <a:pt x="85" y="89"/>
                    </a:moveTo>
                    <a:cubicBezTo>
                      <a:pt x="84" y="89"/>
                      <a:pt x="84" y="89"/>
                      <a:pt x="84" y="90"/>
                    </a:cubicBezTo>
                    <a:cubicBezTo>
                      <a:pt x="84" y="90"/>
                      <a:pt x="85" y="90"/>
                      <a:pt x="84" y="90"/>
                    </a:cubicBezTo>
                    <a:cubicBezTo>
                      <a:pt x="84" y="90"/>
                      <a:pt x="84" y="90"/>
                      <a:pt x="84" y="90"/>
                    </a:cubicBezTo>
                    <a:cubicBezTo>
                      <a:pt x="83" y="90"/>
                      <a:pt x="83" y="89"/>
                      <a:pt x="83" y="89"/>
                    </a:cubicBezTo>
                    <a:cubicBezTo>
                      <a:pt x="84" y="89"/>
                      <a:pt x="84" y="89"/>
                      <a:pt x="84" y="88"/>
                    </a:cubicBezTo>
                    <a:cubicBezTo>
                      <a:pt x="84" y="88"/>
                      <a:pt x="85" y="88"/>
                      <a:pt x="85" y="88"/>
                    </a:cubicBezTo>
                    <a:cubicBezTo>
                      <a:pt x="85" y="88"/>
                      <a:pt x="85" y="88"/>
                      <a:pt x="85" y="88"/>
                    </a:cubicBezTo>
                    <a:cubicBezTo>
                      <a:pt x="85" y="89"/>
                      <a:pt x="85" y="89"/>
                      <a:pt x="85" y="89"/>
                    </a:cubicBezTo>
                    <a:close/>
                    <a:moveTo>
                      <a:pt x="85" y="83"/>
                    </a:moveTo>
                    <a:cubicBezTo>
                      <a:pt x="85" y="83"/>
                      <a:pt x="85" y="83"/>
                      <a:pt x="85" y="83"/>
                    </a:cubicBezTo>
                    <a:cubicBezTo>
                      <a:pt x="85" y="83"/>
                      <a:pt x="86" y="83"/>
                      <a:pt x="86" y="83"/>
                    </a:cubicBezTo>
                    <a:cubicBezTo>
                      <a:pt x="86" y="83"/>
                      <a:pt x="86" y="83"/>
                      <a:pt x="86" y="83"/>
                    </a:cubicBezTo>
                    <a:cubicBezTo>
                      <a:pt x="86" y="83"/>
                      <a:pt x="86" y="83"/>
                      <a:pt x="86" y="83"/>
                    </a:cubicBezTo>
                    <a:cubicBezTo>
                      <a:pt x="86" y="83"/>
                      <a:pt x="85" y="83"/>
                      <a:pt x="85" y="83"/>
                    </a:cubicBezTo>
                    <a:close/>
                    <a:moveTo>
                      <a:pt x="86" y="86"/>
                    </a:move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lose/>
                    <a:moveTo>
                      <a:pt x="84" y="99"/>
                    </a:moveTo>
                    <a:cubicBezTo>
                      <a:pt x="84" y="99"/>
                      <a:pt x="84" y="99"/>
                      <a:pt x="84" y="99"/>
                    </a:cubicBezTo>
                    <a:cubicBezTo>
                      <a:pt x="83" y="99"/>
                      <a:pt x="83" y="99"/>
                      <a:pt x="83" y="99"/>
                    </a:cubicBezTo>
                    <a:cubicBezTo>
                      <a:pt x="83" y="98"/>
                      <a:pt x="83" y="98"/>
                      <a:pt x="83" y="98"/>
                    </a:cubicBezTo>
                    <a:cubicBezTo>
                      <a:pt x="83" y="98"/>
                      <a:pt x="83" y="98"/>
                      <a:pt x="84" y="98"/>
                    </a:cubicBezTo>
                    <a:cubicBezTo>
                      <a:pt x="84" y="98"/>
                      <a:pt x="84" y="98"/>
                      <a:pt x="84" y="99"/>
                    </a:cubicBezTo>
                    <a:close/>
                    <a:moveTo>
                      <a:pt x="85" y="101"/>
                    </a:moveTo>
                    <a:cubicBezTo>
                      <a:pt x="85" y="100"/>
                      <a:pt x="85" y="100"/>
                      <a:pt x="85" y="100"/>
                    </a:cubicBezTo>
                    <a:cubicBezTo>
                      <a:pt x="85" y="101"/>
                      <a:pt x="85" y="101"/>
                      <a:pt x="85" y="101"/>
                    </a:cubicBezTo>
                    <a:cubicBezTo>
                      <a:pt x="85" y="101"/>
                      <a:pt x="85" y="101"/>
                      <a:pt x="85" y="101"/>
                    </a:cubicBezTo>
                    <a:close/>
                    <a:moveTo>
                      <a:pt x="34" y="219"/>
                    </a:moveTo>
                    <a:cubicBezTo>
                      <a:pt x="34" y="219"/>
                      <a:pt x="34" y="219"/>
                      <a:pt x="34" y="219"/>
                    </a:cubicBezTo>
                    <a:cubicBezTo>
                      <a:pt x="34" y="219"/>
                      <a:pt x="34" y="219"/>
                      <a:pt x="34" y="219"/>
                    </a:cubicBezTo>
                    <a:cubicBezTo>
                      <a:pt x="34" y="219"/>
                      <a:pt x="34" y="219"/>
                      <a:pt x="34" y="219"/>
                    </a:cubicBezTo>
                    <a:close/>
                    <a:moveTo>
                      <a:pt x="35" y="219"/>
                    </a:moveTo>
                    <a:cubicBezTo>
                      <a:pt x="35" y="219"/>
                      <a:pt x="35" y="219"/>
                      <a:pt x="34" y="219"/>
                    </a:cubicBezTo>
                    <a:cubicBezTo>
                      <a:pt x="35" y="219"/>
                      <a:pt x="35" y="219"/>
                      <a:pt x="35" y="219"/>
                    </a:cubicBezTo>
                    <a:cubicBezTo>
                      <a:pt x="35" y="220"/>
                      <a:pt x="35" y="220"/>
                      <a:pt x="35" y="220"/>
                    </a:cubicBezTo>
                    <a:lnTo>
                      <a:pt x="35" y="219"/>
                    </a:lnTo>
                    <a:close/>
                    <a:moveTo>
                      <a:pt x="36" y="221"/>
                    </a:moveTo>
                    <a:cubicBezTo>
                      <a:pt x="36" y="221"/>
                      <a:pt x="36" y="221"/>
                      <a:pt x="36" y="221"/>
                    </a:cubicBezTo>
                    <a:cubicBezTo>
                      <a:pt x="36" y="221"/>
                      <a:pt x="36" y="221"/>
                      <a:pt x="36" y="221"/>
                    </a:cubicBezTo>
                    <a:cubicBezTo>
                      <a:pt x="36" y="221"/>
                      <a:pt x="36" y="221"/>
                      <a:pt x="36" y="221"/>
                    </a:cubicBezTo>
                    <a:cubicBezTo>
                      <a:pt x="36" y="221"/>
                      <a:pt x="36" y="221"/>
                      <a:pt x="36" y="221"/>
                    </a:cubicBezTo>
                    <a:close/>
                    <a:moveTo>
                      <a:pt x="86" y="302"/>
                    </a:moveTo>
                    <a:cubicBezTo>
                      <a:pt x="86" y="302"/>
                      <a:pt x="86" y="302"/>
                      <a:pt x="86" y="302"/>
                    </a:cubicBezTo>
                    <a:cubicBezTo>
                      <a:pt x="86" y="302"/>
                      <a:pt x="86" y="302"/>
                      <a:pt x="86" y="302"/>
                    </a:cubicBezTo>
                    <a:close/>
                    <a:moveTo>
                      <a:pt x="93" y="272"/>
                    </a:moveTo>
                    <a:cubicBezTo>
                      <a:pt x="93" y="272"/>
                      <a:pt x="93" y="272"/>
                      <a:pt x="93" y="272"/>
                    </a:cubicBezTo>
                    <a:cubicBezTo>
                      <a:pt x="93" y="272"/>
                      <a:pt x="93" y="272"/>
                      <a:pt x="93" y="272"/>
                    </a:cubicBezTo>
                    <a:cubicBezTo>
                      <a:pt x="93" y="272"/>
                      <a:pt x="93" y="272"/>
                      <a:pt x="93" y="272"/>
                    </a:cubicBezTo>
                    <a:close/>
                    <a:moveTo>
                      <a:pt x="95" y="241"/>
                    </a:moveTo>
                    <a:cubicBezTo>
                      <a:pt x="95" y="241"/>
                      <a:pt x="95" y="241"/>
                      <a:pt x="95" y="241"/>
                    </a:cubicBezTo>
                    <a:cubicBezTo>
                      <a:pt x="95" y="241"/>
                      <a:pt x="95" y="241"/>
                      <a:pt x="95" y="241"/>
                    </a:cubicBezTo>
                    <a:close/>
                    <a:moveTo>
                      <a:pt x="94" y="256"/>
                    </a:moveTo>
                    <a:cubicBezTo>
                      <a:pt x="94" y="256"/>
                      <a:pt x="94" y="256"/>
                      <a:pt x="94" y="256"/>
                    </a:cubicBezTo>
                    <a:cubicBezTo>
                      <a:pt x="94" y="256"/>
                      <a:pt x="94" y="256"/>
                      <a:pt x="94" y="256"/>
                    </a:cubicBezTo>
                    <a:cubicBezTo>
                      <a:pt x="94" y="256"/>
                      <a:pt x="94" y="255"/>
                      <a:pt x="94" y="255"/>
                    </a:cubicBezTo>
                    <a:cubicBezTo>
                      <a:pt x="94" y="255"/>
                      <a:pt x="94" y="256"/>
                      <a:pt x="94" y="256"/>
                    </a:cubicBezTo>
                    <a:cubicBezTo>
                      <a:pt x="94" y="256"/>
                      <a:pt x="94" y="256"/>
                      <a:pt x="94" y="256"/>
                    </a:cubicBezTo>
                    <a:close/>
                    <a:moveTo>
                      <a:pt x="96" y="260"/>
                    </a:move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lose/>
                    <a:moveTo>
                      <a:pt x="99" y="255"/>
                    </a:moveTo>
                    <a:cubicBezTo>
                      <a:pt x="98" y="255"/>
                      <a:pt x="98" y="255"/>
                      <a:pt x="98" y="255"/>
                    </a:cubicBezTo>
                    <a:cubicBezTo>
                      <a:pt x="98" y="254"/>
                      <a:pt x="98" y="254"/>
                      <a:pt x="98" y="253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8" y="253"/>
                      <a:pt x="98" y="252"/>
                      <a:pt x="97" y="252"/>
                    </a:cubicBezTo>
                    <a:cubicBezTo>
                      <a:pt x="97" y="252"/>
                      <a:pt x="97" y="252"/>
                      <a:pt x="96" y="251"/>
                    </a:cubicBezTo>
                    <a:cubicBezTo>
                      <a:pt x="96" y="251"/>
                      <a:pt x="96" y="250"/>
                      <a:pt x="96" y="250"/>
                    </a:cubicBezTo>
                    <a:cubicBezTo>
                      <a:pt x="96" y="249"/>
                      <a:pt x="95" y="247"/>
                      <a:pt x="95" y="246"/>
                    </a:cubicBezTo>
                    <a:cubicBezTo>
                      <a:pt x="95" y="246"/>
                      <a:pt x="95" y="245"/>
                      <a:pt x="95" y="245"/>
                    </a:cubicBezTo>
                    <a:cubicBezTo>
                      <a:pt x="96" y="245"/>
                      <a:pt x="96" y="246"/>
                      <a:pt x="96" y="246"/>
                    </a:cubicBezTo>
                    <a:cubicBezTo>
                      <a:pt x="96" y="247"/>
                      <a:pt x="96" y="248"/>
                      <a:pt x="96" y="249"/>
                    </a:cubicBezTo>
                    <a:cubicBezTo>
                      <a:pt x="96" y="250"/>
                      <a:pt x="96" y="250"/>
                      <a:pt x="97" y="251"/>
                    </a:cubicBezTo>
                    <a:cubicBezTo>
                      <a:pt x="98" y="251"/>
                      <a:pt x="98" y="252"/>
                      <a:pt x="98" y="252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9" y="254"/>
                      <a:pt x="99" y="254"/>
                      <a:pt x="99" y="254"/>
                    </a:cubicBezTo>
                    <a:cubicBezTo>
                      <a:pt x="99" y="254"/>
                      <a:pt x="99" y="255"/>
                      <a:pt x="99" y="255"/>
                    </a:cubicBezTo>
                    <a:close/>
                    <a:moveTo>
                      <a:pt x="99" y="233"/>
                    </a:moveTo>
                    <a:cubicBezTo>
                      <a:pt x="99" y="233"/>
                      <a:pt x="99" y="233"/>
                      <a:pt x="99" y="233"/>
                    </a:cubicBezTo>
                    <a:cubicBezTo>
                      <a:pt x="99" y="233"/>
                      <a:pt x="99" y="233"/>
                      <a:pt x="99" y="233"/>
                    </a:cubicBezTo>
                    <a:cubicBezTo>
                      <a:pt x="99" y="233"/>
                      <a:pt x="99" y="233"/>
                      <a:pt x="99" y="233"/>
                    </a:cubicBezTo>
                    <a:close/>
                    <a:moveTo>
                      <a:pt x="112" y="212"/>
                    </a:moveTo>
                    <a:cubicBezTo>
                      <a:pt x="112" y="212"/>
                      <a:pt x="112" y="212"/>
                      <a:pt x="112" y="212"/>
                    </a:cubicBezTo>
                    <a:cubicBezTo>
                      <a:pt x="112" y="212"/>
                      <a:pt x="112" y="212"/>
                      <a:pt x="112" y="212"/>
                    </a:cubicBezTo>
                    <a:cubicBezTo>
                      <a:pt x="112" y="212"/>
                      <a:pt x="112" y="212"/>
                      <a:pt x="112" y="212"/>
                    </a:cubicBezTo>
                    <a:cubicBezTo>
                      <a:pt x="112" y="212"/>
                      <a:pt x="112" y="212"/>
                      <a:pt x="112" y="212"/>
                    </a:cubicBezTo>
                    <a:close/>
                    <a:moveTo>
                      <a:pt x="102" y="176"/>
                    </a:moveTo>
                    <a:cubicBezTo>
                      <a:pt x="102" y="176"/>
                      <a:pt x="102" y="176"/>
                      <a:pt x="102" y="176"/>
                    </a:cubicBezTo>
                    <a:cubicBezTo>
                      <a:pt x="102" y="176"/>
                      <a:pt x="102" y="176"/>
                      <a:pt x="102" y="177"/>
                    </a:cubicBezTo>
                    <a:cubicBezTo>
                      <a:pt x="102" y="176"/>
                      <a:pt x="102" y="176"/>
                      <a:pt x="102" y="176"/>
                    </a:cubicBezTo>
                    <a:cubicBezTo>
                      <a:pt x="102" y="176"/>
                      <a:pt x="102" y="176"/>
                      <a:pt x="102" y="176"/>
                    </a:cubicBezTo>
                    <a:close/>
                    <a:moveTo>
                      <a:pt x="101" y="175"/>
                    </a:moveTo>
                    <a:cubicBezTo>
                      <a:pt x="101" y="175"/>
                      <a:pt x="101" y="175"/>
                      <a:pt x="101" y="175"/>
                    </a:cubicBezTo>
                    <a:cubicBezTo>
                      <a:pt x="101" y="175"/>
                      <a:pt x="101" y="175"/>
                      <a:pt x="101" y="175"/>
                    </a:cubicBezTo>
                    <a:cubicBezTo>
                      <a:pt x="101" y="175"/>
                      <a:pt x="101" y="175"/>
                      <a:pt x="101" y="175"/>
                    </a:cubicBezTo>
                    <a:cubicBezTo>
                      <a:pt x="101" y="175"/>
                      <a:pt x="101" y="175"/>
                      <a:pt x="101" y="175"/>
                    </a:cubicBezTo>
                    <a:close/>
                    <a:moveTo>
                      <a:pt x="106" y="259"/>
                    </a:moveTo>
                    <a:cubicBezTo>
                      <a:pt x="106" y="259"/>
                      <a:pt x="106" y="260"/>
                      <a:pt x="106" y="260"/>
                    </a:cubicBezTo>
                    <a:cubicBezTo>
                      <a:pt x="107" y="261"/>
                      <a:pt x="107" y="262"/>
                      <a:pt x="106" y="262"/>
                    </a:cubicBezTo>
                    <a:cubicBezTo>
                      <a:pt x="106" y="263"/>
                      <a:pt x="106" y="264"/>
                      <a:pt x="106" y="264"/>
                    </a:cubicBezTo>
                    <a:cubicBezTo>
                      <a:pt x="106" y="265"/>
                      <a:pt x="107" y="265"/>
                      <a:pt x="107" y="266"/>
                    </a:cubicBezTo>
                    <a:cubicBezTo>
                      <a:pt x="107" y="266"/>
                      <a:pt x="107" y="266"/>
                      <a:pt x="107" y="266"/>
                    </a:cubicBezTo>
                    <a:cubicBezTo>
                      <a:pt x="106" y="266"/>
                      <a:pt x="106" y="266"/>
                      <a:pt x="106" y="266"/>
                    </a:cubicBezTo>
                    <a:cubicBezTo>
                      <a:pt x="106" y="265"/>
                      <a:pt x="105" y="264"/>
                      <a:pt x="105" y="263"/>
                    </a:cubicBezTo>
                    <a:cubicBezTo>
                      <a:pt x="105" y="263"/>
                      <a:pt x="105" y="262"/>
                      <a:pt x="105" y="262"/>
                    </a:cubicBezTo>
                    <a:cubicBezTo>
                      <a:pt x="106" y="261"/>
                      <a:pt x="106" y="260"/>
                      <a:pt x="105" y="260"/>
                    </a:cubicBezTo>
                    <a:cubicBezTo>
                      <a:pt x="105" y="259"/>
                      <a:pt x="105" y="259"/>
                      <a:pt x="105" y="258"/>
                    </a:cubicBezTo>
                    <a:cubicBezTo>
                      <a:pt x="105" y="258"/>
                      <a:pt x="105" y="258"/>
                      <a:pt x="105" y="258"/>
                    </a:cubicBezTo>
                    <a:cubicBezTo>
                      <a:pt x="106" y="258"/>
                      <a:pt x="106" y="258"/>
                      <a:pt x="106" y="258"/>
                    </a:cubicBezTo>
                    <a:cubicBezTo>
                      <a:pt x="106" y="258"/>
                      <a:pt x="106" y="259"/>
                      <a:pt x="106" y="259"/>
                    </a:cubicBezTo>
                    <a:close/>
                    <a:moveTo>
                      <a:pt x="104" y="234"/>
                    </a:moveTo>
                    <a:cubicBezTo>
                      <a:pt x="104" y="234"/>
                      <a:pt x="104" y="234"/>
                      <a:pt x="104" y="234"/>
                    </a:cubicBezTo>
                    <a:cubicBezTo>
                      <a:pt x="104" y="234"/>
                      <a:pt x="104" y="234"/>
                      <a:pt x="104" y="234"/>
                    </a:cubicBezTo>
                    <a:close/>
                    <a:moveTo>
                      <a:pt x="104" y="237"/>
                    </a:moveTo>
                    <a:cubicBezTo>
                      <a:pt x="105" y="237"/>
                      <a:pt x="105" y="237"/>
                      <a:pt x="106" y="237"/>
                    </a:cubicBezTo>
                    <a:cubicBezTo>
                      <a:pt x="106" y="238"/>
                      <a:pt x="106" y="238"/>
                      <a:pt x="106" y="238"/>
                    </a:cubicBezTo>
                    <a:cubicBezTo>
                      <a:pt x="105" y="239"/>
                      <a:pt x="105" y="240"/>
                      <a:pt x="104" y="240"/>
                    </a:cubicBezTo>
                    <a:cubicBezTo>
                      <a:pt x="104" y="241"/>
                      <a:pt x="104" y="241"/>
                      <a:pt x="104" y="241"/>
                    </a:cubicBezTo>
                    <a:cubicBezTo>
                      <a:pt x="104" y="241"/>
                      <a:pt x="104" y="242"/>
                      <a:pt x="104" y="242"/>
                    </a:cubicBezTo>
                    <a:cubicBezTo>
                      <a:pt x="104" y="242"/>
                      <a:pt x="103" y="242"/>
                      <a:pt x="103" y="242"/>
                    </a:cubicBezTo>
                    <a:cubicBezTo>
                      <a:pt x="103" y="242"/>
                      <a:pt x="103" y="242"/>
                      <a:pt x="103" y="242"/>
                    </a:cubicBezTo>
                    <a:cubicBezTo>
                      <a:pt x="102" y="242"/>
                      <a:pt x="102" y="242"/>
                      <a:pt x="102" y="242"/>
                    </a:cubicBezTo>
                    <a:cubicBezTo>
                      <a:pt x="102" y="242"/>
                      <a:pt x="101" y="242"/>
                      <a:pt x="101" y="242"/>
                    </a:cubicBezTo>
                    <a:cubicBezTo>
                      <a:pt x="101" y="242"/>
                      <a:pt x="101" y="242"/>
                      <a:pt x="101" y="242"/>
                    </a:cubicBezTo>
                    <a:cubicBezTo>
                      <a:pt x="101" y="242"/>
                      <a:pt x="101" y="241"/>
                      <a:pt x="101" y="241"/>
                    </a:cubicBezTo>
                    <a:cubicBezTo>
                      <a:pt x="101" y="240"/>
                      <a:pt x="101" y="239"/>
                      <a:pt x="101" y="238"/>
                    </a:cubicBezTo>
                    <a:cubicBezTo>
                      <a:pt x="101" y="238"/>
                      <a:pt x="101" y="238"/>
                      <a:pt x="101" y="238"/>
                    </a:cubicBezTo>
                    <a:cubicBezTo>
                      <a:pt x="101" y="237"/>
                      <a:pt x="102" y="237"/>
                      <a:pt x="102" y="237"/>
                    </a:cubicBezTo>
                    <a:cubicBezTo>
                      <a:pt x="103" y="237"/>
                      <a:pt x="103" y="237"/>
                      <a:pt x="104" y="237"/>
                    </a:cubicBezTo>
                    <a:close/>
                    <a:moveTo>
                      <a:pt x="102" y="97"/>
                    </a:moveTo>
                    <a:cubicBezTo>
                      <a:pt x="102" y="97"/>
                      <a:pt x="103" y="97"/>
                      <a:pt x="103" y="97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3" y="97"/>
                      <a:pt x="103" y="98"/>
                      <a:pt x="104" y="98"/>
                    </a:cubicBezTo>
                    <a:cubicBezTo>
                      <a:pt x="104" y="98"/>
                      <a:pt x="104" y="99"/>
                      <a:pt x="104" y="99"/>
                    </a:cubicBezTo>
                    <a:cubicBezTo>
                      <a:pt x="103" y="99"/>
                      <a:pt x="103" y="99"/>
                      <a:pt x="103" y="99"/>
                    </a:cubicBezTo>
                    <a:cubicBezTo>
                      <a:pt x="102" y="98"/>
                      <a:pt x="102" y="98"/>
                      <a:pt x="103" y="98"/>
                    </a:cubicBezTo>
                    <a:cubicBezTo>
                      <a:pt x="103" y="98"/>
                      <a:pt x="103" y="98"/>
                      <a:pt x="103" y="98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lose/>
                    <a:moveTo>
                      <a:pt x="101" y="92"/>
                    </a:moveTo>
                    <a:cubicBezTo>
                      <a:pt x="101" y="92"/>
                      <a:pt x="101" y="92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2"/>
                    </a:cubicBezTo>
                    <a:close/>
                    <a:moveTo>
                      <a:pt x="101" y="129"/>
                    </a:moveTo>
                    <a:cubicBezTo>
                      <a:pt x="101" y="129"/>
                      <a:pt x="101" y="129"/>
                      <a:pt x="101" y="129"/>
                    </a:cubicBezTo>
                    <a:cubicBezTo>
                      <a:pt x="101" y="129"/>
                      <a:pt x="101" y="129"/>
                      <a:pt x="101" y="129"/>
                    </a:cubicBezTo>
                    <a:cubicBezTo>
                      <a:pt x="101" y="129"/>
                      <a:pt x="101" y="129"/>
                      <a:pt x="101" y="129"/>
                    </a:cubicBezTo>
                    <a:cubicBezTo>
                      <a:pt x="101" y="129"/>
                      <a:pt x="101" y="129"/>
                      <a:pt x="101" y="129"/>
                    </a:cubicBezTo>
                    <a:close/>
                    <a:moveTo>
                      <a:pt x="95" y="86"/>
                    </a:moveTo>
                    <a:cubicBezTo>
                      <a:pt x="96" y="86"/>
                      <a:pt x="96" y="86"/>
                      <a:pt x="96" y="86"/>
                    </a:cubicBezTo>
                    <a:cubicBezTo>
                      <a:pt x="96" y="86"/>
                      <a:pt x="96" y="86"/>
                      <a:pt x="96" y="86"/>
                    </a:cubicBezTo>
                    <a:cubicBezTo>
                      <a:pt x="96" y="86"/>
                      <a:pt x="96" y="86"/>
                      <a:pt x="96" y="86"/>
                    </a:cubicBezTo>
                    <a:cubicBezTo>
                      <a:pt x="97" y="87"/>
                      <a:pt x="97" y="88"/>
                      <a:pt x="98" y="88"/>
                    </a:cubicBezTo>
                    <a:cubicBezTo>
                      <a:pt x="98" y="89"/>
                      <a:pt x="98" y="89"/>
                      <a:pt x="98" y="89"/>
                    </a:cubicBezTo>
                    <a:cubicBezTo>
                      <a:pt x="98" y="90"/>
                      <a:pt x="98" y="90"/>
                      <a:pt x="98" y="90"/>
                    </a:cubicBezTo>
                    <a:cubicBezTo>
                      <a:pt x="98" y="90"/>
                      <a:pt x="97" y="90"/>
                      <a:pt x="97" y="90"/>
                    </a:cubicBezTo>
                    <a:cubicBezTo>
                      <a:pt x="97" y="90"/>
                      <a:pt x="97" y="90"/>
                      <a:pt x="97" y="90"/>
                    </a:cubicBezTo>
                    <a:cubicBezTo>
                      <a:pt x="97" y="89"/>
                      <a:pt x="97" y="89"/>
                      <a:pt x="96" y="88"/>
                    </a:cubicBezTo>
                    <a:cubicBezTo>
                      <a:pt x="95" y="88"/>
                      <a:pt x="95" y="88"/>
                      <a:pt x="95" y="87"/>
                    </a:cubicBezTo>
                    <a:cubicBezTo>
                      <a:pt x="95" y="87"/>
                      <a:pt x="95" y="86"/>
                      <a:pt x="95" y="86"/>
                    </a:cubicBezTo>
                    <a:close/>
                    <a:moveTo>
                      <a:pt x="97" y="125"/>
                    </a:moveTo>
                    <a:cubicBezTo>
                      <a:pt x="97" y="125"/>
                      <a:pt x="97" y="125"/>
                      <a:pt x="96" y="125"/>
                    </a:cubicBezTo>
                    <a:cubicBezTo>
                      <a:pt x="96" y="125"/>
                      <a:pt x="96" y="125"/>
                      <a:pt x="96" y="125"/>
                    </a:cubicBezTo>
                    <a:cubicBezTo>
                      <a:pt x="96" y="125"/>
                      <a:pt x="97" y="125"/>
                      <a:pt x="97" y="125"/>
                    </a:cubicBezTo>
                    <a:cubicBezTo>
                      <a:pt x="97" y="125"/>
                      <a:pt x="97" y="125"/>
                      <a:pt x="97" y="125"/>
                    </a:cubicBezTo>
                    <a:close/>
                    <a:moveTo>
                      <a:pt x="94" y="81"/>
                    </a:moveTo>
                    <a:cubicBezTo>
                      <a:pt x="94" y="81"/>
                      <a:pt x="94" y="81"/>
                      <a:pt x="94" y="81"/>
                    </a:cubicBezTo>
                    <a:cubicBezTo>
                      <a:pt x="94" y="81"/>
                      <a:pt x="94" y="81"/>
                      <a:pt x="94" y="82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4" y="82"/>
                      <a:pt x="94" y="81"/>
                      <a:pt x="94" y="81"/>
                    </a:cubicBezTo>
                    <a:cubicBezTo>
                      <a:pt x="94" y="81"/>
                      <a:pt x="94" y="81"/>
                      <a:pt x="94" y="81"/>
                    </a:cubicBezTo>
                    <a:close/>
                    <a:moveTo>
                      <a:pt x="89" y="67"/>
                    </a:moveTo>
                    <a:cubicBezTo>
                      <a:pt x="89" y="67"/>
                      <a:pt x="89" y="67"/>
                      <a:pt x="89" y="67"/>
                    </a:cubicBezTo>
                    <a:cubicBezTo>
                      <a:pt x="89" y="67"/>
                      <a:pt x="89" y="67"/>
                      <a:pt x="89" y="67"/>
                    </a:cubicBezTo>
                    <a:cubicBezTo>
                      <a:pt x="89" y="67"/>
                      <a:pt x="89" y="67"/>
                      <a:pt x="88" y="67"/>
                    </a:cubicBezTo>
                    <a:cubicBezTo>
                      <a:pt x="88" y="67"/>
                      <a:pt x="89" y="67"/>
                      <a:pt x="89" y="67"/>
                    </a:cubicBezTo>
                    <a:close/>
                    <a:moveTo>
                      <a:pt x="88" y="74"/>
                    </a:move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lose/>
                    <a:moveTo>
                      <a:pt x="88" y="90"/>
                    </a:moveTo>
                    <a:cubicBezTo>
                      <a:pt x="88" y="90"/>
                      <a:pt x="88" y="90"/>
                      <a:pt x="88" y="90"/>
                    </a:cubicBezTo>
                    <a:cubicBezTo>
                      <a:pt x="88" y="89"/>
                      <a:pt x="88" y="89"/>
                      <a:pt x="89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89" y="88"/>
                      <a:pt x="89" y="88"/>
                      <a:pt x="89" y="89"/>
                    </a:cubicBezTo>
                    <a:cubicBezTo>
                      <a:pt x="90" y="89"/>
                      <a:pt x="90" y="89"/>
                      <a:pt x="91" y="90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92" y="91"/>
                      <a:pt x="92" y="92"/>
                      <a:pt x="91" y="93"/>
                    </a:cubicBezTo>
                    <a:cubicBezTo>
                      <a:pt x="91" y="93"/>
                      <a:pt x="91" y="93"/>
                      <a:pt x="91" y="93"/>
                    </a:cubicBezTo>
                    <a:cubicBezTo>
                      <a:pt x="90" y="93"/>
                      <a:pt x="90" y="93"/>
                      <a:pt x="90" y="93"/>
                    </a:cubicBezTo>
                    <a:cubicBezTo>
                      <a:pt x="89" y="92"/>
                      <a:pt x="88" y="91"/>
                      <a:pt x="88" y="90"/>
                    </a:cubicBezTo>
                    <a:close/>
                    <a:moveTo>
                      <a:pt x="91" y="148"/>
                    </a:moveTo>
                    <a:cubicBezTo>
                      <a:pt x="91" y="148"/>
                      <a:pt x="91" y="148"/>
                      <a:pt x="90" y="148"/>
                    </a:cubicBezTo>
                    <a:cubicBezTo>
                      <a:pt x="90" y="148"/>
                      <a:pt x="90" y="148"/>
                      <a:pt x="90" y="148"/>
                    </a:cubicBezTo>
                    <a:cubicBezTo>
                      <a:pt x="90" y="148"/>
                      <a:pt x="90" y="148"/>
                      <a:pt x="90" y="148"/>
                    </a:cubicBezTo>
                    <a:cubicBezTo>
                      <a:pt x="89" y="148"/>
                      <a:pt x="89" y="148"/>
                      <a:pt x="89" y="148"/>
                    </a:cubicBezTo>
                    <a:cubicBezTo>
                      <a:pt x="88" y="148"/>
                      <a:pt x="88" y="148"/>
                      <a:pt x="88" y="148"/>
                    </a:cubicBezTo>
                    <a:cubicBezTo>
                      <a:pt x="88" y="148"/>
                      <a:pt x="88" y="147"/>
                      <a:pt x="89" y="147"/>
                    </a:cubicBezTo>
                    <a:cubicBezTo>
                      <a:pt x="89" y="147"/>
                      <a:pt x="90" y="147"/>
                      <a:pt x="91" y="147"/>
                    </a:cubicBezTo>
                    <a:cubicBezTo>
                      <a:pt x="91" y="147"/>
                      <a:pt x="91" y="147"/>
                      <a:pt x="91" y="148"/>
                    </a:cubicBezTo>
                    <a:close/>
                    <a:moveTo>
                      <a:pt x="115" y="145"/>
                    </a:moveTo>
                    <a:cubicBezTo>
                      <a:pt x="115" y="146"/>
                      <a:pt x="114" y="146"/>
                      <a:pt x="114" y="146"/>
                    </a:cubicBezTo>
                    <a:cubicBezTo>
                      <a:pt x="114" y="146"/>
                      <a:pt x="113" y="146"/>
                      <a:pt x="112" y="146"/>
                    </a:cubicBezTo>
                    <a:cubicBezTo>
                      <a:pt x="112" y="146"/>
                      <a:pt x="111" y="146"/>
                      <a:pt x="110" y="146"/>
                    </a:cubicBezTo>
                    <a:cubicBezTo>
                      <a:pt x="110" y="146"/>
                      <a:pt x="109" y="146"/>
                      <a:pt x="109" y="146"/>
                    </a:cubicBezTo>
                    <a:cubicBezTo>
                      <a:pt x="108" y="146"/>
                      <a:pt x="107" y="146"/>
                      <a:pt x="106" y="145"/>
                    </a:cubicBezTo>
                    <a:cubicBezTo>
                      <a:pt x="106" y="145"/>
                      <a:pt x="106" y="145"/>
                      <a:pt x="105" y="145"/>
                    </a:cubicBezTo>
                    <a:cubicBezTo>
                      <a:pt x="105" y="145"/>
                      <a:pt x="105" y="145"/>
                      <a:pt x="105" y="145"/>
                    </a:cubicBezTo>
                    <a:cubicBezTo>
                      <a:pt x="104" y="145"/>
                      <a:pt x="103" y="144"/>
                      <a:pt x="102" y="144"/>
                    </a:cubicBezTo>
                    <a:cubicBezTo>
                      <a:pt x="101" y="144"/>
                      <a:pt x="99" y="144"/>
                      <a:pt x="98" y="145"/>
                    </a:cubicBezTo>
                    <a:cubicBezTo>
                      <a:pt x="97" y="145"/>
                      <a:pt x="96" y="145"/>
                      <a:pt x="96" y="146"/>
                    </a:cubicBezTo>
                    <a:cubicBezTo>
                      <a:pt x="96" y="146"/>
                      <a:pt x="95" y="146"/>
                      <a:pt x="95" y="146"/>
                    </a:cubicBezTo>
                    <a:cubicBezTo>
                      <a:pt x="94" y="146"/>
                      <a:pt x="93" y="146"/>
                      <a:pt x="92" y="146"/>
                    </a:cubicBezTo>
                    <a:cubicBezTo>
                      <a:pt x="91" y="146"/>
                      <a:pt x="90" y="145"/>
                      <a:pt x="89" y="144"/>
                    </a:cubicBezTo>
                    <a:cubicBezTo>
                      <a:pt x="89" y="144"/>
                      <a:pt x="89" y="144"/>
                      <a:pt x="89" y="143"/>
                    </a:cubicBezTo>
                    <a:cubicBezTo>
                      <a:pt x="89" y="143"/>
                      <a:pt x="89" y="143"/>
                      <a:pt x="89" y="142"/>
                    </a:cubicBezTo>
                    <a:cubicBezTo>
                      <a:pt x="89" y="142"/>
                      <a:pt x="89" y="141"/>
                      <a:pt x="89" y="141"/>
                    </a:cubicBezTo>
                    <a:cubicBezTo>
                      <a:pt x="90" y="140"/>
                      <a:pt x="90" y="140"/>
                      <a:pt x="90" y="139"/>
                    </a:cubicBezTo>
                    <a:cubicBezTo>
                      <a:pt x="90" y="139"/>
                      <a:pt x="90" y="138"/>
                      <a:pt x="90" y="138"/>
                    </a:cubicBezTo>
                    <a:cubicBezTo>
                      <a:pt x="90" y="138"/>
                      <a:pt x="91" y="137"/>
                      <a:pt x="91" y="137"/>
                    </a:cubicBezTo>
                    <a:cubicBezTo>
                      <a:pt x="91" y="137"/>
                      <a:pt x="92" y="136"/>
                      <a:pt x="92" y="136"/>
                    </a:cubicBezTo>
                    <a:cubicBezTo>
                      <a:pt x="92" y="136"/>
                      <a:pt x="92" y="135"/>
                      <a:pt x="92" y="135"/>
                    </a:cubicBezTo>
                    <a:cubicBezTo>
                      <a:pt x="93" y="134"/>
                      <a:pt x="93" y="133"/>
                      <a:pt x="94" y="133"/>
                    </a:cubicBezTo>
                    <a:cubicBezTo>
                      <a:pt x="94" y="132"/>
                      <a:pt x="95" y="132"/>
                      <a:pt x="95" y="132"/>
                    </a:cubicBezTo>
                    <a:cubicBezTo>
                      <a:pt x="95" y="133"/>
                      <a:pt x="95" y="133"/>
                      <a:pt x="95" y="133"/>
                    </a:cubicBezTo>
                    <a:cubicBezTo>
                      <a:pt x="96" y="133"/>
                      <a:pt x="97" y="134"/>
                      <a:pt x="98" y="134"/>
                    </a:cubicBezTo>
                    <a:cubicBezTo>
                      <a:pt x="98" y="134"/>
                      <a:pt x="98" y="134"/>
                      <a:pt x="98" y="134"/>
                    </a:cubicBezTo>
                    <a:cubicBezTo>
                      <a:pt x="98" y="134"/>
                      <a:pt x="98" y="135"/>
                      <a:pt x="98" y="135"/>
                    </a:cubicBezTo>
                    <a:cubicBezTo>
                      <a:pt x="97" y="135"/>
                      <a:pt x="98" y="135"/>
                      <a:pt x="98" y="136"/>
                    </a:cubicBezTo>
                    <a:cubicBezTo>
                      <a:pt x="98" y="136"/>
                      <a:pt x="98" y="136"/>
                      <a:pt x="98" y="136"/>
                    </a:cubicBezTo>
                    <a:cubicBezTo>
                      <a:pt x="99" y="136"/>
                      <a:pt x="99" y="136"/>
                      <a:pt x="99" y="137"/>
                    </a:cubicBezTo>
                    <a:cubicBezTo>
                      <a:pt x="99" y="138"/>
                      <a:pt x="100" y="138"/>
                      <a:pt x="100" y="138"/>
                    </a:cubicBezTo>
                    <a:cubicBezTo>
                      <a:pt x="101" y="137"/>
                      <a:pt x="101" y="137"/>
                      <a:pt x="101" y="137"/>
                    </a:cubicBezTo>
                    <a:cubicBezTo>
                      <a:pt x="101" y="137"/>
                      <a:pt x="102" y="137"/>
                      <a:pt x="102" y="137"/>
                    </a:cubicBezTo>
                    <a:cubicBezTo>
                      <a:pt x="103" y="136"/>
                      <a:pt x="104" y="136"/>
                      <a:pt x="104" y="136"/>
                    </a:cubicBezTo>
                    <a:cubicBezTo>
                      <a:pt x="104" y="136"/>
                      <a:pt x="105" y="136"/>
                      <a:pt x="105" y="136"/>
                    </a:cubicBezTo>
                    <a:cubicBezTo>
                      <a:pt x="105" y="136"/>
                      <a:pt x="105" y="135"/>
                      <a:pt x="105" y="135"/>
                    </a:cubicBezTo>
                    <a:cubicBezTo>
                      <a:pt x="105" y="135"/>
                      <a:pt x="105" y="135"/>
                      <a:pt x="104" y="135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2" y="135"/>
                      <a:pt x="102" y="135"/>
                      <a:pt x="101" y="134"/>
                    </a:cubicBezTo>
                    <a:cubicBezTo>
                      <a:pt x="101" y="134"/>
                      <a:pt x="101" y="134"/>
                      <a:pt x="101" y="134"/>
                    </a:cubicBezTo>
                    <a:cubicBezTo>
                      <a:pt x="101" y="133"/>
                      <a:pt x="101" y="133"/>
                      <a:pt x="101" y="133"/>
                    </a:cubicBezTo>
                    <a:cubicBezTo>
                      <a:pt x="101" y="134"/>
                      <a:pt x="101" y="134"/>
                      <a:pt x="101" y="134"/>
                    </a:cubicBezTo>
                    <a:cubicBezTo>
                      <a:pt x="101" y="134"/>
                      <a:pt x="101" y="134"/>
                      <a:pt x="101" y="134"/>
                    </a:cubicBezTo>
                    <a:cubicBezTo>
                      <a:pt x="102" y="133"/>
                      <a:pt x="103" y="132"/>
                      <a:pt x="104" y="132"/>
                    </a:cubicBezTo>
                    <a:cubicBezTo>
                      <a:pt x="104" y="132"/>
                      <a:pt x="105" y="132"/>
                      <a:pt x="105" y="131"/>
                    </a:cubicBezTo>
                    <a:cubicBezTo>
                      <a:pt x="106" y="131"/>
                      <a:pt x="107" y="130"/>
                      <a:pt x="108" y="131"/>
                    </a:cubicBezTo>
                    <a:cubicBezTo>
                      <a:pt x="108" y="131"/>
                      <a:pt x="108" y="131"/>
                      <a:pt x="109" y="131"/>
                    </a:cubicBezTo>
                    <a:cubicBezTo>
                      <a:pt x="109" y="131"/>
                      <a:pt x="109" y="131"/>
                      <a:pt x="109" y="131"/>
                    </a:cubicBezTo>
                    <a:cubicBezTo>
                      <a:pt x="109" y="130"/>
                      <a:pt x="109" y="130"/>
                      <a:pt x="109" y="130"/>
                    </a:cubicBezTo>
                    <a:cubicBezTo>
                      <a:pt x="109" y="131"/>
                      <a:pt x="109" y="131"/>
                      <a:pt x="109" y="131"/>
                    </a:cubicBezTo>
                    <a:cubicBezTo>
                      <a:pt x="109" y="131"/>
                      <a:pt x="109" y="131"/>
                      <a:pt x="109" y="131"/>
                    </a:cubicBezTo>
                    <a:cubicBezTo>
                      <a:pt x="108" y="131"/>
                      <a:pt x="108" y="131"/>
                      <a:pt x="107" y="132"/>
                    </a:cubicBezTo>
                    <a:cubicBezTo>
                      <a:pt x="107" y="132"/>
                      <a:pt x="107" y="132"/>
                      <a:pt x="107" y="133"/>
                    </a:cubicBezTo>
                    <a:cubicBezTo>
                      <a:pt x="107" y="133"/>
                      <a:pt x="107" y="133"/>
                      <a:pt x="107" y="133"/>
                    </a:cubicBezTo>
                    <a:cubicBezTo>
                      <a:pt x="107" y="134"/>
                      <a:pt x="107" y="135"/>
                      <a:pt x="106" y="135"/>
                    </a:cubicBezTo>
                    <a:cubicBezTo>
                      <a:pt x="106" y="135"/>
                      <a:pt x="106" y="136"/>
                      <a:pt x="106" y="136"/>
                    </a:cubicBezTo>
                    <a:cubicBezTo>
                      <a:pt x="106" y="136"/>
                      <a:pt x="107" y="137"/>
                      <a:pt x="108" y="137"/>
                    </a:cubicBezTo>
                    <a:cubicBezTo>
                      <a:pt x="109" y="138"/>
                      <a:pt x="110" y="138"/>
                      <a:pt x="110" y="139"/>
                    </a:cubicBezTo>
                    <a:cubicBezTo>
                      <a:pt x="111" y="140"/>
                      <a:pt x="112" y="140"/>
                      <a:pt x="114" y="141"/>
                    </a:cubicBezTo>
                    <a:cubicBezTo>
                      <a:pt x="115" y="142"/>
                      <a:pt x="115" y="143"/>
                      <a:pt x="116" y="144"/>
                    </a:cubicBezTo>
                    <a:cubicBezTo>
                      <a:pt x="116" y="145"/>
                      <a:pt x="115" y="145"/>
                      <a:pt x="115" y="145"/>
                    </a:cubicBezTo>
                    <a:close/>
                    <a:moveTo>
                      <a:pt x="125" y="107"/>
                    </a:moveTo>
                    <a:cubicBezTo>
                      <a:pt x="125" y="106"/>
                      <a:pt x="125" y="106"/>
                      <a:pt x="125" y="106"/>
                    </a:cubicBezTo>
                    <a:cubicBezTo>
                      <a:pt x="125" y="107"/>
                      <a:pt x="125" y="107"/>
                      <a:pt x="125" y="107"/>
                    </a:cubicBezTo>
                    <a:close/>
                    <a:moveTo>
                      <a:pt x="142" y="156"/>
                    </a:moveTo>
                    <a:cubicBezTo>
                      <a:pt x="141" y="156"/>
                      <a:pt x="140" y="156"/>
                      <a:pt x="138" y="156"/>
                    </a:cubicBezTo>
                    <a:cubicBezTo>
                      <a:pt x="138" y="157"/>
                      <a:pt x="138" y="157"/>
                      <a:pt x="138" y="157"/>
                    </a:cubicBezTo>
                    <a:cubicBezTo>
                      <a:pt x="137" y="156"/>
                      <a:pt x="135" y="156"/>
                      <a:pt x="135" y="155"/>
                    </a:cubicBezTo>
                    <a:cubicBezTo>
                      <a:pt x="134" y="155"/>
                      <a:pt x="134" y="155"/>
                      <a:pt x="133" y="155"/>
                    </a:cubicBezTo>
                    <a:cubicBezTo>
                      <a:pt x="133" y="155"/>
                      <a:pt x="133" y="155"/>
                      <a:pt x="132" y="155"/>
                    </a:cubicBezTo>
                    <a:cubicBezTo>
                      <a:pt x="132" y="155"/>
                      <a:pt x="132" y="154"/>
                      <a:pt x="132" y="154"/>
                    </a:cubicBezTo>
                    <a:cubicBezTo>
                      <a:pt x="131" y="153"/>
                      <a:pt x="131" y="152"/>
                      <a:pt x="131" y="151"/>
                    </a:cubicBezTo>
                    <a:cubicBezTo>
                      <a:pt x="132" y="150"/>
                      <a:pt x="132" y="150"/>
                      <a:pt x="132" y="149"/>
                    </a:cubicBezTo>
                    <a:cubicBezTo>
                      <a:pt x="132" y="148"/>
                      <a:pt x="132" y="148"/>
                      <a:pt x="133" y="147"/>
                    </a:cubicBezTo>
                    <a:cubicBezTo>
                      <a:pt x="133" y="147"/>
                      <a:pt x="133" y="147"/>
                      <a:pt x="133" y="147"/>
                    </a:cubicBezTo>
                    <a:cubicBezTo>
                      <a:pt x="133" y="147"/>
                      <a:pt x="133" y="147"/>
                      <a:pt x="133" y="147"/>
                    </a:cubicBezTo>
                    <a:cubicBezTo>
                      <a:pt x="132" y="146"/>
                      <a:pt x="131" y="146"/>
                      <a:pt x="131" y="145"/>
                    </a:cubicBezTo>
                    <a:cubicBezTo>
                      <a:pt x="131" y="144"/>
                      <a:pt x="130" y="144"/>
                      <a:pt x="129" y="143"/>
                    </a:cubicBezTo>
                    <a:cubicBezTo>
                      <a:pt x="128" y="142"/>
                      <a:pt x="127" y="141"/>
                      <a:pt x="127" y="140"/>
                    </a:cubicBezTo>
                    <a:cubicBezTo>
                      <a:pt x="127" y="139"/>
                      <a:pt x="126" y="138"/>
                      <a:pt x="126" y="137"/>
                    </a:cubicBezTo>
                    <a:cubicBezTo>
                      <a:pt x="125" y="137"/>
                      <a:pt x="125" y="136"/>
                      <a:pt x="125" y="136"/>
                    </a:cubicBezTo>
                    <a:cubicBezTo>
                      <a:pt x="125" y="135"/>
                      <a:pt x="125" y="135"/>
                      <a:pt x="126" y="135"/>
                    </a:cubicBezTo>
                    <a:cubicBezTo>
                      <a:pt x="126" y="134"/>
                      <a:pt x="126" y="134"/>
                      <a:pt x="127" y="134"/>
                    </a:cubicBezTo>
                    <a:cubicBezTo>
                      <a:pt x="127" y="133"/>
                      <a:pt x="128" y="133"/>
                      <a:pt x="129" y="132"/>
                    </a:cubicBezTo>
                    <a:cubicBezTo>
                      <a:pt x="129" y="132"/>
                      <a:pt x="129" y="132"/>
                      <a:pt x="129" y="132"/>
                    </a:cubicBezTo>
                    <a:cubicBezTo>
                      <a:pt x="130" y="131"/>
                      <a:pt x="131" y="130"/>
                      <a:pt x="132" y="130"/>
                    </a:cubicBezTo>
                    <a:cubicBezTo>
                      <a:pt x="132" y="130"/>
                      <a:pt x="133" y="130"/>
                      <a:pt x="133" y="130"/>
                    </a:cubicBezTo>
                    <a:cubicBezTo>
                      <a:pt x="134" y="130"/>
                      <a:pt x="134" y="130"/>
                      <a:pt x="135" y="130"/>
                    </a:cubicBezTo>
                    <a:cubicBezTo>
                      <a:pt x="136" y="130"/>
                      <a:pt x="136" y="130"/>
                      <a:pt x="136" y="131"/>
                    </a:cubicBezTo>
                    <a:cubicBezTo>
                      <a:pt x="136" y="131"/>
                      <a:pt x="136" y="131"/>
                      <a:pt x="136" y="132"/>
                    </a:cubicBezTo>
                    <a:cubicBezTo>
                      <a:pt x="136" y="132"/>
                      <a:pt x="136" y="133"/>
                      <a:pt x="136" y="133"/>
                    </a:cubicBezTo>
                    <a:cubicBezTo>
                      <a:pt x="136" y="134"/>
                      <a:pt x="136" y="134"/>
                      <a:pt x="136" y="134"/>
                    </a:cubicBezTo>
                    <a:cubicBezTo>
                      <a:pt x="135" y="134"/>
                      <a:pt x="135" y="134"/>
                      <a:pt x="134" y="134"/>
                    </a:cubicBezTo>
                    <a:cubicBezTo>
                      <a:pt x="133" y="134"/>
                      <a:pt x="133" y="134"/>
                      <a:pt x="133" y="136"/>
                    </a:cubicBezTo>
                    <a:cubicBezTo>
                      <a:pt x="133" y="136"/>
                      <a:pt x="133" y="136"/>
                      <a:pt x="133" y="136"/>
                    </a:cubicBezTo>
                    <a:cubicBezTo>
                      <a:pt x="133" y="136"/>
                      <a:pt x="133" y="136"/>
                      <a:pt x="133" y="136"/>
                    </a:cubicBezTo>
                    <a:cubicBezTo>
                      <a:pt x="132" y="137"/>
                      <a:pt x="132" y="137"/>
                      <a:pt x="132" y="137"/>
                    </a:cubicBezTo>
                    <a:cubicBezTo>
                      <a:pt x="133" y="138"/>
                      <a:pt x="133" y="138"/>
                      <a:pt x="134" y="139"/>
                    </a:cubicBezTo>
                    <a:cubicBezTo>
                      <a:pt x="134" y="140"/>
                      <a:pt x="135" y="141"/>
                      <a:pt x="136" y="141"/>
                    </a:cubicBezTo>
                    <a:cubicBezTo>
                      <a:pt x="137" y="141"/>
                      <a:pt x="137" y="141"/>
                      <a:pt x="137" y="142"/>
                    </a:cubicBezTo>
                    <a:cubicBezTo>
                      <a:pt x="137" y="142"/>
                      <a:pt x="137" y="142"/>
                      <a:pt x="137" y="142"/>
                    </a:cubicBezTo>
                    <a:cubicBezTo>
                      <a:pt x="137" y="143"/>
                      <a:pt x="137" y="144"/>
                      <a:pt x="137" y="144"/>
                    </a:cubicBezTo>
                    <a:cubicBezTo>
                      <a:pt x="138" y="145"/>
                      <a:pt x="138" y="146"/>
                      <a:pt x="138" y="147"/>
                    </a:cubicBezTo>
                    <a:cubicBezTo>
                      <a:pt x="138" y="147"/>
                      <a:pt x="138" y="147"/>
                      <a:pt x="138" y="148"/>
                    </a:cubicBezTo>
                    <a:cubicBezTo>
                      <a:pt x="138" y="148"/>
                      <a:pt x="139" y="149"/>
                      <a:pt x="139" y="149"/>
                    </a:cubicBezTo>
                    <a:cubicBezTo>
                      <a:pt x="139" y="149"/>
                      <a:pt x="140" y="149"/>
                      <a:pt x="140" y="149"/>
                    </a:cubicBezTo>
                    <a:cubicBezTo>
                      <a:pt x="140" y="149"/>
                      <a:pt x="140" y="149"/>
                      <a:pt x="140" y="150"/>
                    </a:cubicBezTo>
                    <a:cubicBezTo>
                      <a:pt x="140" y="150"/>
                      <a:pt x="140" y="150"/>
                      <a:pt x="140" y="150"/>
                    </a:cubicBezTo>
                    <a:cubicBezTo>
                      <a:pt x="140" y="150"/>
                      <a:pt x="140" y="150"/>
                      <a:pt x="140" y="150"/>
                    </a:cubicBezTo>
                    <a:cubicBezTo>
                      <a:pt x="141" y="151"/>
                      <a:pt x="141" y="151"/>
                      <a:pt x="141" y="152"/>
                    </a:cubicBezTo>
                    <a:cubicBezTo>
                      <a:pt x="141" y="153"/>
                      <a:pt x="141" y="155"/>
                      <a:pt x="142" y="156"/>
                    </a:cubicBezTo>
                    <a:cubicBezTo>
                      <a:pt x="142" y="156"/>
                      <a:pt x="142" y="156"/>
                      <a:pt x="142" y="156"/>
                    </a:cubicBezTo>
                    <a:close/>
                    <a:moveTo>
                      <a:pt x="147" y="50"/>
                    </a:moveTo>
                    <a:cubicBezTo>
                      <a:pt x="147" y="50"/>
                      <a:pt x="147" y="50"/>
                      <a:pt x="147" y="50"/>
                    </a:cubicBezTo>
                    <a:cubicBezTo>
                      <a:pt x="147" y="50"/>
                      <a:pt x="147" y="50"/>
                      <a:pt x="147" y="50"/>
                    </a:cubicBezTo>
                    <a:close/>
                    <a:moveTo>
                      <a:pt x="151" y="136"/>
                    </a:moveTo>
                    <a:cubicBezTo>
                      <a:pt x="151" y="136"/>
                      <a:pt x="150" y="137"/>
                      <a:pt x="150" y="136"/>
                    </a:cubicBezTo>
                    <a:cubicBezTo>
                      <a:pt x="149" y="136"/>
                      <a:pt x="149" y="136"/>
                      <a:pt x="148" y="136"/>
                    </a:cubicBezTo>
                    <a:cubicBezTo>
                      <a:pt x="148" y="136"/>
                      <a:pt x="148" y="135"/>
                      <a:pt x="148" y="135"/>
                    </a:cubicBezTo>
                    <a:cubicBezTo>
                      <a:pt x="148" y="133"/>
                      <a:pt x="149" y="132"/>
                      <a:pt x="151" y="132"/>
                    </a:cubicBezTo>
                    <a:cubicBezTo>
                      <a:pt x="151" y="132"/>
                      <a:pt x="151" y="132"/>
                      <a:pt x="152" y="133"/>
                    </a:cubicBezTo>
                    <a:cubicBezTo>
                      <a:pt x="152" y="133"/>
                      <a:pt x="152" y="133"/>
                      <a:pt x="152" y="134"/>
                    </a:cubicBezTo>
                    <a:cubicBezTo>
                      <a:pt x="152" y="134"/>
                      <a:pt x="152" y="135"/>
                      <a:pt x="151" y="136"/>
                    </a:cubicBezTo>
                    <a:close/>
                    <a:moveTo>
                      <a:pt x="162" y="57"/>
                    </a:moveTo>
                    <a:cubicBezTo>
                      <a:pt x="162" y="57"/>
                      <a:pt x="162" y="57"/>
                      <a:pt x="162" y="57"/>
                    </a:cubicBezTo>
                    <a:cubicBezTo>
                      <a:pt x="161" y="56"/>
                      <a:pt x="160" y="55"/>
                      <a:pt x="160" y="54"/>
                    </a:cubicBezTo>
                    <a:cubicBezTo>
                      <a:pt x="160" y="54"/>
                      <a:pt x="160" y="54"/>
                      <a:pt x="160" y="54"/>
                    </a:cubicBezTo>
                    <a:cubicBezTo>
                      <a:pt x="160" y="54"/>
                      <a:pt x="160" y="54"/>
                      <a:pt x="160" y="54"/>
                    </a:cubicBezTo>
                    <a:cubicBezTo>
                      <a:pt x="160" y="54"/>
                      <a:pt x="161" y="54"/>
                      <a:pt x="161" y="54"/>
                    </a:cubicBezTo>
                    <a:cubicBezTo>
                      <a:pt x="161" y="55"/>
                      <a:pt x="162" y="55"/>
                      <a:pt x="162" y="55"/>
                    </a:cubicBezTo>
                    <a:cubicBezTo>
                      <a:pt x="162" y="56"/>
                      <a:pt x="162" y="56"/>
                      <a:pt x="162" y="57"/>
                    </a:cubicBezTo>
                    <a:close/>
                    <a:moveTo>
                      <a:pt x="163" y="59"/>
                    </a:moveTo>
                    <a:cubicBezTo>
                      <a:pt x="163" y="59"/>
                      <a:pt x="162" y="59"/>
                      <a:pt x="162" y="59"/>
                    </a:cubicBezTo>
                    <a:cubicBezTo>
                      <a:pt x="162" y="59"/>
                      <a:pt x="162" y="59"/>
                      <a:pt x="163" y="59"/>
                    </a:cubicBezTo>
                    <a:cubicBezTo>
                      <a:pt x="163" y="59"/>
                      <a:pt x="163" y="59"/>
                      <a:pt x="163" y="59"/>
                    </a:cubicBezTo>
                    <a:close/>
                    <a:moveTo>
                      <a:pt x="166" y="145"/>
                    </a:moveTo>
                    <a:cubicBezTo>
                      <a:pt x="166" y="145"/>
                      <a:pt x="166" y="145"/>
                      <a:pt x="166" y="145"/>
                    </a:cubicBezTo>
                    <a:cubicBezTo>
                      <a:pt x="166" y="145"/>
                      <a:pt x="166" y="145"/>
                      <a:pt x="166" y="145"/>
                    </a:cubicBezTo>
                    <a:close/>
                    <a:moveTo>
                      <a:pt x="168" y="47"/>
                    </a:moveTo>
                    <a:cubicBezTo>
                      <a:pt x="167" y="47"/>
                      <a:pt x="167" y="47"/>
                      <a:pt x="167" y="47"/>
                    </a:cubicBezTo>
                    <a:cubicBezTo>
                      <a:pt x="167" y="47"/>
                      <a:pt x="167" y="47"/>
                      <a:pt x="167" y="47"/>
                    </a:cubicBezTo>
                    <a:cubicBezTo>
                      <a:pt x="167" y="46"/>
                      <a:pt x="167" y="46"/>
                      <a:pt x="167" y="46"/>
                    </a:cubicBezTo>
                    <a:cubicBezTo>
                      <a:pt x="168" y="46"/>
                      <a:pt x="168" y="46"/>
                      <a:pt x="168" y="46"/>
                    </a:cubicBezTo>
                    <a:cubicBezTo>
                      <a:pt x="168" y="46"/>
                      <a:pt x="168" y="47"/>
                      <a:pt x="168" y="47"/>
                    </a:cubicBezTo>
                    <a:close/>
                    <a:moveTo>
                      <a:pt x="178" y="12"/>
                    </a:moveTo>
                    <a:cubicBezTo>
                      <a:pt x="178" y="12"/>
                      <a:pt x="178" y="12"/>
                      <a:pt x="179" y="13"/>
                    </a:cubicBezTo>
                    <a:cubicBezTo>
                      <a:pt x="179" y="13"/>
                      <a:pt x="179" y="13"/>
                      <a:pt x="179" y="13"/>
                    </a:cubicBezTo>
                    <a:cubicBezTo>
                      <a:pt x="179" y="13"/>
                      <a:pt x="179" y="13"/>
                      <a:pt x="179" y="13"/>
                    </a:cubicBezTo>
                    <a:cubicBezTo>
                      <a:pt x="178" y="12"/>
                      <a:pt x="178" y="12"/>
                      <a:pt x="178" y="12"/>
                    </a:cubicBezTo>
                    <a:cubicBezTo>
                      <a:pt x="178" y="12"/>
                      <a:pt x="178" y="12"/>
                      <a:pt x="178" y="12"/>
                    </a:cubicBezTo>
                    <a:cubicBezTo>
                      <a:pt x="178" y="12"/>
                      <a:pt x="178" y="12"/>
                      <a:pt x="178" y="12"/>
                    </a:cubicBezTo>
                    <a:close/>
                    <a:moveTo>
                      <a:pt x="178" y="104"/>
                    </a:move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7" y="104"/>
                      <a:pt x="177" y="104"/>
                    </a:cubicBezTo>
                    <a:cubicBezTo>
                      <a:pt x="177" y="104"/>
                      <a:pt x="177" y="104"/>
                      <a:pt x="177" y="104"/>
                    </a:cubicBezTo>
                    <a:cubicBezTo>
                      <a:pt x="177" y="104"/>
                      <a:pt x="178" y="104"/>
                      <a:pt x="178" y="104"/>
                    </a:cubicBezTo>
                    <a:close/>
                    <a:moveTo>
                      <a:pt x="178" y="130"/>
                    </a:moveTo>
                    <a:cubicBezTo>
                      <a:pt x="178" y="130"/>
                      <a:pt x="178" y="131"/>
                      <a:pt x="177" y="131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177" y="132"/>
                      <a:pt x="177" y="132"/>
                      <a:pt x="177" y="131"/>
                    </a:cubicBezTo>
                    <a:cubicBezTo>
                      <a:pt x="177" y="131"/>
                      <a:pt x="177" y="131"/>
                      <a:pt x="177" y="131"/>
                    </a:cubicBezTo>
                    <a:cubicBezTo>
                      <a:pt x="177" y="130"/>
                      <a:pt x="177" y="130"/>
                      <a:pt x="177" y="129"/>
                    </a:cubicBezTo>
                    <a:cubicBezTo>
                      <a:pt x="178" y="129"/>
                      <a:pt x="178" y="129"/>
                      <a:pt x="178" y="128"/>
                    </a:cubicBezTo>
                    <a:cubicBezTo>
                      <a:pt x="178" y="128"/>
                      <a:pt x="179" y="128"/>
                      <a:pt x="179" y="128"/>
                    </a:cubicBezTo>
                    <a:cubicBezTo>
                      <a:pt x="179" y="128"/>
                      <a:pt x="179" y="128"/>
                      <a:pt x="179" y="128"/>
                    </a:cubicBezTo>
                    <a:cubicBezTo>
                      <a:pt x="179" y="129"/>
                      <a:pt x="179" y="129"/>
                      <a:pt x="178" y="130"/>
                    </a:cubicBezTo>
                    <a:close/>
                    <a:moveTo>
                      <a:pt x="182" y="4"/>
                    </a:moveTo>
                    <a:cubicBezTo>
                      <a:pt x="182" y="4"/>
                      <a:pt x="182" y="4"/>
                      <a:pt x="182" y="4"/>
                    </a:cubicBezTo>
                    <a:cubicBezTo>
                      <a:pt x="182" y="4"/>
                      <a:pt x="182" y="4"/>
                      <a:pt x="182" y="4"/>
                    </a:cubicBezTo>
                    <a:close/>
                    <a:moveTo>
                      <a:pt x="187" y="18"/>
                    </a:moveTo>
                    <a:cubicBezTo>
                      <a:pt x="187" y="18"/>
                      <a:pt x="187" y="18"/>
                      <a:pt x="187" y="18"/>
                    </a:cubicBezTo>
                    <a:cubicBezTo>
                      <a:pt x="187" y="19"/>
                      <a:pt x="187" y="19"/>
                      <a:pt x="187" y="20"/>
                    </a:cubicBezTo>
                    <a:cubicBezTo>
                      <a:pt x="187" y="20"/>
                      <a:pt x="186" y="20"/>
                      <a:pt x="186" y="20"/>
                    </a:cubicBezTo>
                    <a:cubicBezTo>
                      <a:pt x="186" y="20"/>
                      <a:pt x="186" y="21"/>
                      <a:pt x="185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2"/>
                    </a:cubicBezTo>
                    <a:cubicBezTo>
                      <a:pt x="186" y="22"/>
                      <a:pt x="186" y="22"/>
                      <a:pt x="187" y="22"/>
                    </a:cubicBezTo>
                    <a:cubicBezTo>
                      <a:pt x="187" y="22"/>
                      <a:pt x="187" y="22"/>
                      <a:pt x="187" y="22"/>
                    </a:cubicBezTo>
                    <a:cubicBezTo>
                      <a:pt x="187" y="22"/>
                      <a:pt x="187" y="22"/>
                      <a:pt x="187" y="22"/>
                    </a:cubicBezTo>
                    <a:cubicBezTo>
                      <a:pt x="186" y="22"/>
                      <a:pt x="186" y="22"/>
                      <a:pt x="186" y="22"/>
                    </a:cubicBezTo>
                    <a:cubicBezTo>
                      <a:pt x="186" y="21"/>
                      <a:pt x="186" y="21"/>
                      <a:pt x="185" y="21"/>
                    </a:cubicBezTo>
                    <a:cubicBezTo>
                      <a:pt x="185" y="21"/>
                      <a:pt x="185" y="21"/>
                      <a:pt x="185" y="21"/>
                    </a:cubicBezTo>
                    <a:cubicBezTo>
                      <a:pt x="185" y="21"/>
                      <a:pt x="184" y="21"/>
                      <a:pt x="184" y="20"/>
                    </a:cubicBezTo>
                    <a:cubicBezTo>
                      <a:pt x="184" y="20"/>
                      <a:pt x="184" y="19"/>
                      <a:pt x="184" y="19"/>
                    </a:cubicBezTo>
                    <a:cubicBezTo>
                      <a:pt x="184" y="19"/>
                      <a:pt x="184" y="18"/>
                      <a:pt x="184" y="18"/>
                    </a:cubicBezTo>
                    <a:cubicBezTo>
                      <a:pt x="184" y="18"/>
                      <a:pt x="184" y="18"/>
                      <a:pt x="184" y="18"/>
                    </a:cubicBezTo>
                    <a:cubicBezTo>
                      <a:pt x="183" y="18"/>
                      <a:pt x="183" y="18"/>
                      <a:pt x="183" y="18"/>
                    </a:cubicBezTo>
                    <a:cubicBezTo>
                      <a:pt x="184" y="18"/>
                      <a:pt x="184" y="18"/>
                      <a:pt x="184" y="18"/>
                    </a:cubicBezTo>
                    <a:cubicBezTo>
                      <a:pt x="184" y="18"/>
                      <a:pt x="184" y="18"/>
                      <a:pt x="184" y="18"/>
                    </a:cubicBezTo>
                    <a:cubicBezTo>
                      <a:pt x="184" y="18"/>
                      <a:pt x="184" y="18"/>
                      <a:pt x="184" y="19"/>
                    </a:cubicBezTo>
                    <a:cubicBezTo>
                      <a:pt x="185" y="19"/>
                      <a:pt x="185" y="19"/>
                      <a:pt x="186" y="19"/>
                    </a:cubicBezTo>
                    <a:cubicBezTo>
                      <a:pt x="186" y="18"/>
                      <a:pt x="187" y="18"/>
                      <a:pt x="187" y="18"/>
                    </a:cubicBezTo>
                    <a:cubicBezTo>
                      <a:pt x="187" y="18"/>
                      <a:pt x="187" y="18"/>
                      <a:pt x="187" y="18"/>
                    </a:cubicBezTo>
                    <a:cubicBezTo>
                      <a:pt x="187" y="18"/>
                      <a:pt x="187" y="18"/>
                      <a:pt x="187" y="18"/>
                    </a:cubicBezTo>
                    <a:cubicBezTo>
                      <a:pt x="187" y="18"/>
                      <a:pt x="187" y="18"/>
                      <a:pt x="187" y="18"/>
                    </a:cubicBezTo>
                    <a:close/>
                    <a:moveTo>
                      <a:pt x="190" y="16"/>
                    </a:moveTo>
                    <a:cubicBezTo>
                      <a:pt x="189" y="17"/>
                      <a:pt x="189" y="17"/>
                      <a:pt x="188" y="17"/>
                    </a:cubicBezTo>
                    <a:cubicBezTo>
                      <a:pt x="188" y="18"/>
                      <a:pt x="188" y="18"/>
                      <a:pt x="188" y="18"/>
                    </a:cubicBezTo>
                    <a:cubicBezTo>
                      <a:pt x="188" y="18"/>
                      <a:pt x="188" y="18"/>
                      <a:pt x="188" y="18"/>
                    </a:cubicBezTo>
                    <a:cubicBezTo>
                      <a:pt x="188" y="18"/>
                      <a:pt x="187" y="18"/>
                      <a:pt x="187" y="18"/>
                    </a:cubicBezTo>
                    <a:cubicBezTo>
                      <a:pt x="187" y="18"/>
                      <a:pt x="188" y="18"/>
                      <a:pt x="188" y="18"/>
                    </a:cubicBezTo>
                    <a:cubicBezTo>
                      <a:pt x="188" y="18"/>
                      <a:pt x="188" y="18"/>
                      <a:pt x="188" y="18"/>
                    </a:cubicBezTo>
                    <a:cubicBezTo>
                      <a:pt x="188" y="17"/>
                      <a:pt x="188" y="17"/>
                      <a:pt x="188" y="17"/>
                    </a:cubicBezTo>
                    <a:cubicBezTo>
                      <a:pt x="188" y="16"/>
                      <a:pt x="189" y="16"/>
                      <a:pt x="189" y="16"/>
                    </a:cubicBezTo>
                    <a:cubicBezTo>
                      <a:pt x="189" y="16"/>
                      <a:pt x="189" y="16"/>
                      <a:pt x="189" y="16"/>
                    </a:cubicBezTo>
                    <a:cubicBezTo>
                      <a:pt x="189" y="16"/>
                      <a:pt x="189" y="16"/>
                      <a:pt x="189" y="16"/>
                    </a:cubicBezTo>
                    <a:cubicBezTo>
                      <a:pt x="189" y="16"/>
                      <a:pt x="188" y="15"/>
                      <a:pt x="188" y="15"/>
                    </a:cubicBezTo>
                    <a:cubicBezTo>
                      <a:pt x="188" y="15"/>
                      <a:pt x="188" y="15"/>
                      <a:pt x="188" y="14"/>
                    </a:cubicBezTo>
                    <a:cubicBezTo>
                      <a:pt x="188" y="14"/>
                      <a:pt x="188" y="14"/>
                      <a:pt x="188" y="14"/>
                    </a:cubicBezTo>
                    <a:cubicBezTo>
                      <a:pt x="188" y="15"/>
                      <a:pt x="189" y="15"/>
                      <a:pt x="189" y="15"/>
                    </a:cubicBezTo>
                    <a:cubicBezTo>
                      <a:pt x="189" y="15"/>
                      <a:pt x="189" y="15"/>
                      <a:pt x="189" y="16"/>
                    </a:cubicBezTo>
                    <a:cubicBezTo>
                      <a:pt x="189" y="16"/>
                      <a:pt x="189" y="16"/>
                      <a:pt x="189" y="16"/>
                    </a:cubicBezTo>
                    <a:cubicBezTo>
                      <a:pt x="189" y="16"/>
                      <a:pt x="189" y="16"/>
                      <a:pt x="189" y="16"/>
                    </a:cubicBezTo>
                    <a:cubicBezTo>
                      <a:pt x="189" y="16"/>
                      <a:pt x="190" y="16"/>
                      <a:pt x="190" y="16"/>
                    </a:cubicBezTo>
                    <a:cubicBezTo>
                      <a:pt x="190" y="16"/>
                      <a:pt x="190" y="16"/>
                      <a:pt x="190" y="16"/>
                    </a:cubicBezTo>
                    <a:cubicBezTo>
                      <a:pt x="190" y="16"/>
                      <a:pt x="190" y="16"/>
                      <a:pt x="190" y="16"/>
                    </a:cubicBezTo>
                    <a:close/>
                    <a:moveTo>
                      <a:pt x="194" y="16"/>
                    </a:moveTo>
                    <a:cubicBezTo>
                      <a:pt x="193" y="16"/>
                      <a:pt x="193" y="16"/>
                      <a:pt x="193" y="16"/>
                    </a:cubicBezTo>
                    <a:cubicBezTo>
                      <a:pt x="194" y="16"/>
                      <a:pt x="194" y="16"/>
                      <a:pt x="194" y="16"/>
                    </a:cubicBezTo>
                    <a:close/>
                    <a:moveTo>
                      <a:pt x="197" y="124"/>
                    </a:moveTo>
                    <a:cubicBezTo>
                      <a:pt x="197" y="124"/>
                      <a:pt x="197" y="124"/>
                      <a:pt x="196" y="124"/>
                    </a:cubicBezTo>
                    <a:cubicBezTo>
                      <a:pt x="196" y="124"/>
                      <a:pt x="195" y="124"/>
                      <a:pt x="194" y="123"/>
                    </a:cubicBezTo>
                    <a:cubicBezTo>
                      <a:pt x="194" y="123"/>
                      <a:pt x="194" y="123"/>
                      <a:pt x="194" y="123"/>
                    </a:cubicBezTo>
                    <a:cubicBezTo>
                      <a:pt x="194" y="122"/>
                      <a:pt x="194" y="122"/>
                      <a:pt x="194" y="122"/>
                    </a:cubicBezTo>
                    <a:cubicBezTo>
                      <a:pt x="194" y="122"/>
                      <a:pt x="194" y="122"/>
                      <a:pt x="195" y="122"/>
                    </a:cubicBezTo>
                    <a:cubicBezTo>
                      <a:pt x="195" y="123"/>
                      <a:pt x="195" y="123"/>
                      <a:pt x="196" y="123"/>
                    </a:cubicBezTo>
                    <a:cubicBezTo>
                      <a:pt x="196" y="123"/>
                      <a:pt x="197" y="123"/>
                      <a:pt x="197" y="124"/>
                    </a:cubicBezTo>
                    <a:cubicBezTo>
                      <a:pt x="197" y="124"/>
                      <a:pt x="197" y="124"/>
                      <a:pt x="197" y="124"/>
                    </a:cubicBezTo>
                    <a:cubicBezTo>
                      <a:pt x="197" y="124"/>
                      <a:pt x="197" y="124"/>
                      <a:pt x="197" y="124"/>
                    </a:cubicBezTo>
                    <a:close/>
                    <a:moveTo>
                      <a:pt x="197" y="26"/>
                    </a:move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lose/>
                    <a:moveTo>
                      <a:pt x="210" y="116"/>
                    </a:moveTo>
                    <a:cubicBezTo>
                      <a:pt x="210" y="116"/>
                      <a:pt x="210" y="116"/>
                      <a:pt x="210" y="116"/>
                    </a:cubicBezTo>
                    <a:cubicBezTo>
                      <a:pt x="210" y="116"/>
                      <a:pt x="210" y="116"/>
                      <a:pt x="210" y="115"/>
                    </a:cubicBezTo>
                    <a:cubicBezTo>
                      <a:pt x="210" y="115"/>
                      <a:pt x="210" y="115"/>
                      <a:pt x="210" y="115"/>
                    </a:cubicBezTo>
                    <a:cubicBezTo>
                      <a:pt x="210" y="115"/>
                      <a:pt x="210" y="115"/>
                      <a:pt x="211" y="115"/>
                    </a:cubicBezTo>
                    <a:cubicBezTo>
                      <a:pt x="211" y="115"/>
                      <a:pt x="211" y="116"/>
                      <a:pt x="211" y="116"/>
                    </a:cubicBezTo>
                    <a:cubicBezTo>
                      <a:pt x="211" y="116"/>
                      <a:pt x="211" y="116"/>
                      <a:pt x="210" y="116"/>
                    </a:cubicBezTo>
                    <a:close/>
                    <a:moveTo>
                      <a:pt x="211" y="122"/>
                    </a:moveTo>
                    <a:cubicBezTo>
                      <a:pt x="211" y="122"/>
                      <a:pt x="211" y="122"/>
                      <a:pt x="211" y="122"/>
                    </a:cubicBezTo>
                    <a:cubicBezTo>
                      <a:pt x="211" y="123"/>
                      <a:pt x="211" y="123"/>
                      <a:pt x="211" y="123"/>
                    </a:cubicBezTo>
                    <a:cubicBezTo>
                      <a:pt x="211" y="123"/>
                      <a:pt x="211" y="122"/>
                      <a:pt x="211" y="122"/>
                    </a:cubicBezTo>
                    <a:cubicBezTo>
                      <a:pt x="211" y="122"/>
                      <a:pt x="211" y="122"/>
                      <a:pt x="211" y="122"/>
                    </a:cubicBezTo>
                    <a:cubicBezTo>
                      <a:pt x="211" y="122"/>
                      <a:pt x="211" y="122"/>
                      <a:pt x="211" y="122"/>
                    </a:cubicBezTo>
                    <a:cubicBezTo>
                      <a:pt x="212" y="122"/>
                      <a:pt x="212" y="122"/>
                      <a:pt x="211" y="122"/>
                    </a:cubicBezTo>
                    <a:close/>
                    <a:moveTo>
                      <a:pt x="212" y="119"/>
                    </a:moveTo>
                    <a:cubicBezTo>
                      <a:pt x="212" y="119"/>
                      <a:pt x="212" y="119"/>
                      <a:pt x="212" y="119"/>
                    </a:cubicBezTo>
                    <a:cubicBezTo>
                      <a:pt x="212" y="119"/>
                      <a:pt x="212" y="119"/>
                      <a:pt x="212" y="119"/>
                    </a:cubicBezTo>
                    <a:cubicBezTo>
                      <a:pt x="213" y="119"/>
                      <a:pt x="213" y="119"/>
                      <a:pt x="213" y="119"/>
                    </a:cubicBezTo>
                    <a:lnTo>
                      <a:pt x="212" y="119"/>
                    </a:lnTo>
                    <a:close/>
                    <a:moveTo>
                      <a:pt x="222" y="97"/>
                    </a:moveTo>
                    <a:cubicBezTo>
                      <a:pt x="222" y="97"/>
                      <a:pt x="222" y="97"/>
                      <a:pt x="222" y="97"/>
                    </a:cubicBezTo>
                    <a:cubicBezTo>
                      <a:pt x="222" y="96"/>
                      <a:pt x="221" y="96"/>
                      <a:pt x="221" y="95"/>
                    </a:cubicBezTo>
                    <a:cubicBezTo>
                      <a:pt x="221" y="95"/>
                      <a:pt x="221" y="95"/>
                      <a:pt x="221" y="95"/>
                    </a:cubicBezTo>
                    <a:cubicBezTo>
                      <a:pt x="221" y="95"/>
                      <a:pt x="221" y="95"/>
                      <a:pt x="222" y="95"/>
                    </a:cubicBezTo>
                    <a:cubicBezTo>
                      <a:pt x="222" y="95"/>
                      <a:pt x="222" y="96"/>
                      <a:pt x="222" y="96"/>
                    </a:cubicBezTo>
                    <a:cubicBezTo>
                      <a:pt x="222" y="96"/>
                      <a:pt x="222" y="96"/>
                      <a:pt x="222" y="97"/>
                    </a:cubicBezTo>
                    <a:cubicBezTo>
                      <a:pt x="223" y="97"/>
                      <a:pt x="222" y="97"/>
                      <a:pt x="222" y="97"/>
                    </a:cubicBezTo>
                    <a:close/>
                    <a:moveTo>
                      <a:pt x="222" y="94"/>
                    </a:moveTo>
                    <a:cubicBezTo>
                      <a:pt x="222" y="94"/>
                      <a:pt x="222" y="94"/>
                      <a:pt x="223" y="94"/>
                    </a:cubicBezTo>
                    <a:cubicBezTo>
                      <a:pt x="223" y="94"/>
                      <a:pt x="223" y="94"/>
                      <a:pt x="223" y="94"/>
                    </a:cubicBezTo>
                    <a:cubicBezTo>
                      <a:pt x="223" y="94"/>
                      <a:pt x="222" y="94"/>
                      <a:pt x="222" y="94"/>
                    </a:cubicBezTo>
                    <a:close/>
                    <a:moveTo>
                      <a:pt x="224" y="112"/>
                    </a:moveTo>
                    <a:cubicBezTo>
                      <a:pt x="224" y="112"/>
                      <a:pt x="224" y="112"/>
                      <a:pt x="224" y="112"/>
                    </a:cubicBezTo>
                    <a:cubicBezTo>
                      <a:pt x="224" y="112"/>
                      <a:pt x="224" y="112"/>
                      <a:pt x="224" y="112"/>
                    </a:cubicBezTo>
                    <a:cubicBezTo>
                      <a:pt x="224" y="112"/>
                      <a:pt x="224" y="112"/>
                      <a:pt x="224" y="111"/>
                    </a:cubicBezTo>
                    <a:cubicBezTo>
                      <a:pt x="224" y="111"/>
                      <a:pt x="224" y="111"/>
                      <a:pt x="224" y="111"/>
                    </a:cubicBezTo>
                    <a:cubicBezTo>
                      <a:pt x="224" y="111"/>
                      <a:pt x="224" y="111"/>
                      <a:pt x="224" y="112"/>
                    </a:cubicBezTo>
                    <a:cubicBezTo>
                      <a:pt x="224" y="112"/>
                      <a:pt x="224" y="112"/>
                      <a:pt x="224" y="112"/>
                    </a:cubicBezTo>
                    <a:close/>
                    <a:moveTo>
                      <a:pt x="231" y="109"/>
                    </a:moveTo>
                    <a:cubicBezTo>
                      <a:pt x="231" y="109"/>
                      <a:pt x="231" y="109"/>
                      <a:pt x="231" y="109"/>
                    </a:cubicBezTo>
                    <a:cubicBezTo>
                      <a:pt x="231" y="109"/>
                      <a:pt x="231" y="108"/>
                      <a:pt x="232" y="108"/>
                    </a:cubicBezTo>
                    <a:cubicBezTo>
                      <a:pt x="232" y="108"/>
                      <a:pt x="232" y="108"/>
                      <a:pt x="232" y="108"/>
                    </a:cubicBezTo>
                    <a:cubicBezTo>
                      <a:pt x="231" y="108"/>
                      <a:pt x="231" y="108"/>
                      <a:pt x="231" y="108"/>
                    </a:cubicBezTo>
                    <a:cubicBezTo>
                      <a:pt x="232" y="108"/>
                      <a:pt x="232" y="108"/>
                      <a:pt x="232" y="108"/>
                    </a:cubicBezTo>
                    <a:cubicBezTo>
                      <a:pt x="232" y="108"/>
                      <a:pt x="232" y="108"/>
                      <a:pt x="232" y="108"/>
                    </a:cubicBezTo>
                    <a:cubicBezTo>
                      <a:pt x="232" y="108"/>
                      <a:pt x="232" y="108"/>
                      <a:pt x="232" y="108"/>
                    </a:cubicBezTo>
                    <a:cubicBezTo>
                      <a:pt x="233" y="108"/>
                      <a:pt x="233" y="108"/>
                      <a:pt x="233" y="108"/>
                    </a:cubicBezTo>
                    <a:cubicBezTo>
                      <a:pt x="233" y="107"/>
                      <a:pt x="234" y="106"/>
                      <a:pt x="234" y="106"/>
                    </a:cubicBezTo>
                    <a:cubicBezTo>
                      <a:pt x="234" y="105"/>
                      <a:pt x="234" y="105"/>
                      <a:pt x="234" y="105"/>
                    </a:cubicBezTo>
                    <a:cubicBezTo>
                      <a:pt x="235" y="104"/>
                      <a:pt x="235" y="103"/>
                      <a:pt x="235" y="103"/>
                    </a:cubicBezTo>
                    <a:cubicBezTo>
                      <a:pt x="236" y="101"/>
                      <a:pt x="236" y="98"/>
                      <a:pt x="236" y="96"/>
                    </a:cubicBezTo>
                    <a:cubicBezTo>
                      <a:pt x="236" y="96"/>
                      <a:pt x="236" y="95"/>
                      <a:pt x="236" y="95"/>
                    </a:cubicBezTo>
                    <a:cubicBezTo>
                      <a:pt x="236" y="95"/>
                      <a:pt x="236" y="95"/>
                      <a:pt x="236" y="95"/>
                    </a:cubicBezTo>
                    <a:cubicBezTo>
                      <a:pt x="236" y="95"/>
                      <a:pt x="237" y="95"/>
                      <a:pt x="237" y="95"/>
                    </a:cubicBezTo>
                    <a:cubicBezTo>
                      <a:pt x="237" y="96"/>
                      <a:pt x="237" y="97"/>
                      <a:pt x="237" y="98"/>
                    </a:cubicBezTo>
                    <a:cubicBezTo>
                      <a:pt x="237" y="99"/>
                      <a:pt x="237" y="99"/>
                      <a:pt x="238" y="100"/>
                    </a:cubicBezTo>
                    <a:cubicBezTo>
                      <a:pt x="238" y="100"/>
                      <a:pt x="238" y="101"/>
                      <a:pt x="237" y="101"/>
                    </a:cubicBezTo>
                    <a:cubicBezTo>
                      <a:pt x="237" y="102"/>
                      <a:pt x="237" y="102"/>
                      <a:pt x="237" y="102"/>
                    </a:cubicBezTo>
                    <a:cubicBezTo>
                      <a:pt x="237" y="103"/>
                      <a:pt x="238" y="103"/>
                      <a:pt x="237" y="103"/>
                    </a:cubicBezTo>
                    <a:cubicBezTo>
                      <a:pt x="237" y="104"/>
                      <a:pt x="236" y="105"/>
                      <a:pt x="235" y="106"/>
                    </a:cubicBezTo>
                    <a:cubicBezTo>
                      <a:pt x="234" y="107"/>
                      <a:pt x="234" y="107"/>
                      <a:pt x="234" y="108"/>
                    </a:cubicBezTo>
                    <a:cubicBezTo>
                      <a:pt x="234" y="108"/>
                      <a:pt x="234" y="109"/>
                      <a:pt x="233" y="109"/>
                    </a:cubicBezTo>
                    <a:cubicBezTo>
                      <a:pt x="233" y="109"/>
                      <a:pt x="232" y="110"/>
                      <a:pt x="231" y="109"/>
                    </a:cubicBezTo>
                    <a:cubicBezTo>
                      <a:pt x="231" y="109"/>
                      <a:pt x="231" y="109"/>
                      <a:pt x="231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439">
                <a:extLst>
                  <a:ext uri="{FF2B5EF4-FFF2-40B4-BE49-F238E27FC236}">
                    <a16:creationId xmlns:a16="http://schemas.microsoft.com/office/drawing/2014/main" id="{36CF8A20-22C0-471F-91CF-846031572F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105" y="2904220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Oval 440">
                <a:extLst>
                  <a:ext uri="{FF2B5EF4-FFF2-40B4-BE49-F238E27FC236}">
                    <a16:creationId xmlns:a16="http://schemas.microsoft.com/office/drawing/2014/main" id="{5296185E-8D45-4C91-BE02-07DD1399B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6205" y="267720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Oval 441">
                <a:extLst>
                  <a:ext uri="{FF2B5EF4-FFF2-40B4-BE49-F238E27FC236}">
                    <a16:creationId xmlns:a16="http://schemas.microsoft.com/office/drawing/2014/main" id="{A4526E76-3E66-4CB3-BB92-0BDDF2B577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6618" y="297565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Oval 442">
                <a:extLst>
                  <a:ext uri="{FF2B5EF4-FFF2-40B4-BE49-F238E27FC236}">
                    <a16:creationId xmlns:a16="http://schemas.microsoft.com/office/drawing/2014/main" id="{8678532C-52F7-4D6E-A2C4-8520116485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1355" y="228350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443">
                <a:extLst>
                  <a:ext uri="{FF2B5EF4-FFF2-40B4-BE49-F238E27FC236}">
                    <a16:creationId xmlns:a16="http://schemas.microsoft.com/office/drawing/2014/main" id="{6653BCCD-4027-4AFA-B421-E4B4CC6748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8818" y="2348595"/>
                <a:ext cx="39688" cy="39688"/>
              </a:xfrm>
              <a:custGeom>
                <a:avLst/>
                <a:gdLst>
                  <a:gd name="T0" fmla="*/ 3 w 11"/>
                  <a:gd name="T1" fmla="*/ 1 h 11"/>
                  <a:gd name="T2" fmla="*/ 3 w 11"/>
                  <a:gd name="T3" fmla="*/ 1 h 11"/>
                  <a:gd name="T4" fmla="*/ 3 w 11"/>
                  <a:gd name="T5" fmla="*/ 1 h 11"/>
                  <a:gd name="T6" fmla="*/ 3 w 11"/>
                  <a:gd name="T7" fmla="*/ 2 h 11"/>
                  <a:gd name="T8" fmla="*/ 1 w 11"/>
                  <a:gd name="T9" fmla="*/ 7 h 11"/>
                  <a:gd name="T10" fmla="*/ 0 w 11"/>
                  <a:gd name="T11" fmla="*/ 8 h 11"/>
                  <a:gd name="T12" fmla="*/ 0 w 11"/>
                  <a:gd name="T13" fmla="*/ 8 h 11"/>
                  <a:gd name="T14" fmla="*/ 0 w 11"/>
                  <a:gd name="T15" fmla="*/ 9 h 11"/>
                  <a:gd name="T16" fmla="*/ 1 w 11"/>
                  <a:gd name="T17" fmla="*/ 9 h 11"/>
                  <a:gd name="T18" fmla="*/ 1 w 11"/>
                  <a:gd name="T19" fmla="*/ 10 h 11"/>
                  <a:gd name="T20" fmla="*/ 1 w 11"/>
                  <a:gd name="T21" fmla="*/ 11 h 11"/>
                  <a:gd name="T22" fmla="*/ 2 w 11"/>
                  <a:gd name="T23" fmla="*/ 11 h 11"/>
                  <a:gd name="T24" fmla="*/ 3 w 11"/>
                  <a:gd name="T25" fmla="*/ 11 h 11"/>
                  <a:gd name="T26" fmla="*/ 6 w 11"/>
                  <a:gd name="T27" fmla="*/ 8 h 11"/>
                  <a:gd name="T28" fmla="*/ 6 w 11"/>
                  <a:gd name="T29" fmla="*/ 8 h 11"/>
                  <a:gd name="T30" fmla="*/ 7 w 11"/>
                  <a:gd name="T31" fmla="*/ 10 h 11"/>
                  <a:gd name="T32" fmla="*/ 7 w 11"/>
                  <a:gd name="T33" fmla="*/ 10 h 11"/>
                  <a:gd name="T34" fmla="*/ 9 w 11"/>
                  <a:gd name="T35" fmla="*/ 11 h 11"/>
                  <a:gd name="T36" fmla="*/ 10 w 11"/>
                  <a:gd name="T37" fmla="*/ 11 h 11"/>
                  <a:gd name="T38" fmla="*/ 11 w 11"/>
                  <a:gd name="T39" fmla="*/ 10 h 11"/>
                  <a:gd name="T40" fmla="*/ 10 w 11"/>
                  <a:gd name="T41" fmla="*/ 9 h 11"/>
                  <a:gd name="T42" fmla="*/ 10 w 11"/>
                  <a:gd name="T43" fmla="*/ 9 h 11"/>
                  <a:gd name="T44" fmla="*/ 9 w 11"/>
                  <a:gd name="T45" fmla="*/ 8 h 11"/>
                  <a:gd name="T46" fmla="*/ 9 w 11"/>
                  <a:gd name="T47" fmla="*/ 6 h 11"/>
                  <a:gd name="T48" fmla="*/ 8 w 11"/>
                  <a:gd name="T49" fmla="*/ 5 h 11"/>
                  <a:gd name="T50" fmla="*/ 6 w 11"/>
                  <a:gd name="T51" fmla="*/ 3 h 11"/>
                  <a:gd name="T52" fmla="*/ 5 w 11"/>
                  <a:gd name="T53" fmla="*/ 3 h 11"/>
                  <a:gd name="T54" fmla="*/ 5 w 11"/>
                  <a:gd name="T55" fmla="*/ 2 h 11"/>
                  <a:gd name="T56" fmla="*/ 6 w 11"/>
                  <a:gd name="T57" fmla="*/ 1 h 11"/>
                  <a:gd name="T58" fmla="*/ 6 w 11"/>
                  <a:gd name="T59" fmla="*/ 1 h 11"/>
                  <a:gd name="T60" fmla="*/ 6 w 11"/>
                  <a:gd name="T61" fmla="*/ 1 h 11"/>
                  <a:gd name="T62" fmla="*/ 5 w 11"/>
                  <a:gd name="T63" fmla="*/ 1 h 11"/>
                  <a:gd name="T64" fmla="*/ 4 w 11"/>
                  <a:gd name="T65" fmla="*/ 1 h 11"/>
                  <a:gd name="T66" fmla="*/ 3 w 11"/>
                  <a:gd name="T67" fmla="*/ 1 h 11"/>
                  <a:gd name="T68" fmla="*/ 3 w 11"/>
                  <a:gd name="T6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" h="11">
                    <a:moveTo>
                      <a:pt x="3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4"/>
                      <a:pt x="1" y="5"/>
                      <a:pt x="1" y="7"/>
                    </a:cubicBezTo>
                    <a:cubicBezTo>
                      <a:pt x="1" y="7"/>
                      <a:pt x="1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9"/>
                      <a:pt x="0" y="9"/>
                    </a:cubicBezTo>
                    <a:cubicBezTo>
                      <a:pt x="0" y="9"/>
                      <a:pt x="0" y="9"/>
                      <a:pt x="1" y="9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1"/>
                    </a:cubicBezTo>
                    <a:cubicBezTo>
                      <a:pt x="1" y="11"/>
                      <a:pt x="1" y="11"/>
                      <a:pt x="2" y="11"/>
                    </a:cubicBezTo>
                    <a:cubicBezTo>
                      <a:pt x="2" y="11"/>
                      <a:pt x="3" y="11"/>
                      <a:pt x="3" y="11"/>
                    </a:cubicBezTo>
                    <a:cubicBezTo>
                      <a:pt x="4" y="10"/>
                      <a:pt x="5" y="10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9"/>
                      <a:pt x="7" y="9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10"/>
                      <a:pt x="9" y="11"/>
                      <a:pt x="9" y="11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0"/>
                      <a:pt x="11" y="10"/>
                    </a:cubicBezTo>
                    <a:cubicBezTo>
                      <a:pt x="11" y="10"/>
                      <a:pt x="11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9" y="8"/>
                      <a:pt x="9" y="8"/>
                    </a:cubicBezTo>
                    <a:cubicBezTo>
                      <a:pt x="9" y="7"/>
                      <a:pt x="9" y="6"/>
                      <a:pt x="9" y="6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7" y="4"/>
                      <a:pt x="6" y="4"/>
                      <a:pt x="6" y="3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Oval 444">
                <a:extLst>
                  <a:ext uri="{FF2B5EF4-FFF2-40B4-BE49-F238E27FC236}">
                    <a16:creationId xmlns:a16="http://schemas.microsoft.com/office/drawing/2014/main" id="{606A6666-C2ED-42C5-9D18-A674310654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0730" y="344397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Oval 445">
                <a:extLst>
                  <a:ext uri="{FF2B5EF4-FFF2-40B4-BE49-F238E27FC236}">
                    <a16:creationId xmlns:a16="http://schemas.microsoft.com/office/drawing/2014/main" id="{91562AED-C373-4980-ABB1-47E3C249C1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9618" y="229462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Oval 446">
                <a:extLst>
                  <a:ext uri="{FF2B5EF4-FFF2-40B4-BE49-F238E27FC236}">
                    <a16:creationId xmlns:a16="http://schemas.microsoft.com/office/drawing/2014/main" id="{0230CB7C-619D-4339-9AE3-C63660F32D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8355" y="25978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447">
                <a:extLst>
                  <a:ext uri="{FF2B5EF4-FFF2-40B4-BE49-F238E27FC236}">
                    <a16:creationId xmlns:a16="http://schemas.microsoft.com/office/drawing/2014/main" id="{2AEC0CB6-AF4A-431E-8DDC-24B14790C8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018" y="34550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Oval 448">
                <a:extLst>
                  <a:ext uri="{FF2B5EF4-FFF2-40B4-BE49-F238E27FC236}">
                    <a16:creationId xmlns:a16="http://schemas.microsoft.com/office/drawing/2014/main" id="{782C0F04-CACA-4A83-92C7-E7959BFCA7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2893" y="23565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449">
                <a:extLst>
                  <a:ext uri="{FF2B5EF4-FFF2-40B4-BE49-F238E27FC236}">
                    <a16:creationId xmlns:a16="http://schemas.microsoft.com/office/drawing/2014/main" id="{3AFED67D-7C36-4791-9248-060F02B682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2080" y="2150158"/>
                <a:ext cx="857250" cy="1309688"/>
              </a:xfrm>
              <a:custGeom>
                <a:avLst/>
                <a:gdLst>
                  <a:gd name="T0" fmla="*/ 197 w 237"/>
                  <a:gd name="T1" fmla="*/ 217 h 363"/>
                  <a:gd name="T2" fmla="*/ 161 w 237"/>
                  <a:gd name="T3" fmla="*/ 206 h 363"/>
                  <a:gd name="T4" fmla="*/ 136 w 237"/>
                  <a:gd name="T5" fmla="*/ 196 h 363"/>
                  <a:gd name="T6" fmla="*/ 110 w 237"/>
                  <a:gd name="T7" fmla="*/ 172 h 363"/>
                  <a:gd name="T8" fmla="*/ 150 w 237"/>
                  <a:gd name="T9" fmla="*/ 155 h 363"/>
                  <a:gd name="T10" fmla="*/ 170 w 237"/>
                  <a:gd name="T11" fmla="*/ 133 h 363"/>
                  <a:gd name="T12" fmla="*/ 183 w 237"/>
                  <a:gd name="T13" fmla="*/ 119 h 363"/>
                  <a:gd name="T14" fmla="*/ 198 w 237"/>
                  <a:gd name="T15" fmla="*/ 109 h 363"/>
                  <a:gd name="T16" fmla="*/ 192 w 237"/>
                  <a:gd name="T17" fmla="*/ 80 h 363"/>
                  <a:gd name="T18" fmla="*/ 166 w 237"/>
                  <a:gd name="T19" fmla="*/ 85 h 363"/>
                  <a:gd name="T20" fmla="*/ 138 w 237"/>
                  <a:gd name="T21" fmla="*/ 86 h 363"/>
                  <a:gd name="T22" fmla="*/ 161 w 237"/>
                  <a:gd name="T23" fmla="*/ 53 h 363"/>
                  <a:gd name="T24" fmla="*/ 164 w 237"/>
                  <a:gd name="T25" fmla="*/ 47 h 363"/>
                  <a:gd name="T26" fmla="*/ 163 w 237"/>
                  <a:gd name="T27" fmla="*/ 23 h 363"/>
                  <a:gd name="T28" fmla="*/ 154 w 237"/>
                  <a:gd name="T29" fmla="*/ 39 h 363"/>
                  <a:gd name="T30" fmla="*/ 149 w 237"/>
                  <a:gd name="T31" fmla="*/ 35 h 363"/>
                  <a:gd name="T32" fmla="*/ 131 w 237"/>
                  <a:gd name="T33" fmla="*/ 39 h 363"/>
                  <a:gd name="T34" fmla="*/ 102 w 237"/>
                  <a:gd name="T35" fmla="*/ 23 h 363"/>
                  <a:gd name="T36" fmla="*/ 82 w 237"/>
                  <a:gd name="T37" fmla="*/ 21 h 363"/>
                  <a:gd name="T38" fmla="*/ 61 w 237"/>
                  <a:gd name="T39" fmla="*/ 2 h 363"/>
                  <a:gd name="T40" fmla="*/ 35 w 237"/>
                  <a:gd name="T41" fmla="*/ 22 h 363"/>
                  <a:gd name="T42" fmla="*/ 29 w 237"/>
                  <a:gd name="T43" fmla="*/ 33 h 363"/>
                  <a:gd name="T44" fmla="*/ 15 w 237"/>
                  <a:gd name="T45" fmla="*/ 58 h 363"/>
                  <a:gd name="T46" fmla="*/ 9 w 237"/>
                  <a:gd name="T47" fmla="*/ 71 h 363"/>
                  <a:gd name="T48" fmla="*/ 34 w 237"/>
                  <a:gd name="T49" fmla="*/ 60 h 363"/>
                  <a:gd name="T50" fmla="*/ 56 w 237"/>
                  <a:gd name="T51" fmla="*/ 65 h 363"/>
                  <a:gd name="T52" fmla="*/ 63 w 237"/>
                  <a:gd name="T53" fmla="*/ 74 h 363"/>
                  <a:gd name="T54" fmla="*/ 62 w 237"/>
                  <a:gd name="T55" fmla="*/ 84 h 363"/>
                  <a:gd name="T56" fmla="*/ 66 w 237"/>
                  <a:gd name="T57" fmla="*/ 90 h 363"/>
                  <a:gd name="T58" fmla="*/ 72 w 237"/>
                  <a:gd name="T59" fmla="*/ 109 h 363"/>
                  <a:gd name="T60" fmla="*/ 64 w 237"/>
                  <a:gd name="T61" fmla="*/ 140 h 363"/>
                  <a:gd name="T62" fmla="*/ 77 w 237"/>
                  <a:gd name="T63" fmla="*/ 158 h 363"/>
                  <a:gd name="T64" fmla="*/ 131 w 237"/>
                  <a:gd name="T65" fmla="*/ 206 h 363"/>
                  <a:gd name="T66" fmla="*/ 141 w 237"/>
                  <a:gd name="T67" fmla="*/ 238 h 363"/>
                  <a:gd name="T68" fmla="*/ 163 w 237"/>
                  <a:gd name="T69" fmla="*/ 311 h 363"/>
                  <a:gd name="T70" fmla="*/ 165 w 237"/>
                  <a:gd name="T71" fmla="*/ 341 h 363"/>
                  <a:gd name="T72" fmla="*/ 168 w 237"/>
                  <a:gd name="T73" fmla="*/ 352 h 363"/>
                  <a:gd name="T74" fmla="*/ 179 w 237"/>
                  <a:gd name="T75" fmla="*/ 361 h 363"/>
                  <a:gd name="T76" fmla="*/ 178 w 237"/>
                  <a:gd name="T77" fmla="*/ 354 h 363"/>
                  <a:gd name="T78" fmla="*/ 184 w 237"/>
                  <a:gd name="T79" fmla="*/ 325 h 363"/>
                  <a:gd name="T80" fmla="*/ 197 w 237"/>
                  <a:gd name="T81" fmla="*/ 306 h 363"/>
                  <a:gd name="T82" fmla="*/ 228 w 237"/>
                  <a:gd name="T83" fmla="*/ 260 h 363"/>
                  <a:gd name="T84" fmla="*/ 179 w 237"/>
                  <a:gd name="T85" fmla="*/ 98 h 363"/>
                  <a:gd name="T86" fmla="*/ 143 w 237"/>
                  <a:gd name="T87" fmla="*/ 60 h 363"/>
                  <a:gd name="T88" fmla="*/ 153 w 237"/>
                  <a:gd name="T89" fmla="*/ 131 h 363"/>
                  <a:gd name="T90" fmla="*/ 144 w 237"/>
                  <a:gd name="T91" fmla="*/ 122 h 363"/>
                  <a:gd name="T92" fmla="*/ 139 w 237"/>
                  <a:gd name="T93" fmla="*/ 109 h 363"/>
                  <a:gd name="T94" fmla="*/ 143 w 237"/>
                  <a:gd name="T95" fmla="*/ 115 h 363"/>
                  <a:gd name="T96" fmla="*/ 130 w 237"/>
                  <a:gd name="T97" fmla="*/ 63 h 363"/>
                  <a:gd name="T98" fmla="*/ 126 w 237"/>
                  <a:gd name="T99" fmla="*/ 86 h 363"/>
                  <a:gd name="T100" fmla="*/ 119 w 237"/>
                  <a:gd name="T101" fmla="*/ 100 h 363"/>
                  <a:gd name="T102" fmla="*/ 121 w 237"/>
                  <a:gd name="T103" fmla="*/ 105 h 363"/>
                  <a:gd name="T104" fmla="*/ 122 w 237"/>
                  <a:gd name="T105" fmla="*/ 82 h 363"/>
                  <a:gd name="T106" fmla="*/ 63 w 237"/>
                  <a:gd name="T107" fmla="*/ 67 h 363"/>
                  <a:gd name="T108" fmla="*/ 90 w 237"/>
                  <a:gd name="T109" fmla="*/ 66 h 363"/>
                  <a:gd name="T110" fmla="*/ 113 w 237"/>
                  <a:gd name="T111" fmla="*/ 65 h 363"/>
                  <a:gd name="T112" fmla="*/ 106 w 237"/>
                  <a:gd name="T113" fmla="*/ 40 h 363"/>
                  <a:gd name="T114" fmla="*/ 104 w 237"/>
                  <a:gd name="T115" fmla="*/ 48 h 363"/>
                  <a:gd name="T116" fmla="*/ 104 w 237"/>
                  <a:gd name="T117" fmla="*/ 63 h 363"/>
                  <a:gd name="T118" fmla="*/ 112 w 237"/>
                  <a:gd name="T119" fmla="*/ 75 h 363"/>
                  <a:gd name="T120" fmla="*/ 171 w 237"/>
                  <a:gd name="T121" fmla="*/ 352 h 363"/>
                  <a:gd name="T122" fmla="*/ 178 w 237"/>
                  <a:gd name="T123" fmla="*/ 357 h 363"/>
                  <a:gd name="T124" fmla="*/ 194 w 237"/>
                  <a:gd name="T125" fmla="*/ 219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7" h="363">
                    <a:moveTo>
                      <a:pt x="235" y="240"/>
                    </a:moveTo>
                    <a:cubicBezTo>
                      <a:pt x="235" y="240"/>
                      <a:pt x="235" y="240"/>
                      <a:pt x="235" y="240"/>
                    </a:cubicBezTo>
                    <a:cubicBezTo>
                      <a:pt x="234" y="240"/>
                      <a:pt x="234" y="240"/>
                      <a:pt x="233" y="240"/>
                    </a:cubicBezTo>
                    <a:cubicBezTo>
                      <a:pt x="233" y="240"/>
                      <a:pt x="232" y="240"/>
                      <a:pt x="232" y="239"/>
                    </a:cubicBezTo>
                    <a:cubicBezTo>
                      <a:pt x="231" y="239"/>
                      <a:pt x="230" y="238"/>
                      <a:pt x="230" y="238"/>
                    </a:cubicBezTo>
                    <a:cubicBezTo>
                      <a:pt x="229" y="236"/>
                      <a:pt x="228" y="236"/>
                      <a:pt x="227" y="235"/>
                    </a:cubicBezTo>
                    <a:cubicBezTo>
                      <a:pt x="226" y="235"/>
                      <a:pt x="225" y="235"/>
                      <a:pt x="225" y="235"/>
                    </a:cubicBezTo>
                    <a:cubicBezTo>
                      <a:pt x="223" y="235"/>
                      <a:pt x="221" y="235"/>
                      <a:pt x="219" y="234"/>
                    </a:cubicBezTo>
                    <a:cubicBezTo>
                      <a:pt x="219" y="234"/>
                      <a:pt x="218" y="234"/>
                      <a:pt x="218" y="234"/>
                    </a:cubicBezTo>
                    <a:cubicBezTo>
                      <a:pt x="218" y="234"/>
                      <a:pt x="218" y="234"/>
                      <a:pt x="217" y="235"/>
                    </a:cubicBezTo>
                    <a:cubicBezTo>
                      <a:pt x="217" y="235"/>
                      <a:pt x="217" y="235"/>
                      <a:pt x="217" y="234"/>
                    </a:cubicBezTo>
                    <a:cubicBezTo>
                      <a:pt x="217" y="234"/>
                      <a:pt x="217" y="233"/>
                      <a:pt x="216" y="233"/>
                    </a:cubicBezTo>
                    <a:cubicBezTo>
                      <a:pt x="216" y="233"/>
                      <a:pt x="216" y="232"/>
                      <a:pt x="216" y="232"/>
                    </a:cubicBezTo>
                    <a:cubicBezTo>
                      <a:pt x="214" y="232"/>
                      <a:pt x="214" y="232"/>
                      <a:pt x="213" y="231"/>
                    </a:cubicBezTo>
                    <a:cubicBezTo>
                      <a:pt x="212" y="231"/>
                      <a:pt x="211" y="231"/>
                      <a:pt x="210" y="231"/>
                    </a:cubicBezTo>
                    <a:cubicBezTo>
                      <a:pt x="209" y="231"/>
                      <a:pt x="209" y="231"/>
                      <a:pt x="209" y="231"/>
                    </a:cubicBezTo>
                    <a:cubicBezTo>
                      <a:pt x="208" y="232"/>
                      <a:pt x="208" y="232"/>
                      <a:pt x="208" y="232"/>
                    </a:cubicBezTo>
                    <a:cubicBezTo>
                      <a:pt x="208" y="232"/>
                      <a:pt x="208" y="231"/>
                      <a:pt x="208" y="231"/>
                    </a:cubicBezTo>
                    <a:cubicBezTo>
                      <a:pt x="208" y="231"/>
                      <a:pt x="208" y="231"/>
                      <a:pt x="208" y="231"/>
                    </a:cubicBezTo>
                    <a:cubicBezTo>
                      <a:pt x="208" y="230"/>
                      <a:pt x="208" y="230"/>
                      <a:pt x="208" y="230"/>
                    </a:cubicBezTo>
                    <a:cubicBezTo>
                      <a:pt x="207" y="229"/>
                      <a:pt x="206" y="229"/>
                      <a:pt x="206" y="229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6" y="230"/>
                      <a:pt x="206" y="230"/>
                      <a:pt x="206" y="230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5" y="229"/>
                      <a:pt x="204" y="229"/>
                      <a:pt x="204" y="230"/>
                    </a:cubicBezTo>
                    <a:cubicBezTo>
                      <a:pt x="204" y="229"/>
                      <a:pt x="203" y="229"/>
                      <a:pt x="203" y="229"/>
                    </a:cubicBezTo>
                    <a:cubicBezTo>
                      <a:pt x="203" y="229"/>
                      <a:pt x="204" y="229"/>
                      <a:pt x="205" y="228"/>
                    </a:cubicBezTo>
                    <a:cubicBezTo>
                      <a:pt x="205" y="228"/>
                      <a:pt x="205" y="227"/>
                      <a:pt x="205" y="227"/>
                    </a:cubicBezTo>
                    <a:cubicBezTo>
                      <a:pt x="205" y="226"/>
                      <a:pt x="205" y="226"/>
                      <a:pt x="205" y="225"/>
                    </a:cubicBezTo>
                    <a:cubicBezTo>
                      <a:pt x="205" y="225"/>
                      <a:pt x="205" y="225"/>
                      <a:pt x="204" y="224"/>
                    </a:cubicBezTo>
                    <a:cubicBezTo>
                      <a:pt x="203" y="223"/>
                      <a:pt x="203" y="223"/>
                      <a:pt x="203" y="222"/>
                    </a:cubicBezTo>
                    <a:cubicBezTo>
                      <a:pt x="203" y="221"/>
                      <a:pt x="202" y="221"/>
                      <a:pt x="202" y="220"/>
                    </a:cubicBezTo>
                    <a:cubicBezTo>
                      <a:pt x="201" y="219"/>
                      <a:pt x="199" y="217"/>
                      <a:pt x="197" y="217"/>
                    </a:cubicBezTo>
                    <a:cubicBezTo>
                      <a:pt x="197" y="217"/>
                      <a:pt x="197" y="217"/>
                      <a:pt x="197" y="217"/>
                    </a:cubicBezTo>
                    <a:cubicBezTo>
                      <a:pt x="196" y="216"/>
                      <a:pt x="195" y="216"/>
                      <a:pt x="194" y="216"/>
                    </a:cubicBezTo>
                    <a:cubicBezTo>
                      <a:pt x="193" y="216"/>
                      <a:pt x="192" y="216"/>
                      <a:pt x="191" y="216"/>
                    </a:cubicBezTo>
                    <a:cubicBezTo>
                      <a:pt x="191" y="216"/>
                      <a:pt x="191" y="216"/>
                      <a:pt x="191" y="216"/>
                    </a:cubicBezTo>
                    <a:cubicBezTo>
                      <a:pt x="190" y="216"/>
                      <a:pt x="189" y="215"/>
                      <a:pt x="188" y="215"/>
                    </a:cubicBezTo>
                    <a:cubicBezTo>
                      <a:pt x="188" y="215"/>
                      <a:pt x="188" y="214"/>
                      <a:pt x="188" y="214"/>
                    </a:cubicBezTo>
                    <a:cubicBezTo>
                      <a:pt x="188" y="214"/>
                      <a:pt x="188" y="213"/>
                      <a:pt x="187" y="213"/>
                    </a:cubicBezTo>
                    <a:cubicBezTo>
                      <a:pt x="187" y="213"/>
                      <a:pt x="186" y="212"/>
                      <a:pt x="186" y="212"/>
                    </a:cubicBezTo>
                    <a:cubicBezTo>
                      <a:pt x="185" y="211"/>
                      <a:pt x="185" y="211"/>
                      <a:pt x="184" y="211"/>
                    </a:cubicBezTo>
                    <a:cubicBezTo>
                      <a:pt x="184" y="211"/>
                      <a:pt x="183" y="211"/>
                      <a:pt x="183" y="211"/>
                    </a:cubicBezTo>
                    <a:cubicBezTo>
                      <a:pt x="183" y="211"/>
                      <a:pt x="183" y="211"/>
                      <a:pt x="183" y="210"/>
                    </a:cubicBezTo>
                    <a:cubicBezTo>
                      <a:pt x="183" y="210"/>
                      <a:pt x="182" y="209"/>
                      <a:pt x="182" y="209"/>
                    </a:cubicBezTo>
                    <a:cubicBezTo>
                      <a:pt x="181" y="209"/>
                      <a:pt x="180" y="208"/>
                      <a:pt x="180" y="208"/>
                    </a:cubicBezTo>
                    <a:cubicBezTo>
                      <a:pt x="180" y="208"/>
                      <a:pt x="179" y="208"/>
                      <a:pt x="179" y="207"/>
                    </a:cubicBezTo>
                    <a:cubicBezTo>
                      <a:pt x="179" y="207"/>
                      <a:pt x="180" y="207"/>
                      <a:pt x="180" y="207"/>
                    </a:cubicBezTo>
                    <a:cubicBezTo>
                      <a:pt x="180" y="207"/>
                      <a:pt x="180" y="207"/>
                      <a:pt x="180" y="207"/>
                    </a:cubicBezTo>
                    <a:cubicBezTo>
                      <a:pt x="180" y="207"/>
                      <a:pt x="180" y="207"/>
                      <a:pt x="180" y="207"/>
                    </a:cubicBezTo>
                    <a:cubicBezTo>
                      <a:pt x="180" y="207"/>
                      <a:pt x="180" y="206"/>
                      <a:pt x="180" y="206"/>
                    </a:cubicBezTo>
                    <a:cubicBezTo>
                      <a:pt x="179" y="206"/>
                      <a:pt x="178" y="206"/>
                      <a:pt x="178" y="206"/>
                    </a:cubicBezTo>
                    <a:cubicBezTo>
                      <a:pt x="177" y="206"/>
                      <a:pt x="177" y="206"/>
                      <a:pt x="177" y="206"/>
                    </a:cubicBezTo>
                    <a:cubicBezTo>
                      <a:pt x="176" y="206"/>
                      <a:pt x="176" y="206"/>
                      <a:pt x="176" y="206"/>
                    </a:cubicBezTo>
                    <a:cubicBezTo>
                      <a:pt x="176" y="206"/>
                      <a:pt x="176" y="207"/>
                      <a:pt x="176" y="207"/>
                    </a:cubicBezTo>
                    <a:cubicBezTo>
                      <a:pt x="175" y="207"/>
                      <a:pt x="174" y="208"/>
                      <a:pt x="173" y="207"/>
                    </a:cubicBezTo>
                    <a:cubicBezTo>
                      <a:pt x="172" y="207"/>
                      <a:pt x="172" y="207"/>
                      <a:pt x="171" y="207"/>
                    </a:cubicBezTo>
                    <a:cubicBezTo>
                      <a:pt x="170" y="207"/>
                      <a:pt x="170" y="207"/>
                      <a:pt x="169" y="207"/>
                    </a:cubicBezTo>
                    <a:cubicBezTo>
                      <a:pt x="168" y="207"/>
                      <a:pt x="168" y="207"/>
                      <a:pt x="168" y="206"/>
                    </a:cubicBezTo>
                    <a:cubicBezTo>
                      <a:pt x="168" y="206"/>
                      <a:pt x="168" y="206"/>
                      <a:pt x="168" y="206"/>
                    </a:cubicBezTo>
                    <a:cubicBezTo>
                      <a:pt x="168" y="206"/>
                      <a:pt x="168" y="205"/>
                      <a:pt x="167" y="205"/>
                    </a:cubicBezTo>
                    <a:cubicBezTo>
                      <a:pt x="167" y="205"/>
                      <a:pt x="166" y="205"/>
                      <a:pt x="166" y="205"/>
                    </a:cubicBezTo>
                    <a:cubicBezTo>
                      <a:pt x="165" y="205"/>
                      <a:pt x="165" y="205"/>
                      <a:pt x="165" y="204"/>
                    </a:cubicBezTo>
                    <a:cubicBezTo>
                      <a:pt x="165" y="204"/>
                      <a:pt x="165" y="204"/>
                      <a:pt x="164" y="203"/>
                    </a:cubicBezTo>
                    <a:cubicBezTo>
                      <a:pt x="164" y="203"/>
                      <a:pt x="164" y="204"/>
                      <a:pt x="163" y="204"/>
                    </a:cubicBezTo>
                    <a:cubicBezTo>
                      <a:pt x="163" y="204"/>
                      <a:pt x="163" y="204"/>
                      <a:pt x="163" y="204"/>
                    </a:cubicBezTo>
                    <a:cubicBezTo>
                      <a:pt x="163" y="205"/>
                      <a:pt x="163" y="205"/>
                      <a:pt x="162" y="205"/>
                    </a:cubicBezTo>
                    <a:cubicBezTo>
                      <a:pt x="162" y="206"/>
                      <a:pt x="162" y="206"/>
                      <a:pt x="161" y="206"/>
                    </a:cubicBezTo>
                    <a:cubicBezTo>
                      <a:pt x="161" y="206"/>
                      <a:pt x="161" y="206"/>
                      <a:pt x="161" y="206"/>
                    </a:cubicBezTo>
                    <a:cubicBezTo>
                      <a:pt x="161" y="205"/>
                      <a:pt x="160" y="205"/>
                      <a:pt x="161" y="205"/>
                    </a:cubicBezTo>
                    <a:cubicBezTo>
                      <a:pt x="161" y="205"/>
                      <a:pt x="161" y="204"/>
                      <a:pt x="162" y="204"/>
                    </a:cubicBezTo>
                    <a:cubicBezTo>
                      <a:pt x="162" y="204"/>
                      <a:pt x="162" y="203"/>
                      <a:pt x="161" y="203"/>
                    </a:cubicBezTo>
                    <a:cubicBezTo>
                      <a:pt x="161" y="203"/>
                      <a:pt x="161" y="203"/>
                      <a:pt x="161" y="203"/>
                    </a:cubicBezTo>
                    <a:cubicBezTo>
                      <a:pt x="160" y="203"/>
                      <a:pt x="160" y="203"/>
                      <a:pt x="159" y="204"/>
                    </a:cubicBezTo>
                    <a:cubicBezTo>
                      <a:pt x="159" y="204"/>
                      <a:pt x="158" y="205"/>
                      <a:pt x="157" y="205"/>
                    </a:cubicBezTo>
                    <a:cubicBezTo>
                      <a:pt x="157" y="205"/>
                      <a:pt x="156" y="205"/>
                      <a:pt x="155" y="206"/>
                    </a:cubicBezTo>
                    <a:cubicBezTo>
                      <a:pt x="155" y="206"/>
                      <a:pt x="155" y="206"/>
                      <a:pt x="155" y="206"/>
                    </a:cubicBezTo>
                    <a:cubicBezTo>
                      <a:pt x="154" y="206"/>
                      <a:pt x="154" y="206"/>
                      <a:pt x="153" y="206"/>
                    </a:cubicBezTo>
                    <a:cubicBezTo>
                      <a:pt x="153" y="207"/>
                      <a:pt x="152" y="207"/>
                      <a:pt x="152" y="208"/>
                    </a:cubicBezTo>
                    <a:cubicBezTo>
                      <a:pt x="152" y="209"/>
                      <a:pt x="152" y="209"/>
                      <a:pt x="151" y="209"/>
                    </a:cubicBezTo>
                    <a:cubicBezTo>
                      <a:pt x="151" y="210"/>
                      <a:pt x="150" y="210"/>
                      <a:pt x="150" y="211"/>
                    </a:cubicBezTo>
                    <a:cubicBezTo>
                      <a:pt x="150" y="211"/>
                      <a:pt x="150" y="211"/>
                      <a:pt x="150" y="211"/>
                    </a:cubicBezTo>
                    <a:cubicBezTo>
                      <a:pt x="150" y="211"/>
                      <a:pt x="150" y="211"/>
                      <a:pt x="150" y="211"/>
                    </a:cubicBezTo>
                    <a:cubicBezTo>
                      <a:pt x="150" y="212"/>
                      <a:pt x="150" y="212"/>
                      <a:pt x="150" y="212"/>
                    </a:cubicBezTo>
                    <a:cubicBezTo>
                      <a:pt x="150" y="211"/>
                      <a:pt x="150" y="211"/>
                      <a:pt x="150" y="211"/>
                    </a:cubicBezTo>
                    <a:cubicBezTo>
                      <a:pt x="150" y="211"/>
                      <a:pt x="150" y="211"/>
                      <a:pt x="150" y="211"/>
                    </a:cubicBezTo>
                    <a:cubicBezTo>
                      <a:pt x="150" y="211"/>
                      <a:pt x="149" y="211"/>
                      <a:pt x="149" y="211"/>
                    </a:cubicBezTo>
                    <a:cubicBezTo>
                      <a:pt x="149" y="211"/>
                      <a:pt x="149" y="210"/>
                      <a:pt x="148" y="210"/>
                    </a:cubicBezTo>
                    <a:cubicBezTo>
                      <a:pt x="148" y="209"/>
                      <a:pt x="147" y="209"/>
                      <a:pt x="146" y="209"/>
                    </a:cubicBezTo>
                    <a:cubicBezTo>
                      <a:pt x="145" y="209"/>
                      <a:pt x="144" y="209"/>
                      <a:pt x="143" y="209"/>
                    </a:cubicBezTo>
                    <a:cubicBezTo>
                      <a:pt x="143" y="210"/>
                      <a:pt x="143" y="210"/>
                      <a:pt x="142" y="210"/>
                    </a:cubicBezTo>
                    <a:cubicBezTo>
                      <a:pt x="142" y="210"/>
                      <a:pt x="141" y="210"/>
                      <a:pt x="140" y="210"/>
                    </a:cubicBezTo>
                    <a:cubicBezTo>
                      <a:pt x="139" y="210"/>
                      <a:pt x="138" y="209"/>
                      <a:pt x="137" y="208"/>
                    </a:cubicBezTo>
                    <a:cubicBezTo>
                      <a:pt x="137" y="207"/>
                      <a:pt x="137" y="207"/>
                      <a:pt x="136" y="206"/>
                    </a:cubicBezTo>
                    <a:cubicBezTo>
                      <a:pt x="136" y="206"/>
                      <a:pt x="136" y="206"/>
                      <a:pt x="136" y="205"/>
                    </a:cubicBezTo>
                    <a:cubicBezTo>
                      <a:pt x="136" y="205"/>
                      <a:pt x="136" y="204"/>
                      <a:pt x="136" y="203"/>
                    </a:cubicBezTo>
                    <a:cubicBezTo>
                      <a:pt x="137" y="203"/>
                      <a:pt x="137" y="202"/>
                      <a:pt x="137" y="202"/>
                    </a:cubicBezTo>
                    <a:cubicBezTo>
                      <a:pt x="137" y="201"/>
                      <a:pt x="137" y="200"/>
                      <a:pt x="137" y="200"/>
                    </a:cubicBezTo>
                    <a:cubicBezTo>
                      <a:pt x="137" y="199"/>
                      <a:pt x="137" y="198"/>
                      <a:pt x="137" y="197"/>
                    </a:cubicBezTo>
                    <a:cubicBezTo>
                      <a:pt x="137" y="197"/>
                      <a:pt x="137" y="197"/>
                      <a:pt x="137" y="197"/>
                    </a:cubicBezTo>
                    <a:cubicBezTo>
                      <a:pt x="137" y="197"/>
                      <a:pt x="137" y="197"/>
                      <a:pt x="136" y="196"/>
                    </a:cubicBezTo>
                    <a:cubicBezTo>
                      <a:pt x="136" y="196"/>
                      <a:pt x="136" y="196"/>
                      <a:pt x="136" y="196"/>
                    </a:cubicBezTo>
                    <a:cubicBezTo>
                      <a:pt x="136" y="196"/>
                      <a:pt x="136" y="196"/>
                      <a:pt x="136" y="196"/>
                    </a:cubicBezTo>
                    <a:cubicBezTo>
                      <a:pt x="136" y="197"/>
                      <a:pt x="136" y="197"/>
                      <a:pt x="136" y="197"/>
                    </a:cubicBezTo>
                    <a:cubicBezTo>
                      <a:pt x="136" y="196"/>
                      <a:pt x="136" y="196"/>
                      <a:pt x="136" y="196"/>
                    </a:cubicBezTo>
                    <a:cubicBezTo>
                      <a:pt x="136" y="196"/>
                      <a:pt x="135" y="196"/>
                      <a:pt x="134" y="196"/>
                    </a:cubicBezTo>
                    <a:cubicBezTo>
                      <a:pt x="134" y="196"/>
                      <a:pt x="133" y="195"/>
                      <a:pt x="132" y="195"/>
                    </a:cubicBezTo>
                    <a:cubicBezTo>
                      <a:pt x="131" y="195"/>
                      <a:pt x="131" y="196"/>
                      <a:pt x="130" y="195"/>
                    </a:cubicBezTo>
                    <a:cubicBezTo>
                      <a:pt x="129" y="195"/>
                      <a:pt x="128" y="196"/>
                      <a:pt x="128" y="196"/>
                    </a:cubicBezTo>
                    <a:cubicBezTo>
                      <a:pt x="127" y="196"/>
                      <a:pt x="127" y="195"/>
                      <a:pt x="127" y="195"/>
                    </a:cubicBezTo>
                    <a:cubicBezTo>
                      <a:pt x="126" y="195"/>
                      <a:pt x="126" y="195"/>
                      <a:pt x="126" y="195"/>
                    </a:cubicBezTo>
                    <a:cubicBezTo>
                      <a:pt x="127" y="194"/>
                      <a:pt x="127" y="193"/>
                      <a:pt x="127" y="192"/>
                    </a:cubicBezTo>
                    <a:cubicBezTo>
                      <a:pt x="127" y="192"/>
                      <a:pt x="127" y="191"/>
                      <a:pt x="128" y="191"/>
                    </a:cubicBezTo>
                    <a:cubicBezTo>
                      <a:pt x="128" y="191"/>
                      <a:pt x="128" y="190"/>
                      <a:pt x="128" y="190"/>
                    </a:cubicBezTo>
                    <a:cubicBezTo>
                      <a:pt x="129" y="190"/>
                      <a:pt x="129" y="190"/>
                      <a:pt x="129" y="189"/>
                    </a:cubicBezTo>
                    <a:cubicBezTo>
                      <a:pt x="129" y="189"/>
                      <a:pt x="129" y="188"/>
                      <a:pt x="129" y="188"/>
                    </a:cubicBezTo>
                    <a:cubicBezTo>
                      <a:pt x="129" y="187"/>
                      <a:pt x="129" y="186"/>
                      <a:pt x="130" y="186"/>
                    </a:cubicBezTo>
                    <a:cubicBezTo>
                      <a:pt x="130" y="185"/>
                      <a:pt x="131" y="185"/>
                      <a:pt x="131" y="185"/>
                    </a:cubicBezTo>
                    <a:cubicBezTo>
                      <a:pt x="131" y="184"/>
                      <a:pt x="131" y="184"/>
                      <a:pt x="131" y="184"/>
                    </a:cubicBezTo>
                    <a:cubicBezTo>
                      <a:pt x="131" y="183"/>
                      <a:pt x="131" y="183"/>
                      <a:pt x="130" y="183"/>
                    </a:cubicBezTo>
                    <a:cubicBezTo>
                      <a:pt x="129" y="183"/>
                      <a:pt x="128" y="183"/>
                      <a:pt x="127" y="183"/>
                    </a:cubicBezTo>
                    <a:cubicBezTo>
                      <a:pt x="127" y="183"/>
                      <a:pt x="126" y="183"/>
                      <a:pt x="125" y="183"/>
                    </a:cubicBezTo>
                    <a:cubicBezTo>
                      <a:pt x="124" y="183"/>
                      <a:pt x="124" y="184"/>
                      <a:pt x="123" y="185"/>
                    </a:cubicBezTo>
                    <a:cubicBezTo>
                      <a:pt x="123" y="185"/>
                      <a:pt x="123" y="185"/>
                      <a:pt x="123" y="186"/>
                    </a:cubicBezTo>
                    <a:cubicBezTo>
                      <a:pt x="123" y="187"/>
                      <a:pt x="122" y="188"/>
                      <a:pt x="121" y="189"/>
                    </a:cubicBezTo>
                    <a:cubicBezTo>
                      <a:pt x="121" y="190"/>
                      <a:pt x="120" y="190"/>
                      <a:pt x="120" y="190"/>
                    </a:cubicBezTo>
                    <a:cubicBezTo>
                      <a:pt x="119" y="189"/>
                      <a:pt x="119" y="189"/>
                      <a:pt x="118" y="190"/>
                    </a:cubicBezTo>
                    <a:cubicBezTo>
                      <a:pt x="117" y="190"/>
                      <a:pt x="117" y="190"/>
                      <a:pt x="116" y="190"/>
                    </a:cubicBezTo>
                    <a:cubicBezTo>
                      <a:pt x="115" y="190"/>
                      <a:pt x="115" y="190"/>
                      <a:pt x="114" y="190"/>
                    </a:cubicBezTo>
                    <a:cubicBezTo>
                      <a:pt x="114" y="189"/>
                      <a:pt x="113" y="189"/>
                      <a:pt x="113" y="189"/>
                    </a:cubicBezTo>
                    <a:cubicBezTo>
                      <a:pt x="112" y="189"/>
                      <a:pt x="111" y="188"/>
                      <a:pt x="111" y="188"/>
                    </a:cubicBezTo>
                    <a:cubicBezTo>
                      <a:pt x="111" y="187"/>
                      <a:pt x="110" y="186"/>
                      <a:pt x="110" y="185"/>
                    </a:cubicBezTo>
                    <a:cubicBezTo>
                      <a:pt x="110" y="185"/>
                      <a:pt x="109" y="185"/>
                      <a:pt x="109" y="184"/>
                    </a:cubicBezTo>
                    <a:cubicBezTo>
                      <a:pt x="109" y="183"/>
                      <a:pt x="109" y="183"/>
                      <a:pt x="109" y="182"/>
                    </a:cubicBezTo>
                    <a:cubicBezTo>
                      <a:pt x="109" y="181"/>
                      <a:pt x="109" y="181"/>
                      <a:pt x="109" y="180"/>
                    </a:cubicBezTo>
                    <a:cubicBezTo>
                      <a:pt x="109" y="179"/>
                      <a:pt x="109" y="177"/>
                      <a:pt x="109" y="175"/>
                    </a:cubicBezTo>
                    <a:cubicBezTo>
                      <a:pt x="110" y="175"/>
                      <a:pt x="110" y="175"/>
                      <a:pt x="110" y="174"/>
                    </a:cubicBezTo>
                    <a:cubicBezTo>
                      <a:pt x="110" y="174"/>
                      <a:pt x="111" y="173"/>
                      <a:pt x="110" y="172"/>
                    </a:cubicBezTo>
                    <a:cubicBezTo>
                      <a:pt x="110" y="171"/>
                      <a:pt x="111" y="170"/>
                      <a:pt x="111" y="169"/>
                    </a:cubicBezTo>
                    <a:cubicBezTo>
                      <a:pt x="111" y="168"/>
                      <a:pt x="112" y="167"/>
                      <a:pt x="113" y="167"/>
                    </a:cubicBezTo>
                    <a:cubicBezTo>
                      <a:pt x="114" y="166"/>
                      <a:pt x="115" y="166"/>
                      <a:pt x="116" y="165"/>
                    </a:cubicBezTo>
                    <a:cubicBezTo>
                      <a:pt x="117" y="165"/>
                      <a:pt x="118" y="164"/>
                      <a:pt x="118" y="164"/>
                    </a:cubicBezTo>
                    <a:cubicBezTo>
                      <a:pt x="119" y="164"/>
                      <a:pt x="120" y="164"/>
                      <a:pt x="120" y="164"/>
                    </a:cubicBezTo>
                    <a:cubicBezTo>
                      <a:pt x="121" y="164"/>
                      <a:pt x="121" y="165"/>
                      <a:pt x="122" y="164"/>
                    </a:cubicBezTo>
                    <a:cubicBezTo>
                      <a:pt x="122" y="164"/>
                      <a:pt x="123" y="164"/>
                      <a:pt x="123" y="165"/>
                    </a:cubicBezTo>
                    <a:cubicBezTo>
                      <a:pt x="124" y="166"/>
                      <a:pt x="125" y="166"/>
                      <a:pt x="125" y="166"/>
                    </a:cubicBezTo>
                    <a:cubicBezTo>
                      <a:pt x="126" y="165"/>
                      <a:pt x="126" y="165"/>
                      <a:pt x="127" y="165"/>
                    </a:cubicBezTo>
                    <a:cubicBezTo>
                      <a:pt x="127" y="165"/>
                      <a:pt x="127" y="164"/>
                      <a:pt x="127" y="164"/>
                    </a:cubicBezTo>
                    <a:cubicBezTo>
                      <a:pt x="127" y="163"/>
                      <a:pt x="128" y="163"/>
                      <a:pt x="128" y="163"/>
                    </a:cubicBezTo>
                    <a:cubicBezTo>
                      <a:pt x="128" y="163"/>
                      <a:pt x="129" y="163"/>
                      <a:pt x="129" y="163"/>
                    </a:cubicBezTo>
                    <a:cubicBezTo>
                      <a:pt x="130" y="162"/>
                      <a:pt x="131" y="163"/>
                      <a:pt x="132" y="163"/>
                    </a:cubicBezTo>
                    <a:cubicBezTo>
                      <a:pt x="134" y="163"/>
                      <a:pt x="135" y="163"/>
                      <a:pt x="136" y="164"/>
                    </a:cubicBezTo>
                    <a:cubicBezTo>
                      <a:pt x="136" y="164"/>
                      <a:pt x="136" y="164"/>
                      <a:pt x="137" y="164"/>
                    </a:cubicBezTo>
                    <a:cubicBezTo>
                      <a:pt x="137" y="164"/>
                      <a:pt x="138" y="164"/>
                      <a:pt x="138" y="164"/>
                    </a:cubicBezTo>
                    <a:cubicBezTo>
                      <a:pt x="138" y="163"/>
                      <a:pt x="139" y="164"/>
                      <a:pt x="139" y="164"/>
                    </a:cubicBezTo>
                    <a:cubicBezTo>
                      <a:pt x="139" y="164"/>
                      <a:pt x="140" y="165"/>
                      <a:pt x="140" y="166"/>
                    </a:cubicBezTo>
                    <a:cubicBezTo>
                      <a:pt x="141" y="166"/>
                      <a:pt x="141" y="167"/>
                      <a:pt x="140" y="167"/>
                    </a:cubicBezTo>
                    <a:cubicBezTo>
                      <a:pt x="140" y="167"/>
                      <a:pt x="140" y="167"/>
                      <a:pt x="140" y="168"/>
                    </a:cubicBezTo>
                    <a:cubicBezTo>
                      <a:pt x="140" y="168"/>
                      <a:pt x="140" y="169"/>
                      <a:pt x="140" y="169"/>
                    </a:cubicBezTo>
                    <a:cubicBezTo>
                      <a:pt x="141" y="170"/>
                      <a:pt x="141" y="172"/>
                      <a:pt x="142" y="173"/>
                    </a:cubicBezTo>
                    <a:cubicBezTo>
                      <a:pt x="142" y="174"/>
                      <a:pt x="143" y="174"/>
                      <a:pt x="143" y="175"/>
                    </a:cubicBezTo>
                    <a:cubicBezTo>
                      <a:pt x="144" y="175"/>
                      <a:pt x="144" y="175"/>
                      <a:pt x="145" y="174"/>
                    </a:cubicBezTo>
                    <a:cubicBezTo>
                      <a:pt x="145" y="173"/>
                      <a:pt x="146" y="172"/>
                      <a:pt x="146" y="171"/>
                    </a:cubicBezTo>
                    <a:cubicBezTo>
                      <a:pt x="146" y="171"/>
                      <a:pt x="146" y="171"/>
                      <a:pt x="146" y="171"/>
                    </a:cubicBezTo>
                    <a:cubicBezTo>
                      <a:pt x="146" y="170"/>
                      <a:pt x="145" y="169"/>
                      <a:pt x="145" y="169"/>
                    </a:cubicBezTo>
                    <a:cubicBezTo>
                      <a:pt x="145" y="168"/>
                      <a:pt x="145" y="167"/>
                      <a:pt x="145" y="167"/>
                    </a:cubicBezTo>
                    <a:cubicBezTo>
                      <a:pt x="145" y="167"/>
                      <a:pt x="145" y="167"/>
                      <a:pt x="145" y="167"/>
                    </a:cubicBezTo>
                    <a:cubicBezTo>
                      <a:pt x="144" y="165"/>
                      <a:pt x="144" y="163"/>
                      <a:pt x="144" y="161"/>
                    </a:cubicBezTo>
                    <a:cubicBezTo>
                      <a:pt x="144" y="160"/>
                      <a:pt x="144" y="160"/>
                      <a:pt x="145" y="160"/>
                    </a:cubicBezTo>
                    <a:cubicBezTo>
                      <a:pt x="146" y="159"/>
                      <a:pt x="146" y="158"/>
                      <a:pt x="148" y="157"/>
                    </a:cubicBezTo>
                    <a:cubicBezTo>
                      <a:pt x="148" y="157"/>
                      <a:pt x="148" y="157"/>
                      <a:pt x="148" y="157"/>
                    </a:cubicBezTo>
                    <a:cubicBezTo>
                      <a:pt x="149" y="157"/>
                      <a:pt x="149" y="157"/>
                      <a:pt x="149" y="156"/>
                    </a:cubicBezTo>
                    <a:cubicBezTo>
                      <a:pt x="150" y="156"/>
                      <a:pt x="150" y="156"/>
                      <a:pt x="150" y="155"/>
                    </a:cubicBezTo>
                    <a:cubicBezTo>
                      <a:pt x="150" y="155"/>
                      <a:pt x="151" y="155"/>
                      <a:pt x="151" y="155"/>
                    </a:cubicBezTo>
                    <a:cubicBezTo>
                      <a:pt x="152" y="154"/>
                      <a:pt x="152" y="154"/>
                      <a:pt x="152" y="154"/>
                    </a:cubicBezTo>
                    <a:cubicBezTo>
                      <a:pt x="153" y="153"/>
                      <a:pt x="154" y="153"/>
                      <a:pt x="155" y="152"/>
                    </a:cubicBezTo>
                    <a:cubicBezTo>
                      <a:pt x="155" y="152"/>
                      <a:pt x="155" y="152"/>
                      <a:pt x="155" y="152"/>
                    </a:cubicBezTo>
                    <a:cubicBezTo>
                      <a:pt x="156" y="151"/>
                      <a:pt x="156" y="151"/>
                      <a:pt x="156" y="151"/>
                    </a:cubicBezTo>
                    <a:cubicBezTo>
                      <a:pt x="156" y="151"/>
                      <a:pt x="156" y="151"/>
                      <a:pt x="157" y="150"/>
                    </a:cubicBezTo>
                    <a:cubicBezTo>
                      <a:pt x="157" y="150"/>
                      <a:pt x="157" y="150"/>
                      <a:pt x="157" y="150"/>
                    </a:cubicBezTo>
                    <a:cubicBezTo>
                      <a:pt x="157" y="149"/>
                      <a:pt x="156" y="149"/>
                      <a:pt x="157" y="149"/>
                    </a:cubicBezTo>
                    <a:cubicBezTo>
                      <a:pt x="157" y="148"/>
                      <a:pt x="157" y="147"/>
                      <a:pt x="157" y="147"/>
                    </a:cubicBezTo>
                    <a:cubicBezTo>
                      <a:pt x="157" y="147"/>
                      <a:pt x="157" y="146"/>
                      <a:pt x="157" y="146"/>
                    </a:cubicBezTo>
                    <a:cubicBezTo>
                      <a:pt x="157" y="145"/>
                      <a:pt x="157" y="145"/>
                      <a:pt x="157" y="144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57" y="144"/>
                      <a:pt x="157" y="145"/>
                      <a:pt x="157" y="145"/>
                    </a:cubicBezTo>
                    <a:cubicBezTo>
                      <a:pt x="157" y="145"/>
                      <a:pt x="158" y="145"/>
                      <a:pt x="158" y="145"/>
                    </a:cubicBezTo>
                    <a:cubicBezTo>
                      <a:pt x="158" y="145"/>
                      <a:pt x="158" y="145"/>
                      <a:pt x="158" y="145"/>
                    </a:cubicBezTo>
                    <a:cubicBezTo>
                      <a:pt x="158" y="145"/>
                      <a:pt x="159" y="144"/>
                      <a:pt x="159" y="143"/>
                    </a:cubicBezTo>
                    <a:cubicBezTo>
                      <a:pt x="159" y="143"/>
                      <a:pt x="159" y="143"/>
                      <a:pt x="159" y="142"/>
                    </a:cubicBezTo>
                    <a:cubicBezTo>
                      <a:pt x="159" y="142"/>
                      <a:pt x="159" y="142"/>
                      <a:pt x="159" y="142"/>
                    </a:cubicBezTo>
                    <a:cubicBezTo>
                      <a:pt x="159" y="141"/>
                      <a:pt x="160" y="141"/>
                      <a:pt x="160" y="141"/>
                    </a:cubicBezTo>
                    <a:cubicBezTo>
                      <a:pt x="160" y="141"/>
                      <a:pt x="161" y="141"/>
                      <a:pt x="161" y="141"/>
                    </a:cubicBezTo>
                    <a:cubicBezTo>
                      <a:pt x="162" y="140"/>
                      <a:pt x="162" y="139"/>
                      <a:pt x="162" y="138"/>
                    </a:cubicBezTo>
                    <a:cubicBezTo>
                      <a:pt x="162" y="137"/>
                      <a:pt x="163" y="137"/>
                      <a:pt x="164" y="137"/>
                    </a:cubicBezTo>
                    <a:cubicBezTo>
                      <a:pt x="164" y="137"/>
                      <a:pt x="165" y="137"/>
                      <a:pt x="165" y="137"/>
                    </a:cubicBezTo>
                    <a:cubicBezTo>
                      <a:pt x="165" y="137"/>
                      <a:pt x="166" y="137"/>
                      <a:pt x="166" y="137"/>
                    </a:cubicBezTo>
                    <a:cubicBezTo>
                      <a:pt x="166" y="136"/>
                      <a:pt x="166" y="136"/>
                      <a:pt x="166" y="136"/>
                    </a:cubicBezTo>
                    <a:cubicBezTo>
                      <a:pt x="166" y="136"/>
                      <a:pt x="166" y="136"/>
                      <a:pt x="166" y="136"/>
                    </a:cubicBezTo>
                    <a:cubicBezTo>
                      <a:pt x="166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7" y="136"/>
                      <a:pt x="168" y="135"/>
                      <a:pt x="170" y="135"/>
                    </a:cubicBezTo>
                    <a:cubicBezTo>
                      <a:pt x="170" y="135"/>
                      <a:pt x="170" y="135"/>
                      <a:pt x="170" y="135"/>
                    </a:cubicBezTo>
                    <a:cubicBezTo>
                      <a:pt x="171" y="134"/>
                      <a:pt x="171" y="134"/>
                      <a:pt x="170" y="134"/>
                    </a:cubicBezTo>
                    <a:cubicBezTo>
                      <a:pt x="170" y="133"/>
                      <a:pt x="169" y="133"/>
                      <a:pt x="170" y="133"/>
                    </a:cubicBezTo>
                    <a:cubicBezTo>
                      <a:pt x="170" y="132"/>
                      <a:pt x="170" y="131"/>
                      <a:pt x="170" y="131"/>
                    </a:cubicBezTo>
                    <a:cubicBezTo>
                      <a:pt x="171" y="130"/>
                      <a:pt x="171" y="129"/>
                      <a:pt x="172" y="129"/>
                    </a:cubicBezTo>
                    <a:cubicBezTo>
                      <a:pt x="173" y="129"/>
                      <a:pt x="173" y="128"/>
                      <a:pt x="174" y="128"/>
                    </a:cubicBezTo>
                    <a:cubicBezTo>
                      <a:pt x="174" y="128"/>
                      <a:pt x="174" y="128"/>
                      <a:pt x="175" y="128"/>
                    </a:cubicBezTo>
                    <a:cubicBezTo>
                      <a:pt x="176" y="128"/>
                      <a:pt x="177" y="127"/>
                      <a:pt x="178" y="127"/>
                    </a:cubicBezTo>
                    <a:cubicBezTo>
                      <a:pt x="178" y="127"/>
                      <a:pt x="178" y="127"/>
                      <a:pt x="179" y="126"/>
                    </a:cubicBezTo>
                    <a:cubicBezTo>
                      <a:pt x="179" y="126"/>
                      <a:pt x="179" y="126"/>
                      <a:pt x="179" y="126"/>
                    </a:cubicBezTo>
                    <a:cubicBezTo>
                      <a:pt x="180" y="126"/>
                      <a:pt x="181" y="125"/>
                      <a:pt x="182" y="125"/>
                    </a:cubicBezTo>
                    <a:cubicBezTo>
                      <a:pt x="182" y="125"/>
                      <a:pt x="182" y="125"/>
                      <a:pt x="182" y="125"/>
                    </a:cubicBezTo>
                    <a:cubicBezTo>
                      <a:pt x="182" y="125"/>
                      <a:pt x="182" y="126"/>
                      <a:pt x="182" y="126"/>
                    </a:cubicBezTo>
                    <a:cubicBezTo>
                      <a:pt x="181" y="126"/>
                      <a:pt x="181" y="126"/>
                      <a:pt x="181" y="126"/>
                    </a:cubicBezTo>
                    <a:cubicBezTo>
                      <a:pt x="180" y="126"/>
                      <a:pt x="179" y="127"/>
                      <a:pt x="179" y="128"/>
                    </a:cubicBezTo>
                    <a:cubicBezTo>
                      <a:pt x="179" y="128"/>
                      <a:pt x="179" y="128"/>
                      <a:pt x="179" y="129"/>
                    </a:cubicBezTo>
                    <a:cubicBezTo>
                      <a:pt x="179" y="129"/>
                      <a:pt x="179" y="130"/>
                      <a:pt x="180" y="130"/>
                    </a:cubicBezTo>
                    <a:cubicBezTo>
                      <a:pt x="180" y="130"/>
                      <a:pt x="180" y="130"/>
                      <a:pt x="180" y="130"/>
                    </a:cubicBezTo>
                    <a:cubicBezTo>
                      <a:pt x="181" y="129"/>
                      <a:pt x="182" y="129"/>
                      <a:pt x="183" y="128"/>
                    </a:cubicBezTo>
                    <a:cubicBezTo>
                      <a:pt x="183" y="128"/>
                      <a:pt x="184" y="127"/>
                      <a:pt x="184" y="127"/>
                    </a:cubicBezTo>
                    <a:cubicBezTo>
                      <a:pt x="186" y="127"/>
                      <a:pt x="187" y="127"/>
                      <a:pt x="188" y="126"/>
                    </a:cubicBezTo>
                    <a:cubicBezTo>
                      <a:pt x="189" y="126"/>
                      <a:pt x="189" y="126"/>
                      <a:pt x="189" y="126"/>
                    </a:cubicBezTo>
                    <a:cubicBezTo>
                      <a:pt x="190" y="125"/>
                      <a:pt x="190" y="125"/>
                      <a:pt x="191" y="125"/>
                    </a:cubicBezTo>
                    <a:cubicBezTo>
                      <a:pt x="191" y="125"/>
                      <a:pt x="191" y="125"/>
                      <a:pt x="192" y="125"/>
                    </a:cubicBezTo>
                    <a:cubicBezTo>
                      <a:pt x="192" y="124"/>
                      <a:pt x="192" y="124"/>
                      <a:pt x="192" y="124"/>
                    </a:cubicBezTo>
                    <a:cubicBezTo>
                      <a:pt x="192" y="124"/>
                      <a:pt x="192" y="124"/>
                      <a:pt x="192" y="124"/>
                    </a:cubicBezTo>
                    <a:cubicBezTo>
                      <a:pt x="192" y="123"/>
                      <a:pt x="191" y="123"/>
                      <a:pt x="192" y="122"/>
                    </a:cubicBezTo>
                    <a:cubicBezTo>
                      <a:pt x="192" y="122"/>
                      <a:pt x="191" y="122"/>
                      <a:pt x="191" y="122"/>
                    </a:cubicBezTo>
                    <a:cubicBezTo>
                      <a:pt x="191" y="121"/>
                      <a:pt x="191" y="121"/>
                      <a:pt x="191" y="121"/>
                    </a:cubicBezTo>
                    <a:cubicBezTo>
                      <a:pt x="190" y="122"/>
                      <a:pt x="189" y="123"/>
                      <a:pt x="189" y="124"/>
                    </a:cubicBezTo>
                    <a:cubicBezTo>
                      <a:pt x="189" y="124"/>
                      <a:pt x="188" y="124"/>
                      <a:pt x="188" y="124"/>
                    </a:cubicBezTo>
                    <a:cubicBezTo>
                      <a:pt x="188" y="124"/>
                      <a:pt x="187" y="124"/>
                      <a:pt x="187" y="124"/>
                    </a:cubicBezTo>
                    <a:cubicBezTo>
                      <a:pt x="187" y="124"/>
                      <a:pt x="187" y="124"/>
                      <a:pt x="187" y="124"/>
                    </a:cubicBezTo>
                    <a:cubicBezTo>
                      <a:pt x="187" y="124"/>
                      <a:pt x="186" y="124"/>
                      <a:pt x="186" y="124"/>
                    </a:cubicBezTo>
                    <a:cubicBezTo>
                      <a:pt x="186" y="124"/>
                      <a:pt x="186" y="124"/>
                      <a:pt x="186" y="124"/>
                    </a:cubicBezTo>
                    <a:cubicBezTo>
                      <a:pt x="185" y="124"/>
                      <a:pt x="185" y="124"/>
                      <a:pt x="185" y="123"/>
                    </a:cubicBezTo>
                    <a:cubicBezTo>
                      <a:pt x="184" y="123"/>
                      <a:pt x="183" y="122"/>
                      <a:pt x="183" y="122"/>
                    </a:cubicBezTo>
                    <a:cubicBezTo>
                      <a:pt x="183" y="121"/>
                      <a:pt x="183" y="120"/>
                      <a:pt x="183" y="119"/>
                    </a:cubicBezTo>
                    <a:cubicBezTo>
                      <a:pt x="184" y="119"/>
                      <a:pt x="183" y="119"/>
                      <a:pt x="183" y="118"/>
                    </a:cubicBezTo>
                    <a:cubicBezTo>
                      <a:pt x="183" y="118"/>
                      <a:pt x="183" y="118"/>
                      <a:pt x="183" y="118"/>
                    </a:cubicBezTo>
                    <a:cubicBezTo>
                      <a:pt x="182" y="118"/>
                      <a:pt x="182" y="118"/>
                      <a:pt x="182" y="118"/>
                    </a:cubicBezTo>
                    <a:cubicBezTo>
                      <a:pt x="182" y="118"/>
                      <a:pt x="183" y="118"/>
                      <a:pt x="183" y="118"/>
                    </a:cubicBezTo>
                    <a:cubicBezTo>
                      <a:pt x="183" y="118"/>
                      <a:pt x="184" y="118"/>
                      <a:pt x="184" y="117"/>
                    </a:cubicBezTo>
                    <a:cubicBezTo>
                      <a:pt x="185" y="117"/>
                      <a:pt x="185" y="116"/>
                      <a:pt x="185" y="116"/>
                    </a:cubicBezTo>
                    <a:cubicBezTo>
                      <a:pt x="185" y="116"/>
                      <a:pt x="184" y="115"/>
                      <a:pt x="184" y="115"/>
                    </a:cubicBezTo>
                    <a:cubicBezTo>
                      <a:pt x="183" y="115"/>
                      <a:pt x="183" y="114"/>
                      <a:pt x="182" y="115"/>
                    </a:cubicBezTo>
                    <a:cubicBezTo>
                      <a:pt x="180" y="115"/>
                      <a:pt x="177" y="116"/>
                      <a:pt x="175" y="117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5" y="118"/>
                      <a:pt x="174" y="118"/>
                    </a:cubicBezTo>
                    <a:cubicBezTo>
                      <a:pt x="174" y="118"/>
                      <a:pt x="174" y="118"/>
                      <a:pt x="174" y="118"/>
                    </a:cubicBezTo>
                    <a:cubicBezTo>
                      <a:pt x="174" y="118"/>
                      <a:pt x="174" y="118"/>
                      <a:pt x="173" y="119"/>
                    </a:cubicBezTo>
                    <a:cubicBezTo>
                      <a:pt x="173" y="119"/>
                      <a:pt x="173" y="119"/>
                      <a:pt x="173" y="119"/>
                    </a:cubicBezTo>
                    <a:cubicBezTo>
                      <a:pt x="173" y="119"/>
                      <a:pt x="173" y="119"/>
                      <a:pt x="173" y="119"/>
                    </a:cubicBezTo>
                    <a:cubicBezTo>
                      <a:pt x="173" y="119"/>
                      <a:pt x="173" y="119"/>
                      <a:pt x="173" y="119"/>
                    </a:cubicBezTo>
                    <a:cubicBezTo>
                      <a:pt x="173" y="119"/>
                      <a:pt x="173" y="119"/>
                      <a:pt x="173" y="118"/>
                    </a:cubicBezTo>
                    <a:cubicBezTo>
                      <a:pt x="174" y="118"/>
                      <a:pt x="174" y="118"/>
                      <a:pt x="174" y="118"/>
                    </a:cubicBezTo>
                    <a:cubicBezTo>
                      <a:pt x="174" y="118"/>
                      <a:pt x="174" y="118"/>
                      <a:pt x="174" y="118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6" y="116"/>
                      <a:pt x="176" y="116"/>
                    </a:cubicBezTo>
                    <a:cubicBezTo>
                      <a:pt x="177" y="115"/>
                      <a:pt x="178" y="115"/>
                      <a:pt x="179" y="114"/>
                    </a:cubicBezTo>
                    <a:cubicBezTo>
                      <a:pt x="179" y="114"/>
                      <a:pt x="180" y="114"/>
                      <a:pt x="180" y="113"/>
                    </a:cubicBezTo>
                    <a:cubicBezTo>
                      <a:pt x="180" y="113"/>
                      <a:pt x="180" y="113"/>
                      <a:pt x="180" y="113"/>
                    </a:cubicBezTo>
                    <a:cubicBezTo>
                      <a:pt x="181" y="112"/>
                      <a:pt x="181" y="112"/>
                      <a:pt x="182" y="112"/>
                    </a:cubicBezTo>
                    <a:cubicBezTo>
                      <a:pt x="182" y="111"/>
                      <a:pt x="183" y="112"/>
                      <a:pt x="184" y="112"/>
                    </a:cubicBezTo>
                    <a:cubicBezTo>
                      <a:pt x="186" y="112"/>
                      <a:pt x="188" y="112"/>
                      <a:pt x="191" y="112"/>
                    </a:cubicBezTo>
                    <a:cubicBezTo>
                      <a:pt x="192" y="112"/>
                      <a:pt x="193" y="112"/>
                      <a:pt x="194" y="112"/>
                    </a:cubicBezTo>
                    <a:cubicBezTo>
                      <a:pt x="194" y="112"/>
                      <a:pt x="194" y="112"/>
                      <a:pt x="194" y="112"/>
                    </a:cubicBezTo>
                    <a:cubicBezTo>
                      <a:pt x="194" y="112"/>
                      <a:pt x="195" y="112"/>
                      <a:pt x="195" y="112"/>
                    </a:cubicBezTo>
                    <a:cubicBezTo>
                      <a:pt x="196" y="111"/>
                      <a:pt x="196" y="111"/>
                      <a:pt x="197" y="110"/>
                    </a:cubicBezTo>
                    <a:cubicBezTo>
                      <a:pt x="197" y="110"/>
                      <a:pt x="197" y="110"/>
                      <a:pt x="198" y="109"/>
                    </a:cubicBezTo>
                    <a:cubicBezTo>
                      <a:pt x="198" y="109"/>
                      <a:pt x="199" y="109"/>
                      <a:pt x="199" y="109"/>
                    </a:cubicBezTo>
                    <a:cubicBezTo>
                      <a:pt x="200" y="109"/>
                      <a:pt x="201" y="109"/>
                      <a:pt x="202" y="108"/>
                    </a:cubicBezTo>
                    <a:cubicBezTo>
                      <a:pt x="203" y="108"/>
                      <a:pt x="203" y="107"/>
                      <a:pt x="203" y="106"/>
                    </a:cubicBezTo>
                    <a:cubicBezTo>
                      <a:pt x="203" y="106"/>
                      <a:pt x="203" y="106"/>
                      <a:pt x="203" y="105"/>
                    </a:cubicBezTo>
                    <a:cubicBezTo>
                      <a:pt x="203" y="105"/>
                      <a:pt x="203" y="105"/>
                      <a:pt x="203" y="104"/>
                    </a:cubicBezTo>
                    <a:cubicBezTo>
                      <a:pt x="203" y="104"/>
                      <a:pt x="203" y="104"/>
                      <a:pt x="203" y="104"/>
                    </a:cubicBezTo>
                    <a:cubicBezTo>
                      <a:pt x="203" y="103"/>
                      <a:pt x="202" y="102"/>
                      <a:pt x="201" y="103"/>
                    </a:cubicBezTo>
                    <a:cubicBezTo>
                      <a:pt x="201" y="103"/>
                      <a:pt x="201" y="103"/>
                      <a:pt x="201" y="103"/>
                    </a:cubicBezTo>
                    <a:cubicBezTo>
                      <a:pt x="201" y="103"/>
                      <a:pt x="201" y="103"/>
                      <a:pt x="201" y="103"/>
                    </a:cubicBezTo>
                    <a:cubicBezTo>
                      <a:pt x="201" y="103"/>
                      <a:pt x="201" y="103"/>
                      <a:pt x="201" y="103"/>
                    </a:cubicBezTo>
                    <a:cubicBezTo>
                      <a:pt x="201" y="103"/>
                      <a:pt x="201" y="103"/>
                      <a:pt x="201" y="103"/>
                    </a:cubicBezTo>
                    <a:cubicBezTo>
                      <a:pt x="201" y="102"/>
                      <a:pt x="201" y="102"/>
                      <a:pt x="201" y="102"/>
                    </a:cubicBezTo>
                    <a:cubicBezTo>
                      <a:pt x="201" y="101"/>
                      <a:pt x="201" y="101"/>
                      <a:pt x="200" y="101"/>
                    </a:cubicBezTo>
                    <a:cubicBezTo>
                      <a:pt x="200" y="101"/>
                      <a:pt x="200" y="101"/>
                      <a:pt x="200" y="101"/>
                    </a:cubicBezTo>
                    <a:cubicBezTo>
                      <a:pt x="200" y="101"/>
                      <a:pt x="199" y="101"/>
                      <a:pt x="199" y="101"/>
                    </a:cubicBezTo>
                    <a:cubicBezTo>
                      <a:pt x="199" y="101"/>
                      <a:pt x="200" y="101"/>
                      <a:pt x="200" y="101"/>
                    </a:cubicBezTo>
                    <a:cubicBezTo>
                      <a:pt x="200" y="101"/>
                      <a:pt x="200" y="100"/>
                      <a:pt x="200" y="100"/>
                    </a:cubicBezTo>
                    <a:cubicBezTo>
                      <a:pt x="201" y="100"/>
                      <a:pt x="201" y="100"/>
                      <a:pt x="201" y="100"/>
                    </a:cubicBezTo>
                    <a:cubicBezTo>
                      <a:pt x="200" y="99"/>
                      <a:pt x="200" y="99"/>
                      <a:pt x="200" y="99"/>
                    </a:cubicBezTo>
                    <a:cubicBezTo>
                      <a:pt x="199" y="99"/>
                      <a:pt x="199" y="99"/>
                      <a:pt x="199" y="99"/>
                    </a:cubicBezTo>
                    <a:cubicBezTo>
                      <a:pt x="198" y="98"/>
                      <a:pt x="198" y="98"/>
                      <a:pt x="197" y="97"/>
                    </a:cubicBezTo>
                    <a:cubicBezTo>
                      <a:pt x="197" y="97"/>
                      <a:pt x="196" y="97"/>
                      <a:pt x="196" y="97"/>
                    </a:cubicBezTo>
                    <a:cubicBezTo>
                      <a:pt x="196" y="96"/>
                      <a:pt x="196" y="96"/>
                      <a:pt x="195" y="95"/>
                    </a:cubicBezTo>
                    <a:cubicBezTo>
                      <a:pt x="195" y="95"/>
                      <a:pt x="194" y="95"/>
                      <a:pt x="194" y="94"/>
                    </a:cubicBezTo>
                    <a:cubicBezTo>
                      <a:pt x="194" y="94"/>
                      <a:pt x="194" y="94"/>
                      <a:pt x="194" y="93"/>
                    </a:cubicBezTo>
                    <a:cubicBezTo>
                      <a:pt x="194" y="93"/>
                      <a:pt x="195" y="93"/>
                      <a:pt x="195" y="92"/>
                    </a:cubicBezTo>
                    <a:cubicBezTo>
                      <a:pt x="195" y="92"/>
                      <a:pt x="195" y="92"/>
                      <a:pt x="195" y="91"/>
                    </a:cubicBezTo>
                    <a:cubicBezTo>
                      <a:pt x="195" y="91"/>
                      <a:pt x="194" y="90"/>
                      <a:pt x="195" y="90"/>
                    </a:cubicBezTo>
                    <a:cubicBezTo>
                      <a:pt x="195" y="89"/>
                      <a:pt x="194" y="89"/>
                      <a:pt x="194" y="89"/>
                    </a:cubicBezTo>
                    <a:cubicBezTo>
                      <a:pt x="194" y="89"/>
                      <a:pt x="194" y="88"/>
                      <a:pt x="194" y="88"/>
                    </a:cubicBezTo>
                    <a:cubicBezTo>
                      <a:pt x="193" y="88"/>
                      <a:pt x="194" y="87"/>
                      <a:pt x="194" y="87"/>
                    </a:cubicBezTo>
                    <a:cubicBezTo>
                      <a:pt x="194" y="87"/>
                      <a:pt x="194" y="86"/>
                      <a:pt x="194" y="86"/>
                    </a:cubicBezTo>
                    <a:cubicBezTo>
                      <a:pt x="193" y="85"/>
                      <a:pt x="193" y="85"/>
                      <a:pt x="193" y="84"/>
                    </a:cubicBez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81"/>
                      <a:pt x="192" y="80"/>
                      <a:pt x="192" y="80"/>
                    </a:cubicBezTo>
                    <a:cubicBezTo>
                      <a:pt x="192" y="80"/>
                      <a:pt x="192" y="80"/>
                      <a:pt x="192" y="80"/>
                    </a:cubicBezTo>
                    <a:cubicBezTo>
                      <a:pt x="192" y="80"/>
                      <a:pt x="192" y="80"/>
                      <a:pt x="192" y="80"/>
                    </a:cubicBezTo>
                    <a:cubicBezTo>
                      <a:pt x="191" y="81"/>
                      <a:pt x="190" y="82"/>
                      <a:pt x="190" y="83"/>
                    </a:cubicBezTo>
                    <a:cubicBezTo>
                      <a:pt x="189" y="84"/>
                      <a:pt x="189" y="85"/>
                      <a:pt x="187" y="85"/>
                    </a:cubicBezTo>
                    <a:cubicBezTo>
                      <a:pt x="187" y="85"/>
                      <a:pt x="187" y="86"/>
                      <a:pt x="187" y="86"/>
                    </a:cubicBezTo>
                    <a:cubicBezTo>
                      <a:pt x="186" y="86"/>
                      <a:pt x="186" y="86"/>
                      <a:pt x="186" y="86"/>
                    </a:cubicBezTo>
                    <a:cubicBezTo>
                      <a:pt x="185" y="87"/>
                      <a:pt x="185" y="86"/>
                      <a:pt x="184" y="86"/>
                    </a:cubicBezTo>
                    <a:cubicBezTo>
                      <a:pt x="184" y="86"/>
                      <a:pt x="184" y="86"/>
                      <a:pt x="184" y="85"/>
                    </a:cubicBezTo>
                    <a:cubicBezTo>
                      <a:pt x="184" y="85"/>
                      <a:pt x="183" y="85"/>
                      <a:pt x="183" y="84"/>
                    </a:cubicBezTo>
                    <a:cubicBezTo>
                      <a:pt x="182" y="84"/>
                      <a:pt x="182" y="84"/>
                      <a:pt x="182" y="83"/>
                    </a:cubicBezTo>
                    <a:cubicBezTo>
                      <a:pt x="182" y="82"/>
                      <a:pt x="183" y="82"/>
                      <a:pt x="183" y="81"/>
                    </a:cubicBezTo>
                    <a:cubicBezTo>
                      <a:pt x="183" y="81"/>
                      <a:pt x="183" y="80"/>
                      <a:pt x="183" y="80"/>
                    </a:cubicBezTo>
                    <a:cubicBezTo>
                      <a:pt x="183" y="79"/>
                      <a:pt x="183" y="78"/>
                      <a:pt x="184" y="78"/>
                    </a:cubicBezTo>
                    <a:cubicBezTo>
                      <a:pt x="184" y="78"/>
                      <a:pt x="184" y="77"/>
                      <a:pt x="184" y="77"/>
                    </a:cubicBezTo>
                    <a:cubicBezTo>
                      <a:pt x="183" y="77"/>
                      <a:pt x="182" y="76"/>
                      <a:pt x="182" y="76"/>
                    </a:cubicBezTo>
                    <a:cubicBezTo>
                      <a:pt x="181" y="76"/>
                      <a:pt x="181" y="76"/>
                      <a:pt x="181" y="76"/>
                    </a:cubicBezTo>
                    <a:cubicBezTo>
                      <a:pt x="180" y="76"/>
                      <a:pt x="180" y="76"/>
                      <a:pt x="180" y="75"/>
                    </a:cubicBezTo>
                    <a:cubicBezTo>
                      <a:pt x="180" y="75"/>
                      <a:pt x="181" y="75"/>
                      <a:pt x="180" y="75"/>
                    </a:cubicBezTo>
                    <a:cubicBezTo>
                      <a:pt x="180" y="74"/>
                      <a:pt x="180" y="74"/>
                      <a:pt x="179" y="73"/>
                    </a:cubicBezTo>
                    <a:cubicBezTo>
                      <a:pt x="179" y="73"/>
                      <a:pt x="179" y="72"/>
                      <a:pt x="179" y="72"/>
                    </a:cubicBezTo>
                    <a:cubicBezTo>
                      <a:pt x="178" y="71"/>
                      <a:pt x="178" y="71"/>
                      <a:pt x="177" y="71"/>
                    </a:cubicBezTo>
                    <a:cubicBezTo>
                      <a:pt x="177" y="71"/>
                      <a:pt x="176" y="71"/>
                      <a:pt x="176" y="71"/>
                    </a:cubicBezTo>
                    <a:cubicBezTo>
                      <a:pt x="175" y="71"/>
                      <a:pt x="174" y="71"/>
                      <a:pt x="173" y="71"/>
                    </a:cubicBezTo>
                    <a:cubicBezTo>
                      <a:pt x="173" y="70"/>
                      <a:pt x="172" y="70"/>
                      <a:pt x="172" y="70"/>
                    </a:cubicBezTo>
                    <a:cubicBezTo>
                      <a:pt x="171" y="70"/>
                      <a:pt x="170" y="70"/>
                      <a:pt x="170" y="71"/>
                    </a:cubicBezTo>
                    <a:cubicBezTo>
                      <a:pt x="169" y="72"/>
                      <a:pt x="169" y="72"/>
                      <a:pt x="170" y="73"/>
                    </a:cubicBezTo>
                    <a:cubicBezTo>
                      <a:pt x="170" y="73"/>
                      <a:pt x="170" y="74"/>
                      <a:pt x="170" y="74"/>
                    </a:cubicBezTo>
                    <a:cubicBezTo>
                      <a:pt x="169" y="75"/>
                      <a:pt x="169" y="75"/>
                      <a:pt x="169" y="76"/>
                    </a:cubicBezTo>
                    <a:cubicBezTo>
                      <a:pt x="168" y="76"/>
                      <a:pt x="169" y="77"/>
                      <a:pt x="169" y="78"/>
                    </a:cubicBezTo>
                    <a:cubicBezTo>
                      <a:pt x="169" y="78"/>
                      <a:pt x="169" y="79"/>
                      <a:pt x="169" y="79"/>
                    </a:cubicBezTo>
                    <a:cubicBezTo>
                      <a:pt x="169" y="80"/>
                      <a:pt x="169" y="80"/>
                      <a:pt x="168" y="80"/>
                    </a:cubicBezTo>
                    <a:cubicBezTo>
                      <a:pt x="168" y="80"/>
                      <a:pt x="168" y="80"/>
                      <a:pt x="168" y="81"/>
                    </a:cubicBezTo>
                    <a:cubicBezTo>
                      <a:pt x="167" y="82"/>
                      <a:pt x="166" y="82"/>
                      <a:pt x="166" y="83"/>
                    </a:cubicBezTo>
                    <a:cubicBezTo>
                      <a:pt x="165" y="83"/>
                      <a:pt x="165" y="84"/>
                      <a:pt x="166" y="84"/>
                    </a:cubicBezTo>
                    <a:cubicBezTo>
                      <a:pt x="166" y="85"/>
                      <a:pt x="166" y="85"/>
                      <a:pt x="166" y="85"/>
                    </a:cubicBezTo>
                    <a:cubicBezTo>
                      <a:pt x="166" y="86"/>
                      <a:pt x="167" y="86"/>
                      <a:pt x="167" y="86"/>
                    </a:cubicBezTo>
                    <a:cubicBezTo>
                      <a:pt x="167" y="87"/>
                      <a:pt x="167" y="88"/>
                      <a:pt x="167" y="89"/>
                    </a:cubicBezTo>
                    <a:cubicBezTo>
                      <a:pt x="167" y="90"/>
                      <a:pt x="167" y="91"/>
                      <a:pt x="167" y="92"/>
                    </a:cubicBezTo>
                    <a:cubicBezTo>
                      <a:pt x="167" y="92"/>
                      <a:pt x="167" y="92"/>
                      <a:pt x="167" y="92"/>
                    </a:cubicBezTo>
                    <a:cubicBezTo>
                      <a:pt x="166" y="93"/>
                      <a:pt x="166" y="93"/>
                      <a:pt x="166" y="93"/>
                    </a:cubicBezTo>
                    <a:cubicBezTo>
                      <a:pt x="165" y="94"/>
                      <a:pt x="163" y="95"/>
                      <a:pt x="162" y="95"/>
                    </a:cubicBezTo>
                    <a:cubicBezTo>
                      <a:pt x="162" y="96"/>
                      <a:pt x="161" y="96"/>
                      <a:pt x="160" y="96"/>
                    </a:cubicBezTo>
                    <a:cubicBezTo>
                      <a:pt x="160" y="96"/>
                      <a:pt x="160" y="97"/>
                      <a:pt x="160" y="97"/>
                    </a:cubicBezTo>
                    <a:cubicBezTo>
                      <a:pt x="160" y="98"/>
                      <a:pt x="160" y="99"/>
                      <a:pt x="160" y="100"/>
                    </a:cubicBezTo>
                    <a:cubicBezTo>
                      <a:pt x="160" y="101"/>
                      <a:pt x="159" y="101"/>
                      <a:pt x="159" y="102"/>
                    </a:cubicBezTo>
                    <a:cubicBezTo>
                      <a:pt x="159" y="103"/>
                      <a:pt x="160" y="103"/>
                      <a:pt x="160" y="104"/>
                    </a:cubicBezTo>
                    <a:cubicBezTo>
                      <a:pt x="160" y="104"/>
                      <a:pt x="160" y="104"/>
                      <a:pt x="159" y="105"/>
                    </a:cubicBezTo>
                    <a:cubicBezTo>
                      <a:pt x="159" y="105"/>
                      <a:pt x="159" y="105"/>
                      <a:pt x="159" y="106"/>
                    </a:cubicBezTo>
                    <a:cubicBezTo>
                      <a:pt x="159" y="106"/>
                      <a:pt x="158" y="106"/>
                      <a:pt x="158" y="106"/>
                    </a:cubicBezTo>
                    <a:cubicBezTo>
                      <a:pt x="158" y="106"/>
                      <a:pt x="157" y="106"/>
                      <a:pt x="157" y="107"/>
                    </a:cubicBezTo>
                    <a:cubicBezTo>
                      <a:pt x="157" y="107"/>
                      <a:pt x="156" y="107"/>
                      <a:pt x="156" y="107"/>
                    </a:cubicBezTo>
                    <a:cubicBezTo>
                      <a:pt x="156" y="106"/>
                      <a:pt x="156" y="106"/>
                      <a:pt x="156" y="106"/>
                    </a:cubicBezTo>
                    <a:cubicBezTo>
                      <a:pt x="156" y="105"/>
                      <a:pt x="156" y="105"/>
                      <a:pt x="155" y="105"/>
                    </a:cubicBezTo>
                    <a:cubicBezTo>
                      <a:pt x="154" y="104"/>
                      <a:pt x="154" y="103"/>
                      <a:pt x="154" y="102"/>
                    </a:cubicBezTo>
                    <a:cubicBezTo>
                      <a:pt x="153" y="102"/>
                      <a:pt x="154" y="101"/>
                      <a:pt x="154" y="101"/>
                    </a:cubicBezTo>
                    <a:cubicBezTo>
                      <a:pt x="154" y="100"/>
                      <a:pt x="155" y="99"/>
                      <a:pt x="155" y="98"/>
                    </a:cubicBezTo>
                    <a:cubicBezTo>
                      <a:pt x="155" y="97"/>
                      <a:pt x="155" y="97"/>
                      <a:pt x="155" y="96"/>
                    </a:cubicBezTo>
                    <a:cubicBezTo>
                      <a:pt x="155" y="96"/>
                      <a:pt x="155" y="96"/>
                      <a:pt x="155" y="95"/>
                    </a:cubicBezTo>
                    <a:cubicBezTo>
                      <a:pt x="155" y="95"/>
                      <a:pt x="155" y="95"/>
                      <a:pt x="155" y="95"/>
                    </a:cubicBezTo>
                    <a:cubicBezTo>
                      <a:pt x="154" y="94"/>
                      <a:pt x="153" y="94"/>
                      <a:pt x="151" y="94"/>
                    </a:cubicBezTo>
                    <a:cubicBezTo>
                      <a:pt x="151" y="94"/>
                      <a:pt x="151" y="94"/>
                      <a:pt x="150" y="94"/>
                    </a:cubicBezTo>
                    <a:cubicBezTo>
                      <a:pt x="150" y="93"/>
                      <a:pt x="149" y="92"/>
                      <a:pt x="148" y="92"/>
                    </a:cubicBezTo>
                    <a:cubicBezTo>
                      <a:pt x="147" y="91"/>
                      <a:pt x="147" y="91"/>
                      <a:pt x="146" y="90"/>
                    </a:cubicBezTo>
                    <a:cubicBezTo>
                      <a:pt x="146" y="89"/>
                      <a:pt x="145" y="88"/>
                      <a:pt x="144" y="88"/>
                    </a:cubicBezTo>
                    <a:cubicBezTo>
                      <a:pt x="143" y="87"/>
                      <a:pt x="142" y="87"/>
                      <a:pt x="142" y="86"/>
                    </a:cubicBezTo>
                    <a:cubicBezTo>
                      <a:pt x="141" y="86"/>
                      <a:pt x="141" y="86"/>
                      <a:pt x="140" y="86"/>
                    </a:cubicBezTo>
                    <a:cubicBezTo>
                      <a:pt x="140" y="86"/>
                      <a:pt x="139" y="87"/>
                      <a:pt x="138" y="86"/>
                    </a:cubicBezTo>
                    <a:cubicBezTo>
                      <a:pt x="138" y="86"/>
                      <a:pt x="138" y="87"/>
                      <a:pt x="138" y="87"/>
                    </a:cubicBezTo>
                    <a:cubicBezTo>
                      <a:pt x="138" y="87"/>
                      <a:pt x="138" y="87"/>
                      <a:pt x="138" y="87"/>
                    </a:cubicBezTo>
                    <a:cubicBezTo>
                      <a:pt x="138" y="86"/>
                      <a:pt x="138" y="86"/>
                      <a:pt x="138" y="86"/>
                    </a:cubicBezTo>
                    <a:cubicBezTo>
                      <a:pt x="138" y="86"/>
                      <a:pt x="138" y="86"/>
                      <a:pt x="138" y="86"/>
                    </a:cubicBezTo>
                    <a:cubicBezTo>
                      <a:pt x="139" y="86"/>
                      <a:pt x="139" y="85"/>
                      <a:pt x="139" y="84"/>
                    </a:cubicBezTo>
                    <a:cubicBezTo>
                      <a:pt x="139" y="84"/>
                      <a:pt x="139" y="83"/>
                      <a:pt x="139" y="82"/>
                    </a:cubicBezTo>
                    <a:cubicBezTo>
                      <a:pt x="139" y="81"/>
                      <a:pt x="139" y="81"/>
                      <a:pt x="139" y="81"/>
                    </a:cubicBezTo>
                    <a:cubicBezTo>
                      <a:pt x="139" y="81"/>
                      <a:pt x="139" y="80"/>
                      <a:pt x="138" y="80"/>
                    </a:cubicBezTo>
                    <a:cubicBezTo>
                      <a:pt x="138" y="80"/>
                      <a:pt x="138" y="80"/>
                      <a:pt x="137" y="80"/>
                    </a:cubicBezTo>
                    <a:cubicBezTo>
                      <a:pt x="137" y="80"/>
                      <a:pt x="137" y="80"/>
                      <a:pt x="137" y="80"/>
                    </a:cubicBezTo>
                    <a:cubicBezTo>
                      <a:pt x="137" y="80"/>
                      <a:pt x="137" y="79"/>
                      <a:pt x="137" y="79"/>
                    </a:cubicBezTo>
                    <a:cubicBezTo>
                      <a:pt x="137" y="79"/>
                      <a:pt x="137" y="78"/>
                      <a:pt x="137" y="78"/>
                    </a:cubicBezTo>
                    <a:cubicBezTo>
                      <a:pt x="138" y="76"/>
                      <a:pt x="138" y="74"/>
                      <a:pt x="140" y="72"/>
                    </a:cubicBezTo>
                    <a:cubicBezTo>
                      <a:pt x="140" y="72"/>
                      <a:pt x="141" y="72"/>
                      <a:pt x="141" y="71"/>
                    </a:cubicBezTo>
                    <a:cubicBezTo>
                      <a:pt x="142" y="70"/>
                      <a:pt x="143" y="69"/>
                      <a:pt x="144" y="68"/>
                    </a:cubicBezTo>
                    <a:cubicBezTo>
                      <a:pt x="145" y="68"/>
                      <a:pt x="146" y="67"/>
                      <a:pt x="146" y="66"/>
                    </a:cubicBezTo>
                    <a:cubicBezTo>
                      <a:pt x="146" y="66"/>
                      <a:pt x="146" y="66"/>
                      <a:pt x="146" y="66"/>
                    </a:cubicBezTo>
                    <a:cubicBezTo>
                      <a:pt x="147" y="66"/>
                      <a:pt x="147" y="66"/>
                      <a:pt x="147" y="66"/>
                    </a:cubicBezTo>
                    <a:cubicBezTo>
                      <a:pt x="148" y="66"/>
                      <a:pt x="149" y="66"/>
                      <a:pt x="149" y="65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49" y="64"/>
                      <a:pt x="149" y="64"/>
                      <a:pt x="149" y="63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50" y="64"/>
                      <a:pt x="151" y="63"/>
                      <a:pt x="151" y="62"/>
                    </a:cubicBezTo>
                    <a:cubicBezTo>
                      <a:pt x="151" y="62"/>
                      <a:pt x="152" y="62"/>
                      <a:pt x="152" y="62"/>
                    </a:cubicBezTo>
                    <a:cubicBezTo>
                      <a:pt x="152" y="62"/>
                      <a:pt x="153" y="62"/>
                      <a:pt x="153" y="62"/>
                    </a:cubicBezTo>
                    <a:cubicBezTo>
                      <a:pt x="154" y="63"/>
                      <a:pt x="154" y="63"/>
                      <a:pt x="154" y="62"/>
                    </a:cubicBezTo>
                    <a:cubicBezTo>
                      <a:pt x="156" y="61"/>
                      <a:pt x="157" y="60"/>
                      <a:pt x="158" y="59"/>
                    </a:cubicBezTo>
                    <a:cubicBezTo>
                      <a:pt x="158" y="59"/>
                      <a:pt x="158" y="58"/>
                      <a:pt x="158" y="58"/>
                    </a:cubicBezTo>
                    <a:cubicBezTo>
                      <a:pt x="158" y="58"/>
                      <a:pt x="158" y="58"/>
                      <a:pt x="159" y="57"/>
                    </a:cubicBezTo>
                    <a:cubicBezTo>
                      <a:pt x="159" y="57"/>
                      <a:pt x="160" y="57"/>
                      <a:pt x="160" y="56"/>
                    </a:cubicBezTo>
                    <a:cubicBezTo>
                      <a:pt x="160" y="56"/>
                      <a:pt x="161" y="56"/>
                      <a:pt x="161" y="56"/>
                    </a:cubicBezTo>
                    <a:cubicBezTo>
                      <a:pt x="161" y="56"/>
                      <a:pt x="161" y="56"/>
                      <a:pt x="161" y="56"/>
                    </a:cubicBezTo>
                    <a:cubicBezTo>
                      <a:pt x="161" y="55"/>
                      <a:pt x="161" y="55"/>
                      <a:pt x="161" y="55"/>
                    </a:cubicBezTo>
                    <a:cubicBezTo>
                      <a:pt x="162" y="55"/>
                      <a:pt x="162" y="55"/>
                      <a:pt x="161" y="54"/>
                    </a:cubicBezTo>
                    <a:cubicBezTo>
                      <a:pt x="161" y="54"/>
                      <a:pt x="161" y="54"/>
                      <a:pt x="161" y="54"/>
                    </a:cubicBezTo>
                    <a:cubicBezTo>
                      <a:pt x="161" y="53"/>
                      <a:pt x="161" y="53"/>
                      <a:pt x="161" y="53"/>
                    </a:cubicBezTo>
                    <a:cubicBezTo>
                      <a:pt x="162" y="53"/>
                      <a:pt x="163" y="53"/>
                      <a:pt x="163" y="54"/>
                    </a:cubicBezTo>
                    <a:cubicBezTo>
                      <a:pt x="163" y="54"/>
                      <a:pt x="163" y="54"/>
                      <a:pt x="163" y="54"/>
                    </a:cubicBezTo>
                    <a:cubicBezTo>
                      <a:pt x="165" y="55"/>
                      <a:pt x="166" y="55"/>
                      <a:pt x="167" y="54"/>
                    </a:cubicBezTo>
                    <a:cubicBezTo>
                      <a:pt x="168" y="54"/>
                      <a:pt x="169" y="53"/>
                      <a:pt x="169" y="53"/>
                    </a:cubicBezTo>
                    <a:cubicBezTo>
                      <a:pt x="169" y="53"/>
                      <a:pt x="170" y="52"/>
                      <a:pt x="170" y="52"/>
                    </a:cubicBezTo>
                    <a:cubicBezTo>
                      <a:pt x="171" y="52"/>
                      <a:pt x="171" y="52"/>
                      <a:pt x="171" y="51"/>
                    </a:cubicBezTo>
                    <a:cubicBezTo>
                      <a:pt x="172" y="51"/>
                      <a:pt x="172" y="50"/>
                      <a:pt x="171" y="50"/>
                    </a:cubicBezTo>
                    <a:cubicBezTo>
                      <a:pt x="171" y="50"/>
                      <a:pt x="171" y="49"/>
                      <a:pt x="171" y="49"/>
                    </a:cubicBezTo>
                    <a:cubicBezTo>
                      <a:pt x="171" y="48"/>
                      <a:pt x="171" y="48"/>
                      <a:pt x="171" y="47"/>
                    </a:cubicBezTo>
                    <a:cubicBezTo>
                      <a:pt x="171" y="47"/>
                      <a:pt x="171" y="47"/>
                      <a:pt x="171" y="46"/>
                    </a:cubicBezTo>
                    <a:cubicBezTo>
                      <a:pt x="171" y="46"/>
                      <a:pt x="171" y="46"/>
                      <a:pt x="171" y="46"/>
                    </a:cubicBezTo>
                    <a:cubicBezTo>
                      <a:pt x="171" y="46"/>
                      <a:pt x="171" y="46"/>
                      <a:pt x="171" y="46"/>
                    </a:cubicBezTo>
                    <a:cubicBezTo>
                      <a:pt x="171" y="46"/>
                      <a:pt x="171" y="46"/>
                      <a:pt x="171" y="46"/>
                    </a:cubicBezTo>
                    <a:cubicBezTo>
                      <a:pt x="171" y="46"/>
                      <a:pt x="171" y="46"/>
                      <a:pt x="171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3" y="46"/>
                      <a:pt x="174" y="46"/>
                      <a:pt x="174" y="45"/>
                    </a:cubicBezTo>
                    <a:cubicBezTo>
                      <a:pt x="174" y="44"/>
                      <a:pt x="174" y="44"/>
                      <a:pt x="174" y="44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73" y="42"/>
                      <a:pt x="173" y="42"/>
                      <a:pt x="173" y="41"/>
                    </a:cubicBezTo>
                    <a:cubicBezTo>
                      <a:pt x="173" y="41"/>
                      <a:pt x="173" y="40"/>
                      <a:pt x="172" y="40"/>
                    </a:cubicBezTo>
                    <a:cubicBezTo>
                      <a:pt x="171" y="40"/>
                      <a:pt x="171" y="40"/>
                      <a:pt x="171" y="40"/>
                    </a:cubicBezTo>
                    <a:cubicBezTo>
                      <a:pt x="171" y="40"/>
                      <a:pt x="170" y="39"/>
                      <a:pt x="170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9"/>
                      <a:pt x="169" y="39"/>
                      <a:pt x="169" y="39"/>
                    </a:cubicBezTo>
                    <a:cubicBezTo>
                      <a:pt x="169" y="39"/>
                      <a:pt x="168" y="40"/>
                      <a:pt x="168" y="40"/>
                    </a:cubicBezTo>
                    <a:cubicBezTo>
                      <a:pt x="168" y="41"/>
                      <a:pt x="167" y="42"/>
                      <a:pt x="167" y="42"/>
                    </a:cubicBezTo>
                    <a:cubicBezTo>
                      <a:pt x="168" y="43"/>
                      <a:pt x="168" y="43"/>
                      <a:pt x="167" y="43"/>
                    </a:cubicBezTo>
                    <a:cubicBezTo>
                      <a:pt x="167" y="43"/>
                      <a:pt x="167" y="44"/>
                      <a:pt x="167" y="44"/>
                    </a:cubicBezTo>
                    <a:cubicBezTo>
                      <a:pt x="166" y="44"/>
                      <a:pt x="165" y="44"/>
                      <a:pt x="165" y="45"/>
                    </a:cubicBezTo>
                    <a:cubicBezTo>
                      <a:pt x="165" y="45"/>
                      <a:pt x="165" y="46"/>
                      <a:pt x="165" y="46"/>
                    </a:cubicBezTo>
                    <a:cubicBezTo>
                      <a:pt x="164" y="46"/>
                      <a:pt x="164" y="47"/>
                      <a:pt x="164" y="47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6"/>
                      <a:pt x="164" y="46"/>
                      <a:pt x="163" y="46"/>
                    </a:cubicBezTo>
                    <a:cubicBezTo>
                      <a:pt x="163" y="46"/>
                      <a:pt x="163" y="46"/>
                      <a:pt x="163" y="47"/>
                    </a:cubicBezTo>
                    <a:cubicBezTo>
                      <a:pt x="162" y="47"/>
                      <a:pt x="162" y="47"/>
                      <a:pt x="163" y="48"/>
                    </a:cubicBezTo>
                    <a:cubicBezTo>
                      <a:pt x="163" y="48"/>
                      <a:pt x="163" y="48"/>
                      <a:pt x="162" y="49"/>
                    </a:cubicBezTo>
                    <a:cubicBezTo>
                      <a:pt x="162" y="49"/>
                      <a:pt x="162" y="49"/>
                      <a:pt x="162" y="49"/>
                    </a:cubicBezTo>
                    <a:cubicBezTo>
                      <a:pt x="161" y="49"/>
                      <a:pt x="161" y="49"/>
                      <a:pt x="161" y="49"/>
                    </a:cubicBezTo>
                    <a:cubicBezTo>
                      <a:pt x="161" y="48"/>
                      <a:pt x="161" y="48"/>
                      <a:pt x="161" y="47"/>
                    </a:cubicBezTo>
                    <a:cubicBezTo>
                      <a:pt x="161" y="46"/>
                      <a:pt x="161" y="45"/>
                      <a:pt x="162" y="45"/>
                    </a:cubicBezTo>
                    <a:cubicBezTo>
                      <a:pt x="162" y="44"/>
                      <a:pt x="162" y="44"/>
                      <a:pt x="162" y="44"/>
                    </a:cubicBezTo>
                    <a:cubicBezTo>
                      <a:pt x="162" y="43"/>
                      <a:pt x="162" y="42"/>
                      <a:pt x="161" y="41"/>
                    </a:cubicBezTo>
                    <a:cubicBezTo>
                      <a:pt x="161" y="40"/>
                      <a:pt x="161" y="40"/>
                      <a:pt x="161" y="41"/>
                    </a:cubicBezTo>
                    <a:cubicBezTo>
                      <a:pt x="160" y="41"/>
                      <a:pt x="159" y="42"/>
                      <a:pt x="159" y="42"/>
                    </a:cubicBezTo>
                    <a:cubicBezTo>
                      <a:pt x="159" y="43"/>
                      <a:pt x="159" y="43"/>
                      <a:pt x="159" y="43"/>
                    </a:cubicBezTo>
                    <a:cubicBezTo>
                      <a:pt x="158" y="44"/>
                      <a:pt x="158" y="44"/>
                      <a:pt x="158" y="44"/>
                    </a:cubicBezTo>
                    <a:cubicBezTo>
                      <a:pt x="158" y="44"/>
                      <a:pt x="158" y="43"/>
                      <a:pt x="158" y="43"/>
                    </a:cubicBezTo>
                    <a:cubicBezTo>
                      <a:pt x="158" y="42"/>
                      <a:pt x="159" y="42"/>
                      <a:pt x="158" y="41"/>
                    </a:cubicBezTo>
                    <a:cubicBezTo>
                      <a:pt x="158" y="40"/>
                      <a:pt x="159" y="40"/>
                      <a:pt x="159" y="40"/>
                    </a:cubicBezTo>
                    <a:cubicBezTo>
                      <a:pt x="160" y="40"/>
                      <a:pt x="160" y="40"/>
                      <a:pt x="159" y="39"/>
                    </a:cubicBezTo>
                    <a:cubicBezTo>
                      <a:pt x="159" y="39"/>
                      <a:pt x="158" y="39"/>
                      <a:pt x="158" y="39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7"/>
                      <a:pt x="158" y="37"/>
                      <a:pt x="158" y="36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9" y="36"/>
                      <a:pt x="159" y="36"/>
                      <a:pt x="159" y="35"/>
                    </a:cubicBezTo>
                    <a:cubicBezTo>
                      <a:pt x="159" y="34"/>
                      <a:pt x="159" y="32"/>
                      <a:pt x="159" y="31"/>
                    </a:cubicBezTo>
                    <a:cubicBezTo>
                      <a:pt x="159" y="30"/>
                      <a:pt x="159" y="30"/>
                      <a:pt x="159" y="30"/>
                    </a:cubicBezTo>
                    <a:cubicBezTo>
                      <a:pt x="159" y="29"/>
                      <a:pt x="159" y="28"/>
                      <a:pt x="159" y="27"/>
                    </a:cubicBezTo>
                    <a:cubicBezTo>
                      <a:pt x="158" y="27"/>
                      <a:pt x="159" y="26"/>
                      <a:pt x="159" y="26"/>
                    </a:cubicBezTo>
                    <a:cubicBezTo>
                      <a:pt x="159" y="26"/>
                      <a:pt x="160" y="25"/>
                      <a:pt x="161" y="25"/>
                    </a:cubicBezTo>
                    <a:cubicBezTo>
                      <a:pt x="161" y="24"/>
                      <a:pt x="161" y="24"/>
                      <a:pt x="161" y="23"/>
                    </a:cubicBezTo>
                    <a:cubicBezTo>
                      <a:pt x="161" y="23"/>
                      <a:pt x="161" y="23"/>
                      <a:pt x="162" y="23"/>
                    </a:cubicBezTo>
                    <a:cubicBezTo>
                      <a:pt x="162" y="23"/>
                      <a:pt x="162" y="23"/>
                      <a:pt x="162" y="23"/>
                    </a:cubicBezTo>
                    <a:cubicBezTo>
                      <a:pt x="162" y="23"/>
                      <a:pt x="163" y="23"/>
                      <a:pt x="163" y="23"/>
                    </a:cubicBezTo>
                    <a:cubicBezTo>
                      <a:pt x="164" y="24"/>
                      <a:pt x="164" y="24"/>
                      <a:pt x="164" y="23"/>
                    </a:cubicBezTo>
                    <a:cubicBezTo>
                      <a:pt x="165" y="23"/>
                      <a:pt x="165" y="23"/>
                      <a:pt x="165" y="23"/>
                    </a:cubicBezTo>
                    <a:cubicBezTo>
                      <a:pt x="166" y="22"/>
                      <a:pt x="167" y="20"/>
                      <a:pt x="169" y="19"/>
                    </a:cubicBezTo>
                    <a:cubicBezTo>
                      <a:pt x="169" y="19"/>
                      <a:pt x="169" y="19"/>
                      <a:pt x="169" y="19"/>
                    </a:cubicBezTo>
                    <a:cubicBezTo>
                      <a:pt x="169" y="18"/>
                      <a:pt x="169" y="17"/>
                      <a:pt x="169" y="17"/>
                    </a:cubicBezTo>
                    <a:cubicBezTo>
                      <a:pt x="169" y="17"/>
                      <a:pt x="169" y="17"/>
                      <a:pt x="169" y="17"/>
                    </a:cubicBezTo>
                    <a:cubicBezTo>
                      <a:pt x="168" y="17"/>
                      <a:pt x="167" y="17"/>
                      <a:pt x="166" y="16"/>
                    </a:cubicBezTo>
                    <a:cubicBezTo>
                      <a:pt x="166" y="16"/>
                      <a:pt x="165" y="16"/>
                      <a:pt x="165" y="16"/>
                    </a:cubicBezTo>
                    <a:cubicBezTo>
                      <a:pt x="164" y="15"/>
                      <a:pt x="164" y="15"/>
                      <a:pt x="163" y="16"/>
                    </a:cubicBezTo>
                    <a:cubicBezTo>
                      <a:pt x="163" y="16"/>
                      <a:pt x="162" y="16"/>
                      <a:pt x="162" y="16"/>
                    </a:cubicBezTo>
                    <a:cubicBezTo>
                      <a:pt x="162" y="16"/>
                      <a:pt x="162" y="17"/>
                      <a:pt x="161" y="17"/>
                    </a:cubicBezTo>
                    <a:cubicBezTo>
                      <a:pt x="161" y="18"/>
                      <a:pt x="160" y="18"/>
                      <a:pt x="160" y="19"/>
                    </a:cubicBezTo>
                    <a:cubicBezTo>
                      <a:pt x="160" y="19"/>
                      <a:pt x="159" y="20"/>
                      <a:pt x="159" y="21"/>
                    </a:cubicBezTo>
                    <a:cubicBezTo>
                      <a:pt x="159" y="21"/>
                      <a:pt x="158" y="22"/>
                      <a:pt x="158" y="22"/>
                    </a:cubicBezTo>
                    <a:cubicBezTo>
                      <a:pt x="158" y="23"/>
                      <a:pt x="158" y="24"/>
                      <a:pt x="157" y="25"/>
                    </a:cubicBezTo>
                    <a:cubicBezTo>
                      <a:pt x="157" y="26"/>
                      <a:pt x="157" y="26"/>
                      <a:pt x="157" y="26"/>
                    </a:cubicBezTo>
                    <a:cubicBezTo>
                      <a:pt x="157" y="26"/>
                      <a:pt x="156" y="27"/>
                      <a:pt x="156" y="27"/>
                    </a:cubicBezTo>
                    <a:cubicBezTo>
                      <a:pt x="155" y="27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4" y="28"/>
                      <a:pt x="154" y="28"/>
                    </a:cubicBezTo>
                    <a:cubicBezTo>
                      <a:pt x="153" y="29"/>
                      <a:pt x="152" y="30"/>
                      <a:pt x="152" y="31"/>
                    </a:cubicBezTo>
                    <a:cubicBezTo>
                      <a:pt x="152" y="32"/>
                      <a:pt x="152" y="32"/>
                      <a:pt x="152" y="33"/>
                    </a:cubicBezTo>
                    <a:cubicBezTo>
                      <a:pt x="152" y="33"/>
                      <a:pt x="151" y="33"/>
                      <a:pt x="151" y="33"/>
                    </a:cubicBezTo>
                    <a:cubicBezTo>
                      <a:pt x="151" y="34"/>
                      <a:pt x="151" y="34"/>
                      <a:pt x="151" y="35"/>
                    </a:cubicBezTo>
                    <a:cubicBezTo>
                      <a:pt x="151" y="35"/>
                      <a:pt x="151" y="36"/>
                      <a:pt x="151" y="36"/>
                    </a:cubicBezTo>
                    <a:cubicBezTo>
                      <a:pt x="152" y="36"/>
                      <a:pt x="152" y="37"/>
                      <a:pt x="152" y="37"/>
                    </a:cubicBezTo>
                    <a:cubicBezTo>
                      <a:pt x="152" y="37"/>
                      <a:pt x="152" y="37"/>
                      <a:pt x="152" y="37"/>
                    </a:cubicBezTo>
                    <a:cubicBezTo>
                      <a:pt x="153" y="38"/>
                      <a:pt x="153" y="38"/>
                      <a:pt x="154" y="38"/>
                    </a:cubicBezTo>
                    <a:cubicBezTo>
                      <a:pt x="154" y="38"/>
                      <a:pt x="154" y="38"/>
                      <a:pt x="154" y="38"/>
                    </a:cubicBezTo>
                    <a:cubicBezTo>
                      <a:pt x="154" y="39"/>
                      <a:pt x="154" y="39"/>
                      <a:pt x="154" y="39"/>
                    </a:cubicBezTo>
                    <a:cubicBezTo>
                      <a:pt x="153" y="39"/>
                      <a:pt x="153" y="39"/>
                      <a:pt x="153" y="39"/>
                    </a:cubicBezTo>
                    <a:cubicBezTo>
                      <a:pt x="153" y="39"/>
                      <a:pt x="152" y="40"/>
                      <a:pt x="152" y="40"/>
                    </a:cubicBezTo>
                    <a:cubicBezTo>
                      <a:pt x="152" y="40"/>
                      <a:pt x="152" y="41"/>
                      <a:pt x="152" y="41"/>
                    </a:cubicBezTo>
                    <a:cubicBezTo>
                      <a:pt x="152" y="41"/>
                      <a:pt x="153" y="41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1"/>
                      <a:pt x="153" y="42"/>
                      <a:pt x="153" y="42"/>
                    </a:cubicBezTo>
                    <a:cubicBezTo>
                      <a:pt x="152" y="42"/>
                      <a:pt x="152" y="43"/>
                      <a:pt x="151" y="43"/>
                    </a:cubicBezTo>
                    <a:cubicBezTo>
                      <a:pt x="151" y="44"/>
                      <a:pt x="150" y="44"/>
                      <a:pt x="149" y="44"/>
                    </a:cubicBezTo>
                    <a:cubicBezTo>
                      <a:pt x="149" y="44"/>
                      <a:pt x="148" y="45"/>
                      <a:pt x="148" y="45"/>
                    </a:cubicBezTo>
                    <a:cubicBezTo>
                      <a:pt x="148" y="46"/>
                      <a:pt x="148" y="46"/>
                      <a:pt x="148" y="47"/>
                    </a:cubicBezTo>
                    <a:cubicBezTo>
                      <a:pt x="148" y="47"/>
                      <a:pt x="148" y="47"/>
                      <a:pt x="147" y="47"/>
                    </a:cubicBezTo>
                    <a:cubicBezTo>
                      <a:pt x="147" y="47"/>
                      <a:pt x="147" y="47"/>
                      <a:pt x="147" y="47"/>
                    </a:cubicBezTo>
                    <a:cubicBezTo>
                      <a:pt x="147" y="47"/>
                      <a:pt x="147" y="47"/>
                      <a:pt x="147" y="46"/>
                    </a:cubicBezTo>
                    <a:cubicBezTo>
                      <a:pt x="146" y="46"/>
                      <a:pt x="146" y="46"/>
                      <a:pt x="147" y="45"/>
                    </a:cubicBezTo>
                    <a:cubicBezTo>
                      <a:pt x="147" y="45"/>
                      <a:pt x="148" y="44"/>
                      <a:pt x="148" y="44"/>
                    </a:cubicBezTo>
                    <a:cubicBezTo>
                      <a:pt x="148" y="43"/>
                      <a:pt x="148" y="43"/>
                      <a:pt x="148" y="43"/>
                    </a:cubicBezTo>
                    <a:cubicBezTo>
                      <a:pt x="147" y="43"/>
                      <a:pt x="147" y="42"/>
                      <a:pt x="147" y="42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7" y="41"/>
                      <a:pt x="147" y="41"/>
                      <a:pt x="147" y="42"/>
                    </a:cubicBezTo>
                    <a:cubicBezTo>
                      <a:pt x="147" y="42"/>
                      <a:pt x="147" y="42"/>
                      <a:pt x="147" y="42"/>
                    </a:cubicBezTo>
                    <a:cubicBezTo>
                      <a:pt x="147" y="42"/>
                      <a:pt x="147" y="42"/>
                      <a:pt x="147" y="42"/>
                    </a:cubicBezTo>
                    <a:cubicBezTo>
                      <a:pt x="147" y="42"/>
                      <a:pt x="147" y="42"/>
                      <a:pt x="147" y="42"/>
                    </a:cubicBezTo>
                    <a:cubicBezTo>
                      <a:pt x="147" y="42"/>
                      <a:pt x="147" y="42"/>
                      <a:pt x="148" y="42"/>
                    </a:cubicBezTo>
                    <a:cubicBezTo>
                      <a:pt x="148" y="42"/>
                      <a:pt x="148" y="42"/>
                      <a:pt x="149" y="42"/>
                    </a:cubicBezTo>
                    <a:cubicBezTo>
                      <a:pt x="149" y="42"/>
                      <a:pt x="150" y="41"/>
                      <a:pt x="150" y="41"/>
                    </a:cubicBezTo>
                    <a:cubicBezTo>
                      <a:pt x="150" y="41"/>
                      <a:pt x="150" y="41"/>
                      <a:pt x="150" y="41"/>
                    </a:cubicBezTo>
                    <a:cubicBezTo>
                      <a:pt x="150" y="40"/>
                      <a:pt x="150" y="40"/>
                      <a:pt x="150" y="39"/>
                    </a:cubicBezTo>
                    <a:cubicBezTo>
                      <a:pt x="150" y="39"/>
                      <a:pt x="150" y="38"/>
                      <a:pt x="151" y="38"/>
                    </a:cubicBezTo>
                    <a:cubicBezTo>
                      <a:pt x="152" y="38"/>
                      <a:pt x="152" y="38"/>
                      <a:pt x="152" y="37"/>
                    </a:cubicBezTo>
                    <a:cubicBezTo>
                      <a:pt x="152" y="37"/>
                      <a:pt x="151" y="37"/>
                      <a:pt x="151" y="37"/>
                    </a:cubicBezTo>
                    <a:cubicBezTo>
                      <a:pt x="150" y="37"/>
                      <a:pt x="149" y="37"/>
                      <a:pt x="149" y="36"/>
                    </a:cubicBezTo>
                    <a:cubicBezTo>
                      <a:pt x="149" y="36"/>
                      <a:pt x="149" y="35"/>
                      <a:pt x="149" y="35"/>
                    </a:cubicBezTo>
                    <a:cubicBezTo>
                      <a:pt x="149" y="35"/>
                      <a:pt x="148" y="35"/>
                      <a:pt x="148" y="35"/>
                    </a:cubicBezTo>
                    <a:cubicBezTo>
                      <a:pt x="148" y="35"/>
                      <a:pt x="147" y="36"/>
                      <a:pt x="147" y="36"/>
                    </a:cubicBezTo>
                    <a:cubicBezTo>
                      <a:pt x="147" y="37"/>
                      <a:pt x="146" y="38"/>
                      <a:pt x="145" y="38"/>
                    </a:cubicBezTo>
                    <a:cubicBezTo>
                      <a:pt x="145" y="38"/>
                      <a:pt x="144" y="38"/>
                      <a:pt x="144" y="38"/>
                    </a:cubicBezTo>
                    <a:cubicBezTo>
                      <a:pt x="144" y="38"/>
                      <a:pt x="144" y="38"/>
                      <a:pt x="144" y="38"/>
                    </a:cubicBezTo>
                    <a:cubicBezTo>
                      <a:pt x="144" y="38"/>
                      <a:pt x="144" y="39"/>
                      <a:pt x="144" y="39"/>
                    </a:cubicBezTo>
                    <a:cubicBezTo>
                      <a:pt x="145" y="40"/>
                      <a:pt x="146" y="40"/>
                      <a:pt x="146" y="41"/>
                    </a:cubicBezTo>
                    <a:cubicBezTo>
                      <a:pt x="146" y="41"/>
                      <a:pt x="146" y="41"/>
                      <a:pt x="146" y="41"/>
                    </a:cubicBezTo>
                    <a:cubicBezTo>
                      <a:pt x="146" y="41"/>
                      <a:pt x="146" y="41"/>
                      <a:pt x="146" y="41"/>
                    </a:cubicBezTo>
                    <a:cubicBezTo>
                      <a:pt x="146" y="41"/>
                      <a:pt x="146" y="41"/>
                      <a:pt x="145" y="41"/>
                    </a:cubicBezTo>
                    <a:cubicBezTo>
                      <a:pt x="145" y="41"/>
                      <a:pt x="144" y="41"/>
                      <a:pt x="144" y="42"/>
                    </a:cubicBezTo>
                    <a:cubicBezTo>
                      <a:pt x="144" y="42"/>
                      <a:pt x="144" y="42"/>
                      <a:pt x="143" y="43"/>
                    </a:cubicBezTo>
                    <a:cubicBezTo>
                      <a:pt x="143" y="43"/>
                      <a:pt x="143" y="43"/>
                      <a:pt x="143" y="43"/>
                    </a:cubicBezTo>
                    <a:cubicBezTo>
                      <a:pt x="143" y="43"/>
                      <a:pt x="143" y="44"/>
                      <a:pt x="143" y="44"/>
                    </a:cubicBezTo>
                    <a:cubicBezTo>
                      <a:pt x="143" y="44"/>
                      <a:pt x="142" y="44"/>
                      <a:pt x="142" y="44"/>
                    </a:cubicBezTo>
                    <a:cubicBezTo>
                      <a:pt x="142" y="44"/>
                      <a:pt x="141" y="44"/>
                      <a:pt x="141" y="43"/>
                    </a:cubicBezTo>
                    <a:cubicBezTo>
                      <a:pt x="140" y="43"/>
                      <a:pt x="140" y="43"/>
                      <a:pt x="139" y="43"/>
                    </a:cubicBezTo>
                    <a:cubicBezTo>
                      <a:pt x="139" y="43"/>
                      <a:pt x="139" y="43"/>
                      <a:pt x="139" y="44"/>
                    </a:cubicBezTo>
                    <a:cubicBezTo>
                      <a:pt x="138" y="44"/>
                      <a:pt x="138" y="44"/>
                      <a:pt x="138" y="43"/>
                    </a:cubicBezTo>
                    <a:cubicBezTo>
                      <a:pt x="137" y="43"/>
                      <a:pt x="137" y="43"/>
                      <a:pt x="136" y="42"/>
                    </a:cubicBezTo>
                    <a:cubicBezTo>
                      <a:pt x="136" y="42"/>
                      <a:pt x="135" y="41"/>
                      <a:pt x="135" y="41"/>
                    </a:cubicBezTo>
                    <a:cubicBezTo>
                      <a:pt x="134" y="41"/>
                      <a:pt x="134" y="41"/>
                      <a:pt x="134" y="40"/>
                    </a:cubicBezTo>
                    <a:cubicBezTo>
                      <a:pt x="134" y="40"/>
                      <a:pt x="133" y="39"/>
                      <a:pt x="133" y="38"/>
                    </a:cubicBezTo>
                    <a:cubicBezTo>
                      <a:pt x="133" y="38"/>
                      <a:pt x="133" y="37"/>
                      <a:pt x="133" y="37"/>
                    </a:cubicBezTo>
                    <a:cubicBezTo>
                      <a:pt x="133" y="37"/>
                      <a:pt x="133" y="36"/>
                      <a:pt x="132" y="36"/>
                    </a:cubicBezTo>
                    <a:cubicBezTo>
                      <a:pt x="131" y="36"/>
                      <a:pt x="130" y="37"/>
                      <a:pt x="129" y="37"/>
                    </a:cubicBezTo>
                    <a:cubicBezTo>
                      <a:pt x="128" y="37"/>
                      <a:pt x="128" y="37"/>
                      <a:pt x="128" y="38"/>
                    </a:cubicBezTo>
                    <a:cubicBezTo>
                      <a:pt x="128" y="38"/>
                      <a:pt x="128" y="38"/>
                      <a:pt x="128" y="39"/>
                    </a:cubicBezTo>
                    <a:cubicBezTo>
                      <a:pt x="128" y="39"/>
                      <a:pt x="129" y="39"/>
                      <a:pt x="129" y="39"/>
                    </a:cubicBezTo>
                    <a:cubicBezTo>
                      <a:pt x="129" y="39"/>
                      <a:pt x="129" y="38"/>
                      <a:pt x="129" y="38"/>
                    </a:cubicBezTo>
                    <a:cubicBezTo>
                      <a:pt x="130" y="38"/>
                      <a:pt x="130" y="38"/>
                      <a:pt x="131" y="38"/>
                    </a:cubicBezTo>
                    <a:cubicBezTo>
                      <a:pt x="131" y="38"/>
                      <a:pt x="132" y="38"/>
                      <a:pt x="132" y="38"/>
                    </a:cubicBezTo>
                    <a:cubicBezTo>
                      <a:pt x="132" y="38"/>
                      <a:pt x="132" y="38"/>
                      <a:pt x="132" y="38"/>
                    </a:cubicBezTo>
                    <a:cubicBezTo>
                      <a:pt x="132" y="38"/>
                      <a:pt x="132" y="38"/>
                      <a:pt x="132" y="38"/>
                    </a:cubicBezTo>
                    <a:cubicBezTo>
                      <a:pt x="132" y="38"/>
                      <a:pt x="131" y="38"/>
                      <a:pt x="131" y="39"/>
                    </a:cubicBezTo>
                    <a:cubicBezTo>
                      <a:pt x="130" y="39"/>
                      <a:pt x="130" y="39"/>
                      <a:pt x="129" y="40"/>
                    </a:cubicBezTo>
                    <a:cubicBezTo>
                      <a:pt x="129" y="40"/>
                      <a:pt x="128" y="40"/>
                      <a:pt x="128" y="40"/>
                    </a:cubicBezTo>
                    <a:cubicBezTo>
                      <a:pt x="128" y="40"/>
                      <a:pt x="127" y="40"/>
                      <a:pt x="127" y="41"/>
                    </a:cubicBezTo>
                    <a:cubicBezTo>
                      <a:pt x="127" y="42"/>
                      <a:pt x="127" y="42"/>
                      <a:pt x="127" y="43"/>
                    </a:cubicBezTo>
                    <a:cubicBezTo>
                      <a:pt x="127" y="44"/>
                      <a:pt x="126" y="44"/>
                      <a:pt x="126" y="44"/>
                    </a:cubicBezTo>
                    <a:cubicBezTo>
                      <a:pt x="126" y="44"/>
                      <a:pt x="126" y="44"/>
                      <a:pt x="126" y="44"/>
                    </a:cubicBezTo>
                    <a:cubicBezTo>
                      <a:pt x="125" y="44"/>
                      <a:pt x="125" y="44"/>
                      <a:pt x="126" y="44"/>
                    </a:cubicBezTo>
                    <a:cubicBezTo>
                      <a:pt x="126" y="43"/>
                      <a:pt x="126" y="43"/>
                      <a:pt x="126" y="42"/>
                    </a:cubicBezTo>
                    <a:cubicBezTo>
                      <a:pt x="125" y="42"/>
                      <a:pt x="125" y="41"/>
                      <a:pt x="125" y="41"/>
                    </a:cubicBezTo>
                    <a:cubicBezTo>
                      <a:pt x="125" y="40"/>
                      <a:pt x="124" y="40"/>
                      <a:pt x="124" y="39"/>
                    </a:cubicBezTo>
                    <a:cubicBezTo>
                      <a:pt x="124" y="39"/>
                      <a:pt x="124" y="39"/>
                      <a:pt x="123" y="39"/>
                    </a:cubicBezTo>
                    <a:cubicBezTo>
                      <a:pt x="123" y="39"/>
                      <a:pt x="123" y="39"/>
                      <a:pt x="122" y="39"/>
                    </a:cubicBezTo>
                    <a:cubicBezTo>
                      <a:pt x="120" y="40"/>
                      <a:pt x="118" y="39"/>
                      <a:pt x="116" y="38"/>
                    </a:cubicBezTo>
                    <a:cubicBezTo>
                      <a:pt x="115" y="38"/>
                      <a:pt x="115" y="37"/>
                      <a:pt x="116" y="37"/>
                    </a:cubicBezTo>
                    <a:cubicBezTo>
                      <a:pt x="116" y="37"/>
                      <a:pt x="116" y="36"/>
                      <a:pt x="117" y="36"/>
                    </a:cubicBezTo>
                    <a:cubicBezTo>
                      <a:pt x="117" y="36"/>
                      <a:pt x="117" y="36"/>
                      <a:pt x="118" y="36"/>
                    </a:cubicBezTo>
                    <a:cubicBezTo>
                      <a:pt x="119" y="36"/>
                      <a:pt x="119" y="36"/>
                      <a:pt x="119" y="35"/>
                    </a:cubicBezTo>
                    <a:cubicBezTo>
                      <a:pt x="119" y="34"/>
                      <a:pt x="119" y="34"/>
                      <a:pt x="118" y="33"/>
                    </a:cubicBezTo>
                    <a:cubicBezTo>
                      <a:pt x="118" y="33"/>
                      <a:pt x="117" y="32"/>
                      <a:pt x="117" y="32"/>
                    </a:cubicBezTo>
                    <a:cubicBezTo>
                      <a:pt x="116" y="32"/>
                      <a:pt x="115" y="32"/>
                      <a:pt x="114" y="32"/>
                    </a:cubicBezTo>
                    <a:cubicBezTo>
                      <a:pt x="114" y="31"/>
                      <a:pt x="113" y="30"/>
                      <a:pt x="112" y="29"/>
                    </a:cubicBezTo>
                    <a:cubicBezTo>
                      <a:pt x="111" y="29"/>
                      <a:pt x="111" y="28"/>
                      <a:pt x="110" y="28"/>
                    </a:cubicBezTo>
                    <a:cubicBezTo>
                      <a:pt x="110" y="27"/>
                      <a:pt x="110" y="26"/>
                      <a:pt x="109" y="26"/>
                    </a:cubicBezTo>
                    <a:cubicBezTo>
                      <a:pt x="108" y="25"/>
                      <a:pt x="107" y="26"/>
                      <a:pt x="107" y="26"/>
                    </a:cubicBezTo>
                    <a:cubicBezTo>
                      <a:pt x="106" y="26"/>
                      <a:pt x="106" y="27"/>
                      <a:pt x="106" y="27"/>
                    </a:cubicBezTo>
                    <a:cubicBezTo>
                      <a:pt x="106" y="27"/>
                      <a:pt x="105" y="27"/>
                      <a:pt x="105" y="27"/>
                    </a:cubicBezTo>
                    <a:cubicBezTo>
                      <a:pt x="105" y="27"/>
                      <a:pt x="105" y="27"/>
                      <a:pt x="105" y="26"/>
                    </a:cubicBezTo>
                    <a:cubicBezTo>
                      <a:pt x="105" y="26"/>
                      <a:pt x="106" y="25"/>
                      <a:pt x="106" y="24"/>
                    </a:cubicBezTo>
                    <a:cubicBezTo>
                      <a:pt x="106" y="24"/>
                      <a:pt x="106" y="24"/>
                      <a:pt x="106" y="24"/>
                    </a:cubicBezTo>
                    <a:cubicBezTo>
                      <a:pt x="106" y="24"/>
                      <a:pt x="106" y="23"/>
                      <a:pt x="105" y="23"/>
                    </a:cubicBezTo>
                    <a:cubicBezTo>
                      <a:pt x="105" y="24"/>
                      <a:pt x="105" y="24"/>
                      <a:pt x="105" y="24"/>
                    </a:cubicBezTo>
                    <a:cubicBezTo>
                      <a:pt x="104" y="24"/>
                      <a:pt x="103" y="25"/>
                      <a:pt x="103" y="26"/>
                    </a:cubicBezTo>
                    <a:cubicBezTo>
                      <a:pt x="103" y="26"/>
                      <a:pt x="102" y="26"/>
                      <a:pt x="102" y="26"/>
                    </a:cubicBezTo>
                    <a:cubicBezTo>
                      <a:pt x="102" y="26"/>
                      <a:pt x="102" y="25"/>
                      <a:pt x="102" y="25"/>
                    </a:cubicBezTo>
                    <a:cubicBezTo>
                      <a:pt x="102" y="25"/>
                      <a:pt x="102" y="24"/>
                      <a:pt x="102" y="23"/>
                    </a:cubicBezTo>
                    <a:cubicBezTo>
                      <a:pt x="102" y="22"/>
                      <a:pt x="102" y="21"/>
                      <a:pt x="102" y="20"/>
                    </a:cubicBezTo>
                    <a:cubicBezTo>
                      <a:pt x="102" y="20"/>
                      <a:pt x="102" y="19"/>
                      <a:pt x="102" y="19"/>
                    </a:cubicBezTo>
                    <a:cubicBezTo>
                      <a:pt x="102" y="19"/>
                      <a:pt x="102" y="19"/>
                      <a:pt x="102" y="19"/>
                    </a:cubicBezTo>
                    <a:cubicBezTo>
                      <a:pt x="101" y="19"/>
                      <a:pt x="101" y="20"/>
                      <a:pt x="101" y="20"/>
                    </a:cubicBezTo>
                    <a:cubicBezTo>
                      <a:pt x="101" y="21"/>
                      <a:pt x="101" y="21"/>
                      <a:pt x="101" y="21"/>
                    </a:cubicBezTo>
                    <a:cubicBezTo>
                      <a:pt x="100" y="21"/>
                      <a:pt x="100" y="22"/>
                      <a:pt x="99" y="22"/>
                    </a:cubicBezTo>
                    <a:cubicBezTo>
                      <a:pt x="99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2"/>
                      <a:pt x="97" y="22"/>
                      <a:pt x="97" y="22"/>
                    </a:cubicBezTo>
                    <a:cubicBezTo>
                      <a:pt x="97" y="22"/>
                      <a:pt x="97" y="22"/>
                      <a:pt x="97" y="22"/>
                    </a:cubicBezTo>
                    <a:cubicBezTo>
                      <a:pt x="97" y="22"/>
                      <a:pt x="97" y="22"/>
                      <a:pt x="97" y="22"/>
                    </a:cubicBezTo>
                    <a:cubicBezTo>
                      <a:pt x="97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1"/>
                      <a:pt x="98" y="21"/>
                      <a:pt x="98" y="21"/>
                    </a:cubicBezTo>
                    <a:cubicBezTo>
                      <a:pt x="98" y="21"/>
                      <a:pt x="98" y="20"/>
                      <a:pt x="98" y="20"/>
                    </a:cubicBezTo>
                    <a:cubicBezTo>
                      <a:pt x="97" y="20"/>
                      <a:pt x="97" y="20"/>
                      <a:pt x="96" y="20"/>
                    </a:cubicBezTo>
                    <a:cubicBezTo>
                      <a:pt x="95" y="21"/>
                      <a:pt x="94" y="21"/>
                      <a:pt x="92" y="21"/>
                    </a:cubicBezTo>
                    <a:cubicBezTo>
                      <a:pt x="92" y="21"/>
                      <a:pt x="91" y="21"/>
                      <a:pt x="91" y="22"/>
                    </a:cubicBezTo>
                    <a:cubicBezTo>
                      <a:pt x="90" y="22"/>
                      <a:pt x="90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1"/>
                      <a:pt x="89" y="21"/>
                    </a:cubicBezTo>
                    <a:cubicBezTo>
                      <a:pt x="89" y="21"/>
                      <a:pt x="89" y="21"/>
                      <a:pt x="88" y="21"/>
                    </a:cubicBezTo>
                    <a:cubicBezTo>
                      <a:pt x="88" y="21"/>
                      <a:pt x="88" y="21"/>
                      <a:pt x="87" y="21"/>
                    </a:cubicBezTo>
                    <a:cubicBezTo>
                      <a:pt x="87" y="21"/>
                      <a:pt x="86" y="22"/>
                      <a:pt x="86" y="22"/>
                    </a:cubicBezTo>
                    <a:cubicBezTo>
                      <a:pt x="85" y="22"/>
                      <a:pt x="84" y="22"/>
                      <a:pt x="84" y="23"/>
                    </a:cubicBezTo>
                    <a:cubicBezTo>
                      <a:pt x="84" y="23"/>
                      <a:pt x="84" y="24"/>
                      <a:pt x="84" y="23"/>
                    </a:cubicBezTo>
                    <a:cubicBezTo>
                      <a:pt x="84" y="23"/>
                      <a:pt x="83" y="23"/>
                      <a:pt x="83" y="23"/>
                    </a:cubicBezTo>
                    <a:cubicBezTo>
                      <a:pt x="82" y="22"/>
                      <a:pt x="82" y="22"/>
                      <a:pt x="82" y="21"/>
                    </a:cubicBezTo>
                    <a:cubicBezTo>
                      <a:pt x="82" y="21"/>
                      <a:pt x="82" y="20"/>
                      <a:pt x="81" y="20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0" y="18"/>
                      <a:pt x="80" y="18"/>
                      <a:pt x="79" y="17"/>
                    </a:cubicBezTo>
                    <a:cubicBezTo>
                      <a:pt x="78" y="16"/>
                      <a:pt x="77" y="16"/>
                      <a:pt x="76" y="14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4"/>
                      <a:pt x="76" y="14"/>
                      <a:pt x="75" y="14"/>
                    </a:cubicBezTo>
                    <a:cubicBezTo>
                      <a:pt x="75" y="14"/>
                      <a:pt x="75" y="14"/>
                      <a:pt x="74" y="14"/>
                    </a:cubicBezTo>
                    <a:cubicBezTo>
                      <a:pt x="74" y="14"/>
                      <a:pt x="73" y="13"/>
                      <a:pt x="72" y="13"/>
                    </a:cubicBezTo>
                    <a:cubicBezTo>
                      <a:pt x="72" y="12"/>
                      <a:pt x="71" y="12"/>
                      <a:pt x="70" y="11"/>
                    </a:cubicBezTo>
                    <a:cubicBezTo>
                      <a:pt x="70" y="11"/>
                      <a:pt x="69" y="11"/>
                      <a:pt x="69" y="10"/>
                    </a:cubicBezTo>
                    <a:cubicBezTo>
                      <a:pt x="68" y="10"/>
                      <a:pt x="68" y="9"/>
                      <a:pt x="68" y="9"/>
                    </a:cubicBezTo>
                    <a:cubicBezTo>
                      <a:pt x="68" y="8"/>
                      <a:pt x="67" y="8"/>
                      <a:pt x="66" y="8"/>
                    </a:cubicBezTo>
                    <a:cubicBezTo>
                      <a:pt x="66" y="8"/>
                      <a:pt x="66" y="8"/>
                      <a:pt x="65" y="8"/>
                    </a:cubicBezTo>
                    <a:cubicBezTo>
                      <a:pt x="65" y="9"/>
                      <a:pt x="65" y="8"/>
                      <a:pt x="65" y="8"/>
                    </a:cubicBezTo>
                    <a:cubicBezTo>
                      <a:pt x="64" y="8"/>
                      <a:pt x="64" y="7"/>
                      <a:pt x="64" y="6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5"/>
                      <a:pt x="64" y="5"/>
                      <a:pt x="64" y="5"/>
                    </a:cubicBezTo>
                    <a:cubicBezTo>
                      <a:pt x="64" y="5"/>
                      <a:pt x="64" y="5"/>
                      <a:pt x="64" y="4"/>
                    </a:cubicBezTo>
                    <a:cubicBezTo>
                      <a:pt x="63" y="4"/>
                      <a:pt x="63" y="4"/>
                      <a:pt x="62" y="4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1" y="4"/>
                      <a:pt x="61" y="4"/>
                      <a:pt x="61" y="3"/>
                    </a:cubicBezTo>
                    <a:cubicBezTo>
                      <a:pt x="61" y="3"/>
                      <a:pt x="61" y="2"/>
                      <a:pt x="61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2"/>
                      <a:pt x="60" y="2"/>
                      <a:pt x="60" y="2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59" y="3"/>
                      <a:pt x="59" y="4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3"/>
                      <a:pt x="60" y="2"/>
                      <a:pt x="60" y="2"/>
                    </a:cubicBezTo>
                    <a:cubicBezTo>
                      <a:pt x="60" y="2"/>
                      <a:pt x="61" y="2"/>
                      <a:pt x="61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2"/>
                      <a:pt x="60" y="1"/>
                      <a:pt x="60" y="1"/>
                    </a:cubicBezTo>
                    <a:cubicBezTo>
                      <a:pt x="60" y="0"/>
                      <a:pt x="59" y="0"/>
                      <a:pt x="59" y="0"/>
                    </a:cubicBezTo>
                    <a:cubicBezTo>
                      <a:pt x="59" y="1"/>
                      <a:pt x="58" y="1"/>
                      <a:pt x="58" y="1"/>
                    </a:cubicBezTo>
                    <a:cubicBezTo>
                      <a:pt x="57" y="2"/>
                      <a:pt x="56" y="2"/>
                      <a:pt x="55" y="1"/>
                    </a:cubicBezTo>
                    <a:cubicBezTo>
                      <a:pt x="55" y="1"/>
                      <a:pt x="54" y="1"/>
                      <a:pt x="54" y="1"/>
                    </a:cubicBezTo>
                    <a:cubicBezTo>
                      <a:pt x="53" y="1"/>
                      <a:pt x="52" y="1"/>
                      <a:pt x="52" y="2"/>
                    </a:cubicBezTo>
                    <a:cubicBezTo>
                      <a:pt x="52" y="2"/>
                      <a:pt x="51" y="2"/>
                      <a:pt x="51" y="2"/>
                    </a:cubicBezTo>
                    <a:cubicBezTo>
                      <a:pt x="51" y="2"/>
                      <a:pt x="51" y="3"/>
                      <a:pt x="51" y="3"/>
                    </a:cubicBezTo>
                    <a:cubicBezTo>
                      <a:pt x="50" y="3"/>
                      <a:pt x="49" y="3"/>
                      <a:pt x="49" y="3"/>
                    </a:cubicBezTo>
                    <a:cubicBezTo>
                      <a:pt x="48" y="3"/>
                      <a:pt x="47" y="3"/>
                      <a:pt x="46" y="3"/>
                    </a:cubicBezTo>
                    <a:cubicBezTo>
                      <a:pt x="45" y="4"/>
                      <a:pt x="43" y="5"/>
                      <a:pt x="42" y="6"/>
                    </a:cubicBezTo>
                    <a:cubicBezTo>
                      <a:pt x="42" y="7"/>
                      <a:pt x="42" y="7"/>
                      <a:pt x="41" y="7"/>
                    </a:cubicBezTo>
                    <a:cubicBezTo>
                      <a:pt x="40" y="8"/>
                      <a:pt x="38" y="9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5" y="7"/>
                      <a:pt x="35" y="7"/>
                      <a:pt x="34" y="8"/>
                    </a:cubicBezTo>
                    <a:cubicBezTo>
                      <a:pt x="34" y="8"/>
                      <a:pt x="34" y="9"/>
                      <a:pt x="33" y="9"/>
                    </a:cubicBezTo>
                    <a:cubicBezTo>
                      <a:pt x="32" y="10"/>
                      <a:pt x="32" y="11"/>
                      <a:pt x="33" y="11"/>
                    </a:cubicBezTo>
                    <a:cubicBezTo>
                      <a:pt x="33" y="12"/>
                      <a:pt x="33" y="12"/>
                      <a:pt x="33" y="13"/>
                    </a:cubicBezTo>
                    <a:cubicBezTo>
                      <a:pt x="34" y="15"/>
                      <a:pt x="34" y="16"/>
                      <a:pt x="33" y="18"/>
                    </a:cubicBezTo>
                    <a:cubicBezTo>
                      <a:pt x="33" y="18"/>
                      <a:pt x="33" y="18"/>
                      <a:pt x="33" y="19"/>
                    </a:cubicBezTo>
                    <a:cubicBezTo>
                      <a:pt x="34" y="19"/>
                      <a:pt x="34" y="19"/>
                      <a:pt x="35" y="19"/>
                    </a:cubicBezTo>
                    <a:cubicBezTo>
                      <a:pt x="35" y="19"/>
                      <a:pt x="35" y="20"/>
                      <a:pt x="35" y="20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1"/>
                      <a:pt x="34" y="22"/>
                      <a:pt x="34" y="22"/>
                    </a:cubicBezTo>
                    <a:cubicBezTo>
                      <a:pt x="34" y="22"/>
                      <a:pt x="34" y="23"/>
                      <a:pt x="34" y="23"/>
                    </a:cubicBezTo>
                    <a:cubicBezTo>
                      <a:pt x="34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6" y="22"/>
                      <a:pt x="36" y="22"/>
                      <a:pt x="37" y="22"/>
                    </a:cubicBezTo>
                    <a:cubicBezTo>
                      <a:pt x="37" y="22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6" y="23"/>
                      <a:pt x="36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4" y="23"/>
                    </a:cubicBezTo>
                    <a:cubicBezTo>
                      <a:pt x="34" y="23"/>
                      <a:pt x="33" y="24"/>
                      <a:pt x="33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1" y="24"/>
                      <a:pt x="31" y="23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0" y="22"/>
                      <a:pt x="30" y="21"/>
                    </a:cubicBezTo>
                    <a:cubicBezTo>
                      <a:pt x="31" y="21"/>
                      <a:pt x="30" y="20"/>
                      <a:pt x="30" y="20"/>
                    </a:cubicBezTo>
                    <a:cubicBezTo>
                      <a:pt x="29" y="20"/>
                      <a:pt x="28" y="20"/>
                      <a:pt x="28" y="20"/>
                    </a:cubicBezTo>
                    <a:cubicBezTo>
                      <a:pt x="27" y="20"/>
                      <a:pt x="27" y="20"/>
                      <a:pt x="27" y="21"/>
                    </a:cubicBezTo>
                    <a:cubicBezTo>
                      <a:pt x="26" y="21"/>
                      <a:pt x="26" y="21"/>
                      <a:pt x="25" y="21"/>
                    </a:cubicBezTo>
                    <a:cubicBezTo>
                      <a:pt x="25" y="21"/>
                      <a:pt x="24" y="21"/>
                      <a:pt x="24" y="21"/>
                    </a:cubicBezTo>
                    <a:cubicBezTo>
                      <a:pt x="23" y="22"/>
                      <a:pt x="22" y="22"/>
                      <a:pt x="21" y="23"/>
                    </a:cubicBezTo>
                    <a:cubicBezTo>
                      <a:pt x="20" y="23"/>
                      <a:pt x="20" y="23"/>
                      <a:pt x="21" y="24"/>
                    </a:cubicBezTo>
                    <a:cubicBezTo>
                      <a:pt x="21" y="24"/>
                      <a:pt x="21" y="25"/>
                      <a:pt x="22" y="25"/>
                    </a:cubicBezTo>
                    <a:cubicBezTo>
                      <a:pt x="22" y="26"/>
                      <a:pt x="22" y="26"/>
                      <a:pt x="21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7"/>
                      <a:pt x="20" y="28"/>
                      <a:pt x="20" y="28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21" y="30"/>
                      <a:pt x="22" y="31"/>
                      <a:pt x="23" y="31"/>
                    </a:cubicBezTo>
                    <a:cubicBezTo>
                      <a:pt x="24" y="31"/>
                      <a:pt x="25" y="31"/>
                      <a:pt x="25" y="31"/>
                    </a:cubicBezTo>
                    <a:cubicBezTo>
                      <a:pt x="26" y="32"/>
                      <a:pt x="26" y="32"/>
                      <a:pt x="27" y="31"/>
                    </a:cubicBezTo>
                    <a:cubicBezTo>
                      <a:pt x="27" y="31"/>
                      <a:pt x="28" y="31"/>
                      <a:pt x="29" y="30"/>
                    </a:cubicBezTo>
                    <a:cubicBezTo>
                      <a:pt x="29" y="30"/>
                      <a:pt x="30" y="30"/>
                      <a:pt x="30" y="30"/>
                    </a:cubicBezTo>
                    <a:cubicBezTo>
                      <a:pt x="30" y="30"/>
                      <a:pt x="30" y="31"/>
                      <a:pt x="30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29" y="31"/>
                      <a:pt x="29" y="31"/>
                      <a:pt x="29" y="32"/>
                    </a:cubicBezTo>
                    <a:cubicBezTo>
                      <a:pt x="29" y="32"/>
                      <a:pt x="29" y="32"/>
                      <a:pt x="29" y="33"/>
                    </a:cubicBezTo>
                    <a:cubicBezTo>
                      <a:pt x="29" y="33"/>
                      <a:pt x="28" y="34"/>
                      <a:pt x="28" y="35"/>
                    </a:cubicBezTo>
                    <a:cubicBezTo>
                      <a:pt x="28" y="35"/>
                      <a:pt x="27" y="36"/>
                      <a:pt x="26" y="36"/>
                    </a:cubicBezTo>
                    <a:cubicBezTo>
                      <a:pt x="26" y="36"/>
                      <a:pt x="26" y="36"/>
                      <a:pt x="25" y="36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4" y="36"/>
                    </a:cubicBezTo>
                    <a:cubicBezTo>
                      <a:pt x="24" y="37"/>
                      <a:pt x="23" y="37"/>
                      <a:pt x="22" y="37"/>
                    </a:cubicBezTo>
                    <a:cubicBezTo>
                      <a:pt x="22" y="37"/>
                      <a:pt x="21" y="37"/>
                      <a:pt x="21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36"/>
                      <a:pt x="20" y="36"/>
                      <a:pt x="20" y="36"/>
                    </a:cubicBezTo>
                    <a:cubicBezTo>
                      <a:pt x="19" y="37"/>
                      <a:pt x="18" y="37"/>
                      <a:pt x="17" y="38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6" y="40"/>
                      <a:pt x="15" y="41"/>
                      <a:pt x="13" y="42"/>
                    </a:cubicBezTo>
                    <a:cubicBezTo>
                      <a:pt x="12" y="43"/>
                      <a:pt x="12" y="44"/>
                      <a:pt x="12" y="45"/>
                    </a:cubicBezTo>
                    <a:cubicBezTo>
                      <a:pt x="13" y="45"/>
                      <a:pt x="13" y="45"/>
                      <a:pt x="13" y="46"/>
                    </a:cubicBezTo>
                    <a:cubicBezTo>
                      <a:pt x="13" y="46"/>
                      <a:pt x="13" y="47"/>
                      <a:pt x="12" y="47"/>
                    </a:cubicBezTo>
                    <a:cubicBezTo>
                      <a:pt x="12" y="48"/>
                      <a:pt x="12" y="49"/>
                      <a:pt x="12" y="49"/>
                    </a:cubicBezTo>
                    <a:cubicBezTo>
                      <a:pt x="12" y="50"/>
                      <a:pt x="12" y="51"/>
                      <a:pt x="12" y="51"/>
                    </a:cubicBezTo>
                    <a:cubicBezTo>
                      <a:pt x="12" y="51"/>
                      <a:pt x="13" y="52"/>
                      <a:pt x="13" y="52"/>
                    </a:cubicBezTo>
                    <a:cubicBezTo>
                      <a:pt x="13" y="52"/>
                      <a:pt x="14" y="52"/>
                      <a:pt x="14" y="52"/>
                    </a:cubicBezTo>
                    <a:cubicBezTo>
                      <a:pt x="15" y="52"/>
                      <a:pt x="15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1"/>
                      <a:pt x="16" y="51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3"/>
                      <a:pt x="16" y="53"/>
                    </a:cubicBezTo>
                    <a:cubicBezTo>
                      <a:pt x="16" y="54"/>
                      <a:pt x="15" y="54"/>
                      <a:pt x="15" y="54"/>
                    </a:cubicBezTo>
                    <a:cubicBezTo>
                      <a:pt x="15" y="55"/>
                      <a:pt x="15" y="55"/>
                      <a:pt x="15" y="56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5" y="57"/>
                      <a:pt x="14" y="57"/>
                      <a:pt x="14" y="57"/>
                    </a:cubicBezTo>
                    <a:cubicBezTo>
                      <a:pt x="14" y="57"/>
                      <a:pt x="14" y="58"/>
                      <a:pt x="15" y="58"/>
                    </a:cubicBezTo>
                    <a:cubicBezTo>
                      <a:pt x="15" y="58"/>
                      <a:pt x="16" y="58"/>
                      <a:pt x="16" y="57"/>
                    </a:cubicBezTo>
                    <a:cubicBezTo>
                      <a:pt x="16" y="57"/>
                      <a:pt x="17" y="57"/>
                      <a:pt x="17" y="57"/>
                    </a:cubicBezTo>
                    <a:cubicBezTo>
                      <a:pt x="17" y="58"/>
                      <a:pt x="18" y="58"/>
                      <a:pt x="18" y="59"/>
                    </a:cubicBezTo>
                    <a:cubicBezTo>
                      <a:pt x="18" y="59"/>
                      <a:pt x="19" y="59"/>
                      <a:pt x="19" y="59"/>
                    </a:cubicBezTo>
                    <a:cubicBezTo>
                      <a:pt x="19" y="59"/>
                      <a:pt x="19" y="59"/>
                      <a:pt x="19" y="59"/>
                    </a:cubicBezTo>
                    <a:cubicBezTo>
                      <a:pt x="19" y="58"/>
                      <a:pt x="19" y="58"/>
                      <a:pt x="20" y="59"/>
                    </a:cubicBezTo>
                    <a:cubicBezTo>
                      <a:pt x="20" y="59"/>
                      <a:pt x="21" y="59"/>
                      <a:pt x="21" y="59"/>
                    </a:cubicBezTo>
                    <a:cubicBezTo>
                      <a:pt x="21" y="59"/>
                      <a:pt x="21" y="59"/>
                      <a:pt x="22" y="59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1" y="60"/>
                      <a:pt x="21" y="60"/>
                      <a:pt x="20" y="61"/>
                    </a:cubicBezTo>
                    <a:cubicBezTo>
                      <a:pt x="19" y="63"/>
                      <a:pt x="18" y="64"/>
                      <a:pt x="17" y="65"/>
                    </a:cubicBezTo>
                    <a:cubicBezTo>
                      <a:pt x="16" y="66"/>
                      <a:pt x="15" y="66"/>
                      <a:pt x="15" y="66"/>
                    </a:cubicBezTo>
                    <a:cubicBezTo>
                      <a:pt x="14" y="67"/>
                      <a:pt x="13" y="67"/>
                      <a:pt x="12" y="68"/>
                    </a:cubicBezTo>
                    <a:cubicBezTo>
                      <a:pt x="11" y="68"/>
                      <a:pt x="11" y="68"/>
                      <a:pt x="10" y="69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9" y="69"/>
                      <a:pt x="8" y="69"/>
                      <a:pt x="7" y="70"/>
                    </a:cubicBezTo>
                    <a:cubicBezTo>
                      <a:pt x="7" y="70"/>
                      <a:pt x="6" y="70"/>
                      <a:pt x="6" y="71"/>
                    </a:cubicBezTo>
                    <a:cubicBezTo>
                      <a:pt x="5" y="72"/>
                      <a:pt x="4" y="72"/>
                      <a:pt x="3" y="72"/>
                    </a:cubicBezTo>
                    <a:cubicBezTo>
                      <a:pt x="3" y="72"/>
                      <a:pt x="2" y="72"/>
                      <a:pt x="2" y="72"/>
                    </a:cubicBezTo>
                    <a:cubicBezTo>
                      <a:pt x="1" y="72"/>
                      <a:pt x="0" y="73"/>
                      <a:pt x="0" y="73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2" y="74"/>
                      <a:pt x="2" y="74"/>
                      <a:pt x="3" y="74"/>
                    </a:cubicBezTo>
                    <a:cubicBezTo>
                      <a:pt x="3" y="74"/>
                      <a:pt x="3" y="74"/>
                      <a:pt x="4" y="73"/>
                    </a:cubicBezTo>
                    <a:cubicBezTo>
                      <a:pt x="4" y="73"/>
                      <a:pt x="5" y="73"/>
                      <a:pt x="5" y="73"/>
                    </a:cubicBezTo>
                    <a:cubicBezTo>
                      <a:pt x="7" y="73"/>
                      <a:pt x="7" y="72"/>
                      <a:pt x="8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8" y="71"/>
                      <a:pt x="8" y="72"/>
                      <a:pt x="8" y="72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9" y="72"/>
                      <a:pt x="9" y="72"/>
                      <a:pt x="9" y="71"/>
                    </a:cubicBezTo>
                    <a:cubicBezTo>
                      <a:pt x="10" y="71"/>
                      <a:pt x="11" y="71"/>
                      <a:pt x="11" y="71"/>
                    </a:cubicBezTo>
                    <a:cubicBezTo>
                      <a:pt x="12" y="71"/>
                      <a:pt x="12" y="71"/>
                      <a:pt x="12" y="71"/>
                    </a:cubicBezTo>
                    <a:cubicBezTo>
                      <a:pt x="13" y="71"/>
                      <a:pt x="13" y="71"/>
                      <a:pt x="13" y="70"/>
                    </a:cubicBezTo>
                    <a:cubicBezTo>
                      <a:pt x="14" y="70"/>
                      <a:pt x="15" y="70"/>
                      <a:pt x="15" y="69"/>
                    </a:cubicBezTo>
                    <a:cubicBezTo>
                      <a:pt x="16" y="69"/>
                      <a:pt x="17" y="68"/>
                      <a:pt x="17" y="68"/>
                    </a:cubicBezTo>
                    <a:cubicBezTo>
                      <a:pt x="17" y="68"/>
                      <a:pt x="18" y="68"/>
                      <a:pt x="18" y="68"/>
                    </a:cubicBezTo>
                    <a:cubicBezTo>
                      <a:pt x="18" y="68"/>
                      <a:pt x="18" y="68"/>
                      <a:pt x="18" y="67"/>
                    </a:cubicBezTo>
                    <a:cubicBezTo>
                      <a:pt x="19" y="67"/>
                      <a:pt x="19" y="67"/>
                      <a:pt x="20" y="67"/>
                    </a:cubicBezTo>
                    <a:cubicBezTo>
                      <a:pt x="20" y="67"/>
                      <a:pt x="21" y="66"/>
                      <a:pt x="21" y="66"/>
                    </a:cubicBezTo>
                    <a:cubicBezTo>
                      <a:pt x="21" y="65"/>
                      <a:pt x="21" y="65"/>
                      <a:pt x="22" y="65"/>
                    </a:cubicBezTo>
                    <a:cubicBezTo>
                      <a:pt x="23" y="64"/>
                      <a:pt x="24" y="64"/>
                      <a:pt x="25" y="63"/>
                    </a:cubicBezTo>
                    <a:cubicBezTo>
                      <a:pt x="26" y="63"/>
                      <a:pt x="27" y="63"/>
                      <a:pt x="27" y="62"/>
                    </a:cubicBezTo>
                    <a:cubicBezTo>
                      <a:pt x="27" y="62"/>
                      <a:pt x="28" y="61"/>
                      <a:pt x="28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30" y="60"/>
                      <a:pt x="30" y="60"/>
                      <a:pt x="30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30" y="57"/>
                      <a:pt x="30" y="57"/>
                      <a:pt x="31" y="57"/>
                    </a:cubicBezTo>
                    <a:cubicBezTo>
                      <a:pt x="32" y="57"/>
                      <a:pt x="32" y="57"/>
                      <a:pt x="32" y="57"/>
                    </a:cubicBezTo>
                    <a:cubicBezTo>
                      <a:pt x="33" y="57"/>
                      <a:pt x="33" y="56"/>
                      <a:pt x="33" y="55"/>
                    </a:cubicBezTo>
                    <a:cubicBezTo>
                      <a:pt x="34" y="55"/>
                      <a:pt x="34" y="55"/>
                      <a:pt x="34" y="55"/>
                    </a:cubicBezTo>
                    <a:cubicBezTo>
                      <a:pt x="35" y="55"/>
                      <a:pt x="35" y="55"/>
                      <a:pt x="35" y="54"/>
                    </a:cubicBezTo>
                    <a:cubicBezTo>
                      <a:pt x="36" y="53"/>
                      <a:pt x="38" y="52"/>
                      <a:pt x="39" y="52"/>
                    </a:cubicBezTo>
                    <a:cubicBezTo>
                      <a:pt x="39" y="51"/>
                      <a:pt x="40" y="52"/>
                      <a:pt x="40" y="52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39" y="53"/>
                      <a:pt x="38" y="53"/>
                      <a:pt x="37" y="54"/>
                    </a:cubicBezTo>
                    <a:cubicBezTo>
                      <a:pt x="37" y="54"/>
                      <a:pt x="36" y="54"/>
                      <a:pt x="36" y="54"/>
                    </a:cubicBezTo>
                    <a:cubicBezTo>
                      <a:pt x="36" y="55"/>
                      <a:pt x="35" y="56"/>
                      <a:pt x="34" y="57"/>
                    </a:cubicBezTo>
                    <a:cubicBezTo>
                      <a:pt x="34" y="57"/>
                      <a:pt x="34" y="58"/>
                      <a:pt x="34" y="58"/>
                    </a:cubicBezTo>
                    <a:cubicBezTo>
                      <a:pt x="34" y="58"/>
                      <a:pt x="34" y="58"/>
                      <a:pt x="34" y="59"/>
                    </a:cubicBezTo>
                    <a:cubicBezTo>
                      <a:pt x="34" y="59"/>
                      <a:pt x="33" y="59"/>
                      <a:pt x="33" y="59"/>
                    </a:cubicBezTo>
                    <a:cubicBezTo>
                      <a:pt x="33" y="59"/>
                      <a:pt x="33" y="60"/>
                      <a:pt x="33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35" y="60"/>
                      <a:pt x="36" y="59"/>
                      <a:pt x="37" y="59"/>
                    </a:cubicBezTo>
                    <a:cubicBezTo>
                      <a:pt x="37" y="59"/>
                      <a:pt x="37" y="59"/>
                      <a:pt x="38" y="59"/>
                    </a:cubicBezTo>
                    <a:cubicBezTo>
                      <a:pt x="38" y="58"/>
                      <a:pt x="39" y="58"/>
                      <a:pt x="40" y="58"/>
                    </a:cubicBezTo>
                    <a:cubicBezTo>
                      <a:pt x="40" y="58"/>
                      <a:pt x="40" y="58"/>
                      <a:pt x="41" y="58"/>
                    </a:cubicBezTo>
                    <a:cubicBezTo>
                      <a:pt x="41" y="58"/>
                      <a:pt x="41" y="57"/>
                      <a:pt x="42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7"/>
                      <a:pt x="43" y="56"/>
                      <a:pt x="43" y="56"/>
                    </a:cubicBezTo>
                    <a:cubicBezTo>
                      <a:pt x="42" y="56"/>
                      <a:pt x="42" y="56"/>
                      <a:pt x="42" y="55"/>
                    </a:cubicBezTo>
                    <a:cubicBezTo>
                      <a:pt x="42" y="55"/>
                      <a:pt x="42" y="54"/>
                      <a:pt x="43" y="54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3" y="55"/>
                      <a:pt x="44" y="55"/>
                      <a:pt x="44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6" y="56"/>
                      <a:pt x="46" y="57"/>
                      <a:pt x="47" y="57"/>
                    </a:cubicBezTo>
                    <a:cubicBezTo>
                      <a:pt x="48" y="58"/>
                      <a:pt x="48" y="58"/>
                      <a:pt x="48" y="59"/>
                    </a:cubicBezTo>
                    <a:cubicBezTo>
                      <a:pt x="48" y="59"/>
                      <a:pt x="48" y="59"/>
                      <a:pt x="48" y="59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1" y="60"/>
                      <a:pt x="52" y="60"/>
                      <a:pt x="52" y="61"/>
                    </a:cubicBezTo>
                    <a:cubicBezTo>
                      <a:pt x="52" y="61"/>
                      <a:pt x="53" y="61"/>
                      <a:pt x="5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61"/>
                      <a:pt x="53" y="62"/>
                      <a:pt x="53" y="62"/>
                    </a:cubicBezTo>
                    <a:cubicBezTo>
                      <a:pt x="54" y="62"/>
                      <a:pt x="54" y="63"/>
                      <a:pt x="55" y="62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56" y="63"/>
                      <a:pt x="56" y="63"/>
                      <a:pt x="56" y="63"/>
                    </a:cubicBezTo>
                    <a:cubicBezTo>
                      <a:pt x="55" y="63"/>
                      <a:pt x="55" y="64"/>
                      <a:pt x="56" y="64"/>
                    </a:cubicBezTo>
                    <a:cubicBezTo>
                      <a:pt x="56" y="65"/>
                      <a:pt x="56" y="65"/>
                      <a:pt x="56" y="65"/>
                    </a:cubicBezTo>
                    <a:cubicBezTo>
                      <a:pt x="57" y="65"/>
                      <a:pt x="57" y="65"/>
                      <a:pt x="57" y="66"/>
                    </a:cubicBezTo>
                    <a:cubicBezTo>
                      <a:pt x="57" y="66"/>
                      <a:pt x="57" y="67"/>
                      <a:pt x="57" y="67"/>
                    </a:cubicBezTo>
                    <a:cubicBezTo>
                      <a:pt x="57" y="68"/>
                      <a:pt x="58" y="68"/>
                      <a:pt x="58" y="69"/>
                    </a:cubicBezTo>
                    <a:cubicBezTo>
                      <a:pt x="58" y="69"/>
                      <a:pt x="59" y="69"/>
                      <a:pt x="59" y="69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68"/>
                      <a:pt x="60" y="68"/>
                      <a:pt x="60" y="69"/>
                    </a:cubicBezTo>
                    <a:cubicBezTo>
                      <a:pt x="60" y="69"/>
                      <a:pt x="61" y="70"/>
                      <a:pt x="61" y="70"/>
                    </a:cubicBezTo>
                    <a:cubicBezTo>
                      <a:pt x="61" y="70"/>
                      <a:pt x="61" y="70"/>
                      <a:pt x="61" y="70"/>
                    </a:cubicBezTo>
                    <a:cubicBezTo>
                      <a:pt x="61" y="70"/>
                      <a:pt x="61" y="70"/>
                      <a:pt x="61" y="70"/>
                    </a:cubicBezTo>
                    <a:cubicBezTo>
                      <a:pt x="60" y="70"/>
                      <a:pt x="60" y="70"/>
                      <a:pt x="60" y="70"/>
                    </a:cubicBezTo>
                    <a:cubicBezTo>
                      <a:pt x="60" y="70"/>
                      <a:pt x="59" y="70"/>
                      <a:pt x="59" y="71"/>
                    </a:cubicBezTo>
                    <a:cubicBezTo>
                      <a:pt x="59" y="71"/>
                      <a:pt x="58" y="72"/>
                      <a:pt x="59" y="72"/>
                    </a:cubicBezTo>
                    <a:cubicBezTo>
                      <a:pt x="59" y="73"/>
                      <a:pt x="59" y="73"/>
                      <a:pt x="59" y="74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4"/>
                      <a:pt x="59" y="74"/>
                      <a:pt x="59" y="74"/>
                    </a:cubicBezTo>
                    <a:cubicBezTo>
                      <a:pt x="59" y="74"/>
                      <a:pt x="59" y="74"/>
                      <a:pt x="59" y="74"/>
                    </a:cubicBezTo>
                    <a:cubicBezTo>
                      <a:pt x="59" y="74"/>
                      <a:pt x="59" y="74"/>
                      <a:pt x="59" y="75"/>
                    </a:cubicBezTo>
                    <a:cubicBezTo>
                      <a:pt x="59" y="76"/>
                      <a:pt x="59" y="76"/>
                      <a:pt x="59" y="77"/>
                    </a:cubicBezTo>
                    <a:cubicBezTo>
                      <a:pt x="59" y="77"/>
                      <a:pt x="59" y="77"/>
                      <a:pt x="59" y="77"/>
                    </a:cubicBezTo>
                    <a:cubicBezTo>
                      <a:pt x="59" y="77"/>
                      <a:pt x="59" y="77"/>
                      <a:pt x="59" y="77"/>
                    </a:cubicBezTo>
                    <a:cubicBezTo>
                      <a:pt x="60" y="77"/>
                      <a:pt x="60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2" y="74"/>
                      <a:pt x="63" y="73"/>
                      <a:pt x="63" y="72"/>
                    </a:cubicBezTo>
                    <a:cubicBezTo>
                      <a:pt x="63" y="72"/>
                      <a:pt x="63" y="72"/>
                      <a:pt x="64" y="72"/>
                    </a:cubicBezTo>
                    <a:cubicBezTo>
                      <a:pt x="64" y="72"/>
                      <a:pt x="64" y="72"/>
                      <a:pt x="64" y="72"/>
                    </a:cubicBezTo>
                    <a:cubicBezTo>
                      <a:pt x="64" y="72"/>
                      <a:pt x="64" y="73"/>
                      <a:pt x="64" y="73"/>
                    </a:cubicBezTo>
                    <a:cubicBezTo>
                      <a:pt x="64" y="73"/>
                      <a:pt x="63" y="74"/>
                      <a:pt x="63" y="74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63" y="75"/>
                      <a:pt x="63" y="76"/>
                      <a:pt x="63" y="76"/>
                    </a:cubicBezTo>
                    <a:cubicBezTo>
                      <a:pt x="64" y="76"/>
                      <a:pt x="64" y="76"/>
                      <a:pt x="64" y="76"/>
                    </a:cubicBezTo>
                    <a:cubicBezTo>
                      <a:pt x="64" y="76"/>
                      <a:pt x="64" y="76"/>
                      <a:pt x="64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77"/>
                      <a:pt x="64" y="76"/>
                      <a:pt x="64" y="76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62" y="75"/>
                      <a:pt x="62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0" y="76"/>
                      <a:pt x="60" y="77"/>
                      <a:pt x="60" y="78"/>
                    </a:cubicBezTo>
                    <a:cubicBezTo>
                      <a:pt x="60" y="78"/>
                      <a:pt x="60" y="78"/>
                      <a:pt x="60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79"/>
                      <a:pt x="61" y="78"/>
                      <a:pt x="61" y="78"/>
                    </a:cubicBezTo>
                    <a:cubicBezTo>
                      <a:pt x="61" y="78"/>
                      <a:pt x="61" y="78"/>
                      <a:pt x="61" y="78"/>
                    </a:cubicBezTo>
                    <a:cubicBezTo>
                      <a:pt x="61" y="78"/>
                      <a:pt x="61" y="78"/>
                      <a:pt x="61" y="78"/>
                    </a:cubicBezTo>
                    <a:cubicBezTo>
                      <a:pt x="61" y="78"/>
                      <a:pt x="61" y="78"/>
                      <a:pt x="61" y="78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80"/>
                      <a:pt x="61" y="80"/>
                      <a:pt x="61" y="80"/>
                    </a:cubicBezTo>
                    <a:cubicBezTo>
                      <a:pt x="61" y="81"/>
                      <a:pt x="61" y="81"/>
                      <a:pt x="61" y="81"/>
                    </a:cubicBezTo>
                    <a:cubicBezTo>
                      <a:pt x="61" y="82"/>
                      <a:pt x="61" y="82"/>
                      <a:pt x="61" y="82"/>
                    </a:cubicBezTo>
                    <a:cubicBezTo>
                      <a:pt x="61" y="83"/>
                      <a:pt x="61" y="83"/>
                      <a:pt x="61" y="84"/>
                    </a:cubicBezTo>
                    <a:cubicBezTo>
                      <a:pt x="61" y="84"/>
                      <a:pt x="62" y="84"/>
                      <a:pt x="62" y="84"/>
                    </a:cubicBezTo>
                    <a:cubicBezTo>
                      <a:pt x="62" y="84"/>
                      <a:pt x="62" y="84"/>
                      <a:pt x="62" y="84"/>
                    </a:cubicBezTo>
                    <a:cubicBezTo>
                      <a:pt x="62" y="83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1"/>
                      <a:pt x="63" y="81"/>
                    </a:cubicBezTo>
                    <a:cubicBezTo>
                      <a:pt x="63" y="81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4" y="82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2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3" y="83"/>
                      <a:pt x="63" y="83"/>
                      <a:pt x="63" y="83"/>
                    </a:cubicBezTo>
                    <a:cubicBezTo>
                      <a:pt x="64" y="84"/>
                      <a:pt x="64" y="84"/>
                      <a:pt x="64" y="84"/>
                    </a:cubicBezTo>
                    <a:cubicBezTo>
                      <a:pt x="64" y="84"/>
                      <a:pt x="65" y="84"/>
                      <a:pt x="65" y="84"/>
                    </a:cubicBezTo>
                    <a:cubicBezTo>
                      <a:pt x="65" y="84"/>
                      <a:pt x="65" y="85"/>
                      <a:pt x="65" y="85"/>
                    </a:cubicBezTo>
                    <a:cubicBezTo>
                      <a:pt x="65" y="85"/>
                      <a:pt x="64" y="86"/>
                      <a:pt x="64" y="87"/>
                    </a:cubicBezTo>
                    <a:cubicBezTo>
                      <a:pt x="64" y="87"/>
                      <a:pt x="64" y="87"/>
                      <a:pt x="64" y="87"/>
                    </a:cubicBezTo>
                    <a:cubicBezTo>
                      <a:pt x="63" y="87"/>
                      <a:pt x="63" y="87"/>
                      <a:pt x="63" y="88"/>
                    </a:cubicBezTo>
                    <a:cubicBezTo>
                      <a:pt x="64" y="88"/>
                      <a:pt x="64" y="88"/>
                      <a:pt x="63" y="89"/>
                    </a:cubicBezTo>
                    <a:cubicBezTo>
                      <a:pt x="63" y="89"/>
                      <a:pt x="63" y="89"/>
                      <a:pt x="63" y="89"/>
                    </a:cubicBezTo>
                    <a:cubicBezTo>
                      <a:pt x="63" y="90"/>
                      <a:pt x="64" y="90"/>
                      <a:pt x="64" y="90"/>
                    </a:cubicBezTo>
                    <a:cubicBezTo>
                      <a:pt x="65" y="90"/>
                      <a:pt x="65" y="89"/>
                      <a:pt x="66" y="89"/>
                    </a:cubicBezTo>
                    <a:cubicBezTo>
                      <a:pt x="66" y="89"/>
                      <a:pt x="66" y="90"/>
                      <a:pt x="66" y="90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6" y="90"/>
                      <a:pt x="65" y="90"/>
                      <a:pt x="65" y="91"/>
                    </a:cubicBezTo>
                    <a:cubicBezTo>
                      <a:pt x="65" y="91"/>
                      <a:pt x="65" y="92"/>
                      <a:pt x="65" y="92"/>
                    </a:cubicBezTo>
                    <a:cubicBezTo>
                      <a:pt x="65" y="92"/>
                      <a:pt x="65" y="92"/>
                      <a:pt x="65" y="93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65" y="93"/>
                      <a:pt x="65" y="92"/>
                      <a:pt x="65" y="92"/>
                    </a:cubicBezTo>
                    <a:cubicBezTo>
                      <a:pt x="65" y="92"/>
                      <a:pt x="65" y="92"/>
                      <a:pt x="65" y="92"/>
                    </a:cubicBezTo>
                    <a:cubicBezTo>
                      <a:pt x="65" y="92"/>
                      <a:pt x="65" y="92"/>
                      <a:pt x="65" y="92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65" y="93"/>
                      <a:pt x="66" y="93"/>
                      <a:pt x="66" y="94"/>
                    </a:cubicBezTo>
                    <a:cubicBezTo>
                      <a:pt x="66" y="94"/>
                      <a:pt x="66" y="94"/>
                      <a:pt x="66" y="95"/>
                    </a:cubicBezTo>
                    <a:cubicBezTo>
                      <a:pt x="66" y="95"/>
                      <a:pt x="66" y="95"/>
                      <a:pt x="66" y="96"/>
                    </a:cubicBezTo>
                    <a:cubicBezTo>
                      <a:pt x="66" y="96"/>
                      <a:pt x="66" y="96"/>
                      <a:pt x="66" y="96"/>
                    </a:cubicBezTo>
                    <a:cubicBezTo>
                      <a:pt x="66" y="96"/>
                      <a:pt x="66" y="96"/>
                      <a:pt x="66" y="96"/>
                    </a:cubicBezTo>
                    <a:cubicBezTo>
                      <a:pt x="66" y="96"/>
                      <a:pt x="66" y="96"/>
                      <a:pt x="66" y="96"/>
                    </a:cubicBezTo>
                    <a:cubicBezTo>
                      <a:pt x="66" y="96"/>
                      <a:pt x="66" y="96"/>
                      <a:pt x="66" y="96"/>
                    </a:cubicBezTo>
                    <a:cubicBezTo>
                      <a:pt x="66" y="97"/>
                      <a:pt x="66" y="97"/>
                      <a:pt x="66" y="97"/>
                    </a:cubicBezTo>
                    <a:cubicBezTo>
                      <a:pt x="66" y="97"/>
                      <a:pt x="66" y="98"/>
                      <a:pt x="66" y="98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67" y="99"/>
                      <a:pt x="67" y="100"/>
                      <a:pt x="67" y="100"/>
                    </a:cubicBezTo>
                    <a:cubicBezTo>
                      <a:pt x="68" y="100"/>
                      <a:pt x="68" y="101"/>
                      <a:pt x="69" y="101"/>
                    </a:cubicBezTo>
                    <a:cubicBezTo>
                      <a:pt x="69" y="101"/>
                      <a:pt x="69" y="101"/>
                      <a:pt x="70" y="101"/>
                    </a:cubicBezTo>
                    <a:cubicBezTo>
                      <a:pt x="70" y="102"/>
                      <a:pt x="70" y="102"/>
                      <a:pt x="70" y="102"/>
                    </a:cubicBezTo>
                    <a:cubicBezTo>
                      <a:pt x="70" y="103"/>
                      <a:pt x="70" y="103"/>
                      <a:pt x="70" y="103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5"/>
                    </a:cubicBezTo>
                    <a:cubicBezTo>
                      <a:pt x="71" y="105"/>
                      <a:pt x="71" y="105"/>
                      <a:pt x="71" y="105"/>
                    </a:cubicBezTo>
                    <a:cubicBezTo>
                      <a:pt x="71" y="105"/>
                      <a:pt x="72" y="105"/>
                      <a:pt x="72" y="105"/>
                    </a:cubicBezTo>
                    <a:cubicBezTo>
                      <a:pt x="72" y="106"/>
                      <a:pt x="72" y="106"/>
                      <a:pt x="72" y="107"/>
                    </a:cubicBezTo>
                    <a:cubicBezTo>
                      <a:pt x="73" y="107"/>
                      <a:pt x="72" y="108"/>
                      <a:pt x="72" y="108"/>
                    </a:cubicBezTo>
                    <a:cubicBezTo>
                      <a:pt x="72" y="108"/>
                      <a:pt x="72" y="109"/>
                      <a:pt x="72" y="109"/>
                    </a:cubicBezTo>
                    <a:cubicBezTo>
                      <a:pt x="72" y="109"/>
                      <a:pt x="71" y="109"/>
                      <a:pt x="71" y="109"/>
                    </a:cubicBezTo>
                    <a:cubicBezTo>
                      <a:pt x="71" y="109"/>
                      <a:pt x="70" y="109"/>
                      <a:pt x="69" y="108"/>
                    </a:cubicBezTo>
                    <a:cubicBezTo>
                      <a:pt x="69" y="108"/>
                      <a:pt x="69" y="108"/>
                      <a:pt x="69" y="108"/>
                    </a:cubicBezTo>
                    <a:cubicBezTo>
                      <a:pt x="69" y="108"/>
                      <a:pt x="69" y="108"/>
                      <a:pt x="69" y="108"/>
                    </a:cubicBezTo>
                    <a:cubicBezTo>
                      <a:pt x="70" y="108"/>
                      <a:pt x="70" y="108"/>
                      <a:pt x="70" y="108"/>
                    </a:cubicBezTo>
                    <a:cubicBezTo>
                      <a:pt x="71" y="108"/>
                      <a:pt x="71" y="108"/>
                      <a:pt x="71" y="107"/>
                    </a:cubicBezTo>
                    <a:cubicBezTo>
                      <a:pt x="71" y="106"/>
                      <a:pt x="71" y="105"/>
                      <a:pt x="70" y="105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69" y="102"/>
                      <a:pt x="68" y="101"/>
                      <a:pt x="68" y="101"/>
                    </a:cubicBezTo>
                    <a:cubicBezTo>
                      <a:pt x="67" y="101"/>
                      <a:pt x="66" y="100"/>
                      <a:pt x="66" y="100"/>
                    </a:cubicBezTo>
                    <a:cubicBezTo>
                      <a:pt x="65" y="100"/>
                      <a:pt x="65" y="99"/>
                      <a:pt x="65" y="99"/>
                    </a:cubicBezTo>
                    <a:cubicBezTo>
                      <a:pt x="65" y="99"/>
                      <a:pt x="64" y="99"/>
                      <a:pt x="64" y="99"/>
                    </a:cubicBezTo>
                    <a:cubicBezTo>
                      <a:pt x="64" y="99"/>
                      <a:pt x="64" y="99"/>
                      <a:pt x="64" y="99"/>
                    </a:cubicBezTo>
                    <a:cubicBezTo>
                      <a:pt x="64" y="100"/>
                      <a:pt x="64" y="100"/>
                      <a:pt x="64" y="101"/>
                    </a:cubicBezTo>
                    <a:cubicBezTo>
                      <a:pt x="64" y="101"/>
                      <a:pt x="64" y="101"/>
                      <a:pt x="64" y="102"/>
                    </a:cubicBezTo>
                    <a:cubicBezTo>
                      <a:pt x="64" y="102"/>
                      <a:pt x="65" y="102"/>
                      <a:pt x="65" y="103"/>
                    </a:cubicBezTo>
                    <a:cubicBezTo>
                      <a:pt x="66" y="104"/>
                      <a:pt x="67" y="106"/>
                      <a:pt x="68" y="107"/>
                    </a:cubicBezTo>
                    <a:cubicBezTo>
                      <a:pt x="68" y="107"/>
                      <a:pt x="69" y="107"/>
                      <a:pt x="69" y="108"/>
                    </a:cubicBezTo>
                    <a:cubicBezTo>
                      <a:pt x="69" y="108"/>
                      <a:pt x="69" y="108"/>
                      <a:pt x="69" y="108"/>
                    </a:cubicBezTo>
                    <a:cubicBezTo>
                      <a:pt x="69" y="108"/>
                      <a:pt x="69" y="108"/>
                      <a:pt x="69" y="108"/>
                    </a:cubicBezTo>
                    <a:cubicBezTo>
                      <a:pt x="68" y="108"/>
                      <a:pt x="68" y="108"/>
                      <a:pt x="68" y="109"/>
                    </a:cubicBezTo>
                    <a:cubicBezTo>
                      <a:pt x="68" y="110"/>
                      <a:pt x="68" y="111"/>
                      <a:pt x="68" y="112"/>
                    </a:cubicBezTo>
                    <a:cubicBezTo>
                      <a:pt x="68" y="114"/>
                      <a:pt x="68" y="115"/>
                      <a:pt x="67" y="116"/>
                    </a:cubicBezTo>
                    <a:cubicBezTo>
                      <a:pt x="67" y="117"/>
                      <a:pt x="66" y="119"/>
                      <a:pt x="66" y="120"/>
                    </a:cubicBezTo>
                    <a:cubicBezTo>
                      <a:pt x="65" y="121"/>
                      <a:pt x="65" y="123"/>
                      <a:pt x="64" y="124"/>
                    </a:cubicBezTo>
                    <a:cubicBezTo>
                      <a:pt x="63" y="125"/>
                      <a:pt x="63" y="126"/>
                      <a:pt x="63" y="127"/>
                    </a:cubicBezTo>
                    <a:cubicBezTo>
                      <a:pt x="63" y="127"/>
                      <a:pt x="63" y="128"/>
                      <a:pt x="63" y="128"/>
                    </a:cubicBezTo>
                    <a:cubicBezTo>
                      <a:pt x="63" y="129"/>
                      <a:pt x="63" y="131"/>
                      <a:pt x="62" y="132"/>
                    </a:cubicBezTo>
                    <a:cubicBezTo>
                      <a:pt x="62" y="132"/>
                      <a:pt x="62" y="132"/>
                      <a:pt x="62" y="133"/>
                    </a:cubicBezTo>
                    <a:cubicBezTo>
                      <a:pt x="63" y="134"/>
                      <a:pt x="63" y="135"/>
                      <a:pt x="63" y="136"/>
                    </a:cubicBezTo>
                    <a:cubicBezTo>
                      <a:pt x="62" y="136"/>
                      <a:pt x="63" y="136"/>
                      <a:pt x="63" y="137"/>
                    </a:cubicBezTo>
                    <a:cubicBezTo>
                      <a:pt x="63" y="137"/>
                      <a:pt x="63" y="137"/>
                      <a:pt x="63" y="137"/>
                    </a:cubicBezTo>
                    <a:cubicBezTo>
                      <a:pt x="63" y="138"/>
                      <a:pt x="63" y="139"/>
                      <a:pt x="64" y="140"/>
                    </a:cubicBezTo>
                    <a:cubicBezTo>
                      <a:pt x="64" y="140"/>
                      <a:pt x="64" y="140"/>
                      <a:pt x="64" y="140"/>
                    </a:cubicBezTo>
                    <a:cubicBezTo>
                      <a:pt x="65" y="140"/>
                      <a:pt x="65" y="140"/>
                      <a:pt x="64" y="141"/>
                    </a:cubicBezTo>
                    <a:cubicBezTo>
                      <a:pt x="64" y="141"/>
                      <a:pt x="64" y="141"/>
                      <a:pt x="64" y="141"/>
                    </a:cubicBezTo>
                    <a:cubicBezTo>
                      <a:pt x="64" y="142"/>
                      <a:pt x="64" y="142"/>
                      <a:pt x="64" y="142"/>
                    </a:cubicBezTo>
                    <a:cubicBezTo>
                      <a:pt x="64" y="143"/>
                      <a:pt x="65" y="143"/>
                      <a:pt x="64" y="144"/>
                    </a:cubicBezTo>
                    <a:cubicBezTo>
                      <a:pt x="64" y="144"/>
                      <a:pt x="65" y="145"/>
                      <a:pt x="65" y="145"/>
                    </a:cubicBezTo>
                    <a:cubicBezTo>
                      <a:pt x="65" y="146"/>
                      <a:pt x="65" y="147"/>
                      <a:pt x="66" y="148"/>
                    </a:cubicBezTo>
                    <a:cubicBezTo>
                      <a:pt x="66" y="148"/>
                      <a:pt x="66" y="149"/>
                      <a:pt x="66" y="149"/>
                    </a:cubicBezTo>
                    <a:cubicBezTo>
                      <a:pt x="66" y="150"/>
                      <a:pt x="66" y="150"/>
                      <a:pt x="67" y="150"/>
                    </a:cubicBezTo>
                    <a:cubicBezTo>
                      <a:pt x="68" y="150"/>
                      <a:pt x="69" y="151"/>
                      <a:pt x="70" y="152"/>
                    </a:cubicBezTo>
                    <a:cubicBezTo>
                      <a:pt x="71" y="153"/>
                      <a:pt x="72" y="153"/>
                      <a:pt x="72" y="155"/>
                    </a:cubicBezTo>
                    <a:cubicBezTo>
                      <a:pt x="72" y="155"/>
                      <a:pt x="72" y="156"/>
                      <a:pt x="73" y="157"/>
                    </a:cubicBezTo>
                    <a:cubicBezTo>
                      <a:pt x="73" y="159"/>
                      <a:pt x="74" y="160"/>
                      <a:pt x="74" y="162"/>
                    </a:cubicBezTo>
                    <a:cubicBezTo>
                      <a:pt x="74" y="162"/>
                      <a:pt x="74" y="163"/>
                      <a:pt x="75" y="163"/>
                    </a:cubicBezTo>
                    <a:cubicBezTo>
                      <a:pt x="76" y="164"/>
                      <a:pt x="76" y="165"/>
                      <a:pt x="76" y="165"/>
                    </a:cubicBezTo>
                    <a:cubicBezTo>
                      <a:pt x="77" y="166"/>
                      <a:pt x="77" y="166"/>
                      <a:pt x="76" y="167"/>
                    </a:cubicBezTo>
                    <a:cubicBezTo>
                      <a:pt x="76" y="167"/>
                      <a:pt x="76" y="167"/>
                      <a:pt x="76" y="167"/>
                    </a:cubicBezTo>
                    <a:cubicBezTo>
                      <a:pt x="75" y="167"/>
                      <a:pt x="75" y="167"/>
                      <a:pt x="75" y="167"/>
                    </a:cubicBezTo>
                    <a:cubicBezTo>
                      <a:pt x="75" y="167"/>
                      <a:pt x="75" y="168"/>
                      <a:pt x="75" y="168"/>
                    </a:cubicBezTo>
                    <a:cubicBezTo>
                      <a:pt x="75" y="169"/>
                      <a:pt x="76" y="169"/>
                      <a:pt x="77" y="170"/>
                    </a:cubicBezTo>
                    <a:cubicBezTo>
                      <a:pt x="78" y="170"/>
                      <a:pt x="79" y="171"/>
                      <a:pt x="79" y="172"/>
                    </a:cubicBezTo>
                    <a:cubicBezTo>
                      <a:pt x="80" y="172"/>
                      <a:pt x="80" y="172"/>
                      <a:pt x="80" y="173"/>
                    </a:cubicBezTo>
                    <a:cubicBezTo>
                      <a:pt x="80" y="173"/>
                      <a:pt x="80" y="174"/>
                      <a:pt x="80" y="174"/>
                    </a:cubicBezTo>
                    <a:cubicBezTo>
                      <a:pt x="80" y="174"/>
                      <a:pt x="80" y="175"/>
                      <a:pt x="80" y="175"/>
                    </a:cubicBezTo>
                    <a:cubicBezTo>
                      <a:pt x="81" y="176"/>
                      <a:pt x="83" y="177"/>
                      <a:pt x="84" y="179"/>
                    </a:cubicBezTo>
                    <a:cubicBezTo>
                      <a:pt x="84" y="179"/>
                      <a:pt x="84" y="179"/>
                      <a:pt x="84" y="179"/>
                    </a:cubicBezTo>
                    <a:cubicBezTo>
                      <a:pt x="85" y="179"/>
                      <a:pt x="85" y="178"/>
                      <a:pt x="85" y="178"/>
                    </a:cubicBezTo>
                    <a:cubicBezTo>
                      <a:pt x="85" y="177"/>
                      <a:pt x="84" y="177"/>
                      <a:pt x="84" y="177"/>
                    </a:cubicBezTo>
                    <a:cubicBezTo>
                      <a:pt x="84" y="176"/>
                      <a:pt x="83" y="174"/>
                      <a:pt x="83" y="174"/>
                    </a:cubicBezTo>
                    <a:cubicBezTo>
                      <a:pt x="82" y="174"/>
                      <a:pt x="82" y="173"/>
                      <a:pt x="82" y="173"/>
                    </a:cubicBezTo>
                    <a:cubicBezTo>
                      <a:pt x="82" y="172"/>
                      <a:pt x="82" y="171"/>
                      <a:pt x="82" y="171"/>
                    </a:cubicBezTo>
                    <a:cubicBezTo>
                      <a:pt x="82" y="170"/>
                      <a:pt x="81" y="170"/>
                      <a:pt x="81" y="169"/>
                    </a:cubicBezTo>
                    <a:cubicBezTo>
                      <a:pt x="80" y="168"/>
                      <a:pt x="80" y="167"/>
                      <a:pt x="79" y="166"/>
                    </a:cubicBezTo>
                    <a:cubicBezTo>
                      <a:pt x="79" y="165"/>
                      <a:pt x="78" y="164"/>
                      <a:pt x="77" y="163"/>
                    </a:cubicBezTo>
                    <a:cubicBezTo>
                      <a:pt x="77" y="162"/>
                      <a:pt x="77" y="162"/>
                      <a:pt x="77" y="162"/>
                    </a:cubicBezTo>
                    <a:cubicBezTo>
                      <a:pt x="77" y="161"/>
                      <a:pt x="77" y="159"/>
                      <a:pt x="77" y="158"/>
                    </a:cubicBezTo>
                    <a:cubicBezTo>
                      <a:pt x="77" y="158"/>
                      <a:pt x="77" y="158"/>
                      <a:pt x="77" y="158"/>
                    </a:cubicBezTo>
                    <a:cubicBezTo>
                      <a:pt x="78" y="158"/>
                      <a:pt x="78" y="158"/>
                      <a:pt x="79" y="159"/>
                    </a:cubicBezTo>
                    <a:cubicBezTo>
                      <a:pt x="79" y="159"/>
                      <a:pt x="79" y="159"/>
                      <a:pt x="80" y="160"/>
                    </a:cubicBezTo>
                    <a:cubicBezTo>
                      <a:pt x="80" y="161"/>
                      <a:pt x="80" y="162"/>
                      <a:pt x="80" y="163"/>
                    </a:cubicBezTo>
                    <a:cubicBezTo>
                      <a:pt x="81" y="164"/>
                      <a:pt x="82" y="166"/>
                      <a:pt x="83" y="167"/>
                    </a:cubicBezTo>
                    <a:cubicBezTo>
                      <a:pt x="83" y="167"/>
                      <a:pt x="83" y="168"/>
                      <a:pt x="83" y="168"/>
                    </a:cubicBezTo>
                    <a:cubicBezTo>
                      <a:pt x="83" y="169"/>
                      <a:pt x="84" y="169"/>
                      <a:pt x="85" y="170"/>
                    </a:cubicBezTo>
                    <a:cubicBezTo>
                      <a:pt x="85" y="170"/>
                      <a:pt x="85" y="170"/>
                      <a:pt x="86" y="171"/>
                    </a:cubicBezTo>
                    <a:cubicBezTo>
                      <a:pt x="86" y="171"/>
                      <a:pt x="86" y="171"/>
                      <a:pt x="86" y="171"/>
                    </a:cubicBezTo>
                    <a:cubicBezTo>
                      <a:pt x="86" y="172"/>
                      <a:pt x="86" y="172"/>
                      <a:pt x="86" y="172"/>
                    </a:cubicBezTo>
                    <a:cubicBezTo>
                      <a:pt x="85" y="172"/>
                      <a:pt x="85" y="173"/>
                      <a:pt x="86" y="173"/>
                    </a:cubicBezTo>
                    <a:cubicBezTo>
                      <a:pt x="86" y="173"/>
                      <a:pt x="87" y="174"/>
                      <a:pt x="87" y="174"/>
                    </a:cubicBezTo>
                    <a:cubicBezTo>
                      <a:pt x="88" y="174"/>
                      <a:pt x="88" y="175"/>
                      <a:pt x="88" y="175"/>
                    </a:cubicBezTo>
                    <a:cubicBezTo>
                      <a:pt x="88" y="176"/>
                      <a:pt x="88" y="176"/>
                      <a:pt x="89" y="176"/>
                    </a:cubicBezTo>
                    <a:cubicBezTo>
                      <a:pt x="91" y="179"/>
                      <a:pt x="92" y="180"/>
                      <a:pt x="93" y="183"/>
                    </a:cubicBezTo>
                    <a:cubicBezTo>
                      <a:pt x="93" y="183"/>
                      <a:pt x="93" y="184"/>
                      <a:pt x="93" y="184"/>
                    </a:cubicBezTo>
                    <a:cubicBezTo>
                      <a:pt x="93" y="184"/>
                      <a:pt x="92" y="184"/>
                      <a:pt x="92" y="185"/>
                    </a:cubicBezTo>
                    <a:cubicBezTo>
                      <a:pt x="92" y="185"/>
                      <a:pt x="92" y="186"/>
                      <a:pt x="92" y="187"/>
                    </a:cubicBezTo>
                    <a:cubicBezTo>
                      <a:pt x="93" y="188"/>
                      <a:pt x="93" y="188"/>
                      <a:pt x="94" y="188"/>
                    </a:cubicBezTo>
                    <a:cubicBezTo>
                      <a:pt x="95" y="189"/>
                      <a:pt x="95" y="189"/>
                      <a:pt x="96" y="190"/>
                    </a:cubicBezTo>
                    <a:cubicBezTo>
                      <a:pt x="96" y="190"/>
                      <a:pt x="97" y="191"/>
                      <a:pt x="98" y="191"/>
                    </a:cubicBezTo>
                    <a:cubicBezTo>
                      <a:pt x="98" y="191"/>
                      <a:pt x="98" y="191"/>
                      <a:pt x="99" y="191"/>
                    </a:cubicBezTo>
                    <a:cubicBezTo>
                      <a:pt x="99" y="191"/>
                      <a:pt x="99" y="191"/>
                      <a:pt x="99" y="192"/>
                    </a:cubicBezTo>
                    <a:cubicBezTo>
                      <a:pt x="100" y="193"/>
                      <a:pt x="102" y="193"/>
                      <a:pt x="103" y="194"/>
                    </a:cubicBezTo>
                    <a:cubicBezTo>
                      <a:pt x="104" y="194"/>
                      <a:pt x="104" y="194"/>
                      <a:pt x="105" y="195"/>
                    </a:cubicBezTo>
                    <a:cubicBezTo>
                      <a:pt x="106" y="195"/>
                      <a:pt x="107" y="195"/>
                      <a:pt x="107" y="195"/>
                    </a:cubicBezTo>
                    <a:cubicBezTo>
                      <a:pt x="110" y="196"/>
                      <a:pt x="110" y="196"/>
                      <a:pt x="113" y="195"/>
                    </a:cubicBezTo>
                    <a:cubicBezTo>
                      <a:pt x="114" y="195"/>
                      <a:pt x="114" y="195"/>
                      <a:pt x="115" y="196"/>
                    </a:cubicBezTo>
                    <a:cubicBezTo>
                      <a:pt x="116" y="197"/>
                      <a:pt x="118" y="198"/>
                      <a:pt x="119" y="199"/>
                    </a:cubicBezTo>
                    <a:cubicBezTo>
                      <a:pt x="119" y="200"/>
                      <a:pt x="120" y="200"/>
                      <a:pt x="121" y="200"/>
                    </a:cubicBezTo>
                    <a:cubicBezTo>
                      <a:pt x="122" y="200"/>
                      <a:pt x="123" y="201"/>
                      <a:pt x="124" y="201"/>
                    </a:cubicBezTo>
                    <a:cubicBezTo>
                      <a:pt x="125" y="201"/>
                      <a:pt x="126" y="202"/>
                      <a:pt x="128" y="202"/>
                    </a:cubicBezTo>
                    <a:cubicBezTo>
                      <a:pt x="128" y="202"/>
                      <a:pt x="128" y="202"/>
                      <a:pt x="128" y="202"/>
                    </a:cubicBezTo>
                    <a:cubicBezTo>
                      <a:pt x="128" y="203"/>
                      <a:pt x="129" y="203"/>
                      <a:pt x="129" y="204"/>
                    </a:cubicBezTo>
                    <a:cubicBezTo>
                      <a:pt x="130" y="205"/>
                      <a:pt x="131" y="205"/>
                      <a:pt x="131" y="206"/>
                    </a:cubicBezTo>
                    <a:cubicBezTo>
                      <a:pt x="131" y="206"/>
                      <a:pt x="132" y="207"/>
                      <a:pt x="131" y="207"/>
                    </a:cubicBezTo>
                    <a:cubicBezTo>
                      <a:pt x="131" y="208"/>
                      <a:pt x="132" y="208"/>
                      <a:pt x="132" y="209"/>
                    </a:cubicBezTo>
                    <a:cubicBezTo>
                      <a:pt x="133" y="209"/>
                      <a:pt x="133" y="209"/>
                      <a:pt x="133" y="209"/>
                    </a:cubicBezTo>
                    <a:cubicBezTo>
                      <a:pt x="134" y="209"/>
                      <a:pt x="134" y="209"/>
                      <a:pt x="134" y="209"/>
                    </a:cubicBezTo>
                    <a:cubicBezTo>
                      <a:pt x="135" y="209"/>
                      <a:pt x="135" y="210"/>
                      <a:pt x="135" y="211"/>
                    </a:cubicBezTo>
                    <a:cubicBezTo>
                      <a:pt x="136" y="212"/>
                      <a:pt x="136" y="212"/>
                      <a:pt x="137" y="212"/>
                    </a:cubicBezTo>
                    <a:cubicBezTo>
                      <a:pt x="137" y="212"/>
                      <a:pt x="138" y="212"/>
                      <a:pt x="138" y="212"/>
                    </a:cubicBezTo>
                    <a:cubicBezTo>
                      <a:pt x="139" y="212"/>
                      <a:pt x="139" y="212"/>
                      <a:pt x="140" y="212"/>
                    </a:cubicBezTo>
                    <a:cubicBezTo>
                      <a:pt x="140" y="213"/>
                      <a:pt x="141" y="213"/>
                      <a:pt x="141" y="214"/>
                    </a:cubicBezTo>
                    <a:cubicBezTo>
                      <a:pt x="142" y="214"/>
                      <a:pt x="142" y="214"/>
                      <a:pt x="143" y="214"/>
                    </a:cubicBezTo>
                    <a:cubicBezTo>
                      <a:pt x="143" y="213"/>
                      <a:pt x="143" y="213"/>
                      <a:pt x="143" y="213"/>
                    </a:cubicBezTo>
                    <a:cubicBezTo>
                      <a:pt x="143" y="212"/>
                      <a:pt x="143" y="212"/>
                      <a:pt x="143" y="212"/>
                    </a:cubicBezTo>
                    <a:cubicBezTo>
                      <a:pt x="144" y="212"/>
                      <a:pt x="144" y="211"/>
                      <a:pt x="145" y="210"/>
                    </a:cubicBezTo>
                    <a:cubicBezTo>
                      <a:pt x="145" y="210"/>
                      <a:pt x="145" y="210"/>
                      <a:pt x="145" y="210"/>
                    </a:cubicBezTo>
                    <a:cubicBezTo>
                      <a:pt x="146" y="211"/>
                      <a:pt x="147" y="211"/>
                      <a:pt x="147" y="212"/>
                    </a:cubicBezTo>
                    <a:cubicBezTo>
                      <a:pt x="147" y="213"/>
                      <a:pt x="147" y="213"/>
                      <a:pt x="147" y="214"/>
                    </a:cubicBezTo>
                    <a:cubicBezTo>
                      <a:pt x="148" y="214"/>
                      <a:pt x="148" y="215"/>
                      <a:pt x="148" y="216"/>
                    </a:cubicBezTo>
                    <a:cubicBezTo>
                      <a:pt x="149" y="216"/>
                      <a:pt x="149" y="216"/>
                      <a:pt x="149" y="216"/>
                    </a:cubicBezTo>
                    <a:cubicBezTo>
                      <a:pt x="149" y="217"/>
                      <a:pt x="149" y="218"/>
                      <a:pt x="148" y="219"/>
                    </a:cubicBezTo>
                    <a:cubicBezTo>
                      <a:pt x="148" y="220"/>
                      <a:pt x="148" y="221"/>
                      <a:pt x="149" y="221"/>
                    </a:cubicBezTo>
                    <a:cubicBezTo>
                      <a:pt x="149" y="221"/>
                      <a:pt x="149" y="222"/>
                      <a:pt x="149" y="222"/>
                    </a:cubicBezTo>
                    <a:cubicBezTo>
                      <a:pt x="148" y="223"/>
                      <a:pt x="148" y="223"/>
                      <a:pt x="147" y="224"/>
                    </a:cubicBezTo>
                    <a:cubicBezTo>
                      <a:pt x="146" y="224"/>
                      <a:pt x="145" y="225"/>
                      <a:pt x="145" y="226"/>
                    </a:cubicBezTo>
                    <a:cubicBezTo>
                      <a:pt x="145" y="226"/>
                      <a:pt x="145" y="227"/>
                      <a:pt x="144" y="227"/>
                    </a:cubicBezTo>
                    <a:cubicBezTo>
                      <a:pt x="144" y="227"/>
                      <a:pt x="143" y="227"/>
                      <a:pt x="143" y="228"/>
                    </a:cubicBezTo>
                    <a:cubicBezTo>
                      <a:pt x="143" y="228"/>
                      <a:pt x="143" y="228"/>
                      <a:pt x="143" y="228"/>
                    </a:cubicBezTo>
                    <a:cubicBezTo>
                      <a:pt x="142" y="230"/>
                      <a:pt x="142" y="230"/>
                      <a:pt x="142" y="231"/>
                    </a:cubicBezTo>
                    <a:cubicBezTo>
                      <a:pt x="141" y="232"/>
                      <a:pt x="141" y="232"/>
                      <a:pt x="141" y="232"/>
                    </a:cubicBezTo>
                    <a:cubicBezTo>
                      <a:pt x="141" y="233"/>
                      <a:pt x="141" y="234"/>
                      <a:pt x="141" y="234"/>
                    </a:cubicBezTo>
                    <a:cubicBezTo>
                      <a:pt x="141" y="235"/>
                      <a:pt x="142" y="235"/>
                      <a:pt x="143" y="236"/>
                    </a:cubicBezTo>
                    <a:cubicBezTo>
                      <a:pt x="143" y="236"/>
                      <a:pt x="143" y="236"/>
                      <a:pt x="143" y="235"/>
                    </a:cubicBezTo>
                    <a:cubicBezTo>
                      <a:pt x="143" y="235"/>
                      <a:pt x="143" y="235"/>
                      <a:pt x="143" y="235"/>
                    </a:cubicBezTo>
                    <a:cubicBezTo>
                      <a:pt x="143" y="235"/>
                      <a:pt x="143" y="235"/>
                      <a:pt x="143" y="235"/>
                    </a:cubicBezTo>
                    <a:cubicBezTo>
                      <a:pt x="143" y="236"/>
                      <a:pt x="143" y="236"/>
                      <a:pt x="143" y="237"/>
                    </a:cubicBezTo>
                    <a:cubicBezTo>
                      <a:pt x="142" y="237"/>
                      <a:pt x="142" y="237"/>
                      <a:pt x="141" y="238"/>
                    </a:cubicBezTo>
                    <a:cubicBezTo>
                      <a:pt x="141" y="238"/>
                      <a:pt x="140" y="239"/>
                      <a:pt x="140" y="240"/>
                    </a:cubicBezTo>
                    <a:cubicBezTo>
                      <a:pt x="141" y="240"/>
                      <a:pt x="141" y="241"/>
                      <a:pt x="141" y="241"/>
                    </a:cubicBezTo>
                    <a:cubicBezTo>
                      <a:pt x="141" y="241"/>
                      <a:pt x="141" y="241"/>
                      <a:pt x="141" y="242"/>
                    </a:cubicBezTo>
                    <a:cubicBezTo>
                      <a:pt x="140" y="242"/>
                      <a:pt x="141" y="243"/>
                      <a:pt x="141" y="243"/>
                    </a:cubicBezTo>
                    <a:cubicBezTo>
                      <a:pt x="142" y="243"/>
                      <a:pt x="142" y="243"/>
                      <a:pt x="143" y="244"/>
                    </a:cubicBezTo>
                    <a:cubicBezTo>
                      <a:pt x="143" y="244"/>
                      <a:pt x="144" y="244"/>
                      <a:pt x="144" y="245"/>
                    </a:cubicBezTo>
                    <a:cubicBezTo>
                      <a:pt x="144" y="246"/>
                      <a:pt x="144" y="246"/>
                      <a:pt x="145" y="246"/>
                    </a:cubicBezTo>
                    <a:cubicBezTo>
                      <a:pt x="145" y="247"/>
                      <a:pt x="145" y="247"/>
                      <a:pt x="146" y="247"/>
                    </a:cubicBezTo>
                    <a:cubicBezTo>
                      <a:pt x="146" y="248"/>
                      <a:pt x="146" y="249"/>
                      <a:pt x="147" y="250"/>
                    </a:cubicBezTo>
                    <a:cubicBezTo>
                      <a:pt x="147" y="251"/>
                      <a:pt x="148" y="253"/>
                      <a:pt x="149" y="254"/>
                    </a:cubicBezTo>
                    <a:cubicBezTo>
                      <a:pt x="150" y="255"/>
                      <a:pt x="150" y="256"/>
                      <a:pt x="151" y="258"/>
                    </a:cubicBezTo>
                    <a:cubicBezTo>
                      <a:pt x="151" y="258"/>
                      <a:pt x="151" y="258"/>
                      <a:pt x="151" y="258"/>
                    </a:cubicBezTo>
                    <a:cubicBezTo>
                      <a:pt x="151" y="259"/>
                      <a:pt x="152" y="260"/>
                      <a:pt x="152" y="260"/>
                    </a:cubicBezTo>
                    <a:cubicBezTo>
                      <a:pt x="153" y="262"/>
                      <a:pt x="155" y="263"/>
                      <a:pt x="157" y="264"/>
                    </a:cubicBezTo>
                    <a:cubicBezTo>
                      <a:pt x="157" y="264"/>
                      <a:pt x="158" y="264"/>
                      <a:pt x="158" y="264"/>
                    </a:cubicBezTo>
                    <a:cubicBezTo>
                      <a:pt x="159" y="265"/>
                      <a:pt x="160" y="265"/>
                      <a:pt x="161" y="266"/>
                    </a:cubicBezTo>
                    <a:cubicBezTo>
                      <a:pt x="162" y="267"/>
                      <a:pt x="163" y="268"/>
                      <a:pt x="164" y="268"/>
                    </a:cubicBezTo>
                    <a:cubicBezTo>
                      <a:pt x="164" y="269"/>
                      <a:pt x="164" y="269"/>
                      <a:pt x="164" y="269"/>
                    </a:cubicBezTo>
                    <a:cubicBezTo>
                      <a:pt x="164" y="270"/>
                      <a:pt x="164" y="270"/>
                      <a:pt x="164" y="271"/>
                    </a:cubicBezTo>
                    <a:cubicBezTo>
                      <a:pt x="164" y="271"/>
                      <a:pt x="165" y="272"/>
                      <a:pt x="164" y="273"/>
                    </a:cubicBezTo>
                    <a:cubicBezTo>
                      <a:pt x="164" y="273"/>
                      <a:pt x="164" y="274"/>
                      <a:pt x="164" y="274"/>
                    </a:cubicBezTo>
                    <a:cubicBezTo>
                      <a:pt x="165" y="276"/>
                      <a:pt x="165" y="277"/>
                      <a:pt x="164" y="279"/>
                    </a:cubicBezTo>
                    <a:cubicBezTo>
                      <a:pt x="164" y="279"/>
                      <a:pt x="164" y="279"/>
                      <a:pt x="164" y="280"/>
                    </a:cubicBezTo>
                    <a:cubicBezTo>
                      <a:pt x="165" y="282"/>
                      <a:pt x="165" y="285"/>
                      <a:pt x="165" y="287"/>
                    </a:cubicBezTo>
                    <a:cubicBezTo>
                      <a:pt x="165" y="288"/>
                      <a:pt x="165" y="288"/>
                      <a:pt x="164" y="289"/>
                    </a:cubicBezTo>
                    <a:cubicBezTo>
                      <a:pt x="164" y="290"/>
                      <a:pt x="164" y="291"/>
                      <a:pt x="164" y="292"/>
                    </a:cubicBezTo>
                    <a:cubicBezTo>
                      <a:pt x="164" y="292"/>
                      <a:pt x="164" y="292"/>
                      <a:pt x="164" y="293"/>
                    </a:cubicBezTo>
                    <a:cubicBezTo>
                      <a:pt x="164" y="294"/>
                      <a:pt x="164" y="294"/>
                      <a:pt x="164" y="295"/>
                    </a:cubicBezTo>
                    <a:cubicBezTo>
                      <a:pt x="164" y="296"/>
                      <a:pt x="164" y="297"/>
                      <a:pt x="164" y="297"/>
                    </a:cubicBezTo>
                    <a:cubicBezTo>
                      <a:pt x="164" y="298"/>
                      <a:pt x="164" y="299"/>
                      <a:pt x="164" y="300"/>
                    </a:cubicBezTo>
                    <a:cubicBezTo>
                      <a:pt x="165" y="301"/>
                      <a:pt x="164" y="301"/>
                      <a:pt x="164" y="302"/>
                    </a:cubicBezTo>
                    <a:cubicBezTo>
                      <a:pt x="164" y="302"/>
                      <a:pt x="165" y="303"/>
                      <a:pt x="165" y="303"/>
                    </a:cubicBezTo>
                    <a:cubicBezTo>
                      <a:pt x="165" y="303"/>
                      <a:pt x="165" y="304"/>
                      <a:pt x="165" y="304"/>
                    </a:cubicBezTo>
                    <a:cubicBezTo>
                      <a:pt x="164" y="305"/>
                      <a:pt x="164" y="305"/>
                      <a:pt x="164" y="306"/>
                    </a:cubicBezTo>
                    <a:cubicBezTo>
                      <a:pt x="164" y="308"/>
                      <a:pt x="163" y="310"/>
                      <a:pt x="163" y="311"/>
                    </a:cubicBezTo>
                    <a:cubicBezTo>
                      <a:pt x="163" y="312"/>
                      <a:pt x="163" y="312"/>
                      <a:pt x="162" y="312"/>
                    </a:cubicBezTo>
                    <a:cubicBezTo>
                      <a:pt x="162" y="313"/>
                      <a:pt x="162" y="313"/>
                      <a:pt x="162" y="314"/>
                    </a:cubicBezTo>
                    <a:cubicBezTo>
                      <a:pt x="163" y="315"/>
                      <a:pt x="163" y="316"/>
                      <a:pt x="163" y="317"/>
                    </a:cubicBezTo>
                    <a:cubicBezTo>
                      <a:pt x="164" y="317"/>
                      <a:pt x="164" y="318"/>
                      <a:pt x="163" y="319"/>
                    </a:cubicBezTo>
                    <a:cubicBezTo>
                      <a:pt x="163" y="319"/>
                      <a:pt x="163" y="320"/>
                      <a:pt x="163" y="320"/>
                    </a:cubicBezTo>
                    <a:cubicBezTo>
                      <a:pt x="163" y="321"/>
                      <a:pt x="163" y="321"/>
                      <a:pt x="163" y="322"/>
                    </a:cubicBezTo>
                    <a:cubicBezTo>
                      <a:pt x="163" y="323"/>
                      <a:pt x="163" y="323"/>
                      <a:pt x="164" y="324"/>
                    </a:cubicBezTo>
                    <a:cubicBezTo>
                      <a:pt x="164" y="324"/>
                      <a:pt x="164" y="324"/>
                      <a:pt x="164" y="324"/>
                    </a:cubicBezTo>
                    <a:cubicBezTo>
                      <a:pt x="163" y="324"/>
                      <a:pt x="163" y="324"/>
                      <a:pt x="163" y="325"/>
                    </a:cubicBezTo>
                    <a:cubicBezTo>
                      <a:pt x="163" y="325"/>
                      <a:pt x="163" y="326"/>
                      <a:pt x="163" y="326"/>
                    </a:cubicBezTo>
                    <a:cubicBezTo>
                      <a:pt x="163" y="327"/>
                      <a:pt x="163" y="327"/>
                      <a:pt x="163" y="328"/>
                    </a:cubicBezTo>
                    <a:cubicBezTo>
                      <a:pt x="163" y="328"/>
                      <a:pt x="164" y="329"/>
                      <a:pt x="164" y="328"/>
                    </a:cubicBezTo>
                    <a:cubicBezTo>
                      <a:pt x="164" y="328"/>
                      <a:pt x="165" y="328"/>
                      <a:pt x="165" y="327"/>
                    </a:cubicBezTo>
                    <a:cubicBezTo>
                      <a:pt x="165" y="327"/>
                      <a:pt x="165" y="326"/>
                      <a:pt x="165" y="326"/>
                    </a:cubicBezTo>
                    <a:cubicBezTo>
                      <a:pt x="165" y="325"/>
                      <a:pt x="165" y="325"/>
                      <a:pt x="164" y="324"/>
                    </a:cubicBezTo>
                    <a:cubicBezTo>
                      <a:pt x="165" y="325"/>
                      <a:pt x="165" y="324"/>
                      <a:pt x="165" y="324"/>
                    </a:cubicBezTo>
                    <a:cubicBezTo>
                      <a:pt x="166" y="324"/>
                      <a:pt x="166" y="324"/>
                      <a:pt x="166" y="324"/>
                    </a:cubicBezTo>
                    <a:cubicBezTo>
                      <a:pt x="166" y="325"/>
                      <a:pt x="166" y="325"/>
                      <a:pt x="166" y="325"/>
                    </a:cubicBezTo>
                    <a:cubicBezTo>
                      <a:pt x="166" y="326"/>
                      <a:pt x="166" y="327"/>
                      <a:pt x="166" y="328"/>
                    </a:cubicBezTo>
                    <a:cubicBezTo>
                      <a:pt x="166" y="329"/>
                      <a:pt x="166" y="330"/>
                      <a:pt x="166" y="331"/>
                    </a:cubicBezTo>
                    <a:cubicBezTo>
                      <a:pt x="166" y="332"/>
                      <a:pt x="166" y="332"/>
                      <a:pt x="166" y="332"/>
                    </a:cubicBezTo>
                    <a:cubicBezTo>
                      <a:pt x="166" y="333"/>
                      <a:pt x="166" y="334"/>
                      <a:pt x="166" y="335"/>
                    </a:cubicBezTo>
                    <a:cubicBezTo>
                      <a:pt x="166" y="335"/>
                      <a:pt x="165" y="336"/>
                      <a:pt x="165" y="335"/>
                    </a:cubicBezTo>
                    <a:cubicBezTo>
                      <a:pt x="165" y="335"/>
                      <a:pt x="165" y="335"/>
                      <a:pt x="165" y="335"/>
                    </a:cubicBezTo>
                    <a:cubicBezTo>
                      <a:pt x="165" y="335"/>
                      <a:pt x="165" y="335"/>
                      <a:pt x="165" y="334"/>
                    </a:cubicBezTo>
                    <a:cubicBezTo>
                      <a:pt x="164" y="334"/>
                      <a:pt x="163" y="335"/>
                      <a:pt x="163" y="335"/>
                    </a:cubicBezTo>
                    <a:cubicBezTo>
                      <a:pt x="163" y="336"/>
                      <a:pt x="163" y="337"/>
                      <a:pt x="162" y="338"/>
                    </a:cubicBezTo>
                    <a:cubicBezTo>
                      <a:pt x="162" y="338"/>
                      <a:pt x="162" y="338"/>
                      <a:pt x="163" y="338"/>
                    </a:cubicBezTo>
                    <a:cubicBezTo>
                      <a:pt x="163" y="338"/>
                      <a:pt x="163" y="338"/>
                      <a:pt x="163" y="338"/>
                    </a:cubicBezTo>
                    <a:cubicBezTo>
                      <a:pt x="163" y="338"/>
                      <a:pt x="163" y="338"/>
                      <a:pt x="164" y="338"/>
                    </a:cubicBezTo>
                    <a:cubicBezTo>
                      <a:pt x="164" y="338"/>
                      <a:pt x="164" y="338"/>
                      <a:pt x="165" y="338"/>
                    </a:cubicBezTo>
                    <a:cubicBezTo>
                      <a:pt x="165" y="338"/>
                      <a:pt x="165" y="339"/>
                      <a:pt x="165" y="339"/>
                    </a:cubicBezTo>
                    <a:cubicBezTo>
                      <a:pt x="165" y="340"/>
                      <a:pt x="165" y="340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4" y="341"/>
                      <a:pt x="164" y="341"/>
                    </a:cubicBezTo>
                    <a:cubicBezTo>
                      <a:pt x="164" y="342"/>
                      <a:pt x="164" y="342"/>
                      <a:pt x="164" y="342"/>
                    </a:cubicBezTo>
                    <a:cubicBezTo>
                      <a:pt x="164" y="342"/>
                      <a:pt x="164" y="343"/>
                      <a:pt x="164" y="343"/>
                    </a:cubicBezTo>
                    <a:cubicBezTo>
                      <a:pt x="164" y="343"/>
                      <a:pt x="164" y="343"/>
                      <a:pt x="164" y="344"/>
                    </a:cubicBezTo>
                    <a:cubicBezTo>
                      <a:pt x="164" y="344"/>
                      <a:pt x="164" y="344"/>
                      <a:pt x="164" y="345"/>
                    </a:cubicBezTo>
                    <a:cubicBezTo>
                      <a:pt x="164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6"/>
                    </a:cubicBezTo>
                    <a:cubicBezTo>
                      <a:pt x="165" y="346"/>
                      <a:pt x="165" y="346"/>
                      <a:pt x="165" y="347"/>
                    </a:cubicBezTo>
                    <a:cubicBezTo>
                      <a:pt x="166" y="347"/>
                      <a:pt x="166" y="347"/>
                      <a:pt x="166" y="347"/>
                    </a:cubicBezTo>
                    <a:cubicBezTo>
                      <a:pt x="166" y="347"/>
                      <a:pt x="166" y="347"/>
                      <a:pt x="166" y="347"/>
                    </a:cubicBezTo>
                    <a:cubicBezTo>
                      <a:pt x="166" y="347"/>
                      <a:pt x="166" y="347"/>
                      <a:pt x="166" y="347"/>
                    </a:cubicBezTo>
                    <a:cubicBezTo>
                      <a:pt x="167" y="348"/>
                      <a:pt x="167" y="348"/>
                      <a:pt x="166" y="348"/>
                    </a:cubicBezTo>
                    <a:cubicBezTo>
                      <a:pt x="166" y="348"/>
                      <a:pt x="166" y="348"/>
                      <a:pt x="166" y="348"/>
                    </a:cubicBezTo>
                    <a:cubicBezTo>
                      <a:pt x="166" y="348"/>
                      <a:pt x="166" y="348"/>
                      <a:pt x="166" y="348"/>
                    </a:cubicBezTo>
                    <a:cubicBezTo>
                      <a:pt x="166" y="348"/>
                      <a:pt x="166" y="348"/>
                      <a:pt x="166" y="348"/>
                    </a:cubicBezTo>
                    <a:cubicBezTo>
                      <a:pt x="166" y="349"/>
                      <a:pt x="167" y="350"/>
                      <a:pt x="166" y="351"/>
                    </a:cubicBezTo>
                    <a:cubicBezTo>
                      <a:pt x="166" y="351"/>
                      <a:pt x="167" y="351"/>
                      <a:pt x="167" y="351"/>
                    </a:cubicBezTo>
                    <a:cubicBezTo>
                      <a:pt x="167" y="351"/>
                      <a:pt x="167" y="351"/>
                      <a:pt x="168" y="351"/>
                    </a:cubicBezTo>
                    <a:cubicBezTo>
                      <a:pt x="168" y="350"/>
                      <a:pt x="168" y="350"/>
                      <a:pt x="168" y="349"/>
                    </a:cubicBezTo>
                    <a:cubicBezTo>
                      <a:pt x="168" y="349"/>
                      <a:pt x="168" y="349"/>
                      <a:pt x="168" y="349"/>
                    </a:cubicBezTo>
                    <a:cubicBezTo>
                      <a:pt x="168" y="349"/>
                      <a:pt x="168" y="349"/>
                      <a:pt x="168" y="349"/>
                    </a:cubicBezTo>
                    <a:cubicBezTo>
                      <a:pt x="168" y="349"/>
                      <a:pt x="168" y="349"/>
                      <a:pt x="168" y="349"/>
                    </a:cubicBezTo>
                    <a:cubicBezTo>
                      <a:pt x="168" y="349"/>
                      <a:pt x="168" y="349"/>
                      <a:pt x="168" y="349"/>
                    </a:cubicBezTo>
                    <a:cubicBezTo>
                      <a:pt x="168" y="349"/>
                      <a:pt x="168" y="349"/>
                      <a:pt x="168" y="350"/>
                    </a:cubicBezTo>
                    <a:cubicBezTo>
                      <a:pt x="168" y="350"/>
                      <a:pt x="168" y="350"/>
                      <a:pt x="169" y="351"/>
                    </a:cubicBezTo>
                    <a:cubicBezTo>
                      <a:pt x="169" y="351"/>
                      <a:pt x="169" y="351"/>
                      <a:pt x="169" y="352"/>
                    </a:cubicBezTo>
                    <a:cubicBezTo>
                      <a:pt x="168" y="352"/>
                      <a:pt x="168" y="352"/>
                      <a:pt x="168" y="352"/>
                    </a:cubicBezTo>
                    <a:cubicBezTo>
                      <a:pt x="168" y="352"/>
                      <a:pt x="168" y="352"/>
                      <a:pt x="167" y="352"/>
                    </a:cubicBezTo>
                    <a:cubicBezTo>
                      <a:pt x="167" y="352"/>
                      <a:pt x="167" y="352"/>
                      <a:pt x="167" y="352"/>
                    </a:cubicBezTo>
                    <a:cubicBezTo>
                      <a:pt x="167" y="352"/>
                      <a:pt x="167" y="353"/>
                      <a:pt x="167" y="353"/>
                    </a:cubicBezTo>
                    <a:cubicBezTo>
                      <a:pt x="167" y="353"/>
                      <a:pt x="168" y="353"/>
                      <a:pt x="168" y="353"/>
                    </a:cubicBezTo>
                    <a:cubicBezTo>
                      <a:pt x="169" y="353"/>
                      <a:pt x="169" y="354"/>
                      <a:pt x="169" y="354"/>
                    </a:cubicBezTo>
                    <a:cubicBezTo>
                      <a:pt x="169" y="355"/>
                      <a:pt x="169" y="355"/>
                      <a:pt x="170" y="355"/>
                    </a:cubicBezTo>
                    <a:cubicBezTo>
                      <a:pt x="170" y="356"/>
                      <a:pt x="171" y="356"/>
                      <a:pt x="171" y="356"/>
                    </a:cubicBezTo>
                    <a:cubicBezTo>
                      <a:pt x="171" y="356"/>
                      <a:pt x="171" y="356"/>
                      <a:pt x="171" y="356"/>
                    </a:cubicBezTo>
                    <a:cubicBezTo>
                      <a:pt x="171" y="356"/>
                      <a:pt x="171" y="356"/>
                      <a:pt x="171" y="356"/>
                    </a:cubicBezTo>
                    <a:cubicBezTo>
                      <a:pt x="171" y="356"/>
                      <a:pt x="172" y="357"/>
                      <a:pt x="172" y="357"/>
                    </a:cubicBezTo>
                    <a:cubicBezTo>
                      <a:pt x="172" y="357"/>
                      <a:pt x="172" y="357"/>
                      <a:pt x="172" y="357"/>
                    </a:cubicBezTo>
                    <a:cubicBezTo>
                      <a:pt x="172" y="357"/>
                      <a:pt x="172" y="357"/>
                      <a:pt x="172" y="357"/>
                    </a:cubicBezTo>
                    <a:cubicBezTo>
                      <a:pt x="172" y="357"/>
                      <a:pt x="172" y="357"/>
                      <a:pt x="172" y="357"/>
                    </a:cubicBezTo>
                    <a:cubicBezTo>
                      <a:pt x="172" y="357"/>
                      <a:pt x="172" y="357"/>
                      <a:pt x="172" y="357"/>
                    </a:cubicBezTo>
                    <a:cubicBezTo>
                      <a:pt x="172" y="357"/>
                      <a:pt x="171" y="357"/>
                      <a:pt x="171" y="356"/>
                    </a:cubicBezTo>
                    <a:cubicBezTo>
                      <a:pt x="171" y="356"/>
                      <a:pt x="171" y="356"/>
                      <a:pt x="171" y="356"/>
                    </a:cubicBezTo>
                    <a:cubicBezTo>
                      <a:pt x="171" y="356"/>
                      <a:pt x="171" y="356"/>
                      <a:pt x="171" y="356"/>
                    </a:cubicBezTo>
                    <a:cubicBezTo>
                      <a:pt x="170" y="356"/>
                      <a:pt x="170" y="356"/>
                      <a:pt x="169" y="356"/>
                    </a:cubicBezTo>
                    <a:cubicBezTo>
                      <a:pt x="169" y="356"/>
                      <a:pt x="169" y="356"/>
                      <a:pt x="169" y="356"/>
                    </a:cubicBezTo>
                    <a:cubicBezTo>
                      <a:pt x="169" y="356"/>
                      <a:pt x="169" y="356"/>
                      <a:pt x="169" y="356"/>
                    </a:cubicBezTo>
                    <a:cubicBezTo>
                      <a:pt x="169" y="356"/>
                      <a:pt x="169" y="356"/>
                      <a:pt x="169" y="356"/>
                    </a:cubicBezTo>
                    <a:cubicBezTo>
                      <a:pt x="170" y="357"/>
                      <a:pt x="171" y="358"/>
                      <a:pt x="172" y="359"/>
                    </a:cubicBezTo>
                    <a:cubicBezTo>
                      <a:pt x="172" y="359"/>
                      <a:pt x="172" y="359"/>
                      <a:pt x="173" y="359"/>
                    </a:cubicBezTo>
                    <a:cubicBezTo>
                      <a:pt x="173" y="359"/>
                      <a:pt x="173" y="359"/>
                      <a:pt x="174" y="359"/>
                    </a:cubicBezTo>
                    <a:cubicBezTo>
                      <a:pt x="174" y="359"/>
                      <a:pt x="174" y="359"/>
                      <a:pt x="174" y="359"/>
                    </a:cubicBezTo>
                    <a:cubicBezTo>
                      <a:pt x="174" y="359"/>
                      <a:pt x="174" y="359"/>
                      <a:pt x="174" y="359"/>
                    </a:cubicBezTo>
                    <a:cubicBezTo>
                      <a:pt x="174" y="359"/>
                      <a:pt x="174" y="359"/>
                      <a:pt x="174" y="359"/>
                    </a:cubicBezTo>
                    <a:cubicBezTo>
                      <a:pt x="174" y="359"/>
                      <a:pt x="174" y="359"/>
                      <a:pt x="174" y="359"/>
                    </a:cubicBezTo>
                    <a:cubicBezTo>
                      <a:pt x="174" y="359"/>
                      <a:pt x="175" y="359"/>
                      <a:pt x="175" y="359"/>
                    </a:cubicBezTo>
                    <a:cubicBezTo>
                      <a:pt x="175" y="360"/>
                      <a:pt x="176" y="360"/>
                      <a:pt x="175" y="360"/>
                    </a:cubicBezTo>
                    <a:cubicBezTo>
                      <a:pt x="175" y="361"/>
                      <a:pt x="176" y="361"/>
                      <a:pt x="176" y="361"/>
                    </a:cubicBezTo>
                    <a:cubicBezTo>
                      <a:pt x="176" y="361"/>
                      <a:pt x="177" y="361"/>
                      <a:pt x="177" y="362"/>
                    </a:cubicBezTo>
                    <a:cubicBezTo>
                      <a:pt x="177" y="362"/>
                      <a:pt x="177" y="362"/>
                      <a:pt x="178" y="362"/>
                    </a:cubicBezTo>
                    <a:cubicBezTo>
                      <a:pt x="178" y="362"/>
                      <a:pt x="178" y="362"/>
                      <a:pt x="179" y="361"/>
                    </a:cubicBezTo>
                    <a:cubicBezTo>
                      <a:pt x="179" y="361"/>
                      <a:pt x="179" y="361"/>
                      <a:pt x="179" y="361"/>
                    </a:cubicBezTo>
                    <a:cubicBezTo>
                      <a:pt x="179" y="362"/>
                      <a:pt x="179" y="362"/>
                      <a:pt x="179" y="362"/>
                    </a:cubicBezTo>
                    <a:cubicBezTo>
                      <a:pt x="179" y="362"/>
                      <a:pt x="179" y="363"/>
                      <a:pt x="179" y="363"/>
                    </a:cubicBezTo>
                    <a:cubicBezTo>
                      <a:pt x="180" y="363"/>
                      <a:pt x="180" y="363"/>
                      <a:pt x="180" y="363"/>
                    </a:cubicBezTo>
                    <a:cubicBezTo>
                      <a:pt x="180" y="363"/>
                      <a:pt x="181" y="363"/>
                      <a:pt x="181" y="363"/>
                    </a:cubicBezTo>
                    <a:cubicBezTo>
                      <a:pt x="181" y="363"/>
                      <a:pt x="182" y="363"/>
                      <a:pt x="182" y="363"/>
                    </a:cubicBezTo>
                    <a:cubicBezTo>
                      <a:pt x="182" y="363"/>
                      <a:pt x="182" y="363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3" y="362"/>
                      <a:pt x="183" y="362"/>
                      <a:pt x="184" y="362"/>
                    </a:cubicBezTo>
                    <a:cubicBezTo>
                      <a:pt x="184" y="362"/>
                      <a:pt x="184" y="362"/>
                      <a:pt x="184" y="361"/>
                    </a:cubicBezTo>
                    <a:cubicBezTo>
                      <a:pt x="184" y="361"/>
                      <a:pt x="184" y="361"/>
                      <a:pt x="185" y="361"/>
                    </a:cubicBezTo>
                    <a:cubicBezTo>
                      <a:pt x="185" y="361"/>
                      <a:pt x="185" y="361"/>
                      <a:pt x="186" y="361"/>
                    </a:cubicBezTo>
                    <a:cubicBezTo>
                      <a:pt x="186" y="361"/>
                      <a:pt x="187" y="360"/>
                      <a:pt x="187" y="360"/>
                    </a:cubicBezTo>
                    <a:cubicBezTo>
                      <a:pt x="187" y="360"/>
                      <a:pt x="187" y="360"/>
                      <a:pt x="187" y="360"/>
                    </a:cubicBezTo>
                    <a:cubicBezTo>
                      <a:pt x="187" y="360"/>
                      <a:pt x="186" y="360"/>
                      <a:pt x="186" y="360"/>
                    </a:cubicBezTo>
                    <a:cubicBezTo>
                      <a:pt x="185" y="359"/>
                      <a:pt x="184" y="359"/>
                      <a:pt x="183" y="358"/>
                    </a:cubicBezTo>
                    <a:cubicBezTo>
                      <a:pt x="183" y="358"/>
                      <a:pt x="183" y="358"/>
                      <a:pt x="183" y="358"/>
                    </a:cubicBezTo>
                    <a:cubicBezTo>
                      <a:pt x="182" y="357"/>
                      <a:pt x="182" y="357"/>
                      <a:pt x="181" y="356"/>
                    </a:cubicBezTo>
                    <a:cubicBezTo>
                      <a:pt x="181" y="356"/>
                      <a:pt x="181" y="356"/>
                      <a:pt x="181" y="355"/>
                    </a:cubicBezTo>
                    <a:cubicBezTo>
                      <a:pt x="180" y="354"/>
                      <a:pt x="180" y="354"/>
                      <a:pt x="179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7" y="355"/>
                      <a:pt x="177" y="356"/>
                      <a:pt x="177" y="356"/>
                    </a:cubicBezTo>
                    <a:cubicBezTo>
                      <a:pt x="177" y="356"/>
                      <a:pt x="177" y="356"/>
                      <a:pt x="177" y="357"/>
                    </a:cubicBezTo>
                    <a:cubicBezTo>
                      <a:pt x="177" y="357"/>
                      <a:pt x="176" y="357"/>
                      <a:pt x="176" y="357"/>
                    </a:cubicBezTo>
                    <a:cubicBezTo>
                      <a:pt x="176" y="357"/>
                      <a:pt x="176" y="357"/>
                      <a:pt x="176" y="357"/>
                    </a:cubicBezTo>
                    <a:cubicBezTo>
                      <a:pt x="176" y="356"/>
                      <a:pt x="176" y="356"/>
                      <a:pt x="176" y="356"/>
                    </a:cubicBezTo>
                    <a:cubicBezTo>
                      <a:pt x="176" y="355"/>
                      <a:pt x="177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3"/>
                      <a:pt x="178" y="353"/>
                      <a:pt x="179" y="353"/>
                    </a:cubicBezTo>
                    <a:cubicBezTo>
                      <a:pt x="179" y="353"/>
                      <a:pt x="179" y="353"/>
                      <a:pt x="179" y="353"/>
                    </a:cubicBezTo>
                    <a:cubicBezTo>
                      <a:pt x="179" y="353"/>
                      <a:pt x="179" y="353"/>
                      <a:pt x="180" y="353"/>
                    </a:cubicBezTo>
                    <a:cubicBezTo>
                      <a:pt x="180" y="353"/>
                      <a:pt x="180" y="353"/>
                      <a:pt x="180" y="353"/>
                    </a:cubicBezTo>
                    <a:cubicBezTo>
                      <a:pt x="179" y="352"/>
                      <a:pt x="179" y="351"/>
                      <a:pt x="178" y="351"/>
                    </a:cubicBezTo>
                    <a:cubicBezTo>
                      <a:pt x="178" y="350"/>
                      <a:pt x="178" y="350"/>
                      <a:pt x="178" y="349"/>
                    </a:cubicBezTo>
                    <a:cubicBezTo>
                      <a:pt x="178" y="348"/>
                      <a:pt x="178" y="348"/>
                      <a:pt x="178" y="347"/>
                    </a:cubicBezTo>
                    <a:cubicBezTo>
                      <a:pt x="178" y="347"/>
                      <a:pt x="179" y="347"/>
                      <a:pt x="179" y="346"/>
                    </a:cubicBezTo>
                    <a:cubicBezTo>
                      <a:pt x="180" y="346"/>
                      <a:pt x="180" y="345"/>
                      <a:pt x="180" y="345"/>
                    </a:cubicBezTo>
                    <a:cubicBezTo>
                      <a:pt x="180" y="344"/>
                      <a:pt x="180" y="343"/>
                      <a:pt x="180" y="343"/>
                    </a:cubicBezTo>
                    <a:cubicBezTo>
                      <a:pt x="181" y="342"/>
                      <a:pt x="181" y="342"/>
                      <a:pt x="182" y="341"/>
                    </a:cubicBezTo>
                    <a:cubicBezTo>
                      <a:pt x="182" y="341"/>
                      <a:pt x="182" y="340"/>
                      <a:pt x="182" y="340"/>
                    </a:cubicBezTo>
                    <a:cubicBezTo>
                      <a:pt x="182" y="340"/>
                      <a:pt x="182" y="339"/>
                      <a:pt x="182" y="339"/>
                    </a:cubicBezTo>
                    <a:cubicBezTo>
                      <a:pt x="182" y="338"/>
                      <a:pt x="182" y="338"/>
                      <a:pt x="181" y="338"/>
                    </a:cubicBezTo>
                    <a:cubicBezTo>
                      <a:pt x="180" y="338"/>
                      <a:pt x="180" y="338"/>
                      <a:pt x="180" y="337"/>
                    </a:cubicBezTo>
                    <a:cubicBezTo>
                      <a:pt x="179" y="337"/>
                      <a:pt x="179" y="337"/>
                      <a:pt x="179" y="336"/>
                    </a:cubicBezTo>
                    <a:cubicBezTo>
                      <a:pt x="178" y="336"/>
                      <a:pt x="178" y="335"/>
                      <a:pt x="178" y="334"/>
                    </a:cubicBezTo>
                    <a:cubicBezTo>
                      <a:pt x="179" y="334"/>
                      <a:pt x="179" y="333"/>
                      <a:pt x="179" y="333"/>
                    </a:cubicBezTo>
                    <a:cubicBezTo>
                      <a:pt x="180" y="333"/>
                      <a:pt x="180" y="333"/>
                      <a:pt x="181" y="332"/>
                    </a:cubicBezTo>
                    <a:cubicBezTo>
                      <a:pt x="181" y="332"/>
                      <a:pt x="181" y="332"/>
                      <a:pt x="181" y="332"/>
                    </a:cubicBezTo>
                    <a:cubicBezTo>
                      <a:pt x="181" y="331"/>
                      <a:pt x="182" y="331"/>
                      <a:pt x="181" y="330"/>
                    </a:cubicBezTo>
                    <a:cubicBezTo>
                      <a:pt x="181" y="330"/>
                      <a:pt x="181" y="330"/>
                      <a:pt x="181" y="329"/>
                    </a:cubicBezTo>
                    <a:cubicBezTo>
                      <a:pt x="181" y="329"/>
                      <a:pt x="181" y="328"/>
                      <a:pt x="182" y="327"/>
                    </a:cubicBezTo>
                    <a:cubicBezTo>
                      <a:pt x="182" y="327"/>
                      <a:pt x="183" y="327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2" y="326"/>
                      <a:pt x="182" y="326"/>
                    </a:cubicBezTo>
                    <a:cubicBezTo>
                      <a:pt x="182" y="326"/>
                      <a:pt x="182" y="326"/>
                      <a:pt x="182" y="326"/>
                    </a:cubicBezTo>
                    <a:cubicBezTo>
                      <a:pt x="182" y="326"/>
                      <a:pt x="182" y="326"/>
                      <a:pt x="182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4" y="326"/>
                      <a:pt x="184" y="326"/>
                      <a:pt x="184" y="325"/>
                    </a:cubicBezTo>
                    <a:cubicBezTo>
                      <a:pt x="184" y="325"/>
                      <a:pt x="184" y="325"/>
                      <a:pt x="184" y="324"/>
                    </a:cubicBezTo>
                    <a:cubicBezTo>
                      <a:pt x="184" y="324"/>
                      <a:pt x="183" y="324"/>
                      <a:pt x="183" y="324"/>
                    </a:cubicBezTo>
                    <a:cubicBezTo>
                      <a:pt x="183" y="324"/>
                      <a:pt x="183" y="324"/>
                      <a:pt x="183" y="324"/>
                    </a:cubicBezTo>
                    <a:cubicBezTo>
                      <a:pt x="182" y="325"/>
                      <a:pt x="181" y="324"/>
                      <a:pt x="181" y="323"/>
                    </a:cubicBezTo>
                    <a:cubicBezTo>
                      <a:pt x="181" y="323"/>
                      <a:pt x="181" y="323"/>
                      <a:pt x="181" y="322"/>
                    </a:cubicBezTo>
                    <a:cubicBezTo>
                      <a:pt x="181" y="322"/>
                      <a:pt x="181" y="322"/>
                      <a:pt x="181" y="322"/>
                    </a:cubicBezTo>
                    <a:cubicBezTo>
                      <a:pt x="180" y="321"/>
                      <a:pt x="181" y="321"/>
                      <a:pt x="181" y="321"/>
                    </a:cubicBezTo>
                    <a:cubicBezTo>
                      <a:pt x="182" y="321"/>
                      <a:pt x="182" y="321"/>
                      <a:pt x="183" y="322"/>
                    </a:cubicBezTo>
                    <a:cubicBezTo>
                      <a:pt x="183" y="322"/>
                      <a:pt x="184" y="322"/>
                      <a:pt x="185" y="322"/>
                    </a:cubicBezTo>
                    <a:cubicBezTo>
                      <a:pt x="185" y="322"/>
                      <a:pt x="186" y="321"/>
                      <a:pt x="186" y="320"/>
                    </a:cubicBezTo>
                    <a:cubicBezTo>
                      <a:pt x="186" y="320"/>
                      <a:pt x="186" y="319"/>
                      <a:pt x="186" y="319"/>
                    </a:cubicBezTo>
                    <a:cubicBezTo>
                      <a:pt x="186" y="318"/>
                      <a:pt x="186" y="318"/>
                      <a:pt x="186" y="317"/>
                    </a:cubicBezTo>
                    <a:cubicBezTo>
                      <a:pt x="186" y="317"/>
                      <a:pt x="186" y="317"/>
                      <a:pt x="186" y="317"/>
                    </a:cubicBezTo>
                    <a:cubicBezTo>
                      <a:pt x="186" y="317"/>
                      <a:pt x="186" y="317"/>
                      <a:pt x="186" y="317"/>
                    </a:cubicBezTo>
                    <a:cubicBezTo>
                      <a:pt x="186" y="316"/>
                      <a:pt x="186" y="316"/>
                      <a:pt x="186" y="316"/>
                    </a:cubicBezTo>
                    <a:cubicBezTo>
                      <a:pt x="188" y="316"/>
                      <a:pt x="190" y="316"/>
                      <a:pt x="192" y="315"/>
                    </a:cubicBezTo>
                    <a:cubicBezTo>
                      <a:pt x="192" y="315"/>
                      <a:pt x="193" y="315"/>
                      <a:pt x="193" y="315"/>
                    </a:cubicBezTo>
                    <a:cubicBezTo>
                      <a:pt x="194" y="314"/>
                      <a:pt x="195" y="314"/>
                      <a:pt x="195" y="313"/>
                    </a:cubicBezTo>
                    <a:cubicBezTo>
                      <a:pt x="195" y="313"/>
                      <a:pt x="195" y="312"/>
                      <a:pt x="196" y="311"/>
                    </a:cubicBezTo>
                    <a:cubicBezTo>
                      <a:pt x="196" y="311"/>
                      <a:pt x="196" y="311"/>
                      <a:pt x="196" y="311"/>
                    </a:cubicBezTo>
                    <a:cubicBezTo>
                      <a:pt x="196" y="310"/>
                      <a:pt x="196" y="310"/>
                      <a:pt x="195" y="309"/>
                    </a:cubicBezTo>
                    <a:cubicBezTo>
                      <a:pt x="195" y="309"/>
                      <a:pt x="195" y="309"/>
                      <a:pt x="195" y="309"/>
                    </a:cubicBezTo>
                    <a:cubicBezTo>
                      <a:pt x="194" y="309"/>
                      <a:pt x="194" y="309"/>
                      <a:pt x="194" y="308"/>
                    </a:cubicBezTo>
                    <a:cubicBezTo>
                      <a:pt x="194" y="308"/>
                      <a:pt x="194" y="308"/>
                      <a:pt x="195" y="308"/>
                    </a:cubicBezTo>
                    <a:cubicBezTo>
                      <a:pt x="195" y="307"/>
                      <a:pt x="195" y="307"/>
                      <a:pt x="194" y="306"/>
                    </a:cubicBezTo>
                    <a:cubicBezTo>
                      <a:pt x="194" y="306"/>
                      <a:pt x="193" y="306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4" y="305"/>
                      <a:pt x="195" y="305"/>
                      <a:pt x="196" y="306"/>
                    </a:cubicBezTo>
                    <a:cubicBezTo>
                      <a:pt x="196" y="306"/>
                      <a:pt x="196" y="306"/>
                      <a:pt x="197" y="306"/>
                    </a:cubicBezTo>
                    <a:cubicBezTo>
                      <a:pt x="197" y="306"/>
                      <a:pt x="198" y="306"/>
                      <a:pt x="198" y="306"/>
                    </a:cubicBezTo>
                    <a:cubicBezTo>
                      <a:pt x="199" y="306"/>
                      <a:pt x="200" y="305"/>
                      <a:pt x="201" y="304"/>
                    </a:cubicBezTo>
                    <a:cubicBezTo>
                      <a:pt x="201" y="304"/>
                      <a:pt x="201" y="303"/>
                      <a:pt x="202" y="303"/>
                    </a:cubicBezTo>
                    <a:cubicBezTo>
                      <a:pt x="203" y="302"/>
                      <a:pt x="203" y="302"/>
                      <a:pt x="203" y="301"/>
                    </a:cubicBezTo>
                    <a:cubicBezTo>
                      <a:pt x="203" y="300"/>
                      <a:pt x="204" y="299"/>
                      <a:pt x="204" y="298"/>
                    </a:cubicBezTo>
                    <a:cubicBezTo>
                      <a:pt x="204" y="298"/>
                      <a:pt x="204" y="298"/>
                      <a:pt x="204" y="298"/>
                    </a:cubicBezTo>
                    <a:cubicBezTo>
                      <a:pt x="204" y="298"/>
                      <a:pt x="204" y="298"/>
                      <a:pt x="204" y="298"/>
                    </a:cubicBezTo>
                    <a:cubicBezTo>
                      <a:pt x="204" y="298"/>
                      <a:pt x="204" y="298"/>
                      <a:pt x="204" y="298"/>
                    </a:cubicBezTo>
                    <a:cubicBezTo>
                      <a:pt x="204" y="298"/>
                      <a:pt x="204" y="297"/>
                      <a:pt x="204" y="297"/>
                    </a:cubicBezTo>
                    <a:cubicBezTo>
                      <a:pt x="204" y="297"/>
                      <a:pt x="205" y="297"/>
                      <a:pt x="205" y="297"/>
                    </a:cubicBezTo>
                    <a:cubicBezTo>
                      <a:pt x="205" y="296"/>
                      <a:pt x="205" y="296"/>
                      <a:pt x="205" y="295"/>
                    </a:cubicBezTo>
                    <a:cubicBezTo>
                      <a:pt x="206" y="295"/>
                      <a:pt x="206" y="295"/>
                      <a:pt x="206" y="295"/>
                    </a:cubicBezTo>
                    <a:cubicBezTo>
                      <a:pt x="206" y="295"/>
                      <a:pt x="206" y="295"/>
                      <a:pt x="206" y="295"/>
                    </a:cubicBezTo>
                    <a:cubicBezTo>
                      <a:pt x="206" y="295"/>
                      <a:pt x="206" y="296"/>
                      <a:pt x="206" y="296"/>
                    </a:cubicBezTo>
                    <a:cubicBezTo>
                      <a:pt x="207" y="296"/>
                      <a:pt x="207" y="295"/>
                      <a:pt x="207" y="295"/>
                    </a:cubicBezTo>
                    <a:cubicBezTo>
                      <a:pt x="208" y="293"/>
                      <a:pt x="209" y="292"/>
                      <a:pt x="210" y="290"/>
                    </a:cubicBezTo>
                    <a:cubicBezTo>
                      <a:pt x="210" y="290"/>
                      <a:pt x="211" y="288"/>
                      <a:pt x="210" y="287"/>
                    </a:cubicBezTo>
                    <a:cubicBezTo>
                      <a:pt x="210" y="287"/>
                      <a:pt x="210" y="287"/>
                      <a:pt x="210" y="287"/>
                    </a:cubicBezTo>
                    <a:cubicBezTo>
                      <a:pt x="210" y="285"/>
                      <a:pt x="210" y="284"/>
                      <a:pt x="211" y="283"/>
                    </a:cubicBezTo>
                    <a:cubicBezTo>
                      <a:pt x="212" y="282"/>
                      <a:pt x="212" y="282"/>
                      <a:pt x="213" y="282"/>
                    </a:cubicBezTo>
                    <a:cubicBezTo>
                      <a:pt x="213" y="281"/>
                      <a:pt x="214" y="280"/>
                      <a:pt x="215" y="280"/>
                    </a:cubicBezTo>
                    <a:cubicBezTo>
                      <a:pt x="216" y="280"/>
                      <a:pt x="216" y="279"/>
                      <a:pt x="217" y="279"/>
                    </a:cubicBezTo>
                    <a:cubicBezTo>
                      <a:pt x="217" y="279"/>
                      <a:pt x="218" y="278"/>
                      <a:pt x="218" y="278"/>
                    </a:cubicBezTo>
                    <a:cubicBezTo>
                      <a:pt x="218" y="278"/>
                      <a:pt x="218" y="278"/>
                      <a:pt x="218" y="278"/>
                    </a:cubicBezTo>
                    <a:cubicBezTo>
                      <a:pt x="219" y="278"/>
                      <a:pt x="219" y="278"/>
                      <a:pt x="220" y="278"/>
                    </a:cubicBezTo>
                    <a:cubicBezTo>
                      <a:pt x="220" y="278"/>
                      <a:pt x="221" y="278"/>
                      <a:pt x="221" y="278"/>
                    </a:cubicBezTo>
                    <a:cubicBezTo>
                      <a:pt x="222" y="278"/>
                      <a:pt x="223" y="277"/>
                      <a:pt x="223" y="277"/>
                    </a:cubicBezTo>
                    <a:cubicBezTo>
                      <a:pt x="224" y="276"/>
                      <a:pt x="224" y="276"/>
                      <a:pt x="225" y="276"/>
                    </a:cubicBezTo>
                    <a:cubicBezTo>
                      <a:pt x="225" y="276"/>
                      <a:pt x="225" y="275"/>
                      <a:pt x="225" y="275"/>
                    </a:cubicBezTo>
                    <a:cubicBezTo>
                      <a:pt x="225" y="275"/>
                      <a:pt x="225" y="274"/>
                      <a:pt x="225" y="274"/>
                    </a:cubicBezTo>
                    <a:cubicBezTo>
                      <a:pt x="226" y="273"/>
                      <a:pt x="226" y="272"/>
                      <a:pt x="227" y="271"/>
                    </a:cubicBezTo>
                    <a:cubicBezTo>
                      <a:pt x="227" y="270"/>
                      <a:pt x="227" y="270"/>
                      <a:pt x="227" y="269"/>
                    </a:cubicBezTo>
                    <a:cubicBezTo>
                      <a:pt x="227" y="268"/>
                      <a:pt x="227" y="268"/>
                      <a:pt x="227" y="267"/>
                    </a:cubicBezTo>
                    <a:cubicBezTo>
                      <a:pt x="228" y="266"/>
                      <a:pt x="228" y="265"/>
                      <a:pt x="228" y="264"/>
                    </a:cubicBezTo>
                    <a:cubicBezTo>
                      <a:pt x="228" y="263"/>
                      <a:pt x="228" y="262"/>
                      <a:pt x="228" y="260"/>
                    </a:cubicBezTo>
                    <a:cubicBezTo>
                      <a:pt x="228" y="259"/>
                      <a:pt x="228" y="258"/>
                      <a:pt x="228" y="258"/>
                    </a:cubicBezTo>
                    <a:cubicBezTo>
                      <a:pt x="228" y="257"/>
                      <a:pt x="228" y="257"/>
                      <a:pt x="229" y="256"/>
                    </a:cubicBezTo>
                    <a:cubicBezTo>
                      <a:pt x="230" y="256"/>
                      <a:pt x="231" y="255"/>
                      <a:pt x="231" y="254"/>
                    </a:cubicBezTo>
                    <a:cubicBezTo>
                      <a:pt x="231" y="254"/>
                      <a:pt x="231" y="253"/>
                      <a:pt x="231" y="253"/>
                    </a:cubicBezTo>
                    <a:cubicBezTo>
                      <a:pt x="232" y="253"/>
                      <a:pt x="232" y="252"/>
                      <a:pt x="233" y="251"/>
                    </a:cubicBezTo>
                    <a:cubicBezTo>
                      <a:pt x="233" y="251"/>
                      <a:pt x="234" y="250"/>
                      <a:pt x="235" y="250"/>
                    </a:cubicBezTo>
                    <a:cubicBezTo>
                      <a:pt x="235" y="249"/>
                      <a:pt x="236" y="248"/>
                      <a:pt x="236" y="247"/>
                    </a:cubicBezTo>
                    <a:cubicBezTo>
                      <a:pt x="236" y="246"/>
                      <a:pt x="237" y="244"/>
                      <a:pt x="236" y="244"/>
                    </a:cubicBezTo>
                    <a:cubicBezTo>
                      <a:pt x="236" y="243"/>
                      <a:pt x="236" y="242"/>
                      <a:pt x="235" y="240"/>
                    </a:cubicBezTo>
                    <a:close/>
                    <a:moveTo>
                      <a:pt x="197" y="102"/>
                    </a:moveTo>
                    <a:cubicBezTo>
                      <a:pt x="197" y="102"/>
                      <a:pt x="197" y="102"/>
                      <a:pt x="197" y="102"/>
                    </a:cubicBezTo>
                    <a:cubicBezTo>
                      <a:pt x="197" y="103"/>
                      <a:pt x="196" y="103"/>
                      <a:pt x="196" y="103"/>
                    </a:cubicBezTo>
                    <a:cubicBezTo>
                      <a:pt x="196" y="103"/>
                      <a:pt x="196" y="103"/>
                      <a:pt x="196" y="103"/>
                    </a:cubicBezTo>
                    <a:cubicBezTo>
                      <a:pt x="196" y="102"/>
                      <a:pt x="197" y="102"/>
                      <a:pt x="197" y="102"/>
                    </a:cubicBezTo>
                    <a:close/>
                    <a:moveTo>
                      <a:pt x="186" y="105"/>
                    </a:moveTo>
                    <a:cubicBezTo>
                      <a:pt x="187" y="105"/>
                      <a:pt x="187" y="105"/>
                      <a:pt x="187" y="105"/>
                    </a:cubicBezTo>
                    <a:cubicBezTo>
                      <a:pt x="187" y="105"/>
                      <a:pt x="187" y="105"/>
                      <a:pt x="187" y="105"/>
                    </a:cubicBezTo>
                    <a:lnTo>
                      <a:pt x="186" y="105"/>
                    </a:lnTo>
                    <a:close/>
                    <a:moveTo>
                      <a:pt x="186" y="100"/>
                    </a:moveTo>
                    <a:cubicBezTo>
                      <a:pt x="186" y="100"/>
                      <a:pt x="187" y="100"/>
                      <a:pt x="187" y="100"/>
                    </a:cubicBezTo>
                    <a:cubicBezTo>
                      <a:pt x="188" y="100"/>
                      <a:pt x="189" y="100"/>
                      <a:pt x="189" y="100"/>
                    </a:cubicBezTo>
                    <a:cubicBezTo>
                      <a:pt x="189" y="100"/>
                      <a:pt x="190" y="101"/>
                      <a:pt x="190" y="101"/>
                    </a:cubicBezTo>
                    <a:cubicBezTo>
                      <a:pt x="190" y="101"/>
                      <a:pt x="189" y="101"/>
                      <a:pt x="189" y="101"/>
                    </a:cubicBezTo>
                    <a:cubicBezTo>
                      <a:pt x="189" y="101"/>
                      <a:pt x="189" y="101"/>
                      <a:pt x="189" y="101"/>
                    </a:cubicBezTo>
                    <a:cubicBezTo>
                      <a:pt x="188" y="101"/>
                      <a:pt x="187" y="101"/>
                      <a:pt x="187" y="101"/>
                    </a:cubicBezTo>
                    <a:cubicBezTo>
                      <a:pt x="186" y="101"/>
                      <a:pt x="186" y="101"/>
                      <a:pt x="186" y="101"/>
                    </a:cubicBezTo>
                    <a:cubicBezTo>
                      <a:pt x="186" y="101"/>
                      <a:pt x="186" y="101"/>
                      <a:pt x="186" y="101"/>
                    </a:cubicBezTo>
                    <a:cubicBezTo>
                      <a:pt x="186" y="100"/>
                      <a:pt x="186" y="100"/>
                      <a:pt x="186" y="100"/>
                    </a:cubicBezTo>
                    <a:close/>
                    <a:moveTo>
                      <a:pt x="185" y="105"/>
                    </a:moveTo>
                    <a:cubicBezTo>
                      <a:pt x="185" y="105"/>
                      <a:pt x="185" y="105"/>
                      <a:pt x="185" y="105"/>
                    </a:cubicBezTo>
                    <a:cubicBezTo>
                      <a:pt x="185" y="105"/>
                      <a:pt x="185" y="105"/>
                      <a:pt x="185" y="105"/>
                    </a:cubicBezTo>
                    <a:close/>
                    <a:moveTo>
                      <a:pt x="179" y="98"/>
                    </a:moveTo>
                    <a:cubicBezTo>
                      <a:pt x="179" y="98"/>
                      <a:pt x="179" y="98"/>
                      <a:pt x="179" y="98"/>
                    </a:cubicBezTo>
                    <a:cubicBezTo>
                      <a:pt x="179" y="98"/>
                      <a:pt x="179" y="98"/>
                      <a:pt x="179" y="98"/>
                    </a:cubicBezTo>
                    <a:cubicBezTo>
                      <a:pt x="179" y="98"/>
                      <a:pt x="179" y="98"/>
                      <a:pt x="179" y="98"/>
                    </a:cubicBezTo>
                    <a:cubicBezTo>
                      <a:pt x="179" y="98"/>
                      <a:pt x="179" y="98"/>
                      <a:pt x="179" y="98"/>
                    </a:cubicBezTo>
                    <a:close/>
                    <a:moveTo>
                      <a:pt x="178" y="99"/>
                    </a:moveTo>
                    <a:cubicBezTo>
                      <a:pt x="178" y="98"/>
                      <a:pt x="178" y="98"/>
                      <a:pt x="178" y="98"/>
                    </a:cubicBezTo>
                    <a:cubicBezTo>
                      <a:pt x="178" y="98"/>
                      <a:pt x="178" y="98"/>
                      <a:pt x="178" y="99"/>
                    </a:cubicBezTo>
                    <a:cubicBezTo>
                      <a:pt x="178" y="99"/>
                      <a:pt x="178" y="99"/>
                      <a:pt x="178" y="99"/>
                    </a:cubicBezTo>
                    <a:cubicBezTo>
                      <a:pt x="178" y="99"/>
                      <a:pt x="178" y="100"/>
                      <a:pt x="178" y="100"/>
                    </a:cubicBezTo>
                    <a:cubicBezTo>
                      <a:pt x="178" y="100"/>
                      <a:pt x="178" y="100"/>
                      <a:pt x="178" y="100"/>
                    </a:cubicBezTo>
                    <a:cubicBezTo>
                      <a:pt x="177" y="100"/>
                      <a:pt x="177" y="99"/>
                      <a:pt x="178" y="99"/>
                    </a:cubicBezTo>
                    <a:close/>
                    <a:moveTo>
                      <a:pt x="173" y="96"/>
                    </a:moveTo>
                    <a:cubicBezTo>
                      <a:pt x="173" y="96"/>
                      <a:pt x="173" y="96"/>
                      <a:pt x="173" y="96"/>
                    </a:cubicBezTo>
                    <a:cubicBezTo>
                      <a:pt x="173" y="96"/>
                      <a:pt x="173" y="96"/>
                      <a:pt x="173" y="96"/>
                    </a:cubicBezTo>
                    <a:cubicBezTo>
                      <a:pt x="173" y="96"/>
                      <a:pt x="173" y="96"/>
                      <a:pt x="173" y="96"/>
                    </a:cubicBezTo>
                    <a:close/>
                    <a:moveTo>
                      <a:pt x="169" y="108"/>
                    </a:moveTo>
                    <a:cubicBezTo>
                      <a:pt x="169" y="108"/>
                      <a:pt x="169" y="108"/>
                      <a:pt x="169" y="108"/>
                    </a:cubicBezTo>
                    <a:cubicBezTo>
                      <a:pt x="169" y="108"/>
                      <a:pt x="169" y="108"/>
                      <a:pt x="169" y="108"/>
                    </a:cubicBezTo>
                    <a:cubicBezTo>
                      <a:pt x="169" y="109"/>
                      <a:pt x="169" y="109"/>
                      <a:pt x="168" y="109"/>
                    </a:cubicBezTo>
                    <a:cubicBezTo>
                      <a:pt x="168" y="109"/>
                      <a:pt x="168" y="109"/>
                      <a:pt x="168" y="109"/>
                    </a:cubicBezTo>
                    <a:cubicBezTo>
                      <a:pt x="168" y="108"/>
                      <a:pt x="169" y="108"/>
                      <a:pt x="169" y="108"/>
                    </a:cubicBezTo>
                    <a:close/>
                    <a:moveTo>
                      <a:pt x="165" y="115"/>
                    </a:moveTo>
                    <a:cubicBezTo>
                      <a:pt x="165" y="115"/>
                      <a:pt x="165" y="115"/>
                      <a:pt x="165" y="115"/>
                    </a:cubicBezTo>
                    <a:cubicBezTo>
                      <a:pt x="165" y="115"/>
                      <a:pt x="165" y="115"/>
                      <a:pt x="165" y="115"/>
                    </a:cubicBezTo>
                    <a:cubicBezTo>
                      <a:pt x="165" y="115"/>
                      <a:pt x="165" y="115"/>
                      <a:pt x="165" y="115"/>
                    </a:cubicBezTo>
                    <a:cubicBezTo>
                      <a:pt x="165" y="115"/>
                      <a:pt x="165" y="115"/>
                      <a:pt x="165" y="115"/>
                    </a:cubicBezTo>
                    <a:cubicBezTo>
                      <a:pt x="165" y="115"/>
                      <a:pt x="165" y="115"/>
                      <a:pt x="165" y="115"/>
                    </a:cubicBezTo>
                    <a:close/>
                    <a:moveTo>
                      <a:pt x="155" y="55"/>
                    </a:moveTo>
                    <a:cubicBezTo>
                      <a:pt x="155" y="55"/>
                      <a:pt x="155" y="55"/>
                      <a:pt x="155" y="55"/>
                    </a:cubicBezTo>
                    <a:cubicBezTo>
                      <a:pt x="156" y="56"/>
                      <a:pt x="156" y="56"/>
                      <a:pt x="156" y="57"/>
                    </a:cubicBezTo>
                    <a:cubicBezTo>
                      <a:pt x="156" y="57"/>
                      <a:pt x="156" y="57"/>
                      <a:pt x="156" y="57"/>
                    </a:cubicBezTo>
                    <a:cubicBezTo>
                      <a:pt x="156" y="57"/>
                      <a:pt x="156" y="57"/>
                      <a:pt x="156" y="57"/>
                    </a:cubicBezTo>
                    <a:cubicBezTo>
                      <a:pt x="156" y="57"/>
                      <a:pt x="156" y="57"/>
                      <a:pt x="155" y="57"/>
                    </a:cubicBezTo>
                    <a:cubicBezTo>
                      <a:pt x="155" y="57"/>
                      <a:pt x="155" y="56"/>
                      <a:pt x="155" y="55"/>
                    </a:cubicBezTo>
                    <a:cubicBezTo>
                      <a:pt x="154" y="55"/>
                      <a:pt x="155" y="55"/>
                      <a:pt x="155" y="55"/>
                    </a:cubicBezTo>
                    <a:close/>
                    <a:moveTo>
                      <a:pt x="142" y="59"/>
                    </a:moveTo>
                    <a:cubicBezTo>
                      <a:pt x="142" y="59"/>
                      <a:pt x="142" y="59"/>
                      <a:pt x="142" y="59"/>
                    </a:cubicBezTo>
                    <a:cubicBezTo>
                      <a:pt x="142" y="59"/>
                      <a:pt x="143" y="59"/>
                      <a:pt x="143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3" y="60"/>
                      <a:pt x="143" y="60"/>
                      <a:pt x="144" y="60"/>
                    </a:cubicBezTo>
                    <a:cubicBezTo>
                      <a:pt x="144" y="60"/>
                      <a:pt x="144" y="60"/>
                      <a:pt x="144" y="60"/>
                    </a:cubicBezTo>
                    <a:cubicBezTo>
                      <a:pt x="144" y="60"/>
                      <a:pt x="144" y="60"/>
                      <a:pt x="144" y="60"/>
                    </a:cubicBezTo>
                    <a:cubicBezTo>
                      <a:pt x="144" y="60"/>
                      <a:pt x="144" y="60"/>
                      <a:pt x="144" y="60"/>
                    </a:cubicBezTo>
                    <a:cubicBezTo>
                      <a:pt x="144" y="60"/>
                      <a:pt x="144" y="60"/>
                      <a:pt x="144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2" y="60"/>
                      <a:pt x="142" y="60"/>
                      <a:pt x="142" y="59"/>
                    </a:cubicBezTo>
                    <a:cubicBezTo>
                      <a:pt x="142" y="59"/>
                      <a:pt x="142" y="59"/>
                      <a:pt x="142" y="59"/>
                    </a:cubicBezTo>
                    <a:close/>
                    <a:moveTo>
                      <a:pt x="137" y="57"/>
                    </a:moveTo>
                    <a:cubicBezTo>
                      <a:pt x="137" y="57"/>
                      <a:pt x="137" y="57"/>
                      <a:pt x="137" y="57"/>
                    </a:cubicBezTo>
                    <a:cubicBezTo>
                      <a:pt x="137" y="57"/>
                      <a:pt x="137" y="57"/>
                      <a:pt x="137" y="57"/>
                    </a:cubicBezTo>
                    <a:cubicBezTo>
                      <a:pt x="137" y="57"/>
                      <a:pt x="137" y="57"/>
                      <a:pt x="137" y="57"/>
                    </a:cubicBezTo>
                    <a:close/>
                    <a:moveTo>
                      <a:pt x="155" y="114"/>
                    </a:moveTo>
                    <a:cubicBezTo>
                      <a:pt x="155" y="114"/>
                      <a:pt x="155" y="114"/>
                      <a:pt x="155" y="114"/>
                    </a:cubicBezTo>
                    <a:cubicBezTo>
                      <a:pt x="155" y="114"/>
                      <a:pt x="155" y="114"/>
                      <a:pt x="155" y="114"/>
                    </a:cubicBezTo>
                    <a:cubicBezTo>
                      <a:pt x="155" y="114"/>
                      <a:pt x="155" y="114"/>
                      <a:pt x="155" y="114"/>
                    </a:cubicBezTo>
                    <a:cubicBezTo>
                      <a:pt x="155" y="114"/>
                      <a:pt x="155" y="114"/>
                      <a:pt x="155" y="114"/>
                    </a:cubicBezTo>
                    <a:cubicBezTo>
                      <a:pt x="155" y="114"/>
                      <a:pt x="155" y="114"/>
                      <a:pt x="155" y="114"/>
                    </a:cubicBezTo>
                    <a:close/>
                    <a:moveTo>
                      <a:pt x="153" y="129"/>
                    </a:moveTo>
                    <a:cubicBezTo>
                      <a:pt x="153" y="129"/>
                      <a:pt x="153" y="129"/>
                      <a:pt x="154" y="129"/>
                    </a:cubicBezTo>
                    <a:cubicBezTo>
                      <a:pt x="154" y="128"/>
                      <a:pt x="154" y="128"/>
                      <a:pt x="155" y="128"/>
                    </a:cubicBezTo>
                    <a:cubicBezTo>
                      <a:pt x="155" y="128"/>
                      <a:pt x="156" y="128"/>
                      <a:pt x="157" y="128"/>
                    </a:cubicBezTo>
                    <a:cubicBezTo>
                      <a:pt x="158" y="128"/>
                      <a:pt x="158" y="128"/>
                      <a:pt x="158" y="128"/>
                    </a:cubicBezTo>
                    <a:cubicBezTo>
                      <a:pt x="159" y="127"/>
                      <a:pt x="159" y="127"/>
                      <a:pt x="159" y="127"/>
                    </a:cubicBezTo>
                    <a:cubicBezTo>
                      <a:pt x="159" y="127"/>
                      <a:pt x="159" y="127"/>
                      <a:pt x="159" y="128"/>
                    </a:cubicBezTo>
                    <a:cubicBezTo>
                      <a:pt x="159" y="128"/>
                      <a:pt x="159" y="128"/>
                      <a:pt x="159" y="129"/>
                    </a:cubicBezTo>
                    <a:cubicBezTo>
                      <a:pt x="158" y="130"/>
                      <a:pt x="158" y="130"/>
                      <a:pt x="157" y="130"/>
                    </a:cubicBezTo>
                    <a:cubicBezTo>
                      <a:pt x="156" y="129"/>
                      <a:pt x="155" y="130"/>
                      <a:pt x="153" y="129"/>
                    </a:cubicBezTo>
                    <a:cubicBezTo>
                      <a:pt x="153" y="129"/>
                      <a:pt x="153" y="129"/>
                      <a:pt x="153" y="129"/>
                    </a:cubicBezTo>
                    <a:cubicBezTo>
                      <a:pt x="153" y="129"/>
                      <a:pt x="153" y="129"/>
                      <a:pt x="153" y="129"/>
                    </a:cubicBezTo>
                    <a:close/>
                    <a:moveTo>
                      <a:pt x="153" y="131"/>
                    </a:moveTo>
                    <a:cubicBezTo>
                      <a:pt x="153" y="131"/>
                      <a:pt x="153" y="131"/>
                      <a:pt x="153" y="131"/>
                    </a:cubicBezTo>
                    <a:cubicBezTo>
                      <a:pt x="152" y="132"/>
                      <a:pt x="151" y="132"/>
                      <a:pt x="150" y="133"/>
                    </a:cubicBezTo>
                    <a:cubicBezTo>
                      <a:pt x="149" y="133"/>
                      <a:pt x="149" y="133"/>
                      <a:pt x="148" y="134"/>
                    </a:cubicBezTo>
                    <a:cubicBezTo>
                      <a:pt x="147" y="134"/>
                      <a:pt x="147" y="134"/>
                      <a:pt x="146" y="134"/>
                    </a:cubicBezTo>
                    <a:cubicBezTo>
                      <a:pt x="146" y="134"/>
                      <a:pt x="145" y="134"/>
                      <a:pt x="145" y="134"/>
                    </a:cubicBezTo>
                    <a:cubicBezTo>
                      <a:pt x="145" y="134"/>
                      <a:pt x="145" y="133"/>
                      <a:pt x="145" y="133"/>
                    </a:cubicBezTo>
                    <a:cubicBezTo>
                      <a:pt x="145" y="133"/>
                      <a:pt x="145" y="133"/>
                      <a:pt x="145" y="133"/>
                    </a:cubicBezTo>
                    <a:cubicBezTo>
                      <a:pt x="147" y="133"/>
                      <a:pt x="148" y="132"/>
                      <a:pt x="149" y="131"/>
                    </a:cubicBezTo>
                    <a:cubicBezTo>
                      <a:pt x="149" y="131"/>
                      <a:pt x="149" y="131"/>
                      <a:pt x="150" y="131"/>
                    </a:cubicBezTo>
                    <a:cubicBezTo>
                      <a:pt x="150" y="132"/>
                      <a:pt x="151" y="131"/>
                      <a:pt x="151" y="131"/>
                    </a:cubicBezTo>
                    <a:cubicBezTo>
                      <a:pt x="152" y="131"/>
                      <a:pt x="152" y="131"/>
                      <a:pt x="152" y="131"/>
                    </a:cubicBezTo>
                    <a:cubicBezTo>
                      <a:pt x="153" y="131"/>
                      <a:pt x="153" y="131"/>
                      <a:pt x="153" y="131"/>
                    </a:cubicBezTo>
                    <a:close/>
                    <a:moveTo>
                      <a:pt x="146" y="121"/>
                    </a:moveTo>
                    <a:cubicBezTo>
                      <a:pt x="148" y="121"/>
                      <a:pt x="149" y="121"/>
                      <a:pt x="151" y="122"/>
                    </a:cubicBezTo>
                    <a:cubicBezTo>
                      <a:pt x="151" y="122"/>
                      <a:pt x="151" y="122"/>
                      <a:pt x="151" y="123"/>
                    </a:cubicBezTo>
                    <a:cubicBezTo>
                      <a:pt x="152" y="123"/>
                      <a:pt x="152" y="124"/>
                      <a:pt x="152" y="125"/>
                    </a:cubicBezTo>
                    <a:cubicBezTo>
                      <a:pt x="153" y="125"/>
                      <a:pt x="152" y="125"/>
                      <a:pt x="152" y="125"/>
                    </a:cubicBezTo>
                    <a:cubicBezTo>
                      <a:pt x="152" y="126"/>
                      <a:pt x="152" y="126"/>
                      <a:pt x="152" y="126"/>
                    </a:cubicBezTo>
                    <a:cubicBezTo>
                      <a:pt x="151" y="125"/>
                      <a:pt x="151" y="125"/>
                      <a:pt x="150" y="124"/>
                    </a:cubicBezTo>
                    <a:cubicBezTo>
                      <a:pt x="150" y="124"/>
                      <a:pt x="150" y="124"/>
                      <a:pt x="150" y="124"/>
                    </a:cubicBezTo>
                    <a:cubicBezTo>
                      <a:pt x="150" y="124"/>
                      <a:pt x="150" y="125"/>
                      <a:pt x="150" y="125"/>
                    </a:cubicBezTo>
                    <a:cubicBezTo>
                      <a:pt x="150" y="125"/>
                      <a:pt x="150" y="125"/>
                      <a:pt x="150" y="125"/>
                    </a:cubicBezTo>
                    <a:cubicBezTo>
                      <a:pt x="149" y="126"/>
                      <a:pt x="149" y="128"/>
                      <a:pt x="148" y="129"/>
                    </a:cubicBezTo>
                    <a:cubicBezTo>
                      <a:pt x="148" y="129"/>
                      <a:pt x="148" y="129"/>
                      <a:pt x="148" y="129"/>
                    </a:cubicBezTo>
                    <a:cubicBezTo>
                      <a:pt x="148" y="129"/>
                      <a:pt x="147" y="129"/>
                      <a:pt x="147" y="129"/>
                    </a:cubicBezTo>
                    <a:cubicBezTo>
                      <a:pt x="147" y="129"/>
                      <a:pt x="147" y="128"/>
                      <a:pt x="147" y="128"/>
                    </a:cubicBezTo>
                    <a:cubicBezTo>
                      <a:pt x="147" y="127"/>
                      <a:pt x="147" y="127"/>
                      <a:pt x="146" y="127"/>
                    </a:cubicBezTo>
                    <a:cubicBezTo>
                      <a:pt x="146" y="127"/>
                      <a:pt x="146" y="127"/>
                      <a:pt x="145" y="127"/>
                    </a:cubicBezTo>
                    <a:cubicBezTo>
                      <a:pt x="145" y="128"/>
                      <a:pt x="145" y="128"/>
                      <a:pt x="145" y="127"/>
                    </a:cubicBezTo>
                    <a:cubicBezTo>
                      <a:pt x="145" y="127"/>
                      <a:pt x="145" y="127"/>
                      <a:pt x="145" y="127"/>
                    </a:cubicBezTo>
                    <a:cubicBezTo>
                      <a:pt x="145" y="127"/>
                      <a:pt x="146" y="127"/>
                      <a:pt x="146" y="126"/>
                    </a:cubicBezTo>
                    <a:cubicBezTo>
                      <a:pt x="146" y="126"/>
                      <a:pt x="146" y="125"/>
                      <a:pt x="146" y="124"/>
                    </a:cubicBezTo>
                    <a:cubicBezTo>
                      <a:pt x="146" y="124"/>
                      <a:pt x="146" y="124"/>
                      <a:pt x="146" y="123"/>
                    </a:cubicBezTo>
                    <a:cubicBezTo>
                      <a:pt x="145" y="123"/>
                      <a:pt x="145" y="123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3" y="122"/>
                      <a:pt x="143" y="123"/>
                      <a:pt x="143" y="123"/>
                    </a:cubicBezTo>
                    <a:cubicBezTo>
                      <a:pt x="142" y="123"/>
                      <a:pt x="142" y="124"/>
                      <a:pt x="142" y="124"/>
                    </a:cubicBezTo>
                    <a:cubicBezTo>
                      <a:pt x="141" y="124"/>
                      <a:pt x="141" y="124"/>
                      <a:pt x="141" y="125"/>
                    </a:cubicBezTo>
                    <a:cubicBezTo>
                      <a:pt x="140" y="126"/>
                      <a:pt x="139" y="128"/>
                      <a:pt x="139" y="129"/>
                    </a:cubicBezTo>
                    <a:cubicBezTo>
                      <a:pt x="139" y="131"/>
                      <a:pt x="139" y="132"/>
                      <a:pt x="137" y="133"/>
                    </a:cubicBezTo>
                    <a:cubicBezTo>
                      <a:pt x="137" y="133"/>
                      <a:pt x="136" y="133"/>
                      <a:pt x="136" y="132"/>
                    </a:cubicBezTo>
                    <a:cubicBezTo>
                      <a:pt x="136" y="131"/>
                      <a:pt x="136" y="129"/>
                      <a:pt x="137" y="128"/>
                    </a:cubicBezTo>
                    <a:cubicBezTo>
                      <a:pt x="137" y="127"/>
                      <a:pt x="137" y="126"/>
                      <a:pt x="138" y="126"/>
                    </a:cubicBezTo>
                    <a:cubicBezTo>
                      <a:pt x="138" y="125"/>
                      <a:pt x="138" y="125"/>
                      <a:pt x="138" y="124"/>
                    </a:cubicBezTo>
                    <a:cubicBezTo>
                      <a:pt x="138" y="124"/>
                      <a:pt x="138" y="124"/>
                      <a:pt x="138" y="124"/>
                    </a:cubicBezTo>
                    <a:cubicBezTo>
                      <a:pt x="138" y="124"/>
                      <a:pt x="138" y="124"/>
                      <a:pt x="138" y="124"/>
                    </a:cubicBezTo>
                    <a:cubicBezTo>
                      <a:pt x="140" y="121"/>
                      <a:pt x="139" y="122"/>
                      <a:pt x="142" y="121"/>
                    </a:cubicBezTo>
                    <a:cubicBezTo>
                      <a:pt x="143" y="121"/>
                      <a:pt x="143" y="122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4" y="122"/>
                      <a:pt x="145" y="122"/>
                      <a:pt x="145" y="122"/>
                    </a:cubicBezTo>
                    <a:cubicBezTo>
                      <a:pt x="145" y="121"/>
                      <a:pt x="145" y="121"/>
                      <a:pt x="146" y="121"/>
                    </a:cubicBezTo>
                    <a:cubicBezTo>
                      <a:pt x="146" y="121"/>
                      <a:pt x="146" y="121"/>
                      <a:pt x="146" y="121"/>
                    </a:cubicBezTo>
                    <a:close/>
                    <a:moveTo>
                      <a:pt x="145" y="99"/>
                    </a:moveTo>
                    <a:cubicBezTo>
                      <a:pt x="145" y="99"/>
                      <a:pt x="145" y="99"/>
                      <a:pt x="145" y="99"/>
                    </a:cubicBezTo>
                    <a:cubicBezTo>
                      <a:pt x="145" y="99"/>
                      <a:pt x="145" y="99"/>
                      <a:pt x="145" y="98"/>
                    </a:cubicBezTo>
                    <a:cubicBezTo>
                      <a:pt x="145" y="98"/>
                      <a:pt x="145" y="98"/>
                      <a:pt x="146" y="98"/>
                    </a:cubicBezTo>
                    <a:cubicBezTo>
                      <a:pt x="146" y="98"/>
                      <a:pt x="146" y="98"/>
                      <a:pt x="146" y="98"/>
                    </a:cubicBezTo>
                    <a:cubicBezTo>
                      <a:pt x="146" y="99"/>
                      <a:pt x="145" y="99"/>
                      <a:pt x="145" y="99"/>
                    </a:cubicBezTo>
                    <a:cubicBezTo>
                      <a:pt x="145" y="99"/>
                      <a:pt x="145" y="99"/>
                      <a:pt x="145" y="99"/>
                    </a:cubicBezTo>
                    <a:cubicBezTo>
                      <a:pt x="145" y="99"/>
                      <a:pt x="145" y="99"/>
                      <a:pt x="145" y="99"/>
                    </a:cubicBezTo>
                    <a:close/>
                    <a:moveTo>
                      <a:pt x="139" y="109"/>
                    </a:moveTo>
                    <a:cubicBezTo>
                      <a:pt x="139" y="109"/>
                      <a:pt x="139" y="109"/>
                      <a:pt x="139" y="109"/>
                    </a:cubicBezTo>
                    <a:cubicBezTo>
                      <a:pt x="139" y="109"/>
                      <a:pt x="140" y="109"/>
                      <a:pt x="140" y="110"/>
                    </a:cubicBezTo>
                    <a:cubicBezTo>
                      <a:pt x="140" y="110"/>
                      <a:pt x="140" y="110"/>
                      <a:pt x="140" y="111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39" y="110"/>
                      <a:pt x="139" y="110"/>
                      <a:pt x="139" y="109"/>
                    </a:cubicBezTo>
                    <a:close/>
                    <a:moveTo>
                      <a:pt x="137" y="106"/>
                    </a:moveTo>
                    <a:cubicBezTo>
                      <a:pt x="137" y="106"/>
                      <a:pt x="137" y="106"/>
                      <a:pt x="137" y="106"/>
                    </a:cubicBezTo>
                    <a:cubicBezTo>
                      <a:pt x="137" y="106"/>
                      <a:pt x="137" y="106"/>
                      <a:pt x="137" y="106"/>
                    </a:cubicBezTo>
                    <a:close/>
                    <a:moveTo>
                      <a:pt x="135" y="65"/>
                    </a:moveTo>
                    <a:cubicBezTo>
                      <a:pt x="135" y="64"/>
                      <a:pt x="136" y="64"/>
                      <a:pt x="136" y="64"/>
                    </a:cubicBezTo>
                    <a:cubicBezTo>
                      <a:pt x="136" y="64"/>
                      <a:pt x="136" y="65"/>
                      <a:pt x="136" y="65"/>
                    </a:cubicBezTo>
                    <a:cubicBezTo>
                      <a:pt x="136" y="65"/>
                      <a:pt x="136" y="65"/>
                      <a:pt x="136" y="65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36" y="65"/>
                      <a:pt x="135" y="65"/>
                      <a:pt x="135" y="65"/>
                    </a:cubicBezTo>
                    <a:cubicBezTo>
                      <a:pt x="135" y="65"/>
                      <a:pt x="135" y="65"/>
                      <a:pt x="135" y="65"/>
                    </a:cubicBezTo>
                    <a:close/>
                    <a:moveTo>
                      <a:pt x="134" y="63"/>
                    </a:moveTo>
                    <a:cubicBezTo>
                      <a:pt x="134" y="63"/>
                      <a:pt x="134" y="63"/>
                      <a:pt x="134" y="63"/>
                    </a:cubicBezTo>
                    <a:cubicBezTo>
                      <a:pt x="134" y="63"/>
                      <a:pt x="134" y="63"/>
                      <a:pt x="134" y="63"/>
                    </a:cubicBezTo>
                    <a:cubicBezTo>
                      <a:pt x="133" y="63"/>
                      <a:pt x="133" y="63"/>
                      <a:pt x="133" y="63"/>
                    </a:cubicBezTo>
                    <a:cubicBezTo>
                      <a:pt x="133" y="63"/>
                      <a:pt x="134" y="63"/>
                      <a:pt x="134" y="63"/>
                    </a:cubicBezTo>
                    <a:close/>
                    <a:moveTo>
                      <a:pt x="133" y="94"/>
                    </a:moveTo>
                    <a:cubicBezTo>
                      <a:pt x="133" y="94"/>
                      <a:pt x="133" y="94"/>
                      <a:pt x="133" y="94"/>
                    </a:cubicBezTo>
                    <a:cubicBezTo>
                      <a:pt x="133" y="94"/>
                      <a:pt x="133" y="94"/>
                      <a:pt x="133" y="94"/>
                    </a:cubicBezTo>
                    <a:cubicBezTo>
                      <a:pt x="133" y="94"/>
                      <a:pt x="133" y="94"/>
                      <a:pt x="133" y="94"/>
                    </a:cubicBezTo>
                    <a:cubicBezTo>
                      <a:pt x="133" y="94"/>
                      <a:pt x="133" y="94"/>
                      <a:pt x="133" y="94"/>
                    </a:cubicBezTo>
                    <a:close/>
                    <a:moveTo>
                      <a:pt x="132" y="107"/>
                    </a:moveTo>
                    <a:cubicBezTo>
                      <a:pt x="132" y="107"/>
                      <a:pt x="132" y="108"/>
                      <a:pt x="132" y="108"/>
                    </a:cubicBezTo>
                    <a:cubicBezTo>
                      <a:pt x="132" y="108"/>
                      <a:pt x="132" y="108"/>
                      <a:pt x="132" y="108"/>
                    </a:cubicBezTo>
                    <a:cubicBezTo>
                      <a:pt x="132" y="108"/>
                      <a:pt x="133" y="108"/>
                      <a:pt x="133" y="108"/>
                    </a:cubicBezTo>
                    <a:cubicBezTo>
                      <a:pt x="133" y="108"/>
                      <a:pt x="133" y="108"/>
                      <a:pt x="133" y="108"/>
                    </a:cubicBezTo>
                    <a:cubicBezTo>
                      <a:pt x="133" y="108"/>
                      <a:pt x="133" y="108"/>
                      <a:pt x="133" y="108"/>
                    </a:cubicBezTo>
                    <a:cubicBezTo>
                      <a:pt x="133" y="108"/>
                      <a:pt x="132" y="108"/>
                      <a:pt x="132" y="108"/>
                    </a:cubicBezTo>
                    <a:cubicBezTo>
                      <a:pt x="132" y="108"/>
                      <a:pt x="132" y="108"/>
                      <a:pt x="132" y="108"/>
                    </a:cubicBezTo>
                    <a:cubicBezTo>
                      <a:pt x="132" y="108"/>
                      <a:pt x="132" y="108"/>
                      <a:pt x="132" y="107"/>
                    </a:cubicBezTo>
                    <a:close/>
                    <a:moveTo>
                      <a:pt x="134" y="116"/>
                    </a:moveTo>
                    <a:cubicBezTo>
                      <a:pt x="135" y="116"/>
                      <a:pt x="136" y="115"/>
                      <a:pt x="137" y="115"/>
                    </a:cubicBezTo>
                    <a:cubicBezTo>
                      <a:pt x="138" y="114"/>
                      <a:pt x="139" y="114"/>
                      <a:pt x="139" y="113"/>
                    </a:cubicBez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41" y="113"/>
                      <a:pt x="141" y="113"/>
                      <a:pt x="141" y="113"/>
                    </a:cubicBezTo>
                    <a:cubicBezTo>
                      <a:pt x="142" y="114"/>
                      <a:pt x="143" y="114"/>
                      <a:pt x="143" y="115"/>
                    </a:cubicBezTo>
                    <a:cubicBezTo>
                      <a:pt x="143" y="116"/>
                      <a:pt x="143" y="116"/>
                      <a:pt x="144" y="116"/>
                    </a:cubicBezTo>
                    <a:cubicBezTo>
                      <a:pt x="144" y="116"/>
                      <a:pt x="144" y="116"/>
                      <a:pt x="144" y="117"/>
                    </a:cubicBezTo>
                    <a:cubicBezTo>
                      <a:pt x="144" y="118"/>
                      <a:pt x="145" y="119"/>
                      <a:pt x="145" y="119"/>
                    </a:cubicBezTo>
                    <a:cubicBezTo>
                      <a:pt x="145" y="120"/>
                      <a:pt x="144" y="120"/>
                      <a:pt x="144" y="120"/>
                    </a:cubicBezTo>
                    <a:cubicBezTo>
                      <a:pt x="144" y="119"/>
                      <a:pt x="143" y="119"/>
                      <a:pt x="143" y="119"/>
                    </a:cubicBezTo>
                    <a:cubicBezTo>
                      <a:pt x="142" y="119"/>
                      <a:pt x="142" y="119"/>
                      <a:pt x="141" y="120"/>
                    </a:cubicBezTo>
                    <a:cubicBezTo>
                      <a:pt x="140" y="120"/>
                      <a:pt x="140" y="120"/>
                      <a:pt x="139" y="119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8"/>
                      <a:pt x="138" y="118"/>
                      <a:pt x="138" y="118"/>
                    </a:cubicBezTo>
                    <a:cubicBezTo>
                      <a:pt x="138" y="118"/>
                      <a:pt x="139" y="118"/>
                      <a:pt x="139" y="118"/>
                    </a:cubicBezTo>
                    <a:cubicBezTo>
                      <a:pt x="139" y="117"/>
                      <a:pt x="139" y="117"/>
                      <a:pt x="139" y="117"/>
                    </a:cubicBezTo>
                    <a:cubicBezTo>
                      <a:pt x="139" y="117"/>
                      <a:pt x="139" y="117"/>
                      <a:pt x="138" y="117"/>
                    </a:cubicBezTo>
                    <a:cubicBezTo>
                      <a:pt x="138" y="117"/>
                      <a:pt x="138" y="117"/>
                      <a:pt x="138" y="117"/>
                    </a:cubicBezTo>
                    <a:cubicBezTo>
                      <a:pt x="138" y="117"/>
                      <a:pt x="138" y="117"/>
                      <a:pt x="138" y="117"/>
                    </a:cubicBezTo>
                    <a:cubicBezTo>
                      <a:pt x="137" y="118"/>
                      <a:pt x="136" y="118"/>
                      <a:pt x="134" y="119"/>
                    </a:cubicBezTo>
                    <a:cubicBezTo>
                      <a:pt x="134" y="119"/>
                      <a:pt x="133" y="119"/>
                      <a:pt x="133" y="118"/>
                    </a:cubicBezTo>
                    <a:cubicBezTo>
                      <a:pt x="132" y="118"/>
                      <a:pt x="132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2" y="117"/>
                      <a:pt x="133" y="117"/>
                      <a:pt x="134" y="116"/>
                    </a:cubicBezTo>
                    <a:close/>
                    <a:moveTo>
                      <a:pt x="131" y="97"/>
                    </a:moveTo>
                    <a:cubicBezTo>
                      <a:pt x="131" y="97"/>
                      <a:pt x="131" y="97"/>
                      <a:pt x="131" y="97"/>
                    </a:cubicBezTo>
                    <a:cubicBezTo>
                      <a:pt x="131" y="96"/>
                      <a:pt x="131" y="96"/>
                      <a:pt x="131" y="96"/>
                    </a:cubicBezTo>
                    <a:cubicBezTo>
                      <a:pt x="131" y="97"/>
                      <a:pt x="131" y="97"/>
                      <a:pt x="131" y="97"/>
                    </a:cubicBezTo>
                    <a:cubicBezTo>
                      <a:pt x="131" y="97"/>
                      <a:pt x="131" y="97"/>
                      <a:pt x="131" y="97"/>
                    </a:cubicBezTo>
                    <a:close/>
                    <a:moveTo>
                      <a:pt x="130" y="61"/>
                    </a:moveTo>
                    <a:cubicBezTo>
                      <a:pt x="130" y="61"/>
                      <a:pt x="131" y="61"/>
                      <a:pt x="131" y="61"/>
                    </a:cubicBezTo>
                    <a:cubicBezTo>
                      <a:pt x="131" y="61"/>
                      <a:pt x="131" y="61"/>
                      <a:pt x="131" y="61"/>
                    </a:cubicBezTo>
                    <a:cubicBezTo>
                      <a:pt x="131" y="62"/>
                      <a:pt x="131" y="63"/>
                      <a:pt x="131" y="63"/>
                    </a:cubicBezTo>
                    <a:cubicBezTo>
                      <a:pt x="130" y="64"/>
                      <a:pt x="130" y="64"/>
                      <a:pt x="130" y="63"/>
                    </a:cubicBezTo>
                    <a:cubicBezTo>
                      <a:pt x="129" y="63"/>
                      <a:pt x="129" y="62"/>
                      <a:pt x="130" y="61"/>
                    </a:cubicBezTo>
                    <a:close/>
                    <a:moveTo>
                      <a:pt x="129" y="73"/>
                    </a:moveTo>
                    <a:cubicBezTo>
                      <a:pt x="129" y="73"/>
                      <a:pt x="129" y="73"/>
                      <a:pt x="129" y="73"/>
                    </a:cubicBezTo>
                    <a:cubicBezTo>
                      <a:pt x="129" y="73"/>
                      <a:pt x="129" y="73"/>
                      <a:pt x="129" y="73"/>
                    </a:cubicBezTo>
                    <a:cubicBezTo>
                      <a:pt x="130" y="73"/>
                      <a:pt x="130" y="73"/>
                      <a:pt x="130" y="73"/>
                    </a:cubicBezTo>
                    <a:cubicBezTo>
                      <a:pt x="130" y="73"/>
                      <a:pt x="129" y="73"/>
                      <a:pt x="129" y="73"/>
                    </a:cubicBezTo>
                    <a:cubicBezTo>
                      <a:pt x="129" y="73"/>
                      <a:pt x="129" y="73"/>
                      <a:pt x="129" y="74"/>
                    </a:cubicBezTo>
                    <a:cubicBezTo>
                      <a:pt x="129" y="74"/>
                      <a:pt x="129" y="74"/>
                      <a:pt x="129" y="74"/>
                    </a:cubicBezTo>
                    <a:cubicBezTo>
                      <a:pt x="129" y="74"/>
                      <a:pt x="129" y="74"/>
                      <a:pt x="129" y="74"/>
                    </a:cubicBezTo>
                    <a:cubicBezTo>
                      <a:pt x="129" y="74"/>
                      <a:pt x="129" y="74"/>
                      <a:pt x="129" y="74"/>
                    </a:cubicBezTo>
                    <a:cubicBezTo>
                      <a:pt x="129" y="74"/>
                      <a:pt x="129" y="74"/>
                      <a:pt x="129" y="73"/>
                    </a:cubicBezTo>
                    <a:close/>
                    <a:moveTo>
                      <a:pt x="129" y="65"/>
                    </a:moveTo>
                    <a:cubicBezTo>
                      <a:pt x="129" y="65"/>
                      <a:pt x="129" y="65"/>
                      <a:pt x="129" y="65"/>
                    </a:cubicBezTo>
                    <a:cubicBezTo>
                      <a:pt x="129" y="65"/>
                      <a:pt x="129" y="65"/>
                      <a:pt x="129" y="65"/>
                    </a:cubicBezTo>
                    <a:close/>
                    <a:moveTo>
                      <a:pt x="128" y="84"/>
                    </a:moveTo>
                    <a:cubicBezTo>
                      <a:pt x="128" y="85"/>
                      <a:pt x="128" y="85"/>
                      <a:pt x="128" y="85"/>
                    </a:cubicBezTo>
                    <a:cubicBezTo>
                      <a:pt x="128" y="85"/>
                      <a:pt x="128" y="85"/>
                      <a:pt x="128" y="85"/>
                    </a:cubicBezTo>
                    <a:lnTo>
                      <a:pt x="128" y="84"/>
                    </a:lnTo>
                    <a:close/>
                    <a:moveTo>
                      <a:pt x="127" y="111"/>
                    </a:moveTo>
                    <a:cubicBezTo>
                      <a:pt x="127" y="111"/>
                      <a:pt x="127" y="110"/>
                      <a:pt x="127" y="110"/>
                    </a:cubicBez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27" y="110"/>
                      <a:pt x="127" y="111"/>
                      <a:pt x="128" y="111"/>
                    </a:cubicBezTo>
                    <a:cubicBezTo>
                      <a:pt x="128" y="111"/>
                      <a:pt x="128" y="111"/>
                      <a:pt x="128" y="111"/>
                    </a:cubicBezTo>
                    <a:cubicBezTo>
                      <a:pt x="127" y="111"/>
                      <a:pt x="127" y="111"/>
                      <a:pt x="127" y="111"/>
                    </a:cubicBezTo>
                    <a:cubicBezTo>
                      <a:pt x="127" y="112"/>
                      <a:pt x="127" y="111"/>
                      <a:pt x="127" y="111"/>
                    </a:cubicBezTo>
                    <a:cubicBezTo>
                      <a:pt x="127" y="111"/>
                      <a:pt x="127" y="111"/>
                      <a:pt x="127" y="111"/>
                    </a:cubicBezTo>
                    <a:close/>
                    <a:moveTo>
                      <a:pt x="126" y="93"/>
                    </a:moveTo>
                    <a:cubicBezTo>
                      <a:pt x="126" y="93"/>
                      <a:pt x="126" y="93"/>
                      <a:pt x="126" y="93"/>
                    </a:cubicBezTo>
                    <a:cubicBezTo>
                      <a:pt x="126" y="93"/>
                      <a:pt x="126" y="93"/>
                      <a:pt x="126" y="93"/>
                    </a:cubicBezTo>
                    <a:close/>
                    <a:moveTo>
                      <a:pt x="126" y="85"/>
                    </a:moveTo>
                    <a:cubicBezTo>
                      <a:pt x="126" y="85"/>
                      <a:pt x="126" y="85"/>
                      <a:pt x="126" y="86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5" y="86"/>
                      <a:pt x="125" y="86"/>
                      <a:pt x="125" y="86"/>
                    </a:cubicBezTo>
                    <a:cubicBezTo>
                      <a:pt x="125" y="86"/>
                      <a:pt x="125" y="85"/>
                      <a:pt x="126" y="85"/>
                    </a:cubicBezTo>
                    <a:close/>
                    <a:moveTo>
                      <a:pt x="125" y="104"/>
                    </a:moveTo>
                    <a:cubicBezTo>
                      <a:pt x="125" y="105"/>
                      <a:pt x="125" y="106"/>
                      <a:pt x="124" y="106"/>
                    </a:cubicBezTo>
                    <a:cubicBezTo>
                      <a:pt x="124" y="107"/>
                      <a:pt x="124" y="107"/>
                      <a:pt x="124" y="107"/>
                    </a:cubicBezTo>
                    <a:cubicBezTo>
                      <a:pt x="124" y="107"/>
                      <a:pt x="124" y="107"/>
                      <a:pt x="124" y="107"/>
                    </a:cubicBezTo>
                    <a:cubicBezTo>
                      <a:pt x="124" y="107"/>
                      <a:pt x="124" y="107"/>
                      <a:pt x="124" y="107"/>
                    </a:cubicBezTo>
                    <a:cubicBezTo>
                      <a:pt x="124" y="107"/>
                      <a:pt x="124" y="107"/>
                      <a:pt x="124" y="106"/>
                    </a:cubicBezTo>
                    <a:cubicBezTo>
                      <a:pt x="124" y="106"/>
                      <a:pt x="125" y="105"/>
                      <a:pt x="125" y="104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4"/>
                      <a:pt x="125" y="104"/>
                      <a:pt x="125" y="104"/>
                    </a:cubicBezTo>
                    <a:close/>
                    <a:moveTo>
                      <a:pt x="125" y="94"/>
                    </a:moveTo>
                    <a:cubicBezTo>
                      <a:pt x="125" y="94"/>
                      <a:pt x="125" y="94"/>
                      <a:pt x="125" y="94"/>
                    </a:cubicBezTo>
                    <a:cubicBezTo>
                      <a:pt x="125" y="94"/>
                      <a:pt x="125" y="95"/>
                      <a:pt x="125" y="95"/>
                    </a:cubicBezTo>
                    <a:cubicBezTo>
                      <a:pt x="125" y="95"/>
                      <a:pt x="125" y="95"/>
                      <a:pt x="125" y="95"/>
                    </a:cubicBezTo>
                    <a:cubicBezTo>
                      <a:pt x="125" y="94"/>
                      <a:pt x="125" y="94"/>
                      <a:pt x="125" y="94"/>
                    </a:cubicBezTo>
                    <a:close/>
                    <a:moveTo>
                      <a:pt x="123" y="96"/>
                    </a:moveTo>
                    <a:cubicBezTo>
                      <a:pt x="123" y="96"/>
                      <a:pt x="124" y="96"/>
                      <a:pt x="124" y="96"/>
                    </a:cubicBezTo>
                    <a:cubicBezTo>
                      <a:pt x="124" y="96"/>
                      <a:pt x="125" y="97"/>
                      <a:pt x="125" y="97"/>
                    </a:cubicBezTo>
                    <a:cubicBezTo>
                      <a:pt x="125" y="98"/>
                      <a:pt x="125" y="98"/>
                      <a:pt x="125" y="99"/>
                    </a:cubicBezTo>
                    <a:cubicBezTo>
                      <a:pt x="125" y="100"/>
                      <a:pt x="125" y="101"/>
                      <a:pt x="125" y="101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5" y="102"/>
                      <a:pt x="125" y="103"/>
                      <a:pt x="125" y="103"/>
                    </a:cubicBezTo>
                    <a:cubicBezTo>
                      <a:pt x="125" y="103"/>
                      <a:pt x="125" y="103"/>
                      <a:pt x="124" y="102"/>
                    </a:cubicBezTo>
                    <a:cubicBezTo>
                      <a:pt x="124" y="102"/>
                      <a:pt x="124" y="102"/>
                      <a:pt x="124" y="102"/>
                    </a:cubicBezTo>
                    <a:cubicBezTo>
                      <a:pt x="123" y="102"/>
                      <a:pt x="123" y="101"/>
                      <a:pt x="123" y="101"/>
                    </a:cubicBezTo>
                    <a:cubicBezTo>
                      <a:pt x="123" y="101"/>
                      <a:pt x="123" y="101"/>
                      <a:pt x="123" y="100"/>
                    </a:cubicBezTo>
                    <a:cubicBezTo>
                      <a:pt x="123" y="100"/>
                      <a:pt x="123" y="99"/>
                      <a:pt x="123" y="98"/>
                    </a:cubicBezTo>
                    <a:cubicBezTo>
                      <a:pt x="123" y="98"/>
                      <a:pt x="123" y="98"/>
                      <a:pt x="122" y="98"/>
                    </a:cubicBezTo>
                    <a:cubicBezTo>
                      <a:pt x="123" y="97"/>
                      <a:pt x="123" y="97"/>
                      <a:pt x="123" y="96"/>
                    </a:cubicBezTo>
                    <a:close/>
                    <a:moveTo>
                      <a:pt x="120" y="100"/>
                    </a:moveTo>
                    <a:cubicBezTo>
                      <a:pt x="120" y="100"/>
                      <a:pt x="120" y="101"/>
                      <a:pt x="120" y="101"/>
                    </a:cubicBezTo>
                    <a:cubicBezTo>
                      <a:pt x="120" y="101"/>
                      <a:pt x="120" y="101"/>
                      <a:pt x="119" y="101"/>
                    </a:cubicBezTo>
                    <a:cubicBezTo>
                      <a:pt x="119" y="101"/>
                      <a:pt x="119" y="101"/>
                      <a:pt x="119" y="101"/>
                    </a:cubicBezTo>
                    <a:cubicBezTo>
                      <a:pt x="119" y="101"/>
                      <a:pt x="119" y="101"/>
                      <a:pt x="119" y="100"/>
                    </a:cubicBezTo>
                    <a:cubicBezTo>
                      <a:pt x="120" y="100"/>
                      <a:pt x="120" y="100"/>
                      <a:pt x="120" y="99"/>
                    </a:cubicBezTo>
                    <a:cubicBezTo>
                      <a:pt x="120" y="99"/>
                      <a:pt x="119" y="99"/>
                      <a:pt x="119" y="98"/>
                    </a:cubicBezTo>
                    <a:cubicBezTo>
                      <a:pt x="119" y="98"/>
                      <a:pt x="119" y="98"/>
                      <a:pt x="119" y="98"/>
                    </a:cubicBezTo>
                    <a:cubicBezTo>
                      <a:pt x="119" y="98"/>
                      <a:pt x="119" y="98"/>
                      <a:pt x="119" y="98"/>
                    </a:cubicBezTo>
                    <a:cubicBezTo>
                      <a:pt x="119" y="98"/>
                      <a:pt x="119" y="98"/>
                      <a:pt x="119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0" y="97"/>
                      <a:pt x="120" y="97"/>
                    </a:cubicBezTo>
                    <a:cubicBezTo>
                      <a:pt x="119" y="96"/>
                      <a:pt x="119" y="96"/>
                      <a:pt x="120" y="95"/>
                    </a:cubicBezTo>
                    <a:cubicBezTo>
                      <a:pt x="120" y="95"/>
                      <a:pt x="120" y="94"/>
                      <a:pt x="120" y="94"/>
                    </a:cubicBezTo>
                    <a:cubicBezTo>
                      <a:pt x="120" y="94"/>
                      <a:pt x="121" y="95"/>
                      <a:pt x="121" y="95"/>
                    </a:cubicBezTo>
                    <a:cubicBezTo>
                      <a:pt x="121" y="95"/>
                      <a:pt x="121" y="95"/>
                      <a:pt x="121" y="96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21" y="95"/>
                      <a:pt x="121" y="95"/>
                      <a:pt x="121" y="95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21" y="96"/>
                      <a:pt x="121" y="97"/>
                      <a:pt x="121" y="97"/>
                    </a:cubicBezTo>
                    <a:cubicBezTo>
                      <a:pt x="121" y="98"/>
                      <a:pt x="121" y="98"/>
                      <a:pt x="121" y="98"/>
                    </a:cubicBezTo>
                    <a:cubicBezTo>
                      <a:pt x="121" y="98"/>
                      <a:pt x="121" y="98"/>
                      <a:pt x="120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1" y="99"/>
                      <a:pt x="121" y="99"/>
                    </a:cubicBezTo>
                    <a:cubicBezTo>
                      <a:pt x="121" y="99"/>
                      <a:pt x="121" y="100"/>
                      <a:pt x="120" y="100"/>
                    </a:cubicBezTo>
                    <a:close/>
                    <a:moveTo>
                      <a:pt x="122" y="107"/>
                    </a:moveTo>
                    <a:cubicBezTo>
                      <a:pt x="122" y="107"/>
                      <a:pt x="122" y="107"/>
                      <a:pt x="121" y="107"/>
                    </a:cubicBezTo>
                    <a:cubicBezTo>
                      <a:pt x="121" y="107"/>
                      <a:pt x="121" y="107"/>
                      <a:pt x="121" y="107"/>
                    </a:cubicBezTo>
                    <a:cubicBezTo>
                      <a:pt x="121" y="106"/>
                      <a:pt x="121" y="106"/>
                      <a:pt x="121" y="105"/>
                    </a:cubicBez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1" y="105"/>
                      <a:pt x="121" y="104"/>
                      <a:pt x="121" y="104"/>
                    </a:cubicBezTo>
                    <a:cubicBezTo>
                      <a:pt x="121" y="104"/>
                      <a:pt x="121" y="104"/>
                      <a:pt x="121" y="104"/>
                    </a:cubicBezTo>
                    <a:cubicBezTo>
                      <a:pt x="121" y="104"/>
                      <a:pt x="121" y="104"/>
                      <a:pt x="121" y="104"/>
                    </a:cubicBezTo>
                    <a:cubicBezTo>
                      <a:pt x="121" y="104"/>
                      <a:pt x="121" y="104"/>
                      <a:pt x="121" y="104"/>
                    </a:cubicBezTo>
                    <a:cubicBezTo>
                      <a:pt x="121" y="104"/>
                      <a:pt x="121" y="105"/>
                      <a:pt x="121" y="105"/>
                    </a:cubicBez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1" y="105"/>
                      <a:pt x="121" y="106"/>
                      <a:pt x="122" y="106"/>
                    </a:cubicBezTo>
                    <a:cubicBezTo>
                      <a:pt x="122" y="106"/>
                      <a:pt x="122" y="106"/>
                      <a:pt x="122" y="107"/>
                    </a:cubicBezTo>
                    <a:close/>
                    <a:moveTo>
                      <a:pt x="121" y="56"/>
                    </a:moveTo>
                    <a:cubicBezTo>
                      <a:pt x="121" y="56"/>
                      <a:pt x="121" y="56"/>
                      <a:pt x="121" y="56"/>
                    </a:cubicBezTo>
                    <a:cubicBezTo>
                      <a:pt x="121" y="56"/>
                      <a:pt x="121" y="57"/>
                      <a:pt x="121" y="57"/>
                    </a:cubicBezTo>
                    <a:cubicBezTo>
                      <a:pt x="121" y="57"/>
                      <a:pt x="121" y="57"/>
                      <a:pt x="121" y="57"/>
                    </a:cubicBezTo>
                    <a:cubicBezTo>
                      <a:pt x="121" y="57"/>
                      <a:pt x="121" y="57"/>
                      <a:pt x="121" y="56"/>
                    </a:cubicBezTo>
                    <a:close/>
                    <a:moveTo>
                      <a:pt x="119" y="80"/>
                    </a:moveTo>
                    <a:cubicBezTo>
                      <a:pt x="120" y="79"/>
                      <a:pt x="120" y="79"/>
                      <a:pt x="120" y="79"/>
                    </a:cubicBezTo>
                    <a:cubicBezTo>
                      <a:pt x="120" y="79"/>
                      <a:pt x="120" y="79"/>
                      <a:pt x="121" y="79"/>
                    </a:cubicBezTo>
                    <a:cubicBezTo>
                      <a:pt x="121" y="79"/>
                      <a:pt x="121" y="79"/>
                      <a:pt x="121" y="79"/>
                    </a:cubicBezTo>
                    <a:cubicBezTo>
                      <a:pt x="120" y="80"/>
                      <a:pt x="120" y="80"/>
                      <a:pt x="119" y="80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0"/>
                      <a:pt x="119" y="80"/>
                    </a:cubicBezTo>
                    <a:cubicBezTo>
                      <a:pt x="119" y="80"/>
                      <a:pt x="119" y="80"/>
                      <a:pt x="119" y="80"/>
                    </a:cubicBezTo>
                    <a:close/>
                    <a:moveTo>
                      <a:pt x="119" y="56"/>
                    </a:moveTo>
                    <a:cubicBezTo>
                      <a:pt x="119" y="56"/>
                      <a:pt x="119" y="56"/>
                      <a:pt x="119" y="56"/>
                    </a:cubicBezTo>
                    <a:cubicBezTo>
                      <a:pt x="119" y="56"/>
                      <a:pt x="119" y="56"/>
                      <a:pt x="119" y="56"/>
                    </a:cubicBezTo>
                    <a:cubicBezTo>
                      <a:pt x="119" y="56"/>
                      <a:pt x="119" y="56"/>
                      <a:pt x="119" y="56"/>
                    </a:cubicBezTo>
                    <a:cubicBezTo>
                      <a:pt x="119" y="56"/>
                      <a:pt x="119" y="56"/>
                      <a:pt x="119" y="56"/>
                    </a:cubicBezTo>
                    <a:close/>
                    <a:moveTo>
                      <a:pt x="118" y="86"/>
                    </a:moveTo>
                    <a:cubicBezTo>
                      <a:pt x="118" y="86"/>
                      <a:pt x="119" y="86"/>
                      <a:pt x="119" y="86"/>
                    </a:cubicBezTo>
                    <a:cubicBezTo>
                      <a:pt x="119" y="86"/>
                      <a:pt x="119" y="86"/>
                      <a:pt x="119" y="86"/>
                    </a:cubicBezTo>
                    <a:cubicBezTo>
                      <a:pt x="119" y="85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19" y="83"/>
                      <a:pt x="119" y="83"/>
                      <a:pt x="121" y="81"/>
                    </a:cubicBezTo>
                    <a:cubicBezTo>
                      <a:pt x="122" y="81"/>
                      <a:pt x="122" y="81"/>
                      <a:pt x="122" y="81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3"/>
                      <a:pt x="121" y="83"/>
                      <a:pt x="121" y="83"/>
                    </a:cubicBezTo>
                    <a:cubicBezTo>
                      <a:pt x="121" y="84"/>
                      <a:pt x="120" y="84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19" y="86"/>
                    </a:cubicBezTo>
                    <a:cubicBezTo>
                      <a:pt x="119" y="86"/>
                      <a:pt x="119" y="86"/>
                      <a:pt x="119" y="86"/>
                    </a:cubicBezTo>
                    <a:cubicBezTo>
                      <a:pt x="119" y="86"/>
                      <a:pt x="119" y="86"/>
                      <a:pt x="118" y="86"/>
                    </a:cubicBezTo>
                    <a:cubicBezTo>
                      <a:pt x="118" y="86"/>
                      <a:pt x="118" y="86"/>
                      <a:pt x="118" y="86"/>
                    </a:cubicBezTo>
                    <a:cubicBezTo>
                      <a:pt x="118" y="86"/>
                      <a:pt x="118" y="86"/>
                      <a:pt x="118" y="86"/>
                    </a:cubicBezTo>
                    <a:close/>
                    <a:moveTo>
                      <a:pt x="118" y="48"/>
                    </a:moveTo>
                    <a:cubicBezTo>
                      <a:pt x="118" y="48"/>
                      <a:pt x="118" y="48"/>
                      <a:pt x="118" y="48"/>
                    </a:cubicBezTo>
                    <a:cubicBezTo>
                      <a:pt x="118" y="48"/>
                      <a:pt x="118" y="48"/>
                      <a:pt x="118" y="48"/>
                    </a:cubicBezTo>
                    <a:close/>
                    <a:moveTo>
                      <a:pt x="117" y="53"/>
                    </a:moveTo>
                    <a:cubicBezTo>
                      <a:pt x="117" y="53"/>
                      <a:pt x="117" y="53"/>
                      <a:pt x="117" y="53"/>
                    </a:cubicBezTo>
                    <a:cubicBezTo>
                      <a:pt x="117" y="53"/>
                      <a:pt x="117" y="53"/>
                      <a:pt x="117" y="53"/>
                    </a:cubicBezTo>
                    <a:cubicBezTo>
                      <a:pt x="117" y="53"/>
                      <a:pt x="117" y="53"/>
                      <a:pt x="117" y="53"/>
                    </a:cubicBezTo>
                    <a:cubicBezTo>
                      <a:pt x="116" y="53"/>
                      <a:pt x="116" y="53"/>
                      <a:pt x="117" y="53"/>
                    </a:cubicBezTo>
                    <a:close/>
                    <a:moveTo>
                      <a:pt x="61" y="74"/>
                    </a:moveTo>
                    <a:cubicBezTo>
                      <a:pt x="61" y="74"/>
                      <a:pt x="61" y="74"/>
                      <a:pt x="61" y="74"/>
                    </a:cubicBezTo>
                    <a:cubicBezTo>
                      <a:pt x="61" y="74"/>
                      <a:pt x="61" y="74"/>
                      <a:pt x="61" y="74"/>
                    </a:cubicBezTo>
                    <a:cubicBezTo>
                      <a:pt x="61" y="74"/>
                      <a:pt x="61" y="74"/>
                      <a:pt x="61" y="73"/>
                    </a:cubicBezTo>
                    <a:cubicBezTo>
                      <a:pt x="61" y="74"/>
                      <a:pt x="61" y="74"/>
                      <a:pt x="61" y="74"/>
                    </a:cubicBezTo>
                    <a:close/>
                    <a:moveTo>
                      <a:pt x="62" y="70"/>
                    </a:move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lose/>
                    <a:moveTo>
                      <a:pt x="63" y="67"/>
                    </a:move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lose/>
                    <a:moveTo>
                      <a:pt x="63" y="80"/>
                    </a:moveTo>
                    <a:cubicBezTo>
                      <a:pt x="63" y="80"/>
                      <a:pt x="63" y="80"/>
                      <a:pt x="63" y="80"/>
                    </a:cubicBezTo>
                    <a:cubicBezTo>
                      <a:pt x="62" y="80"/>
                      <a:pt x="62" y="80"/>
                      <a:pt x="62" y="79"/>
                    </a:cubicBezTo>
                    <a:cubicBezTo>
                      <a:pt x="62" y="79"/>
                      <a:pt x="62" y="78"/>
                      <a:pt x="62" y="78"/>
                    </a:cubicBezTo>
                    <a:cubicBezTo>
                      <a:pt x="62" y="78"/>
                      <a:pt x="62" y="78"/>
                      <a:pt x="62" y="78"/>
                    </a:cubicBezTo>
                    <a:cubicBezTo>
                      <a:pt x="62" y="78"/>
                      <a:pt x="62" y="78"/>
                      <a:pt x="62" y="78"/>
                    </a:cubicBezTo>
                    <a:cubicBezTo>
                      <a:pt x="62" y="78"/>
                      <a:pt x="62" y="78"/>
                      <a:pt x="63" y="78"/>
                    </a:cubicBezTo>
                    <a:cubicBezTo>
                      <a:pt x="63" y="78"/>
                      <a:pt x="63" y="78"/>
                      <a:pt x="63" y="78"/>
                    </a:cubicBezTo>
                    <a:cubicBezTo>
                      <a:pt x="63" y="78"/>
                      <a:pt x="63" y="78"/>
                      <a:pt x="62" y="78"/>
                    </a:cubicBezTo>
                    <a:cubicBezTo>
                      <a:pt x="62" y="78"/>
                      <a:pt x="62" y="78"/>
                      <a:pt x="62" y="78"/>
                    </a:cubicBezTo>
                    <a:cubicBezTo>
                      <a:pt x="62" y="78"/>
                      <a:pt x="62" y="78"/>
                      <a:pt x="62" y="78"/>
                    </a:cubicBezTo>
                    <a:cubicBezTo>
                      <a:pt x="63" y="79"/>
                      <a:pt x="63" y="79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lose/>
                    <a:moveTo>
                      <a:pt x="64" y="78"/>
                    </a:move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64" y="78"/>
                      <a:pt x="64" y="78"/>
                    </a:cubicBezTo>
                    <a:close/>
                    <a:moveTo>
                      <a:pt x="86" y="26"/>
                    </a:moveTo>
                    <a:cubicBezTo>
                      <a:pt x="86" y="26"/>
                      <a:pt x="86" y="26"/>
                      <a:pt x="86" y="26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86" y="25"/>
                      <a:pt x="86" y="25"/>
                      <a:pt x="86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86" y="26"/>
                      <a:pt x="86" y="26"/>
                      <a:pt x="86" y="26"/>
                    </a:cubicBezTo>
                    <a:close/>
                    <a:moveTo>
                      <a:pt x="89" y="25"/>
                    </a:move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lose/>
                    <a:moveTo>
                      <a:pt x="90" y="66"/>
                    </a:move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0" y="66"/>
                      <a:pt x="90" y="66"/>
                    </a:cubicBezTo>
                    <a:close/>
                    <a:moveTo>
                      <a:pt x="94" y="86"/>
                    </a:moveTo>
                    <a:cubicBezTo>
                      <a:pt x="94" y="86"/>
                      <a:pt x="94" y="86"/>
                      <a:pt x="94" y="86"/>
                    </a:cubicBezTo>
                    <a:cubicBezTo>
                      <a:pt x="94" y="86"/>
                      <a:pt x="94" y="86"/>
                      <a:pt x="94" y="86"/>
                    </a:cubicBezTo>
                    <a:cubicBezTo>
                      <a:pt x="94" y="86"/>
                      <a:pt x="94" y="86"/>
                      <a:pt x="94" y="86"/>
                    </a:cubicBezTo>
                    <a:cubicBezTo>
                      <a:pt x="94" y="86"/>
                      <a:pt x="94" y="86"/>
                      <a:pt x="94" y="86"/>
                    </a:cubicBezTo>
                    <a:close/>
                    <a:moveTo>
                      <a:pt x="95" y="23"/>
                    </a:moveTo>
                    <a:cubicBezTo>
                      <a:pt x="95" y="23"/>
                      <a:pt x="95" y="23"/>
                      <a:pt x="94" y="23"/>
                    </a:cubicBezTo>
                    <a:cubicBezTo>
                      <a:pt x="94" y="23"/>
                      <a:pt x="93" y="23"/>
                      <a:pt x="92" y="23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92" y="23"/>
                      <a:pt x="92" y="23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3"/>
                      <a:pt x="92" y="23"/>
                      <a:pt x="92" y="23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93" y="23"/>
                      <a:pt x="94" y="23"/>
                      <a:pt x="95" y="23"/>
                    </a:cubicBezTo>
                    <a:cubicBezTo>
                      <a:pt x="95" y="23"/>
                      <a:pt x="95" y="23"/>
                      <a:pt x="95" y="23"/>
                    </a:cubicBezTo>
                    <a:close/>
                    <a:moveTo>
                      <a:pt x="113" y="90"/>
                    </a:move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lose/>
                    <a:moveTo>
                      <a:pt x="113" y="82"/>
                    </a:moveTo>
                    <a:cubicBezTo>
                      <a:pt x="113" y="82"/>
                      <a:pt x="112" y="82"/>
                      <a:pt x="112" y="82"/>
                    </a:cubicBezTo>
                    <a:cubicBezTo>
                      <a:pt x="112" y="82"/>
                      <a:pt x="112" y="82"/>
                      <a:pt x="112" y="82"/>
                    </a:cubicBezTo>
                    <a:cubicBezTo>
                      <a:pt x="113" y="82"/>
                      <a:pt x="113" y="81"/>
                      <a:pt x="113" y="82"/>
                    </a:cubicBezTo>
                    <a:cubicBezTo>
                      <a:pt x="113" y="82"/>
                      <a:pt x="113" y="82"/>
                      <a:pt x="114" y="82"/>
                    </a:cubicBezTo>
                    <a:cubicBezTo>
                      <a:pt x="113" y="82"/>
                      <a:pt x="113" y="82"/>
                      <a:pt x="113" y="82"/>
                    </a:cubicBezTo>
                    <a:close/>
                    <a:moveTo>
                      <a:pt x="113" y="65"/>
                    </a:moveTo>
                    <a:cubicBezTo>
                      <a:pt x="114" y="65"/>
                      <a:pt x="114" y="65"/>
                      <a:pt x="114" y="65"/>
                    </a:cubicBezTo>
                    <a:cubicBezTo>
                      <a:pt x="114" y="65"/>
                      <a:pt x="114" y="65"/>
                      <a:pt x="114" y="65"/>
                    </a:cubicBezTo>
                    <a:lnTo>
                      <a:pt x="113" y="65"/>
                    </a:lnTo>
                    <a:close/>
                    <a:moveTo>
                      <a:pt x="115" y="45"/>
                    </a:moveTo>
                    <a:cubicBezTo>
                      <a:pt x="115" y="45"/>
                      <a:pt x="115" y="45"/>
                      <a:pt x="115" y="45"/>
                    </a:cubicBezTo>
                    <a:cubicBezTo>
                      <a:pt x="115" y="45"/>
                      <a:pt x="115" y="46"/>
                      <a:pt x="115" y="46"/>
                    </a:cubicBezTo>
                    <a:cubicBezTo>
                      <a:pt x="115" y="46"/>
                      <a:pt x="115" y="46"/>
                      <a:pt x="115" y="46"/>
                    </a:cubicBezTo>
                    <a:cubicBezTo>
                      <a:pt x="115" y="46"/>
                      <a:pt x="115" y="46"/>
                      <a:pt x="115" y="46"/>
                    </a:cubicBezTo>
                    <a:cubicBezTo>
                      <a:pt x="115" y="46"/>
                      <a:pt x="115" y="45"/>
                      <a:pt x="115" y="45"/>
                    </a:cubicBezTo>
                    <a:close/>
                    <a:moveTo>
                      <a:pt x="96" y="36"/>
                    </a:moveTo>
                    <a:cubicBezTo>
                      <a:pt x="96" y="36"/>
                      <a:pt x="96" y="36"/>
                      <a:pt x="96" y="36"/>
                    </a:cubicBezTo>
                    <a:cubicBezTo>
                      <a:pt x="96" y="36"/>
                      <a:pt x="96" y="36"/>
                      <a:pt x="96" y="36"/>
                    </a:cubicBezTo>
                    <a:cubicBezTo>
                      <a:pt x="96" y="36"/>
                      <a:pt x="96" y="36"/>
                      <a:pt x="96" y="36"/>
                    </a:cubicBezTo>
                    <a:cubicBezTo>
                      <a:pt x="96" y="36"/>
                      <a:pt x="96" y="36"/>
                      <a:pt x="96" y="36"/>
                    </a:cubicBezTo>
                    <a:cubicBezTo>
                      <a:pt x="96" y="36"/>
                      <a:pt x="96" y="36"/>
                      <a:pt x="96" y="36"/>
                    </a:cubicBezTo>
                    <a:close/>
                    <a:moveTo>
                      <a:pt x="98" y="64"/>
                    </a:moveTo>
                    <a:cubicBezTo>
                      <a:pt x="98" y="64"/>
                      <a:pt x="98" y="64"/>
                      <a:pt x="98" y="63"/>
                    </a:cubicBezTo>
                    <a:cubicBezTo>
                      <a:pt x="98" y="64"/>
                      <a:pt x="98" y="64"/>
                      <a:pt x="98" y="64"/>
                    </a:cubicBezTo>
                    <a:cubicBezTo>
                      <a:pt x="98" y="64"/>
                      <a:pt x="98" y="64"/>
                      <a:pt x="98" y="64"/>
                    </a:cubicBezTo>
                    <a:close/>
                    <a:moveTo>
                      <a:pt x="98" y="47"/>
                    </a:moveTo>
                    <a:cubicBezTo>
                      <a:pt x="98" y="47"/>
                      <a:pt x="97" y="47"/>
                      <a:pt x="96" y="47"/>
                    </a:cubicBezTo>
                    <a:cubicBezTo>
                      <a:pt x="96" y="47"/>
                      <a:pt x="96" y="46"/>
                      <a:pt x="96" y="46"/>
                    </a:cubicBezTo>
                    <a:cubicBezTo>
                      <a:pt x="96" y="46"/>
                      <a:pt x="97" y="46"/>
                      <a:pt x="97" y="45"/>
                    </a:cubicBezTo>
                    <a:cubicBezTo>
                      <a:pt x="97" y="45"/>
                      <a:pt x="98" y="45"/>
                      <a:pt x="98" y="44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99" y="43"/>
                      <a:pt x="99" y="43"/>
                      <a:pt x="100" y="43"/>
                    </a:cubicBezTo>
                    <a:cubicBezTo>
                      <a:pt x="100" y="43"/>
                      <a:pt x="100" y="44"/>
                      <a:pt x="101" y="43"/>
                    </a:cubicBezTo>
                    <a:cubicBezTo>
                      <a:pt x="101" y="43"/>
                      <a:pt x="101" y="43"/>
                      <a:pt x="101" y="43"/>
                    </a:cubicBezTo>
                    <a:cubicBezTo>
                      <a:pt x="101" y="42"/>
                      <a:pt x="101" y="42"/>
                      <a:pt x="100" y="42"/>
                    </a:cubicBezTo>
                    <a:cubicBezTo>
                      <a:pt x="100" y="42"/>
                      <a:pt x="99" y="42"/>
                      <a:pt x="99" y="42"/>
                    </a:cubicBezTo>
                    <a:cubicBezTo>
                      <a:pt x="98" y="42"/>
                      <a:pt x="97" y="42"/>
                      <a:pt x="96" y="4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1"/>
                      <a:pt x="95" y="41"/>
                      <a:pt x="96" y="41"/>
                    </a:cubicBezTo>
                    <a:cubicBezTo>
                      <a:pt x="96" y="41"/>
                      <a:pt x="96" y="41"/>
                      <a:pt x="96" y="41"/>
                    </a:cubicBezTo>
                    <a:cubicBezTo>
                      <a:pt x="97" y="41"/>
                      <a:pt x="99" y="41"/>
                      <a:pt x="100" y="41"/>
                    </a:cubicBezTo>
                    <a:cubicBezTo>
                      <a:pt x="101" y="41"/>
                      <a:pt x="102" y="40"/>
                      <a:pt x="102" y="40"/>
                    </a:cubicBezTo>
                    <a:cubicBezTo>
                      <a:pt x="103" y="40"/>
                      <a:pt x="104" y="40"/>
                      <a:pt x="105" y="40"/>
                    </a:cubicBezTo>
                    <a:cubicBezTo>
                      <a:pt x="105" y="40"/>
                      <a:pt x="105" y="40"/>
                      <a:pt x="106" y="40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5" y="41"/>
                      <a:pt x="104" y="41"/>
                      <a:pt x="104" y="41"/>
                    </a:cubicBezTo>
                    <a:cubicBezTo>
                      <a:pt x="104" y="41"/>
                      <a:pt x="103" y="42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105" y="43"/>
                      <a:pt x="106" y="43"/>
                      <a:pt x="108" y="42"/>
                    </a:cubicBezTo>
                    <a:cubicBezTo>
                      <a:pt x="108" y="42"/>
                      <a:pt x="108" y="42"/>
                      <a:pt x="108" y="42"/>
                    </a:cubicBezTo>
                    <a:cubicBezTo>
                      <a:pt x="108" y="42"/>
                      <a:pt x="108" y="43"/>
                      <a:pt x="108" y="43"/>
                    </a:cubicBezTo>
                    <a:cubicBezTo>
                      <a:pt x="108" y="43"/>
                      <a:pt x="108" y="43"/>
                      <a:pt x="107" y="44"/>
                    </a:cubicBezTo>
                    <a:cubicBezTo>
                      <a:pt x="107" y="44"/>
                      <a:pt x="107" y="44"/>
                      <a:pt x="106" y="44"/>
                    </a:cubicBezTo>
                    <a:cubicBezTo>
                      <a:pt x="106" y="45"/>
                      <a:pt x="106" y="45"/>
                      <a:pt x="106" y="45"/>
                    </a:cubicBezTo>
                    <a:cubicBezTo>
                      <a:pt x="106" y="46"/>
                      <a:pt x="106" y="46"/>
                      <a:pt x="105" y="45"/>
                    </a:cubicBezTo>
                    <a:cubicBezTo>
                      <a:pt x="104" y="45"/>
                      <a:pt x="104" y="45"/>
                      <a:pt x="103" y="45"/>
                    </a:cubicBezTo>
                    <a:cubicBezTo>
                      <a:pt x="103" y="45"/>
                      <a:pt x="102" y="45"/>
                      <a:pt x="102" y="46"/>
                    </a:cubicBezTo>
                    <a:cubicBezTo>
                      <a:pt x="102" y="47"/>
                      <a:pt x="102" y="47"/>
                      <a:pt x="101" y="47"/>
                    </a:cubicBezTo>
                    <a:cubicBezTo>
                      <a:pt x="101" y="47"/>
                      <a:pt x="101" y="47"/>
                      <a:pt x="101" y="47"/>
                    </a:cubicBezTo>
                    <a:cubicBezTo>
                      <a:pt x="101" y="47"/>
                      <a:pt x="101" y="47"/>
                      <a:pt x="101" y="47"/>
                    </a:cubicBezTo>
                    <a:cubicBezTo>
                      <a:pt x="101" y="47"/>
                      <a:pt x="100" y="47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99" y="48"/>
                      <a:pt x="99" y="48"/>
                    </a:cubicBezTo>
                    <a:cubicBezTo>
                      <a:pt x="99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7"/>
                      <a:pt x="100" y="47"/>
                      <a:pt x="101" y="47"/>
                    </a:cubicBezTo>
                    <a:cubicBezTo>
                      <a:pt x="101" y="47"/>
                      <a:pt x="101" y="47"/>
                      <a:pt x="101" y="47"/>
                    </a:cubicBezTo>
                    <a:cubicBezTo>
                      <a:pt x="101" y="47"/>
                      <a:pt x="101" y="47"/>
                      <a:pt x="101" y="47"/>
                    </a:cubicBezTo>
                    <a:cubicBezTo>
                      <a:pt x="101" y="47"/>
                      <a:pt x="101" y="46"/>
                      <a:pt x="101" y="46"/>
                    </a:cubicBezTo>
                    <a:cubicBezTo>
                      <a:pt x="101" y="46"/>
                      <a:pt x="101" y="45"/>
                      <a:pt x="101" y="45"/>
                    </a:cubicBezTo>
                    <a:cubicBezTo>
                      <a:pt x="100" y="45"/>
                      <a:pt x="100" y="46"/>
                      <a:pt x="99" y="46"/>
                    </a:cubicBezTo>
                    <a:cubicBezTo>
                      <a:pt x="99" y="46"/>
                      <a:pt x="99" y="46"/>
                      <a:pt x="98" y="47"/>
                    </a:cubicBezTo>
                    <a:close/>
                    <a:moveTo>
                      <a:pt x="104" y="48"/>
                    </a:moveTo>
                    <a:cubicBezTo>
                      <a:pt x="104" y="48"/>
                      <a:pt x="104" y="48"/>
                      <a:pt x="104" y="48"/>
                    </a:cubicBezTo>
                    <a:cubicBezTo>
                      <a:pt x="104" y="48"/>
                      <a:pt x="104" y="49"/>
                      <a:pt x="104" y="49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49"/>
                      <a:pt x="104" y="49"/>
                      <a:pt x="104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4" y="48"/>
                      <a:pt x="104" y="48"/>
                      <a:pt x="104" y="48"/>
                    </a:cubicBezTo>
                    <a:close/>
                    <a:moveTo>
                      <a:pt x="102" y="56"/>
                    </a:moveTo>
                    <a:cubicBezTo>
                      <a:pt x="102" y="56"/>
                      <a:pt x="102" y="56"/>
                      <a:pt x="102" y="56"/>
                    </a:cubicBezTo>
                    <a:cubicBezTo>
                      <a:pt x="101" y="56"/>
                      <a:pt x="101" y="56"/>
                      <a:pt x="101" y="55"/>
                    </a:cubicBezTo>
                    <a:cubicBezTo>
                      <a:pt x="101" y="55"/>
                      <a:pt x="101" y="55"/>
                      <a:pt x="101" y="55"/>
                    </a:cubicBezTo>
                    <a:cubicBezTo>
                      <a:pt x="101" y="55"/>
                      <a:pt x="101" y="55"/>
                      <a:pt x="101" y="55"/>
                    </a:cubicBezTo>
                    <a:cubicBezTo>
                      <a:pt x="102" y="55"/>
                      <a:pt x="102" y="55"/>
                      <a:pt x="102" y="56"/>
                    </a:cubicBezTo>
                    <a:close/>
                    <a:moveTo>
                      <a:pt x="100" y="69"/>
                    </a:moveTo>
                    <a:cubicBezTo>
                      <a:pt x="100" y="69"/>
                      <a:pt x="100" y="69"/>
                      <a:pt x="100" y="69"/>
                    </a:cubicBezTo>
                    <a:cubicBezTo>
                      <a:pt x="101" y="69"/>
                      <a:pt x="101" y="69"/>
                      <a:pt x="101" y="69"/>
                    </a:cubicBezTo>
                    <a:lnTo>
                      <a:pt x="100" y="69"/>
                    </a:lnTo>
                    <a:close/>
                    <a:moveTo>
                      <a:pt x="104" y="76"/>
                    </a:moveTo>
                    <a:cubicBezTo>
                      <a:pt x="104" y="76"/>
                      <a:pt x="104" y="76"/>
                      <a:pt x="104" y="77"/>
                    </a:cubicBezTo>
                    <a:cubicBezTo>
                      <a:pt x="104" y="76"/>
                      <a:pt x="104" y="76"/>
                      <a:pt x="104" y="76"/>
                    </a:cubicBezTo>
                    <a:cubicBezTo>
                      <a:pt x="104" y="76"/>
                      <a:pt x="104" y="76"/>
                      <a:pt x="104" y="76"/>
                    </a:cubicBezTo>
                    <a:cubicBezTo>
                      <a:pt x="104" y="76"/>
                      <a:pt x="104" y="76"/>
                      <a:pt x="104" y="76"/>
                    </a:cubicBezTo>
                    <a:cubicBezTo>
                      <a:pt x="104" y="76"/>
                      <a:pt x="104" y="76"/>
                      <a:pt x="104" y="76"/>
                    </a:cubicBezTo>
                    <a:close/>
                    <a:moveTo>
                      <a:pt x="105" y="65"/>
                    </a:moveTo>
                    <a:cubicBezTo>
                      <a:pt x="105" y="66"/>
                      <a:pt x="104" y="66"/>
                      <a:pt x="104" y="66"/>
                    </a:cubicBezTo>
                    <a:cubicBezTo>
                      <a:pt x="103" y="66"/>
                      <a:pt x="102" y="66"/>
                      <a:pt x="102" y="66"/>
                    </a:cubicBezTo>
                    <a:cubicBezTo>
                      <a:pt x="101" y="67"/>
                      <a:pt x="101" y="66"/>
                      <a:pt x="100" y="66"/>
                    </a:cubicBezTo>
                    <a:cubicBezTo>
                      <a:pt x="100" y="66"/>
                      <a:pt x="100" y="65"/>
                      <a:pt x="99" y="65"/>
                    </a:cubicBezTo>
                    <a:cubicBezTo>
                      <a:pt x="99" y="65"/>
                      <a:pt x="99" y="65"/>
                      <a:pt x="99" y="65"/>
                    </a:cubicBezTo>
                    <a:cubicBezTo>
                      <a:pt x="100" y="65"/>
                      <a:pt x="100" y="65"/>
                      <a:pt x="100" y="65"/>
                    </a:cubicBezTo>
                    <a:cubicBezTo>
                      <a:pt x="100" y="65"/>
                      <a:pt x="100" y="65"/>
                      <a:pt x="101" y="65"/>
                    </a:cubicBezTo>
                    <a:cubicBezTo>
                      <a:pt x="101" y="65"/>
                      <a:pt x="101" y="65"/>
                      <a:pt x="101" y="65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3" y="63"/>
                      <a:pt x="103" y="63"/>
                      <a:pt x="104" y="63"/>
                    </a:cubicBezTo>
                    <a:cubicBezTo>
                      <a:pt x="104" y="63"/>
                      <a:pt x="104" y="63"/>
                      <a:pt x="104" y="63"/>
                    </a:cubicBezTo>
                    <a:cubicBezTo>
                      <a:pt x="104" y="63"/>
                      <a:pt x="105" y="63"/>
                      <a:pt x="105" y="62"/>
                    </a:cubicBezTo>
                    <a:cubicBezTo>
                      <a:pt x="105" y="62"/>
                      <a:pt x="105" y="62"/>
                      <a:pt x="105" y="62"/>
                    </a:cubicBezTo>
                    <a:cubicBezTo>
                      <a:pt x="105" y="61"/>
                      <a:pt x="104" y="61"/>
                      <a:pt x="104" y="60"/>
                    </a:cubicBezTo>
                    <a:cubicBezTo>
                      <a:pt x="104" y="60"/>
                      <a:pt x="104" y="60"/>
                      <a:pt x="104" y="60"/>
                    </a:cubicBezTo>
                    <a:cubicBezTo>
                      <a:pt x="105" y="60"/>
                      <a:pt x="105" y="60"/>
                      <a:pt x="105" y="60"/>
                    </a:cubicBezTo>
                    <a:cubicBezTo>
                      <a:pt x="105" y="61"/>
                      <a:pt x="106" y="61"/>
                      <a:pt x="106" y="62"/>
                    </a:cubicBezTo>
                    <a:cubicBezTo>
                      <a:pt x="107" y="63"/>
                      <a:pt x="107" y="63"/>
                      <a:pt x="107" y="63"/>
                    </a:cubicBezTo>
                    <a:cubicBezTo>
                      <a:pt x="109" y="63"/>
                      <a:pt x="110" y="63"/>
                      <a:pt x="110" y="62"/>
                    </a:cubicBezTo>
                    <a:cubicBezTo>
                      <a:pt x="111" y="61"/>
                      <a:pt x="112" y="61"/>
                      <a:pt x="113" y="61"/>
                    </a:cubicBezTo>
                    <a:cubicBezTo>
                      <a:pt x="113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3" y="62"/>
                      <a:pt x="113" y="62"/>
                      <a:pt x="113" y="62"/>
                    </a:cubicBezTo>
                    <a:cubicBezTo>
                      <a:pt x="112" y="62"/>
                      <a:pt x="111" y="63"/>
                      <a:pt x="110" y="63"/>
                    </a:cubicBezTo>
                    <a:cubicBezTo>
                      <a:pt x="109" y="64"/>
                      <a:pt x="108" y="64"/>
                      <a:pt x="107" y="65"/>
                    </a:cubicBezTo>
                    <a:cubicBezTo>
                      <a:pt x="107" y="65"/>
                      <a:pt x="107" y="65"/>
                      <a:pt x="107" y="65"/>
                    </a:cubicBezTo>
                    <a:cubicBezTo>
                      <a:pt x="106" y="65"/>
                      <a:pt x="106" y="65"/>
                      <a:pt x="105" y="65"/>
                    </a:cubicBezTo>
                    <a:close/>
                    <a:moveTo>
                      <a:pt x="107" y="87"/>
                    </a:moveTo>
                    <a:cubicBezTo>
                      <a:pt x="107" y="87"/>
                      <a:pt x="107" y="87"/>
                      <a:pt x="107" y="87"/>
                    </a:cubicBezTo>
                    <a:cubicBezTo>
                      <a:pt x="107" y="86"/>
                      <a:pt x="107" y="86"/>
                      <a:pt x="107" y="86"/>
                    </a:cubicBezTo>
                    <a:cubicBezTo>
                      <a:pt x="107" y="86"/>
                      <a:pt x="107" y="86"/>
                      <a:pt x="107" y="87"/>
                    </a:cubicBezTo>
                    <a:cubicBezTo>
                      <a:pt x="107" y="87"/>
                      <a:pt x="107" y="87"/>
                      <a:pt x="107" y="87"/>
                    </a:cubicBezTo>
                    <a:close/>
                    <a:moveTo>
                      <a:pt x="107" y="76"/>
                    </a:moveTo>
                    <a:cubicBezTo>
                      <a:pt x="107" y="76"/>
                      <a:pt x="107" y="76"/>
                      <a:pt x="107" y="76"/>
                    </a:cubicBezTo>
                    <a:cubicBezTo>
                      <a:pt x="107" y="76"/>
                      <a:pt x="107" y="76"/>
                      <a:pt x="107" y="76"/>
                    </a:cubicBezTo>
                    <a:cubicBezTo>
                      <a:pt x="107" y="76"/>
                      <a:pt x="107" y="75"/>
                      <a:pt x="107" y="75"/>
                    </a:cubicBezTo>
                    <a:cubicBezTo>
                      <a:pt x="108" y="75"/>
                      <a:pt x="109" y="74"/>
                      <a:pt x="110" y="74"/>
                    </a:cubicBezTo>
                    <a:cubicBezTo>
                      <a:pt x="110" y="74"/>
                      <a:pt x="111" y="74"/>
                      <a:pt x="111" y="74"/>
                    </a:cubicBezTo>
                    <a:cubicBezTo>
                      <a:pt x="111" y="74"/>
                      <a:pt x="112" y="74"/>
                      <a:pt x="112" y="74"/>
                    </a:cubicBezTo>
                    <a:cubicBezTo>
                      <a:pt x="112" y="74"/>
                      <a:pt x="112" y="75"/>
                      <a:pt x="112" y="75"/>
                    </a:cubicBezTo>
                    <a:cubicBezTo>
                      <a:pt x="112" y="75"/>
                      <a:pt x="112" y="75"/>
                      <a:pt x="112" y="75"/>
                    </a:cubicBezTo>
                    <a:cubicBezTo>
                      <a:pt x="112" y="75"/>
                      <a:pt x="111" y="75"/>
                      <a:pt x="111" y="75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0" y="75"/>
                      <a:pt x="110" y="75"/>
                      <a:pt x="110" y="75"/>
                    </a:cubicBezTo>
                    <a:cubicBezTo>
                      <a:pt x="109" y="75"/>
                      <a:pt x="108" y="75"/>
                      <a:pt x="108" y="76"/>
                    </a:cubicBezTo>
                    <a:cubicBezTo>
                      <a:pt x="108" y="76"/>
                      <a:pt x="107" y="76"/>
                      <a:pt x="107" y="76"/>
                    </a:cubicBezTo>
                    <a:close/>
                    <a:moveTo>
                      <a:pt x="133" y="205"/>
                    </a:moveTo>
                    <a:cubicBezTo>
                      <a:pt x="133" y="205"/>
                      <a:pt x="133" y="205"/>
                      <a:pt x="133" y="205"/>
                    </a:cubicBezTo>
                    <a:cubicBezTo>
                      <a:pt x="132" y="205"/>
                      <a:pt x="132" y="205"/>
                      <a:pt x="132" y="204"/>
                    </a:cubicBezTo>
                    <a:cubicBezTo>
                      <a:pt x="132" y="204"/>
                      <a:pt x="132" y="204"/>
                      <a:pt x="132" y="204"/>
                    </a:cubicBezTo>
                    <a:cubicBezTo>
                      <a:pt x="133" y="204"/>
                      <a:pt x="133" y="204"/>
                      <a:pt x="133" y="205"/>
                    </a:cubicBezTo>
                    <a:cubicBezTo>
                      <a:pt x="133" y="205"/>
                      <a:pt x="133" y="205"/>
                      <a:pt x="133" y="205"/>
                    </a:cubicBezTo>
                    <a:close/>
                    <a:moveTo>
                      <a:pt x="161" y="209"/>
                    </a:moveTo>
                    <a:cubicBezTo>
                      <a:pt x="161" y="209"/>
                      <a:pt x="161" y="210"/>
                      <a:pt x="161" y="210"/>
                    </a:cubicBezTo>
                    <a:cubicBezTo>
                      <a:pt x="161" y="210"/>
                      <a:pt x="160" y="209"/>
                      <a:pt x="160" y="209"/>
                    </a:cubicBezTo>
                    <a:cubicBezTo>
                      <a:pt x="160" y="209"/>
                      <a:pt x="160" y="209"/>
                      <a:pt x="161" y="208"/>
                    </a:cubicBezTo>
                    <a:cubicBezTo>
                      <a:pt x="161" y="208"/>
                      <a:pt x="161" y="208"/>
                      <a:pt x="161" y="208"/>
                    </a:cubicBezTo>
                    <a:cubicBezTo>
                      <a:pt x="161" y="208"/>
                      <a:pt x="161" y="208"/>
                      <a:pt x="161" y="208"/>
                    </a:cubicBezTo>
                    <a:cubicBezTo>
                      <a:pt x="161" y="208"/>
                      <a:pt x="161" y="208"/>
                      <a:pt x="161" y="209"/>
                    </a:cubicBezTo>
                    <a:cubicBezTo>
                      <a:pt x="161" y="209"/>
                      <a:pt x="161" y="209"/>
                      <a:pt x="161" y="209"/>
                    </a:cubicBezTo>
                    <a:close/>
                    <a:moveTo>
                      <a:pt x="166" y="343"/>
                    </a:moveTo>
                    <a:cubicBezTo>
                      <a:pt x="166" y="343"/>
                      <a:pt x="166" y="343"/>
                      <a:pt x="166" y="343"/>
                    </a:cubicBezTo>
                    <a:cubicBezTo>
                      <a:pt x="166" y="343"/>
                      <a:pt x="166" y="343"/>
                      <a:pt x="166" y="343"/>
                    </a:cubicBezTo>
                    <a:cubicBezTo>
                      <a:pt x="166" y="342"/>
                      <a:pt x="166" y="342"/>
                      <a:pt x="166" y="343"/>
                    </a:cubicBezTo>
                    <a:cubicBezTo>
                      <a:pt x="166" y="343"/>
                      <a:pt x="166" y="343"/>
                      <a:pt x="166" y="343"/>
                    </a:cubicBezTo>
                    <a:close/>
                    <a:moveTo>
                      <a:pt x="167" y="263"/>
                    </a:moveTo>
                    <a:cubicBezTo>
                      <a:pt x="167" y="263"/>
                      <a:pt x="167" y="263"/>
                      <a:pt x="167" y="263"/>
                    </a:cubicBezTo>
                    <a:cubicBezTo>
                      <a:pt x="166" y="263"/>
                      <a:pt x="165" y="263"/>
                      <a:pt x="165" y="262"/>
                    </a:cubicBezTo>
                    <a:cubicBezTo>
                      <a:pt x="165" y="262"/>
                      <a:pt x="165" y="262"/>
                      <a:pt x="165" y="262"/>
                    </a:cubicBezTo>
                    <a:cubicBezTo>
                      <a:pt x="165" y="262"/>
                      <a:pt x="165" y="262"/>
                      <a:pt x="165" y="262"/>
                    </a:cubicBezTo>
                    <a:cubicBezTo>
                      <a:pt x="166" y="262"/>
                      <a:pt x="166" y="263"/>
                      <a:pt x="167" y="263"/>
                    </a:cubicBezTo>
                    <a:cubicBezTo>
                      <a:pt x="167" y="263"/>
                      <a:pt x="167" y="263"/>
                      <a:pt x="167" y="263"/>
                    </a:cubicBezTo>
                    <a:cubicBezTo>
                      <a:pt x="167" y="263"/>
                      <a:pt x="167" y="263"/>
                      <a:pt x="167" y="263"/>
                    </a:cubicBezTo>
                    <a:cubicBezTo>
                      <a:pt x="167" y="263"/>
                      <a:pt x="167" y="263"/>
                      <a:pt x="167" y="263"/>
                    </a:cubicBezTo>
                    <a:close/>
                    <a:moveTo>
                      <a:pt x="171" y="352"/>
                    </a:move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lose/>
                    <a:moveTo>
                      <a:pt x="173" y="355"/>
                    </a:moveTo>
                    <a:cubicBezTo>
                      <a:pt x="173" y="355"/>
                      <a:pt x="172" y="355"/>
                      <a:pt x="172" y="355"/>
                    </a:cubicBezTo>
                    <a:cubicBezTo>
                      <a:pt x="172" y="355"/>
                      <a:pt x="172" y="355"/>
                      <a:pt x="172" y="355"/>
                    </a:cubicBezTo>
                    <a:cubicBezTo>
                      <a:pt x="172" y="355"/>
                      <a:pt x="172" y="355"/>
                      <a:pt x="172" y="355"/>
                    </a:cubicBezTo>
                    <a:cubicBezTo>
                      <a:pt x="172" y="355"/>
                      <a:pt x="173" y="355"/>
                      <a:pt x="173" y="355"/>
                    </a:cubicBezTo>
                    <a:cubicBezTo>
                      <a:pt x="173" y="355"/>
                      <a:pt x="173" y="355"/>
                      <a:pt x="173" y="355"/>
                    </a:cubicBezTo>
                    <a:close/>
                    <a:moveTo>
                      <a:pt x="173" y="358"/>
                    </a:moveTo>
                    <a:cubicBezTo>
                      <a:pt x="173" y="358"/>
                      <a:pt x="173" y="358"/>
                      <a:pt x="173" y="358"/>
                    </a:cubicBezTo>
                    <a:cubicBezTo>
                      <a:pt x="173" y="358"/>
                      <a:pt x="173" y="358"/>
                      <a:pt x="173" y="358"/>
                    </a:cubicBezTo>
                    <a:cubicBezTo>
                      <a:pt x="173" y="358"/>
                      <a:pt x="173" y="358"/>
                      <a:pt x="173" y="358"/>
                    </a:cubicBezTo>
                    <a:cubicBezTo>
                      <a:pt x="173" y="358"/>
                      <a:pt x="173" y="358"/>
                      <a:pt x="173" y="358"/>
                    </a:cubicBezTo>
                    <a:close/>
                    <a:moveTo>
                      <a:pt x="174" y="356"/>
                    </a:move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5" y="356"/>
                      <a:pt x="174" y="356"/>
                      <a:pt x="174" y="356"/>
                    </a:cubicBezTo>
                    <a:close/>
                    <a:moveTo>
                      <a:pt x="178" y="357"/>
                    </a:moveTo>
                    <a:cubicBezTo>
                      <a:pt x="178" y="357"/>
                      <a:pt x="178" y="357"/>
                      <a:pt x="178" y="357"/>
                    </a:cubicBezTo>
                    <a:cubicBezTo>
                      <a:pt x="178" y="357"/>
                      <a:pt x="178" y="357"/>
                      <a:pt x="178" y="357"/>
                    </a:cubicBezTo>
                    <a:cubicBezTo>
                      <a:pt x="178" y="357"/>
                      <a:pt x="178" y="358"/>
                      <a:pt x="178" y="358"/>
                    </a:cubicBezTo>
                    <a:cubicBezTo>
                      <a:pt x="178" y="358"/>
                      <a:pt x="178" y="358"/>
                      <a:pt x="178" y="358"/>
                    </a:cubicBezTo>
                    <a:cubicBezTo>
                      <a:pt x="177" y="357"/>
                      <a:pt x="178" y="357"/>
                      <a:pt x="178" y="357"/>
                    </a:cubicBezTo>
                    <a:close/>
                    <a:moveTo>
                      <a:pt x="176" y="359"/>
                    </a:move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8" y="359"/>
                      <a:pt x="178" y="359"/>
                    </a:cubicBezTo>
                    <a:cubicBezTo>
                      <a:pt x="178" y="359"/>
                      <a:pt x="178" y="359"/>
                      <a:pt x="178" y="359"/>
                    </a:cubicBezTo>
                    <a:cubicBezTo>
                      <a:pt x="178" y="359"/>
                      <a:pt x="178" y="359"/>
                      <a:pt x="178" y="359"/>
                    </a:cubicBezTo>
                    <a:cubicBezTo>
                      <a:pt x="178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60"/>
                      <a:pt x="177" y="360"/>
                    </a:cubicBezTo>
                    <a:cubicBezTo>
                      <a:pt x="177" y="360"/>
                      <a:pt x="176" y="360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lose/>
                    <a:moveTo>
                      <a:pt x="178" y="214"/>
                    </a:moveTo>
                    <a:cubicBezTo>
                      <a:pt x="179" y="214"/>
                      <a:pt x="179" y="214"/>
                      <a:pt x="179" y="214"/>
                    </a:cubicBezTo>
                    <a:cubicBezTo>
                      <a:pt x="179" y="214"/>
                      <a:pt x="179" y="214"/>
                      <a:pt x="179" y="214"/>
                    </a:cubicBezTo>
                    <a:lnTo>
                      <a:pt x="178" y="214"/>
                    </a:lnTo>
                    <a:close/>
                    <a:moveTo>
                      <a:pt x="182" y="296"/>
                    </a:moveTo>
                    <a:cubicBezTo>
                      <a:pt x="182" y="296"/>
                      <a:pt x="182" y="296"/>
                      <a:pt x="182" y="296"/>
                    </a:cubicBezTo>
                    <a:cubicBezTo>
                      <a:pt x="182" y="296"/>
                      <a:pt x="182" y="296"/>
                      <a:pt x="182" y="296"/>
                    </a:cubicBezTo>
                    <a:cubicBezTo>
                      <a:pt x="182" y="295"/>
                      <a:pt x="182" y="295"/>
                      <a:pt x="182" y="296"/>
                    </a:cubicBezTo>
                    <a:cubicBezTo>
                      <a:pt x="182" y="296"/>
                      <a:pt x="182" y="296"/>
                      <a:pt x="182" y="296"/>
                    </a:cubicBezTo>
                    <a:cubicBezTo>
                      <a:pt x="182" y="296"/>
                      <a:pt x="182" y="296"/>
                      <a:pt x="182" y="296"/>
                    </a:cubicBezTo>
                    <a:close/>
                    <a:moveTo>
                      <a:pt x="194" y="219"/>
                    </a:moveTo>
                    <a:cubicBezTo>
                      <a:pt x="194" y="219"/>
                      <a:pt x="194" y="219"/>
                      <a:pt x="194" y="219"/>
                    </a:cubicBezTo>
                    <a:cubicBezTo>
                      <a:pt x="194" y="219"/>
                      <a:pt x="194" y="219"/>
                      <a:pt x="194" y="218"/>
                    </a:cubicBezTo>
                    <a:cubicBezTo>
                      <a:pt x="194" y="219"/>
                      <a:pt x="194" y="219"/>
                      <a:pt x="194" y="219"/>
                    </a:cubicBezTo>
                    <a:cubicBezTo>
                      <a:pt x="194" y="219"/>
                      <a:pt x="194" y="219"/>
                      <a:pt x="194" y="219"/>
                    </a:cubicBezTo>
                    <a:close/>
                    <a:moveTo>
                      <a:pt x="203" y="230"/>
                    </a:moveTo>
                    <a:cubicBezTo>
                      <a:pt x="203" y="231"/>
                      <a:pt x="203" y="231"/>
                      <a:pt x="203" y="231"/>
                    </a:cubicBezTo>
                    <a:cubicBezTo>
                      <a:pt x="202" y="230"/>
                      <a:pt x="202" y="230"/>
                      <a:pt x="202" y="230"/>
                    </a:cubicBezTo>
                    <a:cubicBezTo>
                      <a:pt x="202" y="230"/>
                      <a:pt x="203" y="230"/>
                      <a:pt x="203" y="230"/>
                    </a:cubicBezTo>
                    <a:cubicBezTo>
                      <a:pt x="203" y="230"/>
                      <a:pt x="203" y="230"/>
                      <a:pt x="203" y="230"/>
                    </a:cubicBezTo>
                    <a:cubicBezTo>
                      <a:pt x="203" y="230"/>
                      <a:pt x="203" y="230"/>
                      <a:pt x="203" y="230"/>
                    </a:cubicBezTo>
                    <a:cubicBezTo>
                      <a:pt x="203" y="230"/>
                      <a:pt x="204" y="230"/>
                      <a:pt x="204" y="230"/>
                    </a:cubicBezTo>
                    <a:cubicBezTo>
                      <a:pt x="204" y="230"/>
                      <a:pt x="204" y="230"/>
                      <a:pt x="203" y="230"/>
                    </a:cubicBezTo>
                    <a:close/>
                    <a:moveTo>
                      <a:pt x="206" y="233"/>
                    </a:moveTo>
                    <a:cubicBezTo>
                      <a:pt x="206" y="233"/>
                      <a:pt x="206" y="233"/>
                      <a:pt x="206" y="233"/>
                    </a:cubicBezTo>
                    <a:cubicBezTo>
                      <a:pt x="206" y="233"/>
                      <a:pt x="206" y="233"/>
                      <a:pt x="206" y="233"/>
                    </a:cubicBezTo>
                    <a:cubicBezTo>
                      <a:pt x="206" y="233"/>
                      <a:pt x="206" y="233"/>
                      <a:pt x="206" y="233"/>
                    </a:cubicBezTo>
                    <a:cubicBezTo>
                      <a:pt x="206" y="233"/>
                      <a:pt x="206" y="233"/>
                      <a:pt x="206" y="233"/>
                    </a:cubicBezTo>
                    <a:cubicBezTo>
                      <a:pt x="206" y="233"/>
                      <a:pt x="206" y="233"/>
                      <a:pt x="206" y="233"/>
                    </a:cubicBezTo>
                    <a:close/>
                    <a:moveTo>
                      <a:pt x="207" y="239"/>
                    </a:moveTo>
                    <a:cubicBezTo>
                      <a:pt x="207" y="239"/>
                      <a:pt x="206" y="239"/>
                      <a:pt x="206" y="239"/>
                    </a:cubicBezTo>
                    <a:cubicBezTo>
                      <a:pt x="206" y="239"/>
                      <a:pt x="206" y="238"/>
                      <a:pt x="206" y="238"/>
                    </a:cubicBezTo>
                    <a:cubicBezTo>
                      <a:pt x="206" y="238"/>
                      <a:pt x="206" y="238"/>
                      <a:pt x="206" y="238"/>
                    </a:cubicBezTo>
                    <a:cubicBezTo>
                      <a:pt x="206" y="238"/>
                      <a:pt x="206" y="238"/>
                      <a:pt x="206" y="238"/>
                    </a:cubicBezTo>
                    <a:cubicBezTo>
                      <a:pt x="206" y="238"/>
                      <a:pt x="207" y="238"/>
                      <a:pt x="207" y="239"/>
                    </a:cubicBezTo>
                    <a:cubicBezTo>
                      <a:pt x="207" y="239"/>
                      <a:pt x="207" y="239"/>
                      <a:pt x="207" y="239"/>
                    </a:cubicBezTo>
                    <a:close/>
                    <a:moveTo>
                      <a:pt x="208" y="268"/>
                    </a:moveTo>
                    <a:cubicBezTo>
                      <a:pt x="208" y="268"/>
                      <a:pt x="208" y="268"/>
                      <a:pt x="208" y="268"/>
                    </a:cubicBezTo>
                    <a:cubicBezTo>
                      <a:pt x="208" y="268"/>
                      <a:pt x="208" y="268"/>
                      <a:pt x="208" y="2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Oval 450">
                <a:extLst>
                  <a:ext uri="{FF2B5EF4-FFF2-40B4-BE49-F238E27FC236}">
                    <a16:creationId xmlns:a16="http://schemas.microsoft.com/office/drawing/2014/main" id="{3094552A-F711-4C83-B7E2-95239458BE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4493" y="252957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451">
                <a:extLst>
                  <a:ext uri="{FF2B5EF4-FFF2-40B4-BE49-F238E27FC236}">
                    <a16:creationId xmlns:a16="http://schemas.microsoft.com/office/drawing/2014/main" id="{39B211DB-C19F-43F0-8ED3-6B6CBE41D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418" y="23374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452">
                <a:extLst>
                  <a:ext uri="{FF2B5EF4-FFF2-40B4-BE49-F238E27FC236}">
                    <a16:creationId xmlns:a16="http://schemas.microsoft.com/office/drawing/2014/main" id="{77917290-2B99-4BA1-8856-1A3EE5691A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53443" y="2053320"/>
                <a:ext cx="311150" cy="400050"/>
              </a:xfrm>
              <a:custGeom>
                <a:avLst/>
                <a:gdLst>
                  <a:gd name="T0" fmla="*/ 61 w 86"/>
                  <a:gd name="T1" fmla="*/ 75 h 111"/>
                  <a:gd name="T2" fmla="*/ 67 w 86"/>
                  <a:gd name="T3" fmla="*/ 73 h 111"/>
                  <a:gd name="T4" fmla="*/ 63 w 86"/>
                  <a:gd name="T5" fmla="*/ 65 h 111"/>
                  <a:gd name="T6" fmla="*/ 65 w 86"/>
                  <a:gd name="T7" fmla="*/ 63 h 111"/>
                  <a:gd name="T8" fmla="*/ 66 w 86"/>
                  <a:gd name="T9" fmla="*/ 63 h 111"/>
                  <a:gd name="T10" fmla="*/ 71 w 86"/>
                  <a:gd name="T11" fmla="*/ 59 h 111"/>
                  <a:gd name="T12" fmla="*/ 72 w 86"/>
                  <a:gd name="T13" fmla="*/ 52 h 111"/>
                  <a:gd name="T14" fmla="*/ 71 w 86"/>
                  <a:gd name="T15" fmla="*/ 48 h 111"/>
                  <a:gd name="T16" fmla="*/ 74 w 86"/>
                  <a:gd name="T17" fmla="*/ 50 h 111"/>
                  <a:gd name="T18" fmla="*/ 74 w 86"/>
                  <a:gd name="T19" fmla="*/ 41 h 111"/>
                  <a:gd name="T20" fmla="*/ 78 w 86"/>
                  <a:gd name="T21" fmla="*/ 28 h 111"/>
                  <a:gd name="T22" fmla="*/ 82 w 86"/>
                  <a:gd name="T23" fmla="*/ 24 h 111"/>
                  <a:gd name="T24" fmla="*/ 81 w 86"/>
                  <a:gd name="T25" fmla="*/ 16 h 111"/>
                  <a:gd name="T26" fmla="*/ 70 w 86"/>
                  <a:gd name="T27" fmla="*/ 22 h 111"/>
                  <a:gd name="T28" fmla="*/ 72 w 86"/>
                  <a:gd name="T29" fmla="*/ 19 h 111"/>
                  <a:gd name="T30" fmla="*/ 68 w 86"/>
                  <a:gd name="T31" fmla="*/ 17 h 111"/>
                  <a:gd name="T32" fmla="*/ 60 w 86"/>
                  <a:gd name="T33" fmla="*/ 15 h 111"/>
                  <a:gd name="T34" fmla="*/ 77 w 86"/>
                  <a:gd name="T35" fmla="*/ 10 h 111"/>
                  <a:gd name="T36" fmla="*/ 67 w 86"/>
                  <a:gd name="T37" fmla="*/ 5 h 111"/>
                  <a:gd name="T38" fmla="*/ 61 w 86"/>
                  <a:gd name="T39" fmla="*/ 5 h 111"/>
                  <a:gd name="T40" fmla="*/ 56 w 86"/>
                  <a:gd name="T41" fmla="*/ 2 h 111"/>
                  <a:gd name="T42" fmla="*/ 56 w 86"/>
                  <a:gd name="T43" fmla="*/ 3 h 111"/>
                  <a:gd name="T44" fmla="*/ 49 w 86"/>
                  <a:gd name="T45" fmla="*/ 3 h 111"/>
                  <a:gd name="T46" fmla="*/ 45 w 86"/>
                  <a:gd name="T47" fmla="*/ 10 h 111"/>
                  <a:gd name="T48" fmla="*/ 41 w 86"/>
                  <a:gd name="T49" fmla="*/ 7 h 111"/>
                  <a:gd name="T50" fmla="*/ 37 w 86"/>
                  <a:gd name="T51" fmla="*/ 11 h 111"/>
                  <a:gd name="T52" fmla="*/ 35 w 86"/>
                  <a:gd name="T53" fmla="*/ 11 h 111"/>
                  <a:gd name="T54" fmla="*/ 35 w 86"/>
                  <a:gd name="T55" fmla="*/ 11 h 111"/>
                  <a:gd name="T56" fmla="*/ 27 w 86"/>
                  <a:gd name="T57" fmla="*/ 9 h 111"/>
                  <a:gd name="T58" fmla="*/ 23 w 86"/>
                  <a:gd name="T59" fmla="*/ 13 h 111"/>
                  <a:gd name="T60" fmla="*/ 16 w 86"/>
                  <a:gd name="T61" fmla="*/ 20 h 111"/>
                  <a:gd name="T62" fmla="*/ 12 w 86"/>
                  <a:gd name="T63" fmla="*/ 24 h 111"/>
                  <a:gd name="T64" fmla="*/ 3 w 86"/>
                  <a:gd name="T65" fmla="*/ 31 h 111"/>
                  <a:gd name="T66" fmla="*/ 7 w 86"/>
                  <a:gd name="T67" fmla="*/ 33 h 111"/>
                  <a:gd name="T68" fmla="*/ 2 w 86"/>
                  <a:gd name="T69" fmla="*/ 38 h 111"/>
                  <a:gd name="T70" fmla="*/ 10 w 86"/>
                  <a:gd name="T71" fmla="*/ 42 h 111"/>
                  <a:gd name="T72" fmla="*/ 15 w 86"/>
                  <a:gd name="T73" fmla="*/ 52 h 111"/>
                  <a:gd name="T74" fmla="*/ 16 w 86"/>
                  <a:gd name="T75" fmla="*/ 59 h 111"/>
                  <a:gd name="T76" fmla="*/ 15 w 86"/>
                  <a:gd name="T77" fmla="*/ 63 h 111"/>
                  <a:gd name="T78" fmla="*/ 14 w 86"/>
                  <a:gd name="T79" fmla="*/ 66 h 111"/>
                  <a:gd name="T80" fmla="*/ 18 w 86"/>
                  <a:gd name="T81" fmla="*/ 67 h 111"/>
                  <a:gd name="T82" fmla="*/ 19 w 86"/>
                  <a:gd name="T83" fmla="*/ 71 h 111"/>
                  <a:gd name="T84" fmla="*/ 14 w 86"/>
                  <a:gd name="T85" fmla="*/ 71 h 111"/>
                  <a:gd name="T86" fmla="*/ 16 w 86"/>
                  <a:gd name="T87" fmla="*/ 73 h 111"/>
                  <a:gd name="T88" fmla="*/ 19 w 86"/>
                  <a:gd name="T89" fmla="*/ 75 h 111"/>
                  <a:gd name="T90" fmla="*/ 15 w 86"/>
                  <a:gd name="T91" fmla="*/ 81 h 111"/>
                  <a:gd name="T92" fmla="*/ 12 w 86"/>
                  <a:gd name="T93" fmla="*/ 85 h 111"/>
                  <a:gd name="T94" fmla="*/ 13 w 86"/>
                  <a:gd name="T95" fmla="*/ 86 h 111"/>
                  <a:gd name="T96" fmla="*/ 15 w 86"/>
                  <a:gd name="T97" fmla="*/ 95 h 111"/>
                  <a:gd name="T98" fmla="*/ 14 w 86"/>
                  <a:gd name="T99" fmla="*/ 100 h 111"/>
                  <a:gd name="T100" fmla="*/ 15 w 86"/>
                  <a:gd name="T101" fmla="*/ 105 h 111"/>
                  <a:gd name="T102" fmla="*/ 22 w 86"/>
                  <a:gd name="T103" fmla="*/ 111 h 111"/>
                  <a:gd name="T104" fmla="*/ 28 w 86"/>
                  <a:gd name="T105" fmla="*/ 102 h 111"/>
                  <a:gd name="T106" fmla="*/ 32 w 86"/>
                  <a:gd name="T107" fmla="*/ 96 h 111"/>
                  <a:gd name="T108" fmla="*/ 39 w 86"/>
                  <a:gd name="T109" fmla="*/ 92 h 111"/>
                  <a:gd name="T110" fmla="*/ 54 w 86"/>
                  <a:gd name="T111" fmla="*/ 83 h 111"/>
                  <a:gd name="T112" fmla="*/ 76 w 86"/>
                  <a:gd name="T113" fmla="*/ 27 h 111"/>
                  <a:gd name="T114" fmla="*/ 37 w 86"/>
                  <a:gd name="T115" fmla="*/ 91 h 111"/>
                  <a:gd name="T116" fmla="*/ 51 w 86"/>
                  <a:gd name="T117" fmla="*/ 7 h 111"/>
                  <a:gd name="T118" fmla="*/ 58 w 86"/>
                  <a:gd name="T119" fmla="*/ 7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6" h="111">
                    <a:moveTo>
                      <a:pt x="65" y="77"/>
                    </a:moveTo>
                    <a:cubicBezTo>
                      <a:pt x="65" y="77"/>
                      <a:pt x="65" y="77"/>
                      <a:pt x="65" y="77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64" y="76"/>
                      <a:pt x="63" y="77"/>
                      <a:pt x="62" y="76"/>
                    </a:cubicBezTo>
                    <a:cubicBezTo>
                      <a:pt x="61" y="76"/>
                      <a:pt x="61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59" y="76"/>
                      <a:pt x="59" y="76"/>
                      <a:pt x="59" y="76"/>
                    </a:cubicBezTo>
                    <a:cubicBezTo>
                      <a:pt x="59" y="76"/>
                      <a:pt x="59" y="75"/>
                      <a:pt x="59" y="75"/>
                    </a:cubicBezTo>
                    <a:cubicBezTo>
                      <a:pt x="60" y="75"/>
                      <a:pt x="60" y="75"/>
                      <a:pt x="61" y="75"/>
                    </a:cubicBezTo>
                    <a:cubicBezTo>
                      <a:pt x="61" y="75"/>
                      <a:pt x="61" y="74"/>
                      <a:pt x="61" y="74"/>
                    </a:cubicBezTo>
                    <a:cubicBezTo>
                      <a:pt x="61" y="73"/>
                      <a:pt x="61" y="73"/>
                      <a:pt x="61" y="72"/>
                    </a:cubicBezTo>
                    <a:cubicBezTo>
                      <a:pt x="61" y="72"/>
                      <a:pt x="61" y="72"/>
                      <a:pt x="62" y="72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62" y="73"/>
                      <a:pt x="63" y="74"/>
                      <a:pt x="63" y="75"/>
                    </a:cubicBezTo>
                    <a:cubicBezTo>
                      <a:pt x="64" y="75"/>
                      <a:pt x="64" y="76"/>
                      <a:pt x="65" y="76"/>
                    </a:cubicBezTo>
                    <a:cubicBezTo>
                      <a:pt x="65" y="76"/>
                      <a:pt x="65" y="76"/>
                      <a:pt x="66" y="76"/>
                    </a:cubicBezTo>
                    <a:cubicBezTo>
                      <a:pt x="67" y="76"/>
                      <a:pt x="67" y="76"/>
                      <a:pt x="67" y="75"/>
                    </a:cubicBezTo>
                    <a:cubicBezTo>
                      <a:pt x="67" y="74"/>
                      <a:pt x="67" y="73"/>
                      <a:pt x="67" y="73"/>
                    </a:cubicBezTo>
                    <a:cubicBezTo>
                      <a:pt x="67" y="72"/>
                      <a:pt x="66" y="71"/>
                      <a:pt x="67" y="70"/>
                    </a:cubicBezTo>
                    <a:cubicBezTo>
                      <a:pt x="67" y="70"/>
                      <a:pt x="66" y="70"/>
                      <a:pt x="66" y="70"/>
                    </a:cubicBezTo>
                    <a:cubicBezTo>
                      <a:pt x="66" y="69"/>
                      <a:pt x="65" y="68"/>
                      <a:pt x="64" y="68"/>
                    </a:cubicBezTo>
                    <a:cubicBezTo>
                      <a:pt x="64" y="67"/>
                      <a:pt x="64" y="67"/>
                      <a:pt x="63" y="67"/>
                    </a:cubicBezTo>
                    <a:cubicBezTo>
                      <a:pt x="63" y="67"/>
                      <a:pt x="63" y="66"/>
                      <a:pt x="63" y="66"/>
                    </a:cubicBezTo>
                    <a:cubicBezTo>
                      <a:pt x="63" y="66"/>
                      <a:pt x="63" y="65"/>
                      <a:pt x="63" y="64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3" y="64"/>
                      <a:pt x="63" y="65"/>
                      <a:pt x="63" y="65"/>
                    </a:cubicBezTo>
                    <a:cubicBezTo>
                      <a:pt x="63" y="66"/>
                      <a:pt x="64" y="66"/>
                      <a:pt x="65" y="67"/>
                    </a:cubicBezTo>
                    <a:cubicBezTo>
                      <a:pt x="65" y="67"/>
                      <a:pt x="65" y="68"/>
                      <a:pt x="66" y="68"/>
                    </a:cubicBezTo>
                    <a:cubicBezTo>
                      <a:pt x="66" y="68"/>
                      <a:pt x="67" y="68"/>
                      <a:pt x="67" y="68"/>
                    </a:cubicBezTo>
                    <a:cubicBezTo>
                      <a:pt x="67" y="67"/>
                      <a:pt x="67" y="67"/>
                      <a:pt x="67" y="66"/>
                    </a:cubicBezTo>
                    <a:cubicBezTo>
                      <a:pt x="67" y="66"/>
                      <a:pt x="67" y="66"/>
                      <a:pt x="67" y="65"/>
                    </a:cubicBezTo>
                    <a:cubicBezTo>
                      <a:pt x="67" y="65"/>
                      <a:pt x="67" y="65"/>
                      <a:pt x="67" y="64"/>
                    </a:cubicBezTo>
                    <a:cubicBezTo>
                      <a:pt x="67" y="64"/>
                      <a:pt x="66" y="64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2"/>
                      <a:pt x="64" y="62"/>
                      <a:pt x="64" y="62"/>
                    </a:cubicBezTo>
                    <a:cubicBezTo>
                      <a:pt x="64" y="62"/>
                      <a:pt x="64" y="62"/>
                      <a:pt x="64" y="62"/>
                    </a:cubicBezTo>
                    <a:cubicBezTo>
                      <a:pt x="64" y="62"/>
                      <a:pt x="64" y="62"/>
                      <a:pt x="64" y="62"/>
                    </a:cubicBezTo>
                    <a:cubicBezTo>
                      <a:pt x="64" y="62"/>
                      <a:pt x="64" y="62"/>
                      <a:pt x="64" y="62"/>
                    </a:cubicBezTo>
                    <a:cubicBezTo>
                      <a:pt x="65" y="62"/>
                      <a:pt x="65" y="62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3"/>
                      <a:pt x="66" y="63"/>
                      <a:pt x="66" y="63"/>
                    </a:cubicBezTo>
                    <a:cubicBezTo>
                      <a:pt x="66" y="63"/>
                      <a:pt x="67" y="63"/>
                      <a:pt x="68" y="63"/>
                    </a:cubicBezTo>
                    <a:cubicBezTo>
                      <a:pt x="68" y="63"/>
                      <a:pt x="69" y="62"/>
                      <a:pt x="69" y="62"/>
                    </a:cubicBezTo>
                    <a:cubicBezTo>
                      <a:pt x="70" y="62"/>
                      <a:pt x="70" y="62"/>
                      <a:pt x="70" y="62"/>
                    </a:cubicBezTo>
                    <a:cubicBezTo>
                      <a:pt x="70" y="62"/>
                      <a:pt x="70" y="61"/>
                      <a:pt x="70" y="61"/>
                    </a:cubicBezTo>
                    <a:cubicBezTo>
                      <a:pt x="70" y="61"/>
                      <a:pt x="70" y="60"/>
                      <a:pt x="70" y="60"/>
                    </a:cubicBezTo>
                    <a:cubicBezTo>
                      <a:pt x="69" y="60"/>
                      <a:pt x="69" y="60"/>
                      <a:pt x="68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69" y="59"/>
                      <a:pt x="70" y="60"/>
                      <a:pt x="71" y="59"/>
                    </a:cubicBezTo>
                    <a:cubicBezTo>
                      <a:pt x="71" y="59"/>
                      <a:pt x="71" y="59"/>
                      <a:pt x="71" y="59"/>
                    </a:cubicBezTo>
                    <a:cubicBezTo>
                      <a:pt x="72" y="59"/>
                      <a:pt x="73" y="57"/>
                      <a:pt x="72" y="57"/>
                    </a:cubicBezTo>
                    <a:cubicBezTo>
                      <a:pt x="72" y="57"/>
                      <a:pt x="71" y="56"/>
                      <a:pt x="71" y="56"/>
                    </a:cubicBezTo>
                    <a:cubicBezTo>
                      <a:pt x="71" y="55"/>
                      <a:pt x="71" y="55"/>
                      <a:pt x="71" y="55"/>
                    </a:cubicBezTo>
                    <a:cubicBezTo>
                      <a:pt x="71" y="55"/>
                      <a:pt x="71" y="55"/>
                      <a:pt x="71" y="55"/>
                    </a:cubicBezTo>
                    <a:cubicBezTo>
                      <a:pt x="71" y="54"/>
                      <a:pt x="71" y="54"/>
                      <a:pt x="71" y="54"/>
                    </a:cubicBezTo>
                    <a:cubicBezTo>
                      <a:pt x="71" y="55"/>
                      <a:pt x="72" y="55"/>
                      <a:pt x="72" y="54"/>
                    </a:cubicBezTo>
                    <a:cubicBezTo>
                      <a:pt x="72" y="54"/>
                      <a:pt x="72" y="54"/>
                      <a:pt x="72" y="54"/>
                    </a:cubicBezTo>
                    <a:cubicBezTo>
                      <a:pt x="72" y="53"/>
                      <a:pt x="72" y="53"/>
                      <a:pt x="72" y="52"/>
                    </a:cubicBezTo>
                    <a:cubicBezTo>
                      <a:pt x="72" y="52"/>
                      <a:pt x="72" y="51"/>
                      <a:pt x="72" y="51"/>
                    </a:cubicBezTo>
                    <a:cubicBezTo>
                      <a:pt x="71" y="50"/>
                      <a:pt x="72" y="50"/>
                      <a:pt x="72" y="50"/>
                    </a:cubicBezTo>
                    <a:cubicBezTo>
                      <a:pt x="72" y="50"/>
                      <a:pt x="72" y="49"/>
                      <a:pt x="72" y="49"/>
                    </a:cubicBezTo>
                    <a:cubicBezTo>
                      <a:pt x="72" y="49"/>
                      <a:pt x="71" y="49"/>
                      <a:pt x="71" y="49"/>
                    </a:cubicBezTo>
                    <a:cubicBezTo>
                      <a:pt x="71" y="49"/>
                      <a:pt x="70" y="49"/>
                      <a:pt x="70" y="49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70" y="48"/>
                      <a:pt x="70" y="47"/>
                      <a:pt x="70" y="47"/>
                    </a:cubicBezTo>
                    <a:cubicBezTo>
                      <a:pt x="70" y="47"/>
                      <a:pt x="71" y="47"/>
                      <a:pt x="71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1" y="47"/>
                      <a:pt x="70" y="47"/>
                      <a:pt x="70" y="47"/>
                    </a:cubicBezTo>
                    <a:cubicBezTo>
                      <a:pt x="70" y="47"/>
                      <a:pt x="70" y="47"/>
                      <a:pt x="70" y="47"/>
                    </a:cubicBezTo>
                    <a:cubicBezTo>
                      <a:pt x="71" y="47"/>
                      <a:pt x="71" y="46"/>
                      <a:pt x="71" y="46"/>
                    </a:cubicBezTo>
                    <a:cubicBezTo>
                      <a:pt x="72" y="46"/>
                      <a:pt x="72" y="46"/>
                      <a:pt x="72" y="46"/>
                    </a:cubicBezTo>
                    <a:cubicBezTo>
                      <a:pt x="72" y="46"/>
                      <a:pt x="72" y="46"/>
                      <a:pt x="73" y="46"/>
                    </a:cubicBezTo>
                    <a:cubicBezTo>
                      <a:pt x="73" y="46"/>
                      <a:pt x="74" y="47"/>
                      <a:pt x="74" y="48"/>
                    </a:cubicBezTo>
                    <a:cubicBezTo>
                      <a:pt x="73" y="49"/>
                      <a:pt x="74" y="49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49"/>
                    </a:cubicBezTo>
                    <a:cubicBezTo>
                      <a:pt x="74" y="48"/>
                      <a:pt x="74" y="48"/>
                      <a:pt x="75" y="47"/>
                    </a:cubicBezTo>
                    <a:cubicBezTo>
                      <a:pt x="75" y="46"/>
                      <a:pt x="75" y="45"/>
                      <a:pt x="75" y="45"/>
                    </a:cubicBezTo>
                    <a:cubicBezTo>
                      <a:pt x="75" y="44"/>
                      <a:pt x="75" y="44"/>
                      <a:pt x="75" y="44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3" y="43"/>
                      <a:pt x="73" y="43"/>
                      <a:pt x="73" y="43"/>
                    </a:cubicBezTo>
                    <a:cubicBezTo>
                      <a:pt x="73" y="43"/>
                      <a:pt x="73" y="43"/>
                      <a:pt x="73" y="43"/>
                    </a:cubicBezTo>
                    <a:cubicBezTo>
                      <a:pt x="73" y="43"/>
                      <a:pt x="73" y="42"/>
                      <a:pt x="73" y="42"/>
                    </a:cubicBezTo>
                    <a:cubicBezTo>
                      <a:pt x="74" y="42"/>
                      <a:pt x="74" y="42"/>
                      <a:pt x="74" y="41"/>
                    </a:cubicBezTo>
                    <a:cubicBezTo>
                      <a:pt x="74" y="41"/>
                      <a:pt x="73" y="41"/>
                      <a:pt x="73" y="41"/>
                    </a:cubicBezTo>
                    <a:cubicBezTo>
                      <a:pt x="73" y="40"/>
                      <a:pt x="73" y="40"/>
                      <a:pt x="72" y="40"/>
                    </a:cubicBezTo>
                    <a:cubicBezTo>
                      <a:pt x="72" y="40"/>
                      <a:pt x="72" y="40"/>
                      <a:pt x="72" y="40"/>
                    </a:cubicBezTo>
                    <a:cubicBezTo>
                      <a:pt x="72" y="40"/>
                      <a:pt x="73" y="39"/>
                      <a:pt x="73" y="39"/>
                    </a:cubicBezTo>
                    <a:cubicBezTo>
                      <a:pt x="73" y="40"/>
                      <a:pt x="74" y="40"/>
                      <a:pt x="74" y="39"/>
                    </a:cubicBezTo>
                    <a:cubicBezTo>
                      <a:pt x="74" y="38"/>
                      <a:pt x="75" y="37"/>
                      <a:pt x="75" y="36"/>
                    </a:cubicBezTo>
                    <a:cubicBezTo>
                      <a:pt x="75" y="34"/>
                      <a:pt x="76" y="32"/>
                      <a:pt x="77" y="30"/>
                    </a:cubicBezTo>
                    <a:cubicBezTo>
                      <a:pt x="77" y="30"/>
                      <a:pt x="78" y="29"/>
                      <a:pt x="78" y="29"/>
                    </a:cubicBezTo>
                    <a:cubicBezTo>
                      <a:pt x="78" y="29"/>
                      <a:pt x="78" y="28"/>
                      <a:pt x="78" y="28"/>
                    </a:cubicBezTo>
                    <a:cubicBezTo>
                      <a:pt x="78" y="27"/>
                      <a:pt x="78" y="27"/>
                      <a:pt x="79" y="27"/>
                    </a:cubicBezTo>
                    <a:cubicBezTo>
                      <a:pt x="80" y="27"/>
                      <a:pt x="80" y="27"/>
                      <a:pt x="80" y="26"/>
                    </a:cubicBezTo>
                    <a:cubicBezTo>
                      <a:pt x="80" y="26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79" y="25"/>
                    </a:cubicBezTo>
                    <a:cubicBezTo>
                      <a:pt x="79" y="25"/>
                      <a:pt x="79" y="25"/>
                      <a:pt x="78" y="25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8" y="25"/>
                      <a:pt x="78" y="24"/>
                      <a:pt x="78" y="24"/>
                    </a:cubicBezTo>
                    <a:cubicBezTo>
                      <a:pt x="79" y="24"/>
                      <a:pt x="79" y="24"/>
                      <a:pt x="80" y="24"/>
                    </a:cubicBezTo>
                    <a:cubicBezTo>
                      <a:pt x="80" y="25"/>
                      <a:pt x="81" y="25"/>
                      <a:pt x="82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3" y="24"/>
                      <a:pt x="83" y="24"/>
                      <a:pt x="83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3" y="22"/>
                      <a:pt x="83" y="22"/>
                    </a:cubicBezTo>
                    <a:cubicBezTo>
                      <a:pt x="83" y="22"/>
                      <a:pt x="84" y="22"/>
                      <a:pt x="84" y="22"/>
                    </a:cubicBezTo>
                    <a:cubicBezTo>
                      <a:pt x="85" y="22"/>
                      <a:pt x="85" y="21"/>
                      <a:pt x="85" y="21"/>
                    </a:cubicBezTo>
                    <a:cubicBezTo>
                      <a:pt x="86" y="20"/>
                      <a:pt x="86" y="20"/>
                      <a:pt x="85" y="19"/>
                    </a:cubicBezTo>
                    <a:cubicBezTo>
                      <a:pt x="85" y="18"/>
                      <a:pt x="85" y="18"/>
                      <a:pt x="85" y="18"/>
                    </a:cubicBezTo>
                    <a:cubicBezTo>
                      <a:pt x="84" y="17"/>
                      <a:pt x="83" y="17"/>
                      <a:pt x="81" y="16"/>
                    </a:cubicBezTo>
                    <a:cubicBezTo>
                      <a:pt x="81" y="16"/>
                      <a:pt x="80" y="17"/>
                      <a:pt x="79" y="17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5" y="19"/>
                      <a:pt x="74" y="20"/>
                      <a:pt x="73" y="21"/>
                    </a:cubicBezTo>
                    <a:cubicBezTo>
                      <a:pt x="72" y="21"/>
                      <a:pt x="71" y="21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69" y="22"/>
                      <a:pt x="69" y="23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69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71" y="20"/>
                      <a:pt x="72" y="20"/>
                      <a:pt x="72" y="19"/>
                    </a:cubicBezTo>
                    <a:cubicBezTo>
                      <a:pt x="73" y="19"/>
                      <a:pt x="74" y="18"/>
                      <a:pt x="74" y="18"/>
                    </a:cubicBezTo>
                    <a:cubicBezTo>
                      <a:pt x="74" y="17"/>
                      <a:pt x="74" y="17"/>
                      <a:pt x="75" y="17"/>
                    </a:cubicBezTo>
                    <a:cubicBezTo>
                      <a:pt x="75" y="15"/>
                      <a:pt x="74" y="14"/>
                      <a:pt x="73" y="15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2" y="15"/>
                      <a:pt x="72" y="15"/>
                      <a:pt x="72" y="15"/>
                    </a:cubicBezTo>
                    <a:cubicBezTo>
                      <a:pt x="72" y="15"/>
                      <a:pt x="72" y="16"/>
                      <a:pt x="72" y="16"/>
                    </a:cubicBezTo>
                    <a:cubicBezTo>
                      <a:pt x="72" y="17"/>
                      <a:pt x="71" y="17"/>
                      <a:pt x="71" y="17"/>
                    </a:cubicBezTo>
                    <a:cubicBezTo>
                      <a:pt x="71" y="17"/>
                      <a:pt x="70" y="17"/>
                      <a:pt x="70" y="17"/>
                    </a:cubicBezTo>
                    <a:cubicBezTo>
                      <a:pt x="70" y="17"/>
                      <a:pt x="69" y="17"/>
                      <a:pt x="68" y="17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8" y="17"/>
                      <a:pt x="68" y="17"/>
                      <a:pt x="68" y="16"/>
                    </a:cubicBezTo>
                    <a:cubicBezTo>
                      <a:pt x="68" y="16"/>
                      <a:pt x="69" y="16"/>
                      <a:pt x="69" y="16"/>
                    </a:cubicBezTo>
                    <a:cubicBezTo>
                      <a:pt x="69" y="16"/>
                      <a:pt x="70" y="16"/>
                      <a:pt x="70" y="15"/>
                    </a:cubicBezTo>
                    <a:cubicBezTo>
                      <a:pt x="70" y="15"/>
                      <a:pt x="70" y="14"/>
                      <a:pt x="70" y="14"/>
                    </a:cubicBezTo>
                    <a:cubicBezTo>
                      <a:pt x="69" y="14"/>
                      <a:pt x="68" y="14"/>
                      <a:pt x="68" y="14"/>
                    </a:cubicBezTo>
                    <a:cubicBezTo>
                      <a:pt x="65" y="13"/>
                      <a:pt x="64" y="13"/>
                      <a:pt x="62" y="14"/>
                    </a:cubicBezTo>
                    <a:cubicBezTo>
                      <a:pt x="62" y="15"/>
                      <a:pt x="61" y="15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60" y="15"/>
                      <a:pt x="59" y="15"/>
                      <a:pt x="5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60" y="15"/>
                      <a:pt x="60" y="14"/>
                      <a:pt x="60" y="14"/>
                    </a:cubicBezTo>
                    <a:cubicBezTo>
                      <a:pt x="61" y="14"/>
                      <a:pt x="62" y="14"/>
                      <a:pt x="63" y="13"/>
                    </a:cubicBezTo>
                    <a:cubicBezTo>
                      <a:pt x="64" y="13"/>
                      <a:pt x="66" y="13"/>
                      <a:pt x="67" y="13"/>
                    </a:cubicBezTo>
                    <a:cubicBezTo>
                      <a:pt x="69" y="13"/>
                      <a:pt x="70" y="13"/>
                      <a:pt x="71" y="13"/>
                    </a:cubicBezTo>
                    <a:cubicBezTo>
                      <a:pt x="72" y="13"/>
                      <a:pt x="73" y="13"/>
                      <a:pt x="74" y="13"/>
                    </a:cubicBezTo>
                    <a:cubicBezTo>
                      <a:pt x="75" y="13"/>
                      <a:pt x="76" y="12"/>
                      <a:pt x="76" y="11"/>
                    </a:cubicBezTo>
                    <a:cubicBezTo>
                      <a:pt x="77" y="11"/>
                      <a:pt x="77" y="10"/>
                      <a:pt x="77" y="10"/>
                    </a:cubicBezTo>
                    <a:cubicBezTo>
                      <a:pt x="76" y="9"/>
                      <a:pt x="75" y="9"/>
                      <a:pt x="75" y="9"/>
                    </a:cubicBezTo>
                    <a:cubicBezTo>
                      <a:pt x="74" y="8"/>
                      <a:pt x="73" y="7"/>
                      <a:pt x="72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2" y="7"/>
                    </a:cubicBezTo>
                    <a:cubicBezTo>
                      <a:pt x="72" y="7"/>
                      <a:pt x="72" y="6"/>
                      <a:pt x="72" y="6"/>
                    </a:cubicBezTo>
                    <a:cubicBezTo>
                      <a:pt x="72" y="5"/>
                      <a:pt x="71" y="5"/>
                      <a:pt x="71" y="5"/>
                    </a:cubicBezTo>
                    <a:cubicBezTo>
                      <a:pt x="70" y="6"/>
                      <a:pt x="68" y="6"/>
                      <a:pt x="67" y="5"/>
                    </a:cubicBezTo>
                    <a:cubicBezTo>
                      <a:pt x="66" y="5"/>
                      <a:pt x="66" y="5"/>
                      <a:pt x="65" y="5"/>
                    </a:cubicBezTo>
                    <a:cubicBezTo>
                      <a:pt x="64" y="5"/>
                      <a:pt x="64" y="5"/>
                      <a:pt x="63" y="5"/>
                    </a:cubicBezTo>
                    <a:cubicBezTo>
                      <a:pt x="63" y="6"/>
                      <a:pt x="62" y="6"/>
                      <a:pt x="61" y="6"/>
                    </a:cubicBezTo>
                    <a:cubicBezTo>
                      <a:pt x="60" y="5"/>
                      <a:pt x="60" y="6"/>
                      <a:pt x="59" y="6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59" y="6"/>
                      <a:pt x="59" y="5"/>
                      <a:pt x="59" y="5"/>
                    </a:cubicBezTo>
                    <a:cubicBezTo>
                      <a:pt x="60" y="5"/>
                      <a:pt x="61" y="5"/>
                      <a:pt x="61" y="5"/>
                    </a:cubicBezTo>
                    <a:cubicBezTo>
                      <a:pt x="62" y="5"/>
                      <a:pt x="64" y="5"/>
                      <a:pt x="65" y="5"/>
                    </a:cubicBezTo>
                    <a:cubicBezTo>
                      <a:pt x="66" y="5"/>
                      <a:pt x="67" y="5"/>
                      <a:pt x="68" y="5"/>
                    </a:cubicBezTo>
                    <a:cubicBezTo>
                      <a:pt x="69" y="5"/>
                      <a:pt x="70" y="5"/>
                      <a:pt x="70" y="4"/>
                    </a:cubicBezTo>
                    <a:cubicBezTo>
                      <a:pt x="71" y="4"/>
                      <a:pt x="71" y="4"/>
                      <a:pt x="71" y="4"/>
                    </a:cubicBezTo>
                    <a:cubicBezTo>
                      <a:pt x="70" y="3"/>
                      <a:pt x="69" y="2"/>
                      <a:pt x="68" y="2"/>
                    </a:cubicBezTo>
                    <a:cubicBezTo>
                      <a:pt x="66" y="2"/>
                      <a:pt x="65" y="1"/>
                      <a:pt x="63" y="1"/>
                    </a:cubicBezTo>
                    <a:cubicBezTo>
                      <a:pt x="62" y="0"/>
                      <a:pt x="61" y="0"/>
                      <a:pt x="61" y="0"/>
                    </a:cubicBezTo>
                    <a:cubicBezTo>
                      <a:pt x="60" y="0"/>
                      <a:pt x="59" y="0"/>
                      <a:pt x="58" y="0"/>
                    </a:cubicBezTo>
                    <a:cubicBezTo>
                      <a:pt x="57" y="1"/>
                      <a:pt x="57" y="1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6" y="3"/>
                      <a:pt x="55" y="2"/>
                      <a:pt x="55" y="2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3"/>
                      <a:pt x="54" y="4"/>
                      <a:pt x="54" y="3"/>
                    </a:cubicBezTo>
                    <a:cubicBezTo>
                      <a:pt x="53" y="3"/>
                      <a:pt x="52" y="3"/>
                      <a:pt x="52" y="2"/>
                    </a:cubicBezTo>
                    <a:cubicBezTo>
                      <a:pt x="51" y="2"/>
                      <a:pt x="51" y="2"/>
                      <a:pt x="50" y="2"/>
                    </a:cubicBezTo>
                    <a:cubicBezTo>
                      <a:pt x="50" y="3"/>
                      <a:pt x="50" y="3"/>
                      <a:pt x="49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9" y="4"/>
                      <a:pt x="49" y="5"/>
                      <a:pt x="49" y="5"/>
                    </a:cubicBezTo>
                    <a:cubicBezTo>
                      <a:pt x="49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7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6" y="7"/>
                      <a:pt x="46" y="6"/>
                      <a:pt x="45" y="6"/>
                    </a:cubicBezTo>
                    <a:cubicBezTo>
                      <a:pt x="45" y="6"/>
                      <a:pt x="45" y="6"/>
                      <a:pt x="45" y="7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8"/>
                      <a:pt x="45" y="9"/>
                      <a:pt x="45" y="10"/>
                    </a:cubicBezTo>
                    <a:cubicBezTo>
                      <a:pt x="46" y="11"/>
                      <a:pt x="46" y="12"/>
                      <a:pt x="46" y="13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5" y="14"/>
                      <a:pt x="45" y="14"/>
                      <a:pt x="45" y="13"/>
                    </a:cubicBezTo>
                    <a:cubicBezTo>
                      <a:pt x="45" y="13"/>
                      <a:pt x="44" y="13"/>
                      <a:pt x="44" y="13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4" y="12"/>
                      <a:pt x="44" y="11"/>
                    </a:cubicBezTo>
                    <a:cubicBezTo>
                      <a:pt x="44" y="11"/>
                      <a:pt x="43" y="11"/>
                      <a:pt x="43" y="10"/>
                    </a:cubicBezTo>
                    <a:cubicBezTo>
                      <a:pt x="43" y="9"/>
                      <a:pt x="43" y="9"/>
                      <a:pt x="42" y="8"/>
                    </a:cubicBezTo>
                    <a:cubicBezTo>
                      <a:pt x="42" y="7"/>
                      <a:pt x="42" y="7"/>
                      <a:pt x="41" y="7"/>
                    </a:cubicBezTo>
                    <a:cubicBezTo>
                      <a:pt x="41" y="7"/>
                      <a:pt x="40" y="7"/>
                      <a:pt x="40" y="7"/>
                    </a:cubicBezTo>
                    <a:cubicBezTo>
                      <a:pt x="40" y="7"/>
                      <a:pt x="40" y="7"/>
                      <a:pt x="40" y="8"/>
                    </a:cubicBezTo>
                    <a:cubicBezTo>
                      <a:pt x="40" y="9"/>
                      <a:pt x="40" y="10"/>
                      <a:pt x="40" y="11"/>
                    </a:cubicBezTo>
                    <a:cubicBezTo>
                      <a:pt x="40" y="11"/>
                      <a:pt x="40" y="11"/>
                      <a:pt x="39" y="12"/>
                    </a:cubicBezTo>
                    <a:cubicBezTo>
                      <a:pt x="39" y="12"/>
                      <a:pt x="39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1"/>
                      <a:pt x="38" y="11"/>
                      <a:pt x="37" y="11"/>
                    </a:cubicBezTo>
                    <a:cubicBezTo>
                      <a:pt x="37" y="10"/>
                      <a:pt x="37" y="9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7"/>
                      <a:pt x="37" y="7"/>
                    </a:cubicBezTo>
                    <a:cubicBezTo>
                      <a:pt x="37" y="7"/>
                      <a:pt x="37" y="7"/>
                      <a:pt x="36" y="8"/>
                    </a:cubicBezTo>
                    <a:cubicBezTo>
                      <a:pt x="36" y="8"/>
                      <a:pt x="36" y="8"/>
                      <a:pt x="36" y="9"/>
                    </a:cubicBezTo>
                    <a:cubicBezTo>
                      <a:pt x="36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2"/>
                    </a:cubicBezTo>
                    <a:cubicBezTo>
                      <a:pt x="35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3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5" y="12"/>
                      <a:pt x="35" y="12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0"/>
                    </a:cubicBezTo>
                    <a:cubicBezTo>
                      <a:pt x="35" y="10"/>
                      <a:pt x="36" y="9"/>
                      <a:pt x="36" y="9"/>
                    </a:cubicBezTo>
                    <a:cubicBezTo>
                      <a:pt x="36" y="8"/>
                      <a:pt x="36" y="7"/>
                      <a:pt x="36" y="7"/>
                    </a:cubicBezTo>
                    <a:cubicBezTo>
                      <a:pt x="36" y="7"/>
                      <a:pt x="35" y="6"/>
                      <a:pt x="35" y="6"/>
                    </a:cubicBezTo>
                    <a:cubicBezTo>
                      <a:pt x="35" y="6"/>
                      <a:pt x="34" y="6"/>
                      <a:pt x="34" y="7"/>
                    </a:cubicBezTo>
                    <a:cubicBezTo>
                      <a:pt x="33" y="7"/>
                      <a:pt x="32" y="7"/>
                      <a:pt x="31" y="7"/>
                    </a:cubicBezTo>
                    <a:cubicBezTo>
                      <a:pt x="30" y="7"/>
                      <a:pt x="29" y="7"/>
                      <a:pt x="28" y="8"/>
                    </a:cubicBezTo>
                    <a:cubicBezTo>
                      <a:pt x="28" y="8"/>
                      <a:pt x="27" y="8"/>
                      <a:pt x="27" y="8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6" y="8"/>
                    </a:cubicBezTo>
                    <a:cubicBezTo>
                      <a:pt x="26" y="8"/>
                      <a:pt x="26" y="8"/>
                      <a:pt x="25" y="9"/>
                    </a:cubicBezTo>
                    <a:cubicBezTo>
                      <a:pt x="25" y="9"/>
                      <a:pt x="24" y="9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1"/>
                      <a:pt x="24" y="11"/>
                      <a:pt x="24" y="12"/>
                    </a:cubicBezTo>
                    <a:cubicBezTo>
                      <a:pt x="24" y="12"/>
                      <a:pt x="23" y="12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2" y="13"/>
                      <a:pt x="22" y="14"/>
                      <a:pt x="22" y="13"/>
                    </a:cubicBezTo>
                    <a:cubicBezTo>
                      <a:pt x="21" y="13"/>
                      <a:pt x="21" y="13"/>
                      <a:pt x="20" y="13"/>
                    </a:cubicBezTo>
                    <a:cubicBezTo>
                      <a:pt x="19" y="13"/>
                      <a:pt x="18" y="13"/>
                      <a:pt x="18" y="14"/>
                    </a:cubicBezTo>
                    <a:cubicBezTo>
                      <a:pt x="17" y="15"/>
                      <a:pt x="17" y="15"/>
                      <a:pt x="16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4" y="16"/>
                      <a:pt x="14" y="17"/>
                      <a:pt x="13" y="18"/>
                    </a:cubicBezTo>
                    <a:cubicBezTo>
                      <a:pt x="13" y="18"/>
                      <a:pt x="13" y="19"/>
                      <a:pt x="14" y="19"/>
                    </a:cubicBezTo>
                    <a:cubicBezTo>
                      <a:pt x="15" y="19"/>
                      <a:pt x="15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1"/>
                      <a:pt x="16" y="21"/>
                    </a:cubicBezTo>
                    <a:cubicBezTo>
                      <a:pt x="15" y="21"/>
                      <a:pt x="15" y="21"/>
                      <a:pt x="15" y="22"/>
                    </a:cubicBezTo>
                    <a:cubicBezTo>
                      <a:pt x="15" y="22"/>
                      <a:pt x="15" y="22"/>
                      <a:pt x="15" y="23"/>
                    </a:cubicBezTo>
                    <a:cubicBezTo>
                      <a:pt x="14" y="23"/>
                      <a:pt x="14" y="24"/>
                      <a:pt x="13" y="24"/>
                    </a:cubicBezTo>
                    <a:cubicBezTo>
                      <a:pt x="13" y="24"/>
                      <a:pt x="12" y="25"/>
                      <a:pt x="12" y="24"/>
                    </a:cubicBezTo>
                    <a:cubicBezTo>
                      <a:pt x="11" y="24"/>
                      <a:pt x="10" y="24"/>
                      <a:pt x="9" y="24"/>
                    </a:cubicBezTo>
                    <a:cubicBezTo>
                      <a:pt x="9" y="24"/>
                      <a:pt x="8" y="24"/>
                      <a:pt x="8" y="24"/>
                    </a:cubicBezTo>
                    <a:cubicBezTo>
                      <a:pt x="7" y="25"/>
                      <a:pt x="7" y="25"/>
                      <a:pt x="6" y="25"/>
                    </a:cubicBezTo>
                    <a:cubicBezTo>
                      <a:pt x="5" y="25"/>
                      <a:pt x="4" y="26"/>
                      <a:pt x="3" y="26"/>
                    </a:cubicBezTo>
                    <a:cubicBezTo>
                      <a:pt x="2" y="26"/>
                      <a:pt x="1" y="26"/>
                      <a:pt x="1" y="27"/>
                    </a:cubicBezTo>
                    <a:cubicBezTo>
                      <a:pt x="0" y="28"/>
                      <a:pt x="0" y="28"/>
                      <a:pt x="1" y="29"/>
                    </a:cubicBezTo>
                    <a:cubicBezTo>
                      <a:pt x="1" y="30"/>
                      <a:pt x="2" y="30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3" y="31"/>
                    </a:cubicBezTo>
                    <a:cubicBezTo>
                      <a:pt x="3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2"/>
                      <a:pt x="3" y="32"/>
                      <a:pt x="3" y="32"/>
                    </a:cubicBezTo>
                    <a:cubicBezTo>
                      <a:pt x="3" y="33"/>
                      <a:pt x="3" y="33"/>
                      <a:pt x="4" y="33"/>
                    </a:cubicBezTo>
                    <a:cubicBezTo>
                      <a:pt x="4" y="33"/>
                      <a:pt x="5" y="33"/>
                      <a:pt x="5" y="33"/>
                    </a:cubicBezTo>
                    <a:cubicBezTo>
                      <a:pt x="6" y="33"/>
                      <a:pt x="6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34"/>
                      <a:pt x="7" y="34"/>
                      <a:pt x="6" y="34"/>
                    </a:cubicBezTo>
                    <a:cubicBezTo>
                      <a:pt x="5" y="34"/>
                      <a:pt x="4" y="33"/>
                      <a:pt x="4" y="34"/>
                    </a:cubicBezTo>
                    <a:cubicBezTo>
                      <a:pt x="3" y="34"/>
                      <a:pt x="3" y="34"/>
                      <a:pt x="2" y="34"/>
                    </a:cubicBezTo>
                    <a:cubicBezTo>
                      <a:pt x="2" y="34"/>
                      <a:pt x="1" y="34"/>
                      <a:pt x="1" y="34"/>
                    </a:cubicBezTo>
                    <a:cubicBezTo>
                      <a:pt x="0" y="35"/>
                      <a:pt x="0" y="36"/>
                      <a:pt x="0" y="36"/>
                    </a:cubicBezTo>
                    <a:cubicBezTo>
                      <a:pt x="1" y="37"/>
                      <a:pt x="1" y="37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1" y="38"/>
                      <a:pt x="1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40"/>
                      <a:pt x="2" y="41"/>
                      <a:pt x="3" y="42"/>
                    </a:cubicBezTo>
                    <a:cubicBezTo>
                      <a:pt x="3" y="42"/>
                      <a:pt x="4" y="42"/>
                      <a:pt x="4" y="41"/>
                    </a:cubicBezTo>
                    <a:cubicBezTo>
                      <a:pt x="4" y="41"/>
                      <a:pt x="5" y="41"/>
                      <a:pt x="5" y="41"/>
                    </a:cubicBezTo>
                    <a:cubicBezTo>
                      <a:pt x="5" y="41"/>
                      <a:pt x="6" y="41"/>
                      <a:pt x="6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7" y="41"/>
                      <a:pt x="8" y="42"/>
                      <a:pt x="9" y="42"/>
                    </a:cubicBezTo>
                    <a:cubicBezTo>
                      <a:pt x="9" y="42"/>
                      <a:pt x="9" y="42"/>
                      <a:pt x="10" y="42"/>
                    </a:cubicBezTo>
                    <a:cubicBezTo>
                      <a:pt x="11" y="42"/>
                      <a:pt x="12" y="42"/>
                      <a:pt x="12" y="43"/>
                    </a:cubicBezTo>
                    <a:cubicBezTo>
                      <a:pt x="13" y="44"/>
                      <a:pt x="14" y="44"/>
                      <a:pt x="15" y="45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5" y="47"/>
                      <a:pt x="15" y="47"/>
                    </a:cubicBezTo>
                    <a:cubicBezTo>
                      <a:pt x="15" y="48"/>
                      <a:pt x="15" y="49"/>
                      <a:pt x="15" y="49"/>
                    </a:cubicBezTo>
                    <a:cubicBezTo>
                      <a:pt x="15" y="49"/>
                      <a:pt x="16" y="50"/>
                      <a:pt x="16" y="50"/>
                    </a:cubicBezTo>
                    <a:cubicBezTo>
                      <a:pt x="16" y="50"/>
                      <a:pt x="16" y="51"/>
                      <a:pt x="15" y="51"/>
                    </a:cubicBezTo>
                    <a:cubicBezTo>
                      <a:pt x="15" y="51"/>
                      <a:pt x="15" y="51"/>
                      <a:pt x="15" y="52"/>
                    </a:cubicBezTo>
                    <a:cubicBezTo>
                      <a:pt x="15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3"/>
                      <a:pt x="16" y="53"/>
                    </a:cubicBezTo>
                    <a:cubicBezTo>
                      <a:pt x="16" y="53"/>
                      <a:pt x="16" y="53"/>
                      <a:pt x="16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4"/>
                      <a:pt x="16" y="55"/>
                      <a:pt x="16" y="55"/>
                    </a:cubicBezTo>
                    <a:cubicBezTo>
                      <a:pt x="16" y="55"/>
                      <a:pt x="16" y="55"/>
                      <a:pt x="16" y="56"/>
                    </a:cubicBezTo>
                    <a:cubicBezTo>
                      <a:pt x="16" y="56"/>
                      <a:pt x="16" y="57"/>
                      <a:pt x="16" y="57"/>
                    </a:cubicBezTo>
                    <a:cubicBezTo>
                      <a:pt x="16" y="58"/>
                      <a:pt x="16" y="58"/>
                      <a:pt x="16" y="59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17" y="60"/>
                      <a:pt x="17" y="60"/>
                      <a:pt x="16" y="60"/>
                    </a:cubicBezTo>
                    <a:cubicBezTo>
                      <a:pt x="16" y="60"/>
                      <a:pt x="15" y="60"/>
                      <a:pt x="15" y="61"/>
                    </a:cubicBezTo>
                    <a:cubicBezTo>
                      <a:pt x="15" y="61"/>
                      <a:pt x="15" y="61"/>
                      <a:pt x="15" y="61"/>
                    </a:cubicBezTo>
                    <a:cubicBezTo>
                      <a:pt x="15" y="61"/>
                      <a:pt x="16" y="61"/>
                      <a:pt x="15" y="62"/>
                    </a:cubicBezTo>
                    <a:cubicBezTo>
                      <a:pt x="15" y="62"/>
                      <a:pt x="15" y="62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4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5" y="64"/>
                      <a:pt x="14" y="65"/>
                      <a:pt x="14" y="65"/>
                    </a:cubicBezTo>
                    <a:cubicBezTo>
                      <a:pt x="14" y="66"/>
                      <a:pt x="14" y="66"/>
                      <a:pt x="14" y="66"/>
                    </a:cubicBezTo>
                    <a:cubicBezTo>
                      <a:pt x="15" y="67"/>
                      <a:pt x="16" y="67"/>
                      <a:pt x="17" y="67"/>
                    </a:cubicBezTo>
                    <a:cubicBezTo>
                      <a:pt x="17" y="66"/>
                      <a:pt x="17" y="66"/>
                      <a:pt x="17" y="66"/>
                    </a:cubicBezTo>
                    <a:cubicBezTo>
                      <a:pt x="17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9" y="66"/>
                      <a:pt x="19" y="66"/>
                    </a:cubicBezTo>
                    <a:cubicBezTo>
                      <a:pt x="19" y="67"/>
                      <a:pt x="18" y="67"/>
                      <a:pt x="18" y="67"/>
                    </a:cubicBezTo>
                    <a:cubicBezTo>
                      <a:pt x="18" y="67"/>
                      <a:pt x="18" y="67"/>
                      <a:pt x="17" y="68"/>
                    </a:cubicBezTo>
                    <a:cubicBezTo>
                      <a:pt x="17" y="68"/>
                      <a:pt x="17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9" y="69"/>
                      <a:pt x="19" y="69"/>
                      <a:pt x="18" y="69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9" y="70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8" y="71"/>
                      <a:pt x="18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8" y="70"/>
                      <a:pt x="17" y="70"/>
                      <a:pt x="16" y="70"/>
                    </a:cubicBezTo>
                    <a:cubicBezTo>
                      <a:pt x="16" y="70"/>
                      <a:pt x="16" y="69"/>
                      <a:pt x="15" y="69"/>
                    </a:cubicBezTo>
                    <a:cubicBezTo>
                      <a:pt x="15" y="69"/>
                      <a:pt x="14" y="70"/>
                      <a:pt x="14" y="70"/>
                    </a:cubicBezTo>
                    <a:cubicBezTo>
                      <a:pt x="14" y="70"/>
                      <a:pt x="14" y="70"/>
                      <a:pt x="14" y="70"/>
                    </a:cubicBezTo>
                    <a:cubicBezTo>
                      <a:pt x="14" y="71"/>
                      <a:pt x="14" y="71"/>
                      <a:pt x="14" y="71"/>
                    </a:cubicBezTo>
                    <a:cubicBezTo>
                      <a:pt x="14" y="71"/>
                      <a:pt x="14" y="71"/>
                      <a:pt x="14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3" y="73"/>
                      <a:pt x="13" y="73"/>
                      <a:pt x="13" y="74"/>
                    </a:cubicBezTo>
                    <a:cubicBezTo>
                      <a:pt x="13" y="75"/>
                      <a:pt x="13" y="75"/>
                      <a:pt x="14" y="76"/>
                    </a:cubicBezTo>
                    <a:cubicBezTo>
                      <a:pt x="14" y="76"/>
                      <a:pt x="14" y="76"/>
                      <a:pt x="14" y="76"/>
                    </a:cubicBezTo>
                    <a:cubicBezTo>
                      <a:pt x="15" y="76"/>
                      <a:pt x="16" y="76"/>
                      <a:pt x="17" y="76"/>
                    </a:cubicBezTo>
                    <a:cubicBezTo>
                      <a:pt x="17" y="76"/>
                      <a:pt x="18" y="75"/>
                      <a:pt x="17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6" y="74"/>
                      <a:pt x="16" y="73"/>
                      <a:pt x="16" y="73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7" y="73"/>
                      <a:pt x="18" y="74"/>
                      <a:pt x="20" y="74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20" y="75"/>
                      <a:pt x="19" y="75"/>
                      <a:pt x="19" y="75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19" y="75"/>
                      <a:pt x="19" y="76"/>
                      <a:pt x="19" y="76"/>
                    </a:cubicBezTo>
                    <a:cubicBezTo>
                      <a:pt x="19" y="76"/>
                      <a:pt x="19" y="76"/>
                      <a:pt x="19" y="77"/>
                    </a:cubicBezTo>
                    <a:cubicBezTo>
                      <a:pt x="19" y="77"/>
                      <a:pt x="19" y="77"/>
                      <a:pt x="18" y="77"/>
                    </a:cubicBezTo>
                    <a:cubicBezTo>
                      <a:pt x="18" y="77"/>
                      <a:pt x="18" y="77"/>
                      <a:pt x="18" y="78"/>
                    </a:cubicBezTo>
                    <a:cubicBezTo>
                      <a:pt x="18" y="79"/>
                      <a:pt x="17" y="79"/>
                      <a:pt x="16" y="79"/>
                    </a:cubicBezTo>
                    <a:cubicBezTo>
                      <a:pt x="16" y="79"/>
                      <a:pt x="15" y="79"/>
                      <a:pt x="15" y="79"/>
                    </a:cubicBezTo>
                    <a:cubicBezTo>
                      <a:pt x="15" y="80"/>
                      <a:pt x="15" y="80"/>
                      <a:pt x="15" y="8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0"/>
                      <a:pt x="15" y="80"/>
                      <a:pt x="15" y="80"/>
                    </a:cubicBezTo>
                    <a:cubicBezTo>
                      <a:pt x="14" y="80"/>
                      <a:pt x="14" y="80"/>
                      <a:pt x="14" y="81"/>
                    </a:cubicBezTo>
                    <a:cubicBezTo>
                      <a:pt x="14" y="81"/>
                      <a:pt x="14" y="81"/>
                      <a:pt x="13" y="81"/>
                    </a:cubicBezTo>
                    <a:cubicBezTo>
                      <a:pt x="13" y="82"/>
                      <a:pt x="13" y="82"/>
                      <a:pt x="13" y="83"/>
                    </a:cubicBezTo>
                    <a:cubicBezTo>
                      <a:pt x="12" y="83"/>
                      <a:pt x="12" y="83"/>
                      <a:pt x="12" y="84"/>
                    </a:cubicBezTo>
                    <a:cubicBezTo>
                      <a:pt x="12" y="84"/>
                      <a:pt x="12" y="84"/>
                      <a:pt x="12" y="85"/>
                    </a:cubicBezTo>
                    <a:cubicBezTo>
                      <a:pt x="12" y="85"/>
                      <a:pt x="12" y="85"/>
                      <a:pt x="12" y="86"/>
                    </a:cubicBezTo>
                    <a:cubicBezTo>
                      <a:pt x="12" y="86"/>
                      <a:pt x="12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2" y="86"/>
                      <a:pt x="12" y="87"/>
                      <a:pt x="12" y="87"/>
                    </a:cubicBezTo>
                    <a:cubicBezTo>
                      <a:pt x="11" y="88"/>
                      <a:pt x="11" y="88"/>
                      <a:pt x="12" y="89"/>
                    </a:cubicBezTo>
                    <a:cubicBezTo>
                      <a:pt x="12" y="89"/>
                      <a:pt x="12" y="89"/>
                      <a:pt x="12" y="90"/>
                    </a:cubicBezTo>
                    <a:cubicBezTo>
                      <a:pt x="12" y="90"/>
                      <a:pt x="12" y="90"/>
                      <a:pt x="12" y="91"/>
                    </a:cubicBezTo>
                    <a:cubicBezTo>
                      <a:pt x="12" y="92"/>
                      <a:pt x="13" y="93"/>
                      <a:pt x="13" y="94"/>
                    </a:cubicBezTo>
                    <a:cubicBezTo>
                      <a:pt x="12" y="94"/>
                      <a:pt x="13" y="95"/>
                      <a:pt x="13" y="95"/>
                    </a:cubicBezTo>
                    <a:cubicBezTo>
                      <a:pt x="13" y="95"/>
                      <a:pt x="13" y="95"/>
                      <a:pt x="13" y="95"/>
                    </a:cubicBezTo>
                    <a:cubicBezTo>
                      <a:pt x="14" y="95"/>
                      <a:pt x="14" y="95"/>
                      <a:pt x="15" y="95"/>
                    </a:cubicBezTo>
                    <a:cubicBezTo>
                      <a:pt x="15" y="95"/>
                      <a:pt x="15" y="95"/>
                      <a:pt x="15" y="95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5"/>
                      <a:pt x="15" y="95"/>
                      <a:pt x="15" y="94"/>
                    </a:cubicBezTo>
                    <a:cubicBezTo>
                      <a:pt x="15" y="95"/>
                      <a:pt x="15" y="95"/>
                      <a:pt x="15" y="95"/>
                    </a:cubicBezTo>
                    <a:cubicBezTo>
                      <a:pt x="15" y="95"/>
                      <a:pt x="15" y="95"/>
                      <a:pt x="15" y="95"/>
                    </a:cubicBezTo>
                    <a:cubicBezTo>
                      <a:pt x="14" y="95"/>
                      <a:pt x="14" y="95"/>
                      <a:pt x="14" y="96"/>
                    </a:cubicBezTo>
                    <a:cubicBezTo>
                      <a:pt x="13" y="96"/>
                      <a:pt x="13" y="97"/>
                      <a:pt x="13" y="97"/>
                    </a:cubicBezTo>
                    <a:cubicBezTo>
                      <a:pt x="13" y="98"/>
                      <a:pt x="13" y="99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5" y="100"/>
                      <a:pt x="15" y="101"/>
                      <a:pt x="14" y="101"/>
                    </a:cubicBezTo>
                    <a:cubicBezTo>
                      <a:pt x="14" y="101"/>
                      <a:pt x="14" y="102"/>
                      <a:pt x="14" y="102"/>
                    </a:cubicBezTo>
                    <a:cubicBezTo>
                      <a:pt x="15" y="102"/>
                      <a:pt x="15" y="103"/>
                      <a:pt x="15" y="104"/>
                    </a:cubicBezTo>
                    <a:cubicBezTo>
                      <a:pt x="15" y="104"/>
                      <a:pt x="15" y="105"/>
                      <a:pt x="15" y="105"/>
                    </a:cubicBezTo>
                    <a:cubicBezTo>
                      <a:pt x="15" y="105"/>
                      <a:pt x="15" y="105"/>
                      <a:pt x="15" y="105"/>
                    </a:cubicBezTo>
                    <a:cubicBezTo>
                      <a:pt x="15" y="106"/>
                      <a:pt x="16" y="106"/>
                      <a:pt x="16" y="107"/>
                    </a:cubicBezTo>
                    <a:cubicBezTo>
                      <a:pt x="17" y="107"/>
                      <a:pt x="17" y="107"/>
                      <a:pt x="17" y="108"/>
                    </a:cubicBezTo>
                    <a:cubicBezTo>
                      <a:pt x="17" y="108"/>
                      <a:pt x="17" y="108"/>
                      <a:pt x="18" y="108"/>
                    </a:cubicBezTo>
                    <a:cubicBezTo>
                      <a:pt x="18" y="108"/>
                      <a:pt x="19" y="108"/>
                      <a:pt x="19" y="108"/>
                    </a:cubicBezTo>
                    <a:cubicBezTo>
                      <a:pt x="19" y="108"/>
                      <a:pt x="20" y="108"/>
                      <a:pt x="20" y="107"/>
                    </a:cubicBezTo>
                    <a:cubicBezTo>
                      <a:pt x="20" y="107"/>
                      <a:pt x="21" y="108"/>
                      <a:pt x="21" y="108"/>
                    </a:cubicBezTo>
                    <a:cubicBezTo>
                      <a:pt x="21" y="109"/>
                      <a:pt x="21" y="109"/>
                      <a:pt x="21" y="110"/>
                    </a:cubicBezTo>
                    <a:cubicBezTo>
                      <a:pt x="22" y="110"/>
                      <a:pt x="22" y="110"/>
                      <a:pt x="22" y="110"/>
                    </a:cubicBezTo>
                    <a:cubicBezTo>
                      <a:pt x="22" y="110"/>
                      <a:pt x="22" y="111"/>
                      <a:pt x="22" y="111"/>
                    </a:cubicBezTo>
                    <a:cubicBezTo>
                      <a:pt x="23" y="111"/>
                      <a:pt x="24" y="111"/>
                      <a:pt x="24" y="111"/>
                    </a:cubicBezTo>
                    <a:cubicBezTo>
                      <a:pt x="24" y="111"/>
                      <a:pt x="25" y="111"/>
                      <a:pt x="25" y="110"/>
                    </a:cubicBezTo>
                    <a:cubicBezTo>
                      <a:pt x="26" y="110"/>
                      <a:pt x="26" y="108"/>
                      <a:pt x="26" y="108"/>
                    </a:cubicBezTo>
                    <a:cubicBezTo>
                      <a:pt x="26" y="107"/>
                      <a:pt x="27" y="106"/>
                      <a:pt x="27" y="106"/>
                    </a:cubicBezTo>
                    <a:cubicBezTo>
                      <a:pt x="28" y="105"/>
                      <a:pt x="28" y="105"/>
                      <a:pt x="28" y="104"/>
                    </a:cubicBezTo>
                    <a:cubicBezTo>
                      <a:pt x="28" y="104"/>
                      <a:pt x="28" y="103"/>
                      <a:pt x="28" y="103"/>
                    </a:cubicBezTo>
                    <a:cubicBezTo>
                      <a:pt x="28" y="103"/>
                      <a:pt x="28" y="103"/>
                      <a:pt x="28" y="103"/>
                    </a:cubicBezTo>
                    <a:cubicBezTo>
                      <a:pt x="28" y="103"/>
                      <a:pt x="28" y="103"/>
                      <a:pt x="28" y="103"/>
                    </a:cubicBezTo>
                    <a:cubicBezTo>
                      <a:pt x="28" y="102"/>
                      <a:pt x="28" y="102"/>
                      <a:pt x="28" y="102"/>
                    </a:cubicBezTo>
                    <a:cubicBezTo>
                      <a:pt x="28" y="102"/>
                      <a:pt x="28" y="102"/>
                      <a:pt x="28" y="102"/>
                    </a:cubicBezTo>
                    <a:cubicBezTo>
                      <a:pt x="28" y="102"/>
                      <a:pt x="28" y="102"/>
                      <a:pt x="28" y="102"/>
                    </a:cubicBezTo>
                    <a:cubicBezTo>
                      <a:pt x="28" y="102"/>
                      <a:pt x="28" y="102"/>
                      <a:pt x="28" y="103"/>
                    </a:cubicBezTo>
                    <a:cubicBezTo>
                      <a:pt x="28" y="103"/>
                      <a:pt x="28" y="103"/>
                      <a:pt x="28" y="103"/>
                    </a:cubicBezTo>
                    <a:cubicBezTo>
                      <a:pt x="28" y="103"/>
                      <a:pt x="28" y="103"/>
                      <a:pt x="28" y="103"/>
                    </a:cubicBezTo>
                    <a:cubicBezTo>
                      <a:pt x="29" y="102"/>
                      <a:pt x="29" y="102"/>
                      <a:pt x="29" y="102"/>
                    </a:cubicBezTo>
                    <a:cubicBezTo>
                      <a:pt x="30" y="101"/>
                      <a:pt x="30" y="100"/>
                      <a:pt x="31" y="99"/>
                    </a:cubicBezTo>
                    <a:cubicBezTo>
                      <a:pt x="32" y="99"/>
                      <a:pt x="32" y="98"/>
                      <a:pt x="32" y="97"/>
                    </a:cubicBezTo>
                    <a:cubicBezTo>
                      <a:pt x="31" y="97"/>
                      <a:pt x="32" y="96"/>
                      <a:pt x="32" y="96"/>
                    </a:cubicBezTo>
                    <a:cubicBezTo>
                      <a:pt x="32" y="96"/>
                      <a:pt x="32" y="96"/>
                      <a:pt x="32" y="96"/>
                    </a:cubicBezTo>
                    <a:cubicBezTo>
                      <a:pt x="32" y="96"/>
                      <a:pt x="33" y="96"/>
                      <a:pt x="32" y="95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2" y="94"/>
                      <a:pt x="32" y="94"/>
                      <a:pt x="33" y="94"/>
                    </a:cubicBezTo>
                    <a:cubicBezTo>
                      <a:pt x="33" y="94"/>
                      <a:pt x="34" y="94"/>
                      <a:pt x="34" y="94"/>
                    </a:cubicBezTo>
                    <a:cubicBezTo>
                      <a:pt x="34" y="93"/>
                      <a:pt x="34" y="93"/>
                      <a:pt x="35" y="93"/>
                    </a:cubicBezTo>
                    <a:cubicBezTo>
                      <a:pt x="36" y="93"/>
                      <a:pt x="37" y="92"/>
                      <a:pt x="38" y="92"/>
                    </a:cubicBezTo>
                    <a:cubicBezTo>
                      <a:pt x="38" y="93"/>
                      <a:pt x="38" y="92"/>
                      <a:pt x="38" y="92"/>
                    </a:cubicBezTo>
                    <a:cubicBezTo>
                      <a:pt x="39" y="92"/>
                      <a:pt x="39" y="92"/>
                      <a:pt x="39" y="92"/>
                    </a:cubicBezTo>
                    <a:cubicBezTo>
                      <a:pt x="40" y="92"/>
                      <a:pt x="41" y="91"/>
                      <a:pt x="42" y="90"/>
                    </a:cubicBezTo>
                    <a:cubicBezTo>
                      <a:pt x="42" y="90"/>
                      <a:pt x="43" y="90"/>
                      <a:pt x="43" y="90"/>
                    </a:cubicBezTo>
                    <a:cubicBezTo>
                      <a:pt x="43" y="90"/>
                      <a:pt x="44" y="90"/>
                      <a:pt x="44" y="89"/>
                    </a:cubicBezTo>
                    <a:cubicBezTo>
                      <a:pt x="45" y="88"/>
                      <a:pt x="46" y="87"/>
                      <a:pt x="46" y="86"/>
                    </a:cubicBezTo>
                    <a:cubicBezTo>
                      <a:pt x="47" y="85"/>
                      <a:pt x="48" y="85"/>
                      <a:pt x="49" y="84"/>
                    </a:cubicBezTo>
                    <a:cubicBezTo>
                      <a:pt x="49" y="84"/>
                      <a:pt x="50" y="84"/>
                      <a:pt x="51" y="84"/>
                    </a:cubicBezTo>
                    <a:cubicBezTo>
                      <a:pt x="51" y="84"/>
                      <a:pt x="51" y="84"/>
                      <a:pt x="51" y="84"/>
                    </a:cubicBezTo>
                    <a:cubicBezTo>
                      <a:pt x="52" y="84"/>
                      <a:pt x="52" y="84"/>
                      <a:pt x="52" y="84"/>
                    </a:cubicBezTo>
                    <a:cubicBezTo>
                      <a:pt x="53" y="84"/>
                      <a:pt x="53" y="84"/>
                      <a:pt x="54" y="83"/>
                    </a:cubicBezTo>
                    <a:cubicBezTo>
                      <a:pt x="54" y="83"/>
                      <a:pt x="55" y="83"/>
                      <a:pt x="56" y="83"/>
                    </a:cubicBezTo>
                    <a:cubicBezTo>
                      <a:pt x="58" y="82"/>
                      <a:pt x="59" y="82"/>
                      <a:pt x="60" y="81"/>
                    </a:cubicBezTo>
                    <a:cubicBezTo>
                      <a:pt x="62" y="80"/>
                      <a:pt x="64" y="79"/>
                      <a:pt x="65" y="77"/>
                    </a:cubicBezTo>
                    <a:close/>
                    <a:moveTo>
                      <a:pt x="76" y="27"/>
                    </a:moveTo>
                    <a:cubicBezTo>
                      <a:pt x="76" y="27"/>
                      <a:pt x="77" y="27"/>
                      <a:pt x="77" y="27"/>
                    </a:cubicBezTo>
                    <a:cubicBezTo>
                      <a:pt x="77" y="27"/>
                      <a:pt x="77" y="27"/>
                      <a:pt x="77" y="27"/>
                    </a:cubicBezTo>
                    <a:cubicBezTo>
                      <a:pt x="77" y="27"/>
                      <a:pt x="77" y="27"/>
                      <a:pt x="77" y="27"/>
                    </a:cubicBezTo>
                    <a:cubicBezTo>
                      <a:pt x="77" y="27"/>
                      <a:pt x="76" y="27"/>
                      <a:pt x="76" y="27"/>
                    </a:cubicBezTo>
                    <a:cubicBezTo>
                      <a:pt x="76" y="27"/>
                      <a:pt x="76" y="27"/>
                      <a:pt x="76" y="27"/>
                    </a:cubicBezTo>
                    <a:close/>
                    <a:moveTo>
                      <a:pt x="75" y="28"/>
                    </a:move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28"/>
                      <a:pt x="74" y="28"/>
                      <a:pt x="75" y="28"/>
                    </a:cubicBezTo>
                    <a:close/>
                    <a:moveTo>
                      <a:pt x="37" y="91"/>
                    </a:moveTo>
                    <a:cubicBezTo>
                      <a:pt x="37" y="91"/>
                      <a:pt x="37" y="91"/>
                      <a:pt x="37" y="91"/>
                    </a:cubicBezTo>
                    <a:cubicBezTo>
                      <a:pt x="37" y="91"/>
                      <a:pt x="37" y="91"/>
                      <a:pt x="37" y="91"/>
                    </a:cubicBezTo>
                    <a:cubicBezTo>
                      <a:pt x="37" y="91"/>
                      <a:pt x="37" y="91"/>
                      <a:pt x="37" y="91"/>
                    </a:cubicBezTo>
                    <a:cubicBezTo>
                      <a:pt x="37" y="91"/>
                      <a:pt x="37" y="91"/>
                      <a:pt x="37" y="91"/>
                    </a:cubicBezTo>
                    <a:close/>
                    <a:moveTo>
                      <a:pt x="50" y="6"/>
                    </a:moveTo>
                    <a:cubicBezTo>
                      <a:pt x="50" y="6"/>
                      <a:pt x="50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lose/>
                    <a:moveTo>
                      <a:pt x="51" y="7"/>
                    </a:move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6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lose/>
                    <a:moveTo>
                      <a:pt x="57" y="74"/>
                    </a:moveTo>
                    <a:cubicBezTo>
                      <a:pt x="57" y="73"/>
                      <a:pt x="57" y="73"/>
                      <a:pt x="57" y="73"/>
                    </a:cubicBezTo>
                    <a:cubicBezTo>
                      <a:pt x="57" y="74"/>
                      <a:pt x="57" y="74"/>
                      <a:pt x="57" y="74"/>
                    </a:cubicBezTo>
                    <a:close/>
                    <a:moveTo>
                      <a:pt x="58" y="70"/>
                    </a:moveTo>
                    <a:cubicBezTo>
                      <a:pt x="58" y="69"/>
                      <a:pt x="58" y="69"/>
                      <a:pt x="58" y="69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8" y="70"/>
                      <a:pt x="58" y="70"/>
                      <a:pt x="58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Oval 453">
                <a:extLst>
                  <a:ext uri="{FF2B5EF4-FFF2-40B4-BE49-F238E27FC236}">
                    <a16:creationId xmlns:a16="http://schemas.microsoft.com/office/drawing/2014/main" id="{54EEECF3-216F-4BC1-BDB1-BDCB0879E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7418" y="22803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Oval 454">
                <a:extLst>
                  <a:ext uri="{FF2B5EF4-FFF2-40B4-BE49-F238E27FC236}">
                    <a16:creationId xmlns:a16="http://schemas.microsoft.com/office/drawing/2014/main" id="{8F399771-0E8C-4B75-9875-A0B0888E59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618" y="22295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455">
                <a:extLst>
                  <a:ext uri="{FF2B5EF4-FFF2-40B4-BE49-F238E27FC236}">
                    <a16:creationId xmlns:a16="http://schemas.microsoft.com/office/drawing/2014/main" id="{FB28D2CA-BFFB-42AC-9674-D39FED0B1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3593" y="3188383"/>
                <a:ext cx="4763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456">
                <a:extLst>
                  <a:ext uri="{FF2B5EF4-FFF2-40B4-BE49-F238E27FC236}">
                    <a16:creationId xmlns:a16="http://schemas.microsoft.com/office/drawing/2014/main" id="{651388A0-930D-46C9-BCF1-BC2B72B173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418" y="3062970"/>
                <a:ext cx="300038" cy="263525"/>
              </a:xfrm>
              <a:custGeom>
                <a:avLst/>
                <a:gdLst>
                  <a:gd name="T0" fmla="*/ 80 w 83"/>
                  <a:gd name="T1" fmla="*/ 31 h 73"/>
                  <a:gd name="T2" fmla="*/ 77 w 83"/>
                  <a:gd name="T3" fmla="*/ 26 h 73"/>
                  <a:gd name="T4" fmla="*/ 72 w 83"/>
                  <a:gd name="T5" fmla="*/ 19 h 73"/>
                  <a:gd name="T6" fmla="*/ 70 w 83"/>
                  <a:gd name="T7" fmla="*/ 12 h 73"/>
                  <a:gd name="T8" fmla="*/ 67 w 83"/>
                  <a:gd name="T9" fmla="*/ 7 h 73"/>
                  <a:gd name="T10" fmla="*/ 64 w 83"/>
                  <a:gd name="T11" fmla="*/ 0 h 73"/>
                  <a:gd name="T12" fmla="*/ 62 w 83"/>
                  <a:gd name="T13" fmla="*/ 5 h 73"/>
                  <a:gd name="T14" fmla="*/ 60 w 83"/>
                  <a:gd name="T15" fmla="*/ 14 h 73"/>
                  <a:gd name="T16" fmla="*/ 56 w 83"/>
                  <a:gd name="T17" fmla="*/ 13 h 73"/>
                  <a:gd name="T18" fmla="*/ 50 w 83"/>
                  <a:gd name="T19" fmla="*/ 9 h 73"/>
                  <a:gd name="T20" fmla="*/ 52 w 83"/>
                  <a:gd name="T21" fmla="*/ 5 h 73"/>
                  <a:gd name="T22" fmla="*/ 50 w 83"/>
                  <a:gd name="T23" fmla="*/ 2 h 73"/>
                  <a:gd name="T24" fmla="*/ 43 w 83"/>
                  <a:gd name="T25" fmla="*/ 1 h 73"/>
                  <a:gd name="T26" fmla="*/ 43 w 83"/>
                  <a:gd name="T27" fmla="*/ 2 h 73"/>
                  <a:gd name="T28" fmla="*/ 39 w 83"/>
                  <a:gd name="T29" fmla="*/ 4 h 73"/>
                  <a:gd name="T30" fmla="*/ 35 w 83"/>
                  <a:gd name="T31" fmla="*/ 9 h 73"/>
                  <a:gd name="T32" fmla="*/ 30 w 83"/>
                  <a:gd name="T33" fmla="*/ 7 h 73"/>
                  <a:gd name="T34" fmla="*/ 26 w 83"/>
                  <a:gd name="T35" fmla="*/ 11 h 73"/>
                  <a:gd name="T36" fmla="*/ 24 w 83"/>
                  <a:gd name="T37" fmla="*/ 13 h 73"/>
                  <a:gd name="T38" fmla="*/ 23 w 83"/>
                  <a:gd name="T39" fmla="*/ 13 h 73"/>
                  <a:gd name="T40" fmla="*/ 20 w 83"/>
                  <a:gd name="T41" fmla="*/ 17 h 73"/>
                  <a:gd name="T42" fmla="*/ 11 w 83"/>
                  <a:gd name="T43" fmla="*/ 22 h 73"/>
                  <a:gd name="T44" fmla="*/ 4 w 83"/>
                  <a:gd name="T45" fmla="*/ 25 h 73"/>
                  <a:gd name="T46" fmla="*/ 2 w 83"/>
                  <a:gd name="T47" fmla="*/ 27 h 73"/>
                  <a:gd name="T48" fmla="*/ 2 w 83"/>
                  <a:gd name="T49" fmla="*/ 34 h 73"/>
                  <a:gd name="T50" fmla="*/ 1 w 83"/>
                  <a:gd name="T51" fmla="*/ 36 h 73"/>
                  <a:gd name="T52" fmla="*/ 1 w 83"/>
                  <a:gd name="T53" fmla="*/ 38 h 73"/>
                  <a:gd name="T54" fmla="*/ 3 w 83"/>
                  <a:gd name="T55" fmla="*/ 49 h 73"/>
                  <a:gd name="T56" fmla="*/ 2 w 83"/>
                  <a:gd name="T57" fmla="*/ 56 h 73"/>
                  <a:gd name="T58" fmla="*/ 10 w 83"/>
                  <a:gd name="T59" fmla="*/ 55 h 73"/>
                  <a:gd name="T60" fmla="*/ 18 w 83"/>
                  <a:gd name="T61" fmla="*/ 54 h 73"/>
                  <a:gd name="T62" fmla="*/ 29 w 83"/>
                  <a:gd name="T63" fmla="*/ 50 h 73"/>
                  <a:gd name="T64" fmla="*/ 37 w 83"/>
                  <a:gd name="T65" fmla="*/ 51 h 73"/>
                  <a:gd name="T66" fmla="*/ 41 w 83"/>
                  <a:gd name="T67" fmla="*/ 56 h 73"/>
                  <a:gd name="T68" fmla="*/ 42 w 83"/>
                  <a:gd name="T69" fmla="*/ 59 h 73"/>
                  <a:gd name="T70" fmla="*/ 47 w 83"/>
                  <a:gd name="T71" fmla="*/ 54 h 73"/>
                  <a:gd name="T72" fmla="*/ 46 w 83"/>
                  <a:gd name="T73" fmla="*/ 58 h 73"/>
                  <a:gd name="T74" fmla="*/ 45 w 83"/>
                  <a:gd name="T75" fmla="*/ 60 h 73"/>
                  <a:gd name="T76" fmla="*/ 47 w 83"/>
                  <a:gd name="T77" fmla="*/ 59 h 73"/>
                  <a:gd name="T78" fmla="*/ 48 w 83"/>
                  <a:gd name="T79" fmla="*/ 61 h 73"/>
                  <a:gd name="T80" fmla="*/ 48 w 83"/>
                  <a:gd name="T81" fmla="*/ 62 h 73"/>
                  <a:gd name="T82" fmla="*/ 52 w 83"/>
                  <a:gd name="T83" fmla="*/ 70 h 73"/>
                  <a:gd name="T84" fmla="*/ 58 w 83"/>
                  <a:gd name="T85" fmla="*/ 70 h 73"/>
                  <a:gd name="T86" fmla="*/ 60 w 83"/>
                  <a:gd name="T87" fmla="*/ 73 h 73"/>
                  <a:gd name="T88" fmla="*/ 68 w 83"/>
                  <a:gd name="T89" fmla="*/ 70 h 73"/>
                  <a:gd name="T90" fmla="*/ 73 w 83"/>
                  <a:gd name="T91" fmla="*/ 60 h 73"/>
                  <a:gd name="T92" fmla="*/ 80 w 83"/>
                  <a:gd name="T93" fmla="*/ 51 h 73"/>
                  <a:gd name="T94" fmla="*/ 82 w 83"/>
                  <a:gd name="T95" fmla="*/ 41 h 73"/>
                  <a:gd name="T96" fmla="*/ 83 w 83"/>
                  <a:gd name="T97" fmla="*/ 34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3" h="73">
                    <a:moveTo>
                      <a:pt x="83" y="34"/>
                    </a:moveTo>
                    <a:cubicBezTo>
                      <a:pt x="82" y="34"/>
                      <a:pt x="82" y="34"/>
                      <a:pt x="82" y="34"/>
                    </a:cubicBezTo>
                    <a:cubicBezTo>
                      <a:pt x="82" y="33"/>
                      <a:pt x="81" y="33"/>
                      <a:pt x="81" y="33"/>
                    </a:cubicBezTo>
                    <a:cubicBezTo>
                      <a:pt x="81" y="32"/>
                      <a:pt x="81" y="32"/>
                      <a:pt x="80" y="31"/>
                    </a:cubicBezTo>
                    <a:cubicBezTo>
                      <a:pt x="80" y="30"/>
                      <a:pt x="79" y="29"/>
                      <a:pt x="79" y="28"/>
                    </a:cubicBezTo>
                    <a:cubicBezTo>
                      <a:pt x="79" y="28"/>
                      <a:pt x="79" y="27"/>
                      <a:pt x="78" y="27"/>
                    </a:cubicBezTo>
                    <a:cubicBezTo>
                      <a:pt x="78" y="27"/>
                      <a:pt x="77" y="27"/>
                      <a:pt x="77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5"/>
                      <a:pt x="76" y="25"/>
                      <a:pt x="76" y="24"/>
                    </a:cubicBezTo>
                    <a:cubicBezTo>
                      <a:pt x="76" y="23"/>
                      <a:pt x="75" y="23"/>
                      <a:pt x="75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4" y="21"/>
                      <a:pt x="73" y="20"/>
                      <a:pt x="72" y="19"/>
                    </a:cubicBezTo>
                    <a:cubicBezTo>
                      <a:pt x="71" y="19"/>
                      <a:pt x="71" y="19"/>
                      <a:pt x="71" y="18"/>
                    </a:cubicBezTo>
                    <a:cubicBezTo>
                      <a:pt x="71" y="18"/>
                      <a:pt x="71" y="17"/>
                      <a:pt x="71" y="16"/>
                    </a:cubicBezTo>
                    <a:cubicBezTo>
                      <a:pt x="71" y="15"/>
                      <a:pt x="71" y="15"/>
                      <a:pt x="70" y="14"/>
                    </a:cubicBezTo>
                    <a:cubicBezTo>
                      <a:pt x="70" y="13"/>
                      <a:pt x="70" y="12"/>
                      <a:pt x="70" y="12"/>
                    </a:cubicBezTo>
                    <a:cubicBezTo>
                      <a:pt x="70" y="11"/>
                      <a:pt x="70" y="10"/>
                      <a:pt x="70" y="10"/>
                    </a:cubicBezTo>
                    <a:cubicBezTo>
                      <a:pt x="70" y="9"/>
                      <a:pt x="69" y="8"/>
                      <a:pt x="69" y="8"/>
                    </a:cubicBezTo>
                    <a:cubicBezTo>
                      <a:pt x="68" y="8"/>
                      <a:pt x="68" y="7"/>
                      <a:pt x="67" y="8"/>
                    </a:cubicBezTo>
                    <a:cubicBezTo>
                      <a:pt x="67" y="8"/>
                      <a:pt x="67" y="7"/>
                      <a:pt x="67" y="7"/>
                    </a:cubicBezTo>
                    <a:cubicBezTo>
                      <a:pt x="67" y="7"/>
                      <a:pt x="67" y="7"/>
                      <a:pt x="67" y="6"/>
                    </a:cubicBezTo>
                    <a:cubicBezTo>
                      <a:pt x="67" y="5"/>
                      <a:pt x="66" y="5"/>
                      <a:pt x="66" y="4"/>
                    </a:cubicBezTo>
                    <a:cubicBezTo>
                      <a:pt x="66" y="3"/>
                      <a:pt x="65" y="2"/>
                      <a:pt x="65" y="1"/>
                    </a:cubicBezTo>
                    <a:cubicBezTo>
                      <a:pt x="65" y="0"/>
                      <a:pt x="65" y="0"/>
                      <a:pt x="64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4" y="0"/>
                      <a:pt x="64" y="1"/>
                    </a:cubicBezTo>
                    <a:cubicBezTo>
                      <a:pt x="63" y="1"/>
                      <a:pt x="63" y="2"/>
                      <a:pt x="63" y="3"/>
                    </a:cubicBezTo>
                    <a:cubicBezTo>
                      <a:pt x="63" y="3"/>
                      <a:pt x="63" y="4"/>
                      <a:pt x="62" y="5"/>
                    </a:cubicBezTo>
                    <a:cubicBezTo>
                      <a:pt x="62" y="6"/>
                      <a:pt x="62" y="7"/>
                      <a:pt x="62" y="9"/>
                    </a:cubicBezTo>
                    <a:cubicBezTo>
                      <a:pt x="62" y="9"/>
                      <a:pt x="62" y="9"/>
                      <a:pt x="62" y="10"/>
                    </a:cubicBezTo>
                    <a:cubicBezTo>
                      <a:pt x="62" y="11"/>
                      <a:pt x="61" y="12"/>
                      <a:pt x="61" y="13"/>
                    </a:cubicBezTo>
                    <a:cubicBezTo>
                      <a:pt x="61" y="13"/>
                      <a:pt x="61" y="14"/>
                      <a:pt x="60" y="14"/>
                    </a:cubicBezTo>
                    <a:cubicBezTo>
                      <a:pt x="60" y="15"/>
                      <a:pt x="60" y="15"/>
                      <a:pt x="59" y="15"/>
                    </a:cubicBezTo>
                    <a:cubicBezTo>
                      <a:pt x="58" y="16"/>
                      <a:pt x="58" y="15"/>
                      <a:pt x="57" y="15"/>
                    </a:cubicBezTo>
                    <a:cubicBezTo>
                      <a:pt x="57" y="14"/>
                      <a:pt x="57" y="14"/>
                      <a:pt x="56" y="13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4" y="13"/>
                    </a:cubicBezTo>
                    <a:cubicBezTo>
                      <a:pt x="54" y="12"/>
                      <a:pt x="53" y="12"/>
                      <a:pt x="52" y="11"/>
                    </a:cubicBezTo>
                    <a:cubicBezTo>
                      <a:pt x="52" y="11"/>
                      <a:pt x="51" y="11"/>
                      <a:pt x="51" y="10"/>
                    </a:cubicBezTo>
                    <a:cubicBezTo>
                      <a:pt x="51" y="10"/>
                      <a:pt x="50" y="10"/>
                      <a:pt x="50" y="9"/>
                    </a:cubicBezTo>
                    <a:cubicBezTo>
                      <a:pt x="50" y="9"/>
                      <a:pt x="50" y="9"/>
                      <a:pt x="50" y="8"/>
                    </a:cubicBezTo>
                    <a:cubicBezTo>
                      <a:pt x="50" y="8"/>
                      <a:pt x="51" y="7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5"/>
                      <a:pt x="52" y="5"/>
                      <a:pt x="52" y="5"/>
                    </a:cubicBezTo>
                    <a:cubicBezTo>
                      <a:pt x="52" y="4"/>
                      <a:pt x="52" y="4"/>
                      <a:pt x="53" y="3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2"/>
                      <a:pt x="52" y="2"/>
                      <a:pt x="51" y="2"/>
                    </a:cubicBezTo>
                    <a:cubicBezTo>
                      <a:pt x="51" y="3"/>
                      <a:pt x="51" y="3"/>
                      <a:pt x="50" y="2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8" y="2"/>
                      <a:pt x="46" y="2"/>
                      <a:pt x="45" y="1"/>
                    </a:cubicBezTo>
                    <a:cubicBezTo>
                      <a:pt x="45" y="1"/>
                      <a:pt x="44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2"/>
                    </a:cubicBezTo>
                    <a:cubicBezTo>
                      <a:pt x="44" y="2"/>
                      <a:pt x="44" y="2"/>
                      <a:pt x="43" y="2"/>
                    </a:cubicBezTo>
                    <a:cubicBezTo>
                      <a:pt x="43" y="3"/>
                      <a:pt x="42" y="3"/>
                      <a:pt x="42" y="3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0" y="3"/>
                      <a:pt x="39" y="4"/>
                      <a:pt x="39" y="4"/>
                    </a:cubicBezTo>
                    <a:cubicBezTo>
                      <a:pt x="38" y="5"/>
                      <a:pt x="38" y="6"/>
                      <a:pt x="37" y="7"/>
                    </a:cubicBezTo>
                    <a:cubicBezTo>
                      <a:pt x="37" y="7"/>
                      <a:pt x="37" y="8"/>
                      <a:pt x="37" y="8"/>
                    </a:cubicBezTo>
                    <a:cubicBezTo>
                      <a:pt x="37" y="9"/>
                      <a:pt x="36" y="9"/>
                      <a:pt x="36" y="9"/>
                    </a:cubicBezTo>
                    <a:cubicBezTo>
                      <a:pt x="36" y="9"/>
                      <a:pt x="35" y="8"/>
                      <a:pt x="35" y="9"/>
                    </a:cubicBezTo>
                    <a:cubicBezTo>
                      <a:pt x="34" y="9"/>
                      <a:pt x="34" y="9"/>
                      <a:pt x="34" y="8"/>
                    </a:cubicBezTo>
                    <a:cubicBezTo>
                      <a:pt x="33" y="8"/>
                      <a:pt x="33" y="7"/>
                      <a:pt x="33" y="7"/>
                    </a:cubicBezTo>
                    <a:cubicBezTo>
                      <a:pt x="32" y="7"/>
                      <a:pt x="32" y="6"/>
                      <a:pt x="31" y="7"/>
                    </a:cubicBezTo>
                    <a:cubicBezTo>
                      <a:pt x="31" y="7"/>
                      <a:pt x="30" y="7"/>
                      <a:pt x="30" y="7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8"/>
                      <a:pt x="28" y="9"/>
                      <a:pt x="27" y="9"/>
                    </a:cubicBezTo>
                    <a:cubicBezTo>
                      <a:pt x="27" y="9"/>
                      <a:pt x="27" y="10"/>
                      <a:pt x="27" y="10"/>
                    </a:cubicBezTo>
                    <a:cubicBezTo>
                      <a:pt x="26" y="10"/>
                      <a:pt x="26" y="10"/>
                      <a:pt x="26" y="11"/>
                    </a:cubicBezTo>
                    <a:cubicBezTo>
                      <a:pt x="26" y="11"/>
                      <a:pt x="26" y="11"/>
                      <a:pt x="26" y="12"/>
                    </a:cubicBezTo>
                    <a:cubicBezTo>
                      <a:pt x="26" y="12"/>
                      <a:pt x="26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4" y="12"/>
                      <a:pt x="24" y="12"/>
                      <a:pt x="24" y="13"/>
                    </a:cubicBezTo>
                    <a:cubicBezTo>
                      <a:pt x="24" y="13"/>
                      <a:pt x="24" y="13"/>
                      <a:pt x="24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4"/>
                      <a:pt x="23" y="13"/>
                      <a:pt x="23" y="13"/>
                    </a:cubicBezTo>
                    <a:cubicBezTo>
                      <a:pt x="23" y="13"/>
                      <a:pt x="23" y="13"/>
                      <a:pt x="22" y="13"/>
                    </a:cubicBezTo>
                    <a:cubicBezTo>
                      <a:pt x="22" y="13"/>
                      <a:pt x="22" y="13"/>
                      <a:pt x="21" y="14"/>
                    </a:cubicBezTo>
                    <a:cubicBezTo>
                      <a:pt x="21" y="14"/>
                      <a:pt x="21" y="14"/>
                      <a:pt x="21" y="15"/>
                    </a:cubicBezTo>
                    <a:cubicBezTo>
                      <a:pt x="21" y="16"/>
                      <a:pt x="21" y="17"/>
                      <a:pt x="20" y="17"/>
                    </a:cubicBezTo>
                    <a:cubicBezTo>
                      <a:pt x="20" y="18"/>
                      <a:pt x="19" y="18"/>
                      <a:pt x="19" y="18"/>
                    </a:cubicBezTo>
                    <a:cubicBezTo>
                      <a:pt x="19" y="19"/>
                      <a:pt x="18" y="20"/>
                      <a:pt x="17" y="20"/>
                    </a:cubicBezTo>
                    <a:cubicBezTo>
                      <a:pt x="16" y="20"/>
                      <a:pt x="15" y="20"/>
                      <a:pt x="14" y="20"/>
                    </a:cubicBezTo>
                    <a:cubicBezTo>
                      <a:pt x="13" y="21"/>
                      <a:pt x="12" y="21"/>
                      <a:pt x="11" y="22"/>
                    </a:cubicBezTo>
                    <a:cubicBezTo>
                      <a:pt x="11" y="22"/>
                      <a:pt x="10" y="22"/>
                      <a:pt x="10" y="22"/>
                    </a:cubicBezTo>
                    <a:cubicBezTo>
                      <a:pt x="9" y="21"/>
                      <a:pt x="9" y="22"/>
                      <a:pt x="8" y="22"/>
                    </a:cubicBezTo>
                    <a:cubicBezTo>
                      <a:pt x="7" y="23"/>
                      <a:pt x="6" y="23"/>
                      <a:pt x="5" y="24"/>
                    </a:cubicBezTo>
                    <a:cubicBezTo>
                      <a:pt x="4" y="24"/>
                      <a:pt x="4" y="24"/>
                      <a:pt x="4" y="25"/>
                    </a:cubicBezTo>
                    <a:cubicBezTo>
                      <a:pt x="4" y="25"/>
                      <a:pt x="4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5"/>
                      <a:pt x="3" y="25"/>
                      <a:pt x="2" y="26"/>
                    </a:cubicBezTo>
                    <a:cubicBezTo>
                      <a:pt x="2" y="26"/>
                      <a:pt x="2" y="26"/>
                      <a:pt x="2" y="27"/>
                    </a:cubicBezTo>
                    <a:cubicBezTo>
                      <a:pt x="2" y="27"/>
                      <a:pt x="2" y="28"/>
                      <a:pt x="2" y="29"/>
                    </a:cubicBezTo>
                    <a:cubicBezTo>
                      <a:pt x="1" y="29"/>
                      <a:pt x="1" y="30"/>
                      <a:pt x="1" y="31"/>
                    </a:cubicBezTo>
                    <a:cubicBezTo>
                      <a:pt x="1" y="31"/>
                      <a:pt x="1" y="32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5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1" y="35"/>
                      <a:pt x="1" y="36"/>
                      <a:pt x="1" y="3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6"/>
                      <a:pt x="1" y="37"/>
                    </a:cubicBezTo>
                    <a:cubicBezTo>
                      <a:pt x="1" y="37"/>
                      <a:pt x="1" y="38"/>
                      <a:pt x="1" y="38"/>
                    </a:cubicBezTo>
                    <a:cubicBezTo>
                      <a:pt x="1" y="39"/>
                      <a:pt x="2" y="40"/>
                      <a:pt x="2" y="41"/>
                    </a:cubicBezTo>
                    <a:cubicBezTo>
                      <a:pt x="2" y="42"/>
                      <a:pt x="2" y="43"/>
                      <a:pt x="2" y="44"/>
                    </a:cubicBezTo>
                    <a:cubicBezTo>
                      <a:pt x="2" y="46"/>
                      <a:pt x="2" y="47"/>
                      <a:pt x="3" y="48"/>
                    </a:cubicBezTo>
                    <a:cubicBezTo>
                      <a:pt x="3" y="48"/>
                      <a:pt x="3" y="49"/>
                      <a:pt x="3" y="49"/>
                    </a:cubicBezTo>
                    <a:cubicBezTo>
                      <a:pt x="3" y="50"/>
                      <a:pt x="3" y="50"/>
                      <a:pt x="2" y="51"/>
                    </a:cubicBezTo>
                    <a:cubicBezTo>
                      <a:pt x="2" y="52"/>
                      <a:pt x="2" y="53"/>
                      <a:pt x="1" y="53"/>
                    </a:cubicBezTo>
                    <a:cubicBezTo>
                      <a:pt x="0" y="54"/>
                      <a:pt x="0" y="55"/>
                      <a:pt x="1" y="55"/>
                    </a:cubicBezTo>
                    <a:cubicBezTo>
                      <a:pt x="1" y="56"/>
                      <a:pt x="2" y="56"/>
                      <a:pt x="2" y="56"/>
                    </a:cubicBezTo>
                    <a:cubicBezTo>
                      <a:pt x="2" y="57"/>
                      <a:pt x="3" y="57"/>
                      <a:pt x="4" y="57"/>
                    </a:cubicBezTo>
                    <a:cubicBezTo>
                      <a:pt x="4" y="57"/>
                      <a:pt x="5" y="58"/>
                      <a:pt x="6" y="57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6"/>
                      <a:pt x="9" y="56"/>
                      <a:pt x="10" y="55"/>
                    </a:cubicBezTo>
                    <a:cubicBezTo>
                      <a:pt x="10" y="55"/>
                      <a:pt x="10" y="55"/>
                      <a:pt x="11" y="55"/>
                    </a:cubicBezTo>
                    <a:cubicBezTo>
                      <a:pt x="12" y="55"/>
                      <a:pt x="13" y="55"/>
                      <a:pt x="14" y="55"/>
                    </a:cubicBezTo>
                    <a:cubicBezTo>
                      <a:pt x="15" y="55"/>
                      <a:pt x="16" y="55"/>
                      <a:pt x="17" y="55"/>
                    </a:cubicBezTo>
                    <a:cubicBezTo>
                      <a:pt x="18" y="55"/>
                      <a:pt x="18" y="55"/>
                      <a:pt x="18" y="54"/>
                    </a:cubicBezTo>
                    <a:cubicBezTo>
                      <a:pt x="19" y="53"/>
                      <a:pt x="20" y="53"/>
                      <a:pt x="22" y="52"/>
                    </a:cubicBezTo>
                    <a:cubicBezTo>
                      <a:pt x="22" y="52"/>
                      <a:pt x="22" y="52"/>
                      <a:pt x="23" y="51"/>
                    </a:cubicBezTo>
                    <a:cubicBezTo>
                      <a:pt x="23" y="51"/>
                      <a:pt x="24" y="51"/>
                      <a:pt x="24" y="51"/>
                    </a:cubicBezTo>
                    <a:cubicBezTo>
                      <a:pt x="26" y="51"/>
                      <a:pt x="27" y="51"/>
                      <a:pt x="29" y="50"/>
                    </a:cubicBezTo>
                    <a:cubicBezTo>
                      <a:pt x="30" y="50"/>
                      <a:pt x="31" y="49"/>
                      <a:pt x="32" y="49"/>
                    </a:cubicBezTo>
                    <a:cubicBezTo>
                      <a:pt x="33" y="49"/>
                      <a:pt x="34" y="50"/>
                      <a:pt x="35" y="50"/>
                    </a:cubicBezTo>
                    <a:cubicBezTo>
                      <a:pt x="35" y="50"/>
                      <a:pt x="35" y="50"/>
                      <a:pt x="36" y="50"/>
                    </a:cubicBezTo>
                    <a:cubicBezTo>
                      <a:pt x="36" y="51"/>
                      <a:pt x="37" y="51"/>
                      <a:pt x="37" y="51"/>
                    </a:cubicBezTo>
                    <a:cubicBezTo>
                      <a:pt x="38" y="51"/>
                      <a:pt x="39" y="51"/>
                      <a:pt x="40" y="52"/>
                    </a:cubicBezTo>
                    <a:cubicBezTo>
                      <a:pt x="40" y="52"/>
                      <a:pt x="40" y="52"/>
                      <a:pt x="40" y="53"/>
                    </a:cubicBezTo>
                    <a:cubicBezTo>
                      <a:pt x="40" y="53"/>
                      <a:pt x="40" y="54"/>
                      <a:pt x="41" y="54"/>
                    </a:cubicBezTo>
                    <a:cubicBezTo>
                      <a:pt x="41" y="54"/>
                      <a:pt x="41" y="55"/>
                      <a:pt x="41" y="56"/>
                    </a:cubicBezTo>
                    <a:cubicBezTo>
                      <a:pt x="41" y="56"/>
                      <a:pt x="41" y="57"/>
                      <a:pt x="41" y="57"/>
                    </a:cubicBezTo>
                    <a:cubicBezTo>
                      <a:pt x="42" y="58"/>
                      <a:pt x="41" y="58"/>
                      <a:pt x="41" y="58"/>
                    </a:cubicBezTo>
                    <a:cubicBezTo>
                      <a:pt x="42" y="58"/>
                      <a:pt x="42" y="58"/>
                      <a:pt x="42" y="58"/>
                    </a:cubicBezTo>
                    <a:cubicBezTo>
                      <a:pt x="42" y="58"/>
                      <a:pt x="42" y="59"/>
                      <a:pt x="42" y="59"/>
                    </a:cubicBezTo>
                    <a:cubicBezTo>
                      <a:pt x="42" y="59"/>
                      <a:pt x="42" y="59"/>
                      <a:pt x="43" y="59"/>
                    </a:cubicBezTo>
                    <a:cubicBezTo>
                      <a:pt x="43" y="58"/>
                      <a:pt x="44" y="57"/>
                      <a:pt x="45" y="56"/>
                    </a:cubicBezTo>
                    <a:cubicBezTo>
                      <a:pt x="45" y="56"/>
                      <a:pt x="45" y="56"/>
                      <a:pt x="46" y="56"/>
                    </a:cubicBezTo>
                    <a:cubicBezTo>
                      <a:pt x="46" y="55"/>
                      <a:pt x="47" y="55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5"/>
                      <a:pt x="47" y="55"/>
                      <a:pt x="47" y="55"/>
                    </a:cubicBezTo>
                    <a:cubicBezTo>
                      <a:pt x="47" y="56"/>
                      <a:pt x="46" y="57"/>
                      <a:pt x="46" y="58"/>
                    </a:cubicBezTo>
                    <a:cubicBezTo>
                      <a:pt x="46" y="58"/>
                      <a:pt x="45" y="59"/>
                      <a:pt x="45" y="59"/>
                    </a:cubicBezTo>
                    <a:cubicBezTo>
                      <a:pt x="44" y="59"/>
                      <a:pt x="44" y="60"/>
                      <a:pt x="44" y="60"/>
                    </a:cubicBezTo>
                    <a:cubicBezTo>
                      <a:pt x="44" y="60"/>
                      <a:pt x="44" y="60"/>
                      <a:pt x="45" y="60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6" y="60"/>
                      <a:pt x="47" y="60"/>
                      <a:pt x="47" y="59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7" y="59"/>
                      <a:pt x="47" y="58"/>
                      <a:pt x="47" y="58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8" y="60"/>
                      <a:pt x="48" y="60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9" y="61"/>
                      <a:pt x="49" y="61"/>
                      <a:pt x="49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9" y="63"/>
                      <a:pt x="49" y="64"/>
                      <a:pt x="49" y="66"/>
                    </a:cubicBezTo>
                    <a:cubicBezTo>
                      <a:pt x="49" y="66"/>
                      <a:pt x="49" y="66"/>
                      <a:pt x="49" y="67"/>
                    </a:cubicBezTo>
                    <a:cubicBezTo>
                      <a:pt x="49" y="67"/>
                      <a:pt x="49" y="67"/>
                      <a:pt x="49" y="68"/>
                    </a:cubicBezTo>
                    <a:cubicBezTo>
                      <a:pt x="50" y="69"/>
                      <a:pt x="51" y="70"/>
                      <a:pt x="52" y="70"/>
                    </a:cubicBezTo>
                    <a:cubicBezTo>
                      <a:pt x="53" y="70"/>
                      <a:pt x="53" y="70"/>
                      <a:pt x="54" y="71"/>
                    </a:cubicBezTo>
                    <a:cubicBezTo>
                      <a:pt x="54" y="71"/>
                      <a:pt x="54" y="71"/>
                      <a:pt x="55" y="72"/>
                    </a:cubicBezTo>
                    <a:cubicBezTo>
                      <a:pt x="55" y="72"/>
                      <a:pt x="55" y="72"/>
                      <a:pt x="55" y="72"/>
                    </a:cubicBezTo>
                    <a:cubicBezTo>
                      <a:pt x="57" y="71"/>
                      <a:pt x="58" y="71"/>
                      <a:pt x="58" y="70"/>
                    </a:cubicBezTo>
                    <a:cubicBezTo>
                      <a:pt x="58" y="70"/>
                      <a:pt x="58" y="70"/>
                      <a:pt x="59" y="70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59" y="70"/>
                      <a:pt x="58" y="71"/>
                      <a:pt x="59" y="71"/>
                    </a:cubicBezTo>
                    <a:cubicBezTo>
                      <a:pt x="59" y="71"/>
                      <a:pt x="59" y="72"/>
                      <a:pt x="60" y="73"/>
                    </a:cubicBezTo>
                    <a:cubicBezTo>
                      <a:pt x="60" y="73"/>
                      <a:pt x="61" y="73"/>
                      <a:pt x="61" y="73"/>
                    </a:cubicBezTo>
                    <a:cubicBezTo>
                      <a:pt x="62" y="72"/>
                      <a:pt x="63" y="72"/>
                      <a:pt x="64" y="71"/>
                    </a:cubicBezTo>
                    <a:cubicBezTo>
                      <a:pt x="64" y="70"/>
                      <a:pt x="65" y="70"/>
                      <a:pt x="67" y="70"/>
                    </a:cubicBezTo>
                    <a:cubicBezTo>
                      <a:pt x="67" y="70"/>
                      <a:pt x="67" y="70"/>
                      <a:pt x="68" y="70"/>
                    </a:cubicBezTo>
                    <a:cubicBezTo>
                      <a:pt x="68" y="70"/>
                      <a:pt x="69" y="69"/>
                      <a:pt x="69" y="68"/>
                    </a:cubicBezTo>
                    <a:cubicBezTo>
                      <a:pt x="70" y="67"/>
                      <a:pt x="70" y="66"/>
                      <a:pt x="70" y="65"/>
                    </a:cubicBezTo>
                    <a:cubicBezTo>
                      <a:pt x="71" y="64"/>
                      <a:pt x="71" y="63"/>
                      <a:pt x="72" y="62"/>
                    </a:cubicBezTo>
                    <a:cubicBezTo>
                      <a:pt x="73" y="62"/>
                      <a:pt x="73" y="61"/>
                      <a:pt x="73" y="60"/>
                    </a:cubicBezTo>
                    <a:cubicBezTo>
                      <a:pt x="74" y="59"/>
                      <a:pt x="74" y="59"/>
                      <a:pt x="75" y="58"/>
                    </a:cubicBezTo>
                    <a:cubicBezTo>
                      <a:pt x="75" y="57"/>
                      <a:pt x="76" y="55"/>
                      <a:pt x="77" y="54"/>
                    </a:cubicBezTo>
                    <a:cubicBezTo>
                      <a:pt x="78" y="54"/>
                      <a:pt x="78" y="54"/>
                      <a:pt x="78" y="54"/>
                    </a:cubicBezTo>
                    <a:cubicBezTo>
                      <a:pt x="78" y="53"/>
                      <a:pt x="79" y="52"/>
                      <a:pt x="80" y="51"/>
                    </a:cubicBezTo>
                    <a:cubicBezTo>
                      <a:pt x="80" y="50"/>
                      <a:pt x="80" y="49"/>
                      <a:pt x="81" y="48"/>
                    </a:cubicBezTo>
                    <a:cubicBezTo>
                      <a:pt x="81" y="47"/>
                      <a:pt x="81" y="45"/>
                      <a:pt x="82" y="44"/>
                    </a:cubicBezTo>
                    <a:cubicBezTo>
                      <a:pt x="82" y="44"/>
                      <a:pt x="82" y="43"/>
                      <a:pt x="82" y="43"/>
                    </a:cubicBezTo>
                    <a:cubicBezTo>
                      <a:pt x="83" y="42"/>
                      <a:pt x="82" y="41"/>
                      <a:pt x="82" y="41"/>
                    </a:cubicBezTo>
                    <a:cubicBezTo>
                      <a:pt x="82" y="40"/>
                      <a:pt x="82" y="39"/>
                      <a:pt x="82" y="39"/>
                    </a:cubicBezTo>
                    <a:cubicBezTo>
                      <a:pt x="82" y="39"/>
                      <a:pt x="82" y="38"/>
                      <a:pt x="82" y="38"/>
                    </a:cubicBezTo>
                    <a:cubicBezTo>
                      <a:pt x="82" y="37"/>
                      <a:pt x="83" y="35"/>
                      <a:pt x="83" y="34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83" y="34"/>
                      <a:pt x="83" y="34"/>
                      <a:pt x="83" y="33"/>
                    </a:cubicBezTo>
                    <a:cubicBezTo>
                      <a:pt x="83" y="34"/>
                      <a:pt x="83" y="34"/>
                      <a:pt x="8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Oval 457">
                <a:extLst>
                  <a:ext uri="{FF2B5EF4-FFF2-40B4-BE49-F238E27FC236}">
                    <a16:creationId xmlns:a16="http://schemas.microsoft.com/office/drawing/2014/main" id="{BD71BD28-F5F9-444B-A1C9-AB671DD0D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9468" y="212475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Oval 458">
                <a:extLst>
                  <a:ext uri="{FF2B5EF4-FFF2-40B4-BE49-F238E27FC236}">
                    <a16:creationId xmlns:a16="http://schemas.microsoft.com/office/drawing/2014/main" id="{1CB5B371-27E4-4D3E-9429-549F42480A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8993" y="209618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459">
                <a:extLst>
                  <a:ext uri="{FF2B5EF4-FFF2-40B4-BE49-F238E27FC236}">
                    <a16:creationId xmlns:a16="http://schemas.microsoft.com/office/drawing/2014/main" id="{125BD25C-27A3-45ED-8900-2FF210D62B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1843" y="2031095"/>
                <a:ext cx="203200" cy="155575"/>
              </a:xfrm>
              <a:custGeom>
                <a:avLst/>
                <a:gdLst>
                  <a:gd name="T0" fmla="*/ 15 w 56"/>
                  <a:gd name="T1" fmla="*/ 24 h 43"/>
                  <a:gd name="T2" fmla="*/ 16 w 56"/>
                  <a:gd name="T3" fmla="*/ 27 h 43"/>
                  <a:gd name="T4" fmla="*/ 17 w 56"/>
                  <a:gd name="T5" fmla="*/ 27 h 43"/>
                  <a:gd name="T6" fmla="*/ 16 w 56"/>
                  <a:gd name="T7" fmla="*/ 26 h 43"/>
                  <a:gd name="T8" fmla="*/ 12 w 56"/>
                  <a:gd name="T9" fmla="*/ 26 h 43"/>
                  <a:gd name="T10" fmla="*/ 9 w 56"/>
                  <a:gd name="T11" fmla="*/ 30 h 43"/>
                  <a:gd name="T12" fmla="*/ 10 w 56"/>
                  <a:gd name="T13" fmla="*/ 34 h 43"/>
                  <a:gd name="T14" fmla="*/ 6 w 56"/>
                  <a:gd name="T15" fmla="*/ 32 h 43"/>
                  <a:gd name="T16" fmla="*/ 6 w 56"/>
                  <a:gd name="T17" fmla="*/ 35 h 43"/>
                  <a:gd name="T18" fmla="*/ 0 w 56"/>
                  <a:gd name="T19" fmla="*/ 36 h 43"/>
                  <a:gd name="T20" fmla="*/ 7 w 56"/>
                  <a:gd name="T21" fmla="*/ 41 h 43"/>
                  <a:gd name="T22" fmla="*/ 7 w 56"/>
                  <a:gd name="T23" fmla="*/ 41 h 43"/>
                  <a:gd name="T24" fmla="*/ 12 w 56"/>
                  <a:gd name="T25" fmla="*/ 43 h 43"/>
                  <a:gd name="T26" fmla="*/ 18 w 56"/>
                  <a:gd name="T27" fmla="*/ 41 h 43"/>
                  <a:gd name="T28" fmla="*/ 19 w 56"/>
                  <a:gd name="T29" fmla="*/ 37 h 43"/>
                  <a:gd name="T30" fmla="*/ 24 w 56"/>
                  <a:gd name="T31" fmla="*/ 34 h 43"/>
                  <a:gd name="T32" fmla="*/ 24 w 56"/>
                  <a:gd name="T33" fmla="*/ 33 h 43"/>
                  <a:gd name="T34" fmla="*/ 27 w 56"/>
                  <a:gd name="T35" fmla="*/ 31 h 43"/>
                  <a:gd name="T36" fmla="*/ 27 w 56"/>
                  <a:gd name="T37" fmla="*/ 28 h 43"/>
                  <a:gd name="T38" fmla="*/ 29 w 56"/>
                  <a:gd name="T39" fmla="*/ 27 h 43"/>
                  <a:gd name="T40" fmla="*/ 31 w 56"/>
                  <a:gd name="T41" fmla="*/ 26 h 43"/>
                  <a:gd name="T42" fmla="*/ 35 w 56"/>
                  <a:gd name="T43" fmla="*/ 25 h 43"/>
                  <a:gd name="T44" fmla="*/ 48 w 56"/>
                  <a:gd name="T45" fmla="*/ 17 h 43"/>
                  <a:gd name="T46" fmla="*/ 47 w 56"/>
                  <a:gd name="T47" fmla="*/ 16 h 43"/>
                  <a:gd name="T48" fmla="*/ 55 w 56"/>
                  <a:gd name="T49" fmla="*/ 13 h 43"/>
                  <a:gd name="T50" fmla="*/ 55 w 56"/>
                  <a:gd name="T51" fmla="*/ 8 h 43"/>
                  <a:gd name="T52" fmla="*/ 51 w 56"/>
                  <a:gd name="T53" fmla="*/ 6 h 43"/>
                  <a:gd name="T54" fmla="*/ 51 w 56"/>
                  <a:gd name="T55" fmla="*/ 6 h 43"/>
                  <a:gd name="T56" fmla="*/ 51 w 56"/>
                  <a:gd name="T57" fmla="*/ 4 h 43"/>
                  <a:gd name="T58" fmla="*/ 46 w 56"/>
                  <a:gd name="T59" fmla="*/ 2 h 43"/>
                  <a:gd name="T60" fmla="*/ 39 w 56"/>
                  <a:gd name="T61" fmla="*/ 0 h 43"/>
                  <a:gd name="T62" fmla="*/ 38 w 56"/>
                  <a:gd name="T63" fmla="*/ 2 h 43"/>
                  <a:gd name="T64" fmla="*/ 34 w 56"/>
                  <a:gd name="T65" fmla="*/ 1 h 43"/>
                  <a:gd name="T66" fmla="*/ 32 w 56"/>
                  <a:gd name="T67" fmla="*/ 1 h 43"/>
                  <a:gd name="T68" fmla="*/ 30 w 56"/>
                  <a:gd name="T69" fmla="*/ 4 h 43"/>
                  <a:gd name="T70" fmla="*/ 25 w 56"/>
                  <a:gd name="T71" fmla="*/ 3 h 43"/>
                  <a:gd name="T72" fmla="*/ 25 w 56"/>
                  <a:gd name="T73" fmla="*/ 6 h 43"/>
                  <a:gd name="T74" fmla="*/ 23 w 56"/>
                  <a:gd name="T75" fmla="*/ 5 h 43"/>
                  <a:gd name="T76" fmla="*/ 19 w 56"/>
                  <a:gd name="T77" fmla="*/ 4 h 43"/>
                  <a:gd name="T78" fmla="*/ 17 w 56"/>
                  <a:gd name="T79" fmla="*/ 7 h 43"/>
                  <a:gd name="T80" fmla="*/ 17 w 56"/>
                  <a:gd name="T81" fmla="*/ 7 h 43"/>
                  <a:gd name="T82" fmla="*/ 16 w 56"/>
                  <a:gd name="T83" fmla="*/ 9 h 43"/>
                  <a:gd name="T84" fmla="*/ 16 w 56"/>
                  <a:gd name="T85" fmla="*/ 12 h 43"/>
                  <a:gd name="T86" fmla="*/ 18 w 56"/>
                  <a:gd name="T87" fmla="*/ 14 h 43"/>
                  <a:gd name="T88" fmla="*/ 23 w 56"/>
                  <a:gd name="T89" fmla="*/ 16 h 43"/>
                  <a:gd name="T90" fmla="*/ 29 w 56"/>
                  <a:gd name="T91" fmla="*/ 16 h 43"/>
                  <a:gd name="T92" fmla="*/ 30 w 56"/>
                  <a:gd name="T93" fmla="*/ 16 h 43"/>
                  <a:gd name="T94" fmla="*/ 31 w 56"/>
                  <a:gd name="T95" fmla="*/ 17 h 43"/>
                  <a:gd name="T96" fmla="*/ 23 w 56"/>
                  <a:gd name="T97" fmla="*/ 18 h 43"/>
                  <a:gd name="T98" fmla="*/ 19 w 56"/>
                  <a:gd name="T99" fmla="*/ 17 h 43"/>
                  <a:gd name="T100" fmla="*/ 11 w 56"/>
                  <a:gd name="T101" fmla="*/ 35 h 43"/>
                  <a:gd name="T102" fmla="*/ 12 w 56"/>
                  <a:gd name="T103" fmla="*/ 31 h 43"/>
                  <a:gd name="T104" fmla="*/ 14 w 56"/>
                  <a:gd name="T105" fmla="*/ 37 h 43"/>
                  <a:gd name="T106" fmla="*/ 14 w 56"/>
                  <a:gd name="T107" fmla="*/ 36 h 43"/>
                  <a:gd name="T108" fmla="*/ 45 w 56"/>
                  <a:gd name="T109" fmla="*/ 16 h 43"/>
                  <a:gd name="T110" fmla="*/ 19 w 56"/>
                  <a:gd name="T111" fmla="*/ 1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6" h="43">
                    <a:moveTo>
                      <a:pt x="16" y="19"/>
                    </a:moveTo>
                    <a:cubicBezTo>
                      <a:pt x="16" y="19"/>
                      <a:pt x="16" y="20"/>
                      <a:pt x="16" y="20"/>
                    </a:cubicBezTo>
                    <a:cubicBezTo>
                      <a:pt x="16" y="21"/>
                      <a:pt x="16" y="22"/>
                      <a:pt x="16" y="22"/>
                    </a:cubicBezTo>
                    <a:cubicBezTo>
                      <a:pt x="16" y="23"/>
                      <a:pt x="16" y="23"/>
                      <a:pt x="16" y="24"/>
                    </a:cubicBezTo>
                    <a:cubicBezTo>
                      <a:pt x="16" y="24"/>
                      <a:pt x="15" y="24"/>
                      <a:pt x="15" y="24"/>
                    </a:cubicBezTo>
                    <a:cubicBezTo>
                      <a:pt x="15" y="25"/>
                      <a:pt x="15" y="25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6" y="26"/>
                    </a:cubicBezTo>
                    <a:cubicBezTo>
                      <a:pt x="16" y="26"/>
                      <a:pt x="16" y="26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6"/>
                      <a:pt x="16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6"/>
                      <a:pt x="13" y="26"/>
                    </a:cubicBezTo>
                    <a:cubicBezTo>
                      <a:pt x="13" y="26"/>
                      <a:pt x="13" y="26"/>
                      <a:pt x="12" y="26"/>
                    </a:cubicBezTo>
                    <a:cubicBezTo>
                      <a:pt x="12" y="26"/>
                      <a:pt x="11" y="26"/>
                      <a:pt x="11" y="26"/>
                    </a:cubicBezTo>
                    <a:cubicBezTo>
                      <a:pt x="11" y="27"/>
                      <a:pt x="10" y="28"/>
                      <a:pt x="9" y="28"/>
                    </a:cubicBezTo>
                    <a:cubicBezTo>
                      <a:pt x="9" y="29"/>
                      <a:pt x="9" y="29"/>
                      <a:pt x="8" y="30"/>
                    </a:cubicBezTo>
                    <a:cubicBezTo>
                      <a:pt x="8" y="30"/>
                      <a:pt x="9" y="30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0" y="31"/>
                      <a:pt x="10" y="31"/>
                      <a:pt x="10" y="32"/>
                    </a:cubicBezTo>
                    <a:cubicBezTo>
                      <a:pt x="10" y="32"/>
                      <a:pt x="11" y="32"/>
                      <a:pt x="10" y="33"/>
                    </a:cubicBezTo>
                    <a:cubicBezTo>
                      <a:pt x="10" y="33"/>
                      <a:pt x="10" y="33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9" y="33"/>
                      <a:pt x="9" y="32"/>
                      <a:pt x="9" y="32"/>
                    </a:cubicBezTo>
                    <a:cubicBezTo>
                      <a:pt x="9" y="32"/>
                      <a:pt x="9" y="31"/>
                      <a:pt x="9" y="31"/>
                    </a:cubicBezTo>
                    <a:cubicBezTo>
                      <a:pt x="8" y="31"/>
                      <a:pt x="7" y="31"/>
                      <a:pt x="7" y="31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3"/>
                      <a:pt x="7" y="34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5" y="35"/>
                      <a:pt x="3" y="35"/>
                      <a:pt x="2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6"/>
                      <a:pt x="1" y="36"/>
                      <a:pt x="1" y="37"/>
                    </a:cubicBezTo>
                    <a:cubicBezTo>
                      <a:pt x="1" y="37"/>
                      <a:pt x="1" y="37"/>
                      <a:pt x="1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7"/>
                      <a:pt x="0" y="38"/>
                      <a:pt x="0" y="38"/>
                    </a:cubicBezTo>
                    <a:cubicBezTo>
                      <a:pt x="1" y="39"/>
                      <a:pt x="2" y="39"/>
                      <a:pt x="2" y="40"/>
                    </a:cubicBezTo>
                    <a:cubicBezTo>
                      <a:pt x="3" y="40"/>
                      <a:pt x="4" y="40"/>
                      <a:pt x="5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8" y="41"/>
                      <a:pt x="8" y="40"/>
                      <a:pt x="8" y="41"/>
                    </a:cubicBezTo>
                    <a:cubicBezTo>
                      <a:pt x="9" y="41"/>
                      <a:pt x="10" y="42"/>
                      <a:pt x="11" y="41"/>
                    </a:cubicBezTo>
                    <a:cubicBezTo>
                      <a:pt x="11" y="41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3"/>
                      <a:pt x="12" y="43"/>
                    </a:cubicBezTo>
                    <a:cubicBezTo>
                      <a:pt x="12" y="43"/>
                      <a:pt x="13" y="43"/>
                      <a:pt x="13" y="43"/>
                    </a:cubicBezTo>
                    <a:cubicBezTo>
                      <a:pt x="14" y="43"/>
                      <a:pt x="14" y="43"/>
                      <a:pt x="15" y="43"/>
                    </a:cubicBezTo>
                    <a:cubicBezTo>
                      <a:pt x="15" y="43"/>
                      <a:pt x="15" y="42"/>
                      <a:pt x="16" y="42"/>
                    </a:cubicBezTo>
                    <a:cubicBezTo>
                      <a:pt x="17" y="43"/>
                      <a:pt x="17" y="42"/>
                      <a:pt x="18" y="41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18" y="40"/>
                      <a:pt x="18" y="40"/>
                      <a:pt x="17" y="39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7" y="39"/>
                      <a:pt x="17" y="38"/>
                      <a:pt x="17" y="38"/>
                    </a:cubicBezTo>
                    <a:cubicBezTo>
                      <a:pt x="17" y="38"/>
                      <a:pt x="18" y="38"/>
                      <a:pt x="18" y="38"/>
                    </a:cubicBezTo>
                    <a:cubicBezTo>
                      <a:pt x="18" y="37"/>
                      <a:pt x="19" y="37"/>
                      <a:pt x="19" y="37"/>
                    </a:cubicBezTo>
                    <a:cubicBezTo>
                      <a:pt x="20" y="37"/>
                      <a:pt x="20" y="36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4"/>
                      <a:pt x="21" y="34"/>
                      <a:pt x="22" y="34"/>
                    </a:cubicBezTo>
                    <a:cubicBezTo>
                      <a:pt x="22" y="35"/>
                      <a:pt x="23" y="34"/>
                      <a:pt x="24" y="34"/>
                    </a:cubicBezTo>
                    <a:cubicBezTo>
                      <a:pt x="24" y="34"/>
                      <a:pt x="25" y="34"/>
                      <a:pt x="25" y="34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5" y="33"/>
                      <a:pt x="26" y="33"/>
                      <a:pt x="26" y="32"/>
                    </a:cubicBezTo>
                    <a:cubicBezTo>
                      <a:pt x="26" y="32"/>
                      <a:pt x="27" y="32"/>
                      <a:pt x="27" y="31"/>
                    </a:cubicBezTo>
                    <a:cubicBezTo>
                      <a:pt x="27" y="31"/>
                      <a:pt x="27" y="31"/>
                      <a:pt x="28" y="31"/>
                    </a:cubicBezTo>
                    <a:cubicBezTo>
                      <a:pt x="28" y="30"/>
                      <a:pt x="28" y="30"/>
                      <a:pt x="28" y="29"/>
                    </a:cubicBezTo>
                    <a:cubicBezTo>
                      <a:pt x="27" y="29"/>
                      <a:pt x="27" y="29"/>
                      <a:pt x="27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8" y="28"/>
                      <a:pt x="28" y="28"/>
                      <a:pt x="28" y="29"/>
                    </a:cubicBezTo>
                    <a:cubicBezTo>
                      <a:pt x="29" y="29"/>
                      <a:pt x="29" y="28"/>
                      <a:pt x="29" y="28"/>
                    </a:cubicBezTo>
                    <a:cubicBezTo>
                      <a:pt x="29" y="28"/>
                      <a:pt x="29" y="27"/>
                      <a:pt x="29" y="27"/>
                    </a:cubicBezTo>
                    <a:cubicBezTo>
                      <a:pt x="29" y="27"/>
                      <a:pt x="28" y="27"/>
                      <a:pt x="28" y="27"/>
                    </a:cubicBezTo>
                    <a:cubicBezTo>
                      <a:pt x="28" y="27"/>
                      <a:pt x="28" y="26"/>
                      <a:pt x="28" y="26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8" y="26"/>
                      <a:pt x="29" y="26"/>
                      <a:pt x="29" y="26"/>
                    </a:cubicBezTo>
                    <a:cubicBezTo>
                      <a:pt x="29" y="26"/>
                      <a:pt x="30" y="26"/>
                      <a:pt x="31" y="26"/>
                    </a:cubicBezTo>
                    <a:cubicBezTo>
                      <a:pt x="31" y="26"/>
                      <a:pt x="32" y="26"/>
                      <a:pt x="32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32" y="25"/>
                      <a:pt x="33" y="25"/>
                      <a:pt x="33" y="25"/>
                    </a:cubicBezTo>
                    <a:cubicBezTo>
                      <a:pt x="34" y="26"/>
                      <a:pt x="35" y="26"/>
                      <a:pt x="35" y="25"/>
                    </a:cubicBezTo>
                    <a:cubicBezTo>
                      <a:pt x="36" y="24"/>
                      <a:pt x="37" y="23"/>
                      <a:pt x="38" y="22"/>
                    </a:cubicBezTo>
                    <a:cubicBezTo>
                      <a:pt x="39" y="22"/>
                      <a:pt x="39" y="22"/>
                      <a:pt x="40" y="21"/>
                    </a:cubicBezTo>
                    <a:cubicBezTo>
                      <a:pt x="40" y="21"/>
                      <a:pt x="40" y="21"/>
                      <a:pt x="41" y="20"/>
                    </a:cubicBezTo>
                    <a:cubicBezTo>
                      <a:pt x="42" y="20"/>
                      <a:pt x="43" y="19"/>
                      <a:pt x="45" y="19"/>
                    </a:cubicBezTo>
                    <a:cubicBezTo>
                      <a:pt x="46" y="18"/>
                      <a:pt x="47" y="18"/>
                      <a:pt x="48" y="17"/>
                    </a:cubicBezTo>
                    <a:cubicBezTo>
                      <a:pt x="48" y="17"/>
                      <a:pt x="48" y="17"/>
                      <a:pt x="48" y="16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9" y="15"/>
                      <a:pt x="50" y="15"/>
                      <a:pt x="51" y="15"/>
                    </a:cubicBezTo>
                    <a:cubicBezTo>
                      <a:pt x="52" y="14"/>
                      <a:pt x="53" y="13"/>
                      <a:pt x="55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2"/>
                      <a:pt x="56" y="12"/>
                      <a:pt x="56" y="12"/>
                    </a:cubicBezTo>
                    <a:cubicBezTo>
                      <a:pt x="56" y="11"/>
                      <a:pt x="56" y="11"/>
                      <a:pt x="56" y="10"/>
                    </a:cubicBezTo>
                    <a:cubicBezTo>
                      <a:pt x="56" y="10"/>
                      <a:pt x="56" y="9"/>
                      <a:pt x="55" y="9"/>
                    </a:cubicBezTo>
                    <a:cubicBezTo>
                      <a:pt x="55" y="9"/>
                      <a:pt x="55" y="9"/>
                      <a:pt x="55" y="8"/>
                    </a:cubicBezTo>
                    <a:cubicBezTo>
                      <a:pt x="55" y="8"/>
                      <a:pt x="55" y="7"/>
                      <a:pt x="55" y="7"/>
                    </a:cubicBezTo>
                    <a:cubicBezTo>
                      <a:pt x="55" y="7"/>
                      <a:pt x="55" y="6"/>
                      <a:pt x="54" y="6"/>
                    </a:cubicBezTo>
                    <a:cubicBezTo>
                      <a:pt x="54" y="6"/>
                      <a:pt x="53" y="6"/>
                      <a:pt x="53" y="6"/>
                    </a:cubicBezTo>
                    <a:cubicBezTo>
                      <a:pt x="52" y="6"/>
                      <a:pt x="52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2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0" y="4"/>
                      <a:pt x="50" y="4"/>
                      <a:pt x="49" y="3"/>
                    </a:cubicBezTo>
                    <a:cubicBezTo>
                      <a:pt x="49" y="3"/>
                      <a:pt x="48" y="3"/>
                      <a:pt x="48" y="3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7" y="2"/>
                      <a:pt x="46" y="2"/>
                      <a:pt x="46" y="2"/>
                    </a:cubicBezTo>
                    <a:cubicBezTo>
                      <a:pt x="45" y="1"/>
                      <a:pt x="44" y="1"/>
                      <a:pt x="44" y="2"/>
                    </a:cubicBezTo>
                    <a:cubicBezTo>
                      <a:pt x="43" y="2"/>
                      <a:pt x="43" y="2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2" y="1"/>
                      <a:pt x="41" y="0"/>
                      <a:pt x="40" y="0"/>
                    </a:cubicBezTo>
                    <a:cubicBezTo>
                      <a:pt x="40" y="0"/>
                      <a:pt x="40" y="0"/>
                      <a:pt x="39" y="0"/>
                    </a:cubicBezTo>
                    <a:cubicBezTo>
                      <a:pt x="39" y="0"/>
                      <a:pt x="39" y="1"/>
                      <a:pt x="39" y="1"/>
                    </a:cubicBezTo>
                    <a:cubicBezTo>
                      <a:pt x="39" y="1"/>
                      <a:pt x="39" y="2"/>
                      <a:pt x="39" y="3"/>
                    </a:cubicBezTo>
                    <a:cubicBezTo>
                      <a:pt x="39" y="3"/>
                      <a:pt x="38" y="3"/>
                      <a:pt x="38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7" y="1"/>
                      <a:pt x="37" y="1"/>
                      <a:pt x="36" y="0"/>
                    </a:cubicBezTo>
                    <a:cubicBezTo>
                      <a:pt x="36" y="0"/>
                      <a:pt x="35" y="0"/>
                      <a:pt x="35" y="0"/>
                    </a:cubicBezTo>
                    <a:cubicBezTo>
                      <a:pt x="35" y="0"/>
                      <a:pt x="34" y="1"/>
                      <a:pt x="34" y="1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2"/>
                      <a:pt x="34" y="1"/>
                      <a:pt x="33" y="1"/>
                    </a:cubicBezTo>
                    <a:cubicBezTo>
                      <a:pt x="33" y="1"/>
                      <a:pt x="33" y="1"/>
                      <a:pt x="32" y="1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2" y="2"/>
                      <a:pt x="31" y="1"/>
                      <a:pt x="31" y="1"/>
                    </a:cubicBezTo>
                    <a:cubicBezTo>
                      <a:pt x="31" y="1"/>
                      <a:pt x="30" y="2"/>
                      <a:pt x="31" y="2"/>
                    </a:cubicBezTo>
                    <a:cubicBezTo>
                      <a:pt x="31" y="3"/>
                      <a:pt x="30" y="3"/>
                      <a:pt x="30" y="3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29" y="5"/>
                      <a:pt x="29" y="5"/>
                      <a:pt x="28" y="4"/>
                    </a:cubicBezTo>
                    <a:cubicBezTo>
                      <a:pt x="28" y="4"/>
                      <a:pt x="28" y="3"/>
                      <a:pt x="28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3"/>
                      <a:pt x="26" y="3"/>
                      <a:pt x="25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3"/>
                      <a:pt x="24" y="4"/>
                      <a:pt x="24" y="4"/>
                    </a:cubicBezTo>
                    <a:cubicBezTo>
                      <a:pt x="25" y="4"/>
                      <a:pt x="25" y="5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4" y="6"/>
                      <a:pt x="24" y="5"/>
                    </a:cubicBezTo>
                    <a:cubicBezTo>
                      <a:pt x="24" y="5"/>
                      <a:pt x="24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1" y="4"/>
                    </a:cubicBezTo>
                    <a:cubicBezTo>
                      <a:pt x="21" y="4"/>
                      <a:pt x="21" y="4"/>
                      <a:pt x="21" y="5"/>
                    </a:cubicBezTo>
                    <a:cubicBezTo>
                      <a:pt x="21" y="5"/>
                      <a:pt x="20" y="5"/>
                      <a:pt x="20" y="5"/>
                    </a:cubicBezTo>
                    <a:cubicBezTo>
                      <a:pt x="20" y="4"/>
                      <a:pt x="20" y="4"/>
                      <a:pt x="19" y="4"/>
                    </a:cubicBezTo>
                    <a:cubicBezTo>
                      <a:pt x="18" y="4"/>
                      <a:pt x="17" y="5"/>
                      <a:pt x="17" y="5"/>
                    </a:cubicBezTo>
                    <a:cubicBezTo>
                      <a:pt x="16" y="5"/>
                      <a:pt x="16" y="6"/>
                      <a:pt x="16" y="6"/>
                    </a:cubicBezTo>
                    <a:cubicBezTo>
                      <a:pt x="16" y="6"/>
                      <a:pt x="16" y="7"/>
                      <a:pt x="16" y="7"/>
                    </a:cubicBezTo>
                    <a:cubicBezTo>
                      <a:pt x="16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8" y="7"/>
                      <a:pt x="18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8"/>
                      <a:pt x="17" y="8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9"/>
                      <a:pt x="17" y="9"/>
                      <a:pt x="16" y="9"/>
                    </a:cubicBezTo>
                    <a:cubicBezTo>
                      <a:pt x="16" y="10"/>
                      <a:pt x="16" y="10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6" y="11"/>
                    </a:cubicBezTo>
                    <a:cubicBezTo>
                      <a:pt x="16" y="11"/>
                      <a:pt x="16" y="12"/>
                      <a:pt x="16" y="12"/>
                    </a:cubicBezTo>
                    <a:cubicBezTo>
                      <a:pt x="16" y="13"/>
                      <a:pt x="16" y="13"/>
                      <a:pt x="17" y="14"/>
                    </a:cubicBezTo>
                    <a:cubicBezTo>
                      <a:pt x="17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5"/>
                      <a:pt x="19" y="15"/>
                    </a:cubicBezTo>
                    <a:cubicBezTo>
                      <a:pt x="19" y="16"/>
                      <a:pt x="20" y="16"/>
                      <a:pt x="21" y="16"/>
                    </a:cubicBezTo>
                    <a:cubicBezTo>
                      <a:pt x="22" y="16"/>
                      <a:pt x="22" y="16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3" y="17"/>
                    </a:cubicBezTo>
                    <a:cubicBezTo>
                      <a:pt x="24" y="17"/>
                      <a:pt x="25" y="17"/>
                      <a:pt x="26" y="17"/>
                    </a:cubicBezTo>
                    <a:cubicBezTo>
                      <a:pt x="27" y="17"/>
                      <a:pt x="28" y="17"/>
                      <a:pt x="29" y="16"/>
                    </a:cubicBezTo>
                    <a:cubicBezTo>
                      <a:pt x="29" y="15"/>
                      <a:pt x="29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6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6"/>
                      <a:pt x="29" y="16"/>
                      <a:pt x="30" y="17"/>
                    </a:cubicBezTo>
                    <a:cubicBezTo>
                      <a:pt x="30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29" y="17"/>
                      <a:pt x="28" y="17"/>
                      <a:pt x="26" y="18"/>
                    </a:cubicBezTo>
                    <a:cubicBezTo>
                      <a:pt x="25" y="18"/>
                      <a:pt x="25" y="18"/>
                      <a:pt x="24" y="18"/>
                    </a:cubicBezTo>
                    <a:cubicBezTo>
                      <a:pt x="24" y="18"/>
                      <a:pt x="23" y="18"/>
                      <a:pt x="23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9"/>
                      <a:pt x="22" y="19"/>
                      <a:pt x="22" y="20"/>
                    </a:cubicBezTo>
                    <a:cubicBezTo>
                      <a:pt x="22" y="20"/>
                      <a:pt x="22" y="20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18"/>
                      <a:pt x="20" y="17"/>
                      <a:pt x="19" y="17"/>
                    </a:cubicBezTo>
                    <a:cubicBezTo>
                      <a:pt x="19" y="17"/>
                      <a:pt x="18" y="16"/>
                      <a:pt x="18" y="16"/>
                    </a:cubicBezTo>
                    <a:cubicBezTo>
                      <a:pt x="18" y="16"/>
                      <a:pt x="18" y="16"/>
                      <a:pt x="17" y="17"/>
                    </a:cubicBezTo>
                    <a:cubicBezTo>
                      <a:pt x="17" y="17"/>
                      <a:pt x="16" y="18"/>
                      <a:pt x="16" y="18"/>
                    </a:cubicBezTo>
                    <a:cubicBezTo>
                      <a:pt x="16" y="18"/>
                      <a:pt x="16" y="19"/>
                      <a:pt x="16" y="19"/>
                    </a:cubicBezTo>
                    <a:close/>
                    <a:moveTo>
                      <a:pt x="11" y="35"/>
                    </a:move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lose/>
                    <a:moveTo>
                      <a:pt x="12" y="31"/>
                    </a:move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lose/>
                    <a:moveTo>
                      <a:pt x="14" y="36"/>
                    </a:moveTo>
                    <a:cubicBezTo>
                      <a:pt x="14" y="36"/>
                      <a:pt x="14" y="36"/>
                      <a:pt x="14" y="36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6"/>
                      <a:pt x="14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4" y="36"/>
                      <a:pt x="14" y="36"/>
                      <a:pt x="14" y="36"/>
                    </a:cubicBezTo>
                    <a:close/>
                    <a:moveTo>
                      <a:pt x="45" y="16"/>
                    </a:move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16"/>
                      <a:pt x="45" y="16"/>
                      <a:pt x="45" y="16"/>
                    </a:cubicBezTo>
                    <a:close/>
                    <a:moveTo>
                      <a:pt x="19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lose/>
                    <a:moveTo>
                      <a:pt x="26" y="26"/>
                    </a:moveTo>
                    <a:cubicBezTo>
                      <a:pt x="26" y="26"/>
                      <a:pt x="26" y="26"/>
                      <a:pt x="26" y="26"/>
                    </a:cubicBezTo>
                    <a:cubicBezTo>
                      <a:pt x="26" y="26"/>
                      <a:pt x="26" y="26"/>
                      <a:pt x="2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460">
                <a:extLst>
                  <a:ext uri="{FF2B5EF4-FFF2-40B4-BE49-F238E27FC236}">
                    <a16:creationId xmlns:a16="http://schemas.microsoft.com/office/drawing/2014/main" id="{C913B97B-35C4-46B3-A6FB-DDDFE11F52C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04218" y="2218420"/>
                <a:ext cx="144463" cy="198438"/>
              </a:xfrm>
              <a:custGeom>
                <a:avLst/>
                <a:gdLst>
                  <a:gd name="T0" fmla="*/ 13 w 40"/>
                  <a:gd name="T1" fmla="*/ 23 h 55"/>
                  <a:gd name="T2" fmla="*/ 12 w 40"/>
                  <a:gd name="T3" fmla="*/ 21 h 55"/>
                  <a:gd name="T4" fmla="*/ 13 w 40"/>
                  <a:gd name="T5" fmla="*/ 22 h 55"/>
                  <a:gd name="T6" fmla="*/ 16 w 40"/>
                  <a:gd name="T7" fmla="*/ 21 h 55"/>
                  <a:gd name="T8" fmla="*/ 16 w 40"/>
                  <a:gd name="T9" fmla="*/ 19 h 55"/>
                  <a:gd name="T10" fmla="*/ 16 w 40"/>
                  <a:gd name="T11" fmla="*/ 20 h 55"/>
                  <a:gd name="T12" fmla="*/ 17 w 40"/>
                  <a:gd name="T13" fmla="*/ 22 h 55"/>
                  <a:gd name="T14" fmla="*/ 18 w 40"/>
                  <a:gd name="T15" fmla="*/ 27 h 55"/>
                  <a:gd name="T16" fmla="*/ 19 w 40"/>
                  <a:gd name="T17" fmla="*/ 28 h 55"/>
                  <a:gd name="T18" fmla="*/ 22 w 40"/>
                  <a:gd name="T19" fmla="*/ 30 h 55"/>
                  <a:gd name="T20" fmla="*/ 18 w 40"/>
                  <a:gd name="T21" fmla="*/ 37 h 55"/>
                  <a:gd name="T22" fmla="*/ 11 w 40"/>
                  <a:gd name="T23" fmla="*/ 40 h 55"/>
                  <a:gd name="T24" fmla="*/ 12 w 40"/>
                  <a:gd name="T25" fmla="*/ 45 h 55"/>
                  <a:gd name="T26" fmla="*/ 18 w 40"/>
                  <a:gd name="T27" fmla="*/ 48 h 55"/>
                  <a:gd name="T28" fmla="*/ 20 w 40"/>
                  <a:gd name="T29" fmla="*/ 52 h 55"/>
                  <a:gd name="T30" fmla="*/ 27 w 40"/>
                  <a:gd name="T31" fmla="*/ 55 h 55"/>
                  <a:gd name="T32" fmla="*/ 24 w 40"/>
                  <a:gd name="T33" fmla="*/ 49 h 55"/>
                  <a:gd name="T34" fmla="*/ 24 w 40"/>
                  <a:gd name="T35" fmla="*/ 49 h 55"/>
                  <a:gd name="T36" fmla="*/ 30 w 40"/>
                  <a:gd name="T37" fmla="*/ 54 h 55"/>
                  <a:gd name="T38" fmla="*/ 32 w 40"/>
                  <a:gd name="T39" fmla="*/ 50 h 55"/>
                  <a:gd name="T40" fmla="*/ 29 w 40"/>
                  <a:gd name="T41" fmla="*/ 43 h 55"/>
                  <a:gd name="T42" fmla="*/ 28 w 40"/>
                  <a:gd name="T43" fmla="*/ 41 h 55"/>
                  <a:gd name="T44" fmla="*/ 30 w 40"/>
                  <a:gd name="T45" fmla="*/ 39 h 55"/>
                  <a:gd name="T46" fmla="*/ 34 w 40"/>
                  <a:gd name="T47" fmla="*/ 45 h 55"/>
                  <a:gd name="T48" fmla="*/ 39 w 40"/>
                  <a:gd name="T49" fmla="*/ 40 h 55"/>
                  <a:gd name="T50" fmla="*/ 38 w 40"/>
                  <a:gd name="T51" fmla="*/ 37 h 55"/>
                  <a:gd name="T52" fmla="*/ 38 w 40"/>
                  <a:gd name="T53" fmla="*/ 37 h 55"/>
                  <a:gd name="T54" fmla="*/ 36 w 40"/>
                  <a:gd name="T55" fmla="*/ 35 h 55"/>
                  <a:gd name="T56" fmla="*/ 31 w 40"/>
                  <a:gd name="T57" fmla="*/ 30 h 55"/>
                  <a:gd name="T58" fmla="*/ 34 w 40"/>
                  <a:gd name="T59" fmla="*/ 28 h 55"/>
                  <a:gd name="T60" fmla="*/ 33 w 40"/>
                  <a:gd name="T61" fmla="*/ 22 h 55"/>
                  <a:gd name="T62" fmla="*/ 30 w 40"/>
                  <a:gd name="T63" fmla="*/ 19 h 55"/>
                  <a:gd name="T64" fmla="*/ 28 w 40"/>
                  <a:gd name="T65" fmla="*/ 16 h 55"/>
                  <a:gd name="T66" fmla="*/ 26 w 40"/>
                  <a:gd name="T67" fmla="*/ 14 h 55"/>
                  <a:gd name="T68" fmla="*/ 23 w 40"/>
                  <a:gd name="T69" fmla="*/ 9 h 55"/>
                  <a:gd name="T70" fmla="*/ 19 w 40"/>
                  <a:gd name="T71" fmla="*/ 10 h 55"/>
                  <a:gd name="T72" fmla="*/ 17 w 40"/>
                  <a:gd name="T73" fmla="*/ 10 h 55"/>
                  <a:gd name="T74" fmla="*/ 18 w 40"/>
                  <a:gd name="T75" fmla="*/ 3 h 55"/>
                  <a:gd name="T76" fmla="*/ 10 w 40"/>
                  <a:gd name="T77" fmla="*/ 8 h 55"/>
                  <a:gd name="T78" fmla="*/ 9 w 40"/>
                  <a:gd name="T79" fmla="*/ 13 h 55"/>
                  <a:gd name="T80" fmla="*/ 8 w 40"/>
                  <a:gd name="T81" fmla="*/ 9 h 55"/>
                  <a:gd name="T82" fmla="*/ 13 w 40"/>
                  <a:gd name="T83" fmla="*/ 2 h 55"/>
                  <a:gd name="T84" fmla="*/ 3 w 40"/>
                  <a:gd name="T85" fmla="*/ 6 h 55"/>
                  <a:gd name="T86" fmla="*/ 1 w 40"/>
                  <a:gd name="T87" fmla="*/ 13 h 55"/>
                  <a:gd name="T88" fmla="*/ 1 w 40"/>
                  <a:gd name="T89" fmla="*/ 14 h 55"/>
                  <a:gd name="T90" fmla="*/ 3 w 40"/>
                  <a:gd name="T91" fmla="*/ 18 h 55"/>
                  <a:gd name="T92" fmla="*/ 8 w 40"/>
                  <a:gd name="T93" fmla="*/ 20 h 55"/>
                  <a:gd name="T94" fmla="*/ 21 w 40"/>
                  <a:gd name="T95" fmla="*/ 43 h 55"/>
                  <a:gd name="T96" fmla="*/ 33 w 40"/>
                  <a:gd name="T97" fmla="*/ 23 h 55"/>
                  <a:gd name="T98" fmla="*/ 32 w 40"/>
                  <a:gd name="T99" fmla="*/ 24 h 55"/>
                  <a:gd name="T100" fmla="*/ 17 w 40"/>
                  <a:gd name="T101" fmla="*/ 1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" h="55">
                    <a:moveTo>
                      <a:pt x="8" y="20"/>
                    </a:moveTo>
                    <a:cubicBezTo>
                      <a:pt x="9" y="21"/>
                      <a:pt x="10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2"/>
                    </a:cubicBezTo>
                    <a:cubicBezTo>
                      <a:pt x="12" y="22"/>
                      <a:pt x="12" y="22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4" y="22"/>
                      <a:pt x="14" y="22"/>
                    </a:cubicBezTo>
                    <a:cubicBezTo>
                      <a:pt x="14" y="22"/>
                      <a:pt x="13" y="22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2" y="22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1"/>
                      <a:pt x="13" y="21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5" y="22"/>
                    </a:cubicBezTo>
                    <a:cubicBezTo>
                      <a:pt x="16" y="22"/>
                      <a:pt x="16" y="21"/>
                      <a:pt x="16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19"/>
                      <a:pt x="15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8"/>
                      <a:pt x="16" y="18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7" y="20"/>
                      <a:pt x="17" y="20"/>
                    </a:cubicBezTo>
                    <a:cubicBezTo>
                      <a:pt x="17" y="20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2"/>
                      <a:pt x="17" y="22"/>
                    </a:cubicBezTo>
                    <a:cubicBezTo>
                      <a:pt x="17" y="23"/>
                      <a:pt x="18" y="23"/>
                      <a:pt x="18" y="23"/>
                    </a:cubicBezTo>
                    <a:cubicBezTo>
                      <a:pt x="18" y="24"/>
                      <a:pt x="18" y="25"/>
                      <a:pt x="19" y="25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6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9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19" y="28"/>
                      <a:pt x="19" y="28"/>
                    </a:cubicBezTo>
                    <a:cubicBezTo>
                      <a:pt x="19" y="28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20" y="29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21" y="29"/>
                      <a:pt x="21" y="29"/>
                      <a:pt x="21" y="30"/>
                    </a:cubicBezTo>
                    <a:cubicBezTo>
                      <a:pt x="21" y="30"/>
                      <a:pt x="21" y="30"/>
                      <a:pt x="22" y="30"/>
                    </a:cubicBezTo>
                    <a:cubicBezTo>
                      <a:pt x="22" y="30"/>
                      <a:pt x="22" y="31"/>
                      <a:pt x="22" y="32"/>
                    </a:cubicBezTo>
                    <a:cubicBezTo>
                      <a:pt x="22" y="32"/>
                      <a:pt x="22" y="33"/>
                      <a:pt x="22" y="34"/>
                    </a:cubicBezTo>
                    <a:cubicBezTo>
                      <a:pt x="22" y="34"/>
                      <a:pt x="22" y="35"/>
                      <a:pt x="22" y="35"/>
                    </a:cubicBezTo>
                    <a:cubicBezTo>
                      <a:pt x="21" y="35"/>
                      <a:pt x="21" y="35"/>
                      <a:pt x="20" y="36"/>
                    </a:cubicBezTo>
                    <a:cubicBezTo>
                      <a:pt x="20" y="36"/>
                      <a:pt x="19" y="37"/>
                      <a:pt x="18" y="37"/>
                    </a:cubicBezTo>
                    <a:cubicBezTo>
                      <a:pt x="17" y="38"/>
                      <a:pt x="17" y="38"/>
                      <a:pt x="18" y="40"/>
                    </a:cubicBezTo>
                    <a:cubicBezTo>
                      <a:pt x="18" y="40"/>
                      <a:pt x="17" y="41"/>
                      <a:pt x="17" y="41"/>
                    </a:cubicBezTo>
                    <a:cubicBezTo>
                      <a:pt x="17" y="41"/>
                      <a:pt x="16" y="41"/>
                      <a:pt x="15" y="41"/>
                    </a:cubicBezTo>
                    <a:cubicBezTo>
                      <a:pt x="14" y="42"/>
                      <a:pt x="13" y="41"/>
                      <a:pt x="13" y="41"/>
                    </a:cubicBezTo>
                    <a:cubicBezTo>
                      <a:pt x="12" y="41"/>
                      <a:pt x="12" y="41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0" y="41"/>
                      <a:pt x="10" y="41"/>
                      <a:pt x="9" y="42"/>
                    </a:cubicBezTo>
                    <a:cubicBezTo>
                      <a:pt x="9" y="42"/>
                      <a:pt x="9" y="42"/>
                      <a:pt x="9" y="43"/>
                    </a:cubicBezTo>
                    <a:cubicBezTo>
                      <a:pt x="9" y="43"/>
                      <a:pt x="9" y="44"/>
                      <a:pt x="9" y="44"/>
                    </a:cubicBezTo>
                    <a:cubicBezTo>
                      <a:pt x="10" y="45"/>
                      <a:pt x="11" y="45"/>
                      <a:pt x="12" y="45"/>
                    </a:cubicBezTo>
                    <a:cubicBezTo>
                      <a:pt x="12" y="45"/>
                      <a:pt x="13" y="45"/>
                      <a:pt x="13" y="45"/>
                    </a:cubicBezTo>
                    <a:cubicBezTo>
                      <a:pt x="13" y="44"/>
                      <a:pt x="13" y="44"/>
                      <a:pt x="13" y="45"/>
                    </a:cubicBezTo>
                    <a:cubicBezTo>
                      <a:pt x="14" y="45"/>
                      <a:pt x="15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6"/>
                      <a:pt x="18" y="47"/>
                      <a:pt x="18" y="48"/>
                    </a:cubicBezTo>
                    <a:cubicBezTo>
                      <a:pt x="18" y="48"/>
                      <a:pt x="19" y="48"/>
                      <a:pt x="18" y="49"/>
                    </a:cubicBezTo>
                    <a:cubicBezTo>
                      <a:pt x="18" y="49"/>
                      <a:pt x="18" y="50"/>
                      <a:pt x="18" y="50"/>
                    </a:cubicBezTo>
                    <a:cubicBezTo>
                      <a:pt x="19" y="51"/>
                      <a:pt x="19" y="51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1" y="52"/>
                      <a:pt x="21" y="52"/>
                      <a:pt x="22" y="53"/>
                    </a:cubicBezTo>
                    <a:cubicBezTo>
                      <a:pt x="22" y="53"/>
                      <a:pt x="23" y="54"/>
                      <a:pt x="24" y="54"/>
                    </a:cubicBezTo>
                    <a:cubicBezTo>
                      <a:pt x="24" y="54"/>
                      <a:pt x="25" y="55"/>
                      <a:pt x="25" y="55"/>
                    </a:cubicBezTo>
                    <a:cubicBezTo>
                      <a:pt x="26" y="55"/>
                      <a:pt x="26" y="55"/>
                      <a:pt x="27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27" y="55"/>
                      <a:pt x="27" y="54"/>
                      <a:pt x="27" y="54"/>
                    </a:cubicBezTo>
                    <a:cubicBezTo>
                      <a:pt x="26" y="53"/>
                      <a:pt x="26" y="51"/>
                      <a:pt x="25" y="50"/>
                    </a:cubicBezTo>
                    <a:cubicBezTo>
                      <a:pt x="24" y="50"/>
                      <a:pt x="24" y="50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5" y="49"/>
                      <a:pt x="26" y="50"/>
                      <a:pt x="26" y="50"/>
                    </a:cubicBezTo>
                    <a:cubicBezTo>
                      <a:pt x="27" y="51"/>
                      <a:pt x="27" y="51"/>
                      <a:pt x="28" y="52"/>
                    </a:cubicBezTo>
                    <a:cubicBezTo>
                      <a:pt x="28" y="52"/>
                      <a:pt x="29" y="52"/>
                      <a:pt x="29" y="53"/>
                    </a:cubicBezTo>
                    <a:cubicBezTo>
                      <a:pt x="29" y="53"/>
                      <a:pt x="29" y="54"/>
                      <a:pt x="30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3"/>
                      <a:pt x="30" y="53"/>
                      <a:pt x="30" y="52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2" y="51"/>
                      <a:pt x="32" y="50"/>
                      <a:pt x="32" y="50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48"/>
                      <a:pt x="31" y="47"/>
                      <a:pt x="31" y="46"/>
                    </a:cubicBezTo>
                    <a:cubicBezTo>
                      <a:pt x="31" y="46"/>
                      <a:pt x="31" y="45"/>
                      <a:pt x="30" y="45"/>
                    </a:cubicBezTo>
                    <a:cubicBezTo>
                      <a:pt x="30" y="45"/>
                      <a:pt x="29" y="44"/>
                      <a:pt x="29" y="44"/>
                    </a:cubicBezTo>
                    <a:cubicBezTo>
                      <a:pt x="29" y="44"/>
                      <a:pt x="29" y="43"/>
                      <a:pt x="29" y="43"/>
                    </a:cubicBezTo>
                    <a:cubicBezTo>
                      <a:pt x="29" y="42"/>
                      <a:pt x="28" y="42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9" y="41"/>
                      <a:pt x="29" y="41"/>
                      <a:pt x="29" y="40"/>
                    </a:cubicBezTo>
                    <a:cubicBezTo>
                      <a:pt x="29" y="40"/>
                      <a:pt x="29" y="39"/>
                      <a:pt x="30" y="39"/>
                    </a:cubicBez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40"/>
                      <a:pt x="31" y="40"/>
                      <a:pt x="31" y="41"/>
                    </a:cubicBezTo>
                    <a:cubicBezTo>
                      <a:pt x="32" y="41"/>
                      <a:pt x="32" y="42"/>
                      <a:pt x="32" y="43"/>
                    </a:cubicBezTo>
                    <a:cubicBezTo>
                      <a:pt x="32" y="43"/>
                      <a:pt x="32" y="43"/>
                      <a:pt x="32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3" y="44"/>
                      <a:pt x="33" y="45"/>
                      <a:pt x="34" y="45"/>
                    </a:cubicBezTo>
                    <a:cubicBezTo>
                      <a:pt x="34" y="45"/>
                      <a:pt x="35" y="45"/>
                      <a:pt x="35" y="45"/>
                    </a:cubicBezTo>
                    <a:cubicBezTo>
                      <a:pt x="35" y="44"/>
                      <a:pt x="35" y="44"/>
                      <a:pt x="35" y="43"/>
                    </a:cubicBezTo>
                    <a:cubicBezTo>
                      <a:pt x="35" y="43"/>
                      <a:pt x="35" y="43"/>
                      <a:pt x="36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7" y="42"/>
                      <a:pt x="38" y="41"/>
                      <a:pt x="39" y="40"/>
                    </a:cubicBezTo>
                    <a:cubicBezTo>
                      <a:pt x="39" y="40"/>
                      <a:pt x="39" y="40"/>
                      <a:pt x="40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0" y="38"/>
                      <a:pt x="39" y="38"/>
                      <a:pt x="39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6"/>
                      <a:pt x="37" y="36"/>
                      <a:pt x="37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6"/>
                      <a:pt x="37" y="36"/>
                      <a:pt x="36" y="36"/>
                    </a:cubicBezTo>
                    <a:cubicBezTo>
                      <a:pt x="36" y="36"/>
                      <a:pt x="36" y="36"/>
                      <a:pt x="36" y="35"/>
                    </a:cubicBezTo>
                    <a:cubicBezTo>
                      <a:pt x="36" y="35"/>
                      <a:pt x="36" y="35"/>
                      <a:pt x="36" y="34"/>
                    </a:cubicBezTo>
                    <a:cubicBezTo>
                      <a:pt x="35" y="34"/>
                      <a:pt x="35" y="34"/>
                      <a:pt x="35" y="33"/>
                    </a:cubicBezTo>
                    <a:cubicBezTo>
                      <a:pt x="35" y="33"/>
                      <a:pt x="34" y="33"/>
                      <a:pt x="34" y="33"/>
                    </a:cubicBezTo>
                    <a:cubicBezTo>
                      <a:pt x="33" y="33"/>
                      <a:pt x="33" y="32"/>
                      <a:pt x="33" y="32"/>
                    </a:cubicBezTo>
                    <a:cubicBezTo>
                      <a:pt x="33" y="31"/>
                      <a:pt x="32" y="31"/>
                      <a:pt x="31" y="3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29"/>
                      <a:pt x="32" y="29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3" y="28"/>
                      <a:pt x="33" y="28"/>
                      <a:pt x="34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28"/>
                      <a:pt x="34" y="27"/>
                      <a:pt x="34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26"/>
                      <a:pt x="33" y="26"/>
                      <a:pt x="34" y="26"/>
                    </a:cubicBezTo>
                    <a:cubicBezTo>
                      <a:pt x="34" y="25"/>
                      <a:pt x="34" y="25"/>
                      <a:pt x="34" y="24"/>
                    </a:cubicBezTo>
                    <a:cubicBezTo>
                      <a:pt x="34" y="23"/>
                      <a:pt x="34" y="23"/>
                      <a:pt x="33" y="22"/>
                    </a:cubicBezTo>
                    <a:cubicBezTo>
                      <a:pt x="33" y="21"/>
                      <a:pt x="32" y="20"/>
                      <a:pt x="31" y="20"/>
                    </a:cubicBezTo>
                    <a:cubicBezTo>
                      <a:pt x="31" y="20"/>
                      <a:pt x="30" y="20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8"/>
                      <a:pt x="30" y="17"/>
                      <a:pt x="30" y="17"/>
                    </a:cubicBezTo>
                    <a:cubicBezTo>
                      <a:pt x="30" y="17"/>
                      <a:pt x="29" y="16"/>
                      <a:pt x="29" y="16"/>
                    </a:cubicBezTo>
                    <a:cubicBezTo>
                      <a:pt x="29" y="15"/>
                      <a:pt x="28" y="15"/>
                      <a:pt x="28" y="16"/>
                    </a:cubicBezTo>
                    <a:cubicBezTo>
                      <a:pt x="27" y="16"/>
                      <a:pt x="27" y="16"/>
                      <a:pt x="27" y="15"/>
                    </a:cubicBezTo>
                    <a:cubicBezTo>
                      <a:pt x="27" y="15"/>
                      <a:pt x="26" y="15"/>
                      <a:pt x="26" y="15"/>
                    </a:cubicBezTo>
                    <a:cubicBezTo>
                      <a:pt x="26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5" y="13"/>
                    </a:cubicBezTo>
                    <a:cubicBezTo>
                      <a:pt x="25" y="13"/>
                      <a:pt x="26" y="12"/>
                      <a:pt x="26" y="12"/>
                    </a:cubicBezTo>
                    <a:cubicBezTo>
                      <a:pt x="26" y="11"/>
                      <a:pt x="25" y="11"/>
                      <a:pt x="25" y="11"/>
                    </a:cubicBezTo>
                    <a:cubicBezTo>
                      <a:pt x="24" y="10"/>
                      <a:pt x="24" y="10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2" y="9"/>
                      <a:pt x="21" y="9"/>
                      <a:pt x="21" y="10"/>
                    </a:cubicBezTo>
                    <a:cubicBezTo>
                      <a:pt x="20" y="10"/>
                      <a:pt x="19" y="10"/>
                      <a:pt x="19" y="10"/>
                    </a:cubicBezTo>
                    <a:cubicBezTo>
                      <a:pt x="18" y="9"/>
                      <a:pt x="18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8" y="9"/>
                      <a:pt x="18" y="9"/>
                    </a:cubicBezTo>
                    <a:cubicBezTo>
                      <a:pt x="18" y="8"/>
                      <a:pt x="18" y="7"/>
                      <a:pt x="18" y="5"/>
                    </a:cubicBezTo>
                    <a:cubicBezTo>
                      <a:pt x="18" y="5"/>
                      <a:pt x="19" y="5"/>
                      <a:pt x="19" y="5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3"/>
                      <a:pt x="18" y="3"/>
                      <a:pt x="18" y="3"/>
                    </a:cubicBezTo>
                    <a:cubicBezTo>
                      <a:pt x="17" y="3"/>
                      <a:pt x="17" y="3"/>
                      <a:pt x="16" y="3"/>
                    </a:cubicBezTo>
                    <a:cubicBezTo>
                      <a:pt x="15" y="3"/>
                      <a:pt x="14" y="4"/>
                      <a:pt x="13" y="4"/>
                    </a:cubicBezTo>
                    <a:cubicBezTo>
                      <a:pt x="13" y="4"/>
                      <a:pt x="12" y="4"/>
                      <a:pt x="11" y="5"/>
                    </a:cubicBezTo>
                    <a:cubicBezTo>
                      <a:pt x="11" y="5"/>
                      <a:pt x="11" y="5"/>
                      <a:pt x="10" y="5"/>
                    </a:cubicBezTo>
                    <a:cubicBezTo>
                      <a:pt x="10" y="6"/>
                      <a:pt x="9" y="7"/>
                      <a:pt x="10" y="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9"/>
                      <a:pt x="9" y="9"/>
                      <a:pt x="8" y="10"/>
                    </a:cubicBezTo>
                    <a:cubicBezTo>
                      <a:pt x="8" y="10"/>
                      <a:pt x="8" y="10"/>
                      <a:pt x="8" y="11"/>
                    </a:cubicBezTo>
                    <a:cubicBezTo>
                      <a:pt x="8" y="11"/>
                      <a:pt x="8" y="12"/>
                      <a:pt x="8" y="12"/>
                    </a:cubicBezTo>
                    <a:cubicBezTo>
                      <a:pt x="8" y="12"/>
                      <a:pt x="9" y="12"/>
                      <a:pt x="9" y="13"/>
                    </a:cubicBezTo>
                    <a:cubicBezTo>
                      <a:pt x="9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7" y="12"/>
                      <a:pt x="7" y="11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8" y="9"/>
                      <a:pt x="8" y="9"/>
                    </a:cubicBezTo>
                    <a:cubicBezTo>
                      <a:pt x="8" y="8"/>
                      <a:pt x="8" y="8"/>
                      <a:pt x="8" y="7"/>
                    </a:cubicBezTo>
                    <a:cubicBezTo>
                      <a:pt x="8" y="6"/>
                      <a:pt x="8" y="6"/>
                      <a:pt x="9" y="6"/>
                    </a:cubicBezTo>
                    <a:cubicBezTo>
                      <a:pt x="9" y="6"/>
                      <a:pt x="9" y="5"/>
                      <a:pt x="9" y="5"/>
                    </a:cubicBezTo>
                    <a:cubicBezTo>
                      <a:pt x="10" y="4"/>
                      <a:pt x="11" y="3"/>
                      <a:pt x="13" y="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3" y="1"/>
                      <a:pt x="12" y="1"/>
                    </a:cubicBezTo>
                    <a:cubicBezTo>
                      <a:pt x="11" y="0"/>
                      <a:pt x="9" y="1"/>
                      <a:pt x="8" y="2"/>
                    </a:cubicBezTo>
                    <a:cubicBezTo>
                      <a:pt x="7" y="2"/>
                      <a:pt x="6" y="3"/>
                      <a:pt x="6" y="3"/>
                    </a:cubicBezTo>
                    <a:cubicBezTo>
                      <a:pt x="5" y="4"/>
                      <a:pt x="4" y="5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2" y="7"/>
                      <a:pt x="2" y="7"/>
                    </a:cubicBezTo>
                    <a:cubicBezTo>
                      <a:pt x="2" y="7"/>
                      <a:pt x="2" y="8"/>
                      <a:pt x="2" y="8"/>
                    </a:cubicBezTo>
                    <a:cubicBezTo>
                      <a:pt x="1" y="9"/>
                      <a:pt x="1" y="10"/>
                      <a:pt x="0" y="11"/>
                    </a:cubicBezTo>
                    <a:cubicBezTo>
                      <a:pt x="0" y="12"/>
                      <a:pt x="0" y="12"/>
                      <a:pt x="1" y="13"/>
                    </a:cubicBezTo>
                    <a:cubicBezTo>
                      <a:pt x="1" y="13"/>
                      <a:pt x="2" y="13"/>
                      <a:pt x="2" y="13"/>
                    </a:cubicBezTo>
                    <a:cubicBezTo>
                      <a:pt x="3" y="13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4"/>
                      <a:pt x="2" y="14"/>
                      <a:pt x="1" y="14"/>
                    </a:cubicBezTo>
                    <a:cubicBezTo>
                      <a:pt x="1" y="13"/>
                      <a:pt x="0" y="14"/>
                      <a:pt x="0" y="15"/>
                    </a:cubicBezTo>
                    <a:cubicBezTo>
                      <a:pt x="0" y="15"/>
                      <a:pt x="0" y="15"/>
                      <a:pt x="0" y="16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1" y="18"/>
                      <a:pt x="1" y="18"/>
                      <a:pt x="2" y="18"/>
                    </a:cubicBezTo>
                    <a:cubicBezTo>
                      <a:pt x="2" y="18"/>
                      <a:pt x="2" y="18"/>
                      <a:pt x="3" y="18"/>
                    </a:cubicBezTo>
                    <a:cubicBezTo>
                      <a:pt x="3" y="18"/>
                      <a:pt x="3" y="18"/>
                      <a:pt x="3" y="19"/>
                    </a:cubicBezTo>
                    <a:cubicBezTo>
                      <a:pt x="4" y="19"/>
                      <a:pt x="4" y="19"/>
                      <a:pt x="5" y="19"/>
                    </a:cubicBezTo>
                    <a:cubicBezTo>
                      <a:pt x="5" y="19"/>
                      <a:pt x="6" y="20"/>
                      <a:pt x="6" y="20"/>
                    </a:cubicBezTo>
                    <a:cubicBezTo>
                      <a:pt x="6" y="20"/>
                      <a:pt x="7" y="20"/>
                      <a:pt x="7" y="21"/>
                    </a:cubicBezTo>
                    <a:cubicBezTo>
                      <a:pt x="7" y="21"/>
                      <a:pt x="8" y="20"/>
                      <a:pt x="8" y="20"/>
                    </a:cubicBezTo>
                    <a:close/>
                    <a:moveTo>
                      <a:pt x="21" y="44"/>
                    </a:moveTo>
                    <a:cubicBezTo>
                      <a:pt x="21" y="44"/>
                      <a:pt x="20" y="44"/>
                      <a:pt x="20" y="44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20" y="44"/>
                      <a:pt x="21" y="43"/>
                      <a:pt x="21" y="4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4"/>
                      <a:pt x="21" y="44"/>
                      <a:pt x="21" y="44"/>
                    </a:cubicBezTo>
                    <a:close/>
                    <a:moveTo>
                      <a:pt x="32" y="23"/>
                    </a:moveTo>
                    <a:cubicBezTo>
                      <a:pt x="32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2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2" y="23"/>
                      <a:pt x="32" y="23"/>
                    </a:cubicBezTo>
                    <a:close/>
                    <a:moveTo>
                      <a:pt x="17" y="11"/>
                    </a:move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lose/>
                    <a:moveTo>
                      <a:pt x="8" y="14"/>
                    </a:move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Oval 461">
                <a:extLst>
                  <a:ext uri="{FF2B5EF4-FFF2-40B4-BE49-F238E27FC236}">
                    <a16:creationId xmlns:a16="http://schemas.microsoft.com/office/drawing/2014/main" id="{321A0019-56FB-46A0-9B5C-870C27059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8805" y="219302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462">
                <a:extLst>
                  <a:ext uri="{FF2B5EF4-FFF2-40B4-BE49-F238E27FC236}">
                    <a16:creationId xmlns:a16="http://schemas.microsoft.com/office/drawing/2014/main" id="{9BE6B782-CCAC-4CF8-B460-D17C762567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355" y="2189845"/>
                <a:ext cx="109538" cy="96838"/>
              </a:xfrm>
              <a:custGeom>
                <a:avLst/>
                <a:gdLst>
                  <a:gd name="T0" fmla="*/ 11 w 30"/>
                  <a:gd name="T1" fmla="*/ 1 h 27"/>
                  <a:gd name="T2" fmla="*/ 9 w 30"/>
                  <a:gd name="T3" fmla="*/ 1 h 27"/>
                  <a:gd name="T4" fmla="*/ 4 w 30"/>
                  <a:gd name="T5" fmla="*/ 4 h 27"/>
                  <a:gd name="T6" fmla="*/ 3 w 30"/>
                  <a:gd name="T7" fmla="*/ 5 h 27"/>
                  <a:gd name="T8" fmla="*/ 2 w 30"/>
                  <a:gd name="T9" fmla="*/ 8 h 27"/>
                  <a:gd name="T10" fmla="*/ 3 w 30"/>
                  <a:gd name="T11" fmla="*/ 9 h 27"/>
                  <a:gd name="T12" fmla="*/ 5 w 30"/>
                  <a:gd name="T13" fmla="*/ 9 h 27"/>
                  <a:gd name="T14" fmla="*/ 3 w 30"/>
                  <a:gd name="T15" fmla="*/ 10 h 27"/>
                  <a:gd name="T16" fmla="*/ 1 w 30"/>
                  <a:gd name="T17" fmla="*/ 11 h 27"/>
                  <a:gd name="T18" fmla="*/ 2 w 30"/>
                  <a:gd name="T19" fmla="*/ 13 h 27"/>
                  <a:gd name="T20" fmla="*/ 7 w 30"/>
                  <a:gd name="T21" fmla="*/ 14 h 27"/>
                  <a:gd name="T22" fmla="*/ 10 w 30"/>
                  <a:gd name="T23" fmla="*/ 17 h 27"/>
                  <a:gd name="T24" fmla="*/ 6 w 30"/>
                  <a:gd name="T25" fmla="*/ 16 h 27"/>
                  <a:gd name="T26" fmla="*/ 1 w 30"/>
                  <a:gd name="T27" fmla="*/ 15 h 27"/>
                  <a:gd name="T28" fmla="*/ 0 w 30"/>
                  <a:gd name="T29" fmla="*/ 18 h 27"/>
                  <a:gd name="T30" fmla="*/ 3 w 30"/>
                  <a:gd name="T31" fmla="*/ 21 h 27"/>
                  <a:gd name="T32" fmla="*/ 3 w 30"/>
                  <a:gd name="T33" fmla="*/ 23 h 27"/>
                  <a:gd name="T34" fmla="*/ 3 w 30"/>
                  <a:gd name="T35" fmla="*/ 25 h 27"/>
                  <a:gd name="T36" fmla="*/ 4 w 30"/>
                  <a:gd name="T37" fmla="*/ 25 h 27"/>
                  <a:gd name="T38" fmla="*/ 10 w 30"/>
                  <a:gd name="T39" fmla="*/ 25 h 27"/>
                  <a:gd name="T40" fmla="*/ 12 w 30"/>
                  <a:gd name="T41" fmla="*/ 24 h 27"/>
                  <a:gd name="T42" fmla="*/ 15 w 30"/>
                  <a:gd name="T43" fmla="*/ 23 h 27"/>
                  <a:gd name="T44" fmla="*/ 16 w 30"/>
                  <a:gd name="T45" fmla="*/ 24 h 27"/>
                  <a:gd name="T46" fmla="*/ 17 w 30"/>
                  <a:gd name="T47" fmla="*/ 26 h 27"/>
                  <a:gd name="T48" fmla="*/ 20 w 30"/>
                  <a:gd name="T49" fmla="*/ 27 h 27"/>
                  <a:gd name="T50" fmla="*/ 23 w 30"/>
                  <a:gd name="T51" fmla="*/ 26 h 27"/>
                  <a:gd name="T52" fmla="*/ 23 w 30"/>
                  <a:gd name="T53" fmla="*/ 24 h 27"/>
                  <a:gd name="T54" fmla="*/ 22 w 30"/>
                  <a:gd name="T55" fmla="*/ 24 h 27"/>
                  <a:gd name="T56" fmla="*/ 23 w 30"/>
                  <a:gd name="T57" fmla="*/ 24 h 27"/>
                  <a:gd name="T58" fmla="*/ 23 w 30"/>
                  <a:gd name="T59" fmla="*/ 24 h 27"/>
                  <a:gd name="T60" fmla="*/ 23 w 30"/>
                  <a:gd name="T61" fmla="*/ 23 h 27"/>
                  <a:gd name="T62" fmla="*/ 25 w 30"/>
                  <a:gd name="T63" fmla="*/ 24 h 27"/>
                  <a:gd name="T64" fmla="*/ 27 w 30"/>
                  <a:gd name="T65" fmla="*/ 21 h 27"/>
                  <a:gd name="T66" fmla="*/ 25 w 30"/>
                  <a:gd name="T67" fmla="*/ 19 h 27"/>
                  <a:gd name="T68" fmla="*/ 24 w 30"/>
                  <a:gd name="T69" fmla="*/ 16 h 27"/>
                  <a:gd name="T70" fmla="*/ 25 w 30"/>
                  <a:gd name="T71" fmla="*/ 12 h 27"/>
                  <a:gd name="T72" fmla="*/ 26 w 30"/>
                  <a:gd name="T73" fmla="*/ 8 h 27"/>
                  <a:gd name="T74" fmla="*/ 30 w 30"/>
                  <a:gd name="T75" fmla="*/ 5 h 27"/>
                  <a:gd name="T76" fmla="*/ 29 w 30"/>
                  <a:gd name="T77" fmla="*/ 2 h 27"/>
                  <a:gd name="T78" fmla="*/ 26 w 30"/>
                  <a:gd name="T79" fmla="*/ 2 h 27"/>
                  <a:gd name="T80" fmla="*/ 26 w 30"/>
                  <a:gd name="T81" fmla="*/ 5 h 27"/>
                  <a:gd name="T82" fmla="*/ 26 w 30"/>
                  <a:gd name="T83" fmla="*/ 5 h 27"/>
                  <a:gd name="T84" fmla="*/ 26 w 30"/>
                  <a:gd name="T85" fmla="*/ 5 h 27"/>
                  <a:gd name="T86" fmla="*/ 25 w 30"/>
                  <a:gd name="T87" fmla="*/ 4 h 27"/>
                  <a:gd name="T88" fmla="*/ 23 w 30"/>
                  <a:gd name="T89" fmla="*/ 4 h 27"/>
                  <a:gd name="T90" fmla="*/ 21 w 30"/>
                  <a:gd name="T91" fmla="*/ 8 h 27"/>
                  <a:gd name="T92" fmla="*/ 20 w 30"/>
                  <a:gd name="T93" fmla="*/ 11 h 27"/>
                  <a:gd name="T94" fmla="*/ 20 w 30"/>
                  <a:gd name="T95" fmla="*/ 12 h 27"/>
                  <a:gd name="T96" fmla="*/ 20 w 30"/>
                  <a:gd name="T97" fmla="*/ 9 h 27"/>
                  <a:gd name="T98" fmla="*/ 20 w 30"/>
                  <a:gd name="T99" fmla="*/ 4 h 27"/>
                  <a:gd name="T100" fmla="*/ 19 w 30"/>
                  <a:gd name="T101" fmla="*/ 6 h 27"/>
                  <a:gd name="T102" fmla="*/ 16 w 30"/>
                  <a:gd name="T103" fmla="*/ 6 h 27"/>
                  <a:gd name="T104" fmla="*/ 16 w 30"/>
                  <a:gd name="T105" fmla="*/ 6 h 27"/>
                  <a:gd name="T106" fmla="*/ 17 w 30"/>
                  <a:gd name="T107" fmla="*/ 5 h 27"/>
                  <a:gd name="T108" fmla="*/ 14 w 30"/>
                  <a:gd name="T109" fmla="*/ 3 h 27"/>
                  <a:gd name="T110" fmla="*/ 13 w 30"/>
                  <a:gd name="T111" fmla="*/ 4 h 27"/>
                  <a:gd name="T112" fmla="*/ 14 w 30"/>
                  <a:gd name="T113" fmla="*/ 2 h 27"/>
                  <a:gd name="T114" fmla="*/ 13 w 30"/>
                  <a:gd name="T115" fmla="*/ 0 h 27"/>
                  <a:gd name="T116" fmla="*/ 13 w 30"/>
                  <a:gd name="T117" fmla="*/ 0 h 27"/>
                  <a:gd name="T118" fmla="*/ 12 w 30"/>
                  <a:gd name="T119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" h="27">
                    <a:moveTo>
                      <a:pt x="12" y="1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2"/>
                      <a:pt x="7" y="2"/>
                      <a:pt x="6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4" y="4"/>
                      <a:pt x="4" y="5"/>
                      <a:pt x="4" y="5"/>
                    </a:cubicBezTo>
                    <a:cubicBezTo>
                      <a:pt x="4" y="5"/>
                      <a:pt x="3" y="5"/>
                      <a:pt x="3" y="5"/>
                    </a:cubicBezTo>
                    <a:cubicBezTo>
                      <a:pt x="3" y="6"/>
                      <a:pt x="2" y="6"/>
                      <a:pt x="2" y="7"/>
                    </a:cubicBezTo>
                    <a:cubicBezTo>
                      <a:pt x="2" y="7"/>
                      <a:pt x="2" y="7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4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6" y="9"/>
                      <a:pt x="5" y="9"/>
                      <a:pt x="5" y="9"/>
                    </a:cubicBezTo>
                    <a:cubicBezTo>
                      <a:pt x="4" y="9"/>
                      <a:pt x="4" y="10"/>
                      <a:pt x="3" y="10"/>
                    </a:cubicBezTo>
                    <a:cubicBezTo>
                      <a:pt x="2" y="10"/>
                      <a:pt x="2" y="10"/>
                      <a:pt x="1" y="10"/>
                    </a:cubicBezTo>
                    <a:cubicBezTo>
                      <a:pt x="1" y="10"/>
                      <a:pt x="1" y="10"/>
                      <a:pt x="1" y="11"/>
                    </a:cubicBezTo>
                    <a:cubicBezTo>
                      <a:pt x="1" y="11"/>
                      <a:pt x="1" y="11"/>
                      <a:pt x="1" y="12"/>
                    </a:cubicBezTo>
                    <a:cubicBezTo>
                      <a:pt x="1" y="13"/>
                      <a:pt x="1" y="13"/>
                      <a:pt x="2" y="13"/>
                    </a:cubicBezTo>
                    <a:cubicBezTo>
                      <a:pt x="4" y="13"/>
                      <a:pt x="5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5"/>
                      <a:pt x="9" y="15"/>
                      <a:pt x="10" y="16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7"/>
                      <a:pt x="10" y="17"/>
                      <a:pt x="9" y="17"/>
                    </a:cubicBezTo>
                    <a:cubicBezTo>
                      <a:pt x="8" y="17"/>
                      <a:pt x="7" y="16"/>
                      <a:pt x="6" y="16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2" y="15"/>
                      <a:pt x="1" y="15"/>
                    </a:cubicBezTo>
                    <a:cubicBezTo>
                      <a:pt x="1" y="15"/>
                      <a:pt x="0" y="16"/>
                      <a:pt x="0" y="16"/>
                    </a:cubicBezTo>
                    <a:cubicBezTo>
                      <a:pt x="0" y="17"/>
                      <a:pt x="0" y="17"/>
                      <a:pt x="0" y="18"/>
                    </a:cubicBezTo>
                    <a:cubicBezTo>
                      <a:pt x="0" y="19"/>
                      <a:pt x="0" y="20"/>
                      <a:pt x="2" y="20"/>
                    </a:cubicBezTo>
                    <a:cubicBezTo>
                      <a:pt x="2" y="21"/>
                      <a:pt x="3" y="21"/>
                      <a:pt x="3" y="21"/>
                    </a:cubicBezTo>
                    <a:cubicBezTo>
                      <a:pt x="3" y="21"/>
                      <a:pt x="4" y="21"/>
                      <a:pt x="3" y="21"/>
                    </a:cubicBezTo>
                    <a:cubicBezTo>
                      <a:pt x="3" y="22"/>
                      <a:pt x="3" y="22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4"/>
                      <a:pt x="3" y="24"/>
                      <a:pt x="3" y="25"/>
                    </a:cubicBezTo>
                    <a:cubicBezTo>
                      <a:pt x="3" y="25"/>
                      <a:pt x="3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5" y="25"/>
                      <a:pt x="7" y="25"/>
                      <a:pt x="8" y="25"/>
                    </a:cubicBezTo>
                    <a:cubicBezTo>
                      <a:pt x="8" y="26"/>
                      <a:pt x="9" y="26"/>
                      <a:pt x="10" y="25"/>
                    </a:cubicBezTo>
                    <a:cubicBezTo>
                      <a:pt x="10" y="25"/>
                      <a:pt x="10" y="25"/>
                      <a:pt x="11" y="25"/>
                    </a:cubicBezTo>
                    <a:cubicBezTo>
                      <a:pt x="11" y="24"/>
                      <a:pt x="12" y="24"/>
                      <a:pt x="12" y="24"/>
                    </a:cubicBezTo>
                    <a:cubicBezTo>
                      <a:pt x="13" y="24"/>
                      <a:pt x="14" y="24"/>
                      <a:pt x="14" y="24"/>
                    </a:cubicBezTo>
                    <a:cubicBezTo>
                      <a:pt x="15" y="24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6" y="23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7" y="25"/>
                    </a:cubicBezTo>
                    <a:cubicBezTo>
                      <a:pt x="17" y="25"/>
                      <a:pt x="17" y="25"/>
                      <a:pt x="17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8" y="26"/>
                      <a:pt x="19" y="27"/>
                      <a:pt x="20" y="27"/>
                    </a:cubicBezTo>
                    <a:cubicBezTo>
                      <a:pt x="21" y="27"/>
                      <a:pt x="21" y="27"/>
                      <a:pt x="22" y="27"/>
                    </a:cubicBezTo>
                    <a:cubicBezTo>
                      <a:pt x="23" y="27"/>
                      <a:pt x="23" y="26"/>
                      <a:pt x="23" y="26"/>
                    </a:cubicBezTo>
                    <a:cubicBezTo>
                      <a:pt x="23" y="25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3"/>
                      <a:pt x="24" y="23"/>
                      <a:pt x="24" y="23"/>
                    </a:cubicBezTo>
                    <a:cubicBezTo>
                      <a:pt x="24" y="23"/>
                      <a:pt x="25" y="23"/>
                      <a:pt x="25" y="24"/>
                    </a:cubicBezTo>
                    <a:cubicBezTo>
                      <a:pt x="26" y="24"/>
                      <a:pt x="26" y="23"/>
                      <a:pt x="27" y="23"/>
                    </a:cubicBezTo>
                    <a:cubicBezTo>
                      <a:pt x="27" y="22"/>
                      <a:pt x="27" y="22"/>
                      <a:pt x="27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0"/>
                      <a:pt x="25" y="20"/>
                      <a:pt x="25" y="19"/>
                    </a:cubicBezTo>
                    <a:cubicBezTo>
                      <a:pt x="25" y="19"/>
                      <a:pt x="25" y="18"/>
                      <a:pt x="24" y="18"/>
                    </a:cubicBezTo>
                    <a:cubicBezTo>
                      <a:pt x="24" y="17"/>
                      <a:pt x="24" y="17"/>
                      <a:pt x="24" y="16"/>
                    </a:cubicBezTo>
                    <a:cubicBezTo>
                      <a:pt x="23" y="16"/>
                      <a:pt x="23" y="15"/>
                      <a:pt x="24" y="15"/>
                    </a:cubicBezTo>
                    <a:cubicBezTo>
                      <a:pt x="25" y="14"/>
                      <a:pt x="25" y="13"/>
                      <a:pt x="25" y="12"/>
                    </a:cubicBezTo>
                    <a:cubicBezTo>
                      <a:pt x="25" y="12"/>
                      <a:pt x="25" y="11"/>
                      <a:pt x="25" y="11"/>
                    </a:cubicBezTo>
                    <a:cubicBezTo>
                      <a:pt x="25" y="10"/>
                      <a:pt x="26" y="9"/>
                      <a:pt x="26" y="8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8" y="6"/>
                      <a:pt x="29" y="5"/>
                      <a:pt x="30" y="5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0" y="3"/>
                      <a:pt x="30" y="2"/>
                      <a:pt x="29" y="2"/>
                    </a:cubicBezTo>
                    <a:cubicBezTo>
                      <a:pt x="29" y="2"/>
                      <a:pt x="28" y="2"/>
                      <a:pt x="28" y="2"/>
                    </a:cubicBezTo>
                    <a:cubicBezTo>
                      <a:pt x="27" y="1"/>
                      <a:pt x="27" y="2"/>
                      <a:pt x="26" y="2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4"/>
                      <a:pt x="26" y="4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4"/>
                      <a:pt x="26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3"/>
                      <a:pt x="23" y="3"/>
                      <a:pt x="23" y="4"/>
                    </a:cubicBezTo>
                    <a:cubicBezTo>
                      <a:pt x="23" y="4"/>
                      <a:pt x="23" y="5"/>
                      <a:pt x="22" y="5"/>
                    </a:cubicBezTo>
                    <a:cubicBezTo>
                      <a:pt x="22" y="6"/>
                      <a:pt x="22" y="7"/>
                      <a:pt x="21" y="8"/>
                    </a:cubicBezTo>
                    <a:cubicBezTo>
                      <a:pt x="21" y="9"/>
                      <a:pt x="21" y="10"/>
                      <a:pt x="20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9" y="12"/>
                      <a:pt x="19" y="11"/>
                      <a:pt x="19" y="11"/>
                    </a:cubicBezTo>
                    <a:cubicBezTo>
                      <a:pt x="19" y="10"/>
                      <a:pt x="20" y="10"/>
                      <a:pt x="20" y="9"/>
                    </a:cubicBezTo>
                    <a:cubicBezTo>
                      <a:pt x="20" y="7"/>
                      <a:pt x="20" y="6"/>
                      <a:pt x="20" y="5"/>
                    </a:cubicBezTo>
                    <a:cubicBezTo>
                      <a:pt x="20" y="5"/>
                      <a:pt x="20" y="5"/>
                      <a:pt x="20" y="4"/>
                    </a:cubicBezTo>
                    <a:cubicBezTo>
                      <a:pt x="19" y="4"/>
                      <a:pt x="19" y="4"/>
                      <a:pt x="19" y="5"/>
                    </a:cubicBezTo>
                    <a:cubicBezTo>
                      <a:pt x="19" y="5"/>
                      <a:pt x="19" y="6"/>
                      <a:pt x="19" y="6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6"/>
                      <a:pt x="17" y="7"/>
                      <a:pt x="16" y="6"/>
                    </a:cubicBezTo>
                    <a:cubicBezTo>
                      <a:pt x="16" y="6"/>
                      <a:pt x="15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4"/>
                      <a:pt x="16" y="4"/>
                      <a:pt x="16" y="3"/>
                    </a:cubicBezTo>
                    <a:cubicBezTo>
                      <a:pt x="15" y="3"/>
                      <a:pt x="15" y="3"/>
                      <a:pt x="14" y="3"/>
                    </a:cubicBezTo>
                    <a:cubicBezTo>
                      <a:pt x="14" y="3"/>
                      <a:pt x="14" y="4"/>
                      <a:pt x="14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3" y="4"/>
                      <a:pt x="13" y="3"/>
                    </a:cubicBezTo>
                    <a:cubicBezTo>
                      <a:pt x="13" y="3"/>
                      <a:pt x="14" y="2"/>
                      <a:pt x="14" y="2"/>
                    </a:cubicBezTo>
                    <a:cubicBezTo>
                      <a:pt x="14" y="1"/>
                      <a:pt x="14" y="1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1"/>
                      <a:pt x="12" y="1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463">
                <a:extLst>
                  <a:ext uri="{FF2B5EF4-FFF2-40B4-BE49-F238E27FC236}">
                    <a16:creationId xmlns:a16="http://schemas.microsoft.com/office/drawing/2014/main" id="{4B4CF856-2D3B-471D-87E1-7ECCFF4262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8055" y="2978833"/>
                <a:ext cx="146050" cy="79375"/>
              </a:xfrm>
              <a:custGeom>
                <a:avLst/>
                <a:gdLst>
                  <a:gd name="T0" fmla="*/ 38 w 40"/>
                  <a:gd name="T1" fmla="*/ 19 h 22"/>
                  <a:gd name="T2" fmla="*/ 36 w 40"/>
                  <a:gd name="T3" fmla="*/ 17 h 22"/>
                  <a:gd name="T4" fmla="*/ 34 w 40"/>
                  <a:gd name="T5" fmla="*/ 15 h 22"/>
                  <a:gd name="T6" fmla="*/ 35 w 40"/>
                  <a:gd name="T7" fmla="*/ 14 h 22"/>
                  <a:gd name="T8" fmla="*/ 34 w 40"/>
                  <a:gd name="T9" fmla="*/ 12 h 22"/>
                  <a:gd name="T10" fmla="*/ 31 w 40"/>
                  <a:gd name="T11" fmla="*/ 10 h 22"/>
                  <a:gd name="T12" fmla="*/ 25 w 40"/>
                  <a:gd name="T13" fmla="*/ 6 h 22"/>
                  <a:gd name="T14" fmla="*/ 20 w 40"/>
                  <a:gd name="T15" fmla="*/ 4 h 22"/>
                  <a:gd name="T16" fmla="*/ 13 w 40"/>
                  <a:gd name="T17" fmla="*/ 4 h 22"/>
                  <a:gd name="T18" fmla="*/ 10 w 40"/>
                  <a:gd name="T19" fmla="*/ 6 h 22"/>
                  <a:gd name="T20" fmla="*/ 7 w 40"/>
                  <a:gd name="T21" fmla="*/ 5 h 22"/>
                  <a:gd name="T22" fmla="*/ 7 w 40"/>
                  <a:gd name="T23" fmla="*/ 3 h 22"/>
                  <a:gd name="T24" fmla="*/ 6 w 40"/>
                  <a:gd name="T25" fmla="*/ 1 h 22"/>
                  <a:gd name="T26" fmla="*/ 3 w 40"/>
                  <a:gd name="T27" fmla="*/ 0 h 22"/>
                  <a:gd name="T28" fmla="*/ 0 w 40"/>
                  <a:gd name="T29" fmla="*/ 2 h 22"/>
                  <a:gd name="T30" fmla="*/ 1 w 40"/>
                  <a:gd name="T31" fmla="*/ 3 h 22"/>
                  <a:gd name="T32" fmla="*/ 4 w 40"/>
                  <a:gd name="T33" fmla="*/ 5 h 22"/>
                  <a:gd name="T34" fmla="*/ 6 w 40"/>
                  <a:gd name="T35" fmla="*/ 5 h 22"/>
                  <a:gd name="T36" fmla="*/ 3 w 40"/>
                  <a:gd name="T37" fmla="*/ 5 h 22"/>
                  <a:gd name="T38" fmla="*/ 4 w 40"/>
                  <a:gd name="T39" fmla="*/ 8 h 22"/>
                  <a:gd name="T40" fmla="*/ 5 w 40"/>
                  <a:gd name="T41" fmla="*/ 8 h 22"/>
                  <a:gd name="T42" fmla="*/ 8 w 40"/>
                  <a:gd name="T43" fmla="*/ 8 h 22"/>
                  <a:gd name="T44" fmla="*/ 12 w 40"/>
                  <a:gd name="T45" fmla="*/ 10 h 22"/>
                  <a:gd name="T46" fmla="*/ 15 w 40"/>
                  <a:gd name="T47" fmla="*/ 12 h 22"/>
                  <a:gd name="T48" fmla="*/ 16 w 40"/>
                  <a:gd name="T49" fmla="*/ 14 h 22"/>
                  <a:gd name="T50" fmla="*/ 14 w 40"/>
                  <a:gd name="T51" fmla="*/ 16 h 22"/>
                  <a:gd name="T52" fmla="*/ 17 w 40"/>
                  <a:gd name="T53" fmla="*/ 17 h 22"/>
                  <a:gd name="T54" fmla="*/ 20 w 40"/>
                  <a:gd name="T55" fmla="*/ 18 h 22"/>
                  <a:gd name="T56" fmla="*/ 24 w 40"/>
                  <a:gd name="T57" fmla="*/ 19 h 22"/>
                  <a:gd name="T58" fmla="*/ 25 w 40"/>
                  <a:gd name="T59" fmla="*/ 18 h 22"/>
                  <a:gd name="T60" fmla="*/ 27 w 40"/>
                  <a:gd name="T61" fmla="*/ 16 h 22"/>
                  <a:gd name="T62" fmla="*/ 30 w 40"/>
                  <a:gd name="T63" fmla="*/ 17 h 22"/>
                  <a:gd name="T64" fmla="*/ 34 w 40"/>
                  <a:gd name="T65" fmla="*/ 20 h 22"/>
                  <a:gd name="T66" fmla="*/ 39 w 40"/>
                  <a:gd name="T67" fmla="*/ 22 h 22"/>
                  <a:gd name="T68" fmla="*/ 40 w 40"/>
                  <a:gd name="T69" fmla="*/ 22 h 22"/>
                  <a:gd name="T70" fmla="*/ 40 w 40"/>
                  <a:gd name="T71" fmla="*/ 21 h 22"/>
                  <a:gd name="T72" fmla="*/ 38 w 40"/>
                  <a:gd name="T73" fmla="*/ 1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0" h="22">
                    <a:moveTo>
                      <a:pt x="38" y="19"/>
                    </a:moveTo>
                    <a:cubicBezTo>
                      <a:pt x="38" y="19"/>
                      <a:pt x="38" y="19"/>
                      <a:pt x="38" y="19"/>
                    </a:cubicBezTo>
                    <a:cubicBezTo>
                      <a:pt x="37" y="19"/>
                      <a:pt x="37" y="19"/>
                      <a:pt x="37" y="18"/>
                    </a:cubicBezTo>
                    <a:cubicBezTo>
                      <a:pt x="36" y="18"/>
                      <a:pt x="36" y="17"/>
                      <a:pt x="36" y="17"/>
                    </a:cubicBezTo>
                    <a:cubicBezTo>
                      <a:pt x="35" y="17"/>
                      <a:pt x="35" y="16"/>
                      <a:pt x="35" y="16"/>
                    </a:cubicBezTo>
                    <a:cubicBezTo>
                      <a:pt x="35" y="16"/>
                      <a:pt x="34" y="15"/>
                      <a:pt x="34" y="15"/>
                    </a:cubicBezTo>
                    <a:cubicBezTo>
                      <a:pt x="34" y="15"/>
                      <a:pt x="34" y="14"/>
                      <a:pt x="34" y="14"/>
                    </a:cubicBezTo>
                    <a:cubicBezTo>
                      <a:pt x="34" y="14"/>
                      <a:pt x="35" y="14"/>
                      <a:pt x="35" y="14"/>
                    </a:cubicBezTo>
                    <a:cubicBezTo>
                      <a:pt x="35" y="13"/>
                      <a:pt x="35" y="13"/>
                      <a:pt x="35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3" y="12"/>
                      <a:pt x="33" y="12"/>
                      <a:pt x="32" y="11"/>
                    </a:cubicBezTo>
                    <a:cubicBezTo>
                      <a:pt x="32" y="11"/>
                      <a:pt x="31" y="11"/>
                      <a:pt x="31" y="10"/>
                    </a:cubicBezTo>
                    <a:cubicBezTo>
                      <a:pt x="31" y="10"/>
                      <a:pt x="31" y="9"/>
                      <a:pt x="30" y="9"/>
                    </a:cubicBezTo>
                    <a:cubicBezTo>
                      <a:pt x="29" y="8"/>
                      <a:pt x="27" y="7"/>
                      <a:pt x="25" y="6"/>
                    </a:cubicBezTo>
                    <a:cubicBezTo>
                      <a:pt x="24" y="6"/>
                      <a:pt x="23" y="6"/>
                      <a:pt x="23" y="5"/>
                    </a:cubicBezTo>
                    <a:cubicBezTo>
                      <a:pt x="22" y="5"/>
                      <a:pt x="21" y="5"/>
                      <a:pt x="20" y="4"/>
                    </a:cubicBezTo>
                    <a:cubicBezTo>
                      <a:pt x="18" y="4"/>
                      <a:pt x="17" y="4"/>
                      <a:pt x="16" y="3"/>
                    </a:cubicBezTo>
                    <a:cubicBezTo>
                      <a:pt x="15" y="3"/>
                      <a:pt x="14" y="2"/>
                      <a:pt x="13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1" y="5"/>
                      <a:pt x="10" y="6"/>
                    </a:cubicBezTo>
                    <a:cubicBezTo>
                      <a:pt x="10" y="6"/>
                      <a:pt x="9" y="6"/>
                      <a:pt x="9" y="6"/>
                    </a:cubicBezTo>
                    <a:cubicBezTo>
                      <a:pt x="8" y="6"/>
                      <a:pt x="8" y="5"/>
                      <a:pt x="7" y="5"/>
                    </a:cubicBezTo>
                    <a:cubicBezTo>
                      <a:pt x="7" y="5"/>
                      <a:pt x="7" y="4"/>
                      <a:pt x="7" y="4"/>
                    </a:cubicBezTo>
                    <a:cubicBezTo>
                      <a:pt x="7" y="4"/>
                      <a:pt x="7" y="3"/>
                      <a:pt x="7" y="3"/>
                    </a:cubicBezTo>
                    <a:cubicBezTo>
                      <a:pt x="7" y="2"/>
                      <a:pt x="7" y="2"/>
                      <a:pt x="7" y="1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4"/>
                      <a:pt x="3" y="5"/>
                      <a:pt x="4" y="5"/>
                    </a:cubicBezTo>
                    <a:cubicBezTo>
                      <a:pt x="4" y="4"/>
                      <a:pt x="5" y="4"/>
                      <a:pt x="5" y="4"/>
                    </a:cubicBezTo>
                    <a:cubicBezTo>
                      <a:pt x="6" y="4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4" y="5"/>
                      <a:pt x="3" y="5"/>
                    </a:cubicBezTo>
                    <a:cubicBezTo>
                      <a:pt x="3" y="5"/>
                      <a:pt x="3" y="6"/>
                      <a:pt x="3" y="6"/>
                    </a:cubicBezTo>
                    <a:cubicBezTo>
                      <a:pt x="3" y="6"/>
                      <a:pt x="4" y="7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8"/>
                      <a:pt x="7" y="8"/>
                      <a:pt x="8" y="8"/>
                    </a:cubicBezTo>
                    <a:cubicBezTo>
                      <a:pt x="8" y="9"/>
                      <a:pt x="9" y="9"/>
                      <a:pt x="9" y="9"/>
                    </a:cubicBezTo>
                    <a:cubicBezTo>
                      <a:pt x="10" y="9"/>
                      <a:pt x="11" y="10"/>
                      <a:pt x="12" y="10"/>
                    </a:cubicBezTo>
                    <a:cubicBezTo>
                      <a:pt x="12" y="10"/>
                      <a:pt x="13" y="10"/>
                      <a:pt x="13" y="10"/>
                    </a:cubicBezTo>
                    <a:cubicBezTo>
                      <a:pt x="14" y="11"/>
                      <a:pt x="15" y="11"/>
                      <a:pt x="15" y="12"/>
                    </a:cubicBezTo>
                    <a:cubicBezTo>
                      <a:pt x="15" y="13"/>
                      <a:pt x="15" y="13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5"/>
                      <a:pt x="15" y="16"/>
                      <a:pt x="14" y="16"/>
                    </a:cubicBezTo>
                    <a:cubicBezTo>
                      <a:pt x="14" y="17"/>
                      <a:pt x="14" y="17"/>
                      <a:pt x="15" y="17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8" y="17"/>
                      <a:pt x="19" y="17"/>
                      <a:pt x="19" y="18"/>
                    </a:cubicBezTo>
                    <a:cubicBezTo>
                      <a:pt x="19" y="18"/>
                      <a:pt x="19" y="18"/>
                      <a:pt x="20" y="18"/>
                    </a:cubicBezTo>
                    <a:cubicBezTo>
                      <a:pt x="20" y="19"/>
                      <a:pt x="20" y="19"/>
                      <a:pt x="21" y="19"/>
                    </a:cubicBezTo>
                    <a:cubicBezTo>
                      <a:pt x="22" y="19"/>
                      <a:pt x="23" y="19"/>
                      <a:pt x="24" y="19"/>
                    </a:cubicBezTo>
                    <a:cubicBezTo>
                      <a:pt x="24" y="20"/>
                      <a:pt x="25" y="19"/>
                      <a:pt x="25" y="19"/>
                    </a:cubicBezTo>
                    <a:cubicBezTo>
                      <a:pt x="26" y="19"/>
                      <a:pt x="26" y="19"/>
                      <a:pt x="25" y="1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6" y="17"/>
                      <a:pt x="27" y="17"/>
                      <a:pt x="27" y="16"/>
                    </a:cubicBezTo>
                    <a:cubicBezTo>
                      <a:pt x="28" y="16"/>
                      <a:pt x="28" y="16"/>
                      <a:pt x="29" y="16"/>
                    </a:cubicBezTo>
                    <a:cubicBezTo>
                      <a:pt x="29" y="16"/>
                      <a:pt x="30" y="17"/>
                      <a:pt x="30" y="17"/>
                    </a:cubicBezTo>
                    <a:cubicBezTo>
                      <a:pt x="31" y="17"/>
                      <a:pt x="31" y="17"/>
                      <a:pt x="32" y="18"/>
                    </a:cubicBezTo>
                    <a:cubicBezTo>
                      <a:pt x="32" y="19"/>
                      <a:pt x="33" y="20"/>
                      <a:pt x="34" y="20"/>
                    </a:cubicBezTo>
                    <a:cubicBezTo>
                      <a:pt x="34" y="21"/>
                      <a:pt x="35" y="21"/>
                      <a:pt x="36" y="21"/>
                    </a:cubicBezTo>
                    <a:cubicBezTo>
                      <a:pt x="37" y="21"/>
                      <a:pt x="38" y="22"/>
                      <a:pt x="39" y="22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39" y="21"/>
                      <a:pt x="39" y="20"/>
                      <a:pt x="39" y="20"/>
                    </a:cubicBezTo>
                    <a:cubicBezTo>
                      <a:pt x="39" y="20"/>
                      <a:pt x="38" y="20"/>
                      <a:pt x="3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464">
                <a:extLst>
                  <a:ext uri="{FF2B5EF4-FFF2-40B4-BE49-F238E27FC236}">
                    <a16:creationId xmlns:a16="http://schemas.microsoft.com/office/drawing/2014/main" id="{B293289B-FDD1-4759-B7A4-B22A11794C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130" y="2924858"/>
                <a:ext cx="76200" cy="84138"/>
              </a:xfrm>
              <a:custGeom>
                <a:avLst/>
                <a:gdLst>
                  <a:gd name="T0" fmla="*/ 0 w 21"/>
                  <a:gd name="T1" fmla="*/ 14 h 23"/>
                  <a:gd name="T2" fmla="*/ 1 w 21"/>
                  <a:gd name="T3" fmla="*/ 16 h 23"/>
                  <a:gd name="T4" fmla="*/ 2 w 21"/>
                  <a:gd name="T5" fmla="*/ 18 h 23"/>
                  <a:gd name="T6" fmla="*/ 2 w 21"/>
                  <a:gd name="T7" fmla="*/ 18 h 23"/>
                  <a:gd name="T8" fmla="*/ 2 w 21"/>
                  <a:gd name="T9" fmla="*/ 20 h 23"/>
                  <a:gd name="T10" fmla="*/ 3 w 21"/>
                  <a:gd name="T11" fmla="*/ 21 h 23"/>
                  <a:gd name="T12" fmla="*/ 5 w 21"/>
                  <a:gd name="T13" fmla="*/ 21 h 23"/>
                  <a:gd name="T14" fmla="*/ 6 w 21"/>
                  <a:gd name="T15" fmla="*/ 22 h 23"/>
                  <a:gd name="T16" fmla="*/ 7 w 21"/>
                  <a:gd name="T17" fmla="*/ 22 h 23"/>
                  <a:gd name="T18" fmla="*/ 8 w 21"/>
                  <a:gd name="T19" fmla="*/ 22 h 23"/>
                  <a:gd name="T20" fmla="*/ 9 w 21"/>
                  <a:gd name="T21" fmla="*/ 22 h 23"/>
                  <a:gd name="T22" fmla="*/ 11 w 21"/>
                  <a:gd name="T23" fmla="*/ 22 h 23"/>
                  <a:gd name="T24" fmla="*/ 11 w 21"/>
                  <a:gd name="T25" fmla="*/ 23 h 23"/>
                  <a:gd name="T26" fmla="*/ 12 w 21"/>
                  <a:gd name="T27" fmla="*/ 23 h 23"/>
                  <a:gd name="T28" fmla="*/ 13 w 21"/>
                  <a:gd name="T29" fmla="*/ 23 h 23"/>
                  <a:gd name="T30" fmla="*/ 14 w 21"/>
                  <a:gd name="T31" fmla="*/ 23 h 23"/>
                  <a:gd name="T32" fmla="*/ 15 w 21"/>
                  <a:gd name="T33" fmla="*/ 23 h 23"/>
                  <a:gd name="T34" fmla="*/ 15 w 21"/>
                  <a:gd name="T35" fmla="*/ 22 h 23"/>
                  <a:gd name="T36" fmla="*/ 15 w 21"/>
                  <a:gd name="T37" fmla="*/ 21 h 23"/>
                  <a:gd name="T38" fmla="*/ 15 w 21"/>
                  <a:gd name="T39" fmla="*/ 19 h 23"/>
                  <a:gd name="T40" fmla="*/ 16 w 21"/>
                  <a:gd name="T41" fmla="*/ 18 h 23"/>
                  <a:gd name="T42" fmla="*/ 17 w 21"/>
                  <a:gd name="T43" fmla="*/ 15 h 23"/>
                  <a:gd name="T44" fmla="*/ 18 w 21"/>
                  <a:gd name="T45" fmla="*/ 14 h 23"/>
                  <a:gd name="T46" fmla="*/ 18 w 21"/>
                  <a:gd name="T47" fmla="*/ 13 h 23"/>
                  <a:gd name="T48" fmla="*/ 19 w 21"/>
                  <a:gd name="T49" fmla="*/ 13 h 23"/>
                  <a:gd name="T50" fmla="*/ 20 w 21"/>
                  <a:gd name="T51" fmla="*/ 13 h 23"/>
                  <a:gd name="T52" fmla="*/ 20 w 21"/>
                  <a:gd name="T53" fmla="*/ 12 h 23"/>
                  <a:gd name="T54" fmla="*/ 18 w 21"/>
                  <a:gd name="T55" fmla="*/ 11 h 23"/>
                  <a:gd name="T56" fmla="*/ 18 w 21"/>
                  <a:gd name="T57" fmla="*/ 10 h 23"/>
                  <a:gd name="T58" fmla="*/ 18 w 21"/>
                  <a:gd name="T59" fmla="*/ 9 h 23"/>
                  <a:gd name="T60" fmla="*/ 18 w 21"/>
                  <a:gd name="T61" fmla="*/ 6 h 23"/>
                  <a:gd name="T62" fmla="*/ 19 w 21"/>
                  <a:gd name="T63" fmla="*/ 6 h 23"/>
                  <a:gd name="T64" fmla="*/ 19 w 21"/>
                  <a:gd name="T65" fmla="*/ 5 h 23"/>
                  <a:gd name="T66" fmla="*/ 20 w 21"/>
                  <a:gd name="T67" fmla="*/ 4 h 23"/>
                  <a:gd name="T68" fmla="*/ 21 w 21"/>
                  <a:gd name="T69" fmla="*/ 4 h 23"/>
                  <a:gd name="T70" fmla="*/ 21 w 21"/>
                  <a:gd name="T71" fmla="*/ 3 h 23"/>
                  <a:gd name="T72" fmla="*/ 21 w 21"/>
                  <a:gd name="T73" fmla="*/ 3 h 23"/>
                  <a:gd name="T74" fmla="*/ 19 w 21"/>
                  <a:gd name="T75" fmla="*/ 2 h 23"/>
                  <a:gd name="T76" fmla="*/ 18 w 21"/>
                  <a:gd name="T77" fmla="*/ 1 h 23"/>
                  <a:gd name="T78" fmla="*/ 17 w 21"/>
                  <a:gd name="T79" fmla="*/ 0 h 23"/>
                  <a:gd name="T80" fmla="*/ 16 w 21"/>
                  <a:gd name="T81" fmla="*/ 0 h 23"/>
                  <a:gd name="T82" fmla="*/ 15 w 21"/>
                  <a:gd name="T83" fmla="*/ 0 h 23"/>
                  <a:gd name="T84" fmla="*/ 14 w 21"/>
                  <a:gd name="T85" fmla="*/ 2 h 23"/>
                  <a:gd name="T86" fmla="*/ 14 w 21"/>
                  <a:gd name="T87" fmla="*/ 3 h 23"/>
                  <a:gd name="T88" fmla="*/ 12 w 21"/>
                  <a:gd name="T89" fmla="*/ 4 h 23"/>
                  <a:gd name="T90" fmla="*/ 10 w 21"/>
                  <a:gd name="T91" fmla="*/ 6 h 23"/>
                  <a:gd name="T92" fmla="*/ 9 w 21"/>
                  <a:gd name="T93" fmla="*/ 7 h 23"/>
                  <a:gd name="T94" fmla="*/ 6 w 21"/>
                  <a:gd name="T95" fmla="*/ 8 h 23"/>
                  <a:gd name="T96" fmla="*/ 5 w 21"/>
                  <a:gd name="T97" fmla="*/ 10 h 23"/>
                  <a:gd name="T98" fmla="*/ 4 w 21"/>
                  <a:gd name="T99" fmla="*/ 11 h 23"/>
                  <a:gd name="T100" fmla="*/ 3 w 21"/>
                  <a:gd name="T101" fmla="*/ 11 h 23"/>
                  <a:gd name="T102" fmla="*/ 2 w 21"/>
                  <a:gd name="T103" fmla="*/ 11 h 23"/>
                  <a:gd name="T104" fmla="*/ 1 w 21"/>
                  <a:gd name="T105" fmla="*/ 11 h 23"/>
                  <a:gd name="T106" fmla="*/ 0 w 21"/>
                  <a:gd name="T107" fmla="*/ 12 h 23"/>
                  <a:gd name="T108" fmla="*/ 0 w 21"/>
                  <a:gd name="T109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" h="23">
                    <a:moveTo>
                      <a:pt x="0" y="14"/>
                    </a:moveTo>
                    <a:cubicBezTo>
                      <a:pt x="0" y="15"/>
                      <a:pt x="0" y="16"/>
                      <a:pt x="1" y="16"/>
                    </a:cubicBezTo>
                    <a:cubicBezTo>
                      <a:pt x="1" y="17"/>
                      <a:pt x="1" y="18"/>
                      <a:pt x="2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9"/>
                      <a:pt x="2" y="19"/>
                      <a:pt x="2" y="20"/>
                    </a:cubicBezTo>
                    <a:cubicBezTo>
                      <a:pt x="2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5" y="21"/>
                    </a:cubicBezTo>
                    <a:cubicBezTo>
                      <a:pt x="5" y="21"/>
                      <a:pt x="5" y="21"/>
                      <a:pt x="6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2"/>
                      <a:pt x="8" y="22"/>
                      <a:pt x="8" y="22"/>
                    </a:cubicBezTo>
                    <a:cubicBezTo>
                      <a:pt x="8" y="22"/>
                      <a:pt x="8" y="22"/>
                      <a:pt x="9" y="22"/>
                    </a:cubicBezTo>
                    <a:cubicBezTo>
                      <a:pt x="9" y="22"/>
                      <a:pt x="10" y="22"/>
                      <a:pt x="11" y="22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2" y="23"/>
                      <a:pt x="12" y="23"/>
                    </a:cubicBezTo>
                    <a:cubicBezTo>
                      <a:pt x="12" y="23"/>
                      <a:pt x="13" y="23"/>
                      <a:pt x="13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5" y="23"/>
                      <a:pt x="15" y="23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1"/>
                      <a:pt x="15" y="21"/>
                    </a:cubicBezTo>
                    <a:cubicBezTo>
                      <a:pt x="15" y="20"/>
                      <a:pt x="15" y="20"/>
                      <a:pt x="15" y="19"/>
                    </a:cubicBezTo>
                    <a:cubicBezTo>
                      <a:pt x="15" y="19"/>
                      <a:pt x="15" y="18"/>
                      <a:pt x="16" y="18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15"/>
                      <a:pt x="18" y="14"/>
                      <a:pt x="18" y="14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3"/>
                      <a:pt x="20" y="13"/>
                      <a:pt x="20" y="13"/>
                    </a:cubicBezTo>
                    <a:cubicBezTo>
                      <a:pt x="20" y="13"/>
                      <a:pt x="20" y="12"/>
                      <a:pt x="20" y="12"/>
                    </a:cubicBezTo>
                    <a:cubicBezTo>
                      <a:pt x="20" y="12"/>
                      <a:pt x="19" y="11"/>
                      <a:pt x="18" y="11"/>
                    </a:cubicBezTo>
                    <a:cubicBezTo>
                      <a:pt x="18" y="11"/>
                      <a:pt x="18" y="10"/>
                      <a:pt x="18" y="10"/>
                    </a:cubicBezTo>
                    <a:cubicBezTo>
                      <a:pt x="18" y="10"/>
                      <a:pt x="18" y="9"/>
                      <a:pt x="18" y="9"/>
                    </a:cubicBezTo>
                    <a:cubicBezTo>
                      <a:pt x="17" y="8"/>
                      <a:pt x="17" y="7"/>
                      <a:pt x="18" y="6"/>
                    </a:cubicBezTo>
                    <a:cubicBezTo>
                      <a:pt x="18" y="6"/>
                      <a:pt x="18" y="6"/>
                      <a:pt x="19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4"/>
                      <a:pt x="19" y="4"/>
                      <a:pt x="20" y="4"/>
                    </a:cubicBezTo>
                    <a:cubicBezTo>
                      <a:pt x="20" y="4"/>
                      <a:pt x="20" y="4"/>
                      <a:pt x="21" y="4"/>
                    </a:cubicBezTo>
                    <a:cubicBezTo>
                      <a:pt x="21" y="4"/>
                      <a:pt x="21" y="3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0" y="3"/>
                      <a:pt x="19" y="3"/>
                      <a:pt x="19" y="2"/>
                    </a:cubicBezTo>
                    <a:cubicBezTo>
                      <a:pt x="18" y="2"/>
                      <a:pt x="18" y="2"/>
                      <a:pt x="18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4" y="1"/>
                      <a:pt x="14" y="2"/>
                    </a:cubicBezTo>
                    <a:cubicBezTo>
                      <a:pt x="14" y="2"/>
                      <a:pt x="14" y="2"/>
                      <a:pt x="14" y="3"/>
                    </a:cubicBezTo>
                    <a:cubicBezTo>
                      <a:pt x="13" y="3"/>
                      <a:pt x="12" y="3"/>
                      <a:pt x="12" y="4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9" y="6"/>
                      <a:pt x="9" y="7"/>
                    </a:cubicBezTo>
                    <a:cubicBezTo>
                      <a:pt x="8" y="8"/>
                      <a:pt x="7" y="8"/>
                      <a:pt x="6" y="8"/>
                    </a:cubicBezTo>
                    <a:cubicBezTo>
                      <a:pt x="6" y="9"/>
                      <a:pt x="5" y="9"/>
                      <a:pt x="5" y="10"/>
                    </a:cubicBezTo>
                    <a:cubicBezTo>
                      <a:pt x="5" y="10"/>
                      <a:pt x="4" y="11"/>
                      <a:pt x="4" y="11"/>
                    </a:cubicBezTo>
                    <a:cubicBezTo>
                      <a:pt x="4" y="11"/>
                      <a:pt x="4" y="11"/>
                      <a:pt x="3" y="11"/>
                    </a:cubicBezTo>
                    <a:cubicBezTo>
                      <a:pt x="3" y="11"/>
                      <a:pt x="2" y="11"/>
                      <a:pt x="2" y="11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0" y="11"/>
                      <a:pt x="0" y="11"/>
                      <a:pt x="0" y="12"/>
                    </a:cubicBezTo>
                    <a:cubicBezTo>
                      <a:pt x="0" y="12"/>
                      <a:pt x="0" y="13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465">
                <a:extLst>
                  <a:ext uri="{FF2B5EF4-FFF2-40B4-BE49-F238E27FC236}">
                    <a16:creationId xmlns:a16="http://schemas.microsoft.com/office/drawing/2014/main" id="{A8650985-97AE-48B0-9FE9-B5E2772D8C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2893" y="3066145"/>
                <a:ext cx="58738" cy="104775"/>
              </a:xfrm>
              <a:custGeom>
                <a:avLst/>
                <a:gdLst>
                  <a:gd name="T0" fmla="*/ 15 w 16"/>
                  <a:gd name="T1" fmla="*/ 0 h 29"/>
                  <a:gd name="T2" fmla="*/ 14 w 16"/>
                  <a:gd name="T3" fmla="*/ 0 h 29"/>
                  <a:gd name="T4" fmla="*/ 13 w 16"/>
                  <a:gd name="T5" fmla="*/ 2 h 29"/>
                  <a:gd name="T6" fmla="*/ 13 w 16"/>
                  <a:gd name="T7" fmla="*/ 3 h 29"/>
                  <a:gd name="T8" fmla="*/ 12 w 16"/>
                  <a:gd name="T9" fmla="*/ 3 h 29"/>
                  <a:gd name="T10" fmla="*/ 11 w 16"/>
                  <a:gd name="T11" fmla="*/ 5 h 29"/>
                  <a:gd name="T12" fmla="*/ 10 w 16"/>
                  <a:gd name="T13" fmla="*/ 6 h 29"/>
                  <a:gd name="T14" fmla="*/ 8 w 16"/>
                  <a:gd name="T15" fmla="*/ 8 h 29"/>
                  <a:gd name="T16" fmla="*/ 6 w 16"/>
                  <a:gd name="T17" fmla="*/ 8 h 29"/>
                  <a:gd name="T18" fmla="*/ 6 w 16"/>
                  <a:gd name="T19" fmla="*/ 8 h 29"/>
                  <a:gd name="T20" fmla="*/ 4 w 16"/>
                  <a:gd name="T21" fmla="*/ 9 h 29"/>
                  <a:gd name="T22" fmla="*/ 3 w 16"/>
                  <a:gd name="T23" fmla="*/ 11 h 29"/>
                  <a:gd name="T24" fmla="*/ 3 w 16"/>
                  <a:gd name="T25" fmla="*/ 14 h 29"/>
                  <a:gd name="T26" fmla="*/ 3 w 16"/>
                  <a:gd name="T27" fmla="*/ 15 h 29"/>
                  <a:gd name="T28" fmla="*/ 3 w 16"/>
                  <a:gd name="T29" fmla="*/ 17 h 29"/>
                  <a:gd name="T30" fmla="*/ 1 w 16"/>
                  <a:gd name="T31" fmla="*/ 20 h 29"/>
                  <a:gd name="T32" fmla="*/ 1 w 16"/>
                  <a:gd name="T33" fmla="*/ 23 h 29"/>
                  <a:gd name="T34" fmla="*/ 1 w 16"/>
                  <a:gd name="T35" fmla="*/ 25 h 29"/>
                  <a:gd name="T36" fmla="*/ 1 w 16"/>
                  <a:gd name="T37" fmla="*/ 26 h 29"/>
                  <a:gd name="T38" fmla="*/ 1 w 16"/>
                  <a:gd name="T39" fmla="*/ 27 h 29"/>
                  <a:gd name="T40" fmla="*/ 4 w 16"/>
                  <a:gd name="T41" fmla="*/ 29 h 29"/>
                  <a:gd name="T42" fmla="*/ 6 w 16"/>
                  <a:gd name="T43" fmla="*/ 29 h 29"/>
                  <a:gd name="T44" fmla="*/ 7 w 16"/>
                  <a:gd name="T45" fmla="*/ 28 h 29"/>
                  <a:gd name="T46" fmla="*/ 9 w 16"/>
                  <a:gd name="T47" fmla="*/ 27 h 29"/>
                  <a:gd name="T48" fmla="*/ 10 w 16"/>
                  <a:gd name="T49" fmla="*/ 25 h 29"/>
                  <a:gd name="T50" fmla="*/ 11 w 16"/>
                  <a:gd name="T51" fmla="*/ 21 h 29"/>
                  <a:gd name="T52" fmla="*/ 14 w 16"/>
                  <a:gd name="T53" fmla="*/ 14 h 29"/>
                  <a:gd name="T54" fmla="*/ 14 w 16"/>
                  <a:gd name="T55" fmla="*/ 12 h 29"/>
                  <a:gd name="T56" fmla="*/ 15 w 16"/>
                  <a:gd name="T57" fmla="*/ 10 h 29"/>
                  <a:gd name="T58" fmla="*/ 16 w 16"/>
                  <a:gd name="T59" fmla="*/ 8 h 29"/>
                  <a:gd name="T60" fmla="*/ 16 w 16"/>
                  <a:gd name="T61" fmla="*/ 7 h 29"/>
                  <a:gd name="T62" fmla="*/ 16 w 16"/>
                  <a:gd name="T63" fmla="*/ 5 h 29"/>
                  <a:gd name="T64" fmla="*/ 15 w 16"/>
                  <a:gd name="T6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9">
                    <a:moveTo>
                      <a:pt x="15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3" y="1"/>
                      <a:pt x="13" y="2"/>
                    </a:cubicBezTo>
                    <a:cubicBezTo>
                      <a:pt x="13" y="2"/>
                      <a:pt x="13" y="3"/>
                      <a:pt x="13" y="3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2" y="4"/>
                      <a:pt x="11" y="4"/>
                      <a:pt x="11" y="5"/>
                    </a:cubicBezTo>
                    <a:cubicBezTo>
                      <a:pt x="11" y="5"/>
                      <a:pt x="11" y="6"/>
                      <a:pt x="10" y="6"/>
                    </a:cubicBezTo>
                    <a:cubicBezTo>
                      <a:pt x="9" y="7"/>
                      <a:pt x="9" y="7"/>
                      <a:pt x="8" y="8"/>
                    </a:cubicBezTo>
                    <a:cubicBezTo>
                      <a:pt x="8" y="8"/>
                      <a:pt x="7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5" y="9"/>
                      <a:pt x="5" y="9"/>
                      <a:pt x="4" y="9"/>
                    </a:cubicBezTo>
                    <a:cubicBezTo>
                      <a:pt x="4" y="10"/>
                      <a:pt x="3" y="10"/>
                      <a:pt x="3" y="11"/>
                    </a:cubicBezTo>
                    <a:cubicBezTo>
                      <a:pt x="2" y="12"/>
                      <a:pt x="3" y="13"/>
                      <a:pt x="3" y="14"/>
                    </a:cubicBezTo>
                    <a:cubicBezTo>
                      <a:pt x="3" y="14"/>
                      <a:pt x="3" y="14"/>
                      <a:pt x="3" y="15"/>
                    </a:cubicBezTo>
                    <a:cubicBezTo>
                      <a:pt x="4" y="16"/>
                      <a:pt x="4" y="17"/>
                      <a:pt x="3" y="17"/>
                    </a:cubicBezTo>
                    <a:cubicBezTo>
                      <a:pt x="2" y="18"/>
                      <a:pt x="2" y="19"/>
                      <a:pt x="1" y="20"/>
                    </a:cubicBezTo>
                    <a:cubicBezTo>
                      <a:pt x="1" y="21"/>
                      <a:pt x="0" y="22"/>
                      <a:pt x="1" y="23"/>
                    </a:cubicBezTo>
                    <a:cubicBezTo>
                      <a:pt x="1" y="24"/>
                      <a:pt x="1" y="24"/>
                      <a:pt x="1" y="25"/>
                    </a:cubicBezTo>
                    <a:cubicBezTo>
                      <a:pt x="1" y="25"/>
                      <a:pt x="1" y="26"/>
                      <a:pt x="1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2" y="28"/>
                      <a:pt x="3" y="29"/>
                      <a:pt x="4" y="29"/>
                    </a:cubicBezTo>
                    <a:cubicBezTo>
                      <a:pt x="5" y="29"/>
                      <a:pt x="5" y="29"/>
                      <a:pt x="6" y="29"/>
                    </a:cubicBezTo>
                    <a:cubicBezTo>
                      <a:pt x="6" y="29"/>
                      <a:pt x="6" y="28"/>
                      <a:pt x="7" y="28"/>
                    </a:cubicBezTo>
                    <a:cubicBezTo>
                      <a:pt x="8" y="28"/>
                      <a:pt x="8" y="28"/>
                      <a:pt x="9" y="27"/>
                    </a:cubicBezTo>
                    <a:cubicBezTo>
                      <a:pt x="9" y="26"/>
                      <a:pt x="9" y="26"/>
                      <a:pt x="10" y="25"/>
                    </a:cubicBezTo>
                    <a:cubicBezTo>
                      <a:pt x="10" y="24"/>
                      <a:pt x="11" y="22"/>
                      <a:pt x="11" y="21"/>
                    </a:cubicBezTo>
                    <a:cubicBezTo>
                      <a:pt x="12" y="19"/>
                      <a:pt x="13" y="16"/>
                      <a:pt x="14" y="14"/>
                    </a:cubicBezTo>
                    <a:cubicBezTo>
                      <a:pt x="14" y="14"/>
                      <a:pt x="14" y="13"/>
                      <a:pt x="14" y="12"/>
                    </a:cubicBezTo>
                    <a:cubicBezTo>
                      <a:pt x="14" y="12"/>
                      <a:pt x="15" y="11"/>
                      <a:pt x="15" y="10"/>
                    </a:cubicBezTo>
                    <a:cubicBezTo>
                      <a:pt x="15" y="9"/>
                      <a:pt x="15" y="8"/>
                      <a:pt x="16" y="8"/>
                    </a:cubicBezTo>
                    <a:cubicBezTo>
                      <a:pt x="16" y="8"/>
                      <a:pt x="16" y="7"/>
                      <a:pt x="16" y="7"/>
                    </a:cubicBezTo>
                    <a:cubicBezTo>
                      <a:pt x="16" y="6"/>
                      <a:pt x="16" y="6"/>
                      <a:pt x="16" y="5"/>
                    </a:cubicBezTo>
                    <a:cubicBezTo>
                      <a:pt x="16" y="3"/>
                      <a:pt x="16" y="2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466">
                <a:extLst>
                  <a:ext uri="{FF2B5EF4-FFF2-40B4-BE49-F238E27FC236}">
                    <a16:creationId xmlns:a16="http://schemas.microsoft.com/office/drawing/2014/main" id="{B2CB4056-4306-4A87-8614-5F33C5CDE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7493" y="2186670"/>
                <a:ext cx="65088" cy="122238"/>
              </a:xfrm>
              <a:custGeom>
                <a:avLst/>
                <a:gdLst>
                  <a:gd name="T0" fmla="*/ 1 w 18"/>
                  <a:gd name="T1" fmla="*/ 22 h 34"/>
                  <a:gd name="T2" fmla="*/ 0 w 18"/>
                  <a:gd name="T3" fmla="*/ 24 h 34"/>
                  <a:gd name="T4" fmla="*/ 0 w 18"/>
                  <a:gd name="T5" fmla="*/ 25 h 34"/>
                  <a:gd name="T6" fmla="*/ 1 w 18"/>
                  <a:gd name="T7" fmla="*/ 26 h 34"/>
                  <a:gd name="T8" fmla="*/ 0 w 18"/>
                  <a:gd name="T9" fmla="*/ 27 h 34"/>
                  <a:gd name="T10" fmla="*/ 0 w 18"/>
                  <a:gd name="T11" fmla="*/ 28 h 34"/>
                  <a:gd name="T12" fmla="*/ 0 w 18"/>
                  <a:gd name="T13" fmla="*/ 30 h 34"/>
                  <a:gd name="T14" fmla="*/ 1 w 18"/>
                  <a:gd name="T15" fmla="*/ 31 h 34"/>
                  <a:gd name="T16" fmla="*/ 1 w 18"/>
                  <a:gd name="T17" fmla="*/ 31 h 34"/>
                  <a:gd name="T18" fmla="*/ 2 w 18"/>
                  <a:gd name="T19" fmla="*/ 31 h 34"/>
                  <a:gd name="T20" fmla="*/ 4 w 18"/>
                  <a:gd name="T21" fmla="*/ 31 h 34"/>
                  <a:gd name="T22" fmla="*/ 4 w 18"/>
                  <a:gd name="T23" fmla="*/ 32 h 34"/>
                  <a:gd name="T24" fmla="*/ 5 w 18"/>
                  <a:gd name="T25" fmla="*/ 33 h 34"/>
                  <a:gd name="T26" fmla="*/ 7 w 18"/>
                  <a:gd name="T27" fmla="*/ 34 h 34"/>
                  <a:gd name="T28" fmla="*/ 8 w 18"/>
                  <a:gd name="T29" fmla="*/ 34 h 34"/>
                  <a:gd name="T30" fmla="*/ 9 w 18"/>
                  <a:gd name="T31" fmla="*/ 34 h 34"/>
                  <a:gd name="T32" fmla="*/ 9 w 18"/>
                  <a:gd name="T33" fmla="*/ 34 h 34"/>
                  <a:gd name="T34" fmla="*/ 10 w 18"/>
                  <a:gd name="T35" fmla="*/ 34 h 34"/>
                  <a:gd name="T36" fmla="*/ 11 w 18"/>
                  <a:gd name="T37" fmla="*/ 34 h 34"/>
                  <a:gd name="T38" fmla="*/ 11 w 18"/>
                  <a:gd name="T39" fmla="*/ 33 h 34"/>
                  <a:gd name="T40" fmla="*/ 10 w 18"/>
                  <a:gd name="T41" fmla="*/ 32 h 34"/>
                  <a:gd name="T42" fmla="*/ 9 w 18"/>
                  <a:gd name="T43" fmla="*/ 31 h 34"/>
                  <a:gd name="T44" fmla="*/ 6 w 18"/>
                  <a:gd name="T45" fmla="*/ 28 h 34"/>
                  <a:gd name="T46" fmla="*/ 6 w 18"/>
                  <a:gd name="T47" fmla="*/ 25 h 34"/>
                  <a:gd name="T48" fmla="*/ 6 w 18"/>
                  <a:gd name="T49" fmla="*/ 22 h 34"/>
                  <a:gd name="T50" fmla="*/ 6 w 18"/>
                  <a:gd name="T51" fmla="*/ 21 h 34"/>
                  <a:gd name="T52" fmla="*/ 7 w 18"/>
                  <a:gd name="T53" fmla="*/ 20 h 34"/>
                  <a:gd name="T54" fmla="*/ 7 w 18"/>
                  <a:gd name="T55" fmla="*/ 16 h 34"/>
                  <a:gd name="T56" fmla="*/ 8 w 18"/>
                  <a:gd name="T57" fmla="*/ 14 h 34"/>
                  <a:gd name="T58" fmla="*/ 10 w 18"/>
                  <a:gd name="T59" fmla="*/ 12 h 34"/>
                  <a:gd name="T60" fmla="*/ 11 w 18"/>
                  <a:gd name="T61" fmla="*/ 10 h 34"/>
                  <a:gd name="T62" fmla="*/ 13 w 18"/>
                  <a:gd name="T63" fmla="*/ 7 h 34"/>
                  <a:gd name="T64" fmla="*/ 16 w 18"/>
                  <a:gd name="T65" fmla="*/ 5 h 34"/>
                  <a:gd name="T66" fmla="*/ 17 w 18"/>
                  <a:gd name="T67" fmla="*/ 4 h 34"/>
                  <a:gd name="T68" fmla="*/ 18 w 18"/>
                  <a:gd name="T69" fmla="*/ 2 h 34"/>
                  <a:gd name="T70" fmla="*/ 18 w 18"/>
                  <a:gd name="T71" fmla="*/ 1 h 34"/>
                  <a:gd name="T72" fmla="*/ 17 w 18"/>
                  <a:gd name="T73" fmla="*/ 0 h 34"/>
                  <a:gd name="T74" fmla="*/ 16 w 18"/>
                  <a:gd name="T75" fmla="*/ 0 h 34"/>
                  <a:gd name="T76" fmla="*/ 15 w 18"/>
                  <a:gd name="T77" fmla="*/ 0 h 34"/>
                  <a:gd name="T78" fmla="*/ 13 w 18"/>
                  <a:gd name="T79" fmla="*/ 2 h 34"/>
                  <a:gd name="T80" fmla="*/ 12 w 18"/>
                  <a:gd name="T81" fmla="*/ 4 h 34"/>
                  <a:gd name="T82" fmla="*/ 9 w 18"/>
                  <a:gd name="T83" fmla="*/ 5 h 34"/>
                  <a:gd name="T84" fmla="*/ 6 w 18"/>
                  <a:gd name="T85" fmla="*/ 7 h 34"/>
                  <a:gd name="T86" fmla="*/ 6 w 18"/>
                  <a:gd name="T87" fmla="*/ 7 h 34"/>
                  <a:gd name="T88" fmla="*/ 5 w 18"/>
                  <a:gd name="T89" fmla="*/ 8 h 34"/>
                  <a:gd name="T90" fmla="*/ 4 w 18"/>
                  <a:gd name="T91" fmla="*/ 8 h 34"/>
                  <a:gd name="T92" fmla="*/ 4 w 18"/>
                  <a:gd name="T93" fmla="*/ 9 h 34"/>
                  <a:gd name="T94" fmla="*/ 4 w 18"/>
                  <a:gd name="T95" fmla="*/ 11 h 34"/>
                  <a:gd name="T96" fmla="*/ 3 w 18"/>
                  <a:gd name="T97" fmla="*/ 11 h 34"/>
                  <a:gd name="T98" fmla="*/ 3 w 18"/>
                  <a:gd name="T99" fmla="*/ 11 h 34"/>
                  <a:gd name="T100" fmla="*/ 2 w 18"/>
                  <a:gd name="T101" fmla="*/ 12 h 34"/>
                  <a:gd name="T102" fmla="*/ 1 w 18"/>
                  <a:gd name="T103" fmla="*/ 12 h 34"/>
                  <a:gd name="T104" fmla="*/ 1 w 18"/>
                  <a:gd name="T105" fmla="*/ 13 h 34"/>
                  <a:gd name="T106" fmla="*/ 2 w 18"/>
                  <a:gd name="T107" fmla="*/ 14 h 34"/>
                  <a:gd name="T108" fmla="*/ 2 w 18"/>
                  <a:gd name="T109" fmla="*/ 16 h 34"/>
                  <a:gd name="T110" fmla="*/ 2 w 18"/>
                  <a:gd name="T111" fmla="*/ 18 h 34"/>
                  <a:gd name="T112" fmla="*/ 1 w 18"/>
                  <a:gd name="T113" fmla="*/ 19 h 34"/>
                  <a:gd name="T114" fmla="*/ 1 w 18"/>
                  <a:gd name="T115" fmla="*/ 20 h 34"/>
                  <a:gd name="T116" fmla="*/ 1 w 18"/>
                  <a:gd name="T117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" h="34">
                    <a:moveTo>
                      <a:pt x="1" y="22"/>
                    </a:moveTo>
                    <a:cubicBezTo>
                      <a:pt x="1" y="22"/>
                      <a:pt x="1" y="23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6"/>
                      <a:pt x="1" y="26"/>
                    </a:cubicBezTo>
                    <a:cubicBezTo>
                      <a:pt x="1" y="26"/>
                      <a:pt x="1" y="27"/>
                      <a:pt x="0" y="2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0" y="29"/>
                      <a:pt x="0" y="30"/>
                    </a:cubicBezTo>
                    <a:cubicBezTo>
                      <a:pt x="0" y="30"/>
                      <a:pt x="0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3" y="31"/>
                      <a:pt x="3" y="31"/>
                      <a:pt x="4" y="31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4" y="33"/>
                      <a:pt x="5" y="33"/>
                      <a:pt x="5" y="33"/>
                    </a:cubicBezTo>
                    <a:cubicBezTo>
                      <a:pt x="6" y="34"/>
                      <a:pt x="6" y="34"/>
                      <a:pt x="7" y="34"/>
                    </a:cubicBezTo>
                    <a:cubicBezTo>
                      <a:pt x="7" y="34"/>
                      <a:pt x="7" y="34"/>
                      <a:pt x="8" y="34"/>
                    </a:cubicBezTo>
                    <a:cubicBezTo>
                      <a:pt x="8" y="34"/>
                      <a:pt x="8" y="34"/>
                      <a:pt x="9" y="34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9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1" y="34"/>
                    </a:cubicBezTo>
                    <a:cubicBezTo>
                      <a:pt x="11" y="34"/>
                      <a:pt x="11" y="33"/>
                      <a:pt x="11" y="33"/>
                    </a:cubicBezTo>
                    <a:cubicBezTo>
                      <a:pt x="11" y="33"/>
                      <a:pt x="11" y="32"/>
                      <a:pt x="10" y="32"/>
                    </a:cubicBezTo>
                    <a:cubicBezTo>
                      <a:pt x="10" y="32"/>
                      <a:pt x="9" y="32"/>
                      <a:pt x="9" y="31"/>
                    </a:cubicBezTo>
                    <a:cubicBezTo>
                      <a:pt x="8" y="30"/>
                      <a:pt x="7" y="29"/>
                      <a:pt x="6" y="28"/>
                    </a:cubicBezTo>
                    <a:cubicBezTo>
                      <a:pt x="6" y="27"/>
                      <a:pt x="6" y="26"/>
                      <a:pt x="6" y="25"/>
                    </a:cubicBezTo>
                    <a:cubicBezTo>
                      <a:pt x="5" y="24"/>
                      <a:pt x="6" y="23"/>
                      <a:pt x="6" y="22"/>
                    </a:cubicBezTo>
                    <a:cubicBezTo>
                      <a:pt x="6" y="22"/>
                      <a:pt x="6" y="21"/>
                      <a:pt x="6" y="21"/>
                    </a:cubicBezTo>
                    <a:cubicBezTo>
                      <a:pt x="6" y="21"/>
                      <a:pt x="7" y="20"/>
                      <a:pt x="7" y="20"/>
                    </a:cubicBezTo>
                    <a:cubicBezTo>
                      <a:pt x="7" y="19"/>
                      <a:pt x="7" y="17"/>
                      <a:pt x="7" y="16"/>
                    </a:cubicBezTo>
                    <a:cubicBezTo>
                      <a:pt x="7" y="15"/>
                      <a:pt x="7" y="15"/>
                      <a:pt x="8" y="14"/>
                    </a:cubicBezTo>
                    <a:cubicBezTo>
                      <a:pt x="9" y="14"/>
                      <a:pt x="9" y="13"/>
                      <a:pt x="10" y="12"/>
                    </a:cubicBezTo>
                    <a:cubicBezTo>
                      <a:pt x="10" y="11"/>
                      <a:pt x="11" y="11"/>
                      <a:pt x="11" y="10"/>
                    </a:cubicBezTo>
                    <a:cubicBezTo>
                      <a:pt x="12" y="9"/>
                      <a:pt x="12" y="8"/>
                      <a:pt x="13" y="7"/>
                    </a:cubicBezTo>
                    <a:cubicBezTo>
                      <a:pt x="14" y="7"/>
                      <a:pt x="15" y="6"/>
                      <a:pt x="16" y="5"/>
                    </a:cubicBezTo>
                    <a:cubicBezTo>
                      <a:pt x="16" y="5"/>
                      <a:pt x="17" y="5"/>
                      <a:pt x="17" y="4"/>
                    </a:cubicBezTo>
                    <a:cubicBezTo>
                      <a:pt x="18" y="4"/>
                      <a:pt x="18" y="3"/>
                      <a:pt x="18" y="2"/>
                    </a:cubicBezTo>
                    <a:cubicBezTo>
                      <a:pt x="18" y="2"/>
                      <a:pt x="18" y="2"/>
                      <a:pt x="18" y="1"/>
                    </a:cubicBezTo>
                    <a:cubicBezTo>
                      <a:pt x="18" y="1"/>
                      <a:pt x="17" y="1"/>
                      <a:pt x="17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4" y="0"/>
                      <a:pt x="13" y="1"/>
                      <a:pt x="13" y="2"/>
                    </a:cubicBezTo>
                    <a:cubicBezTo>
                      <a:pt x="13" y="3"/>
                      <a:pt x="12" y="3"/>
                      <a:pt x="12" y="4"/>
                    </a:cubicBezTo>
                    <a:cubicBezTo>
                      <a:pt x="11" y="4"/>
                      <a:pt x="10" y="5"/>
                      <a:pt x="9" y="5"/>
                    </a:cubicBezTo>
                    <a:cubicBezTo>
                      <a:pt x="8" y="5"/>
                      <a:pt x="7" y="6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5" y="7"/>
                      <a:pt x="5" y="8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10"/>
                      <a:pt x="3" y="10"/>
                      <a:pt x="4" y="11"/>
                    </a:cubicBezTo>
                    <a:cubicBezTo>
                      <a:pt x="4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2"/>
                      <a:pt x="2" y="12"/>
                    </a:cubicBezTo>
                    <a:cubicBezTo>
                      <a:pt x="2" y="12"/>
                      <a:pt x="2" y="12"/>
                      <a:pt x="1" y="12"/>
                    </a:cubicBezTo>
                    <a:cubicBezTo>
                      <a:pt x="1" y="12"/>
                      <a:pt x="1" y="13"/>
                      <a:pt x="1" y="13"/>
                    </a:cubicBezTo>
                    <a:cubicBezTo>
                      <a:pt x="1" y="13"/>
                      <a:pt x="2" y="14"/>
                      <a:pt x="2" y="14"/>
                    </a:cubicBezTo>
                    <a:cubicBezTo>
                      <a:pt x="2" y="15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8"/>
                    </a:cubicBezTo>
                    <a:cubicBezTo>
                      <a:pt x="1" y="18"/>
                      <a:pt x="1" y="19"/>
                      <a:pt x="1" y="19"/>
                    </a:cubicBezTo>
                    <a:cubicBezTo>
                      <a:pt x="1" y="19"/>
                      <a:pt x="1" y="20"/>
                      <a:pt x="1" y="20"/>
                    </a:cubicBezTo>
                    <a:cubicBezTo>
                      <a:pt x="2" y="21"/>
                      <a:pt x="2" y="21"/>
                      <a:pt x="1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467">
                <a:extLst>
                  <a:ext uri="{FF2B5EF4-FFF2-40B4-BE49-F238E27FC236}">
                    <a16:creationId xmlns:a16="http://schemas.microsoft.com/office/drawing/2014/main" id="{90EF430D-5509-4A6A-830F-A42BBB5B41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63130" y="2604183"/>
                <a:ext cx="76200" cy="112713"/>
              </a:xfrm>
              <a:custGeom>
                <a:avLst/>
                <a:gdLst>
                  <a:gd name="T0" fmla="*/ 4 w 21"/>
                  <a:gd name="T1" fmla="*/ 31 h 31"/>
                  <a:gd name="T2" fmla="*/ 5 w 21"/>
                  <a:gd name="T3" fmla="*/ 26 h 31"/>
                  <a:gd name="T4" fmla="*/ 3 w 21"/>
                  <a:gd name="T5" fmla="*/ 24 h 31"/>
                  <a:gd name="T6" fmla="*/ 3 w 21"/>
                  <a:gd name="T7" fmla="*/ 23 h 31"/>
                  <a:gd name="T8" fmla="*/ 5 w 21"/>
                  <a:gd name="T9" fmla="*/ 22 h 31"/>
                  <a:gd name="T10" fmla="*/ 7 w 21"/>
                  <a:gd name="T11" fmla="*/ 22 h 31"/>
                  <a:gd name="T12" fmla="*/ 8 w 21"/>
                  <a:gd name="T13" fmla="*/ 22 h 31"/>
                  <a:gd name="T14" fmla="*/ 6 w 21"/>
                  <a:gd name="T15" fmla="*/ 23 h 31"/>
                  <a:gd name="T16" fmla="*/ 5 w 21"/>
                  <a:gd name="T17" fmla="*/ 24 h 31"/>
                  <a:gd name="T18" fmla="*/ 6 w 21"/>
                  <a:gd name="T19" fmla="*/ 26 h 31"/>
                  <a:gd name="T20" fmla="*/ 7 w 21"/>
                  <a:gd name="T21" fmla="*/ 24 h 31"/>
                  <a:gd name="T22" fmla="*/ 9 w 21"/>
                  <a:gd name="T23" fmla="*/ 24 h 31"/>
                  <a:gd name="T24" fmla="*/ 9 w 21"/>
                  <a:gd name="T25" fmla="*/ 22 h 31"/>
                  <a:gd name="T26" fmla="*/ 9 w 21"/>
                  <a:gd name="T27" fmla="*/ 21 h 31"/>
                  <a:gd name="T28" fmla="*/ 10 w 21"/>
                  <a:gd name="T29" fmla="*/ 21 h 31"/>
                  <a:gd name="T30" fmla="*/ 10 w 21"/>
                  <a:gd name="T31" fmla="*/ 23 h 31"/>
                  <a:gd name="T32" fmla="*/ 12 w 21"/>
                  <a:gd name="T33" fmla="*/ 24 h 31"/>
                  <a:gd name="T34" fmla="*/ 14 w 21"/>
                  <a:gd name="T35" fmla="*/ 21 h 31"/>
                  <a:gd name="T36" fmla="*/ 17 w 21"/>
                  <a:gd name="T37" fmla="*/ 20 h 31"/>
                  <a:gd name="T38" fmla="*/ 18 w 21"/>
                  <a:gd name="T39" fmla="*/ 20 h 31"/>
                  <a:gd name="T40" fmla="*/ 19 w 21"/>
                  <a:gd name="T41" fmla="*/ 18 h 31"/>
                  <a:gd name="T42" fmla="*/ 19 w 21"/>
                  <a:gd name="T43" fmla="*/ 19 h 31"/>
                  <a:gd name="T44" fmla="*/ 21 w 21"/>
                  <a:gd name="T45" fmla="*/ 17 h 31"/>
                  <a:gd name="T46" fmla="*/ 20 w 21"/>
                  <a:gd name="T47" fmla="*/ 11 h 31"/>
                  <a:gd name="T48" fmla="*/ 20 w 21"/>
                  <a:gd name="T49" fmla="*/ 8 h 31"/>
                  <a:gd name="T50" fmla="*/ 19 w 21"/>
                  <a:gd name="T51" fmla="*/ 4 h 31"/>
                  <a:gd name="T52" fmla="*/ 16 w 21"/>
                  <a:gd name="T53" fmla="*/ 0 h 31"/>
                  <a:gd name="T54" fmla="*/ 16 w 21"/>
                  <a:gd name="T55" fmla="*/ 5 h 31"/>
                  <a:gd name="T56" fmla="*/ 15 w 21"/>
                  <a:gd name="T57" fmla="*/ 11 h 31"/>
                  <a:gd name="T58" fmla="*/ 13 w 21"/>
                  <a:gd name="T59" fmla="*/ 14 h 31"/>
                  <a:gd name="T60" fmla="*/ 12 w 21"/>
                  <a:gd name="T61" fmla="*/ 13 h 31"/>
                  <a:gd name="T62" fmla="*/ 11 w 21"/>
                  <a:gd name="T63" fmla="*/ 13 h 31"/>
                  <a:gd name="T64" fmla="*/ 11 w 21"/>
                  <a:gd name="T65" fmla="*/ 15 h 31"/>
                  <a:gd name="T66" fmla="*/ 10 w 21"/>
                  <a:gd name="T67" fmla="*/ 18 h 31"/>
                  <a:gd name="T68" fmla="*/ 6 w 21"/>
                  <a:gd name="T69" fmla="*/ 19 h 31"/>
                  <a:gd name="T70" fmla="*/ 2 w 21"/>
                  <a:gd name="T71" fmla="*/ 22 h 31"/>
                  <a:gd name="T72" fmla="*/ 1 w 21"/>
                  <a:gd name="T73" fmla="*/ 23 h 31"/>
                  <a:gd name="T74" fmla="*/ 0 w 21"/>
                  <a:gd name="T75" fmla="*/ 26 h 31"/>
                  <a:gd name="T76" fmla="*/ 0 w 21"/>
                  <a:gd name="T77" fmla="*/ 27 h 31"/>
                  <a:gd name="T78" fmla="*/ 0 w 21"/>
                  <a:gd name="T79" fmla="*/ 27 h 31"/>
                  <a:gd name="T80" fmla="*/ 1 w 21"/>
                  <a:gd name="T81" fmla="*/ 27 h 31"/>
                  <a:gd name="T82" fmla="*/ 1 w 21"/>
                  <a:gd name="T83" fmla="*/ 28 h 31"/>
                  <a:gd name="T84" fmla="*/ 1 w 21"/>
                  <a:gd name="T85" fmla="*/ 28 h 31"/>
                  <a:gd name="T86" fmla="*/ 3 w 21"/>
                  <a:gd name="T87" fmla="*/ 31 h 31"/>
                  <a:gd name="T88" fmla="*/ 17 w 21"/>
                  <a:gd name="T89" fmla="*/ 1 h 31"/>
                  <a:gd name="T90" fmla="*/ 16 w 21"/>
                  <a:gd name="T91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1" h="31">
                    <a:moveTo>
                      <a:pt x="3" y="31"/>
                    </a:move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4" y="30"/>
                      <a:pt x="4" y="30"/>
                    </a:cubicBezTo>
                    <a:cubicBezTo>
                      <a:pt x="4" y="29"/>
                      <a:pt x="5" y="27"/>
                      <a:pt x="5" y="26"/>
                    </a:cubicBezTo>
                    <a:cubicBezTo>
                      <a:pt x="4" y="25"/>
                      <a:pt x="4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4" y="23"/>
                      <a:pt x="4" y="23"/>
                      <a:pt x="5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3"/>
                      <a:pt x="7" y="23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5" y="23"/>
                      <a:pt x="5" y="24"/>
                      <a:pt x="5" y="24"/>
                    </a:cubicBezTo>
                    <a:cubicBezTo>
                      <a:pt x="5" y="25"/>
                      <a:pt x="5" y="25"/>
                      <a:pt x="6" y="25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7" y="25"/>
                      <a:pt x="7" y="25"/>
                      <a:pt x="7" y="24"/>
                    </a:cubicBezTo>
                    <a:cubicBezTo>
                      <a:pt x="8" y="24"/>
                      <a:pt x="8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10" y="23"/>
                      <a:pt x="9" y="23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2"/>
                      <a:pt x="10" y="22"/>
                    </a:cubicBezTo>
                    <a:cubicBezTo>
                      <a:pt x="10" y="22"/>
                      <a:pt x="10" y="23"/>
                      <a:pt x="10" y="23"/>
                    </a:cubicBezTo>
                    <a:cubicBezTo>
                      <a:pt x="11" y="23"/>
                      <a:pt x="11" y="24"/>
                      <a:pt x="11" y="24"/>
                    </a:cubicBezTo>
                    <a:cubicBezTo>
                      <a:pt x="11" y="24"/>
                      <a:pt x="12" y="24"/>
                      <a:pt x="12" y="24"/>
                    </a:cubicBezTo>
                    <a:cubicBezTo>
                      <a:pt x="13" y="23"/>
                      <a:pt x="13" y="22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1"/>
                      <a:pt x="16" y="20"/>
                      <a:pt x="17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0"/>
                      <a:pt x="18" y="20"/>
                      <a:pt x="18" y="20"/>
                    </a:cubicBezTo>
                    <a:cubicBezTo>
                      <a:pt x="18" y="19"/>
                      <a:pt x="18" y="19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20" y="19"/>
                    </a:cubicBezTo>
                    <a:cubicBezTo>
                      <a:pt x="21" y="19"/>
                      <a:pt x="21" y="18"/>
                      <a:pt x="21" y="17"/>
                    </a:cubicBezTo>
                    <a:cubicBezTo>
                      <a:pt x="20" y="16"/>
                      <a:pt x="20" y="15"/>
                      <a:pt x="20" y="14"/>
                    </a:cubicBezTo>
                    <a:cubicBezTo>
                      <a:pt x="20" y="13"/>
                      <a:pt x="20" y="12"/>
                      <a:pt x="20" y="11"/>
                    </a:cubicBezTo>
                    <a:cubicBezTo>
                      <a:pt x="19" y="10"/>
                      <a:pt x="20" y="10"/>
                      <a:pt x="20" y="9"/>
                    </a:cubicBezTo>
                    <a:cubicBezTo>
                      <a:pt x="20" y="9"/>
                      <a:pt x="20" y="9"/>
                      <a:pt x="20" y="8"/>
                    </a:cubicBezTo>
                    <a:cubicBezTo>
                      <a:pt x="20" y="8"/>
                      <a:pt x="20" y="8"/>
                      <a:pt x="20" y="7"/>
                    </a:cubicBezTo>
                    <a:cubicBezTo>
                      <a:pt x="20" y="6"/>
                      <a:pt x="20" y="5"/>
                      <a:pt x="19" y="4"/>
                    </a:cubicBezTo>
                    <a:cubicBezTo>
                      <a:pt x="19" y="2"/>
                      <a:pt x="18" y="1"/>
                      <a:pt x="17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5" y="1"/>
                      <a:pt x="15" y="2"/>
                      <a:pt x="15" y="4"/>
                    </a:cubicBezTo>
                    <a:cubicBezTo>
                      <a:pt x="15" y="4"/>
                      <a:pt x="15" y="5"/>
                      <a:pt x="16" y="5"/>
                    </a:cubicBezTo>
                    <a:cubicBezTo>
                      <a:pt x="16" y="5"/>
                      <a:pt x="16" y="6"/>
                      <a:pt x="16" y="6"/>
                    </a:cubicBezTo>
                    <a:cubicBezTo>
                      <a:pt x="16" y="8"/>
                      <a:pt x="16" y="9"/>
                      <a:pt x="15" y="11"/>
                    </a:cubicBezTo>
                    <a:cubicBezTo>
                      <a:pt x="15" y="11"/>
                      <a:pt x="15" y="12"/>
                      <a:pt x="15" y="12"/>
                    </a:cubicBezTo>
                    <a:cubicBezTo>
                      <a:pt x="15" y="13"/>
                      <a:pt x="14" y="14"/>
                      <a:pt x="13" y="14"/>
                    </a:cubicBezTo>
                    <a:cubicBezTo>
                      <a:pt x="13" y="14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1" y="13"/>
                      <a:pt x="11" y="13"/>
                    </a:cubicBezTo>
                    <a:cubicBezTo>
                      <a:pt x="11" y="13"/>
                      <a:pt x="11" y="14"/>
                      <a:pt x="11" y="14"/>
                    </a:cubicBezTo>
                    <a:cubicBezTo>
                      <a:pt x="11" y="14"/>
                      <a:pt x="11" y="15"/>
                      <a:pt x="11" y="15"/>
                    </a:cubicBezTo>
                    <a:cubicBezTo>
                      <a:pt x="11" y="16"/>
                      <a:pt x="11" y="17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9" y="18"/>
                      <a:pt x="9" y="18"/>
                      <a:pt x="8" y="18"/>
                    </a:cubicBezTo>
                    <a:cubicBezTo>
                      <a:pt x="7" y="18"/>
                      <a:pt x="6" y="18"/>
                      <a:pt x="6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4" y="20"/>
                      <a:pt x="3" y="21"/>
                      <a:pt x="2" y="22"/>
                    </a:cubicBezTo>
                    <a:cubicBezTo>
                      <a:pt x="2" y="22"/>
                      <a:pt x="2" y="23"/>
                      <a:pt x="2" y="23"/>
                    </a:cubicBezTo>
                    <a:cubicBezTo>
                      <a:pt x="2" y="23"/>
                      <a:pt x="2" y="23"/>
                      <a:pt x="1" y="23"/>
                    </a:cubicBezTo>
                    <a:cubicBezTo>
                      <a:pt x="1" y="24"/>
                      <a:pt x="1" y="24"/>
                      <a:pt x="0" y="25"/>
                    </a:cubicBezTo>
                    <a:cubicBezTo>
                      <a:pt x="0" y="25"/>
                      <a:pt x="0" y="25"/>
                      <a:pt x="0" y="26"/>
                    </a:cubicBezTo>
                    <a:cubicBezTo>
                      <a:pt x="0" y="26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9"/>
                      <a:pt x="2" y="30"/>
                      <a:pt x="2" y="31"/>
                    </a:cubicBezTo>
                    <a:cubicBezTo>
                      <a:pt x="2" y="31"/>
                      <a:pt x="3" y="31"/>
                      <a:pt x="3" y="31"/>
                    </a:cubicBezTo>
                    <a:close/>
                    <a:moveTo>
                      <a:pt x="16" y="1"/>
                    </a:move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6" y="1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468">
                <a:extLst>
                  <a:ext uri="{FF2B5EF4-FFF2-40B4-BE49-F238E27FC236}">
                    <a16:creationId xmlns:a16="http://schemas.microsoft.com/office/drawing/2014/main" id="{D261E6B0-7EB2-4BF0-8549-9ECED5A16F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8193" y="2056495"/>
                <a:ext cx="50800" cy="79375"/>
              </a:xfrm>
              <a:custGeom>
                <a:avLst/>
                <a:gdLst>
                  <a:gd name="T0" fmla="*/ 2 w 14"/>
                  <a:gd name="T1" fmla="*/ 22 h 22"/>
                  <a:gd name="T2" fmla="*/ 5 w 14"/>
                  <a:gd name="T3" fmla="*/ 22 h 22"/>
                  <a:gd name="T4" fmla="*/ 6 w 14"/>
                  <a:gd name="T5" fmla="*/ 21 h 22"/>
                  <a:gd name="T6" fmla="*/ 6 w 14"/>
                  <a:gd name="T7" fmla="*/ 21 h 22"/>
                  <a:gd name="T8" fmla="*/ 9 w 14"/>
                  <a:gd name="T9" fmla="*/ 19 h 22"/>
                  <a:gd name="T10" fmla="*/ 10 w 14"/>
                  <a:gd name="T11" fmla="*/ 18 h 22"/>
                  <a:gd name="T12" fmla="*/ 10 w 14"/>
                  <a:gd name="T13" fmla="*/ 18 h 22"/>
                  <a:gd name="T14" fmla="*/ 10 w 14"/>
                  <a:gd name="T15" fmla="*/ 18 h 22"/>
                  <a:gd name="T16" fmla="*/ 11 w 14"/>
                  <a:gd name="T17" fmla="*/ 19 h 22"/>
                  <a:gd name="T18" fmla="*/ 13 w 14"/>
                  <a:gd name="T19" fmla="*/ 16 h 22"/>
                  <a:gd name="T20" fmla="*/ 13 w 14"/>
                  <a:gd name="T21" fmla="*/ 13 h 22"/>
                  <a:gd name="T22" fmla="*/ 14 w 14"/>
                  <a:gd name="T23" fmla="*/ 11 h 22"/>
                  <a:gd name="T24" fmla="*/ 14 w 14"/>
                  <a:gd name="T25" fmla="*/ 8 h 22"/>
                  <a:gd name="T26" fmla="*/ 12 w 14"/>
                  <a:gd name="T27" fmla="*/ 6 h 22"/>
                  <a:gd name="T28" fmla="*/ 11 w 14"/>
                  <a:gd name="T29" fmla="*/ 4 h 22"/>
                  <a:gd name="T30" fmla="*/ 11 w 14"/>
                  <a:gd name="T31" fmla="*/ 0 h 22"/>
                  <a:gd name="T32" fmla="*/ 8 w 14"/>
                  <a:gd name="T33" fmla="*/ 0 h 22"/>
                  <a:gd name="T34" fmla="*/ 10 w 14"/>
                  <a:gd name="T35" fmla="*/ 1 h 22"/>
                  <a:gd name="T36" fmla="*/ 10 w 14"/>
                  <a:gd name="T37" fmla="*/ 2 h 22"/>
                  <a:gd name="T38" fmla="*/ 7 w 14"/>
                  <a:gd name="T39" fmla="*/ 2 h 22"/>
                  <a:gd name="T40" fmla="*/ 7 w 14"/>
                  <a:gd name="T41" fmla="*/ 4 h 22"/>
                  <a:gd name="T42" fmla="*/ 7 w 14"/>
                  <a:gd name="T43" fmla="*/ 5 h 22"/>
                  <a:gd name="T44" fmla="*/ 4 w 14"/>
                  <a:gd name="T45" fmla="*/ 5 h 22"/>
                  <a:gd name="T46" fmla="*/ 4 w 14"/>
                  <a:gd name="T47" fmla="*/ 7 h 22"/>
                  <a:gd name="T48" fmla="*/ 5 w 14"/>
                  <a:gd name="T49" fmla="*/ 8 h 22"/>
                  <a:gd name="T50" fmla="*/ 5 w 14"/>
                  <a:gd name="T51" fmla="*/ 8 h 22"/>
                  <a:gd name="T52" fmla="*/ 5 w 14"/>
                  <a:gd name="T53" fmla="*/ 8 h 22"/>
                  <a:gd name="T54" fmla="*/ 3 w 14"/>
                  <a:gd name="T55" fmla="*/ 8 h 22"/>
                  <a:gd name="T56" fmla="*/ 1 w 14"/>
                  <a:gd name="T57" fmla="*/ 12 h 22"/>
                  <a:gd name="T58" fmla="*/ 3 w 14"/>
                  <a:gd name="T59" fmla="*/ 14 h 22"/>
                  <a:gd name="T60" fmla="*/ 4 w 14"/>
                  <a:gd name="T61" fmla="*/ 14 h 22"/>
                  <a:gd name="T62" fmla="*/ 3 w 14"/>
                  <a:gd name="T63" fmla="*/ 15 h 22"/>
                  <a:gd name="T64" fmla="*/ 0 w 14"/>
                  <a:gd name="T65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" h="22">
                    <a:moveTo>
                      <a:pt x="2" y="21"/>
                    </a:moveTo>
                    <a:cubicBezTo>
                      <a:pt x="2" y="21"/>
                      <a:pt x="2" y="22"/>
                      <a:pt x="2" y="22"/>
                    </a:cubicBezTo>
                    <a:cubicBezTo>
                      <a:pt x="3" y="21"/>
                      <a:pt x="4" y="22"/>
                      <a:pt x="4" y="22"/>
                    </a:cubicBezTo>
                    <a:cubicBezTo>
                      <a:pt x="4" y="22"/>
                      <a:pt x="5" y="22"/>
                      <a:pt x="5" y="22"/>
                    </a:cubicBezTo>
                    <a:cubicBezTo>
                      <a:pt x="5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7" y="21"/>
                      <a:pt x="7" y="20"/>
                    </a:cubicBezTo>
                    <a:cubicBezTo>
                      <a:pt x="8" y="20"/>
                      <a:pt x="8" y="19"/>
                      <a:pt x="9" y="19"/>
                    </a:cubicBezTo>
                    <a:cubicBezTo>
                      <a:pt x="9" y="19"/>
                      <a:pt x="9" y="19"/>
                      <a:pt x="9" y="18"/>
                    </a:cubicBezTo>
                    <a:cubicBezTo>
                      <a:pt x="9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7"/>
                      <a:pt x="10" y="17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1" y="19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2" y="18"/>
                      <a:pt x="12" y="17"/>
                      <a:pt x="12" y="17"/>
                    </a:cubicBezTo>
                    <a:cubicBezTo>
                      <a:pt x="13" y="17"/>
                      <a:pt x="13" y="16"/>
                      <a:pt x="13" y="16"/>
                    </a:cubicBezTo>
                    <a:cubicBezTo>
                      <a:pt x="13" y="15"/>
                      <a:pt x="13" y="14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2" y="13"/>
                      <a:pt x="12" y="13"/>
                      <a:pt x="13" y="12"/>
                    </a:cubicBezTo>
                    <a:cubicBezTo>
                      <a:pt x="13" y="12"/>
                      <a:pt x="13" y="11"/>
                      <a:pt x="14" y="11"/>
                    </a:cubicBezTo>
                    <a:cubicBezTo>
                      <a:pt x="14" y="11"/>
                      <a:pt x="13" y="10"/>
                      <a:pt x="14" y="9"/>
                    </a:cubicBezTo>
                    <a:cubicBezTo>
                      <a:pt x="14" y="9"/>
                      <a:pt x="14" y="9"/>
                      <a:pt x="14" y="8"/>
                    </a:cubicBezTo>
                    <a:cubicBezTo>
                      <a:pt x="14" y="8"/>
                      <a:pt x="13" y="8"/>
                      <a:pt x="13" y="7"/>
                    </a:cubicBezTo>
                    <a:cubicBezTo>
                      <a:pt x="13" y="7"/>
                      <a:pt x="12" y="7"/>
                      <a:pt x="12" y="6"/>
                    </a:cubicBezTo>
                    <a:cubicBezTo>
                      <a:pt x="12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1" y="4"/>
                    </a:cubicBezTo>
                    <a:cubicBezTo>
                      <a:pt x="12" y="3"/>
                      <a:pt x="12" y="3"/>
                      <a:pt x="12" y="2"/>
                    </a:cubicBezTo>
                    <a:cubicBezTo>
                      <a:pt x="12" y="1"/>
                      <a:pt x="11" y="1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1"/>
                      <a:pt x="9" y="1"/>
                      <a:pt x="9" y="1"/>
                    </a:cubicBezTo>
                    <a:cubicBezTo>
                      <a:pt x="9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6" y="3"/>
                      <a:pt x="7" y="3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4"/>
                      <a:pt x="6" y="4"/>
                      <a:pt x="5" y="5"/>
                    </a:cubicBezTo>
                    <a:cubicBezTo>
                      <a:pt x="5" y="5"/>
                      <a:pt x="5" y="5"/>
                      <a:pt x="4" y="5"/>
                    </a:cubicBezTo>
                    <a:cubicBezTo>
                      <a:pt x="3" y="5"/>
                      <a:pt x="3" y="5"/>
                      <a:pt x="3" y="6"/>
                    </a:cubicBezTo>
                    <a:cubicBezTo>
                      <a:pt x="4" y="6"/>
                      <a:pt x="4" y="7"/>
                      <a:pt x="4" y="7"/>
                    </a:cubicBezTo>
                    <a:cubicBezTo>
                      <a:pt x="4" y="7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4" y="8"/>
                      <a:pt x="3" y="8"/>
                    </a:cubicBezTo>
                    <a:cubicBezTo>
                      <a:pt x="3" y="7"/>
                      <a:pt x="3" y="8"/>
                      <a:pt x="3" y="8"/>
                    </a:cubicBezTo>
                    <a:cubicBezTo>
                      <a:pt x="2" y="9"/>
                      <a:pt x="2" y="11"/>
                      <a:pt x="1" y="12"/>
                    </a:cubicBezTo>
                    <a:cubicBezTo>
                      <a:pt x="1" y="12"/>
                      <a:pt x="1" y="13"/>
                      <a:pt x="1" y="13"/>
                    </a:cubicBezTo>
                    <a:cubicBezTo>
                      <a:pt x="2" y="13"/>
                      <a:pt x="2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1" y="15"/>
                      <a:pt x="1" y="16"/>
                    </a:cubicBezTo>
                    <a:cubicBezTo>
                      <a:pt x="0" y="17"/>
                      <a:pt x="0" y="18"/>
                      <a:pt x="0" y="18"/>
                    </a:cubicBezTo>
                    <a:cubicBezTo>
                      <a:pt x="0" y="20"/>
                      <a:pt x="1" y="21"/>
                      <a:pt x="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Oval 469">
                <a:extLst>
                  <a:ext uri="{FF2B5EF4-FFF2-40B4-BE49-F238E27FC236}">
                    <a16:creationId xmlns:a16="http://schemas.microsoft.com/office/drawing/2014/main" id="{485D5294-27A3-44FC-AF65-466F3B711F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1530" y="212475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470">
                <a:extLst>
                  <a:ext uri="{FF2B5EF4-FFF2-40B4-BE49-F238E27FC236}">
                    <a16:creationId xmlns:a16="http://schemas.microsoft.com/office/drawing/2014/main" id="{C30EC10B-A8BB-4E91-9E3F-788C55722F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355" y="2932795"/>
                <a:ext cx="87313" cy="90488"/>
              </a:xfrm>
              <a:custGeom>
                <a:avLst/>
                <a:gdLst>
                  <a:gd name="T0" fmla="*/ 23 w 24"/>
                  <a:gd name="T1" fmla="*/ 19 h 25"/>
                  <a:gd name="T2" fmla="*/ 23 w 24"/>
                  <a:gd name="T3" fmla="*/ 19 h 25"/>
                  <a:gd name="T4" fmla="*/ 22 w 24"/>
                  <a:gd name="T5" fmla="*/ 18 h 25"/>
                  <a:gd name="T6" fmla="*/ 22 w 24"/>
                  <a:gd name="T7" fmla="*/ 18 h 25"/>
                  <a:gd name="T8" fmla="*/ 22 w 24"/>
                  <a:gd name="T9" fmla="*/ 18 h 25"/>
                  <a:gd name="T10" fmla="*/ 22 w 24"/>
                  <a:gd name="T11" fmla="*/ 18 h 25"/>
                  <a:gd name="T12" fmla="*/ 22 w 24"/>
                  <a:gd name="T13" fmla="*/ 18 h 25"/>
                  <a:gd name="T14" fmla="*/ 22 w 24"/>
                  <a:gd name="T15" fmla="*/ 18 h 25"/>
                  <a:gd name="T16" fmla="*/ 23 w 24"/>
                  <a:gd name="T17" fmla="*/ 19 h 25"/>
                  <a:gd name="T18" fmla="*/ 23 w 24"/>
                  <a:gd name="T19" fmla="*/ 19 h 25"/>
                  <a:gd name="T20" fmla="*/ 24 w 24"/>
                  <a:gd name="T21" fmla="*/ 19 h 25"/>
                  <a:gd name="T22" fmla="*/ 24 w 24"/>
                  <a:gd name="T23" fmla="*/ 19 h 25"/>
                  <a:gd name="T24" fmla="*/ 24 w 24"/>
                  <a:gd name="T25" fmla="*/ 19 h 25"/>
                  <a:gd name="T26" fmla="*/ 23 w 24"/>
                  <a:gd name="T27" fmla="*/ 16 h 25"/>
                  <a:gd name="T28" fmla="*/ 22 w 24"/>
                  <a:gd name="T29" fmla="*/ 16 h 25"/>
                  <a:gd name="T30" fmla="*/ 22 w 24"/>
                  <a:gd name="T31" fmla="*/ 17 h 25"/>
                  <a:gd name="T32" fmla="*/ 21 w 24"/>
                  <a:gd name="T33" fmla="*/ 17 h 25"/>
                  <a:gd name="T34" fmla="*/ 20 w 24"/>
                  <a:gd name="T35" fmla="*/ 17 h 25"/>
                  <a:gd name="T36" fmla="*/ 20 w 24"/>
                  <a:gd name="T37" fmla="*/ 16 h 25"/>
                  <a:gd name="T38" fmla="*/ 19 w 24"/>
                  <a:gd name="T39" fmla="*/ 15 h 25"/>
                  <a:gd name="T40" fmla="*/ 18 w 24"/>
                  <a:gd name="T41" fmla="*/ 15 h 25"/>
                  <a:gd name="T42" fmla="*/ 18 w 24"/>
                  <a:gd name="T43" fmla="*/ 14 h 25"/>
                  <a:gd name="T44" fmla="*/ 18 w 24"/>
                  <a:gd name="T45" fmla="*/ 13 h 25"/>
                  <a:gd name="T46" fmla="*/ 18 w 24"/>
                  <a:gd name="T47" fmla="*/ 12 h 25"/>
                  <a:gd name="T48" fmla="*/ 17 w 24"/>
                  <a:gd name="T49" fmla="*/ 11 h 25"/>
                  <a:gd name="T50" fmla="*/ 16 w 24"/>
                  <a:gd name="T51" fmla="*/ 10 h 25"/>
                  <a:gd name="T52" fmla="*/ 15 w 24"/>
                  <a:gd name="T53" fmla="*/ 9 h 25"/>
                  <a:gd name="T54" fmla="*/ 14 w 24"/>
                  <a:gd name="T55" fmla="*/ 9 h 25"/>
                  <a:gd name="T56" fmla="*/ 13 w 24"/>
                  <a:gd name="T57" fmla="*/ 8 h 25"/>
                  <a:gd name="T58" fmla="*/ 11 w 24"/>
                  <a:gd name="T59" fmla="*/ 7 h 25"/>
                  <a:gd name="T60" fmla="*/ 10 w 24"/>
                  <a:gd name="T61" fmla="*/ 6 h 25"/>
                  <a:gd name="T62" fmla="*/ 9 w 24"/>
                  <a:gd name="T63" fmla="*/ 5 h 25"/>
                  <a:gd name="T64" fmla="*/ 6 w 24"/>
                  <a:gd name="T65" fmla="*/ 2 h 25"/>
                  <a:gd name="T66" fmla="*/ 4 w 24"/>
                  <a:gd name="T67" fmla="*/ 1 h 25"/>
                  <a:gd name="T68" fmla="*/ 1 w 24"/>
                  <a:gd name="T69" fmla="*/ 0 h 25"/>
                  <a:gd name="T70" fmla="*/ 1 w 24"/>
                  <a:gd name="T71" fmla="*/ 1 h 25"/>
                  <a:gd name="T72" fmla="*/ 0 w 24"/>
                  <a:gd name="T73" fmla="*/ 1 h 25"/>
                  <a:gd name="T74" fmla="*/ 1 w 24"/>
                  <a:gd name="T75" fmla="*/ 3 h 25"/>
                  <a:gd name="T76" fmla="*/ 3 w 24"/>
                  <a:gd name="T77" fmla="*/ 4 h 25"/>
                  <a:gd name="T78" fmla="*/ 4 w 24"/>
                  <a:gd name="T79" fmla="*/ 6 h 25"/>
                  <a:gd name="T80" fmla="*/ 5 w 24"/>
                  <a:gd name="T81" fmla="*/ 7 h 25"/>
                  <a:gd name="T82" fmla="*/ 7 w 24"/>
                  <a:gd name="T83" fmla="*/ 9 h 25"/>
                  <a:gd name="T84" fmla="*/ 8 w 24"/>
                  <a:gd name="T85" fmla="*/ 10 h 25"/>
                  <a:gd name="T86" fmla="*/ 8 w 24"/>
                  <a:gd name="T87" fmla="*/ 11 h 25"/>
                  <a:gd name="T88" fmla="*/ 9 w 24"/>
                  <a:gd name="T89" fmla="*/ 12 h 25"/>
                  <a:gd name="T90" fmla="*/ 11 w 24"/>
                  <a:gd name="T91" fmla="*/ 15 h 25"/>
                  <a:gd name="T92" fmla="*/ 12 w 24"/>
                  <a:gd name="T93" fmla="*/ 17 h 25"/>
                  <a:gd name="T94" fmla="*/ 12 w 24"/>
                  <a:gd name="T95" fmla="*/ 18 h 25"/>
                  <a:gd name="T96" fmla="*/ 15 w 24"/>
                  <a:gd name="T97" fmla="*/ 21 h 25"/>
                  <a:gd name="T98" fmla="*/ 17 w 24"/>
                  <a:gd name="T99" fmla="*/ 23 h 25"/>
                  <a:gd name="T100" fmla="*/ 19 w 24"/>
                  <a:gd name="T101" fmla="*/ 25 h 25"/>
                  <a:gd name="T102" fmla="*/ 20 w 24"/>
                  <a:gd name="T103" fmla="*/ 25 h 25"/>
                  <a:gd name="T104" fmla="*/ 22 w 24"/>
                  <a:gd name="T105" fmla="*/ 25 h 25"/>
                  <a:gd name="T106" fmla="*/ 23 w 24"/>
                  <a:gd name="T107" fmla="*/ 22 h 25"/>
                  <a:gd name="T108" fmla="*/ 23 w 24"/>
                  <a:gd name="T109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4" h="25">
                    <a:moveTo>
                      <a:pt x="23" y="19"/>
                    </a:move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8"/>
                      <a:pt x="23" y="17"/>
                      <a:pt x="23" y="16"/>
                    </a:cubicBezTo>
                    <a:cubicBezTo>
                      <a:pt x="23" y="16"/>
                      <a:pt x="23" y="16"/>
                      <a:pt x="22" y="16"/>
                    </a:cubicBezTo>
                    <a:cubicBezTo>
                      <a:pt x="22" y="16"/>
                      <a:pt x="22" y="16"/>
                      <a:pt x="22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7"/>
                      <a:pt x="21" y="17"/>
                      <a:pt x="20" y="17"/>
                    </a:cubicBezTo>
                    <a:cubicBezTo>
                      <a:pt x="20" y="17"/>
                      <a:pt x="20" y="16"/>
                      <a:pt x="20" y="16"/>
                    </a:cubicBezTo>
                    <a:cubicBezTo>
                      <a:pt x="20" y="15"/>
                      <a:pt x="20" y="15"/>
                      <a:pt x="19" y="15"/>
                    </a:cubicBezTo>
                    <a:cubicBezTo>
                      <a:pt x="19" y="15"/>
                      <a:pt x="19" y="15"/>
                      <a:pt x="18" y="15"/>
                    </a:cubicBezTo>
                    <a:cubicBezTo>
                      <a:pt x="18" y="15"/>
                      <a:pt x="18" y="14"/>
                      <a:pt x="18" y="14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3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10"/>
                      <a:pt x="16" y="10"/>
                      <a:pt x="16" y="10"/>
                    </a:cubicBezTo>
                    <a:cubicBezTo>
                      <a:pt x="16" y="10"/>
                      <a:pt x="15" y="10"/>
                      <a:pt x="15" y="9"/>
                    </a:cubicBezTo>
                    <a:cubicBezTo>
                      <a:pt x="15" y="9"/>
                      <a:pt x="14" y="9"/>
                      <a:pt x="14" y="9"/>
                    </a:cubicBezTo>
                    <a:cubicBezTo>
                      <a:pt x="14" y="8"/>
                      <a:pt x="13" y="8"/>
                      <a:pt x="13" y="8"/>
                    </a:cubicBezTo>
                    <a:cubicBezTo>
                      <a:pt x="13" y="8"/>
                      <a:pt x="12" y="7"/>
                      <a:pt x="11" y="7"/>
                    </a:cubicBezTo>
                    <a:cubicBezTo>
                      <a:pt x="11" y="7"/>
                      <a:pt x="11" y="7"/>
                      <a:pt x="10" y="6"/>
                    </a:cubicBezTo>
                    <a:cubicBezTo>
                      <a:pt x="10" y="6"/>
                      <a:pt x="10" y="5"/>
                      <a:pt x="9" y="5"/>
                    </a:cubicBezTo>
                    <a:cubicBezTo>
                      <a:pt x="8" y="4"/>
                      <a:pt x="7" y="3"/>
                      <a:pt x="6" y="2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3" y="4"/>
                    </a:cubicBezTo>
                    <a:cubicBezTo>
                      <a:pt x="4" y="5"/>
                      <a:pt x="4" y="5"/>
                      <a:pt x="4" y="6"/>
                    </a:cubicBezTo>
                    <a:cubicBezTo>
                      <a:pt x="5" y="6"/>
                      <a:pt x="5" y="6"/>
                      <a:pt x="5" y="7"/>
                    </a:cubicBezTo>
                    <a:cubicBezTo>
                      <a:pt x="6" y="8"/>
                      <a:pt x="7" y="8"/>
                      <a:pt x="7" y="9"/>
                    </a:cubicBezTo>
                    <a:cubicBezTo>
                      <a:pt x="8" y="9"/>
                      <a:pt x="8" y="10"/>
                      <a:pt x="8" y="10"/>
                    </a:cubicBezTo>
                    <a:cubicBezTo>
                      <a:pt x="8" y="10"/>
                      <a:pt x="8" y="11"/>
                      <a:pt x="8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3"/>
                      <a:pt x="11" y="14"/>
                      <a:pt x="11" y="15"/>
                    </a:cubicBezTo>
                    <a:cubicBezTo>
                      <a:pt x="11" y="16"/>
                      <a:pt x="11" y="16"/>
                      <a:pt x="12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19"/>
                      <a:pt x="14" y="20"/>
                      <a:pt x="15" y="21"/>
                    </a:cubicBezTo>
                    <a:cubicBezTo>
                      <a:pt x="15" y="22"/>
                      <a:pt x="16" y="22"/>
                      <a:pt x="17" y="23"/>
                    </a:cubicBezTo>
                    <a:cubicBezTo>
                      <a:pt x="18" y="23"/>
                      <a:pt x="18" y="24"/>
                      <a:pt x="19" y="25"/>
                    </a:cubicBezTo>
                    <a:cubicBezTo>
                      <a:pt x="19" y="25"/>
                      <a:pt x="20" y="25"/>
                      <a:pt x="20" y="25"/>
                    </a:cubicBezTo>
                    <a:cubicBezTo>
                      <a:pt x="21" y="25"/>
                      <a:pt x="22" y="25"/>
                      <a:pt x="22" y="25"/>
                    </a:cubicBezTo>
                    <a:cubicBezTo>
                      <a:pt x="23" y="24"/>
                      <a:pt x="23" y="23"/>
                      <a:pt x="23" y="22"/>
                    </a:cubicBezTo>
                    <a:cubicBezTo>
                      <a:pt x="23" y="21"/>
                      <a:pt x="23" y="20"/>
                      <a:pt x="2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471">
                <a:extLst>
                  <a:ext uri="{FF2B5EF4-FFF2-40B4-BE49-F238E27FC236}">
                    <a16:creationId xmlns:a16="http://schemas.microsoft.com/office/drawing/2014/main" id="{A350DDC9-73B5-457D-A4D9-65D794763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730" y="3023283"/>
                <a:ext cx="3175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472">
                <a:extLst>
                  <a:ext uri="{FF2B5EF4-FFF2-40B4-BE49-F238E27FC236}">
                    <a16:creationId xmlns:a16="http://schemas.microsoft.com/office/drawing/2014/main" id="{581416A8-1ABA-4134-85DF-57CB951995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8955" y="2158095"/>
                <a:ext cx="73025" cy="57150"/>
              </a:xfrm>
              <a:custGeom>
                <a:avLst/>
                <a:gdLst>
                  <a:gd name="T0" fmla="*/ 1 w 20"/>
                  <a:gd name="T1" fmla="*/ 14 h 16"/>
                  <a:gd name="T2" fmla="*/ 1 w 20"/>
                  <a:gd name="T3" fmla="*/ 16 h 16"/>
                  <a:gd name="T4" fmla="*/ 2 w 20"/>
                  <a:gd name="T5" fmla="*/ 16 h 16"/>
                  <a:gd name="T6" fmla="*/ 4 w 20"/>
                  <a:gd name="T7" fmla="*/ 16 h 16"/>
                  <a:gd name="T8" fmla="*/ 4 w 20"/>
                  <a:gd name="T9" fmla="*/ 16 h 16"/>
                  <a:gd name="T10" fmla="*/ 4 w 20"/>
                  <a:gd name="T11" fmla="*/ 16 h 16"/>
                  <a:gd name="T12" fmla="*/ 4 w 20"/>
                  <a:gd name="T13" fmla="*/ 16 h 16"/>
                  <a:gd name="T14" fmla="*/ 4 w 20"/>
                  <a:gd name="T15" fmla="*/ 16 h 16"/>
                  <a:gd name="T16" fmla="*/ 5 w 20"/>
                  <a:gd name="T17" fmla="*/ 16 h 16"/>
                  <a:gd name="T18" fmla="*/ 6 w 20"/>
                  <a:gd name="T19" fmla="*/ 16 h 16"/>
                  <a:gd name="T20" fmla="*/ 7 w 20"/>
                  <a:gd name="T21" fmla="*/ 15 h 16"/>
                  <a:gd name="T22" fmla="*/ 8 w 20"/>
                  <a:gd name="T23" fmla="*/ 14 h 16"/>
                  <a:gd name="T24" fmla="*/ 10 w 20"/>
                  <a:gd name="T25" fmla="*/ 13 h 16"/>
                  <a:gd name="T26" fmla="*/ 11 w 20"/>
                  <a:gd name="T27" fmla="*/ 12 h 16"/>
                  <a:gd name="T28" fmla="*/ 12 w 20"/>
                  <a:gd name="T29" fmla="*/ 11 h 16"/>
                  <a:gd name="T30" fmla="*/ 13 w 20"/>
                  <a:gd name="T31" fmla="*/ 11 h 16"/>
                  <a:gd name="T32" fmla="*/ 15 w 20"/>
                  <a:gd name="T33" fmla="*/ 10 h 16"/>
                  <a:gd name="T34" fmla="*/ 16 w 20"/>
                  <a:gd name="T35" fmla="*/ 10 h 16"/>
                  <a:gd name="T36" fmla="*/ 16 w 20"/>
                  <a:gd name="T37" fmla="*/ 10 h 16"/>
                  <a:gd name="T38" fmla="*/ 16 w 20"/>
                  <a:gd name="T39" fmla="*/ 10 h 16"/>
                  <a:gd name="T40" fmla="*/ 16 w 20"/>
                  <a:gd name="T41" fmla="*/ 10 h 16"/>
                  <a:gd name="T42" fmla="*/ 18 w 20"/>
                  <a:gd name="T43" fmla="*/ 10 h 16"/>
                  <a:gd name="T44" fmla="*/ 19 w 20"/>
                  <a:gd name="T45" fmla="*/ 10 h 16"/>
                  <a:gd name="T46" fmla="*/ 20 w 20"/>
                  <a:gd name="T47" fmla="*/ 9 h 16"/>
                  <a:gd name="T48" fmla="*/ 20 w 20"/>
                  <a:gd name="T49" fmla="*/ 5 h 16"/>
                  <a:gd name="T50" fmla="*/ 19 w 20"/>
                  <a:gd name="T51" fmla="*/ 3 h 16"/>
                  <a:gd name="T52" fmla="*/ 18 w 20"/>
                  <a:gd name="T53" fmla="*/ 3 h 16"/>
                  <a:gd name="T54" fmla="*/ 16 w 20"/>
                  <a:gd name="T55" fmla="*/ 2 h 16"/>
                  <a:gd name="T56" fmla="*/ 15 w 20"/>
                  <a:gd name="T57" fmla="*/ 2 h 16"/>
                  <a:gd name="T58" fmla="*/ 13 w 20"/>
                  <a:gd name="T59" fmla="*/ 1 h 16"/>
                  <a:gd name="T60" fmla="*/ 11 w 20"/>
                  <a:gd name="T61" fmla="*/ 1 h 16"/>
                  <a:gd name="T62" fmla="*/ 10 w 20"/>
                  <a:gd name="T63" fmla="*/ 1 h 16"/>
                  <a:gd name="T64" fmla="*/ 9 w 20"/>
                  <a:gd name="T65" fmla="*/ 1 h 16"/>
                  <a:gd name="T66" fmla="*/ 9 w 20"/>
                  <a:gd name="T67" fmla="*/ 3 h 16"/>
                  <a:gd name="T68" fmla="*/ 8 w 20"/>
                  <a:gd name="T69" fmla="*/ 4 h 16"/>
                  <a:gd name="T70" fmla="*/ 6 w 20"/>
                  <a:gd name="T71" fmla="*/ 6 h 16"/>
                  <a:gd name="T72" fmla="*/ 5 w 20"/>
                  <a:gd name="T73" fmla="*/ 7 h 16"/>
                  <a:gd name="T74" fmla="*/ 5 w 20"/>
                  <a:gd name="T75" fmla="*/ 8 h 16"/>
                  <a:gd name="T76" fmla="*/ 1 w 20"/>
                  <a:gd name="T77" fmla="*/ 11 h 16"/>
                  <a:gd name="T78" fmla="*/ 0 w 20"/>
                  <a:gd name="T79" fmla="*/ 11 h 16"/>
                  <a:gd name="T80" fmla="*/ 1 w 20"/>
                  <a:gd name="T81" fmla="*/ 12 h 16"/>
                  <a:gd name="T82" fmla="*/ 1 w 20"/>
                  <a:gd name="T83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" h="16">
                    <a:moveTo>
                      <a:pt x="1" y="14"/>
                    </a:moveTo>
                    <a:cubicBezTo>
                      <a:pt x="1" y="15"/>
                      <a:pt x="1" y="15"/>
                      <a:pt x="1" y="16"/>
                    </a:cubicBezTo>
                    <a:cubicBezTo>
                      <a:pt x="1" y="16"/>
                      <a:pt x="2" y="16"/>
                      <a:pt x="2" y="16"/>
                    </a:cubicBezTo>
                    <a:cubicBezTo>
                      <a:pt x="3" y="16"/>
                      <a:pt x="3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5"/>
                      <a:pt x="7" y="15"/>
                    </a:cubicBezTo>
                    <a:cubicBezTo>
                      <a:pt x="7" y="15"/>
                      <a:pt x="8" y="14"/>
                      <a:pt x="8" y="14"/>
                    </a:cubicBezTo>
                    <a:cubicBezTo>
                      <a:pt x="8" y="13"/>
                      <a:pt x="9" y="13"/>
                      <a:pt x="10" y="13"/>
                    </a:cubicBezTo>
                    <a:cubicBezTo>
                      <a:pt x="10" y="13"/>
                      <a:pt x="11" y="13"/>
                      <a:pt x="11" y="12"/>
                    </a:cubicBezTo>
                    <a:cubicBezTo>
                      <a:pt x="11" y="12"/>
                      <a:pt x="12" y="12"/>
                      <a:pt x="12" y="11"/>
                    </a:cubicBezTo>
                    <a:cubicBezTo>
                      <a:pt x="12" y="11"/>
                      <a:pt x="12" y="11"/>
                      <a:pt x="13" y="11"/>
                    </a:cubicBezTo>
                    <a:cubicBezTo>
                      <a:pt x="14" y="11"/>
                      <a:pt x="14" y="10"/>
                      <a:pt x="15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7" y="10"/>
                      <a:pt x="18" y="10"/>
                    </a:cubicBezTo>
                    <a:cubicBezTo>
                      <a:pt x="18" y="10"/>
                      <a:pt x="18" y="10"/>
                      <a:pt x="19" y="10"/>
                    </a:cubicBezTo>
                    <a:cubicBezTo>
                      <a:pt x="19" y="9"/>
                      <a:pt x="20" y="9"/>
                      <a:pt x="20" y="9"/>
                    </a:cubicBezTo>
                    <a:cubicBezTo>
                      <a:pt x="20" y="8"/>
                      <a:pt x="20" y="6"/>
                      <a:pt x="20" y="5"/>
                    </a:cubicBezTo>
                    <a:cubicBezTo>
                      <a:pt x="20" y="4"/>
                      <a:pt x="20" y="4"/>
                      <a:pt x="19" y="3"/>
                    </a:cubicBezTo>
                    <a:cubicBezTo>
                      <a:pt x="19" y="3"/>
                      <a:pt x="19" y="3"/>
                      <a:pt x="18" y="3"/>
                    </a:cubicBezTo>
                    <a:cubicBezTo>
                      <a:pt x="17" y="3"/>
                      <a:pt x="17" y="3"/>
                      <a:pt x="16" y="2"/>
                    </a:cubicBezTo>
                    <a:cubicBezTo>
                      <a:pt x="16" y="2"/>
                      <a:pt x="16" y="2"/>
                      <a:pt x="15" y="2"/>
                    </a:cubicBezTo>
                    <a:cubicBezTo>
                      <a:pt x="15" y="1"/>
                      <a:pt x="14" y="0"/>
                      <a:pt x="13" y="1"/>
                    </a:cubicBezTo>
                    <a:cubicBezTo>
                      <a:pt x="12" y="1"/>
                      <a:pt x="12" y="1"/>
                      <a:pt x="11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9" y="2"/>
                      <a:pt x="9" y="3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6" y="5"/>
                      <a:pt x="6" y="6"/>
                    </a:cubicBezTo>
                    <a:cubicBezTo>
                      <a:pt x="5" y="6"/>
                      <a:pt x="5" y="7"/>
                      <a:pt x="5" y="7"/>
                    </a:cubicBezTo>
                    <a:cubicBezTo>
                      <a:pt x="5" y="7"/>
                      <a:pt x="5" y="8"/>
                      <a:pt x="5" y="8"/>
                    </a:cubicBezTo>
                    <a:cubicBezTo>
                      <a:pt x="3" y="9"/>
                      <a:pt x="2" y="10"/>
                      <a:pt x="1" y="11"/>
                    </a:cubicBezTo>
                    <a:cubicBezTo>
                      <a:pt x="1" y="11"/>
                      <a:pt x="0" y="11"/>
                      <a:pt x="0" y="11"/>
                    </a:cubicBezTo>
                    <a:cubicBezTo>
                      <a:pt x="0" y="12"/>
                      <a:pt x="1" y="12"/>
                      <a:pt x="1" y="12"/>
                    </a:cubicBezTo>
                    <a:cubicBezTo>
                      <a:pt x="1" y="13"/>
                      <a:pt x="1" y="13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473">
                <a:extLst>
                  <a:ext uri="{FF2B5EF4-FFF2-40B4-BE49-F238E27FC236}">
                    <a16:creationId xmlns:a16="http://schemas.microsoft.com/office/drawing/2014/main" id="{7F920730-4411-44E0-A87F-FCFAAF50E1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705" y="2481945"/>
                <a:ext cx="57150" cy="87313"/>
              </a:xfrm>
              <a:custGeom>
                <a:avLst/>
                <a:gdLst>
                  <a:gd name="T0" fmla="*/ 1 w 16"/>
                  <a:gd name="T1" fmla="*/ 5 h 24"/>
                  <a:gd name="T2" fmla="*/ 2 w 16"/>
                  <a:gd name="T3" fmla="*/ 7 h 24"/>
                  <a:gd name="T4" fmla="*/ 2 w 16"/>
                  <a:gd name="T5" fmla="*/ 8 h 24"/>
                  <a:gd name="T6" fmla="*/ 3 w 16"/>
                  <a:gd name="T7" fmla="*/ 8 h 24"/>
                  <a:gd name="T8" fmla="*/ 3 w 16"/>
                  <a:gd name="T9" fmla="*/ 9 h 24"/>
                  <a:gd name="T10" fmla="*/ 4 w 16"/>
                  <a:gd name="T11" fmla="*/ 11 h 24"/>
                  <a:gd name="T12" fmla="*/ 5 w 16"/>
                  <a:gd name="T13" fmla="*/ 11 h 24"/>
                  <a:gd name="T14" fmla="*/ 6 w 16"/>
                  <a:gd name="T15" fmla="*/ 12 h 24"/>
                  <a:gd name="T16" fmla="*/ 4 w 16"/>
                  <a:gd name="T17" fmla="*/ 15 h 24"/>
                  <a:gd name="T18" fmla="*/ 4 w 16"/>
                  <a:gd name="T19" fmla="*/ 15 h 24"/>
                  <a:gd name="T20" fmla="*/ 4 w 16"/>
                  <a:gd name="T21" fmla="*/ 18 h 24"/>
                  <a:gd name="T22" fmla="*/ 3 w 16"/>
                  <a:gd name="T23" fmla="*/ 19 h 24"/>
                  <a:gd name="T24" fmla="*/ 3 w 16"/>
                  <a:gd name="T25" fmla="*/ 20 h 24"/>
                  <a:gd name="T26" fmla="*/ 6 w 16"/>
                  <a:gd name="T27" fmla="*/ 21 h 24"/>
                  <a:gd name="T28" fmla="*/ 4 w 16"/>
                  <a:gd name="T29" fmla="*/ 22 h 24"/>
                  <a:gd name="T30" fmla="*/ 2 w 16"/>
                  <a:gd name="T31" fmla="*/ 24 h 24"/>
                  <a:gd name="T32" fmla="*/ 3 w 16"/>
                  <a:gd name="T33" fmla="*/ 24 h 24"/>
                  <a:gd name="T34" fmla="*/ 6 w 16"/>
                  <a:gd name="T35" fmla="*/ 23 h 24"/>
                  <a:gd name="T36" fmla="*/ 10 w 16"/>
                  <a:gd name="T37" fmla="*/ 23 h 24"/>
                  <a:gd name="T38" fmla="*/ 15 w 16"/>
                  <a:gd name="T39" fmla="*/ 21 h 24"/>
                  <a:gd name="T40" fmla="*/ 14 w 16"/>
                  <a:gd name="T41" fmla="*/ 20 h 24"/>
                  <a:gd name="T42" fmla="*/ 15 w 16"/>
                  <a:gd name="T43" fmla="*/ 18 h 24"/>
                  <a:gd name="T44" fmla="*/ 13 w 16"/>
                  <a:gd name="T45" fmla="*/ 15 h 24"/>
                  <a:gd name="T46" fmla="*/ 13 w 16"/>
                  <a:gd name="T47" fmla="*/ 16 h 24"/>
                  <a:gd name="T48" fmla="*/ 13 w 16"/>
                  <a:gd name="T49" fmla="*/ 15 h 24"/>
                  <a:gd name="T50" fmla="*/ 12 w 16"/>
                  <a:gd name="T51" fmla="*/ 12 h 24"/>
                  <a:gd name="T52" fmla="*/ 9 w 16"/>
                  <a:gd name="T53" fmla="*/ 9 h 24"/>
                  <a:gd name="T54" fmla="*/ 7 w 16"/>
                  <a:gd name="T55" fmla="*/ 7 h 24"/>
                  <a:gd name="T56" fmla="*/ 8 w 16"/>
                  <a:gd name="T57" fmla="*/ 3 h 24"/>
                  <a:gd name="T58" fmla="*/ 7 w 16"/>
                  <a:gd name="T59" fmla="*/ 2 h 24"/>
                  <a:gd name="T60" fmla="*/ 5 w 16"/>
                  <a:gd name="T61" fmla="*/ 2 h 24"/>
                  <a:gd name="T62" fmla="*/ 6 w 16"/>
                  <a:gd name="T63" fmla="*/ 0 h 24"/>
                  <a:gd name="T64" fmla="*/ 5 w 16"/>
                  <a:gd name="T65" fmla="*/ 0 h 24"/>
                  <a:gd name="T66" fmla="*/ 3 w 16"/>
                  <a:gd name="T67" fmla="*/ 0 h 24"/>
                  <a:gd name="T68" fmla="*/ 1 w 16"/>
                  <a:gd name="T69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" h="24">
                    <a:moveTo>
                      <a:pt x="1" y="3"/>
                    </a:moveTo>
                    <a:cubicBezTo>
                      <a:pt x="1" y="4"/>
                      <a:pt x="1" y="5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8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10"/>
                    </a:cubicBezTo>
                    <a:cubicBezTo>
                      <a:pt x="3" y="10"/>
                      <a:pt x="3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5"/>
                      <a:pt x="6" y="15"/>
                      <a:pt x="4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4" y="16"/>
                      <a:pt x="4" y="16"/>
                      <a:pt x="4" y="17"/>
                    </a:cubicBezTo>
                    <a:cubicBezTo>
                      <a:pt x="5" y="17"/>
                      <a:pt x="4" y="18"/>
                      <a:pt x="4" y="18"/>
                    </a:cubicBezTo>
                    <a:cubicBezTo>
                      <a:pt x="4" y="18"/>
                      <a:pt x="4" y="18"/>
                      <a:pt x="3" y="18"/>
                    </a:cubicBezTo>
                    <a:cubicBezTo>
                      <a:pt x="3" y="18"/>
                      <a:pt x="3" y="19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9"/>
                      <a:pt x="3" y="20"/>
                      <a:pt x="3" y="20"/>
                    </a:cubicBezTo>
                    <a:cubicBezTo>
                      <a:pt x="4" y="20"/>
                      <a:pt x="5" y="20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5" y="21"/>
                      <a:pt x="4" y="21"/>
                      <a:pt x="4" y="22"/>
                    </a:cubicBezTo>
                    <a:cubicBezTo>
                      <a:pt x="3" y="23"/>
                      <a:pt x="3" y="23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3" y="24"/>
                      <a:pt x="3" y="24"/>
                    </a:cubicBezTo>
                    <a:cubicBezTo>
                      <a:pt x="3" y="24"/>
                      <a:pt x="4" y="24"/>
                      <a:pt x="4" y="24"/>
                    </a:cubicBezTo>
                    <a:cubicBezTo>
                      <a:pt x="5" y="24"/>
                      <a:pt x="6" y="24"/>
                      <a:pt x="6" y="23"/>
                    </a:cubicBezTo>
                    <a:cubicBezTo>
                      <a:pt x="6" y="23"/>
                      <a:pt x="7" y="23"/>
                      <a:pt x="7" y="23"/>
                    </a:cubicBezTo>
                    <a:cubicBezTo>
                      <a:pt x="8" y="23"/>
                      <a:pt x="9" y="23"/>
                      <a:pt x="10" y="23"/>
                    </a:cubicBezTo>
                    <a:cubicBezTo>
                      <a:pt x="11" y="22"/>
                      <a:pt x="12" y="22"/>
                      <a:pt x="13" y="22"/>
                    </a:cubicBezTo>
                    <a:cubicBezTo>
                      <a:pt x="13" y="22"/>
                      <a:pt x="14" y="22"/>
                      <a:pt x="15" y="21"/>
                    </a:cubicBezTo>
                    <a:cubicBezTo>
                      <a:pt x="15" y="21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4" y="20"/>
                    </a:cubicBezTo>
                    <a:cubicBezTo>
                      <a:pt x="14" y="20"/>
                      <a:pt x="14" y="20"/>
                      <a:pt x="14" y="19"/>
                    </a:cubicBezTo>
                    <a:cubicBezTo>
                      <a:pt x="15" y="19"/>
                      <a:pt x="15" y="18"/>
                      <a:pt x="15" y="18"/>
                    </a:cubicBezTo>
                    <a:cubicBezTo>
                      <a:pt x="16" y="17"/>
                      <a:pt x="15" y="16"/>
                      <a:pt x="14" y="16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2" y="14"/>
                      <a:pt x="12" y="13"/>
                      <a:pt x="12" y="12"/>
                    </a:cubicBezTo>
                    <a:cubicBezTo>
                      <a:pt x="11" y="12"/>
                      <a:pt x="11" y="12"/>
                      <a:pt x="11" y="11"/>
                    </a:cubicBezTo>
                    <a:cubicBezTo>
                      <a:pt x="10" y="11"/>
                      <a:pt x="9" y="10"/>
                      <a:pt x="9" y="9"/>
                    </a:cubicBezTo>
                    <a:cubicBezTo>
                      <a:pt x="9" y="8"/>
                      <a:pt x="8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6"/>
                      <a:pt x="7" y="6"/>
                      <a:pt x="7" y="5"/>
                    </a:cubicBezTo>
                    <a:cubicBezTo>
                      <a:pt x="8" y="5"/>
                      <a:pt x="8" y="4"/>
                      <a:pt x="8" y="3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474">
                <a:extLst>
                  <a:ext uri="{FF2B5EF4-FFF2-40B4-BE49-F238E27FC236}">
                    <a16:creationId xmlns:a16="http://schemas.microsoft.com/office/drawing/2014/main" id="{7BB0C824-F2D5-4000-A3D0-C14E5E028AD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66193" y="2153333"/>
                <a:ext cx="71438" cy="73025"/>
              </a:xfrm>
              <a:custGeom>
                <a:avLst/>
                <a:gdLst>
                  <a:gd name="T0" fmla="*/ 2 w 20"/>
                  <a:gd name="T1" fmla="*/ 8 h 20"/>
                  <a:gd name="T2" fmla="*/ 5 w 20"/>
                  <a:gd name="T3" fmla="*/ 12 h 20"/>
                  <a:gd name="T4" fmla="*/ 5 w 20"/>
                  <a:gd name="T5" fmla="*/ 12 h 20"/>
                  <a:gd name="T6" fmla="*/ 6 w 20"/>
                  <a:gd name="T7" fmla="*/ 9 h 20"/>
                  <a:gd name="T8" fmla="*/ 7 w 20"/>
                  <a:gd name="T9" fmla="*/ 9 h 20"/>
                  <a:gd name="T10" fmla="*/ 8 w 20"/>
                  <a:gd name="T11" fmla="*/ 10 h 20"/>
                  <a:gd name="T12" fmla="*/ 7 w 20"/>
                  <a:gd name="T13" fmla="*/ 11 h 20"/>
                  <a:gd name="T14" fmla="*/ 5 w 20"/>
                  <a:gd name="T15" fmla="*/ 12 h 20"/>
                  <a:gd name="T16" fmla="*/ 5 w 20"/>
                  <a:gd name="T17" fmla="*/ 13 h 20"/>
                  <a:gd name="T18" fmla="*/ 7 w 20"/>
                  <a:gd name="T19" fmla="*/ 14 h 20"/>
                  <a:gd name="T20" fmla="*/ 7 w 20"/>
                  <a:gd name="T21" fmla="*/ 14 h 20"/>
                  <a:gd name="T22" fmla="*/ 7 w 20"/>
                  <a:gd name="T23" fmla="*/ 14 h 20"/>
                  <a:gd name="T24" fmla="*/ 7 w 20"/>
                  <a:gd name="T25" fmla="*/ 14 h 20"/>
                  <a:gd name="T26" fmla="*/ 7 w 20"/>
                  <a:gd name="T27" fmla="*/ 14 h 20"/>
                  <a:gd name="T28" fmla="*/ 6 w 20"/>
                  <a:gd name="T29" fmla="*/ 16 h 20"/>
                  <a:gd name="T30" fmla="*/ 9 w 20"/>
                  <a:gd name="T31" fmla="*/ 18 h 20"/>
                  <a:gd name="T32" fmla="*/ 9 w 20"/>
                  <a:gd name="T33" fmla="*/ 18 h 20"/>
                  <a:gd name="T34" fmla="*/ 9 w 20"/>
                  <a:gd name="T35" fmla="*/ 19 h 20"/>
                  <a:gd name="T36" fmla="*/ 11 w 20"/>
                  <a:gd name="T37" fmla="*/ 20 h 20"/>
                  <a:gd name="T38" fmla="*/ 11 w 20"/>
                  <a:gd name="T39" fmla="*/ 16 h 20"/>
                  <a:gd name="T40" fmla="*/ 12 w 20"/>
                  <a:gd name="T41" fmla="*/ 14 h 20"/>
                  <a:gd name="T42" fmla="*/ 13 w 20"/>
                  <a:gd name="T43" fmla="*/ 10 h 20"/>
                  <a:gd name="T44" fmla="*/ 14 w 20"/>
                  <a:gd name="T45" fmla="*/ 8 h 20"/>
                  <a:gd name="T46" fmla="*/ 15 w 20"/>
                  <a:gd name="T47" fmla="*/ 12 h 20"/>
                  <a:gd name="T48" fmla="*/ 15 w 20"/>
                  <a:gd name="T49" fmla="*/ 15 h 20"/>
                  <a:gd name="T50" fmla="*/ 17 w 20"/>
                  <a:gd name="T51" fmla="*/ 15 h 20"/>
                  <a:gd name="T52" fmla="*/ 18 w 20"/>
                  <a:gd name="T53" fmla="*/ 15 h 20"/>
                  <a:gd name="T54" fmla="*/ 20 w 20"/>
                  <a:gd name="T55" fmla="*/ 13 h 20"/>
                  <a:gd name="T56" fmla="*/ 19 w 20"/>
                  <a:gd name="T57" fmla="*/ 12 h 20"/>
                  <a:gd name="T58" fmla="*/ 17 w 20"/>
                  <a:gd name="T59" fmla="*/ 10 h 20"/>
                  <a:gd name="T60" fmla="*/ 17 w 20"/>
                  <a:gd name="T61" fmla="*/ 9 h 20"/>
                  <a:gd name="T62" fmla="*/ 15 w 20"/>
                  <a:gd name="T63" fmla="*/ 7 h 20"/>
                  <a:gd name="T64" fmla="*/ 14 w 20"/>
                  <a:gd name="T65" fmla="*/ 6 h 20"/>
                  <a:gd name="T66" fmla="*/ 11 w 20"/>
                  <a:gd name="T67" fmla="*/ 4 h 20"/>
                  <a:gd name="T68" fmla="*/ 10 w 20"/>
                  <a:gd name="T69" fmla="*/ 2 h 20"/>
                  <a:gd name="T70" fmla="*/ 8 w 20"/>
                  <a:gd name="T71" fmla="*/ 0 h 20"/>
                  <a:gd name="T72" fmla="*/ 7 w 20"/>
                  <a:gd name="T73" fmla="*/ 3 h 20"/>
                  <a:gd name="T74" fmla="*/ 7 w 20"/>
                  <a:gd name="T75" fmla="*/ 3 h 20"/>
                  <a:gd name="T76" fmla="*/ 7 w 20"/>
                  <a:gd name="T77" fmla="*/ 4 h 20"/>
                  <a:gd name="T78" fmla="*/ 7 w 20"/>
                  <a:gd name="T79" fmla="*/ 3 h 20"/>
                  <a:gd name="T80" fmla="*/ 7 w 20"/>
                  <a:gd name="T81" fmla="*/ 3 h 20"/>
                  <a:gd name="T82" fmla="*/ 5 w 20"/>
                  <a:gd name="T83" fmla="*/ 3 h 20"/>
                  <a:gd name="T84" fmla="*/ 5 w 20"/>
                  <a:gd name="T85" fmla="*/ 3 h 20"/>
                  <a:gd name="T86" fmla="*/ 4 w 20"/>
                  <a:gd name="T87" fmla="*/ 3 h 20"/>
                  <a:gd name="T88" fmla="*/ 4 w 20"/>
                  <a:gd name="T89" fmla="*/ 3 h 20"/>
                  <a:gd name="T90" fmla="*/ 5 w 20"/>
                  <a:gd name="T91" fmla="*/ 3 h 20"/>
                  <a:gd name="T92" fmla="*/ 5 w 20"/>
                  <a:gd name="T93" fmla="*/ 2 h 20"/>
                  <a:gd name="T94" fmla="*/ 2 w 20"/>
                  <a:gd name="T95" fmla="*/ 2 h 20"/>
                  <a:gd name="T96" fmla="*/ 1 w 20"/>
                  <a:gd name="T97" fmla="*/ 4 h 20"/>
                  <a:gd name="T98" fmla="*/ 1 w 20"/>
                  <a:gd name="T99" fmla="*/ 7 h 20"/>
                  <a:gd name="T100" fmla="*/ 7 w 20"/>
                  <a:gd name="T101" fmla="*/ 13 h 20"/>
                  <a:gd name="T102" fmla="*/ 7 w 20"/>
                  <a:gd name="T103" fmla="*/ 6 h 20"/>
                  <a:gd name="T104" fmla="*/ 7 w 20"/>
                  <a:gd name="T105" fmla="*/ 6 h 20"/>
                  <a:gd name="T106" fmla="*/ 7 w 20"/>
                  <a:gd name="T10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0" h="20">
                    <a:moveTo>
                      <a:pt x="1" y="7"/>
                    </a:moveTo>
                    <a:cubicBezTo>
                      <a:pt x="1" y="7"/>
                      <a:pt x="2" y="8"/>
                      <a:pt x="2" y="8"/>
                    </a:cubicBezTo>
                    <a:cubicBezTo>
                      <a:pt x="3" y="9"/>
                      <a:pt x="3" y="9"/>
                      <a:pt x="3" y="10"/>
                    </a:cubicBezTo>
                    <a:cubicBezTo>
                      <a:pt x="4" y="10"/>
                      <a:pt x="4" y="11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1"/>
                      <a:pt x="6" y="11"/>
                      <a:pt x="6" y="10"/>
                    </a:cubicBezTo>
                    <a:cubicBezTo>
                      <a:pt x="6" y="10"/>
                      <a:pt x="6" y="10"/>
                      <a:pt x="6" y="9"/>
                    </a:cubicBezTo>
                    <a:cubicBezTo>
                      <a:pt x="6" y="9"/>
                      <a:pt x="6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7" y="11"/>
                      <a:pt x="7" y="11"/>
                    </a:cubicBezTo>
                    <a:cubicBezTo>
                      <a:pt x="6" y="12"/>
                      <a:pt x="6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5" y="13"/>
                      <a:pt x="5" y="14"/>
                      <a:pt x="6" y="14"/>
                    </a:cubicBezTo>
                    <a:cubicBezTo>
                      <a:pt x="6" y="14"/>
                      <a:pt x="6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8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6" y="14"/>
                      <a:pt x="6" y="14"/>
                      <a:pt x="6" y="15"/>
                    </a:cubicBezTo>
                    <a:cubicBezTo>
                      <a:pt x="6" y="15"/>
                      <a:pt x="6" y="15"/>
                      <a:pt x="6" y="16"/>
                    </a:cubicBezTo>
                    <a:cubicBezTo>
                      <a:pt x="6" y="17"/>
                      <a:pt x="7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9"/>
                      <a:pt x="9" y="19"/>
                    </a:cubicBezTo>
                    <a:cubicBezTo>
                      <a:pt x="9" y="19"/>
                      <a:pt x="9" y="20"/>
                      <a:pt x="10" y="20"/>
                    </a:cubicBezTo>
                    <a:cubicBezTo>
                      <a:pt x="10" y="20"/>
                      <a:pt x="10" y="20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19"/>
                      <a:pt x="11" y="18"/>
                      <a:pt x="11" y="16"/>
                    </a:cubicBezTo>
                    <a:cubicBezTo>
                      <a:pt x="11" y="16"/>
                      <a:pt x="11" y="15"/>
                      <a:pt x="12" y="15"/>
                    </a:cubicBezTo>
                    <a:cubicBezTo>
                      <a:pt x="12" y="15"/>
                      <a:pt x="12" y="14"/>
                      <a:pt x="12" y="14"/>
                    </a:cubicBezTo>
                    <a:cubicBezTo>
                      <a:pt x="12" y="13"/>
                      <a:pt x="13" y="11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9"/>
                      <a:pt x="13" y="9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5" y="10"/>
                      <a:pt x="15" y="11"/>
                      <a:pt x="15" y="12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4"/>
                      <a:pt x="15" y="14"/>
                      <a:pt x="15" y="15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16" y="15"/>
                      <a:pt x="17" y="15"/>
                      <a:pt x="17" y="15"/>
                    </a:cubicBezTo>
                    <a:cubicBezTo>
                      <a:pt x="17" y="15"/>
                      <a:pt x="17" y="15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9" y="15"/>
                      <a:pt x="20" y="14"/>
                      <a:pt x="20" y="13"/>
                    </a:cubicBezTo>
                    <a:cubicBezTo>
                      <a:pt x="20" y="13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19" y="12"/>
                    </a:cubicBezTo>
                    <a:cubicBezTo>
                      <a:pt x="19" y="12"/>
                      <a:pt x="18" y="12"/>
                      <a:pt x="18" y="11"/>
                    </a:cubicBezTo>
                    <a:cubicBezTo>
                      <a:pt x="18" y="10"/>
                      <a:pt x="18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9"/>
                      <a:pt x="17" y="9"/>
                    </a:cubicBezTo>
                    <a:cubicBezTo>
                      <a:pt x="17" y="9"/>
                      <a:pt x="17" y="8"/>
                      <a:pt x="16" y="8"/>
                    </a:cubicBezTo>
                    <a:cubicBezTo>
                      <a:pt x="16" y="8"/>
                      <a:pt x="15" y="8"/>
                      <a:pt x="15" y="7"/>
                    </a:cubicBezTo>
                    <a:cubicBezTo>
                      <a:pt x="15" y="7"/>
                      <a:pt x="14" y="7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3" y="6"/>
                      <a:pt x="13" y="6"/>
                      <a:pt x="13" y="5"/>
                    </a:cubicBezTo>
                    <a:cubicBezTo>
                      <a:pt x="12" y="5"/>
                      <a:pt x="11" y="5"/>
                      <a:pt x="11" y="4"/>
                    </a:cubicBezTo>
                    <a:cubicBezTo>
                      <a:pt x="11" y="3"/>
                      <a:pt x="11" y="3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0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7" y="1"/>
                      <a:pt x="7" y="2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6" y="3"/>
                      <a:pt x="6" y="3"/>
                    </a:cubicBezTo>
                    <a:cubicBezTo>
                      <a:pt x="6" y="2"/>
                      <a:pt x="5" y="2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4" y="1"/>
                      <a:pt x="4" y="2"/>
                    </a:cubicBezTo>
                    <a:cubicBezTo>
                      <a:pt x="3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1" y="6"/>
                      <a:pt x="2" y="6"/>
                      <a:pt x="1" y="7"/>
                    </a:cubicBezTo>
                    <a:close/>
                    <a:moveTo>
                      <a:pt x="8" y="13"/>
                    </a:moveTo>
                    <a:cubicBezTo>
                      <a:pt x="7" y="13"/>
                      <a:pt x="7" y="13"/>
                      <a:pt x="7" y="13"/>
                    </a:cubicBezTo>
                    <a:cubicBezTo>
                      <a:pt x="8" y="13"/>
                      <a:pt x="8" y="13"/>
                      <a:pt x="8" y="13"/>
                    </a:cubicBezTo>
                    <a:close/>
                    <a:moveTo>
                      <a:pt x="7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475">
                <a:extLst>
                  <a:ext uri="{FF2B5EF4-FFF2-40B4-BE49-F238E27FC236}">
                    <a16:creationId xmlns:a16="http://schemas.microsoft.com/office/drawing/2014/main" id="{CE6DE643-6450-470F-9095-2D9EDB67E8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8505" y="2146983"/>
                <a:ext cx="76200" cy="68263"/>
              </a:xfrm>
              <a:custGeom>
                <a:avLst/>
                <a:gdLst>
                  <a:gd name="T0" fmla="*/ 20 w 21"/>
                  <a:gd name="T1" fmla="*/ 14 h 19"/>
                  <a:gd name="T2" fmla="*/ 19 w 21"/>
                  <a:gd name="T3" fmla="*/ 13 h 19"/>
                  <a:gd name="T4" fmla="*/ 18 w 21"/>
                  <a:gd name="T5" fmla="*/ 12 h 19"/>
                  <a:gd name="T6" fmla="*/ 16 w 21"/>
                  <a:gd name="T7" fmla="*/ 12 h 19"/>
                  <a:gd name="T8" fmla="*/ 15 w 21"/>
                  <a:gd name="T9" fmla="*/ 12 h 19"/>
                  <a:gd name="T10" fmla="*/ 12 w 21"/>
                  <a:gd name="T11" fmla="*/ 12 h 19"/>
                  <a:gd name="T12" fmla="*/ 10 w 21"/>
                  <a:gd name="T13" fmla="*/ 12 h 19"/>
                  <a:gd name="T14" fmla="*/ 10 w 21"/>
                  <a:gd name="T15" fmla="*/ 11 h 19"/>
                  <a:gd name="T16" fmla="*/ 8 w 21"/>
                  <a:gd name="T17" fmla="*/ 9 h 19"/>
                  <a:gd name="T18" fmla="*/ 7 w 21"/>
                  <a:gd name="T19" fmla="*/ 8 h 19"/>
                  <a:gd name="T20" fmla="*/ 7 w 21"/>
                  <a:gd name="T21" fmla="*/ 8 h 19"/>
                  <a:gd name="T22" fmla="*/ 7 w 21"/>
                  <a:gd name="T23" fmla="*/ 8 h 19"/>
                  <a:gd name="T24" fmla="*/ 7 w 21"/>
                  <a:gd name="T25" fmla="*/ 8 h 19"/>
                  <a:gd name="T26" fmla="*/ 7 w 21"/>
                  <a:gd name="T27" fmla="*/ 8 h 19"/>
                  <a:gd name="T28" fmla="*/ 7 w 21"/>
                  <a:gd name="T29" fmla="*/ 8 h 19"/>
                  <a:gd name="T30" fmla="*/ 7 w 21"/>
                  <a:gd name="T31" fmla="*/ 8 h 19"/>
                  <a:gd name="T32" fmla="*/ 9 w 21"/>
                  <a:gd name="T33" fmla="*/ 8 h 19"/>
                  <a:gd name="T34" fmla="*/ 9 w 21"/>
                  <a:gd name="T35" fmla="*/ 7 h 19"/>
                  <a:gd name="T36" fmla="*/ 9 w 21"/>
                  <a:gd name="T37" fmla="*/ 7 h 19"/>
                  <a:gd name="T38" fmla="*/ 8 w 21"/>
                  <a:gd name="T39" fmla="*/ 5 h 19"/>
                  <a:gd name="T40" fmla="*/ 7 w 21"/>
                  <a:gd name="T41" fmla="*/ 4 h 19"/>
                  <a:gd name="T42" fmla="*/ 6 w 21"/>
                  <a:gd name="T43" fmla="*/ 4 h 19"/>
                  <a:gd name="T44" fmla="*/ 5 w 21"/>
                  <a:gd name="T45" fmla="*/ 3 h 19"/>
                  <a:gd name="T46" fmla="*/ 5 w 21"/>
                  <a:gd name="T47" fmla="*/ 3 h 19"/>
                  <a:gd name="T48" fmla="*/ 5 w 21"/>
                  <a:gd name="T49" fmla="*/ 2 h 19"/>
                  <a:gd name="T50" fmla="*/ 3 w 21"/>
                  <a:gd name="T51" fmla="*/ 0 h 19"/>
                  <a:gd name="T52" fmla="*/ 1 w 21"/>
                  <a:gd name="T53" fmla="*/ 1 h 19"/>
                  <a:gd name="T54" fmla="*/ 0 w 21"/>
                  <a:gd name="T55" fmla="*/ 2 h 19"/>
                  <a:gd name="T56" fmla="*/ 1 w 21"/>
                  <a:gd name="T57" fmla="*/ 5 h 19"/>
                  <a:gd name="T58" fmla="*/ 1 w 21"/>
                  <a:gd name="T59" fmla="*/ 5 h 19"/>
                  <a:gd name="T60" fmla="*/ 3 w 21"/>
                  <a:gd name="T61" fmla="*/ 6 h 19"/>
                  <a:gd name="T62" fmla="*/ 4 w 21"/>
                  <a:gd name="T63" fmla="*/ 7 h 19"/>
                  <a:gd name="T64" fmla="*/ 4 w 21"/>
                  <a:gd name="T65" fmla="*/ 8 h 19"/>
                  <a:gd name="T66" fmla="*/ 3 w 21"/>
                  <a:gd name="T67" fmla="*/ 10 h 19"/>
                  <a:gd name="T68" fmla="*/ 2 w 21"/>
                  <a:gd name="T69" fmla="*/ 11 h 19"/>
                  <a:gd name="T70" fmla="*/ 2 w 21"/>
                  <a:gd name="T71" fmla="*/ 14 h 19"/>
                  <a:gd name="T72" fmla="*/ 3 w 21"/>
                  <a:gd name="T73" fmla="*/ 15 h 19"/>
                  <a:gd name="T74" fmla="*/ 3 w 21"/>
                  <a:gd name="T75" fmla="*/ 15 h 19"/>
                  <a:gd name="T76" fmla="*/ 5 w 21"/>
                  <a:gd name="T77" fmla="*/ 16 h 19"/>
                  <a:gd name="T78" fmla="*/ 6 w 21"/>
                  <a:gd name="T79" fmla="*/ 15 h 19"/>
                  <a:gd name="T80" fmla="*/ 6 w 21"/>
                  <a:gd name="T81" fmla="*/ 16 h 19"/>
                  <a:gd name="T82" fmla="*/ 6 w 21"/>
                  <a:gd name="T83" fmla="*/ 16 h 19"/>
                  <a:gd name="T84" fmla="*/ 6 w 21"/>
                  <a:gd name="T85" fmla="*/ 17 h 19"/>
                  <a:gd name="T86" fmla="*/ 9 w 21"/>
                  <a:gd name="T87" fmla="*/ 18 h 19"/>
                  <a:gd name="T88" fmla="*/ 13 w 21"/>
                  <a:gd name="T89" fmla="*/ 18 h 19"/>
                  <a:gd name="T90" fmla="*/ 14 w 21"/>
                  <a:gd name="T91" fmla="*/ 19 h 19"/>
                  <a:gd name="T92" fmla="*/ 16 w 21"/>
                  <a:gd name="T93" fmla="*/ 19 h 19"/>
                  <a:gd name="T94" fmla="*/ 18 w 21"/>
                  <a:gd name="T95" fmla="*/ 19 h 19"/>
                  <a:gd name="T96" fmla="*/ 18 w 21"/>
                  <a:gd name="T97" fmla="*/ 19 h 19"/>
                  <a:gd name="T98" fmla="*/ 20 w 21"/>
                  <a:gd name="T99" fmla="*/ 18 h 19"/>
                  <a:gd name="T100" fmla="*/ 20 w 21"/>
                  <a:gd name="T101" fmla="*/ 17 h 19"/>
                  <a:gd name="T102" fmla="*/ 20 w 21"/>
                  <a:gd name="T103" fmla="*/ 16 h 19"/>
                  <a:gd name="T104" fmla="*/ 20 w 21"/>
                  <a:gd name="T10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" h="19">
                    <a:moveTo>
                      <a:pt x="20" y="14"/>
                    </a:moveTo>
                    <a:cubicBezTo>
                      <a:pt x="20" y="13"/>
                      <a:pt x="20" y="13"/>
                      <a:pt x="19" y="13"/>
                    </a:cubicBezTo>
                    <a:cubicBezTo>
                      <a:pt x="19" y="12"/>
                      <a:pt x="19" y="12"/>
                      <a:pt x="18" y="12"/>
                    </a:cubicBezTo>
                    <a:cubicBezTo>
                      <a:pt x="17" y="12"/>
                      <a:pt x="17" y="12"/>
                      <a:pt x="16" y="12"/>
                    </a:cubicBezTo>
                    <a:cubicBezTo>
                      <a:pt x="16" y="12"/>
                      <a:pt x="16" y="12"/>
                      <a:pt x="15" y="12"/>
                    </a:cubicBezTo>
                    <a:cubicBezTo>
                      <a:pt x="14" y="12"/>
                      <a:pt x="13" y="12"/>
                      <a:pt x="12" y="12"/>
                    </a:cubicBezTo>
                    <a:cubicBezTo>
                      <a:pt x="11" y="12"/>
                      <a:pt x="11" y="12"/>
                      <a:pt x="10" y="12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8" y="10"/>
                      <a:pt x="8" y="9"/>
                    </a:cubicBezTo>
                    <a:cubicBezTo>
                      <a:pt x="7" y="9"/>
                      <a:pt x="7" y="9"/>
                      <a:pt x="7" y="8"/>
                    </a:cubicBezTo>
                    <a:cubicBezTo>
                      <a:pt x="6" y="8"/>
                      <a:pt x="6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8" y="8"/>
                      <a:pt x="8" y="8"/>
                      <a:pt x="9" y="8"/>
                    </a:cubicBezTo>
                    <a:cubicBezTo>
                      <a:pt x="9" y="8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8" y="6"/>
                      <a:pt x="8" y="6"/>
                      <a:pt x="8" y="5"/>
                    </a:cubicBezTo>
                    <a:cubicBezTo>
                      <a:pt x="8" y="5"/>
                      <a:pt x="8" y="4"/>
                      <a:pt x="7" y="4"/>
                    </a:cubicBezTo>
                    <a:cubicBezTo>
                      <a:pt x="7" y="4"/>
                      <a:pt x="7" y="4"/>
                      <a:pt x="6" y="4"/>
                    </a:cubicBezTo>
                    <a:cubicBezTo>
                      <a:pt x="6" y="4"/>
                      <a:pt x="5" y="4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4" y="1"/>
                      <a:pt x="3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5"/>
                      <a:pt x="3" y="5"/>
                      <a:pt x="3" y="6"/>
                    </a:cubicBezTo>
                    <a:cubicBezTo>
                      <a:pt x="4" y="6"/>
                      <a:pt x="4" y="6"/>
                      <a:pt x="4" y="7"/>
                    </a:cubicBezTo>
                    <a:cubicBezTo>
                      <a:pt x="4" y="7"/>
                      <a:pt x="4" y="8"/>
                      <a:pt x="4" y="8"/>
                    </a:cubicBezTo>
                    <a:cubicBezTo>
                      <a:pt x="4" y="9"/>
                      <a:pt x="4" y="9"/>
                      <a:pt x="3" y="10"/>
                    </a:cubicBezTo>
                    <a:cubicBezTo>
                      <a:pt x="3" y="10"/>
                      <a:pt x="3" y="10"/>
                      <a:pt x="2" y="11"/>
                    </a:cubicBezTo>
                    <a:cubicBezTo>
                      <a:pt x="2" y="12"/>
                      <a:pt x="2" y="13"/>
                      <a:pt x="2" y="14"/>
                    </a:cubicBezTo>
                    <a:cubicBezTo>
                      <a:pt x="2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4" y="16"/>
                      <a:pt x="4" y="16"/>
                      <a:pt x="5" y="16"/>
                    </a:cubicBezTo>
                    <a:cubicBezTo>
                      <a:pt x="5" y="16"/>
                      <a:pt x="5" y="15"/>
                      <a:pt x="6" y="15"/>
                    </a:cubicBezTo>
                    <a:cubicBezTo>
                      <a:pt x="6" y="15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7" y="17"/>
                      <a:pt x="8" y="18"/>
                      <a:pt x="9" y="18"/>
                    </a:cubicBezTo>
                    <a:cubicBezTo>
                      <a:pt x="10" y="18"/>
                      <a:pt x="12" y="18"/>
                      <a:pt x="13" y="18"/>
                    </a:cubicBezTo>
                    <a:cubicBezTo>
                      <a:pt x="14" y="18"/>
                      <a:pt x="14" y="19"/>
                      <a:pt x="14" y="19"/>
                    </a:cubicBezTo>
                    <a:cubicBezTo>
                      <a:pt x="15" y="19"/>
                      <a:pt x="16" y="19"/>
                      <a:pt x="16" y="19"/>
                    </a:cubicBezTo>
                    <a:cubicBezTo>
                      <a:pt x="17" y="19"/>
                      <a:pt x="17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9" y="18"/>
                      <a:pt x="19" y="18"/>
                      <a:pt x="20" y="18"/>
                    </a:cubicBezTo>
                    <a:cubicBezTo>
                      <a:pt x="20" y="18"/>
                      <a:pt x="20" y="17"/>
                      <a:pt x="20" y="17"/>
                    </a:cubicBezTo>
                    <a:cubicBezTo>
                      <a:pt x="20" y="17"/>
                      <a:pt x="20" y="16"/>
                      <a:pt x="20" y="16"/>
                    </a:cubicBezTo>
                    <a:cubicBezTo>
                      <a:pt x="21" y="15"/>
                      <a:pt x="21" y="14"/>
                      <a:pt x="2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476">
                <a:extLst>
                  <a:ext uri="{FF2B5EF4-FFF2-40B4-BE49-F238E27FC236}">
                    <a16:creationId xmlns:a16="http://schemas.microsoft.com/office/drawing/2014/main" id="{9086DA9C-606E-4D31-8A3A-DC777C71C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3093" y="2127933"/>
                <a:ext cx="71438" cy="47625"/>
              </a:xfrm>
              <a:custGeom>
                <a:avLst/>
                <a:gdLst>
                  <a:gd name="T0" fmla="*/ 13 w 20"/>
                  <a:gd name="T1" fmla="*/ 8 h 13"/>
                  <a:gd name="T2" fmla="*/ 11 w 20"/>
                  <a:gd name="T3" fmla="*/ 7 h 13"/>
                  <a:gd name="T4" fmla="*/ 11 w 20"/>
                  <a:gd name="T5" fmla="*/ 7 h 13"/>
                  <a:gd name="T6" fmla="*/ 11 w 20"/>
                  <a:gd name="T7" fmla="*/ 5 h 13"/>
                  <a:gd name="T8" fmla="*/ 11 w 20"/>
                  <a:gd name="T9" fmla="*/ 3 h 13"/>
                  <a:gd name="T10" fmla="*/ 10 w 20"/>
                  <a:gd name="T11" fmla="*/ 2 h 13"/>
                  <a:gd name="T12" fmla="*/ 9 w 20"/>
                  <a:gd name="T13" fmla="*/ 1 h 13"/>
                  <a:gd name="T14" fmla="*/ 8 w 20"/>
                  <a:gd name="T15" fmla="*/ 0 h 13"/>
                  <a:gd name="T16" fmla="*/ 7 w 20"/>
                  <a:gd name="T17" fmla="*/ 0 h 13"/>
                  <a:gd name="T18" fmla="*/ 5 w 20"/>
                  <a:gd name="T19" fmla="*/ 2 h 13"/>
                  <a:gd name="T20" fmla="*/ 4 w 20"/>
                  <a:gd name="T21" fmla="*/ 2 h 13"/>
                  <a:gd name="T22" fmla="*/ 3 w 20"/>
                  <a:gd name="T23" fmla="*/ 3 h 13"/>
                  <a:gd name="T24" fmla="*/ 2 w 20"/>
                  <a:gd name="T25" fmla="*/ 4 h 13"/>
                  <a:gd name="T26" fmla="*/ 2 w 20"/>
                  <a:gd name="T27" fmla="*/ 5 h 13"/>
                  <a:gd name="T28" fmla="*/ 3 w 20"/>
                  <a:gd name="T29" fmla="*/ 5 h 13"/>
                  <a:gd name="T30" fmla="*/ 3 w 20"/>
                  <a:gd name="T31" fmla="*/ 5 h 13"/>
                  <a:gd name="T32" fmla="*/ 3 w 20"/>
                  <a:gd name="T33" fmla="*/ 5 h 13"/>
                  <a:gd name="T34" fmla="*/ 1 w 20"/>
                  <a:gd name="T35" fmla="*/ 5 h 13"/>
                  <a:gd name="T36" fmla="*/ 0 w 20"/>
                  <a:gd name="T37" fmla="*/ 6 h 13"/>
                  <a:gd name="T38" fmla="*/ 0 w 20"/>
                  <a:gd name="T39" fmla="*/ 7 h 13"/>
                  <a:gd name="T40" fmla="*/ 1 w 20"/>
                  <a:gd name="T41" fmla="*/ 8 h 13"/>
                  <a:gd name="T42" fmla="*/ 4 w 20"/>
                  <a:gd name="T43" fmla="*/ 9 h 13"/>
                  <a:gd name="T44" fmla="*/ 5 w 20"/>
                  <a:gd name="T45" fmla="*/ 9 h 13"/>
                  <a:gd name="T46" fmla="*/ 7 w 20"/>
                  <a:gd name="T47" fmla="*/ 9 h 13"/>
                  <a:gd name="T48" fmla="*/ 7 w 20"/>
                  <a:gd name="T49" fmla="*/ 9 h 13"/>
                  <a:gd name="T50" fmla="*/ 7 w 20"/>
                  <a:gd name="T51" fmla="*/ 10 h 13"/>
                  <a:gd name="T52" fmla="*/ 3 w 20"/>
                  <a:gd name="T53" fmla="*/ 10 h 13"/>
                  <a:gd name="T54" fmla="*/ 3 w 20"/>
                  <a:gd name="T55" fmla="*/ 11 h 13"/>
                  <a:gd name="T56" fmla="*/ 4 w 20"/>
                  <a:gd name="T57" fmla="*/ 12 h 13"/>
                  <a:gd name="T58" fmla="*/ 4 w 20"/>
                  <a:gd name="T59" fmla="*/ 13 h 13"/>
                  <a:gd name="T60" fmla="*/ 6 w 20"/>
                  <a:gd name="T61" fmla="*/ 13 h 13"/>
                  <a:gd name="T62" fmla="*/ 9 w 20"/>
                  <a:gd name="T63" fmla="*/ 12 h 13"/>
                  <a:gd name="T64" fmla="*/ 10 w 20"/>
                  <a:gd name="T65" fmla="*/ 12 h 13"/>
                  <a:gd name="T66" fmla="*/ 12 w 20"/>
                  <a:gd name="T67" fmla="*/ 11 h 13"/>
                  <a:gd name="T68" fmla="*/ 12 w 20"/>
                  <a:gd name="T69" fmla="*/ 12 h 13"/>
                  <a:gd name="T70" fmla="*/ 14 w 20"/>
                  <a:gd name="T71" fmla="*/ 12 h 13"/>
                  <a:gd name="T72" fmla="*/ 15 w 20"/>
                  <a:gd name="T73" fmla="*/ 12 h 13"/>
                  <a:gd name="T74" fmla="*/ 16 w 20"/>
                  <a:gd name="T75" fmla="*/ 12 h 13"/>
                  <a:gd name="T76" fmla="*/ 17 w 20"/>
                  <a:gd name="T77" fmla="*/ 11 h 13"/>
                  <a:gd name="T78" fmla="*/ 20 w 20"/>
                  <a:gd name="T79" fmla="*/ 9 h 13"/>
                  <a:gd name="T80" fmla="*/ 20 w 20"/>
                  <a:gd name="T81" fmla="*/ 8 h 13"/>
                  <a:gd name="T82" fmla="*/ 19 w 20"/>
                  <a:gd name="T83" fmla="*/ 6 h 13"/>
                  <a:gd name="T84" fmla="*/ 19 w 20"/>
                  <a:gd name="T85" fmla="*/ 6 h 13"/>
                  <a:gd name="T86" fmla="*/ 18 w 20"/>
                  <a:gd name="T87" fmla="*/ 7 h 13"/>
                  <a:gd name="T88" fmla="*/ 18 w 20"/>
                  <a:gd name="T89" fmla="*/ 7 h 13"/>
                  <a:gd name="T90" fmla="*/ 17 w 20"/>
                  <a:gd name="T91" fmla="*/ 6 h 13"/>
                  <a:gd name="T92" fmla="*/ 17 w 20"/>
                  <a:gd name="T93" fmla="*/ 5 h 13"/>
                  <a:gd name="T94" fmla="*/ 17 w 20"/>
                  <a:gd name="T95" fmla="*/ 4 h 13"/>
                  <a:gd name="T96" fmla="*/ 18 w 20"/>
                  <a:gd name="T97" fmla="*/ 2 h 13"/>
                  <a:gd name="T98" fmla="*/ 18 w 20"/>
                  <a:gd name="T99" fmla="*/ 1 h 13"/>
                  <a:gd name="T100" fmla="*/ 17 w 20"/>
                  <a:gd name="T101" fmla="*/ 1 h 13"/>
                  <a:gd name="T102" fmla="*/ 15 w 20"/>
                  <a:gd name="T103" fmla="*/ 3 h 13"/>
                  <a:gd name="T104" fmla="*/ 14 w 20"/>
                  <a:gd name="T105" fmla="*/ 4 h 13"/>
                  <a:gd name="T106" fmla="*/ 14 w 20"/>
                  <a:gd name="T107" fmla="*/ 4 h 13"/>
                  <a:gd name="T108" fmla="*/ 14 w 20"/>
                  <a:gd name="T109" fmla="*/ 5 h 13"/>
                  <a:gd name="T110" fmla="*/ 14 w 20"/>
                  <a:gd name="T111" fmla="*/ 5 h 13"/>
                  <a:gd name="T112" fmla="*/ 13 w 20"/>
                  <a:gd name="T113" fmla="*/ 7 h 13"/>
                  <a:gd name="T114" fmla="*/ 14 w 20"/>
                  <a:gd name="T115" fmla="*/ 7 h 13"/>
                  <a:gd name="T116" fmla="*/ 13 w 20"/>
                  <a:gd name="T11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" h="13">
                    <a:moveTo>
                      <a:pt x="13" y="8"/>
                    </a:moveTo>
                    <a:cubicBezTo>
                      <a:pt x="12" y="8"/>
                      <a:pt x="12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6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3"/>
                    </a:cubicBezTo>
                    <a:cubicBezTo>
                      <a:pt x="11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9" y="1"/>
                    </a:cubicBezTo>
                    <a:cubicBezTo>
                      <a:pt x="9" y="1"/>
                      <a:pt x="9" y="0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6" y="1"/>
                      <a:pt x="5" y="1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3"/>
                      <a:pt x="3" y="4"/>
                      <a:pt x="2" y="4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2" y="5"/>
                      <a:pt x="1" y="5"/>
                    </a:cubicBezTo>
                    <a:cubicBezTo>
                      <a:pt x="1" y="5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9"/>
                      <a:pt x="3" y="9"/>
                      <a:pt x="4" y="9"/>
                    </a:cubicBezTo>
                    <a:cubicBezTo>
                      <a:pt x="4" y="9"/>
                      <a:pt x="5" y="9"/>
                      <a:pt x="5" y="9"/>
                    </a:cubicBezTo>
                    <a:cubicBezTo>
                      <a:pt x="5" y="9"/>
                      <a:pt x="6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10"/>
                    </a:cubicBezTo>
                    <a:cubicBezTo>
                      <a:pt x="5" y="10"/>
                      <a:pt x="4" y="10"/>
                      <a:pt x="3" y="10"/>
                    </a:cubicBezTo>
                    <a:cubicBezTo>
                      <a:pt x="3" y="10"/>
                      <a:pt x="3" y="10"/>
                      <a:pt x="3" y="11"/>
                    </a:cubicBezTo>
                    <a:cubicBezTo>
                      <a:pt x="3" y="12"/>
                      <a:pt x="3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5" y="13"/>
                      <a:pt x="5" y="13"/>
                      <a:pt x="6" y="13"/>
                    </a:cubicBezTo>
                    <a:cubicBezTo>
                      <a:pt x="7" y="13"/>
                      <a:pt x="8" y="13"/>
                      <a:pt x="9" y="12"/>
                    </a:cubicBezTo>
                    <a:cubicBezTo>
                      <a:pt x="9" y="12"/>
                      <a:pt x="9" y="12"/>
                      <a:pt x="10" y="12"/>
                    </a:cubicBezTo>
                    <a:cubicBezTo>
                      <a:pt x="10" y="12"/>
                      <a:pt x="11" y="12"/>
                      <a:pt x="12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3" y="12"/>
                      <a:pt x="13" y="12"/>
                      <a:pt x="14" y="12"/>
                    </a:cubicBezTo>
                    <a:cubicBezTo>
                      <a:pt x="14" y="12"/>
                      <a:pt x="15" y="12"/>
                      <a:pt x="15" y="12"/>
                    </a:cubicBezTo>
                    <a:cubicBezTo>
                      <a:pt x="15" y="12"/>
                      <a:pt x="16" y="12"/>
                      <a:pt x="16" y="12"/>
                    </a:cubicBezTo>
                    <a:cubicBezTo>
                      <a:pt x="16" y="12"/>
                      <a:pt x="17" y="12"/>
                      <a:pt x="17" y="11"/>
                    </a:cubicBezTo>
                    <a:cubicBezTo>
                      <a:pt x="18" y="11"/>
                      <a:pt x="19" y="10"/>
                      <a:pt x="20" y="9"/>
                    </a:cubicBezTo>
                    <a:cubicBezTo>
                      <a:pt x="20" y="9"/>
                      <a:pt x="20" y="9"/>
                      <a:pt x="20" y="8"/>
                    </a:cubicBezTo>
                    <a:cubicBezTo>
                      <a:pt x="20" y="8"/>
                      <a:pt x="20" y="7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7"/>
                      <a:pt x="17" y="6"/>
                    </a:cubicBezTo>
                    <a:cubicBezTo>
                      <a:pt x="17" y="6"/>
                      <a:pt x="17" y="5"/>
                      <a:pt x="17" y="5"/>
                    </a:cubicBezTo>
                    <a:cubicBezTo>
                      <a:pt x="17" y="5"/>
                      <a:pt x="17" y="4"/>
                      <a:pt x="17" y="4"/>
                    </a:cubicBezTo>
                    <a:cubicBezTo>
                      <a:pt x="17" y="3"/>
                      <a:pt x="17" y="2"/>
                      <a:pt x="18" y="2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2"/>
                      <a:pt x="15" y="2"/>
                      <a:pt x="15" y="3"/>
                    </a:cubicBezTo>
                    <a:cubicBezTo>
                      <a:pt x="14" y="3"/>
                      <a:pt x="14" y="3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5"/>
                      <a:pt x="14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7"/>
                    </a:cubicBezTo>
                    <a:cubicBezTo>
                      <a:pt x="13" y="7"/>
                      <a:pt x="14" y="7"/>
                      <a:pt x="14" y="7"/>
                    </a:cubicBezTo>
                    <a:cubicBezTo>
                      <a:pt x="14" y="7"/>
                      <a:pt x="13" y="8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477">
                <a:extLst>
                  <a:ext uri="{FF2B5EF4-FFF2-40B4-BE49-F238E27FC236}">
                    <a16:creationId xmlns:a16="http://schemas.microsoft.com/office/drawing/2014/main" id="{89C62196-5D7C-4DEC-BE52-74FF6A4DA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968" y="3361420"/>
                <a:ext cx="76200" cy="76200"/>
              </a:xfrm>
              <a:custGeom>
                <a:avLst/>
                <a:gdLst>
                  <a:gd name="T0" fmla="*/ 21 w 21"/>
                  <a:gd name="T1" fmla="*/ 2 h 21"/>
                  <a:gd name="T2" fmla="*/ 20 w 21"/>
                  <a:gd name="T3" fmla="*/ 2 h 21"/>
                  <a:gd name="T4" fmla="*/ 19 w 21"/>
                  <a:gd name="T5" fmla="*/ 1 h 21"/>
                  <a:gd name="T6" fmla="*/ 19 w 21"/>
                  <a:gd name="T7" fmla="*/ 1 h 21"/>
                  <a:gd name="T8" fmla="*/ 18 w 21"/>
                  <a:gd name="T9" fmla="*/ 1 h 21"/>
                  <a:gd name="T10" fmla="*/ 17 w 21"/>
                  <a:gd name="T11" fmla="*/ 1 h 21"/>
                  <a:gd name="T12" fmla="*/ 15 w 21"/>
                  <a:gd name="T13" fmla="*/ 4 h 21"/>
                  <a:gd name="T14" fmla="*/ 14 w 21"/>
                  <a:gd name="T15" fmla="*/ 5 h 21"/>
                  <a:gd name="T16" fmla="*/ 14 w 21"/>
                  <a:gd name="T17" fmla="*/ 6 h 21"/>
                  <a:gd name="T18" fmla="*/ 12 w 21"/>
                  <a:gd name="T19" fmla="*/ 8 h 21"/>
                  <a:gd name="T20" fmla="*/ 9 w 21"/>
                  <a:gd name="T21" fmla="*/ 10 h 21"/>
                  <a:gd name="T22" fmla="*/ 7 w 21"/>
                  <a:gd name="T23" fmla="*/ 11 h 21"/>
                  <a:gd name="T24" fmla="*/ 6 w 21"/>
                  <a:gd name="T25" fmla="*/ 11 h 21"/>
                  <a:gd name="T26" fmla="*/ 3 w 21"/>
                  <a:gd name="T27" fmla="*/ 14 h 21"/>
                  <a:gd name="T28" fmla="*/ 1 w 21"/>
                  <a:gd name="T29" fmla="*/ 18 h 21"/>
                  <a:gd name="T30" fmla="*/ 1 w 21"/>
                  <a:gd name="T31" fmla="*/ 19 h 21"/>
                  <a:gd name="T32" fmla="*/ 3 w 21"/>
                  <a:gd name="T33" fmla="*/ 20 h 21"/>
                  <a:gd name="T34" fmla="*/ 3 w 21"/>
                  <a:gd name="T35" fmla="*/ 20 h 21"/>
                  <a:gd name="T36" fmla="*/ 5 w 21"/>
                  <a:gd name="T37" fmla="*/ 21 h 21"/>
                  <a:gd name="T38" fmla="*/ 9 w 21"/>
                  <a:gd name="T39" fmla="*/ 18 h 21"/>
                  <a:gd name="T40" fmla="*/ 10 w 21"/>
                  <a:gd name="T41" fmla="*/ 17 h 21"/>
                  <a:gd name="T42" fmla="*/ 10 w 21"/>
                  <a:gd name="T43" fmla="*/ 16 h 21"/>
                  <a:gd name="T44" fmla="*/ 11 w 21"/>
                  <a:gd name="T45" fmla="*/ 14 h 21"/>
                  <a:gd name="T46" fmla="*/ 14 w 21"/>
                  <a:gd name="T47" fmla="*/ 12 h 21"/>
                  <a:gd name="T48" fmla="*/ 15 w 21"/>
                  <a:gd name="T49" fmla="*/ 12 h 21"/>
                  <a:gd name="T50" fmla="*/ 16 w 21"/>
                  <a:gd name="T51" fmla="*/ 11 h 21"/>
                  <a:gd name="T52" fmla="*/ 17 w 21"/>
                  <a:gd name="T53" fmla="*/ 9 h 21"/>
                  <a:gd name="T54" fmla="*/ 18 w 21"/>
                  <a:gd name="T55" fmla="*/ 8 h 21"/>
                  <a:gd name="T56" fmla="*/ 20 w 21"/>
                  <a:gd name="T57" fmla="*/ 5 h 21"/>
                  <a:gd name="T58" fmla="*/ 21 w 21"/>
                  <a:gd name="T59" fmla="*/ 4 h 21"/>
                  <a:gd name="T60" fmla="*/ 21 w 21"/>
                  <a:gd name="T61" fmla="*/ 4 h 21"/>
                  <a:gd name="T62" fmla="*/ 21 w 21"/>
                  <a:gd name="T63" fmla="*/ 3 h 21"/>
                  <a:gd name="T64" fmla="*/ 21 w 21"/>
                  <a:gd name="T65" fmla="*/ 3 h 21"/>
                  <a:gd name="T66" fmla="*/ 21 w 21"/>
                  <a:gd name="T67" fmla="*/ 2 h 21"/>
                  <a:gd name="T68" fmla="*/ 21 w 21"/>
                  <a:gd name="T6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" h="21">
                    <a:moveTo>
                      <a:pt x="21" y="2"/>
                    </a:moveTo>
                    <a:cubicBezTo>
                      <a:pt x="20" y="2"/>
                      <a:pt x="20" y="2"/>
                      <a:pt x="20" y="2"/>
                    </a:cubicBezTo>
                    <a:cubicBezTo>
                      <a:pt x="19" y="2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8" y="0"/>
                      <a:pt x="18" y="1"/>
                    </a:cubicBezTo>
                    <a:cubicBezTo>
                      <a:pt x="18" y="1"/>
                      <a:pt x="17" y="1"/>
                      <a:pt x="17" y="1"/>
                    </a:cubicBezTo>
                    <a:cubicBezTo>
                      <a:pt x="17" y="2"/>
                      <a:pt x="16" y="4"/>
                      <a:pt x="15" y="4"/>
                    </a:cubicBezTo>
                    <a:cubicBezTo>
                      <a:pt x="15" y="4"/>
                      <a:pt x="14" y="5"/>
                      <a:pt x="14" y="5"/>
                    </a:cubicBezTo>
                    <a:cubicBezTo>
                      <a:pt x="14" y="5"/>
                      <a:pt x="14" y="6"/>
                      <a:pt x="14" y="6"/>
                    </a:cubicBezTo>
                    <a:cubicBezTo>
                      <a:pt x="13" y="7"/>
                      <a:pt x="13" y="8"/>
                      <a:pt x="12" y="8"/>
                    </a:cubicBezTo>
                    <a:cubicBezTo>
                      <a:pt x="11" y="9"/>
                      <a:pt x="10" y="9"/>
                      <a:pt x="9" y="10"/>
                    </a:cubicBezTo>
                    <a:cubicBezTo>
                      <a:pt x="8" y="10"/>
                      <a:pt x="8" y="11"/>
                      <a:pt x="7" y="11"/>
                    </a:cubicBezTo>
                    <a:cubicBezTo>
                      <a:pt x="7" y="11"/>
                      <a:pt x="6" y="11"/>
                      <a:pt x="6" y="11"/>
                    </a:cubicBezTo>
                    <a:cubicBezTo>
                      <a:pt x="5" y="12"/>
                      <a:pt x="4" y="13"/>
                      <a:pt x="3" y="14"/>
                    </a:cubicBezTo>
                    <a:cubicBezTo>
                      <a:pt x="2" y="15"/>
                      <a:pt x="1" y="16"/>
                      <a:pt x="1" y="18"/>
                    </a:cubicBezTo>
                    <a:cubicBezTo>
                      <a:pt x="0" y="18"/>
                      <a:pt x="1" y="18"/>
                      <a:pt x="1" y="19"/>
                    </a:cubicBezTo>
                    <a:cubicBezTo>
                      <a:pt x="2" y="19"/>
                      <a:pt x="3" y="19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21"/>
                      <a:pt x="5" y="21"/>
                      <a:pt x="5" y="21"/>
                    </a:cubicBezTo>
                    <a:cubicBezTo>
                      <a:pt x="7" y="20"/>
                      <a:pt x="7" y="19"/>
                      <a:pt x="9" y="18"/>
                    </a:cubicBezTo>
                    <a:cubicBezTo>
                      <a:pt x="9" y="18"/>
                      <a:pt x="9" y="17"/>
                      <a:pt x="10" y="17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1" y="15"/>
                      <a:pt x="11" y="15"/>
                      <a:pt x="11" y="14"/>
                    </a:cubicBezTo>
                    <a:cubicBezTo>
                      <a:pt x="12" y="12"/>
                      <a:pt x="12" y="13"/>
                      <a:pt x="14" y="12"/>
                    </a:cubicBezTo>
                    <a:cubicBezTo>
                      <a:pt x="14" y="12"/>
                      <a:pt x="15" y="12"/>
                      <a:pt x="15" y="12"/>
                    </a:cubicBezTo>
                    <a:cubicBezTo>
                      <a:pt x="16" y="12"/>
                      <a:pt x="16" y="11"/>
                      <a:pt x="16" y="11"/>
                    </a:cubicBezTo>
                    <a:cubicBezTo>
                      <a:pt x="16" y="10"/>
                      <a:pt x="16" y="9"/>
                      <a:pt x="17" y="9"/>
                    </a:cubicBezTo>
                    <a:cubicBezTo>
                      <a:pt x="17" y="9"/>
                      <a:pt x="17" y="9"/>
                      <a:pt x="18" y="8"/>
                    </a:cubicBezTo>
                    <a:cubicBezTo>
                      <a:pt x="19" y="7"/>
                      <a:pt x="20" y="6"/>
                      <a:pt x="20" y="5"/>
                    </a:cubicBezTo>
                    <a:cubicBezTo>
                      <a:pt x="21" y="5"/>
                      <a:pt x="21" y="5"/>
                      <a:pt x="21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"/>
                      <a:pt x="21" y="3"/>
                      <a:pt x="21" y="2"/>
                    </a:cubicBezTo>
                    <a:cubicBezTo>
                      <a:pt x="21" y="2"/>
                      <a:pt x="21" y="2"/>
                      <a:pt x="2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478">
                <a:extLst>
                  <a:ext uri="{FF2B5EF4-FFF2-40B4-BE49-F238E27FC236}">
                    <a16:creationId xmlns:a16="http://schemas.microsoft.com/office/drawing/2014/main" id="{78634F84-7209-4C86-958D-CDE570713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9343" y="2380345"/>
                <a:ext cx="65088" cy="39688"/>
              </a:xfrm>
              <a:custGeom>
                <a:avLst/>
                <a:gdLst>
                  <a:gd name="T0" fmla="*/ 9 w 18"/>
                  <a:gd name="T1" fmla="*/ 11 h 11"/>
                  <a:gd name="T2" fmla="*/ 13 w 18"/>
                  <a:gd name="T3" fmla="*/ 9 h 11"/>
                  <a:gd name="T4" fmla="*/ 14 w 18"/>
                  <a:gd name="T5" fmla="*/ 9 h 11"/>
                  <a:gd name="T6" fmla="*/ 16 w 18"/>
                  <a:gd name="T7" fmla="*/ 8 h 11"/>
                  <a:gd name="T8" fmla="*/ 17 w 18"/>
                  <a:gd name="T9" fmla="*/ 7 h 11"/>
                  <a:gd name="T10" fmla="*/ 17 w 18"/>
                  <a:gd name="T11" fmla="*/ 6 h 11"/>
                  <a:gd name="T12" fmla="*/ 18 w 18"/>
                  <a:gd name="T13" fmla="*/ 6 h 11"/>
                  <a:gd name="T14" fmla="*/ 18 w 18"/>
                  <a:gd name="T15" fmla="*/ 4 h 11"/>
                  <a:gd name="T16" fmla="*/ 18 w 18"/>
                  <a:gd name="T17" fmla="*/ 4 h 11"/>
                  <a:gd name="T18" fmla="*/ 18 w 18"/>
                  <a:gd name="T19" fmla="*/ 4 h 11"/>
                  <a:gd name="T20" fmla="*/ 17 w 18"/>
                  <a:gd name="T21" fmla="*/ 3 h 11"/>
                  <a:gd name="T22" fmla="*/ 17 w 18"/>
                  <a:gd name="T23" fmla="*/ 2 h 11"/>
                  <a:gd name="T24" fmla="*/ 16 w 18"/>
                  <a:gd name="T25" fmla="*/ 1 h 11"/>
                  <a:gd name="T26" fmla="*/ 16 w 18"/>
                  <a:gd name="T27" fmla="*/ 1 h 11"/>
                  <a:gd name="T28" fmla="*/ 15 w 18"/>
                  <a:gd name="T29" fmla="*/ 1 h 11"/>
                  <a:gd name="T30" fmla="*/ 13 w 18"/>
                  <a:gd name="T31" fmla="*/ 1 h 11"/>
                  <a:gd name="T32" fmla="*/ 11 w 18"/>
                  <a:gd name="T33" fmla="*/ 1 h 11"/>
                  <a:gd name="T34" fmla="*/ 10 w 18"/>
                  <a:gd name="T35" fmla="*/ 1 h 11"/>
                  <a:gd name="T36" fmla="*/ 8 w 18"/>
                  <a:gd name="T37" fmla="*/ 2 h 11"/>
                  <a:gd name="T38" fmla="*/ 8 w 18"/>
                  <a:gd name="T39" fmla="*/ 2 h 11"/>
                  <a:gd name="T40" fmla="*/ 8 w 18"/>
                  <a:gd name="T41" fmla="*/ 1 h 11"/>
                  <a:gd name="T42" fmla="*/ 7 w 18"/>
                  <a:gd name="T43" fmla="*/ 1 h 11"/>
                  <a:gd name="T44" fmla="*/ 7 w 18"/>
                  <a:gd name="T45" fmla="*/ 2 h 11"/>
                  <a:gd name="T46" fmla="*/ 6 w 18"/>
                  <a:gd name="T47" fmla="*/ 3 h 11"/>
                  <a:gd name="T48" fmla="*/ 6 w 18"/>
                  <a:gd name="T49" fmla="*/ 4 h 11"/>
                  <a:gd name="T50" fmla="*/ 6 w 18"/>
                  <a:gd name="T51" fmla="*/ 4 h 11"/>
                  <a:gd name="T52" fmla="*/ 6 w 18"/>
                  <a:gd name="T53" fmla="*/ 4 h 11"/>
                  <a:gd name="T54" fmla="*/ 6 w 18"/>
                  <a:gd name="T55" fmla="*/ 4 h 11"/>
                  <a:gd name="T56" fmla="*/ 6 w 18"/>
                  <a:gd name="T57" fmla="*/ 4 h 11"/>
                  <a:gd name="T58" fmla="*/ 5 w 18"/>
                  <a:gd name="T59" fmla="*/ 2 h 11"/>
                  <a:gd name="T60" fmla="*/ 5 w 18"/>
                  <a:gd name="T61" fmla="*/ 1 h 11"/>
                  <a:gd name="T62" fmla="*/ 4 w 18"/>
                  <a:gd name="T63" fmla="*/ 1 h 11"/>
                  <a:gd name="T64" fmla="*/ 3 w 18"/>
                  <a:gd name="T65" fmla="*/ 1 h 11"/>
                  <a:gd name="T66" fmla="*/ 3 w 18"/>
                  <a:gd name="T67" fmla="*/ 1 h 11"/>
                  <a:gd name="T68" fmla="*/ 3 w 18"/>
                  <a:gd name="T69" fmla="*/ 1 h 11"/>
                  <a:gd name="T70" fmla="*/ 3 w 18"/>
                  <a:gd name="T71" fmla="*/ 1 h 11"/>
                  <a:gd name="T72" fmla="*/ 3 w 18"/>
                  <a:gd name="T73" fmla="*/ 1 h 11"/>
                  <a:gd name="T74" fmla="*/ 2 w 18"/>
                  <a:gd name="T75" fmla="*/ 1 h 11"/>
                  <a:gd name="T76" fmla="*/ 0 w 18"/>
                  <a:gd name="T77" fmla="*/ 3 h 11"/>
                  <a:gd name="T78" fmla="*/ 1 w 18"/>
                  <a:gd name="T79" fmla="*/ 4 h 11"/>
                  <a:gd name="T80" fmla="*/ 2 w 18"/>
                  <a:gd name="T81" fmla="*/ 3 h 11"/>
                  <a:gd name="T82" fmla="*/ 3 w 18"/>
                  <a:gd name="T83" fmla="*/ 4 h 11"/>
                  <a:gd name="T84" fmla="*/ 3 w 18"/>
                  <a:gd name="T85" fmla="*/ 4 h 11"/>
                  <a:gd name="T86" fmla="*/ 2 w 18"/>
                  <a:gd name="T87" fmla="*/ 5 h 11"/>
                  <a:gd name="T88" fmla="*/ 1 w 18"/>
                  <a:gd name="T89" fmla="*/ 5 h 11"/>
                  <a:gd name="T90" fmla="*/ 1 w 18"/>
                  <a:gd name="T91" fmla="*/ 6 h 11"/>
                  <a:gd name="T92" fmla="*/ 1 w 18"/>
                  <a:gd name="T93" fmla="*/ 6 h 11"/>
                  <a:gd name="T94" fmla="*/ 2 w 18"/>
                  <a:gd name="T95" fmla="*/ 6 h 11"/>
                  <a:gd name="T96" fmla="*/ 3 w 18"/>
                  <a:gd name="T97" fmla="*/ 7 h 11"/>
                  <a:gd name="T98" fmla="*/ 3 w 18"/>
                  <a:gd name="T99" fmla="*/ 8 h 11"/>
                  <a:gd name="T100" fmla="*/ 3 w 18"/>
                  <a:gd name="T101" fmla="*/ 8 h 11"/>
                  <a:gd name="T102" fmla="*/ 3 w 18"/>
                  <a:gd name="T103" fmla="*/ 8 h 11"/>
                  <a:gd name="T104" fmla="*/ 2 w 18"/>
                  <a:gd name="T105" fmla="*/ 9 h 11"/>
                  <a:gd name="T106" fmla="*/ 3 w 18"/>
                  <a:gd name="T107" fmla="*/ 10 h 11"/>
                  <a:gd name="T108" fmla="*/ 4 w 18"/>
                  <a:gd name="T109" fmla="*/ 10 h 11"/>
                  <a:gd name="T110" fmla="*/ 6 w 18"/>
                  <a:gd name="T111" fmla="*/ 10 h 11"/>
                  <a:gd name="T112" fmla="*/ 8 w 18"/>
                  <a:gd name="T113" fmla="*/ 11 h 11"/>
                  <a:gd name="T114" fmla="*/ 9 w 18"/>
                  <a:gd name="T11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" h="11">
                    <a:moveTo>
                      <a:pt x="9" y="11"/>
                    </a:moveTo>
                    <a:cubicBezTo>
                      <a:pt x="11" y="11"/>
                      <a:pt x="12" y="10"/>
                      <a:pt x="13" y="9"/>
                    </a:cubicBezTo>
                    <a:cubicBezTo>
                      <a:pt x="13" y="9"/>
                      <a:pt x="13" y="9"/>
                      <a:pt x="14" y="9"/>
                    </a:cubicBezTo>
                    <a:cubicBezTo>
                      <a:pt x="14" y="8"/>
                      <a:pt x="15" y="8"/>
                      <a:pt x="16" y="8"/>
                    </a:cubicBezTo>
                    <a:cubicBezTo>
                      <a:pt x="16" y="8"/>
                      <a:pt x="16" y="8"/>
                      <a:pt x="17" y="7"/>
                    </a:cubicBezTo>
                    <a:cubicBezTo>
                      <a:pt x="17" y="7"/>
                      <a:pt x="17" y="7"/>
                      <a:pt x="17" y="6"/>
                    </a:cubicBezTo>
                    <a:cubicBezTo>
                      <a:pt x="17" y="6"/>
                      <a:pt x="18" y="6"/>
                      <a:pt x="18" y="6"/>
                    </a:cubicBezTo>
                    <a:cubicBezTo>
                      <a:pt x="17" y="5"/>
                      <a:pt x="17" y="5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6" y="3"/>
                      <a:pt x="17" y="2"/>
                      <a:pt x="17" y="2"/>
                    </a:cubicBezTo>
                    <a:cubicBezTo>
                      <a:pt x="16" y="2"/>
                      <a:pt x="16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4" y="0"/>
                      <a:pt x="14" y="0"/>
                      <a:pt x="13" y="1"/>
                    </a:cubicBezTo>
                    <a:cubicBezTo>
                      <a:pt x="13" y="1"/>
                      <a:pt x="12" y="2"/>
                      <a:pt x="11" y="1"/>
                    </a:cubicBezTo>
                    <a:cubicBezTo>
                      <a:pt x="11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3"/>
                      <a:pt x="6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5" y="2"/>
                      <a:pt x="5" y="1"/>
                      <a:pt x="5" y="1"/>
                    </a:cubicBezTo>
                    <a:cubicBezTo>
                      <a:pt x="5" y="1"/>
                      <a:pt x="4" y="1"/>
                      <a:pt x="4" y="1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1" y="2"/>
                      <a:pt x="0" y="3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4"/>
                      <a:pt x="1" y="4"/>
                      <a:pt x="2" y="3"/>
                    </a:cubicBezTo>
                    <a:cubicBezTo>
                      <a:pt x="2" y="3"/>
                      <a:pt x="3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5"/>
                      <a:pt x="2" y="5"/>
                    </a:cubicBezTo>
                    <a:cubicBezTo>
                      <a:pt x="2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2" y="6"/>
                      <a:pt x="2" y="6"/>
                    </a:cubicBezTo>
                    <a:cubicBezTo>
                      <a:pt x="2" y="6"/>
                      <a:pt x="3" y="6"/>
                      <a:pt x="3" y="7"/>
                    </a:cubicBezTo>
                    <a:cubicBezTo>
                      <a:pt x="3" y="7"/>
                      <a:pt x="3" y="7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10"/>
                      <a:pt x="3" y="10"/>
                    </a:cubicBezTo>
                    <a:cubicBezTo>
                      <a:pt x="3" y="10"/>
                      <a:pt x="3" y="10"/>
                      <a:pt x="4" y="10"/>
                    </a:cubicBezTo>
                    <a:cubicBezTo>
                      <a:pt x="5" y="10"/>
                      <a:pt x="5" y="10"/>
                      <a:pt x="6" y="10"/>
                    </a:cubicBezTo>
                    <a:cubicBezTo>
                      <a:pt x="7" y="11"/>
                      <a:pt x="8" y="11"/>
                      <a:pt x="8" y="11"/>
                    </a:cubicBezTo>
                    <a:cubicBezTo>
                      <a:pt x="9" y="11"/>
                      <a:pt x="9" y="11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479">
                <a:extLst>
                  <a:ext uri="{FF2B5EF4-FFF2-40B4-BE49-F238E27FC236}">
                    <a16:creationId xmlns:a16="http://schemas.microsoft.com/office/drawing/2014/main" id="{937D8C2A-7369-4DB7-9FA3-29ED20884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7668" y="2056495"/>
                <a:ext cx="61913" cy="53975"/>
              </a:xfrm>
              <a:custGeom>
                <a:avLst/>
                <a:gdLst>
                  <a:gd name="T0" fmla="*/ 0 w 17"/>
                  <a:gd name="T1" fmla="*/ 8 h 15"/>
                  <a:gd name="T2" fmla="*/ 1 w 17"/>
                  <a:gd name="T3" fmla="*/ 9 h 15"/>
                  <a:gd name="T4" fmla="*/ 2 w 17"/>
                  <a:gd name="T5" fmla="*/ 9 h 15"/>
                  <a:gd name="T6" fmla="*/ 3 w 17"/>
                  <a:gd name="T7" fmla="*/ 9 h 15"/>
                  <a:gd name="T8" fmla="*/ 3 w 17"/>
                  <a:gd name="T9" fmla="*/ 9 h 15"/>
                  <a:gd name="T10" fmla="*/ 3 w 17"/>
                  <a:gd name="T11" fmla="*/ 10 h 15"/>
                  <a:gd name="T12" fmla="*/ 2 w 17"/>
                  <a:gd name="T13" fmla="*/ 10 h 15"/>
                  <a:gd name="T14" fmla="*/ 1 w 17"/>
                  <a:gd name="T15" fmla="*/ 10 h 15"/>
                  <a:gd name="T16" fmla="*/ 2 w 17"/>
                  <a:gd name="T17" fmla="*/ 11 h 15"/>
                  <a:gd name="T18" fmla="*/ 3 w 17"/>
                  <a:gd name="T19" fmla="*/ 12 h 15"/>
                  <a:gd name="T20" fmla="*/ 4 w 17"/>
                  <a:gd name="T21" fmla="*/ 12 h 15"/>
                  <a:gd name="T22" fmla="*/ 5 w 17"/>
                  <a:gd name="T23" fmla="*/ 10 h 15"/>
                  <a:gd name="T24" fmla="*/ 5 w 17"/>
                  <a:gd name="T25" fmla="*/ 10 h 15"/>
                  <a:gd name="T26" fmla="*/ 5 w 17"/>
                  <a:gd name="T27" fmla="*/ 9 h 15"/>
                  <a:gd name="T28" fmla="*/ 5 w 17"/>
                  <a:gd name="T29" fmla="*/ 9 h 15"/>
                  <a:gd name="T30" fmla="*/ 6 w 17"/>
                  <a:gd name="T31" fmla="*/ 11 h 15"/>
                  <a:gd name="T32" fmla="*/ 6 w 17"/>
                  <a:gd name="T33" fmla="*/ 12 h 15"/>
                  <a:gd name="T34" fmla="*/ 6 w 17"/>
                  <a:gd name="T35" fmla="*/ 13 h 15"/>
                  <a:gd name="T36" fmla="*/ 8 w 17"/>
                  <a:gd name="T37" fmla="*/ 14 h 15"/>
                  <a:gd name="T38" fmla="*/ 10 w 17"/>
                  <a:gd name="T39" fmla="*/ 15 h 15"/>
                  <a:gd name="T40" fmla="*/ 14 w 17"/>
                  <a:gd name="T41" fmla="*/ 15 h 15"/>
                  <a:gd name="T42" fmla="*/ 15 w 17"/>
                  <a:gd name="T43" fmla="*/ 15 h 15"/>
                  <a:gd name="T44" fmla="*/ 16 w 17"/>
                  <a:gd name="T45" fmla="*/ 14 h 15"/>
                  <a:gd name="T46" fmla="*/ 16 w 17"/>
                  <a:gd name="T47" fmla="*/ 13 h 15"/>
                  <a:gd name="T48" fmla="*/ 16 w 17"/>
                  <a:gd name="T49" fmla="*/ 13 h 15"/>
                  <a:gd name="T50" fmla="*/ 15 w 17"/>
                  <a:gd name="T51" fmla="*/ 12 h 15"/>
                  <a:gd name="T52" fmla="*/ 15 w 17"/>
                  <a:gd name="T53" fmla="*/ 11 h 15"/>
                  <a:gd name="T54" fmla="*/ 14 w 17"/>
                  <a:gd name="T55" fmla="*/ 9 h 15"/>
                  <a:gd name="T56" fmla="*/ 12 w 17"/>
                  <a:gd name="T57" fmla="*/ 7 h 15"/>
                  <a:gd name="T58" fmla="*/ 11 w 17"/>
                  <a:gd name="T59" fmla="*/ 7 h 15"/>
                  <a:gd name="T60" fmla="*/ 10 w 17"/>
                  <a:gd name="T61" fmla="*/ 7 h 15"/>
                  <a:gd name="T62" fmla="*/ 8 w 17"/>
                  <a:gd name="T63" fmla="*/ 7 h 15"/>
                  <a:gd name="T64" fmla="*/ 8 w 17"/>
                  <a:gd name="T65" fmla="*/ 7 h 15"/>
                  <a:gd name="T66" fmla="*/ 8 w 17"/>
                  <a:gd name="T67" fmla="*/ 7 h 15"/>
                  <a:gd name="T68" fmla="*/ 8 w 17"/>
                  <a:gd name="T69" fmla="*/ 7 h 15"/>
                  <a:gd name="T70" fmla="*/ 6 w 17"/>
                  <a:gd name="T71" fmla="*/ 8 h 15"/>
                  <a:gd name="T72" fmla="*/ 6 w 17"/>
                  <a:gd name="T73" fmla="*/ 8 h 15"/>
                  <a:gd name="T74" fmla="*/ 6 w 17"/>
                  <a:gd name="T75" fmla="*/ 8 h 15"/>
                  <a:gd name="T76" fmla="*/ 8 w 17"/>
                  <a:gd name="T77" fmla="*/ 7 h 15"/>
                  <a:gd name="T78" fmla="*/ 8 w 17"/>
                  <a:gd name="T79" fmla="*/ 7 h 15"/>
                  <a:gd name="T80" fmla="*/ 8 w 17"/>
                  <a:gd name="T81" fmla="*/ 7 h 15"/>
                  <a:gd name="T82" fmla="*/ 7 w 17"/>
                  <a:gd name="T83" fmla="*/ 5 h 15"/>
                  <a:gd name="T84" fmla="*/ 6 w 17"/>
                  <a:gd name="T85" fmla="*/ 3 h 15"/>
                  <a:gd name="T86" fmla="*/ 6 w 17"/>
                  <a:gd name="T87" fmla="*/ 3 h 15"/>
                  <a:gd name="T88" fmla="*/ 3 w 17"/>
                  <a:gd name="T89" fmla="*/ 1 h 15"/>
                  <a:gd name="T90" fmla="*/ 2 w 17"/>
                  <a:gd name="T91" fmla="*/ 1 h 15"/>
                  <a:gd name="T92" fmla="*/ 1 w 17"/>
                  <a:gd name="T93" fmla="*/ 1 h 15"/>
                  <a:gd name="T94" fmla="*/ 0 w 17"/>
                  <a:gd name="T95" fmla="*/ 3 h 15"/>
                  <a:gd name="T96" fmla="*/ 0 w 17"/>
                  <a:gd name="T97" fmla="*/ 6 h 15"/>
                  <a:gd name="T98" fmla="*/ 0 w 17"/>
                  <a:gd name="T9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" h="15">
                    <a:moveTo>
                      <a:pt x="0" y="8"/>
                    </a:moveTo>
                    <a:cubicBezTo>
                      <a:pt x="0" y="8"/>
                      <a:pt x="0" y="8"/>
                      <a:pt x="1" y="9"/>
                    </a:cubicBezTo>
                    <a:cubicBezTo>
                      <a:pt x="1" y="9"/>
                      <a:pt x="1" y="8"/>
                      <a:pt x="2" y="9"/>
                    </a:cubicBezTo>
                    <a:cubicBezTo>
                      <a:pt x="2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10"/>
                      <a:pt x="3" y="10"/>
                    </a:cubicBezTo>
                    <a:cubicBezTo>
                      <a:pt x="3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1" y="10"/>
                    </a:cubicBezTo>
                    <a:cubicBezTo>
                      <a:pt x="1" y="10"/>
                      <a:pt x="1" y="11"/>
                      <a:pt x="2" y="11"/>
                    </a:cubicBezTo>
                    <a:cubicBezTo>
                      <a:pt x="2" y="11"/>
                      <a:pt x="3" y="12"/>
                      <a:pt x="3" y="12"/>
                    </a:cubicBezTo>
                    <a:cubicBezTo>
                      <a:pt x="3" y="12"/>
                      <a:pt x="3" y="13"/>
                      <a:pt x="4" y="12"/>
                    </a:cubicBezTo>
                    <a:cubicBezTo>
                      <a:pt x="5" y="12"/>
                      <a:pt x="5" y="11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6" y="10"/>
                      <a:pt x="6" y="10"/>
                      <a:pt x="6" y="11"/>
                    </a:cubicBezTo>
                    <a:cubicBezTo>
                      <a:pt x="6" y="11"/>
                      <a:pt x="6" y="12"/>
                      <a:pt x="6" y="12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8" y="13"/>
                      <a:pt x="8" y="14"/>
                    </a:cubicBezTo>
                    <a:cubicBezTo>
                      <a:pt x="8" y="14"/>
                      <a:pt x="9" y="15"/>
                      <a:pt x="10" y="15"/>
                    </a:cubicBezTo>
                    <a:cubicBezTo>
                      <a:pt x="11" y="15"/>
                      <a:pt x="13" y="15"/>
                      <a:pt x="14" y="15"/>
                    </a:cubicBezTo>
                    <a:cubicBezTo>
                      <a:pt x="14" y="15"/>
                      <a:pt x="15" y="15"/>
                      <a:pt x="15" y="15"/>
                    </a:cubicBezTo>
                    <a:cubicBezTo>
                      <a:pt x="15" y="15"/>
                      <a:pt x="16" y="15"/>
                      <a:pt x="16" y="14"/>
                    </a:cubicBezTo>
                    <a:cubicBezTo>
                      <a:pt x="17" y="14"/>
                      <a:pt x="17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2"/>
                      <a:pt x="15" y="12"/>
                    </a:cubicBezTo>
                    <a:cubicBezTo>
                      <a:pt x="15" y="12"/>
                      <a:pt x="15" y="12"/>
                      <a:pt x="15" y="11"/>
                    </a:cubicBezTo>
                    <a:cubicBezTo>
                      <a:pt x="15" y="11"/>
                      <a:pt x="14" y="10"/>
                      <a:pt x="14" y="9"/>
                    </a:cubicBezTo>
                    <a:cubicBezTo>
                      <a:pt x="14" y="8"/>
                      <a:pt x="13" y="8"/>
                      <a:pt x="12" y="7"/>
                    </a:cubicBezTo>
                    <a:cubicBezTo>
                      <a:pt x="12" y="7"/>
                      <a:pt x="11" y="7"/>
                      <a:pt x="11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9" y="6"/>
                      <a:pt x="9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7" y="8"/>
                      <a:pt x="7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7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6"/>
                      <a:pt x="8" y="6"/>
                      <a:pt x="7" y="5"/>
                    </a:cubicBezTo>
                    <a:cubicBezTo>
                      <a:pt x="6" y="5"/>
                      <a:pt x="6" y="4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2"/>
                      <a:pt x="1" y="2"/>
                      <a:pt x="0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6"/>
                      <a:pt x="1" y="7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480">
                <a:extLst>
                  <a:ext uri="{FF2B5EF4-FFF2-40B4-BE49-F238E27FC236}">
                    <a16:creationId xmlns:a16="http://schemas.microsoft.com/office/drawing/2014/main" id="{884B4253-9857-4A1A-AADA-B070078226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6343" y="3289983"/>
                <a:ext cx="39688" cy="85725"/>
              </a:xfrm>
              <a:custGeom>
                <a:avLst/>
                <a:gdLst>
                  <a:gd name="T0" fmla="*/ 11 w 11"/>
                  <a:gd name="T1" fmla="*/ 12 h 24"/>
                  <a:gd name="T2" fmla="*/ 10 w 11"/>
                  <a:gd name="T3" fmla="*/ 12 h 24"/>
                  <a:gd name="T4" fmla="*/ 10 w 11"/>
                  <a:gd name="T5" fmla="*/ 12 h 24"/>
                  <a:gd name="T6" fmla="*/ 8 w 11"/>
                  <a:gd name="T7" fmla="*/ 12 h 24"/>
                  <a:gd name="T8" fmla="*/ 7 w 11"/>
                  <a:gd name="T9" fmla="*/ 10 h 24"/>
                  <a:gd name="T10" fmla="*/ 7 w 11"/>
                  <a:gd name="T11" fmla="*/ 9 h 24"/>
                  <a:gd name="T12" fmla="*/ 6 w 11"/>
                  <a:gd name="T13" fmla="*/ 8 h 24"/>
                  <a:gd name="T14" fmla="*/ 6 w 11"/>
                  <a:gd name="T15" fmla="*/ 8 h 24"/>
                  <a:gd name="T16" fmla="*/ 6 w 11"/>
                  <a:gd name="T17" fmla="*/ 8 h 24"/>
                  <a:gd name="T18" fmla="*/ 6 w 11"/>
                  <a:gd name="T19" fmla="*/ 8 h 24"/>
                  <a:gd name="T20" fmla="*/ 5 w 11"/>
                  <a:gd name="T21" fmla="*/ 9 h 24"/>
                  <a:gd name="T22" fmla="*/ 5 w 11"/>
                  <a:gd name="T23" fmla="*/ 8 h 24"/>
                  <a:gd name="T24" fmla="*/ 5 w 11"/>
                  <a:gd name="T25" fmla="*/ 5 h 24"/>
                  <a:gd name="T26" fmla="*/ 5 w 11"/>
                  <a:gd name="T27" fmla="*/ 3 h 24"/>
                  <a:gd name="T28" fmla="*/ 3 w 11"/>
                  <a:gd name="T29" fmla="*/ 1 h 24"/>
                  <a:gd name="T30" fmla="*/ 3 w 11"/>
                  <a:gd name="T31" fmla="*/ 0 h 24"/>
                  <a:gd name="T32" fmla="*/ 3 w 11"/>
                  <a:gd name="T33" fmla="*/ 0 h 24"/>
                  <a:gd name="T34" fmla="*/ 2 w 11"/>
                  <a:gd name="T35" fmla="*/ 0 h 24"/>
                  <a:gd name="T36" fmla="*/ 2 w 11"/>
                  <a:gd name="T37" fmla="*/ 0 h 24"/>
                  <a:gd name="T38" fmla="*/ 3 w 11"/>
                  <a:gd name="T39" fmla="*/ 2 h 24"/>
                  <a:gd name="T40" fmla="*/ 3 w 11"/>
                  <a:gd name="T41" fmla="*/ 4 h 24"/>
                  <a:gd name="T42" fmla="*/ 3 w 11"/>
                  <a:gd name="T43" fmla="*/ 6 h 24"/>
                  <a:gd name="T44" fmla="*/ 3 w 11"/>
                  <a:gd name="T45" fmla="*/ 8 h 24"/>
                  <a:gd name="T46" fmla="*/ 4 w 11"/>
                  <a:gd name="T47" fmla="*/ 9 h 24"/>
                  <a:gd name="T48" fmla="*/ 4 w 11"/>
                  <a:gd name="T49" fmla="*/ 10 h 24"/>
                  <a:gd name="T50" fmla="*/ 3 w 11"/>
                  <a:gd name="T51" fmla="*/ 12 h 24"/>
                  <a:gd name="T52" fmla="*/ 3 w 11"/>
                  <a:gd name="T53" fmla="*/ 14 h 24"/>
                  <a:gd name="T54" fmla="*/ 2 w 11"/>
                  <a:gd name="T55" fmla="*/ 15 h 24"/>
                  <a:gd name="T56" fmla="*/ 1 w 11"/>
                  <a:gd name="T57" fmla="*/ 15 h 24"/>
                  <a:gd name="T58" fmla="*/ 0 w 11"/>
                  <a:gd name="T59" fmla="*/ 17 h 24"/>
                  <a:gd name="T60" fmla="*/ 1 w 11"/>
                  <a:gd name="T61" fmla="*/ 18 h 24"/>
                  <a:gd name="T62" fmla="*/ 2 w 11"/>
                  <a:gd name="T63" fmla="*/ 20 h 24"/>
                  <a:gd name="T64" fmla="*/ 1 w 11"/>
                  <a:gd name="T65" fmla="*/ 21 h 24"/>
                  <a:gd name="T66" fmla="*/ 0 w 11"/>
                  <a:gd name="T67" fmla="*/ 23 h 24"/>
                  <a:gd name="T68" fmla="*/ 0 w 11"/>
                  <a:gd name="T69" fmla="*/ 23 h 24"/>
                  <a:gd name="T70" fmla="*/ 1 w 11"/>
                  <a:gd name="T71" fmla="*/ 24 h 24"/>
                  <a:gd name="T72" fmla="*/ 1 w 11"/>
                  <a:gd name="T73" fmla="*/ 24 h 24"/>
                  <a:gd name="T74" fmla="*/ 3 w 11"/>
                  <a:gd name="T75" fmla="*/ 23 h 24"/>
                  <a:gd name="T76" fmla="*/ 5 w 11"/>
                  <a:gd name="T77" fmla="*/ 20 h 24"/>
                  <a:gd name="T78" fmla="*/ 7 w 11"/>
                  <a:gd name="T79" fmla="*/ 18 h 24"/>
                  <a:gd name="T80" fmla="*/ 8 w 11"/>
                  <a:gd name="T81" fmla="*/ 16 h 24"/>
                  <a:gd name="T82" fmla="*/ 8 w 11"/>
                  <a:gd name="T83" fmla="*/ 16 h 24"/>
                  <a:gd name="T84" fmla="*/ 9 w 11"/>
                  <a:gd name="T85" fmla="*/ 16 h 24"/>
                  <a:gd name="T86" fmla="*/ 10 w 11"/>
                  <a:gd name="T87" fmla="*/ 15 h 24"/>
                  <a:gd name="T88" fmla="*/ 11 w 11"/>
                  <a:gd name="T89" fmla="*/ 14 h 24"/>
                  <a:gd name="T90" fmla="*/ 11 w 11"/>
                  <a:gd name="T91" fmla="*/ 12 h 24"/>
                  <a:gd name="T92" fmla="*/ 11 w 11"/>
                  <a:gd name="T93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" h="24">
                    <a:moveTo>
                      <a:pt x="11" y="12"/>
                    </a:moveTo>
                    <a:cubicBezTo>
                      <a:pt x="11" y="11"/>
                      <a:pt x="10" y="11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9" y="12"/>
                      <a:pt x="8" y="12"/>
                      <a:pt x="8" y="12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9"/>
                      <a:pt x="7" y="9"/>
                    </a:cubicBezTo>
                    <a:cubicBezTo>
                      <a:pt x="7" y="9"/>
                      <a:pt x="7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9"/>
                      <a:pt x="6" y="9"/>
                      <a:pt x="5" y="9"/>
                    </a:cubicBezTo>
                    <a:cubicBezTo>
                      <a:pt x="5" y="9"/>
                      <a:pt x="5" y="9"/>
                      <a:pt x="5" y="8"/>
                    </a:cubicBezTo>
                    <a:cubicBezTo>
                      <a:pt x="5" y="7"/>
                      <a:pt x="5" y="6"/>
                      <a:pt x="5" y="5"/>
                    </a:cubicBezTo>
                    <a:cubicBezTo>
                      <a:pt x="6" y="4"/>
                      <a:pt x="6" y="4"/>
                      <a:pt x="5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3" y="2"/>
                      <a:pt x="3" y="2"/>
                    </a:cubicBezTo>
                    <a:cubicBezTo>
                      <a:pt x="2" y="3"/>
                      <a:pt x="2" y="3"/>
                      <a:pt x="3" y="4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3" y="8"/>
                    </a:cubicBezTo>
                    <a:cubicBezTo>
                      <a:pt x="3" y="8"/>
                      <a:pt x="4" y="8"/>
                      <a:pt x="4" y="9"/>
                    </a:cubicBezTo>
                    <a:cubicBezTo>
                      <a:pt x="4" y="9"/>
                      <a:pt x="4" y="9"/>
                      <a:pt x="4" y="10"/>
                    </a:cubicBezTo>
                    <a:cubicBezTo>
                      <a:pt x="4" y="10"/>
                      <a:pt x="4" y="11"/>
                      <a:pt x="3" y="12"/>
                    </a:cubicBezTo>
                    <a:cubicBezTo>
                      <a:pt x="3" y="13"/>
                      <a:pt x="3" y="13"/>
                      <a:pt x="3" y="14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2" y="19"/>
                      <a:pt x="2" y="19"/>
                      <a:pt x="2" y="20"/>
                    </a:cubicBezTo>
                    <a:cubicBezTo>
                      <a:pt x="2" y="20"/>
                      <a:pt x="2" y="21"/>
                      <a:pt x="1" y="21"/>
                    </a:cubicBezTo>
                    <a:cubicBezTo>
                      <a:pt x="1" y="22"/>
                      <a:pt x="0" y="22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2" y="24"/>
                      <a:pt x="3" y="23"/>
                      <a:pt x="3" y="23"/>
                    </a:cubicBezTo>
                    <a:cubicBezTo>
                      <a:pt x="4" y="22"/>
                      <a:pt x="5" y="21"/>
                      <a:pt x="5" y="20"/>
                    </a:cubicBezTo>
                    <a:cubicBezTo>
                      <a:pt x="6" y="20"/>
                      <a:pt x="7" y="19"/>
                      <a:pt x="7" y="18"/>
                    </a:cubicBezTo>
                    <a:cubicBezTo>
                      <a:pt x="7" y="17"/>
                      <a:pt x="7" y="17"/>
                      <a:pt x="8" y="16"/>
                    </a:cubicBezTo>
                    <a:cubicBezTo>
                      <a:pt x="8" y="16"/>
                      <a:pt x="8" y="17"/>
                      <a:pt x="8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10" y="15"/>
                      <a:pt x="10" y="15"/>
                    </a:cubicBezTo>
                    <a:cubicBezTo>
                      <a:pt x="10" y="14"/>
                      <a:pt x="11" y="14"/>
                      <a:pt x="11" y="14"/>
                    </a:cubicBezTo>
                    <a:cubicBezTo>
                      <a:pt x="11" y="13"/>
                      <a:pt x="11" y="13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481">
                <a:extLst>
                  <a:ext uri="{FF2B5EF4-FFF2-40B4-BE49-F238E27FC236}">
                    <a16:creationId xmlns:a16="http://schemas.microsoft.com/office/drawing/2014/main" id="{0B49EF82-C200-4FAC-866B-684CBB7889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28180" y="2088245"/>
                <a:ext cx="53975" cy="36513"/>
              </a:xfrm>
              <a:custGeom>
                <a:avLst/>
                <a:gdLst>
                  <a:gd name="T0" fmla="*/ 1 w 15"/>
                  <a:gd name="T1" fmla="*/ 5 h 10"/>
                  <a:gd name="T2" fmla="*/ 2 w 15"/>
                  <a:gd name="T3" fmla="*/ 7 h 10"/>
                  <a:gd name="T4" fmla="*/ 3 w 15"/>
                  <a:gd name="T5" fmla="*/ 8 h 10"/>
                  <a:gd name="T6" fmla="*/ 4 w 15"/>
                  <a:gd name="T7" fmla="*/ 8 h 10"/>
                  <a:gd name="T8" fmla="*/ 6 w 15"/>
                  <a:gd name="T9" fmla="*/ 9 h 10"/>
                  <a:gd name="T10" fmla="*/ 7 w 15"/>
                  <a:gd name="T11" fmla="*/ 10 h 10"/>
                  <a:gd name="T12" fmla="*/ 8 w 15"/>
                  <a:gd name="T13" fmla="*/ 10 h 10"/>
                  <a:gd name="T14" fmla="*/ 9 w 15"/>
                  <a:gd name="T15" fmla="*/ 9 h 10"/>
                  <a:gd name="T16" fmla="*/ 9 w 15"/>
                  <a:gd name="T17" fmla="*/ 8 h 10"/>
                  <a:gd name="T18" fmla="*/ 10 w 15"/>
                  <a:gd name="T19" fmla="*/ 7 h 10"/>
                  <a:gd name="T20" fmla="*/ 12 w 15"/>
                  <a:gd name="T21" fmla="*/ 6 h 10"/>
                  <a:gd name="T22" fmla="*/ 13 w 15"/>
                  <a:gd name="T23" fmla="*/ 6 h 10"/>
                  <a:gd name="T24" fmla="*/ 13 w 15"/>
                  <a:gd name="T25" fmla="*/ 6 h 10"/>
                  <a:gd name="T26" fmla="*/ 13 w 15"/>
                  <a:gd name="T27" fmla="*/ 5 h 10"/>
                  <a:gd name="T28" fmla="*/ 14 w 15"/>
                  <a:gd name="T29" fmla="*/ 5 h 10"/>
                  <a:gd name="T30" fmla="*/ 14 w 15"/>
                  <a:gd name="T31" fmla="*/ 4 h 10"/>
                  <a:gd name="T32" fmla="*/ 14 w 15"/>
                  <a:gd name="T33" fmla="*/ 4 h 10"/>
                  <a:gd name="T34" fmla="*/ 14 w 15"/>
                  <a:gd name="T35" fmla="*/ 3 h 10"/>
                  <a:gd name="T36" fmla="*/ 14 w 15"/>
                  <a:gd name="T37" fmla="*/ 2 h 10"/>
                  <a:gd name="T38" fmla="*/ 13 w 15"/>
                  <a:gd name="T39" fmla="*/ 0 h 10"/>
                  <a:gd name="T40" fmla="*/ 10 w 15"/>
                  <a:gd name="T41" fmla="*/ 0 h 10"/>
                  <a:gd name="T42" fmla="*/ 10 w 15"/>
                  <a:gd name="T43" fmla="*/ 0 h 10"/>
                  <a:gd name="T44" fmla="*/ 9 w 15"/>
                  <a:gd name="T45" fmla="*/ 0 h 10"/>
                  <a:gd name="T46" fmla="*/ 9 w 15"/>
                  <a:gd name="T47" fmla="*/ 1 h 10"/>
                  <a:gd name="T48" fmla="*/ 10 w 15"/>
                  <a:gd name="T49" fmla="*/ 3 h 10"/>
                  <a:gd name="T50" fmla="*/ 10 w 15"/>
                  <a:gd name="T51" fmla="*/ 4 h 10"/>
                  <a:gd name="T52" fmla="*/ 10 w 15"/>
                  <a:gd name="T53" fmla="*/ 4 h 10"/>
                  <a:gd name="T54" fmla="*/ 10 w 15"/>
                  <a:gd name="T55" fmla="*/ 4 h 10"/>
                  <a:gd name="T56" fmla="*/ 10 w 15"/>
                  <a:gd name="T57" fmla="*/ 4 h 10"/>
                  <a:gd name="T58" fmla="*/ 10 w 15"/>
                  <a:gd name="T59" fmla="*/ 4 h 10"/>
                  <a:gd name="T60" fmla="*/ 10 w 15"/>
                  <a:gd name="T61" fmla="*/ 3 h 10"/>
                  <a:gd name="T62" fmla="*/ 9 w 15"/>
                  <a:gd name="T63" fmla="*/ 1 h 10"/>
                  <a:gd name="T64" fmla="*/ 8 w 15"/>
                  <a:gd name="T65" fmla="*/ 0 h 10"/>
                  <a:gd name="T66" fmla="*/ 6 w 15"/>
                  <a:gd name="T67" fmla="*/ 0 h 10"/>
                  <a:gd name="T68" fmla="*/ 6 w 15"/>
                  <a:gd name="T69" fmla="*/ 0 h 10"/>
                  <a:gd name="T70" fmla="*/ 5 w 15"/>
                  <a:gd name="T71" fmla="*/ 1 h 10"/>
                  <a:gd name="T72" fmla="*/ 5 w 15"/>
                  <a:gd name="T73" fmla="*/ 2 h 10"/>
                  <a:gd name="T74" fmla="*/ 5 w 15"/>
                  <a:gd name="T75" fmla="*/ 2 h 10"/>
                  <a:gd name="T76" fmla="*/ 6 w 15"/>
                  <a:gd name="T77" fmla="*/ 2 h 10"/>
                  <a:gd name="T78" fmla="*/ 5 w 15"/>
                  <a:gd name="T79" fmla="*/ 2 h 10"/>
                  <a:gd name="T80" fmla="*/ 5 w 15"/>
                  <a:gd name="T81" fmla="*/ 2 h 10"/>
                  <a:gd name="T82" fmla="*/ 4 w 15"/>
                  <a:gd name="T83" fmla="*/ 1 h 10"/>
                  <a:gd name="T84" fmla="*/ 2 w 15"/>
                  <a:gd name="T85" fmla="*/ 0 h 10"/>
                  <a:gd name="T86" fmla="*/ 1 w 15"/>
                  <a:gd name="T87" fmla="*/ 1 h 10"/>
                  <a:gd name="T88" fmla="*/ 0 w 15"/>
                  <a:gd name="T89" fmla="*/ 3 h 10"/>
                  <a:gd name="T90" fmla="*/ 0 w 15"/>
                  <a:gd name="T91" fmla="*/ 3 h 10"/>
                  <a:gd name="T92" fmla="*/ 1 w 15"/>
                  <a:gd name="T93" fmla="*/ 5 h 10"/>
                  <a:gd name="T94" fmla="*/ 10 w 15"/>
                  <a:gd name="T95" fmla="*/ 4 h 10"/>
                  <a:gd name="T96" fmla="*/ 11 w 15"/>
                  <a:gd name="T97" fmla="*/ 4 h 10"/>
                  <a:gd name="T98" fmla="*/ 10 w 15"/>
                  <a:gd name="T99" fmla="*/ 4 h 10"/>
                  <a:gd name="T100" fmla="*/ 10 w 15"/>
                  <a:gd name="T101" fmla="*/ 4 h 10"/>
                  <a:gd name="T102" fmla="*/ 10 w 15"/>
                  <a:gd name="T103" fmla="*/ 4 h 10"/>
                  <a:gd name="T104" fmla="*/ 6 w 15"/>
                  <a:gd name="T105" fmla="*/ 3 h 10"/>
                  <a:gd name="T106" fmla="*/ 6 w 15"/>
                  <a:gd name="T107" fmla="*/ 3 h 10"/>
                  <a:gd name="T108" fmla="*/ 6 w 15"/>
                  <a:gd name="T109" fmla="*/ 3 h 10"/>
                  <a:gd name="T110" fmla="*/ 6 w 15"/>
                  <a:gd name="T111" fmla="*/ 2 h 10"/>
                  <a:gd name="T112" fmla="*/ 6 w 15"/>
                  <a:gd name="T113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" h="10">
                    <a:moveTo>
                      <a:pt x="1" y="5"/>
                    </a:moveTo>
                    <a:cubicBezTo>
                      <a:pt x="2" y="6"/>
                      <a:pt x="2" y="6"/>
                      <a:pt x="2" y="7"/>
                    </a:cubicBezTo>
                    <a:cubicBezTo>
                      <a:pt x="2" y="7"/>
                      <a:pt x="3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5" y="8"/>
                      <a:pt x="5" y="9"/>
                      <a:pt x="6" y="9"/>
                    </a:cubicBezTo>
                    <a:cubicBezTo>
                      <a:pt x="6" y="9"/>
                      <a:pt x="6" y="10"/>
                      <a:pt x="7" y="10"/>
                    </a:cubicBezTo>
                    <a:cubicBezTo>
                      <a:pt x="7" y="9"/>
                      <a:pt x="8" y="10"/>
                      <a:pt x="8" y="10"/>
                    </a:cubicBezTo>
                    <a:cubicBezTo>
                      <a:pt x="8" y="9"/>
                      <a:pt x="9" y="9"/>
                      <a:pt x="9" y="9"/>
                    </a:cubicBezTo>
                    <a:cubicBezTo>
                      <a:pt x="9" y="9"/>
                      <a:pt x="9" y="8"/>
                      <a:pt x="9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11" y="6"/>
                      <a:pt x="11" y="6"/>
                      <a:pt x="12" y="6"/>
                    </a:cubicBezTo>
                    <a:cubicBezTo>
                      <a:pt x="12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5"/>
                      <a:pt x="13" y="5"/>
                    </a:cubicBezTo>
                    <a:cubicBezTo>
                      <a:pt x="13" y="5"/>
                      <a:pt x="14" y="5"/>
                      <a:pt x="14" y="5"/>
                    </a:cubicBezTo>
                    <a:cubicBezTo>
                      <a:pt x="14" y="5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3"/>
                      <a:pt x="15" y="3"/>
                      <a:pt x="14" y="3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1"/>
                      <a:pt x="14" y="1"/>
                      <a:pt x="13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1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3"/>
                      <a:pt x="10" y="3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3"/>
                      <a:pt x="9" y="2"/>
                      <a:pt x="9" y="1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4" y="2"/>
                      <a:pt x="4" y="1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4"/>
                      <a:pt x="1" y="5"/>
                      <a:pt x="1" y="5"/>
                    </a:cubicBezTo>
                    <a:close/>
                    <a:moveTo>
                      <a:pt x="10" y="4"/>
                    </a:moveTo>
                    <a:cubicBezTo>
                      <a:pt x="11" y="4"/>
                      <a:pt x="11" y="4"/>
                      <a:pt x="11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lose/>
                    <a:moveTo>
                      <a:pt x="6" y="3"/>
                    </a:move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2"/>
                      <a:pt x="6" y="2"/>
                    </a:cubicBezTo>
                    <a:cubicBezTo>
                      <a:pt x="6" y="2"/>
                      <a:pt x="6" y="3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482">
                <a:extLst>
                  <a:ext uri="{FF2B5EF4-FFF2-40B4-BE49-F238E27FC236}">
                    <a16:creationId xmlns:a16="http://schemas.microsoft.com/office/drawing/2014/main" id="{DDD1C878-4006-4557-9318-65F47F86AE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7068" y="2200958"/>
                <a:ext cx="39688" cy="50800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2 h 14"/>
                  <a:gd name="T6" fmla="*/ 9 w 11"/>
                  <a:gd name="T7" fmla="*/ 1 h 14"/>
                  <a:gd name="T8" fmla="*/ 8 w 11"/>
                  <a:gd name="T9" fmla="*/ 1 h 14"/>
                  <a:gd name="T10" fmla="*/ 8 w 11"/>
                  <a:gd name="T11" fmla="*/ 1 h 14"/>
                  <a:gd name="T12" fmla="*/ 8 w 11"/>
                  <a:gd name="T13" fmla="*/ 1 h 14"/>
                  <a:gd name="T14" fmla="*/ 8 w 11"/>
                  <a:gd name="T15" fmla="*/ 1 h 14"/>
                  <a:gd name="T16" fmla="*/ 7 w 11"/>
                  <a:gd name="T17" fmla="*/ 1 h 14"/>
                  <a:gd name="T18" fmla="*/ 7 w 11"/>
                  <a:gd name="T19" fmla="*/ 0 h 14"/>
                  <a:gd name="T20" fmla="*/ 5 w 11"/>
                  <a:gd name="T21" fmla="*/ 1 h 14"/>
                  <a:gd name="T22" fmla="*/ 5 w 11"/>
                  <a:gd name="T23" fmla="*/ 1 h 14"/>
                  <a:gd name="T24" fmla="*/ 4 w 11"/>
                  <a:gd name="T25" fmla="*/ 2 h 14"/>
                  <a:gd name="T26" fmla="*/ 4 w 11"/>
                  <a:gd name="T27" fmla="*/ 3 h 14"/>
                  <a:gd name="T28" fmla="*/ 4 w 11"/>
                  <a:gd name="T29" fmla="*/ 4 h 14"/>
                  <a:gd name="T30" fmla="*/ 4 w 11"/>
                  <a:gd name="T31" fmla="*/ 6 h 14"/>
                  <a:gd name="T32" fmla="*/ 3 w 11"/>
                  <a:gd name="T33" fmla="*/ 6 h 14"/>
                  <a:gd name="T34" fmla="*/ 2 w 11"/>
                  <a:gd name="T35" fmla="*/ 5 h 14"/>
                  <a:gd name="T36" fmla="*/ 1 w 11"/>
                  <a:gd name="T37" fmla="*/ 4 h 14"/>
                  <a:gd name="T38" fmla="*/ 0 w 11"/>
                  <a:gd name="T39" fmla="*/ 6 h 14"/>
                  <a:gd name="T40" fmla="*/ 0 w 11"/>
                  <a:gd name="T41" fmla="*/ 8 h 14"/>
                  <a:gd name="T42" fmla="*/ 0 w 11"/>
                  <a:gd name="T43" fmla="*/ 8 h 14"/>
                  <a:gd name="T44" fmla="*/ 1 w 11"/>
                  <a:gd name="T45" fmla="*/ 9 h 14"/>
                  <a:gd name="T46" fmla="*/ 2 w 11"/>
                  <a:gd name="T47" fmla="*/ 13 h 14"/>
                  <a:gd name="T48" fmla="*/ 3 w 11"/>
                  <a:gd name="T49" fmla="*/ 14 h 14"/>
                  <a:gd name="T50" fmla="*/ 3 w 11"/>
                  <a:gd name="T51" fmla="*/ 14 h 14"/>
                  <a:gd name="T52" fmla="*/ 5 w 11"/>
                  <a:gd name="T53" fmla="*/ 13 h 14"/>
                  <a:gd name="T54" fmla="*/ 6 w 11"/>
                  <a:gd name="T55" fmla="*/ 13 h 14"/>
                  <a:gd name="T56" fmla="*/ 7 w 11"/>
                  <a:gd name="T57" fmla="*/ 12 h 14"/>
                  <a:gd name="T58" fmla="*/ 8 w 11"/>
                  <a:gd name="T59" fmla="*/ 12 h 14"/>
                  <a:gd name="T60" fmla="*/ 9 w 11"/>
                  <a:gd name="T61" fmla="*/ 9 h 14"/>
                  <a:gd name="T62" fmla="*/ 9 w 11"/>
                  <a:gd name="T63" fmla="*/ 8 h 14"/>
                  <a:gd name="T64" fmla="*/ 9 w 11"/>
                  <a:gd name="T65" fmla="*/ 7 h 14"/>
                  <a:gd name="T66" fmla="*/ 8 w 11"/>
                  <a:gd name="T67" fmla="*/ 6 h 14"/>
                  <a:gd name="T68" fmla="*/ 8 w 11"/>
                  <a:gd name="T69" fmla="*/ 5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cubicBezTo>
                      <a:pt x="11" y="3"/>
                      <a:pt x="11" y="2"/>
                      <a:pt x="11" y="2"/>
                    </a:cubicBezTo>
                    <a:cubicBezTo>
                      <a:pt x="11" y="2"/>
                      <a:pt x="11" y="2"/>
                      <a:pt x="10" y="2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3" y="2"/>
                      <a:pt x="3" y="3"/>
                      <a:pt x="4" y="3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5"/>
                      <a:pt x="4" y="5"/>
                      <a:pt x="4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2" y="5"/>
                      <a:pt x="2" y="5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6"/>
                      <a:pt x="0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1" y="9"/>
                      <a:pt x="1" y="9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3"/>
                      <a:pt x="2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4" y="14"/>
                      <a:pt x="4" y="13"/>
                      <a:pt x="5" y="13"/>
                    </a:cubicBezTo>
                    <a:cubicBezTo>
                      <a:pt x="5" y="13"/>
                      <a:pt x="5" y="13"/>
                      <a:pt x="6" y="13"/>
                    </a:cubicBezTo>
                    <a:cubicBezTo>
                      <a:pt x="6" y="13"/>
                      <a:pt x="7" y="12"/>
                      <a:pt x="7" y="12"/>
                    </a:cubicBezTo>
                    <a:cubicBezTo>
                      <a:pt x="7" y="12"/>
                      <a:pt x="8" y="12"/>
                      <a:pt x="8" y="12"/>
                    </a:cubicBezTo>
                    <a:cubicBezTo>
                      <a:pt x="8" y="11"/>
                      <a:pt x="8" y="10"/>
                      <a:pt x="9" y="9"/>
                    </a:cubicBezTo>
                    <a:cubicBezTo>
                      <a:pt x="9" y="9"/>
                      <a:pt x="9" y="8"/>
                      <a:pt x="9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6"/>
                      <a:pt x="8" y="6"/>
                      <a:pt x="8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9" y="5"/>
                      <a:pt x="9" y="5"/>
                    </a:cubicBezTo>
                    <a:cubicBezTo>
                      <a:pt x="10" y="5"/>
                      <a:pt x="10" y="4"/>
                      <a:pt x="10" y="4"/>
                    </a:cubicBezTo>
                    <a:cubicBezTo>
                      <a:pt x="10" y="3"/>
                      <a:pt x="10" y="3"/>
                      <a:pt x="1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483">
                <a:extLst>
                  <a:ext uri="{FF2B5EF4-FFF2-40B4-BE49-F238E27FC236}">
                    <a16:creationId xmlns:a16="http://schemas.microsoft.com/office/drawing/2014/main" id="{68FBF53E-BD68-435F-B093-68C2B2FE73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9155" y="2964545"/>
                <a:ext cx="46038" cy="58738"/>
              </a:xfrm>
              <a:custGeom>
                <a:avLst/>
                <a:gdLst>
                  <a:gd name="T0" fmla="*/ 9 w 13"/>
                  <a:gd name="T1" fmla="*/ 3 h 16"/>
                  <a:gd name="T2" fmla="*/ 13 w 13"/>
                  <a:gd name="T3" fmla="*/ 0 h 16"/>
                  <a:gd name="T4" fmla="*/ 12 w 13"/>
                  <a:gd name="T5" fmla="*/ 1 h 16"/>
                  <a:gd name="T6" fmla="*/ 7 w 13"/>
                  <a:gd name="T7" fmla="*/ 1 h 16"/>
                  <a:gd name="T8" fmla="*/ 3 w 13"/>
                  <a:gd name="T9" fmla="*/ 2 h 16"/>
                  <a:gd name="T10" fmla="*/ 2 w 13"/>
                  <a:gd name="T11" fmla="*/ 3 h 16"/>
                  <a:gd name="T12" fmla="*/ 1 w 13"/>
                  <a:gd name="T13" fmla="*/ 5 h 16"/>
                  <a:gd name="T14" fmla="*/ 0 w 13"/>
                  <a:gd name="T15" fmla="*/ 9 h 16"/>
                  <a:gd name="T16" fmla="*/ 0 w 13"/>
                  <a:gd name="T17" fmla="*/ 11 h 16"/>
                  <a:gd name="T18" fmla="*/ 1 w 13"/>
                  <a:gd name="T19" fmla="*/ 13 h 16"/>
                  <a:gd name="T20" fmla="*/ 1 w 13"/>
                  <a:gd name="T21" fmla="*/ 15 h 16"/>
                  <a:gd name="T22" fmla="*/ 3 w 13"/>
                  <a:gd name="T23" fmla="*/ 15 h 16"/>
                  <a:gd name="T24" fmla="*/ 4 w 13"/>
                  <a:gd name="T25" fmla="*/ 10 h 16"/>
                  <a:gd name="T26" fmla="*/ 5 w 13"/>
                  <a:gd name="T27" fmla="*/ 12 h 16"/>
                  <a:gd name="T28" fmla="*/ 6 w 13"/>
                  <a:gd name="T29" fmla="*/ 14 h 16"/>
                  <a:gd name="T30" fmla="*/ 7 w 13"/>
                  <a:gd name="T31" fmla="*/ 14 h 16"/>
                  <a:gd name="T32" fmla="*/ 7 w 13"/>
                  <a:gd name="T33" fmla="*/ 14 h 16"/>
                  <a:gd name="T34" fmla="*/ 8 w 13"/>
                  <a:gd name="T35" fmla="*/ 15 h 16"/>
                  <a:gd name="T36" fmla="*/ 9 w 13"/>
                  <a:gd name="T37" fmla="*/ 15 h 16"/>
                  <a:gd name="T38" fmla="*/ 8 w 13"/>
                  <a:gd name="T39" fmla="*/ 12 h 16"/>
                  <a:gd name="T40" fmla="*/ 7 w 13"/>
                  <a:gd name="T41" fmla="*/ 11 h 16"/>
                  <a:gd name="T42" fmla="*/ 6 w 13"/>
                  <a:gd name="T43" fmla="*/ 8 h 16"/>
                  <a:gd name="T44" fmla="*/ 8 w 13"/>
                  <a:gd name="T45" fmla="*/ 7 h 16"/>
                  <a:gd name="T46" fmla="*/ 9 w 13"/>
                  <a:gd name="T47" fmla="*/ 7 h 16"/>
                  <a:gd name="T48" fmla="*/ 10 w 13"/>
                  <a:gd name="T49" fmla="*/ 5 h 16"/>
                  <a:gd name="T50" fmla="*/ 9 w 13"/>
                  <a:gd name="T51" fmla="*/ 5 h 16"/>
                  <a:gd name="T52" fmla="*/ 5 w 13"/>
                  <a:gd name="T53" fmla="*/ 6 h 16"/>
                  <a:gd name="T54" fmla="*/ 3 w 13"/>
                  <a:gd name="T55" fmla="*/ 5 h 16"/>
                  <a:gd name="T56" fmla="*/ 7 w 13"/>
                  <a:gd name="T57" fmla="*/ 13 h 16"/>
                  <a:gd name="T58" fmla="*/ 8 w 13"/>
                  <a:gd name="T59" fmla="*/ 13 h 16"/>
                  <a:gd name="T60" fmla="*/ 8 w 13"/>
                  <a:gd name="T61" fmla="*/ 14 h 16"/>
                  <a:gd name="T62" fmla="*/ 8 w 13"/>
                  <a:gd name="T63" fmla="*/ 13 h 16"/>
                  <a:gd name="T64" fmla="*/ 7 w 13"/>
                  <a:gd name="T65" fmla="*/ 1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" h="16">
                    <a:moveTo>
                      <a:pt x="4" y="3"/>
                    </a:moveTo>
                    <a:cubicBezTo>
                      <a:pt x="6" y="3"/>
                      <a:pt x="8" y="3"/>
                      <a:pt x="9" y="3"/>
                    </a:cubicBezTo>
                    <a:cubicBezTo>
                      <a:pt x="11" y="3"/>
                      <a:pt x="12" y="3"/>
                      <a:pt x="13" y="1"/>
                    </a:cubicBezTo>
                    <a:cubicBezTo>
                      <a:pt x="13" y="1"/>
                      <a:pt x="13" y="1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2"/>
                      <a:pt x="11" y="2"/>
                      <a:pt x="10" y="2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4" y="1"/>
                      <a:pt x="4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2" y="3"/>
                      <a:pt x="2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2" y="5"/>
                      <a:pt x="1" y="5"/>
                    </a:cubicBezTo>
                    <a:cubicBezTo>
                      <a:pt x="1" y="6"/>
                      <a:pt x="1" y="6"/>
                      <a:pt x="1" y="7"/>
                    </a:cubicBezTo>
                    <a:cubicBezTo>
                      <a:pt x="1" y="8"/>
                      <a:pt x="1" y="8"/>
                      <a:pt x="0" y="9"/>
                    </a:cubicBezTo>
                    <a:cubicBezTo>
                      <a:pt x="0" y="9"/>
                      <a:pt x="0" y="9"/>
                      <a:pt x="0" y="10"/>
                    </a:cubicBezTo>
                    <a:cubicBezTo>
                      <a:pt x="0" y="10"/>
                      <a:pt x="0" y="11"/>
                      <a:pt x="0" y="11"/>
                    </a:cubicBezTo>
                    <a:cubicBezTo>
                      <a:pt x="0" y="11"/>
                      <a:pt x="1" y="11"/>
                      <a:pt x="1" y="12"/>
                    </a:cubicBezTo>
                    <a:cubicBezTo>
                      <a:pt x="1" y="12"/>
                      <a:pt x="1" y="12"/>
                      <a:pt x="1" y="13"/>
                    </a:cubicBezTo>
                    <a:cubicBezTo>
                      <a:pt x="1" y="14"/>
                      <a:pt x="1" y="14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2" y="16"/>
                      <a:pt x="2" y="16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3"/>
                      <a:pt x="3" y="12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1"/>
                      <a:pt x="4" y="12"/>
                      <a:pt x="5" y="12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9" y="15"/>
                      <a:pt x="9" y="15"/>
                    </a:cubicBezTo>
                    <a:cubicBezTo>
                      <a:pt x="9" y="14"/>
                      <a:pt x="9" y="14"/>
                      <a:pt x="9" y="13"/>
                    </a:cubicBezTo>
                    <a:cubicBezTo>
                      <a:pt x="9" y="13"/>
                      <a:pt x="9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8" y="10"/>
                      <a:pt x="7" y="10"/>
                      <a:pt x="7" y="10"/>
                    </a:cubicBezTo>
                    <a:cubicBezTo>
                      <a:pt x="7" y="9"/>
                      <a:pt x="7" y="9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8"/>
                      <a:pt x="7" y="7"/>
                      <a:pt x="8" y="7"/>
                    </a:cubicBezTo>
                    <a:cubicBezTo>
                      <a:pt x="8" y="7"/>
                      <a:pt x="8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0" y="6"/>
                      <a:pt x="10" y="6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7" y="5"/>
                    </a:cubicBezTo>
                    <a:cubicBezTo>
                      <a:pt x="6" y="5"/>
                      <a:pt x="5" y="6"/>
                      <a:pt x="5" y="6"/>
                    </a:cubicBezTo>
                    <a:cubicBezTo>
                      <a:pt x="5" y="6"/>
                      <a:pt x="4" y="6"/>
                      <a:pt x="4" y="6"/>
                    </a:cubicBezTo>
                    <a:cubicBezTo>
                      <a:pt x="3" y="6"/>
                      <a:pt x="3" y="5"/>
                      <a:pt x="3" y="5"/>
                    </a:cubicBezTo>
                    <a:cubicBezTo>
                      <a:pt x="3" y="4"/>
                      <a:pt x="3" y="3"/>
                      <a:pt x="4" y="3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7" y="13"/>
                      <a:pt x="7" y="13"/>
                      <a:pt x="7" y="14"/>
                    </a:cubicBezTo>
                    <a:cubicBezTo>
                      <a:pt x="7" y="13"/>
                      <a:pt x="7" y="13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484">
                <a:extLst>
                  <a:ext uri="{FF2B5EF4-FFF2-40B4-BE49-F238E27FC236}">
                    <a16:creationId xmlns:a16="http://schemas.microsoft.com/office/drawing/2014/main" id="{85B98432-B11F-4904-8ACE-A5C4343FE1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6618" y="2578783"/>
                <a:ext cx="0" cy="4763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485">
                <a:extLst>
                  <a:ext uri="{FF2B5EF4-FFF2-40B4-BE49-F238E27FC236}">
                    <a16:creationId xmlns:a16="http://schemas.microsoft.com/office/drawing/2014/main" id="{3C79BEA1-6676-4EAC-AF64-3C5E68EF2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755" y="2543858"/>
                <a:ext cx="46038" cy="49213"/>
              </a:xfrm>
              <a:custGeom>
                <a:avLst/>
                <a:gdLst>
                  <a:gd name="T0" fmla="*/ 12 w 13"/>
                  <a:gd name="T1" fmla="*/ 7 h 14"/>
                  <a:gd name="T2" fmla="*/ 11 w 13"/>
                  <a:gd name="T3" fmla="*/ 6 h 14"/>
                  <a:gd name="T4" fmla="*/ 11 w 13"/>
                  <a:gd name="T5" fmla="*/ 6 h 14"/>
                  <a:gd name="T6" fmla="*/ 10 w 13"/>
                  <a:gd name="T7" fmla="*/ 5 h 14"/>
                  <a:gd name="T8" fmla="*/ 10 w 13"/>
                  <a:gd name="T9" fmla="*/ 6 h 14"/>
                  <a:gd name="T10" fmla="*/ 8 w 13"/>
                  <a:gd name="T11" fmla="*/ 6 h 14"/>
                  <a:gd name="T12" fmla="*/ 8 w 13"/>
                  <a:gd name="T13" fmla="*/ 5 h 14"/>
                  <a:gd name="T14" fmla="*/ 8 w 13"/>
                  <a:gd name="T15" fmla="*/ 5 h 14"/>
                  <a:gd name="T16" fmla="*/ 7 w 13"/>
                  <a:gd name="T17" fmla="*/ 4 h 14"/>
                  <a:gd name="T18" fmla="*/ 6 w 13"/>
                  <a:gd name="T19" fmla="*/ 4 h 14"/>
                  <a:gd name="T20" fmla="*/ 6 w 13"/>
                  <a:gd name="T21" fmla="*/ 4 h 14"/>
                  <a:gd name="T22" fmla="*/ 6 w 13"/>
                  <a:gd name="T23" fmla="*/ 4 h 14"/>
                  <a:gd name="T24" fmla="*/ 6 w 13"/>
                  <a:gd name="T25" fmla="*/ 4 h 14"/>
                  <a:gd name="T26" fmla="*/ 6 w 13"/>
                  <a:gd name="T27" fmla="*/ 4 h 14"/>
                  <a:gd name="T28" fmla="*/ 8 w 13"/>
                  <a:gd name="T29" fmla="*/ 2 h 14"/>
                  <a:gd name="T30" fmla="*/ 9 w 13"/>
                  <a:gd name="T31" fmla="*/ 1 h 14"/>
                  <a:gd name="T32" fmla="*/ 9 w 13"/>
                  <a:gd name="T33" fmla="*/ 0 h 14"/>
                  <a:gd name="T34" fmla="*/ 8 w 13"/>
                  <a:gd name="T35" fmla="*/ 0 h 14"/>
                  <a:gd name="T36" fmla="*/ 6 w 13"/>
                  <a:gd name="T37" fmla="*/ 1 h 14"/>
                  <a:gd name="T38" fmla="*/ 3 w 13"/>
                  <a:gd name="T39" fmla="*/ 6 h 14"/>
                  <a:gd name="T40" fmla="*/ 1 w 13"/>
                  <a:gd name="T41" fmla="*/ 8 h 14"/>
                  <a:gd name="T42" fmla="*/ 1 w 13"/>
                  <a:gd name="T43" fmla="*/ 8 h 14"/>
                  <a:gd name="T44" fmla="*/ 1 w 13"/>
                  <a:gd name="T45" fmla="*/ 9 h 14"/>
                  <a:gd name="T46" fmla="*/ 0 w 13"/>
                  <a:gd name="T47" fmla="*/ 10 h 14"/>
                  <a:gd name="T48" fmla="*/ 0 w 13"/>
                  <a:gd name="T49" fmla="*/ 10 h 14"/>
                  <a:gd name="T50" fmla="*/ 1 w 13"/>
                  <a:gd name="T51" fmla="*/ 11 h 14"/>
                  <a:gd name="T52" fmla="*/ 3 w 13"/>
                  <a:gd name="T53" fmla="*/ 11 h 14"/>
                  <a:gd name="T54" fmla="*/ 5 w 13"/>
                  <a:gd name="T55" fmla="*/ 11 h 14"/>
                  <a:gd name="T56" fmla="*/ 7 w 13"/>
                  <a:gd name="T57" fmla="*/ 11 h 14"/>
                  <a:gd name="T58" fmla="*/ 7 w 13"/>
                  <a:gd name="T59" fmla="*/ 12 h 14"/>
                  <a:gd name="T60" fmla="*/ 6 w 13"/>
                  <a:gd name="T61" fmla="*/ 12 h 14"/>
                  <a:gd name="T62" fmla="*/ 6 w 13"/>
                  <a:gd name="T63" fmla="*/ 13 h 14"/>
                  <a:gd name="T64" fmla="*/ 7 w 13"/>
                  <a:gd name="T65" fmla="*/ 13 h 14"/>
                  <a:gd name="T66" fmla="*/ 8 w 13"/>
                  <a:gd name="T67" fmla="*/ 12 h 14"/>
                  <a:gd name="T68" fmla="*/ 9 w 13"/>
                  <a:gd name="T69" fmla="*/ 11 h 14"/>
                  <a:gd name="T70" fmla="*/ 10 w 13"/>
                  <a:gd name="T71" fmla="*/ 11 h 14"/>
                  <a:gd name="T72" fmla="*/ 9 w 13"/>
                  <a:gd name="T73" fmla="*/ 12 h 14"/>
                  <a:gd name="T74" fmla="*/ 10 w 13"/>
                  <a:gd name="T75" fmla="*/ 13 h 14"/>
                  <a:gd name="T76" fmla="*/ 11 w 13"/>
                  <a:gd name="T77" fmla="*/ 14 h 14"/>
                  <a:gd name="T78" fmla="*/ 12 w 13"/>
                  <a:gd name="T79" fmla="*/ 13 h 14"/>
                  <a:gd name="T80" fmla="*/ 13 w 13"/>
                  <a:gd name="T81" fmla="*/ 12 h 14"/>
                  <a:gd name="T82" fmla="*/ 12 w 13"/>
                  <a:gd name="T83" fmla="*/ 11 h 14"/>
                  <a:gd name="T84" fmla="*/ 12 w 13"/>
                  <a:gd name="T85" fmla="*/ 11 h 14"/>
                  <a:gd name="T86" fmla="*/ 12 w 13"/>
                  <a:gd name="T87" fmla="*/ 11 h 14"/>
                  <a:gd name="T88" fmla="*/ 12 w 13"/>
                  <a:gd name="T89" fmla="*/ 11 h 14"/>
                  <a:gd name="T90" fmla="*/ 12 w 13"/>
                  <a:gd name="T91" fmla="*/ 11 h 14"/>
                  <a:gd name="T92" fmla="*/ 12 w 13"/>
                  <a:gd name="T93" fmla="*/ 10 h 14"/>
                  <a:gd name="T94" fmla="*/ 11 w 13"/>
                  <a:gd name="T95" fmla="*/ 10 h 14"/>
                  <a:gd name="T96" fmla="*/ 11 w 13"/>
                  <a:gd name="T97" fmla="*/ 10 h 14"/>
                  <a:gd name="T98" fmla="*/ 11 w 13"/>
                  <a:gd name="T99" fmla="*/ 9 h 14"/>
                  <a:gd name="T100" fmla="*/ 12 w 13"/>
                  <a:gd name="T101" fmla="*/ 9 h 14"/>
                  <a:gd name="T102" fmla="*/ 12 w 13"/>
                  <a:gd name="T103" fmla="*/ 8 h 14"/>
                  <a:gd name="T104" fmla="*/ 12 w 13"/>
                  <a:gd name="T105" fmla="*/ 8 h 14"/>
                  <a:gd name="T106" fmla="*/ 11 w 13"/>
                  <a:gd name="T107" fmla="*/ 8 h 14"/>
                  <a:gd name="T108" fmla="*/ 11 w 13"/>
                  <a:gd name="T109" fmla="*/ 7 h 14"/>
                  <a:gd name="T110" fmla="*/ 12 w 13"/>
                  <a:gd name="T11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3" h="14">
                    <a:moveTo>
                      <a:pt x="12" y="7"/>
                    </a:moveTo>
                    <a:cubicBezTo>
                      <a:pt x="12" y="7"/>
                      <a:pt x="12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0" y="5"/>
                    </a:cubicBezTo>
                    <a:cubicBezTo>
                      <a:pt x="10" y="5"/>
                      <a:pt x="10" y="6"/>
                      <a:pt x="10" y="6"/>
                    </a:cubicBezTo>
                    <a:cubicBezTo>
                      <a:pt x="9" y="6"/>
                      <a:pt x="9" y="6"/>
                      <a:pt x="8" y="6"/>
                    </a:cubicBezTo>
                    <a:cubicBezTo>
                      <a:pt x="8" y="6"/>
                      <a:pt x="7" y="6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3"/>
                      <a:pt x="7" y="3"/>
                      <a:pt x="8" y="2"/>
                    </a:cubicBezTo>
                    <a:cubicBezTo>
                      <a:pt x="8" y="2"/>
                      <a:pt x="8" y="1"/>
                      <a:pt x="9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7" y="0"/>
                      <a:pt x="7" y="1"/>
                      <a:pt x="6" y="1"/>
                    </a:cubicBezTo>
                    <a:cubicBezTo>
                      <a:pt x="5" y="3"/>
                      <a:pt x="4" y="4"/>
                      <a:pt x="3" y="6"/>
                    </a:cubicBezTo>
                    <a:cubicBezTo>
                      <a:pt x="2" y="7"/>
                      <a:pt x="2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9"/>
                      <a:pt x="1" y="9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1" y="11"/>
                      <a:pt x="1" y="11"/>
                    </a:cubicBezTo>
                    <a:cubicBezTo>
                      <a:pt x="2" y="11"/>
                      <a:pt x="3" y="11"/>
                      <a:pt x="3" y="11"/>
                    </a:cubicBezTo>
                    <a:cubicBezTo>
                      <a:pt x="4" y="11"/>
                      <a:pt x="5" y="11"/>
                      <a:pt x="5" y="11"/>
                    </a:cubicBezTo>
                    <a:cubicBezTo>
                      <a:pt x="6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2"/>
                    </a:cubicBezTo>
                    <a:cubicBezTo>
                      <a:pt x="7" y="12"/>
                      <a:pt x="7" y="12"/>
                      <a:pt x="6" y="12"/>
                    </a:cubicBezTo>
                    <a:cubicBezTo>
                      <a:pt x="6" y="12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3"/>
                      <a:pt x="8" y="13"/>
                      <a:pt x="8" y="12"/>
                    </a:cubicBezTo>
                    <a:cubicBezTo>
                      <a:pt x="8" y="12"/>
                      <a:pt x="9" y="12"/>
                      <a:pt x="9" y="11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2"/>
                      <a:pt x="9" y="12"/>
                      <a:pt x="9" y="12"/>
                    </a:cubicBezTo>
                    <a:cubicBezTo>
                      <a:pt x="9" y="13"/>
                      <a:pt x="9" y="13"/>
                      <a:pt x="10" y="13"/>
                    </a:cubicBezTo>
                    <a:cubicBezTo>
                      <a:pt x="10" y="13"/>
                      <a:pt x="10" y="14"/>
                      <a:pt x="11" y="14"/>
                    </a:cubicBezTo>
                    <a:cubicBezTo>
                      <a:pt x="11" y="14"/>
                      <a:pt x="12" y="13"/>
                      <a:pt x="12" y="13"/>
                    </a:cubicBezTo>
                    <a:cubicBezTo>
                      <a:pt x="12" y="13"/>
                      <a:pt x="12" y="12"/>
                      <a:pt x="13" y="12"/>
                    </a:cubicBezTo>
                    <a:cubicBezTo>
                      <a:pt x="13" y="11"/>
                      <a:pt x="13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0"/>
                    </a:cubicBezTo>
                    <a:cubicBezTo>
                      <a:pt x="12" y="10"/>
                      <a:pt x="12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9"/>
                      <a:pt x="11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7"/>
                    </a:cubicBezTo>
                    <a:cubicBezTo>
                      <a:pt x="11" y="7"/>
                      <a:pt x="11" y="7"/>
                      <a:pt x="1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486">
                <a:extLst>
                  <a:ext uri="{FF2B5EF4-FFF2-40B4-BE49-F238E27FC236}">
                    <a16:creationId xmlns:a16="http://schemas.microsoft.com/office/drawing/2014/main" id="{114E7AD8-70DF-43A7-9A52-E8F7DA7C2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8805" y="2104120"/>
                <a:ext cx="53975" cy="28575"/>
              </a:xfrm>
              <a:custGeom>
                <a:avLst/>
                <a:gdLst>
                  <a:gd name="T0" fmla="*/ 0 w 15"/>
                  <a:gd name="T1" fmla="*/ 6 h 8"/>
                  <a:gd name="T2" fmla="*/ 2 w 15"/>
                  <a:gd name="T3" fmla="*/ 7 h 8"/>
                  <a:gd name="T4" fmla="*/ 2 w 15"/>
                  <a:gd name="T5" fmla="*/ 8 h 8"/>
                  <a:gd name="T6" fmla="*/ 4 w 15"/>
                  <a:gd name="T7" fmla="*/ 8 h 8"/>
                  <a:gd name="T8" fmla="*/ 5 w 15"/>
                  <a:gd name="T9" fmla="*/ 7 h 8"/>
                  <a:gd name="T10" fmla="*/ 5 w 15"/>
                  <a:gd name="T11" fmla="*/ 7 h 8"/>
                  <a:gd name="T12" fmla="*/ 6 w 15"/>
                  <a:gd name="T13" fmla="*/ 7 h 8"/>
                  <a:gd name="T14" fmla="*/ 7 w 15"/>
                  <a:gd name="T15" fmla="*/ 5 h 8"/>
                  <a:gd name="T16" fmla="*/ 8 w 15"/>
                  <a:gd name="T17" fmla="*/ 4 h 8"/>
                  <a:gd name="T18" fmla="*/ 9 w 15"/>
                  <a:gd name="T19" fmla="*/ 4 h 8"/>
                  <a:gd name="T20" fmla="*/ 9 w 15"/>
                  <a:gd name="T21" fmla="*/ 5 h 8"/>
                  <a:gd name="T22" fmla="*/ 8 w 15"/>
                  <a:gd name="T23" fmla="*/ 6 h 8"/>
                  <a:gd name="T24" fmla="*/ 8 w 15"/>
                  <a:gd name="T25" fmla="*/ 7 h 8"/>
                  <a:gd name="T26" fmla="*/ 9 w 15"/>
                  <a:gd name="T27" fmla="*/ 7 h 8"/>
                  <a:gd name="T28" fmla="*/ 9 w 15"/>
                  <a:gd name="T29" fmla="*/ 7 h 8"/>
                  <a:gd name="T30" fmla="*/ 11 w 15"/>
                  <a:gd name="T31" fmla="*/ 6 h 8"/>
                  <a:gd name="T32" fmla="*/ 11 w 15"/>
                  <a:gd name="T33" fmla="*/ 6 h 8"/>
                  <a:gd name="T34" fmla="*/ 12 w 15"/>
                  <a:gd name="T35" fmla="*/ 5 h 8"/>
                  <a:gd name="T36" fmla="*/ 13 w 15"/>
                  <a:gd name="T37" fmla="*/ 3 h 8"/>
                  <a:gd name="T38" fmla="*/ 14 w 15"/>
                  <a:gd name="T39" fmla="*/ 2 h 8"/>
                  <a:gd name="T40" fmla="*/ 15 w 15"/>
                  <a:gd name="T41" fmla="*/ 2 h 8"/>
                  <a:gd name="T42" fmla="*/ 15 w 15"/>
                  <a:gd name="T43" fmla="*/ 2 h 8"/>
                  <a:gd name="T44" fmla="*/ 15 w 15"/>
                  <a:gd name="T45" fmla="*/ 1 h 8"/>
                  <a:gd name="T46" fmla="*/ 14 w 15"/>
                  <a:gd name="T47" fmla="*/ 0 h 8"/>
                  <a:gd name="T48" fmla="*/ 14 w 15"/>
                  <a:gd name="T49" fmla="*/ 0 h 8"/>
                  <a:gd name="T50" fmla="*/ 13 w 15"/>
                  <a:gd name="T51" fmla="*/ 0 h 8"/>
                  <a:gd name="T52" fmla="*/ 11 w 15"/>
                  <a:gd name="T53" fmla="*/ 0 h 8"/>
                  <a:gd name="T54" fmla="*/ 9 w 15"/>
                  <a:gd name="T55" fmla="*/ 0 h 8"/>
                  <a:gd name="T56" fmla="*/ 4 w 15"/>
                  <a:gd name="T57" fmla="*/ 3 h 8"/>
                  <a:gd name="T58" fmla="*/ 3 w 15"/>
                  <a:gd name="T59" fmla="*/ 3 h 8"/>
                  <a:gd name="T60" fmla="*/ 0 w 15"/>
                  <a:gd name="T61" fmla="*/ 4 h 8"/>
                  <a:gd name="T62" fmla="*/ 0 w 15"/>
                  <a:gd name="T63" fmla="*/ 6 h 8"/>
                  <a:gd name="T64" fmla="*/ 0 w 15"/>
                  <a:gd name="T65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" h="8">
                    <a:moveTo>
                      <a:pt x="0" y="6"/>
                    </a:moveTo>
                    <a:cubicBezTo>
                      <a:pt x="1" y="7"/>
                      <a:pt x="1" y="7"/>
                      <a:pt x="2" y="7"/>
                    </a:cubicBezTo>
                    <a:cubicBezTo>
                      <a:pt x="2" y="7"/>
                      <a:pt x="2" y="8"/>
                      <a:pt x="2" y="8"/>
                    </a:cubicBezTo>
                    <a:cubicBezTo>
                      <a:pt x="3" y="8"/>
                      <a:pt x="3" y="8"/>
                      <a:pt x="4" y="8"/>
                    </a:cubicBezTo>
                    <a:cubicBezTo>
                      <a:pt x="4" y="8"/>
                      <a:pt x="4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6" y="7"/>
                      <a:pt x="6" y="7"/>
                    </a:cubicBezTo>
                    <a:cubicBezTo>
                      <a:pt x="6" y="7"/>
                      <a:pt x="7" y="6"/>
                      <a:pt x="7" y="5"/>
                    </a:cubicBezTo>
                    <a:cubicBezTo>
                      <a:pt x="7" y="5"/>
                      <a:pt x="8" y="4"/>
                      <a:pt x="8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5"/>
                    </a:cubicBezTo>
                    <a:cubicBezTo>
                      <a:pt x="8" y="5"/>
                      <a:pt x="8" y="6"/>
                      <a:pt x="8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8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6"/>
                      <a:pt x="10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2" y="6"/>
                      <a:pt x="12" y="5"/>
                    </a:cubicBezTo>
                    <a:cubicBezTo>
                      <a:pt x="12" y="5"/>
                      <a:pt x="13" y="4"/>
                      <a:pt x="13" y="3"/>
                    </a:cubicBezTo>
                    <a:cubicBezTo>
                      <a:pt x="13" y="3"/>
                      <a:pt x="14" y="3"/>
                      <a:pt x="14" y="2"/>
                    </a:cubicBezTo>
                    <a:cubicBezTo>
                      <a:pt x="14" y="2"/>
                      <a:pt x="14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3" y="1"/>
                      <a:pt x="13" y="0"/>
                    </a:cubicBezTo>
                    <a:cubicBezTo>
                      <a:pt x="12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8" y="1"/>
                      <a:pt x="6" y="2"/>
                      <a:pt x="4" y="3"/>
                    </a:cubicBezTo>
                    <a:cubicBezTo>
                      <a:pt x="4" y="3"/>
                      <a:pt x="3" y="3"/>
                      <a:pt x="3" y="3"/>
                    </a:cubicBezTo>
                    <a:cubicBezTo>
                      <a:pt x="2" y="4"/>
                      <a:pt x="1" y="4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487">
                <a:extLst>
                  <a:ext uri="{FF2B5EF4-FFF2-40B4-BE49-F238E27FC236}">
                    <a16:creationId xmlns:a16="http://schemas.microsoft.com/office/drawing/2014/main" id="{3D2A4896-BEB7-447E-BFE5-AF3B59EAF9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118" y="2143808"/>
                <a:ext cx="44450" cy="28575"/>
              </a:xfrm>
              <a:custGeom>
                <a:avLst/>
                <a:gdLst>
                  <a:gd name="T0" fmla="*/ 0 w 12"/>
                  <a:gd name="T1" fmla="*/ 4 h 8"/>
                  <a:gd name="T2" fmla="*/ 2 w 12"/>
                  <a:gd name="T3" fmla="*/ 5 h 8"/>
                  <a:gd name="T4" fmla="*/ 3 w 12"/>
                  <a:gd name="T5" fmla="*/ 5 h 8"/>
                  <a:gd name="T6" fmla="*/ 3 w 12"/>
                  <a:gd name="T7" fmla="*/ 5 h 8"/>
                  <a:gd name="T8" fmla="*/ 3 w 12"/>
                  <a:gd name="T9" fmla="*/ 5 h 8"/>
                  <a:gd name="T10" fmla="*/ 4 w 12"/>
                  <a:gd name="T11" fmla="*/ 5 h 8"/>
                  <a:gd name="T12" fmla="*/ 4 w 12"/>
                  <a:gd name="T13" fmla="*/ 5 h 8"/>
                  <a:gd name="T14" fmla="*/ 4 w 12"/>
                  <a:gd name="T15" fmla="*/ 5 h 8"/>
                  <a:gd name="T16" fmla="*/ 3 w 12"/>
                  <a:gd name="T17" fmla="*/ 5 h 8"/>
                  <a:gd name="T18" fmla="*/ 3 w 12"/>
                  <a:gd name="T19" fmla="*/ 5 h 8"/>
                  <a:gd name="T20" fmla="*/ 3 w 12"/>
                  <a:gd name="T21" fmla="*/ 5 h 8"/>
                  <a:gd name="T22" fmla="*/ 3 w 12"/>
                  <a:gd name="T23" fmla="*/ 6 h 8"/>
                  <a:gd name="T24" fmla="*/ 3 w 12"/>
                  <a:gd name="T25" fmla="*/ 6 h 8"/>
                  <a:gd name="T26" fmla="*/ 4 w 12"/>
                  <a:gd name="T27" fmla="*/ 7 h 8"/>
                  <a:gd name="T28" fmla="*/ 5 w 12"/>
                  <a:gd name="T29" fmla="*/ 7 h 8"/>
                  <a:gd name="T30" fmla="*/ 7 w 12"/>
                  <a:gd name="T31" fmla="*/ 8 h 8"/>
                  <a:gd name="T32" fmla="*/ 8 w 12"/>
                  <a:gd name="T33" fmla="*/ 8 h 8"/>
                  <a:gd name="T34" fmla="*/ 9 w 12"/>
                  <a:gd name="T35" fmla="*/ 7 h 8"/>
                  <a:gd name="T36" fmla="*/ 11 w 12"/>
                  <a:gd name="T37" fmla="*/ 6 h 8"/>
                  <a:gd name="T38" fmla="*/ 11 w 12"/>
                  <a:gd name="T39" fmla="*/ 5 h 8"/>
                  <a:gd name="T40" fmla="*/ 12 w 12"/>
                  <a:gd name="T41" fmla="*/ 2 h 8"/>
                  <a:gd name="T42" fmla="*/ 11 w 12"/>
                  <a:gd name="T43" fmla="*/ 2 h 8"/>
                  <a:gd name="T44" fmla="*/ 8 w 12"/>
                  <a:gd name="T45" fmla="*/ 1 h 8"/>
                  <a:gd name="T46" fmla="*/ 7 w 12"/>
                  <a:gd name="T47" fmla="*/ 1 h 8"/>
                  <a:gd name="T48" fmla="*/ 6 w 12"/>
                  <a:gd name="T49" fmla="*/ 1 h 8"/>
                  <a:gd name="T50" fmla="*/ 6 w 12"/>
                  <a:gd name="T51" fmla="*/ 0 h 8"/>
                  <a:gd name="T52" fmla="*/ 6 w 12"/>
                  <a:gd name="T53" fmla="*/ 0 h 8"/>
                  <a:gd name="T54" fmla="*/ 5 w 12"/>
                  <a:gd name="T55" fmla="*/ 1 h 8"/>
                  <a:gd name="T56" fmla="*/ 5 w 12"/>
                  <a:gd name="T57" fmla="*/ 1 h 8"/>
                  <a:gd name="T58" fmla="*/ 5 w 12"/>
                  <a:gd name="T59" fmla="*/ 2 h 8"/>
                  <a:gd name="T60" fmla="*/ 4 w 12"/>
                  <a:gd name="T61" fmla="*/ 2 h 8"/>
                  <a:gd name="T62" fmla="*/ 4 w 12"/>
                  <a:gd name="T63" fmla="*/ 2 h 8"/>
                  <a:gd name="T64" fmla="*/ 2 w 12"/>
                  <a:gd name="T65" fmla="*/ 1 h 8"/>
                  <a:gd name="T66" fmla="*/ 2 w 12"/>
                  <a:gd name="T67" fmla="*/ 0 h 8"/>
                  <a:gd name="T68" fmla="*/ 1 w 12"/>
                  <a:gd name="T69" fmla="*/ 1 h 8"/>
                  <a:gd name="T70" fmla="*/ 1 w 12"/>
                  <a:gd name="T71" fmla="*/ 1 h 8"/>
                  <a:gd name="T72" fmla="*/ 1 w 12"/>
                  <a:gd name="T73" fmla="*/ 2 h 8"/>
                  <a:gd name="T74" fmla="*/ 1 w 12"/>
                  <a:gd name="T75" fmla="*/ 2 h 8"/>
                  <a:gd name="T76" fmla="*/ 0 w 12"/>
                  <a:gd name="T77" fmla="*/ 2 h 8"/>
                  <a:gd name="T78" fmla="*/ 0 w 12"/>
                  <a:gd name="T79" fmla="*/ 3 h 8"/>
                  <a:gd name="T80" fmla="*/ 0 w 12"/>
                  <a:gd name="T8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2" h="8">
                    <a:moveTo>
                      <a:pt x="0" y="4"/>
                    </a:moveTo>
                    <a:cubicBezTo>
                      <a:pt x="0" y="5"/>
                      <a:pt x="1" y="5"/>
                      <a:pt x="2" y="5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6"/>
                    </a:cubicBezTo>
                    <a:cubicBezTo>
                      <a:pt x="2" y="6"/>
                      <a:pt x="2" y="6"/>
                      <a:pt x="3" y="6"/>
                    </a:cubicBezTo>
                    <a:cubicBezTo>
                      <a:pt x="3" y="7"/>
                      <a:pt x="3" y="7"/>
                      <a:pt x="4" y="7"/>
                    </a:cubicBezTo>
                    <a:cubicBezTo>
                      <a:pt x="4" y="7"/>
                      <a:pt x="5" y="7"/>
                      <a:pt x="5" y="7"/>
                    </a:cubicBezTo>
                    <a:cubicBezTo>
                      <a:pt x="6" y="7"/>
                      <a:pt x="6" y="7"/>
                      <a:pt x="7" y="8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9" y="8"/>
                      <a:pt x="9" y="7"/>
                      <a:pt x="9" y="7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1" y="6"/>
                      <a:pt x="11" y="5"/>
                      <a:pt x="11" y="5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0" y="2"/>
                      <a:pt x="9" y="1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6" y="1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488">
                <a:extLst>
                  <a:ext uri="{FF2B5EF4-FFF2-40B4-BE49-F238E27FC236}">
                    <a16:creationId xmlns:a16="http://schemas.microsoft.com/office/drawing/2014/main" id="{8F1A80A4-10DA-47A7-A928-DBA589263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643" y="2143808"/>
                <a:ext cx="36513" cy="38100"/>
              </a:xfrm>
              <a:custGeom>
                <a:avLst/>
                <a:gdLst>
                  <a:gd name="T0" fmla="*/ 1 w 10"/>
                  <a:gd name="T1" fmla="*/ 0 h 11"/>
                  <a:gd name="T2" fmla="*/ 0 w 10"/>
                  <a:gd name="T3" fmla="*/ 1 h 11"/>
                  <a:gd name="T4" fmla="*/ 0 w 10"/>
                  <a:gd name="T5" fmla="*/ 3 h 11"/>
                  <a:gd name="T6" fmla="*/ 0 w 10"/>
                  <a:gd name="T7" fmla="*/ 3 h 11"/>
                  <a:gd name="T8" fmla="*/ 0 w 10"/>
                  <a:gd name="T9" fmla="*/ 5 h 11"/>
                  <a:gd name="T10" fmla="*/ 0 w 10"/>
                  <a:gd name="T11" fmla="*/ 6 h 11"/>
                  <a:gd name="T12" fmla="*/ 0 w 10"/>
                  <a:gd name="T13" fmla="*/ 6 h 11"/>
                  <a:gd name="T14" fmla="*/ 1 w 10"/>
                  <a:gd name="T15" fmla="*/ 7 h 11"/>
                  <a:gd name="T16" fmla="*/ 4 w 10"/>
                  <a:gd name="T17" fmla="*/ 7 h 11"/>
                  <a:gd name="T18" fmla="*/ 4 w 10"/>
                  <a:gd name="T19" fmla="*/ 7 h 11"/>
                  <a:gd name="T20" fmla="*/ 4 w 10"/>
                  <a:gd name="T21" fmla="*/ 8 h 11"/>
                  <a:gd name="T22" fmla="*/ 3 w 10"/>
                  <a:gd name="T23" fmla="*/ 8 h 11"/>
                  <a:gd name="T24" fmla="*/ 2 w 10"/>
                  <a:gd name="T25" fmla="*/ 9 h 11"/>
                  <a:gd name="T26" fmla="*/ 2 w 10"/>
                  <a:gd name="T27" fmla="*/ 10 h 11"/>
                  <a:gd name="T28" fmla="*/ 2 w 10"/>
                  <a:gd name="T29" fmla="*/ 11 h 11"/>
                  <a:gd name="T30" fmla="*/ 4 w 10"/>
                  <a:gd name="T31" fmla="*/ 11 h 11"/>
                  <a:gd name="T32" fmla="*/ 6 w 10"/>
                  <a:gd name="T33" fmla="*/ 10 h 11"/>
                  <a:gd name="T34" fmla="*/ 6 w 10"/>
                  <a:gd name="T35" fmla="*/ 10 h 11"/>
                  <a:gd name="T36" fmla="*/ 7 w 10"/>
                  <a:gd name="T37" fmla="*/ 9 h 11"/>
                  <a:gd name="T38" fmla="*/ 8 w 10"/>
                  <a:gd name="T39" fmla="*/ 8 h 11"/>
                  <a:gd name="T40" fmla="*/ 9 w 10"/>
                  <a:gd name="T41" fmla="*/ 6 h 11"/>
                  <a:gd name="T42" fmla="*/ 9 w 10"/>
                  <a:gd name="T43" fmla="*/ 6 h 11"/>
                  <a:gd name="T44" fmla="*/ 10 w 10"/>
                  <a:gd name="T45" fmla="*/ 4 h 11"/>
                  <a:gd name="T46" fmla="*/ 10 w 10"/>
                  <a:gd name="T47" fmla="*/ 3 h 11"/>
                  <a:gd name="T48" fmla="*/ 10 w 10"/>
                  <a:gd name="T49" fmla="*/ 3 h 11"/>
                  <a:gd name="T50" fmla="*/ 9 w 10"/>
                  <a:gd name="T51" fmla="*/ 2 h 11"/>
                  <a:gd name="T52" fmla="*/ 8 w 10"/>
                  <a:gd name="T53" fmla="*/ 2 h 11"/>
                  <a:gd name="T54" fmla="*/ 6 w 10"/>
                  <a:gd name="T55" fmla="*/ 2 h 11"/>
                  <a:gd name="T56" fmla="*/ 5 w 10"/>
                  <a:gd name="T57" fmla="*/ 3 h 11"/>
                  <a:gd name="T58" fmla="*/ 5 w 10"/>
                  <a:gd name="T59" fmla="*/ 5 h 11"/>
                  <a:gd name="T60" fmla="*/ 5 w 10"/>
                  <a:gd name="T61" fmla="*/ 5 h 11"/>
                  <a:gd name="T62" fmla="*/ 5 w 10"/>
                  <a:gd name="T63" fmla="*/ 5 h 11"/>
                  <a:gd name="T64" fmla="*/ 4 w 10"/>
                  <a:gd name="T65" fmla="*/ 3 h 11"/>
                  <a:gd name="T66" fmla="*/ 4 w 10"/>
                  <a:gd name="T67" fmla="*/ 3 h 11"/>
                  <a:gd name="T68" fmla="*/ 3 w 10"/>
                  <a:gd name="T69" fmla="*/ 3 h 11"/>
                  <a:gd name="T70" fmla="*/ 2 w 10"/>
                  <a:gd name="T71" fmla="*/ 5 h 11"/>
                  <a:gd name="T72" fmla="*/ 2 w 10"/>
                  <a:gd name="T73" fmla="*/ 5 h 11"/>
                  <a:gd name="T74" fmla="*/ 2 w 10"/>
                  <a:gd name="T75" fmla="*/ 5 h 11"/>
                  <a:gd name="T76" fmla="*/ 2 w 10"/>
                  <a:gd name="T77" fmla="*/ 5 h 11"/>
                  <a:gd name="T78" fmla="*/ 2 w 10"/>
                  <a:gd name="T79" fmla="*/ 5 h 11"/>
                  <a:gd name="T80" fmla="*/ 2 w 10"/>
                  <a:gd name="T81" fmla="*/ 4 h 11"/>
                  <a:gd name="T82" fmla="*/ 2 w 10"/>
                  <a:gd name="T83" fmla="*/ 3 h 11"/>
                  <a:gd name="T84" fmla="*/ 2 w 10"/>
                  <a:gd name="T85" fmla="*/ 1 h 11"/>
                  <a:gd name="T86" fmla="*/ 2 w 10"/>
                  <a:gd name="T87" fmla="*/ 1 h 11"/>
                  <a:gd name="T88" fmla="*/ 2 w 10"/>
                  <a:gd name="T89" fmla="*/ 0 h 11"/>
                  <a:gd name="T90" fmla="*/ 1 w 10"/>
                  <a:gd name="T9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" h="1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7"/>
                      <a:pt x="3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9"/>
                      <a:pt x="2" y="9"/>
                    </a:cubicBezTo>
                    <a:cubicBezTo>
                      <a:pt x="2" y="9"/>
                      <a:pt x="2" y="10"/>
                      <a:pt x="2" y="10"/>
                    </a:cubicBezTo>
                    <a:cubicBezTo>
                      <a:pt x="2" y="10"/>
                      <a:pt x="2" y="11"/>
                      <a:pt x="2" y="11"/>
                    </a:cubicBezTo>
                    <a:cubicBezTo>
                      <a:pt x="3" y="11"/>
                      <a:pt x="3" y="11"/>
                      <a:pt x="4" y="11"/>
                    </a:cubicBezTo>
                    <a:cubicBezTo>
                      <a:pt x="5" y="11"/>
                      <a:pt x="6" y="11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7" y="9"/>
                      <a:pt x="7" y="9"/>
                    </a:cubicBezTo>
                    <a:cubicBezTo>
                      <a:pt x="7" y="9"/>
                      <a:pt x="8" y="8"/>
                      <a:pt x="8" y="8"/>
                    </a:cubicBezTo>
                    <a:cubicBezTo>
                      <a:pt x="8" y="7"/>
                      <a:pt x="8" y="7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5"/>
                      <a:pt x="10" y="5"/>
                      <a:pt x="10" y="4"/>
                    </a:cubicBezTo>
                    <a:cubicBezTo>
                      <a:pt x="10" y="4"/>
                      <a:pt x="10" y="4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9" y="2"/>
                      <a:pt x="9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1"/>
                      <a:pt x="6" y="1"/>
                      <a:pt x="6" y="2"/>
                    </a:cubicBezTo>
                    <a:cubicBezTo>
                      <a:pt x="5" y="2"/>
                      <a:pt x="5" y="2"/>
                      <a:pt x="5" y="3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3" y="3"/>
                      <a:pt x="3" y="3"/>
                    </a:cubicBezTo>
                    <a:cubicBezTo>
                      <a:pt x="3" y="4"/>
                      <a:pt x="3" y="4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4"/>
                      <a:pt x="2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489">
                <a:extLst>
                  <a:ext uri="{FF2B5EF4-FFF2-40B4-BE49-F238E27FC236}">
                    <a16:creationId xmlns:a16="http://schemas.microsoft.com/office/drawing/2014/main" id="{5B0258D1-7140-41FB-9150-17620A77B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305" y="2513695"/>
                <a:ext cx="31750" cy="39688"/>
              </a:xfrm>
              <a:custGeom>
                <a:avLst/>
                <a:gdLst>
                  <a:gd name="T0" fmla="*/ 4 w 9"/>
                  <a:gd name="T1" fmla="*/ 1 h 11"/>
                  <a:gd name="T2" fmla="*/ 3 w 9"/>
                  <a:gd name="T3" fmla="*/ 2 h 11"/>
                  <a:gd name="T4" fmla="*/ 3 w 9"/>
                  <a:gd name="T5" fmla="*/ 2 h 11"/>
                  <a:gd name="T6" fmla="*/ 2 w 9"/>
                  <a:gd name="T7" fmla="*/ 3 h 11"/>
                  <a:gd name="T8" fmla="*/ 1 w 9"/>
                  <a:gd name="T9" fmla="*/ 3 h 11"/>
                  <a:gd name="T10" fmla="*/ 1 w 9"/>
                  <a:gd name="T11" fmla="*/ 4 h 11"/>
                  <a:gd name="T12" fmla="*/ 1 w 9"/>
                  <a:gd name="T13" fmla="*/ 6 h 11"/>
                  <a:gd name="T14" fmla="*/ 1 w 9"/>
                  <a:gd name="T15" fmla="*/ 7 h 11"/>
                  <a:gd name="T16" fmla="*/ 1 w 9"/>
                  <a:gd name="T17" fmla="*/ 8 h 11"/>
                  <a:gd name="T18" fmla="*/ 0 w 9"/>
                  <a:gd name="T19" fmla="*/ 9 h 11"/>
                  <a:gd name="T20" fmla="*/ 1 w 9"/>
                  <a:gd name="T21" fmla="*/ 10 h 11"/>
                  <a:gd name="T22" fmla="*/ 3 w 9"/>
                  <a:gd name="T23" fmla="*/ 11 h 11"/>
                  <a:gd name="T24" fmla="*/ 4 w 9"/>
                  <a:gd name="T25" fmla="*/ 10 h 11"/>
                  <a:gd name="T26" fmla="*/ 7 w 9"/>
                  <a:gd name="T27" fmla="*/ 9 h 11"/>
                  <a:gd name="T28" fmla="*/ 7 w 9"/>
                  <a:gd name="T29" fmla="*/ 8 h 11"/>
                  <a:gd name="T30" fmla="*/ 8 w 9"/>
                  <a:gd name="T31" fmla="*/ 5 h 11"/>
                  <a:gd name="T32" fmla="*/ 8 w 9"/>
                  <a:gd name="T33" fmla="*/ 5 h 11"/>
                  <a:gd name="T34" fmla="*/ 8 w 9"/>
                  <a:gd name="T35" fmla="*/ 4 h 11"/>
                  <a:gd name="T36" fmla="*/ 9 w 9"/>
                  <a:gd name="T37" fmla="*/ 3 h 11"/>
                  <a:gd name="T38" fmla="*/ 9 w 9"/>
                  <a:gd name="T39" fmla="*/ 2 h 11"/>
                  <a:gd name="T40" fmla="*/ 8 w 9"/>
                  <a:gd name="T41" fmla="*/ 1 h 11"/>
                  <a:gd name="T42" fmla="*/ 8 w 9"/>
                  <a:gd name="T43" fmla="*/ 0 h 11"/>
                  <a:gd name="T44" fmla="*/ 6 w 9"/>
                  <a:gd name="T45" fmla="*/ 0 h 11"/>
                  <a:gd name="T46" fmla="*/ 5 w 9"/>
                  <a:gd name="T47" fmla="*/ 0 h 11"/>
                  <a:gd name="T48" fmla="*/ 4 w 9"/>
                  <a:gd name="T4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" h="11">
                    <a:moveTo>
                      <a:pt x="4" y="1"/>
                    </a:moveTo>
                    <a:cubicBezTo>
                      <a:pt x="4" y="1"/>
                      <a:pt x="4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2" y="6"/>
                      <a:pt x="2" y="6"/>
                      <a:pt x="1" y="7"/>
                    </a:cubicBezTo>
                    <a:cubicBezTo>
                      <a:pt x="1" y="7"/>
                      <a:pt x="1" y="8"/>
                      <a:pt x="1" y="8"/>
                    </a:cubicBezTo>
                    <a:cubicBezTo>
                      <a:pt x="1" y="8"/>
                      <a:pt x="0" y="8"/>
                      <a:pt x="0" y="9"/>
                    </a:cubicBezTo>
                    <a:cubicBezTo>
                      <a:pt x="0" y="9"/>
                      <a:pt x="0" y="10"/>
                      <a:pt x="1" y="10"/>
                    </a:cubicBezTo>
                    <a:cubicBezTo>
                      <a:pt x="1" y="11"/>
                      <a:pt x="2" y="11"/>
                      <a:pt x="3" y="11"/>
                    </a:cubicBezTo>
                    <a:cubicBezTo>
                      <a:pt x="3" y="10"/>
                      <a:pt x="4" y="10"/>
                      <a:pt x="4" y="10"/>
                    </a:cubicBezTo>
                    <a:cubicBezTo>
                      <a:pt x="5" y="9"/>
                      <a:pt x="6" y="9"/>
                      <a:pt x="7" y="9"/>
                    </a:cubicBezTo>
                    <a:cubicBezTo>
                      <a:pt x="7" y="9"/>
                      <a:pt x="7" y="9"/>
                      <a:pt x="7" y="8"/>
                    </a:cubicBezTo>
                    <a:cubicBezTo>
                      <a:pt x="8" y="8"/>
                      <a:pt x="8" y="7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9" y="3"/>
                    </a:cubicBezTo>
                    <a:cubicBezTo>
                      <a:pt x="9" y="3"/>
                      <a:pt x="9" y="2"/>
                      <a:pt x="9" y="2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8" y="1"/>
                      <a:pt x="8" y="0"/>
                      <a:pt x="8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490">
                <a:extLst>
                  <a:ext uri="{FF2B5EF4-FFF2-40B4-BE49-F238E27FC236}">
                    <a16:creationId xmlns:a16="http://schemas.microsoft.com/office/drawing/2014/main" id="{59A0B579-C05F-4898-A3D7-21D6F3CED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9168" y="2558145"/>
                <a:ext cx="39688" cy="46038"/>
              </a:xfrm>
              <a:custGeom>
                <a:avLst/>
                <a:gdLst>
                  <a:gd name="T0" fmla="*/ 0 w 11"/>
                  <a:gd name="T1" fmla="*/ 10 h 13"/>
                  <a:gd name="T2" fmla="*/ 1 w 11"/>
                  <a:gd name="T3" fmla="*/ 11 h 13"/>
                  <a:gd name="T4" fmla="*/ 1 w 11"/>
                  <a:gd name="T5" fmla="*/ 13 h 13"/>
                  <a:gd name="T6" fmla="*/ 2 w 11"/>
                  <a:gd name="T7" fmla="*/ 13 h 13"/>
                  <a:gd name="T8" fmla="*/ 3 w 11"/>
                  <a:gd name="T9" fmla="*/ 12 h 13"/>
                  <a:gd name="T10" fmla="*/ 3 w 11"/>
                  <a:gd name="T11" fmla="*/ 11 h 13"/>
                  <a:gd name="T12" fmla="*/ 2 w 11"/>
                  <a:gd name="T13" fmla="*/ 10 h 13"/>
                  <a:gd name="T14" fmla="*/ 2 w 11"/>
                  <a:gd name="T15" fmla="*/ 10 h 13"/>
                  <a:gd name="T16" fmla="*/ 3 w 11"/>
                  <a:gd name="T17" fmla="*/ 10 h 13"/>
                  <a:gd name="T18" fmla="*/ 5 w 11"/>
                  <a:gd name="T19" fmla="*/ 10 h 13"/>
                  <a:gd name="T20" fmla="*/ 7 w 11"/>
                  <a:gd name="T21" fmla="*/ 10 h 13"/>
                  <a:gd name="T22" fmla="*/ 7 w 11"/>
                  <a:gd name="T23" fmla="*/ 10 h 13"/>
                  <a:gd name="T24" fmla="*/ 8 w 11"/>
                  <a:gd name="T25" fmla="*/ 9 h 13"/>
                  <a:gd name="T26" fmla="*/ 9 w 11"/>
                  <a:gd name="T27" fmla="*/ 8 h 13"/>
                  <a:gd name="T28" fmla="*/ 10 w 11"/>
                  <a:gd name="T29" fmla="*/ 7 h 13"/>
                  <a:gd name="T30" fmla="*/ 11 w 11"/>
                  <a:gd name="T31" fmla="*/ 6 h 13"/>
                  <a:gd name="T32" fmla="*/ 10 w 11"/>
                  <a:gd name="T33" fmla="*/ 5 h 13"/>
                  <a:gd name="T34" fmla="*/ 9 w 11"/>
                  <a:gd name="T35" fmla="*/ 4 h 13"/>
                  <a:gd name="T36" fmla="*/ 9 w 11"/>
                  <a:gd name="T37" fmla="*/ 4 h 13"/>
                  <a:gd name="T38" fmla="*/ 7 w 11"/>
                  <a:gd name="T39" fmla="*/ 4 h 13"/>
                  <a:gd name="T40" fmla="*/ 4 w 11"/>
                  <a:gd name="T41" fmla="*/ 2 h 13"/>
                  <a:gd name="T42" fmla="*/ 2 w 11"/>
                  <a:gd name="T43" fmla="*/ 0 h 13"/>
                  <a:gd name="T44" fmla="*/ 1 w 11"/>
                  <a:gd name="T45" fmla="*/ 0 h 13"/>
                  <a:gd name="T46" fmla="*/ 1 w 11"/>
                  <a:gd name="T47" fmla="*/ 1 h 13"/>
                  <a:gd name="T48" fmla="*/ 1 w 11"/>
                  <a:gd name="T49" fmla="*/ 2 h 13"/>
                  <a:gd name="T50" fmla="*/ 2 w 11"/>
                  <a:gd name="T51" fmla="*/ 3 h 13"/>
                  <a:gd name="T52" fmla="*/ 2 w 11"/>
                  <a:gd name="T53" fmla="*/ 7 h 13"/>
                  <a:gd name="T54" fmla="*/ 2 w 11"/>
                  <a:gd name="T55" fmla="*/ 7 h 13"/>
                  <a:gd name="T56" fmla="*/ 1 w 11"/>
                  <a:gd name="T57" fmla="*/ 7 h 13"/>
                  <a:gd name="T58" fmla="*/ 1 w 11"/>
                  <a:gd name="T59" fmla="*/ 8 h 13"/>
                  <a:gd name="T60" fmla="*/ 1 w 11"/>
                  <a:gd name="T61" fmla="*/ 8 h 13"/>
                  <a:gd name="T62" fmla="*/ 0 w 11"/>
                  <a:gd name="T63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" h="13">
                    <a:moveTo>
                      <a:pt x="0" y="10"/>
                    </a:moveTo>
                    <a:cubicBezTo>
                      <a:pt x="0" y="10"/>
                      <a:pt x="1" y="11"/>
                      <a:pt x="1" y="11"/>
                    </a:cubicBezTo>
                    <a:cubicBezTo>
                      <a:pt x="1" y="12"/>
                      <a:pt x="1" y="12"/>
                      <a:pt x="1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3" y="12"/>
                      <a:pt x="3" y="12"/>
                    </a:cubicBezTo>
                    <a:cubicBezTo>
                      <a:pt x="4" y="12"/>
                      <a:pt x="4" y="11"/>
                      <a:pt x="3" y="11"/>
                    </a:cubicBezTo>
                    <a:cubicBezTo>
                      <a:pt x="3" y="11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3" y="10"/>
                    </a:cubicBezTo>
                    <a:cubicBezTo>
                      <a:pt x="4" y="9"/>
                      <a:pt x="5" y="9"/>
                      <a:pt x="5" y="10"/>
                    </a:cubicBezTo>
                    <a:cubicBezTo>
                      <a:pt x="6" y="10"/>
                      <a:pt x="6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8" y="9"/>
                      <a:pt x="8" y="9"/>
                    </a:cubicBezTo>
                    <a:cubicBezTo>
                      <a:pt x="8" y="8"/>
                      <a:pt x="8" y="8"/>
                      <a:pt x="9" y="8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1" y="7"/>
                      <a:pt x="11" y="6"/>
                      <a:pt x="11" y="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9" y="4"/>
                    </a:cubicBezTo>
                    <a:cubicBezTo>
                      <a:pt x="9" y="3"/>
                      <a:pt x="9" y="3"/>
                      <a:pt x="9" y="4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6" y="3"/>
                      <a:pt x="5" y="2"/>
                      <a:pt x="4" y="2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2"/>
                      <a:pt x="2" y="3"/>
                      <a:pt x="2" y="3"/>
                    </a:cubicBezTo>
                    <a:cubicBezTo>
                      <a:pt x="2" y="4"/>
                      <a:pt x="2" y="6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9"/>
                      <a:pt x="0" y="9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491">
                <a:extLst>
                  <a:ext uri="{FF2B5EF4-FFF2-40B4-BE49-F238E27FC236}">
                    <a16:creationId xmlns:a16="http://schemas.microsoft.com/office/drawing/2014/main" id="{2CE0FCCA-96A6-4633-8352-4F2952BE81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1043" y="2085070"/>
                <a:ext cx="33338" cy="42863"/>
              </a:xfrm>
              <a:custGeom>
                <a:avLst/>
                <a:gdLst>
                  <a:gd name="T0" fmla="*/ 1 w 9"/>
                  <a:gd name="T1" fmla="*/ 7 h 12"/>
                  <a:gd name="T2" fmla="*/ 2 w 9"/>
                  <a:gd name="T3" fmla="*/ 7 h 12"/>
                  <a:gd name="T4" fmla="*/ 2 w 9"/>
                  <a:gd name="T5" fmla="*/ 7 h 12"/>
                  <a:gd name="T6" fmla="*/ 2 w 9"/>
                  <a:gd name="T7" fmla="*/ 7 h 12"/>
                  <a:gd name="T8" fmla="*/ 3 w 9"/>
                  <a:gd name="T9" fmla="*/ 8 h 12"/>
                  <a:gd name="T10" fmla="*/ 4 w 9"/>
                  <a:gd name="T11" fmla="*/ 11 h 12"/>
                  <a:gd name="T12" fmla="*/ 4 w 9"/>
                  <a:gd name="T13" fmla="*/ 12 h 12"/>
                  <a:gd name="T14" fmla="*/ 6 w 9"/>
                  <a:gd name="T15" fmla="*/ 12 h 12"/>
                  <a:gd name="T16" fmla="*/ 7 w 9"/>
                  <a:gd name="T17" fmla="*/ 10 h 12"/>
                  <a:gd name="T18" fmla="*/ 8 w 9"/>
                  <a:gd name="T19" fmla="*/ 8 h 12"/>
                  <a:gd name="T20" fmla="*/ 9 w 9"/>
                  <a:gd name="T21" fmla="*/ 7 h 12"/>
                  <a:gd name="T22" fmla="*/ 8 w 9"/>
                  <a:gd name="T23" fmla="*/ 5 h 12"/>
                  <a:gd name="T24" fmla="*/ 8 w 9"/>
                  <a:gd name="T25" fmla="*/ 4 h 12"/>
                  <a:gd name="T26" fmla="*/ 8 w 9"/>
                  <a:gd name="T27" fmla="*/ 4 h 12"/>
                  <a:gd name="T28" fmla="*/ 7 w 9"/>
                  <a:gd name="T29" fmla="*/ 2 h 12"/>
                  <a:gd name="T30" fmla="*/ 6 w 9"/>
                  <a:gd name="T31" fmla="*/ 3 h 12"/>
                  <a:gd name="T32" fmla="*/ 6 w 9"/>
                  <a:gd name="T33" fmla="*/ 3 h 12"/>
                  <a:gd name="T34" fmla="*/ 6 w 9"/>
                  <a:gd name="T35" fmla="*/ 3 h 12"/>
                  <a:gd name="T36" fmla="*/ 6 w 9"/>
                  <a:gd name="T37" fmla="*/ 3 h 12"/>
                  <a:gd name="T38" fmla="*/ 6 w 9"/>
                  <a:gd name="T39" fmla="*/ 1 h 12"/>
                  <a:gd name="T40" fmla="*/ 5 w 9"/>
                  <a:gd name="T41" fmla="*/ 0 h 12"/>
                  <a:gd name="T42" fmla="*/ 3 w 9"/>
                  <a:gd name="T43" fmla="*/ 0 h 12"/>
                  <a:gd name="T44" fmla="*/ 3 w 9"/>
                  <a:gd name="T45" fmla="*/ 0 h 12"/>
                  <a:gd name="T46" fmla="*/ 2 w 9"/>
                  <a:gd name="T47" fmla="*/ 2 h 12"/>
                  <a:gd name="T48" fmla="*/ 2 w 9"/>
                  <a:gd name="T49" fmla="*/ 2 h 12"/>
                  <a:gd name="T50" fmla="*/ 3 w 9"/>
                  <a:gd name="T51" fmla="*/ 3 h 12"/>
                  <a:gd name="T52" fmla="*/ 3 w 9"/>
                  <a:gd name="T53" fmla="*/ 3 h 12"/>
                  <a:gd name="T54" fmla="*/ 3 w 9"/>
                  <a:gd name="T55" fmla="*/ 3 h 12"/>
                  <a:gd name="T56" fmla="*/ 3 w 9"/>
                  <a:gd name="T57" fmla="*/ 3 h 12"/>
                  <a:gd name="T58" fmla="*/ 3 w 9"/>
                  <a:gd name="T59" fmla="*/ 3 h 12"/>
                  <a:gd name="T60" fmla="*/ 3 w 9"/>
                  <a:gd name="T61" fmla="*/ 3 h 12"/>
                  <a:gd name="T62" fmla="*/ 3 w 9"/>
                  <a:gd name="T63" fmla="*/ 3 h 12"/>
                  <a:gd name="T64" fmla="*/ 3 w 9"/>
                  <a:gd name="T65" fmla="*/ 4 h 12"/>
                  <a:gd name="T66" fmla="*/ 3 w 9"/>
                  <a:gd name="T67" fmla="*/ 5 h 12"/>
                  <a:gd name="T68" fmla="*/ 2 w 9"/>
                  <a:gd name="T69" fmla="*/ 5 h 12"/>
                  <a:gd name="T70" fmla="*/ 1 w 9"/>
                  <a:gd name="T71" fmla="*/ 5 h 12"/>
                  <a:gd name="T72" fmla="*/ 1 w 9"/>
                  <a:gd name="T73" fmla="*/ 5 h 12"/>
                  <a:gd name="T74" fmla="*/ 0 w 9"/>
                  <a:gd name="T75" fmla="*/ 5 h 12"/>
                  <a:gd name="T76" fmla="*/ 1 w 9"/>
                  <a:gd name="T7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" h="12">
                    <a:moveTo>
                      <a:pt x="1" y="7"/>
                    </a:moveTo>
                    <a:cubicBezTo>
                      <a:pt x="1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7"/>
                      <a:pt x="3" y="8"/>
                      <a:pt x="3" y="8"/>
                    </a:cubicBezTo>
                    <a:cubicBezTo>
                      <a:pt x="4" y="8"/>
                      <a:pt x="5" y="9"/>
                      <a:pt x="4" y="11"/>
                    </a:cubicBezTo>
                    <a:cubicBezTo>
                      <a:pt x="4" y="11"/>
                      <a:pt x="4" y="11"/>
                      <a:pt x="4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6" y="11"/>
                      <a:pt x="7" y="11"/>
                      <a:pt x="7" y="10"/>
                    </a:cubicBezTo>
                    <a:cubicBezTo>
                      <a:pt x="7" y="9"/>
                      <a:pt x="7" y="8"/>
                      <a:pt x="8" y="8"/>
                    </a:cubicBezTo>
                    <a:cubicBezTo>
                      <a:pt x="8" y="7"/>
                      <a:pt x="9" y="7"/>
                      <a:pt x="9" y="7"/>
                    </a:cubicBezTo>
                    <a:cubicBezTo>
                      <a:pt x="9" y="6"/>
                      <a:pt x="9" y="5"/>
                      <a:pt x="8" y="5"/>
                    </a:cubicBezTo>
                    <a:cubicBezTo>
                      <a:pt x="8" y="5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6" y="2"/>
                      <a:pt x="6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1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4"/>
                      <a:pt x="3" y="4"/>
                    </a:cubicBezTo>
                    <a:cubicBezTo>
                      <a:pt x="3" y="4"/>
                      <a:pt x="3" y="5"/>
                      <a:pt x="3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492">
                <a:extLst>
                  <a:ext uri="{FF2B5EF4-FFF2-40B4-BE49-F238E27FC236}">
                    <a16:creationId xmlns:a16="http://schemas.microsoft.com/office/drawing/2014/main" id="{8AFECE98-532F-499E-A2DD-E9035F72F2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730" y="3023283"/>
                <a:ext cx="73025" cy="20638"/>
              </a:xfrm>
              <a:custGeom>
                <a:avLst/>
                <a:gdLst>
                  <a:gd name="T0" fmla="*/ 14 w 20"/>
                  <a:gd name="T1" fmla="*/ 6 h 6"/>
                  <a:gd name="T2" fmla="*/ 17 w 20"/>
                  <a:gd name="T3" fmla="*/ 6 h 6"/>
                  <a:gd name="T4" fmla="*/ 18 w 20"/>
                  <a:gd name="T5" fmla="*/ 6 h 6"/>
                  <a:gd name="T6" fmla="*/ 18 w 20"/>
                  <a:gd name="T7" fmla="*/ 6 h 6"/>
                  <a:gd name="T8" fmla="*/ 19 w 20"/>
                  <a:gd name="T9" fmla="*/ 6 h 6"/>
                  <a:gd name="T10" fmla="*/ 20 w 20"/>
                  <a:gd name="T11" fmla="*/ 5 h 6"/>
                  <a:gd name="T12" fmla="*/ 19 w 20"/>
                  <a:gd name="T13" fmla="*/ 5 h 6"/>
                  <a:gd name="T14" fmla="*/ 17 w 20"/>
                  <a:gd name="T15" fmla="*/ 4 h 6"/>
                  <a:gd name="T16" fmla="*/ 17 w 20"/>
                  <a:gd name="T17" fmla="*/ 4 h 6"/>
                  <a:gd name="T18" fmla="*/ 16 w 20"/>
                  <a:gd name="T19" fmla="*/ 4 h 6"/>
                  <a:gd name="T20" fmla="*/ 15 w 20"/>
                  <a:gd name="T21" fmla="*/ 4 h 6"/>
                  <a:gd name="T22" fmla="*/ 15 w 20"/>
                  <a:gd name="T23" fmla="*/ 3 h 6"/>
                  <a:gd name="T24" fmla="*/ 16 w 20"/>
                  <a:gd name="T25" fmla="*/ 3 h 6"/>
                  <a:gd name="T26" fmla="*/ 16 w 20"/>
                  <a:gd name="T27" fmla="*/ 3 h 6"/>
                  <a:gd name="T28" fmla="*/ 16 w 20"/>
                  <a:gd name="T29" fmla="*/ 2 h 6"/>
                  <a:gd name="T30" fmla="*/ 13 w 20"/>
                  <a:gd name="T31" fmla="*/ 2 h 6"/>
                  <a:gd name="T32" fmla="*/ 11 w 20"/>
                  <a:gd name="T33" fmla="*/ 1 h 6"/>
                  <a:gd name="T34" fmla="*/ 10 w 20"/>
                  <a:gd name="T35" fmla="*/ 2 h 6"/>
                  <a:gd name="T36" fmla="*/ 9 w 20"/>
                  <a:gd name="T37" fmla="*/ 2 h 6"/>
                  <a:gd name="T38" fmla="*/ 8 w 20"/>
                  <a:gd name="T39" fmla="*/ 2 h 6"/>
                  <a:gd name="T40" fmla="*/ 6 w 20"/>
                  <a:gd name="T41" fmla="*/ 1 h 6"/>
                  <a:gd name="T42" fmla="*/ 3 w 20"/>
                  <a:gd name="T43" fmla="*/ 0 h 6"/>
                  <a:gd name="T44" fmla="*/ 1 w 20"/>
                  <a:gd name="T45" fmla="*/ 0 h 6"/>
                  <a:gd name="T46" fmla="*/ 0 w 20"/>
                  <a:gd name="T47" fmla="*/ 2 h 6"/>
                  <a:gd name="T48" fmla="*/ 0 w 20"/>
                  <a:gd name="T49" fmla="*/ 2 h 6"/>
                  <a:gd name="T50" fmla="*/ 1 w 20"/>
                  <a:gd name="T51" fmla="*/ 3 h 6"/>
                  <a:gd name="T52" fmla="*/ 2 w 20"/>
                  <a:gd name="T53" fmla="*/ 4 h 6"/>
                  <a:gd name="T54" fmla="*/ 4 w 20"/>
                  <a:gd name="T55" fmla="*/ 4 h 6"/>
                  <a:gd name="T56" fmla="*/ 6 w 20"/>
                  <a:gd name="T57" fmla="*/ 4 h 6"/>
                  <a:gd name="T58" fmla="*/ 9 w 20"/>
                  <a:gd name="T59" fmla="*/ 5 h 6"/>
                  <a:gd name="T60" fmla="*/ 12 w 20"/>
                  <a:gd name="T61" fmla="*/ 5 h 6"/>
                  <a:gd name="T62" fmla="*/ 14 w 20"/>
                  <a:gd name="T6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" h="6">
                    <a:moveTo>
                      <a:pt x="14" y="6"/>
                    </a:moveTo>
                    <a:cubicBezTo>
                      <a:pt x="15" y="5"/>
                      <a:pt x="16" y="6"/>
                      <a:pt x="17" y="6"/>
                    </a:cubicBezTo>
                    <a:cubicBezTo>
                      <a:pt x="17" y="6"/>
                      <a:pt x="17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0" y="6"/>
                      <a:pt x="20" y="6"/>
                      <a:pt x="20" y="5"/>
                    </a:cubicBezTo>
                    <a:cubicBezTo>
                      <a:pt x="20" y="5"/>
                      <a:pt x="20" y="5"/>
                      <a:pt x="19" y="5"/>
                    </a:cubicBezTo>
                    <a:cubicBezTo>
                      <a:pt x="19" y="5"/>
                      <a:pt x="18" y="5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3"/>
                      <a:pt x="16" y="2"/>
                      <a:pt x="16" y="2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2" y="2"/>
                      <a:pt x="12" y="2"/>
                      <a:pt x="11" y="1"/>
                    </a:cubicBezTo>
                    <a:cubicBezTo>
                      <a:pt x="11" y="1"/>
                      <a:pt x="10" y="1"/>
                      <a:pt x="10" y="2"/>
                    </a:cubicBezTo>
                    <a:cubicBezTo>
                      <a:pt x="10" y="2"/>
                      <a:pt x="9" y="2"/>
                      <a:pt x="9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2"/>
                      <a:pt x="6" y="2"/>
                      <a:pt x="6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3" y="4"/>
                      <a:pt x="4" y="4"/>
                      <a:pt x="4" y="4"/>
                    </a:cubicBezTo>
                    <a:cubicBezTo>
                      <a:pt x="5" y="4"/>
                      <a:pt x="5" y="4"/>
                      <a:pt x="6" y="4"/>
                    </a:cubicBezTo>
                    <a:cubicBezTo>
                      <a:pt x="7" y="4"/>
                      <a:pt x="8" y="4"/>
                      <a:pt x="9" y="5"/>
                    </a:cubicBezTo>
                    <a:cubicBezTo>
                      <a:pt x="10" y="5"/>
                      <a:pt x="11" y="5"/>
                      <a:pt x="12" y="5"/>
                    </a:cubicBezTo>
                    <a:cubicBezTo>
                      <a:pt x="12" y="5"/>
                      <a:pt x="13" y="6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493">
                <a:extLst>
                  <a:ext uri="{FF2B5EF4-FFF2-40B4-BE49-F238E27FC236}">
                    <a16:creationId xmlns:a16="http://schemas.microsoft.com/office/drawing/2014/main" id="{0B56A1BD-568F-405A-AE96-A49045500B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2330" y="2828020"/>
                <a:ext cx="31750" cy="57150"/>
              </a:xfrm>
              <a:custGeom>
                <a:avLst/>
                <a:gdLst>
                  <a:gd name="T0" fmla="*/ 4 w 9"/>
                  <a:gd name="T1" fmla="*/ 1 h 16"/>
                  <a:gd name="T2" fmla="*/ 2 w 9"/>
                  <a:gd name="T3" fmla="*/ 1 h 16"/>
                  <a:gd name="T4" fmla="*/ 1 w 9"/>
                  <a:gd name="T5" fmla="*/ 1 h 16"/>
                  <a:gd name="T6" fmla="*/ 0 w 9"/>
                  <a:gd name="T7" fmla="*/ 2 h 16"/>
                  <a:gd name="T8" fmla="*/ 0 w 9"/>
                  <a:gd name="T9" fmla="*/ 5 h 16"/>
                  <a:gd name="T10" fmla="*/ 0 w 9"/>
                  <a:gd name="T11" fmla="*/ 6 h 16"/>
                  <a:gd name="T12" fmla="*/ 0 w 9"/>
                  <a:gd name="T13" fmla="*/ 6 h 16"/>
                  <a:gd name="T14" fmla="*/ 0 w 9"/>
                  <a:gd name="T15" fmla="*/ 9 h 16"/>
                  <a:gd name="T16" fmla="*/ 1 w 9"/>
                  <a:gd name="T17" fmla="*/ 10 h 16"/>
                  <a:gd name="T18" fmla="*/ 1 w 9"/>
                  <a:gd name="T19" fmla="*/ 10 h 16"/>
                  <a:gd name="T20" fmla="*/ 2 w 9"/>
                  <a:gd name="T21" fmla="*/ 10 h 16"/>
                  <a:gd name="T22" fmla="*/ 1 w 9"/>
                  <a:gd name="T23" fmla="*/ 10 h 16"/>
                  <a:gd name="T24" fmla="*/ 1 w 9"/>
                  <a:gd name="T25" fmla="*/ 10 h 16"/>
                  <a:gd name="T26" fmla="*/ 2 w 9"/>
                  <a:gd name="T27" fmla="*/ 12 h 16"/>
                  <a:gd name="T28" fmla="*/ 3 w 9"/>
                  <a:gd name="T29" fmla="*/ 12 h 16"/>
                  <a:gd name="T30" fmla="*/ 3 w 9"/>
                  <a:gd name="T31" fmla="*/ 12 h 16"/>
                  <a:gd name="T32" fmla="*/ 3 w 9"/>
                  <a:gd name="T33" fmla="*/ 12 h 16"/>
                  <a:gd name="T34" fmla="*/ 3 w 9"/>
                  <a:gd name="T35" fmla="*/ 12 h 16"/>
                  <a:gd name="T36" fmla="*/ 4 w 9"/>
                  <a:gd name="T37" fmla="*/ 11 h 16"/>
                  <a:gd name="T38" fmla="*/ 5 w 9"/>
                  <a:gd name="T39" fmla="*/ 11 h 16"/>
                  <a:gd name="T40" fmla="*/ 5 w 9"/>
                  <a:gd name="T41" fmla="*/ 12 h 16"/>
                  <a:gd name="T42" fmla="*/ 7 w 9"/>
                  <a:gd name="T43" fmla="*/ 12 h 16"/>
                  <a:gd name="T44" fmla="*/ 6 w 9"/>
                  <a:gd name="T45" fmla="*/ 12 h 16"/>
                  <a:gd name="T46" fmla="*/ 7 w 9"/>
                  <a:gd name="T47" fmla="*/ 12 h 16"/>
                  <a:gd name="T48" fmla="*/ 7 w 9"/>
                  <a:gd name="T49" fmla="*/ 12 h 16"/>
                  <a:gd name="T50" fmla="*/ 7 w 9"/>
                  <a:gd name="T51" fmla="*/ 12 h 16"/>
                  <a:gd name="T52" fmla="*/ 7 w 9"/>
                  <a:gd name="T53" fmla="*/ 12 h 16"/>
                  <a:gd name="T54" fmla="*/ 8 w 9"/>
                  <a:gd name="T55" fmla="*/ 14 h 16"/>
                  <a:gd name="T56" fmla="*/ 8 w 9"/>
                  <a:gd name="T57" fmla="*/ 14 h 16"/>
                  <a:gd name="T58" fmla="*/ 8 w 9"/>
                  <a:gd name="T59" fmla="*/ 15 h 16"/>
                  <a:gd name="T60" fmla="*/ 9 w 9"/>
                  <a:gd name="T61" fmla="*/ 16 h 16"/>
                  <a:gd name="T62" fmla="*/ 9 w 9"/>
                  <a:gd name="T63" fmla="*/ 15 h 16"/>
                  <a:gd name="T64" fmla="*/ 9 w 9"/>
                  <a:gd name="T65" fmla="*/ 14 h 16"/>
                  <a:gd name="T66" fmla="*/ 9 w 9"/>
                  <a:gd name="T67" fmla="*/ 13 h 16"/>
                  <a:gd name="T68" fmla="*/ 8 w 9"/>
                  <a:gd name="T69" fmla="*/ 12 h 16"/>
                  <a:gd name="T70" fmla="*/ 7 w 9"/>
                  <a:gd name="T71" fmla="*/ 11 h 16"/>
                  <a:gd name="T72" fmla="*/ 6 w 9"/>
                  <a:gd name="T73" fmla="*/ 10 h 16"/>
                  <a:gd name="T74" fmla="*/ 5 w 9"/>
                  <a:gd name="T75" fmla="*/ 10 h 16"/>
                  <a:gd name="T76" fmla="*/ 5 w 9"/>
                  <a:gd name="T77" fmla="*/ 10 h 16"/>
                  <a:gd name="T78" fmla="*/ 5 w 9"/>
                  <a:gd name="T79" fmla="*/ 10 h 16"/>
                  <a:gd name="T80" fmla="*/ 4 w 9"/>
                  <a:gd name="T81" fmla="*/ 10 h 16"/>
                  <a:gd name="T82" fmla="*/ 4 w 9"/>
                  <a:gd name="T83" fmla="*/ 9 h 16"/>
                  <a:gd name="T84" fmla="*/ 4 w 9"/>
                  <a:gd name="T85" fmla="*/ 9 h 16"/>
                  <a:gd name="T86" fmla="*/ 4 w 9"/>
                  <a:gd name="T87" fmla="*/ 8 h 16"/>
                  <a:gd name="T88" fmla="*/ 4 w 9"/>
                  <a:gd name="T89" fmla="*/ 7 h 16"/>
                  <a:gd name="T90" fmla="*/ 4 w 9"/>
                  <a:gd name="T91" fmla="*/ 6 h 16"/>
                  <a:gd name="T92" fmla="*/ 5 w 9"/>
                  <a:gd name="T93" fmla="*/ 3 h 16"/>
                  <a:gd name="T94" fmla="*/ 4 w 9"/>
                  <a:gd name="T95" fmla="*/ 1 h 16"/>
                  <a:gd name="T96" fmla="*/ 4 w 9"/>
                  <a:gd name="T9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" h="16">
                    <a:moveTo>
                      <a:pt x="4" y="1"/>
                    </a:moveTo>
                    <a:cubicBezTo>
                      <a:pt x="3" y="1"/>
                      <a:pt x="3" y="1"/>
                      <a:pt x="2" y="1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9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2" y="10"/>
                    </a:cubicBezTo>
                    <a:cubicBezTo>
                      <a:pt x="2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1"/>
                      <a:pt x="2" y="11"/>
                      <a:pt x="2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4" y="12"/>
                      <a:pt x="4" y="11"/>
                    </a:cubicBezTo>
                    <a:cubicBezTo>
                      <a:pt x="4" y="11"/>
                      <a:pt x="4" y="11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6" y="12"/>
                      <a:pt x="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3"/>
                      <a:pt x="7" y="13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7" y="15"/>
                      <a:pt x="7" y="15"/>
                      <a:pt x="8" y="15"/>
                    </a:cubicBezTo>
                    <a:cubicBezTo>
                      <a:pt x="8" y="15"/>
                      <a:pt x="9" y="16"/>
                      <a:pt x="9" y="16"/>
                    </a:cubicBezTo>
                    <a:cubicBezTo>
                      <a:pt x="9" y="16"/>
                      <a:pt x="9" y="15"/>
                      <a:pt x="9" y="15"/>
                    </a:cubicBezTo>
                    <a:cubicBezTo>
                      <a:pt x="9" y="15"/>
                      <a:pt x="9" y="14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3"/>
                      <a:pt x="8" y="13"/>
                      <a:pt x="8" y="12"/>
                    </a:cubicBezTo>
                    <a:cubicBezTo>
                      <a:pt x="8" y="11"/>
                      <a:pt x="8" y="11"/>
                      <a:pt x="7" y="11"/>
                    </a:cubicBezTo>
                    <a:cubicBezTo>
                      <a:pt x="7" y="11"/>
                      <a:pt x="7" y="10"/>
                      <a:pt x="6" y="10"/>
                    </a:cubicBezTo>
                    <a:cubicBezTo>
                      <a:pt x="6" y="10"/>
                      <a:pt x="6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9"/>
                    </a:cubicBezTo>
                    <a:cubicBezTo>
                      <a:pt x="5" y="9"/>
                      <a:pt x="5" y="9"/>
                      <a:pt x="4" y="9"/>
                    </a:cubicBezTo>
                    <a:cubicBezTo>
                      <a:pt x="4" y="9"/>
                      <a:pt x="4" y="8"/>
                      <a:pt x="4" y="8"/>
                    </a:cubicBezTo>
                    <a:cubicBezTo>
                      <a:pt x="4" y="8"/>
                      <a:pt x="4" y="7"/>
                      <a:pt x="4" y="7"/>
                    </a:cubicBezTo>
                    <a:cubicBezTo>
                      <a:pt x="4" y="7"/>
                      <a:pt x="4" y="6"/>
                      <a:pt x="4" y="6"/>
                    </a:cubicBezTo>
                    <a:cubicBezTo>
                      <a:pt x="5" y="5"/>
                      <a:pt x="5" y="4"/>
                      <a:pt x="5" y="3"/>
                    </a:cubicBezTo>
                    <a:cubicBezTo>
                      <a:pt x="4" y="3"/>
                      <a:pt x="4" y="2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494">
                <a:extLst>
                  <a:ext uri="{FF2B5EF4-FFF2-40B4-BE49-F238E27FC236}">
                    <a16:creationId xmlns:a16="http://schemas.microsoft.com/office/drawing/2014/main" id="{1AD71334-C635-40D9-9166-F54FF1CC5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855" y="3343958"/>
                <a:ext cx="30163" cy="36513"/>
              </a:xfrm>
              <a:custGeom>
                <a:avLst/>
                <a:gdLst>
                  <a:gd name="T0" fmla="*/ 7 w 8"/>
                  <a:gd name="T1" fmla="*/ 1 h 10"/>
                  <a:gd name="T2" fmla="*/ 5 w 8"/>
                  <a:gd name="T3" fmla="*/ 2 h 10"/>
                  <a:gd name="T4" fmla="*/ 3 w 8"/>
                  <a:gd name="T5" fmla="*/ 1 h 10"/>
                  <a:gd name="T6" fmla="*/ 2 w 8"/>
                  <a:gd name="T7" fmla="*/ 0 h 10"/>
                  <a:gd name="T8" fmla="*/ 1 w 8"/>
                  <a:gd name="T9" fmla="*/ 0 h 10"/>
                  <a:gd name="T10" fmla="*/ 0 w 8"/>
                  <a:gd name="T11" fmla="*/ 1 h 10"/>
                  <a:gd name="T12" fmla="*/ 0 w 8"/>
                  <a:gd name="T13" fmla="*/ 1 h 10"/>
                  <a:gd name="T14" fmla="*/ 0 w 8"/>
                  <a:gd name="T15" fmla="*/ 6 h 10"/>
                  <a:gd name="T16" fmla="*/ 0 w 8"/>
                  <a:gd name="T17" fmla="*/ 6 h 10"/>
                  <a:gd name="T18" fmla="*/ 0 w 8"/>
                  <a:gd name="T19" fmla="*/ 8 h 10"/>
                  <a:gd name="T20" fmla="*/ 2 w 8"/>
                  <a:gd name="T21" fmla="*/ 10 h 10"/>
                  <a:gd name="T22" fmla="*/ 2 w 8"/>
                  <a:gd name="T23" fmla="*/ 10 h 10"/>
                  <a:gd name="T24" fmla="*/ 3 w 8"/>
                  <a:gd name="T25" fmla="*/ 9 h 10"/>
                  <a:gd name="T26" fmla="*/ 5 w 8"/>
                  <a:gd name="T27" fmla="*/ 9 h 10"/>
                  <a:gd name="T28" fmla="*/ 5 w 8"/>
                  <a:gd name="T29" fmla="*/ 8 h 10"/>
                  <a:gd name="T30" fmla="*/ 7 w 8"/>
                  <a:gd name="T31" fmla="*/ 5 h 10"/>
                  <a:gd name="T32" fmla="*/ 7 w 8"/>
                  <a:gd name="T33" fmla="*/ 5 h 10"/>
                  <a:gd name="T34" fmla="*/ 8 w 8"/>
                  <a:gd name="T35" fmla="*/ 2 h 10"/>
                  <a:gd name="T36" fmla="*/ 8 w 8"/>
                  <a:gd name="T37" fmla="*/ 2 h 10"/>
                  <a:gd name="T38" fmla="*/ 7 w 8"/>
                  <a:gd name="T3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10">
                    <a:moveTo>
                      <a:pt x="7" y="1"/>
                    </a:moveTo>
                    <a:cubicBezTo>
                      <a:pt x="6" y="1"/>
                      <a:pt x="5" y="1"/>
                      <a:pt x="5" y="2"/>
                    </a:cubicBezTo>
                    <a:cubicBezTo>
                      <a:pt x="4" y="2"/>
                      <a:pt x="3" y="2"/>
                      <a:pt x="3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0" y="4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8"/>
                      <a:pt x="0" y="8"/>
                    </a:cubicBezTo>
                    <a:cubicBezTo>
                      <a:pt x="0" y="9"/>
                      <a:pt x="1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10"/>
                      <a:pt x="3" y="9"/>
                      <a:pt x="3" y="9"/>
                    </a:cubicBezTo>
                    <a:cubicBezTo>
                      <a:pt x="4" y="9"/>
                      <a:pt x="4" y="8"/>
                      <a:pt x="5" y="9"/>
                    </a:cubicBezTo>
                    <a:cubicBezTo>
                      <a:pt x="5" y="9"/>
                      <a:pt x="5" y="8"/>
                      <a:pt x="5" y="8"/>
                    </a:cubicBezTo>
                    <a:cubicBezTo>
                      <a:pt x="6" y="7"/>
                      <a:pt x="6" y="6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7" y="3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7" y="1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495">
                <a:extLst>
                  <a:ext uri="{FF2B5EF4-FFF2-40B4-BE49-F238E27FC236}">
                    <a16:creationId xmlns:a16="http://schemas.microsoft.com/office/drawing/2014/main" id="{B489ED00-1C32-4B59-96FA-11B42B280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443" y="2796270"/>
                <a:ext cx="76200" cy="28575"/>
              </a:xfrm>
              <a:custGeom>
                <a:avLst/>
                <a:gdLst>
                  <a:gd name="T0" fmla="*/ 21 w 21"/>
                  <a:gd name="T1" fmla="*/ 7 h 8"/>
                  <a:gd name="T2" fmla="*/ 21 w 21"/>
                  <a:gd name="T3" fmla="*/ 7 h 8"/>
                  <a:gd name="T4" fmla="*/ 20 w 21"/>
                  <a:gd name="T5" fmla="*/ 6 h 8"/>
                  <a:gd name="T6" fmla="*/ 15 w 21"/>
                  <a:gd name="T7" fmla="*/ 4 h 8"/>
                  <a:gd name="T8" fmla="*/ 14 w 21"/>
                  <a:gd name="T9" fmla="*/ 3 h 8"/>
                  <a:gd name="T10" fmla="*/ 12 w 21"/>
                  <a:gd name="T11" fmla="*/ 2 h 8"/>
                  <a:gd name="T12" fmla="*/ 11 w 21"/>
                  <a:gd name="T13" fmla="*/ 2 h 8"/>
                  <a:gd name="T14" fmla="*/ 9 w 21"/>
                  <a:gd name="T15" fmla="*/ 1 h 8"/>
                  <a:gd name="T16" fmla="*/ 7 w 21"/>
                  <a:gd name="T17" fmla="*/ 0 h 8"/>
                  <a:gd name="T18" fmla="*/ 5 w 21"/>
                  <a:gd name="T19" fmla="*/ 0 h 8"/>
                  <a:gd name="T20" fmla="*/ 2 w 21"/>
                  <a:gd name="T21" fmla="*/ 1 h 8"/>
                  <a:gd name="T22" fmla="*/ 0 w 21"/>
                  <a:gd name="T23" fmla="*/ 3 h 8"/>
                  <a:gd name="T24" fmla="*/ 0 w 21"/>
                  <a:gd name="T25" fmla="*/ 3 h 8"/>
                  <a:gd name="T26" fmla="*/ 1 w 21"/>
                  <a:gd name="T27" fmla="*/ 3 h 8"/>
                  <a:gd name="T28" fmla="*/ 5 w 21"/>
                  <a:gd name="T29" fmla="*/ 2 h 8"/>
                  <a:gd name="T30" fmla="*/ 5 w 21"/>
                  <a:gd name="T31" fmla="*/ 2 h 8"/>
                  <a:gd name="T32" fmla="*/ 6 w 21"/>
                  <a:gd name="T33" fmla="*/ 3 h 8"/>
                  <a:gd name="T34" fmla="*/ 8 w 21"/>
                  <a:gd name="T35" fmla="*/ 3 h 8"/>
                  <a:gd name="T36" fmla="*/ 9 w 21"/>
                  <a:gd name="T37" fmla="*/ 3 h 8"/>
                  <a:gd name="T38" fmla="*/ 12 w 21"/>
                  <a:gd name="T39" fmla="*/ 4 h 8"/>
                  <a:gd name="T40" fmla="*/ 13 w 21"/>
                  <a:gd name="T41" fmla="*/ 5 h 8"/>
                  <a:gd name="T42" fmla="*/ 15 w 21"/>
                  <a:gd name="T43" fmla="*/ 6 h 8"/>
                  <a:gd name="T44" fmla="*/ 15 w 21"/>
                  <a:gd name="T45" fmla="*/ 6 h 8"/>
                  <a:gd name="T46" fmla="*/ 15 w 21"/>
                  <a:gd name="T47" fmla="*/ 7 h 8"/>
                  <a:gd name="T48" fmla="*/ 15 w 21"/>
                  <a:gd name="T49" fmla="*/ 7 h 8"/>
                  <a:gd name="T50" fmla="*/ 15 w 21"/>
                  <a:gd name="T51" fmla="*/ 8 h 8"/>
                  <a:gd name="T52" fmla="*/ 17 w 21"/>
                  <a:gd name="T53" fmla="*/ 8 h 8"/>
                  <a:gd name="T54" fmla="*/ 21 w 21"/>
                  <a:gd name="T55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8">
                    <a:moveTo>
                      <a:pt x="21" y="7"/>
                    </a:moveTo>
                    <a:cubicBezTo>
                      <a:pt x="21" y="7"/>
                      <a:pt x="21" y="7"/>
                      <a:pt x="21" y="7"/>
                    </a:cubicBezTo>
                    <a:cubicBezTo>
                      <a:pt x="21" y="6"/>
                      <a:pt x="21" y="6"/>
                      <a:pt x="20" y="6"/>
                    </a:cubicBezTo>
                    <a:cubicBezTo>
                      <a:pt x="19" y="5"/>
                      <a:pt x="17" y="4"/>
                      <a:pt x="15" y="4"/>
                    </a:cubicBezTo>
                    <a:cubicBezTo>
                      <a:pt x="15" y="4"/>
                      <a:pt x="14" y="3"/>
                      <a:pt x="14" y="3"/>
                    </a:cubicBezTo>
                    <a:cubicBezTo>
                      <a:pt x="13" y="3"/>
                      <a:pt x="13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8" y="1"/>
                      <a:pt x="7" y="1"/>
                      <a:pt x="7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3"/>
                      <a:pt x="4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3"/>
                      <a:pt x="6" y="3"/>
                    </a:cubicBezTo>
                    <a:cubicBezTo>
                      <a:pt x="7" y="3"/>
                      <a:pt x="8" y="3"/>
                      <a:pt x="8" y="3"/>
                    </a:cubicBezTo>
                    <a:cubicBezTo>
                      <a:pt x="8" y="3"/>
                      <a:pt x="9" y="3"/>
                      <a:pt x="9" y="3"/>
                    </a:cubicBezTo>
                    <a:cubicBezTo>
                      <a:pt x="10" y="4"/>
                      <a:pt x="11" y="4"/>
                      <a:pt x="12" y="4"/>
                    </a:cubicBezTo>
                    <a:cubicBezTo>
                      <a:pt x="12" y="4"/>
                      <a:pt x="12" y="4"/>
                      <a:pt x="13" y="5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4" y="8"/>
                      <a:pt x="15" y="8"/>
                      <a:pt x="15" y="8"/>
                    </a:cubicBezTo>
                    <a:cubicBezTo>
                      <a:pt x="16" y="8"/>
                      <a:pt x="16" y="8"/>
                      <a:pt x="17" y="8"/>
                    </a:cubicBezTo>
                    <a:cubicBezTo>
                      <a:pt x="18" y="8"/>
                      <a:pt x="19" y="8"/>
                      <a:pt x="2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496">
                <a:extLst>
                  <a:ext uri="{FF2B5EF4-FFF2-40B4-BE49-F238E27FC236}">
                    <a16:creationId xmlns:a16="http://schemas.microsoft.com/office/drawing/2014/main" id="{6859B2D4-49D5-4429-A52E-DA43EFF21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9580" y="2088245"/>
                <a:ext cx="31750" cy="36513"/>
              </a:xfrm>
              <a:custGeom>
                <a:avLst/>
                <a:gdLst>
                  <a:gd name="T0" fmla="*/ 2 w 9"/>
                  <a:gd name="T1" fmla="*/ 4 h 10"/>
                  <a:gd name="T2" fmla="*/ 2 w 9"/>
                  <a:gd name="T3" fmla="*/ 5 h 10"/>
                  <a:gd name="T4" fmla="*/ 2 w 9"/>
                  <a:gd name="T5" fmla="*/ 6 h 10"/>
                  <a:gd name="T6" fmla="*/ 2 w 9"/>
                  <a:gd name="T7" fmla="*/ 9 h 10"/>
                  <a:gd name="T8" fmla="*/ 3 w 9"/>
                  <a:gd name="T9" fmla="*/ 10 h 10"/>
                  <a:gd name="T10" fmla="*/ 4 w 9"/>
                  <a:gd name="T11" fmla="*/ 10 h 10"/>
                  <a:gd name="T12" fmla="*/ 4 w 9"/>
                  <a:gd name="T13" fmla="*/ 10 h 10"/>
                  <a:gd name="T14" fmla="*/ 7 w 9"/>
                  <a:gd name="T15" fmla="*/ 8 h 10"/>
                  <a:gd name="T16" fmla="*/ 8 w 9"/>
                  <a:gd name="T17" fmla="*/ 7 h 10"/>
                  <a:gd name="T18" fmla="*/ 9 w 9"/>
                  <a:gd name="T19" fmla="*/ 6 h 10"/>
                  <a:gd name="T20" fmla="*/ 9 w 9"/>
                  <a:gd name="T21" fmla="*/ 5 h 10"/>
                  <a:gd name="T22" fmla="*/ 8 w 9"/>
                  <a:gd name="T23" fmla="*/ 4 h 10"/>
                  <a:gd name="T24" fmla="*/ 7 w 9"/>
                  <a:gd name="T25" fmla="*/ 3 h 10"/>
                  <a:gd name="T26" fmla="*/ 5 w 9"/>
                  <a:gd name="T27" fmla="*/ 2 h 10"/>
                  <a:gd name="T28" fmla="*/ 2 w 9"/>
                  <a:gd name="T29" fmla="*/ 1 h 10"/>
                  <a:gd name="T30" fmla="*/ 2 w 9"/>
                  <a:gd name="T31" fmla="*/ 0 h 10"/>
                  <a:gd name="T32" fmla="*/ 1 w 9"/>
                  <a:gd name="T33" fmla="*/ 1 h 10"/>
                  <a:gd name="T34" fmla="*/ 1 w 9"/>
                  <a:gd name="T35" fmla="*/ 3 h 10"/>
                  <a:gd name="T36" fmla="*/ 2 w 9"/>
                  <a:gd name="T37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2" y="4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2" y="7"/>
                      <a:pt x="2" y="8"/>
                      <a:pt x="2" y="9"/>
                    </a:cubicBezTo>
                    <a:cubicBezTo>
                      <a:pt x="2" y="9"/>
                      <a:pt x="3" y="10"/>
                      <a:pt x="3" y="10"/>
                    </a:cubicBezTo>
                    <a:cubicBezTo>
                      <a:pt x="3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9"/>
                      <a:pt x="5" y="9"/>
                      <a:pt x="7" y="8"/>
                    </a:cubicBezTo>
                    <a:cubicBezTo>
                      <a:pt x="7" y="7"/>
                      <a:pt x="8" y="7"/>
                      <a:pt x="8" y="7"/>
                    </a:cubicBezTo>
                    <a:cubicBezTo>
                      <a:pt x="8" y="6"/>
                      <a:pt x="9" y="6"/>
                      <a:pt x="9" y="6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8" y="4"/>
                      <a:pt x="8" y="4"/>
                    </a:cubicBezTo>
                    <a:cubicBezTo>
                      <a:pt x="8" y="3"/>
                      <a:pt x="8" y="3"/>
                      <a:pt x="7" y="3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497">
                <a:extLst>
                  <a:ext uri="{FF2B5EF4-FFF2-40B4-BE49-F238E27FC236}">
                    <a16:creationId xmlns:a16="http://schemas.microsoft.com/office/drawing/2014/main" id="{10ADF5E2-8C27-4176-8B80-F558C96FBD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793" y="2901045"/>
                <a:ext cx="36513" cy="31750"/>
              </a:xfrm>
              <a:custGeom>
                <a:avLst/>
                <a:gdLst>
                  <a:gd name="T0" fmla="*/ 8 w 10"/>
                  <a:gd name="T1" fmla="*/ 0 h 9"/>
                  <a:gd name="T2" fmla="*/ 8 w 10"/>
                  <a:gd name="T3" fmla="*/ 0 h 9"/>
                  <a:gd name="T4" fmla="*/ 7 w 10"/>
                  <a:gd name="T5" fmla="*/ 1 h 9"/>
                  <a:gd name="T6" fmla="*/ 6 w 10"/>
                  <a:gd name="T7" fmla="*/ 2 h 9"/>
                  <a:gd name="T8" fmla="*/ 6 w 10"/>
                  <a:gd name="T9" fmla="*/ 3 h 9"/>
                  <a:gd name="T10" fmla="*/ 5 w 10"/>
                  <a:gd name="T11" fmla="*/ 3 h 9"/>
                  <a:gd name="T12" fmla="*/ 4 w 10"/>
                  <a:gd name="T13" fmla="*/ 3 h 9"/>
                  <a:gd name="T14" fmla="*/ 3 w 10"/>
                  <a:gd name="T15" fmla="*/ 3 h 9"/>
                  <a:gd name="T16" fmla="*/ 1 w 10"/>
                  <a:gd name="T17" fmla="*/ 4 h 9"/>
                  <a:gd name="T18" fmla="*/ 0 w 10"/>
                  <a:gd name="T19" fmla="*/ 6 h 9"/>
                  <a:gd name="T20" fmla="*/ 0 w 10"/>
                  <a:gd name="T21" fmla="*/ 6 h 9"/>
                  <a:gd name="T22" fmla="*/ 1 w 10"/>
                  <a:gd name="T23" fmla="*/ 6 h 9"/>
                  <a:gd name="T24" fmla="*/ 1 w 10"/>
                  <a:gd name="T25" fmla="*/ 6 h 9"/>
                  <a:gd name="T26" fmla="*/ 2 w 10"/>
                  <a:gd name="T27" fmla="*/ 5 h 9"/>
                  <a:gd name="T28" fmla="*/ 4 w 10"/>
                  <a:gd name="T29" fmla="*/ 5 h 9"/>
                  <a:gd name="T30" fmla="*/ 5 w 10"/>
                  <a:gd name="T31" fmla="*/ 6 h 9"/>
                  <a:gd name="T32" fmla="*/ 5 w 10"/>
                  <a:gd name="T33" fmla="*/ 7 h 9"/>
                  <a:gd name="T34" fmla="*/ 6 w 10"/>
                  <a:gd name="T35" fmla="*/ 9 h 9"/>
                  <a:gd name="T36" fmla="*/ 8 w 10"/>
                  <a:gd name="T37" fmla="*/ 9 h 9"/>
                  <a:gd name="T38" fmla="*/ 8 w 10"/>
                  <a:gd name="T39" fmla="*/ 9 h 9"/>
                  <a:gd name="T40" fmla="*/ 8 w 10"/>
                  <a:gd name="T41" fmla="*/ 8 h 9"/>
                  <a:gd name="T42" fmla="*/ 8 w 10"/>
                  <a:gd name="T43" fmla="*/ 7 h 9"/>
                  <a:gd name="T44" fmla="*/ 9 w 10"/>
                  <a:gd name="T45" fmla="*/ 6 h 9"/>
                  <a:gd name="T46" fmla="*/ 9 w 10"/>
                  <a:gd name="T47" fmla="*/ 7 h 9"/>
                  <a:gd name="T48" fmla="*/ 10 w 10"/>
                  <a:gd name="T49" fmla="*/ 7 h 9"/>
                  <a:gd name="T50" fmla="*/ 10 w 10"/>
                  <a:gd name="T51" fmla="*/ 5 h 9"/>
                  <a:gd name="T52" fmla="*/ 9 w 10"/>
                  <a:gd name="T53" fmla="*/ 3 h 9"/>
                  <a:gd name="T54" fmla="*/ 9 w 10"/>
                  <a:gd name="T55" fmla="*/ 1 h 9"/>
                  <a:gd name="T56" fmla="*/ 8 w 10"/>
                  <a:gd name="T57" fmla="*/ 0 h 9"/>
                  <a:gd name="T58" fmla="*/ 8 w 10"/>
                  <a:gd name="T5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" h="9">
                    <a:moveTo>
                      <a:pt x="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6" y="2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4"/>
                      <a:pt x="5" y="3"/>
                      <a:pt x="4" y="3"/>
                    </a:cubicBezTo>
                    <a:cubicBezTo>
                      <a:pt x="4" y="3"/>
                      <a:pt x="3" y="2"/>
                      <a:pt x="3" y="3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1" y="4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2" y="6"/>
                      <a:pt x="2" y="5"/>
                    </a:cubicBezTo>
                    <a:cubicBezTo>
                      <a:pt x="3" y="5"/>
                      <a:pt x="3" y="5"/>
                      <a:pt x="4" y="5"/>
                    </a:cubicBezTo>
                    <a:cubicBezTo>
                      <a:pt x="4" y="5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7"/>
                    </a:cubicBezTo>
                    <a:cubicBezTo>
                      <a:pt x="5" y="8"/>
                      <a:pt x="5" y="9"/>
                      <a:pt x="6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9" y="8"/>
                      <a:pt x="8" y="8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6"/>
                      <a:pt x="8" y="6"/>
                      <a:pt x="9" y="6"/>
                    </a:cubicBezTo>
                    <a:cubicBezTo>
                      <a:pt x="9" y="6"/>
                      <a:pt x="9" y="7"/>
                      <a:pt x="9" y="7"/>
                    </a:cubicBezTo>
                    <a:cubicBezTo>
                      <a:pt x="9" y="7"/>
                      <a:pt x="9" y="7"/>
                      <a:pt x="10" y="7"/>
                    </a:cubicBezTo>
                    <a:cubicBezTo>
                      <a:pt x="10" y="6"/>
                      <a:pt x="10" y="6"/>
                      <a:pt x="10" y="5"/>
                    </a:cubicBezTo>
                    <a:cubicBezTo>
                      <a:pt x="10" y="4"/>
                      <a:pt x="10" y="3"/>
                      <a:pt x="9" y="3"/>
                    </a:cubicBezTo>
                    <a:cubicBezTo>
                      <a:pt x="9" y="2"/>
                      <a:pt x="9" y="2"/>
                      <a:pt x="9" y="1"/>
                    </a:cubicBezTo>
                    <a:cubicBezTo>
                      <a:pt x="8" y="1"/>
                      <a:pt x="8" y="1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498">
                <a:extLst>
                  <a:ext uri="{FF2B5EF4-FFF2-40B4-BE49-F238E27FC236}">
                    <a16:creationId xmlns:a16="http://schemas.microsoft.com/office/drawing/2014/main" id="{533A5A4B-0143-4382-858F-E30993CD8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643" y="2821670"/>
                <a:ext cx="42863" cy="20638"/>
              </a:xfrm>
              <a:custGeom>
                <a:avLst/>
                <a:gdLst>
                  <a:gd name="T0" fmla="*/ 1 w 12"/>
                  <a:gd name="T1" fmla="*/ 5 h 6"/>
                  <a:gd name="T2" fmla="*/ 2 w 12"/>
                  <a:gd name="T3" fmla="*/ 5 h 6"/>
                  <a:gd name="T4" fmla="*/ 4 w 12"/>
                  <a:gd name="T5" fmla="*/ 5 h 6"/>
                  <a:gd name="T6" fmla="*/ 5 w 12"/>
                  <a:gd name="T7" fmla="*/ 6 h 6"/>
                  <a:gd name="T8" fmla="*/ 6 w 12"/>
                  <a:gd name="T9" fmla="*/ 6 h 6"/>
                  <a:gd name="T10" fmla="*/ 6 w 12"/>
                  <a:gd name="T11" fmla="*/ 5 h 6"/>
                  <a:gd name="T12" fmla="*/ 8 w 12"/>
                  <a:gd name="T13" fmla="*/ 5 h 6"/>
                  <a:gd name="T14" fmla="*/ 8 w 12"/>
                  <a:gd name="T15" fmla="*/ 5 h 6"/>
                  <a:gd name="T16" fmla="*/ 11 w 12"/>
                  <a:gd name="T17" fmla="*/ 4 h 6"/>
                  <a:gd name="T18" fmla="*/ 12 w 12"/>
                  <a:gd name="T19" fmla="*/ 4 h 6"/>
                  <a:gd name="T20" fmla="*/ 12 w 12"/>
                  <a:gd name="T21" fmla="*/ 4 h 6"/>
                  <a:gd name="T22" fmla="*/ 12 w 12"/>
                  <a:gd name="T23" fmla="*/ 3 h 6"/>
                  <a:gd name="T24" fmla="*/ 9 w 12"/>
                  <a:gd name="T25" fmla="*/ 1 h 6"/>
                  <a:gd name="T26" fmla="*/ 9 w 12"/>
                  <a:gd name="T27" fmla="*/ 1 h 6"/>
                  <a:gd name="T28" fmla="*/ 5 w 12"/>
                  <a:gd name="T29" fmla="*/ 1 h 6"/>
                  <a:gd name="T30" fmla="*/ 4 w 12"/>
                  <a:gd name="T31" fmla="*/ 1 h 6"/>
                  <a:gd name="T32" fmla="*/ 4 w 12"/>
                  <a:gd name="T33" fmla="*/ 0 h 6"/>
                  <a:gd name="T34" fmla="*/ 3 w 12"/>
                  <a:gd name="T35" fmla="*/ 1 h 6"/>
                  <a:gd name="T36" fmla="*/ 3 w 12"/>
                  <a:gd name="T37" fmla="*/ 1 h 6"/>
                  <a:gd name="T38" fmla="*/ 3 w 12"/>
                  <a:gd name="T39" fmla="*/ 3 h 6"/>
                  <a:gd name="T40" fmla="*/ 3 w 12"/>
                  <a:gd name="T41" fmla="*/ 3 h 6"/>
                  <a:gd name="T42" fmla="*/ 2 w 12"/>
                  <a:gd name="T43" fmla="*/ 3 h 6"/>
                  <a:gd name="T44" fmla="*/ 0 w 12"/>
                  <a:gd name="T45" fmla="*/ 4 h 6"/>
                  <a:gd name="T46" fmla="*/ 0 w 12"/>
                  <a:gd name="T47" fmla="*/ 4 h 6"/>
                  <a:gd name="T48" fmla="*/ 1 w 12"/>
                  <a:gd name="T4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" h="6">
                    <a:moveTo>
                      <a:pt x="1" y="5"/>
                    </a:moveTo>
                    <a:cubicBezTo>
                      <a:pt x="1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4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6"/>
                      <a:pt x="5" y="6"/>
                      <a:pt x="6" y="6"/>
                    </a:cubicBezTo>
                    <a:cubicBezTo>
                      <a:pt x="6" y="6"/>
                      <a:pt x="6" y="6"/>
                      <a:pt x="6" y="5"/>
                    </a:cubicBezTo>
                    <a:cubicBezTo>
                      <a:pt x="6" y="5"/>
                      <a:pt x="7" y="4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9" y="4"/>
                      <a:pt x="10" y="4"/>
                      <a:pt x="11" y="4"/>
                    </a:cubicBezTo>
                    <a:cubicBezTo>
                      <a:pt x="11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3"/>
                    </a:cubicBezTo>
                    <a:cubicBezTo>
                      <a:pt x="11" y="3"/>
                      <a:pt x="10" y="2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1"/>
                      <a:pt x="6" y="0"/>
                      <a:pt x="5" y="1"/>
                    </a:cubicBezTo>
                    <a:cubicBezTo>
                      <a:pt x="5" y="1"/>
                      <a:pt x="4" y="1"/>
                      <a:pt x="4" y="1"/>
                    </a:cubicBezTo>
                    <a:cubicBezTo>
                      <a:pt x="4" y="1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2" y="1"/>
                      <a:pt x="2" y="1"/>
                      <a:pt x="3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1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499">
                <a:extLst>
                  <a:ext uri="{FF2B5EF4-FFF2-40B4-BE49-F238E27FC236}">
                    <a16:creationId xmlns:a16="http://schemas.microsoft.com/office/drawing/2014/main" id="{8617FB1E-EBBC-4031-AC7C-999EC7E951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9305" y="2229533"/>
                <a:ext cx="25400" cy="22225"/>
              </a:xfrm>
              <a:custGeom>
                <a:avLst/>
                <a:gdLst>
                  <a:gd name="T0" fmla="*/ 1 w 7"/>
                  <a:gd name="T1" fmla="*/ 3 h 6"/>
                  <a:gd name="T2" fmla="*/ 1 w 7"/>
                  <a:gd name="T3" fmla="*/ 4 h 6"/>
                  <a:gd name="T4" fmla="*/ 2 w 7"/>
                  <a:gd name="T5" fmla="*/ 6 h 6"/>
                  <a:gd name="T6" fmla="*/ 4 w 7"/>
                  <a:gd name="T7" fmla="*/ 6 h 6"/>
                  <a:gd name="T8" fmla="*/ 5 w 7"/>
                  <a:gd name="T9" fmla="*/ 6 h 6"/>
                  <a:gd name="T10" fmla="*/ 6 w 7"/>
                  <a:gd name="T11" fmla="*/ 6 h 6"/>
                  <a:gd name="T12" fmla="*/ 7 w 7"/>
                  <a:gd name="T13" fmla="*/ 6 h 6"/>
                  <a:gd name="T14" fmla="*/ 7 w 7"/>
                  <a:gd name="T15" fmla="*/ 3 h 6"/>
                  <a:gd name="T16" fmla="*/ 5 w 7"/>
                  <a:gd name="T17" fmla="*/ 1 h 6"/>
                  <a:gd name="T18" fmla="*/ 2 w 7"/>
                  <a:gd name="T19" fmla="*/ 0 h 6"/>
                  <a:gd name="T20" fmla="*/ 1 w 7"/>
                  <a:gd name="T21" fmla="*/ 1 h 6"/>
                  <a:gd name="T22" fmla="*/ 1 w 7"/>
                  <a:gd name="T23" fmla="*/ 2 h 6"/>
                  <a:gd name="T24" fmla="*/ 1 w 7"/>
                  <a:gd name="T2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6">
                    <a:moveTo>
                      <a:pt x="1" y="3"/>
                    </a:moveTo>
                    <a:cubicBezTo>
                      <a:pt x="1" y="3"/>
                      <a:pt x="1" y="4"/>
                      <a:pt x="1" y="4"/>
                    </a:cubicBezTo>
                    <a:cubicBezTo>
                      <a:pt x="0" y="5"/>
                      <a:pt x="2" y="6"/>
                      <a:pt x="2" y="6"/>
                    </a:cubicBezTo>
                    <a:cubicBezTo>
                      <a:pt x="3" y="6"/>
                      <a:pt x="3" y="6"/>
                      <a:pt x="4" y="6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5" y="6"/>
                      <a:pt x="6" y="6"/>
                      <a:pt x="6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5"/>
                      <a:pt x="7" y="4"/>
                      <a:pt x="7" y="3"/>
                    </a:cubicBezTo>
                    <a:cubicBezTo>
                      <a:pt x="6" y="2"/>
                      <a:pt x="6" y="1"/>
                      <a:pt x="5" y="1"/>
                    </a:cubicBezTo>
                    <a:cubicBezTo>
                      <a:pt x="4" y="1"/>
                      <a:pt x="3" y="1"/>
                      <a:pt x="2" y="0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Oval 500">
                <a:extLst>
                  <a:ext uri="{FF2B5EF4-FFF2-40B4-BE49-F238E27FC236}">
                    <a16:creationId xmlns:a16="http://schemas.microsoft.com/office/drawing/2014/main" id="{26800DDA-139A-479A-889A-425216CEC8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4068" y="223747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501">
                <a:extLst>
                  <a:ext uri="{FF2B5EF4-FFF2-40B4-BE49-F238E27FC236}">
                    <a16:creationId xmlns:a16="http://schemas.microsoft.com/office/drawing/2014/main" id="{1593F31B-EFF0-453E-B229-C5305ED35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468" y="2901045"/>
                <a:ext cx="17463" cy="31750"/>
              </a:xfrm>
              <a:custGeom>
                <a:avLst/>
                <a:gdLst>
                  <a:gd name="T0" fmla="*/ 1 w 5"/>
                  <a:gd name="T1" fmla="*/ 1 h 9"/>
                  <a:gd name="T2" fmla="*/ 1 w 5"/>
                  <a:gd name="T3" fmla="*/ 1 h 9"/>
                  <a:gd name="T4" fmla="*/ 1 w 5"/>
                  <a:gd name="T5" fmla="*/ 1 h 9"/>
                  <a:gd name="T6" fmla="*/ 1 w 5"/>
                  <a:gd name="T7" fmla="*/ 1 h 9"/>
                  <a:gd name="T8" fmla="*/ 0 w 5"/>
                  <a:gd name="T9" fmla="*/ 4 h 9"/>
                  <a:gd name="T10" fmla="*/ 1 w 5"/>
                  <a:gd name="T11" fmla="*/ 8 h 9"/>
                  <a:gd name="T12" fmla="*/ 2 w 5"/>
                  <a:gd name="T13" fmla="*/ 9 h 9"/>
                  <a:gd name="T14" fmla="*/ 4 w 5"/>
                  <a:gd name="T15" fmla="*/ 5 h 9"/>
                  <a:gd name="T16" fmla="*/ 1 w 5"/>
                  <a:gd name="T1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9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4"/>
                      <a:pt x="0" y="4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1" y="9"/>
                      <a:pt x="2" y="9"/>
                      <a:pt x="2" y="9"/>
                    </a:cubicBezTo>
                    <a:cubicBezTo>
                      <a:pt x="4" y="9"/>
                      <a:pt x="5" y="7"/>
                      <a:pt x="4" y="5"/>
                    </a:cubicBezTo>
                    <a:cubicBezTo>
                      <a:pt x="4" y="4"/>
                      <a:pt x="3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502">
                <a:extLst>
                  <a:ext uri="{FF2B5EF4-FFF2-40B4-BE49-F238E27FC236}">
                    <a16:creationId xmlns:a16="http://schemas.microsoft.com/office/drawing/2014/main" id="{32B7A2FC-C793-41AE-B011-3DD913CAD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4380" y="2107295"/>
                <a:ext cx="17463" cy="25400"/>
              </a:xfrm>
              <a:custGeom>
                <a:avLst/>
                <a:gdLst>
                  <a:gd name="T0" fmla="*/ 0 w 5"/>
                  <a:gd name="T1" fmla="*/ 6 h 7"/>
                  <a:gd name="T2" fmla="*/ 0 w 5"/>
                  <a:gd name="T3" fmla="*/ 7 h 7"/>
                  <a:gd name="T4" fmla="*/ 3 w 5"/>
                  <a:gd name="T5" fmla="*/ 7 h 7"/>
                  <a:gd name="T6" fmla="*/ 4 w 5"/>
                  <a:gd name="T7" fmla="*/ 6 h 7"/>
                  <a:gd name="T8" fmla="*/ 4 w 5"/>
                  <a:gd name="T9" fmla="*/ 5 h 7"/>
                  <a:gd name="T10" fmla="*/ 4 w 5"/>
                  <a:gd name="T11" fmla="*/ 5 h 7"/>
                  <a:gd name="T12" fmla="*/ 4 w 5"/>
                  <a:gd name="T13" fmla="*/ 5 h 7"/>
                  <a:gd name="T14" fmla="*/ 4 w 5"/>
                  <a:gd name="T15" fmla="*/ 5 h 7"/>
                  <a:gd name="T16" fmla="*/ 4 w 5"/>
                  <a:gd name="T17" fmla="*/ 3 h 7"/>
                  <a:gd name="T18" fmla="*/ 3 w 5"/>
                  <a:gd name="T19" fmla="*/ 1 h 7"/>
                  <a:gd name="T20" fmla="*/ 3 w 5"/>
                  <a:gd name="T21" fmla="*/ 0 h 7"/>
                  <a:gd name="T22" fmla="*/ 2 w 5"/>
                  <a:gd name="T23" fmla="*/ 0 h 7"/>
                  <a:gd name="T24" fmla="*/ 0 w 5"/>
                  <a:gd name="T25" fmla="*/ 4 h 7"/>
                  <a:gd name="T26" fmla="*/ 0 w 5"/>
                  <a:gd name="T27" fmla="*/ 5 h 7"/>
                  <a:gd name="T28" fmla="*/ 0 w 5"/>
                  <a:gd name="T2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7">
                    <a:moveTo>
                      <a:pt x="0" y="6"/>
                    </a:moveTo>
                    <a:cubicBezTo>
                      <a:pt x="0" y="6"/>
                      <a:pt x="0" y="7"/>
                      <a:pt x="0" y="7"/>
                    </a:cubicBezTo>
                    <a:cubicBezTo>
                      <a:pt x="1" y="7"/>
                      <a:pt x="2" y="7"/>
                      <a:pt x="3" y="7"/>
                    </a:cubicBezTo>
                    <a:cubicBezTo>
                      <a:pt x="3" y="7"/>
                      <a:pt x="4" y="7"/>
                      <a:pt x="4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5"/>
                      <a:pt x="5" y="4"/>
                      <a:pt x="4" y="3"/>
                    </a:cubicBezTo>
                    <a:cubicBezTo>
                      <a:pt x="4" y="3"/>
                      <a:pt x="3" y="2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503">
                <a:extLst>
                  <a:ext uri="{FF2B5EF4-FFF2-40B4-BE49-F238E27FC236}">
                    <a16:creationId xmlns:a16="http://schemas.microsoft.com/office/drawing/2014/main" id="{9C49F8DF-A780-4584-AA37-4EC354C3A0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1293" y="2118408"/>
                <a:ext cx="22225" cy="20638"/>
              </a:xfrm>
              <a:custGeom>
                <a:avLst/>
                <a:gdLst>
                  <a:gd name="T0" fmla="*/ 1 w 6"/>
                  <a:gd name="T1" fmla="*/ 3 h 6"/>
                  <a:gd name="T2" fmla="*/ 0 w 6"/>
                  <a:gd name="T3" fmla="*/ 4 h 6"/>
                  <a:gd name="T4" fmla="*/ 1 w 6"/>
                  <a:gd name="T5" fmla="*/ 4 h 6"/>
                  <a:gd name="T6" fmla="*/ 1 w 6"/>
                  <a:gd name="T7" fmla="*/ 5 h 6"/>
                  <a:gd name="T8" fmla="*/ 2 w 6"/>
                  <a:gd name="T9" fmla="*/ 6 h 6"/>
                  <a:gd name="T10" fmla="*/ 2 w 6"/>
                  <a:gd name="T11" fmla="*/ 6 h 6"/>
                  <a:gd name="T12" fmla="*/ 3 w 6"/>
                  <a:gd name="T13" fmla="*/ 6 h 6"/>
                  <a:gd name="T14" fmla="*/ 4 w 6"/>
                  <a:gd name="T15" fmla="*/ 5 h 6"/>
                  <a:gd name="T16" fmla="*/ 4 w 6"/>
                  <a:gd name="T17" fmla="*/ 4 h 6"/>
                  <a:gd name="T18" fmla="*/ 5 w 6"/>
                  <a:gd name="T19" fmla="*/ 2 h 6"/>
                  <a:gd name="T20" fmla="*/ 5 w 6"/>
                  <a:gd name="T21" fmla="*/ 1 h 6"/>
                  <a:gd name="T22" fmla="*/ 4 w 6"/>
                  <a:gd name="T23" fmla="*/ 0 h 6"/>
                  <a:gd name="T24" fmla="*/ 4 w 6"/>
                  <a:gd name="T25" fmla="*/ 0 h 6"/>
                  <a:gd name="T26" fmla="*/ 3 w 6"/>
                  <a:gd name="T27" fmla="*/ 1 h 6"/>
                  <a:gd name="T28" fmla="*/ 2 w 6"/>
                  <a:gd name="T29" fmla="*/ 2 h 6"/>
                  <a:gd name="T30" fmla="*/ 2 w 6"/>
                  <a:gd name="T31" fmla="*/ 2 h 6"/>
                  <a:gd name="T32" fmla="*/ 2 w 6"/>
                  <a:gd name="T33" fmla="*/ 2 h 6"/>
                  <a:gd name="T34" fmla="*/ 2 w 6"/>
                  <a:gd name="T35" fmla="*/ 2 h 6"/>
                  <a:gd name="T36" fmla="*/ 1 w 6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6">
                    <a:moveTo>
                      <a:pt x="1" y="3"/>
                    </a:moveTo>
                    <a:cubicBezTo>
                      <a:pt x="0" y="3"/>
                      <a:pt x="0" y="3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1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6" y="2"/>
                      <a:pt x="6" y="1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3" y="1"/>
                      <a:pt x="3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504">
                <a:extLst>
                  <a:ext uri="{FF2B5EF4-FFF2-40B4-BE49-F238E27FC236}">
                    <a16:creationId xmlns:a16="http://schemas.microsoft.com/office/drawing/2014/main" id="{CE621ED5-B2A2-4D96-A258-75A9F8724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393" y="2770870"/>
                <a:ext cx="14288" cy="31750"/>
              </a:xfrm>
              <a:custGeom>
                <a:avLst/>
                <a:gdLst>
                  <a:gd name="T0" fmla="*/ 3 w 4"/>
                  <a:gd name="T1" fmla="*/ 0 h 9"/>
                  <a:gd name="T2" fmla="*/ 2 w 4"/>
                  <a:gd name="T3" fmla="*/ 0 h 9"/>
                  <a:gd name="T4" fmla="*/ 1 w 4"/>
                  <a:gd name="T5" fmla="*/ 2 h 9"/>
                  <a:gd name="T6" fmla="*/ 1 w 4"/>
                  <a:gd name="T7" fmla="*/ 3 h 9"/>
                  <a:gd name="T8" fmla="*/ 0 w 4"/>
                  <a:gd name="T9" fmla="*/ 5 h 9"/>
                  <a:gd name="T10" fmla="*/ 1 w 4"/>
                  <a:gd name="T11" fmla="*/ 8 h 9"/>
                  <a:gd name="T12" fmla="*/ 2 w 4"/>
                  <a:gd name="T13" fmla="*/ 9 h 9"/>
                  <a:gd name="T14" fmla="*/ 2 w 4"/>
                  <a:gd name="T15" fmla="*/ 8 h 9"/>
                  <a:gd name="T16" fmla="*/ 3 w 4"/>
                  <a:gd name="T17" fmla="*/ 7 h 9"/>
                  <a:gd name="T18" fmla="*/ 4 w 4"/>
                  <a:gd name="T19" fmla="*/ 4 h 9"/>
                  <a:gd name="T20" fmla="*/ 4 w 4"/>
                  <a:gd name="T21" fmla="*/ 2 h 9"/>
                  <a:gd name="T22" fmla="*/ 3 w 4"/>
                  <a:gd name="T2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9">
                    <a:moveTo>
                      <a:pt x="3" y="0"/>
                    </a:moveTo>
                    <a:cubicBezTo>
                      <a:pt x="3" y="0"/>
                      <a:pt x="3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ubicBezTo>
                      <a:pt x="3" y="8"/>
                      <a:pt x="3" y="8"/>
                      <a:pt x="3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505">
                <a:extLst>
                  <a:ext uri="{FF2B5EF4-FFF2-40B4-BE49-F238E27FC236}">
                    <a16:creationId xmlns:a16="http://schemas.microsoft.com/office/drawing/2014/main" id="{C155F86D-5F0D-4162-BD57-400E60DABA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64630" y="2093008"/>
                <a:ext cx="17463" cy="28575"/>
              </a:xfrm>
              <a:custGeom>
                <a:avLst/>
                <a:gdLst>
                  <a:gd name="T0" fmla="*/ 1 w 5"/>
                  <a:gd name="T1" fmla="*/ 6 h 8"/>
                  <a:gd name="T2" fmla="*/ 1 w 5"/>
                  <a:gd name="T3" fmla="*/ 6 h 8"/>
                  <a:gd name="T4" fmla="*/ 1 w 5"/>
                  <a:gd name="T5" fmla="*/ 6 h 8"/>
                  <a:gd name="T6" fmla="*/ 1 w 5"/>
                  <a:gd name="T7" fmla="*/ 6 h 8"/>
                  <a:gd name="T8" fmla="*/ 1 w 5"/>
                  <a:gd name="T9" fmla="*/ 6 h 8"/>
                  <a:gd name="T10" fmla="*/ 1 w 5"/>
                  <a:gd name="T11" fmla="*/ 6 h 8"/>
                  <a:gd name="T12" fmla="*/ 0 w 5"/>
                  <a:gd name="T13" fmla="*/ 6 h 8"/>
                  <a:gd name="T14" fmla="*/ 0 w 5"/>
                  <a:gd name="T15" fmla="*/ 7 h 8"/>
                  <a:gd name="T16" fmla="*/ 0 w 5"/>
                  <a:gd name="T17" fmla="*/ 7 h 8"/>
                  <a:gd name="T18" fmla="*/ 2 w 5"/>
                  <a:gd name="T19" fmla="*/ 8 h 8"/>
                  <a:gd name="T20" fmla="*/ 3 w 5"/>
                  <a:gd name="T21" fmla="*/ 8 h 8"/>
                  <a:gd name="T22" fmla="*/ 3 w 5"/>
                  <a:gd name="T23" fmla="*/ 8 h 8"/>
                  <a:gd name="T24" fmla="*/ 5 w 5"/>
                  <a:gd name="T25" fmla="*/ 6 h 8"/>
                  <a:gd name="T26" fmla="*/ 5 w 5"/>
                  <a:gd name="T27" fmla="*/ 5 h 8"/>
                  <a:gd name="T28" fmla="*/ 5 w 5"/>
                  <a:gd name="T29" fmla="*/ 5 h 8"/>
                  <a:gd name="T30" fmla="*/ 5 w 5"/>
                  <a:gd name="T31" fmla="*/ 5 h 8"/>
                  <a:gd name="T32" fmla="*/ 5 w 5"/>
                  <a:gd name="T33" fmla="*/ 5 h 8"/>
                  <a:gd name="T34" fmla="*/ 5 w 5"/>
                  <a:gd name="T35" fmla="*/ 5 h 8"/>
                  <a:gd name="T36" fmla="*/ 4 w 5"/>
                  <a:gd name="T37" fmla="*/ 5 h 8"/>
                  <a:gd name="T38" fmla="*/ 4 w 5"/>
                  <a:gd name="T39" fmla="*/ 5 h 8"/>
                  <a:gd name="T40" fmla="*/ 4 w 5"/>
                  <a:gd name="T41" fmla="*/ 5 h 8"/>
                  <a:gd name="T42" fmla="*/ 4 w 5"/>
                  <a:gd name="T43" fmla="*/ 5 h 8"/>
                  <a:gd name="T44" fmla="*/ 3 w 5"/>
                  <a:gd name="T45" fmla="*/ 4 h 8"/>
                  <a:gd name="T46" fmla="*/ 3 w 5"/>
                  <a:gd name="T47" fmla="*/ 4 h 8"/>
                  <a:gd name="T48" fmla="*/ 3 w 5"/>
                  <a:gd name="T49" fmla="*/ 1 h 8"/>
                  <a:gd name="T50" fmla="*/ 3 w 5"/>
                  <a:gd name="T51" fmla="*/ 1 h 8"/>
                  <a:gd name="T52" fmla="*/ 1 w 5"/>
                  <a:gd name="T53" fmla="*/ 1 h 8"/>
                  <a:gd name="T54" fmla="*/ 1 w 5"/>
                  <a:gd name="T55" fmla="*/ 4 h 8"/>
                  <a:gd name="T56" fmla="*/ 1 w 5"/>
                  <a:gd name="T57" fmla="*/ 4 h 8"/>
                  <a:gd name="T58" fmla="*/ 1 w 5"/>
                  <a:gd name="T59" fmla="*/ 4 h 8"/>
                  <a:gd name="T60" fmla="*/ 1 w 5"/>
                  <a:gd name="T61" fmla="*/ 5 h 8"/>
                  <a:gd name="T62" fmla="*/ 0 w 5"/>
                  <a:gd name="T63" fmla="*/ 5 h 8"/>
                  <a:gd name="T64" fmla="*/ 1 w 5"/>
                  <a:gd name="T65" fmla="*/ 6 h 8"/>
                  <a:gd name="T66" fmla="*/ 3 w 5"/>
                  <a:gd name="T67" fmla="*/ 5 h 8"/>
                  <a:gd name="T68" fmla="*/ 3 w 5"/>
                  <a:gd name="T69" fmla="*/ 5 h 8"/>
                  <a:gd name="T70" fmla="*/ 2 w 5"/>
                  <a:gd name="T71" fmla="*/ 5 h 8"/>
                  <a:gd name="T72" fmla="*/ 2 w 5"/>
                  <a:gd name="T73" fmla="*/ 5 h 8"/>
                  <a:gd name="T74" fmla="*/ 3 w 5"/>
                  <a:gd name="T75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" h="8">
                    <a:moveTo>
                      <a:pt x="1" y="6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0" y="6"/>
                      <a:pt x="0" y="6"/>
                    </a:cubicBezTo>
                    <a:cubicBezTo>
                      <a:pt x="0" y="6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2" y="7"/>
                      <a:pt x="2" y="8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" y="7"/>
                      <a:pt x="4" y="6"/>
                      <a:pt x="5" y="6"/>
                    </a:cubicBezTo>
                    <a:cubicBezTo>
                      <a:pt x="5" y="6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"/>
                      <a:pt x="2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1" y="6"/>
                    </a:cubicBezTo>
                    <a:close/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506">
                <a:extLst>
                  <a:ext uri="{FF2B5EF4-FFF2-40B4-BE49-F238E27FC236}">
                    <a16:creationId xmlns:a16="http://schemas.microsoft.com/office/drawing/2014/main" id="{952FC8BF-6799-4CA7-BBA8-6DBD76F5F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1043" y="2178733"/>
                <a:ext cx="17463" cy="19050"/>
              </a:xfrm>
              <a:custGeom>
                <a:avLst/>
                <a:gdLst>
                  <a:gd name="T0" fmla="*/ 1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3 w 5"/>
                  <a:gd name="T7" fmla="*/ 5 h 5"/>
                  <a:gd name="T8" fmla="*/ 4 w 5"/>
                  <a:gd name="T9" fmla="*/ 4 h 5"/>
                  <a:gd name="T10" fmla="*/ 5 w 5"/>
                  <a:gd name="T11" fmla="*/ 3 h 5"/>
                  <a:gd name="T12" fmla="*/ 5 w 5"/>
                  <a:gd name="T13" fmla="*/ 2 h 5"/>
                  <a:gd name="T14" fmla="*/ 4 w 5"/>
                  <a:gd name="T15" fmla="*/ 0 h 5"/>
                  <a:gd name="T16" fmla="*/ 3 w 5"/>
                  <a:gd name="T17" fmla="*/ 0 h 5"/>
                  <a:gd name="T18" fmla="*/ 2 w 5"/>
                  <a:gd name="T19" fmla="*/ 0 h 5"/>
                  <a:gd name="T20" fmla="*/ 1 w 5"/>
                  <a:gd name="T2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2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4" y="5"/>
                      <a:pt x="4" y="4"/>
                    </a:cubicBezTo>
                    <a:cubicBezTo>
                      <a:pt x="4" y="4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Oval 507">
                <a:extLst>
                  <a:ext uri="{FF2B5EF4-FFF2-40B4-BE49-F238E27FC236}">
                    <a16:creationId xmlns:a16="http://schemas.microsoft.com/office/drawing/2014/main" id="{FF155ADD-FCB8-49CD-B651-E5CB63CB5D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8980" y="21787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508">
                <a:extLst>
                  <a:ext uri="{FF2B5EF4-FFF2-40B4-BE49-F238E27FC236}">
                    <a16:creationId xmlns:a16="http://schemas.microsoft.com/office/drawing/2014/main" id="{DE761A5E-77DF-495D-836D-825F3B0ED4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505" y="2088245"/>
                <a:ext cx="25400" cy="11113"/>
              </a:xfrm>
              <a:custGeom>
                <a:avLst/>
                <a:gdLst>
                  <a:gd name="T0" fmla="*/ 1 w 7"/>
                  <a:gd name="T1" fmla="*/ 2 h 3"/>
                  <a:gd name="T2" fmla="*/ 5 w 7"/>
                  <a:gd name="T3" fmla="*/ 3 h 3"/>
                  <a:gd name="T4" fmla="*/ 6 w 7"/>
                  <a:gd name="T5" fmla="*/ 3 h 3"/>
                  <a:gd name="T6" fmla="*/ 7 w 7"/>
                  <a:gd name="T7" fmla="*/ 2 h 3"/>
                  <a:gd name="T8" fmla="*/ 7 w 7"/>
                  <a:gd name="T9" fmla="*/ 1 h 3"/>
                  <a:gd name="T10" fmla="*/ 5 w 7"/>
                  <a:gd name="T11" fmla="*/ 0 h 3"/>
                  <a:gd name="T12" fmla="*/ 4 w 7"/>
                  <a:gd name="T13" fmla="*/ 0 h 3"/>
                  <a:gd name="T14" fmla="*/ 2 w 7"/>
                  <a:gd name="T15" fmla="*/ 0 h 3"/>
                  <a:gd name="T16" fmla="*/ 1 w 7"/>
                  <a:gd name="T17" fmla="*/ 0 h 3"/>
                  <a:gd name="T18" fmla="*/ 0 w 7"/>
                  <a:gd name="T19" fmla="*/ 0 h 3"/>
                  <a:gd name="T20" fmla="*/ 0 w 7"/>
                  <a:gd name="T21" fmla="*/ 1 h 3"/>
                  <a:gd name="T22" fmla="*/ 1 w 7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1" y="2"/>
                    </a:moveTo>
                    <a:cubicBezTo>
                      <a:pt x="2" y="3"/>
                      <a:pt x="3" y="3"/>
                      <a:pt x="5" y="3"/>
                    </a:cubicBezTo>
                    <a:cubicBezTo>
                      <a:pt x="5" y="3"/>
                      <a:pt x="5" y="3"/>
                      <a:pt x="6" y="3"/>
                    </a:cubicBezTo>
                    <a:cubicBezTo>
                      <a:pt x="6" y="3"/>
                      <a:pt x="7" y="2"/>
                      <a:pt x="7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509">
                <a:extLst>
                  <a:ext uri="{FF2B5EF4-FFF2-40B4-BE49-F238E27FC236}">
                    <a16:creationId xmlns:a16="http://schemas.microsoft.com/office/drawing/2014/main" id="{2404532B-3501-4FE2-AB17-1C70F1A842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9818" y="3008995"/>
                <a:ext cx="31750" cy="17463"/>
              </a:xfrm>
              <a:custGeom>
                <a:avLst/>
                <a:gdLst>
                  <a:gd name="T0" fmla="*/ 8 w 9"/>
                  <a:gd name="T1" fmla="*/ 0 h 5"/>
                  <a:gd name="T2" fmla="*/ 7 w 9"/>
                  <a:gd name="T3" fmla="*/ 1 h 5"/>
                  <a:gd name="T4" fmla="*/ 5 w 9"/>
                  <a:gd name="T5" fmla="*/ 3 h 5"/>
                  <a:gd name="T6" fmla="*/ 4 w 9"/>
                  <a:gd name="T7" fmla="*/ 3 h 5"/>
                  <a:gd name="T8" fmla="*/ 4 w 9"/>
                  <a:gd name="T9" fmla="*/ 2 h 5"/>
                  <a:gd name="T10" fmla="*/ 4 w 9"/>
                  <a:gd name="T11" fmla="*/ 2 h 5"/>
                  <a:gd name="T12" fmla="*/ 4 w 9"/>
                  <a:gd name="T13" fmla="*/ 3 h 5"/>
                  <a:gd name="T14" fmla="*/ 2 w 9"/>
                  <a:gd name="T15" fmla="*/ 3 h 5"/>
                  <a:gd name="T16" fmla="*/ 1 w 9"/>
                  <a:gd name="T17" fmla="*/ 3 h 5"/>
                  <a:gd name="T18" fmla="*/ 1 w 9"/>
                  <a:gd name="T19" fmla="*/ 3 h 5"/>
                  <a:gd name="T20" fmla="*/ 0 w 9"/>
                  <a:gd name="T21" fmla="*/ 3 h 5"/>
                  <a:gd name="T22" fmla="*/ 0 w 9"/>
                  <a:gd name="T23" fmla="*/ 4 h 5"/>
                  <a:gd name="T24" fmla="*/ 5 w 9"/>
                  <a:gd name="T25" fmla="*/ 5 h 5"/>
                  <a:gd name="T26" fmla="*/ 6 w 9"/>
                  <a:gd name="T27" fmla="*/ 5 h 5"/>
                  <a:gd name="T28" fmla="*/ 8 w 9"/>
                  <a:gd name="T29" fmla="*/ 3 h 5"/>
                  <a:gd name="T30" fmla="*/ 8 w 9"/>
                  <a:gd name="T31" fmla="*/ 3 h 5"/>
                  <a:gd name="T32" fmla="*/ 9 w 9"/>
                  <a:gd name="T33" fmla="*/ 2 h 5"/>
                  <a:gd name="T34" fmla="*/ 8 w 9"/>
                  <a:gd name="T3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5">
                    <a:moveTo>
                      <a:pt x="8" y="0"/>
                    </a:moveTo>
                    <a:cubicBezTo>
                      <a:pt x="8" y="0"/>
                      <a:pt x="7" y="0"/>
                      <a:pt x="7" y="1"/>
                    </a:cubicBezTo>
                    <a:cubicBezTo>
                      <a:pt x="7" y="2"/>
                      <a:pt x="6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2" y="5"/>
                      <a:pt x="4" y="5"/>
                      <a:pt x="5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4"/>
                      <a:pt x="7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9" y="2"/>
                      <a:pt x="9" y="2"/>
                    </a:cubicBezTo>
                    <a:cubicBezTo>
                      <a:pt x="9" y="1"/>
                      <a:pt x="9" y="1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510">
                <a:extLst>
                  <a:ext uri="{FF2B5EF4-FFF2-40B4-BE49-F238E27FC236}">
                    <a16:creationId xmlns:a16="http://schemas.microsoft.com/office/drawing/2014/main" id="{631C1E20-D073-4B94-8C5D-27CDEFDC4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1355" y="2088245"/>
                <a:ext cx="22225" cy="15875"/>
              </a:xfrm>
              <a:custGeom>
                <a:avLst/>
                <a:gdLst>
                  <a:gd name="T0" fmla="*/ 0 w 6"/>
                  <a:gd name="T1" fmla="*/ 1 h 4"/>
                  <a:gd name="T2" fmla="*/ 1 w 6"/>
                  <a:gd name="T3" fmla="*/ 2 h 4"/>
                  <a:gd name="T4" fmla="*/ 3 w 6"/>
                  <a:gd name="T5" fmla="*/ 3 h 4"/>
                  <a:gd name="T6" fmla="*/ 5 w 6"/>
                  <a:gd name="T7" fmla="*/ 2 h 4"/>
                  <a:gd name="T8" fmla="*/ 5 w 6"/>
                  <a:gd name="T9" fmla="*/ 1 h 4"/>
                  <a:gd name="T10" fmla="*/ 6 w 6"/>
                  <a:gd name="T11" fmla="*/ 1 h 4"/>
                  <a:gd name="T12" fmla="*/ 4 w 6"/>
                  <a:gd name="T13" fmla="*/ 0 h 4"/>
                  <a:gd name="T14" fmla="*/ 2 w 6"/>
                  <a:gd name="T15" fmla="*/ 0 h 4"/>
                  <a:gd name="T16" fmla="*/ 0 w 6"/>
                  <a:gd name="T17" fmla="*/ 0 h 4"/>
                  <a:gd name="T18" fmla="*/ 0 w 6"/>
                  <a:gd name="T19" fmla="*/ 1 h 4"/>
                  <a:gd name="T20" fmla="*/ 0 w 6"/>
                  <a:gd name="T21" fmla="*/ 1 h 4"/>
                  <a:gd name="T22" fmla="*/ 0 w 6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4">
                    <a:moveTo>
                      <a:pt x="0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3"/>
                      <a:pt x="3" y="3"/>
                    </a:cubicBezTo>
                    <a:cubicBezTo>
                      <a:pt x="4" y="4"/>
                      <a:pt x="5" y="3"/>
                      <a:pt x="5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5" y="1"/>
                      <a:pt x="5" y="1"/>
                      <a:pt x="6" y="1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511">
                <a:extLst>
                  <a:ext uri="{FF2B5EF4-FFF2-40B4-BE49-F238E27FC236}">
                    <a16:creationId xmlns:a16="http://schemas.microsoft.com/office/drawing/2014/main" id="{E5B7BC10-B1FC-4A62-87F7-80931CA143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155" y="2132695"/>
                <a:ext cx="20638" cy="14288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3 w 6"/>
                  <a:gd name="T5" fmla="*/ 3 h 4"/>
                  <a:gd name="T6" fmla="*/ 5 w 6"/>
                  <a:gd name="T7" fmla="*/ 3 h 4"/>
                  <a:gd name="T8" fmla="*/ 6 w 6"/>
                  <a:gd name="T9" fmla="*/ 2 h 4"/>
                  <a:gd name="T10" fmla="*/ 4 w 6"/>
                  <a:gd name="T11" fmla="*/ 0 h 4"/>
                  <a:gd name="T12" fmla="*/ 3 w 6"/>
                  <a:gd name="T13" fmla="*/ 0 h 4"/>
                  <a:gd name="T14" fmla="*/ 1 w 6"/>
                  <a:gd name="T15" fmla="*/ 0 h 4"/>
                  <a:gd name="T16" fmla="*/ 0 w 6"/>
                  <a:gd name="T17" fmla="*/ 1 h 4"/>
                  <a:gd name="T18" fmla="*/ 0 w 6"/>
                  <a:gd name="T19" fmla="*/ 3 h 4"/>
                  <a:gd name="T20" fmla="*/ 0 w 6"/>
                  <a:gd name="T21" fmla="*/ 4 h 4"/>
                  <a:gd name="T22" fmla="*/ 0 w 6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3" y="3"/>
                      <a:pt x="4" y="3"/>
                      <a:pt x="5" y="3"/>
                    </a:cubicBezTo>
                    <a:cubicBezTo>
                      <a:pt x="6" y="3"/>
                      <a:pt x="6" y="2"/>
                      <a:pt x="6" y="2"/>
                    </a:cubicBezTo>
                    <a:cubicBezTo>
                      <a:pt x="5" y="1"/>
                      <a:pt x="5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512">
                <a:extLst>
                  <a:ext uri="{FF2B5EF4-FFF2-40B4-BE49-F238E27FC236}">
                    <a16:creationId xmlns:a16="http://schemas.microsoft.com/office/drawing/2014/main" id="{CAC189C9-D8AA-47EE-A84D-394F49F793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5018" y="2816908"/>
                <a:ext cx="17463" cy="19050"/>
              </a:xfrm>
              <a:custGeom>
                <a:avLst/>
                <a:gdLst>
                  <a:gd name="T0" fmla="*/ 5 w 5"/>
                  <a:gd name="T1" fmla="*/ 1 h 5"/>
                  <a:gd name="T2" fmla="*/ 4 w 5"/>
                  <a:gd name="T3" fmla="*/ 1 h 5"/>
                  <a:gd name="T4" fmla="*/ 4 w 5"/>
                  <a:gd name="T5" fmla="*/ 0 h 5"/>
                  <a:gd name="T6" fmla="*/ 3 w 5"/>
                  <a:gd name="T7" fmla="*/ 0 h 5"/>
                  <a:gd name="T8" fmla="*/ 0 w 5"/>
                  <a:gd name="T9" fmla="*/ 2 h 5"/>
                  <a:gd name="T10" fmla="*/ 0 w 5"/>
                  <a:gd name="T11" fmla="*/ 2 h 5"/>
                  <a:gd name="T12" fmla="*/ 1 w 5"/>
                  <a:gd name="T13" fmla="*/ 4 h 5"/>
                  <a:gd name="T14" fmla="*/ 4 w 5"/>
                  <a:gd name="T15" fmla="*/ 4 h 5"/>
                  <a:gd name="T16" fmla="*/ 5 w 5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5" y="1"/>
                    </a:moveTo>
                    <a:cubicBezTo>
                      <a:pt x="5" y="1"/>
                      <a:pt x="5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2" y="5"/>
                      <a:pt x="3" y="4"/>
                      <a:pt x="4" y="4"/>
                    </a:cubicBezTo>
                    <a:cubicBezTo>
                      <a:pt x="4" y="3"/>
                      <a:pt x="5" y="2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513">
                <a:extLst>
                  <a:ext uri="{FF2B5EF4-FFF2-40B4-BE49-F238E27FC236}">
                    <a16:creationId xmlns:a16="http://schemas.microsoft.com/office/drawing/2014/main" id="{0BA01566-82C9-441E-B804-25167BCC8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5718" y="2648633"/>
                <a:ext cx="11113" cy="23813"/>
              </a:xfrm>
              <a:custGeom>
                <a:avLst/>
                <a:gdLst>
                  <a:gd name="T0" fmla="*/ 0 w 3"/>
                  <a:gd name="T1" fmla="*/ 2 h 7"/>
                  <a:gd name="T2" fmla="*/ 0 w 3"/>
                  <a:gd name="T3" fmla="*/ 5 h 7"/>
                  <a:gd name="T4" fmla="*/ 2 w 3"/>
                  <a:gd name="T5" fmla="*/ 6 h 7"/>
                  <a:gd name="T6" fmla="*/ 3 w 3"/>
                  <a:gd name="T7" fmla="*/ 5 h 7"/>
                  <a:gd name="T8" fmla="*/ 3 w 3"/>
                  <a:gd name="T9" fmla="*/ 4 h 7"/>
                  <a:gd name="T10" fmla="*/ 3 w 3"/>
                  <a:gd name="T11" fmla="*/ 4 h 7"/>
                  <a:gd name="T12" fmla="*/ 3 w 3"/>
                  <a:gd name="T13" fmla="*/ 3 h 7"/>
                  <a:gd name="T14" fmla="*/ 3 w 3"/>
                  <a:gd name="T15" fmla="*/ 2 h 7"/>
                  <a:gd name="T16" fmla="*/ 1 w 3"/>
                  <a:gd name="T17" fmla="*/ 1 h 7"/>
                  <a:gd name="T18" fmla="*/ 0 w 3"/>
                  <a:gd name="T19" fmla="*/ 1 h 7"/>
                  <a:gd name="T20" fmla="*/ 0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cubicBezTo>
                      <a:pt x="0" y="3"/>
                      <a:pt x="0" y="4"/>
                      <a:pt x="0" y="5"/>
                    </a:cubicBezTo>
                    <a:cubicBezTo>
                      <a:pt x="0" y="6"/>
                      <a:pt x="1" y="7"/>
                      <a:pt x="2" y="6"/>
                    </a:cubicBezTo>
                    <a:cubicBezTo>
                      <a:pt x="2" y="6"/>
                      <a:pt x="3" y="5"/>
                      <a:pt x="3" y="5"/>
                    </a:cubicBezTo>
                    <a:cubicBezTo>
                      <a:pt x="3" y="5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2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514">
                <a:extLst>
                  <a:ext uri="{FF2B5EF4-FFF2-40B4-BE49-F238E27FC236}">
                    <a16:creationId xmlns:a16="http://schemas.microsoft.com/office/drawing/2014/main" id="{B707506A-ADA6-4463-8C9C-975AC07DC4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018" y="2323195"/>
                <a:ext cx="19050" cy="14288"/>
              </a:xfrm>
              <a:custGeom>
                <a:avLst/>
                <a:gdLst>
                  <a:gd name="T0" fmla="*/ 0 w 5"/>
                  <a:gd name="T1" fmla="*/ 3 h 4"/>
                  <a:gd name="T2" fmla="*/ 1 w 5"/>
                  <a:gd name="T3" fmla="*/ 4 h 4"/>
                  <a:gd name="T4" fmla="*/ 4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2 w 5"/>
                  <a:gd name="T11" fmla="*/ 0 h 4"/>
                  <a:gd name="T12" fmla="*/ 0 w 5"/>
                  <a:gd name="T13" fmla="*/ 3 h 4"/>
                  <a:gd name="T14" fmla="*/ 0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0" y="3"/>
                    </a:moveTo>
                    <a:cubicBezTo>
                      <a:pt x="0" y="4"/>
                      <a:pt x="1" y="4"/>
                      <a:pt x="1" y="4"/>
                    </a:cubicBezTo>
                    <a:cubicBezTo>
                      <a:pt x="3" y="4"/>
                      <a:pt x="4" y="4"/>
                      <a:pt x="4" y="2"/>
                    </a:cubicBezTo>
                    <a:cubicBezTo>
                      <a:pt x="4" y="2"/>
                      <a:pt x="5" y="2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515">
                <a:extLst>
                  <a:ext uri="{FF2B5EF4-FFF2-40B4-BE49-F238E27FC236}">
                    <a16:creationId xmlns:a16="http://schemas.microsoft.com/office/drawing/2014/main" id="{E1DD55A0-BB98-4742-91E6-70A79DA2F3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1630" y="2459720"/>
                <a:ext cx="11113" cy="25400"/>
              </a:xfrm>
              <a:custGeom>
                <a:avLst/>
                <a:gdLst>
                  <a:gd name="T0" fmla="*/ 2 w 3"/>
                  <a:gd name="T1" fmla="*/ 0 h 7"/>
                  <a:gd name="T2" fmla="*/ 1 w 3"/>
                  <a:gd name="T3" fmla="*/ 0 h 7"/>
                  <a:gd name="T4" fmla="*/ 0 w 3"/>
                  <a:gd name="T5" fmla="*/ 2 h 7"/>
                  <a:gd name="T6" fmla="*/ 1 w 3"/>
                  <a:gd name="T7" fmla="*/ 3 h 7"/>
                  <a:gd name="T8" fmla="*/ 0 w 3"/>
                  <a:gd name="T9" fmla="*/ 3 h 7"/>
                  <a:gd name="T10" fmla="*/ 1 w 3"/>
                  <a:gd name="T11" fmla="*/ 4 h 7"/>
                  <a:gd name="T12" fmla="*/ 1 w 3"/>
                  <a:gd name="T13" fmla="*/ 7 h 7"/>
                  <a:gd name="T14" fmla="*/ 2 w 3"/>
                  <a:gd name="T15" fmla="*/ 7 h 7"/>
                  <a:gd name="T16" fmla="*/ 2 w 3"/>
                  <a:gd name="T17" fmla="*/ 7 h 7"/>
                  <a:gd name="T18" fmla="*/ 2 w 3"/>
                  <a:gd name="T19" fmla="*/ 7 h 7"/>
                  <a:gd name="T20" fmla="*/ 2 w 3"/>
                  <a:gd name="T21" fmla="*/ 3 h 7"/>
                  <a:gd name="T22" fmla="*/ 3 w 3"/>
                  <a:gd name="T23" fmla="*/ 1 h 7"/>
                  <a:gd name="T24" fmla="*/ 3 w 3"/>
                  <a:gd name="T25" fmla="*/ 1 h 7"/>
                  <a:gd name="T26" fmla="*/ 2 w 3"/>
                  <a:gd name="T2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6"/>
                      <a:pt x="2" y="5"/>
                      <a:pt x="2" y="3"/>
                    </a:cubicBezTo>
                    <a:cubicBezTo>
                      <a:pt x="3" y="3"/>
                      <a:pt x="3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516">
                <a:extLst>
                  <a:ext uri="{FF2B5EF4-FFF2-40B4-BE49-F238E27FC236}">
                    <a16:creationId xmlns:a16="http://schemas.microsoft.com/office/drawing/2014/main" id="{51C36DC5-DC84-4FCD-8331-4FBA330C13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0905" y="3043920"/>
                <a:ext cx="28575" cy="14288"/>
              </a:xfrm>
              <a:custGeom>
                <a:avLst/>
                <a:gdLst>
                  <a:gd name="T0" fmla="*/ 1 w 8"/>
                  <a:gd name="T1" fmla="*/ 4 h 4"/>
                  <a:gd name="T2" fmla="*/ 3 w 8"/>
                  <a:gd name="T3" fmla="*/ 3 h 4"/>
                  <a:gd name="T4" fmla="*/ 6 w 8"/>
                  <a:gd name="T5" fmla="*/ 1 h 4"/>
                  <a:gd name="T6" fmla="*/ 7 w 8"/>
                  <a:gd name="T7" fmla="*/ 1 h 4"/>
                  <a:gd name="T8" fmla="*/ 8 w 8"/>
                  <a:gd name="T9" fmla="*/ 0 h 4"/>
                  <a:gd name="T10" fmla="*/ 7 w 8"/>
                  <a:gd name="T11" fmla="*/ 0 h 4"/>
                  <a:gd name="T12" fmla="*/ 3 w 8"/>
                  <a:gd name="T13" fmla="*/ 1 h 4"/>
                  <a:gd name="T14" fmla="*/ 2 w 8"/>
                  <a:gd name="T15" fmla="*/ 1 h 4"/>
                  <a:gd name="T16" fmla="*/ 1 w 8"/>
                  <a:gd name="T17" fmla="*/ 2 h 4"/>
                  <a:gd name="T18" fmla="*/ 0 w 8"/>
                  <a:gd name="T19" fmla="*/ 4 h 4"/>
                  <a:gd name="T20" fmla="*/ 1 w 8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4">
                    <a:moveTo>
                      <a:pt x="1" y="4"/>
                    </a:moveTo>
                    <a:cubicBezTo>
                      <a:pt x="2" y="4"/>
                      <a:pt x="2" y="3"/>
                      <a:pt x="3" y="3"/>
                    </a:cubicBezTo>
                    <a:cubicBezTo>
                      <a:pt x="4" y="2"/>
                      <a:pt x="5" y="1"/>
                      <a:pt x="6" y="1"/>
                    </a:cubicBezTo>
                    <a:cubicBezTo>
                      <a:pt x="6" y="1"/>
                      <a:pt x="6" y="1"/>
                      <a:pt x="7" y="1"/>
                    </a:cubicBezTo>
                    <a:cubicBezTo>
                      <a:pt x="7" y="1"/>
                      <a:pt x="7" y="1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5" y="0"/>
                      <a:pt x="4" y="0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517">
                <a:extLst>
                  <a:ext uri="{FF2B5EF4-FFF2-40B4-BE49-F238E27FC236}">
                    <a16:creationId xmlns:a16="http://schemas.microsoft.com/office/drawing/2014/main" id="{CE426AAC-1C91-459B-AFFF-4502C18C18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5893" y="2258108"/>
                <a:ext cx="19050" cy="19050"/>
              </a:xfrm>
              <a:custGeom>
                <a:avLst/>
                <a:gdLst>
                  <a:gd name="T0" fmla="*/ 1 w 5"/>
                  <a:gd name="T1" fmla="*/ 2 h 5"/>
                  <a:gd name="T2" fmla="*/ 1 w 5"/>
                  <a:gd name="T3" fmla="*/ 2 h 5"/>
                  <a:gd name="T4" fmla="*/ 3 w 5"/>
                  <a:gd name="T5" fmla="*/ 3 h 5"/>
                  <a:gd name="T6" fmla="*/ 3 w 5"/>
                  <a:gd name="T7" fmla="*/ 4 h 5"/>
                  <a:gd name="T8" fmla="*/ 4 w 5"/>
                  <a:gd name="T9" fmla="*/ 4 h 5"/>
                  <a:gd name="T10" fmla="*/ 5 w 5"/>
                  <a:gd name="T11" fmla="*/ 4 h 5"/>
                  <a:gd name="T12" fmla="*/ 5 w 5"/>
                  <a:gd name="T13" fmla="*/ 4 h 5"/>
                  <a:gd name="T14" fmla="*/ 5 w 5"/>
                  <a:gd name="T15" fmla="*/ 4 h 5"/>
                  <a:gd name="T16" fmla="*/ 4 w 5"/>
                  <a:gd name="T17" fmla="*/ 2 h 5"/>
                  <a:gd name="T18" fmla="*/ 3 w 5"/>
                  <a:gd name="T19" fmla="*/ 1 h 5"/>
                  <a:gd name="T20" fmla="*/ 2 w 5"/>
                  <a:gd name="T21" fmla="*/ 0 h 5"/>
                  <a:gd name="T22" fmla="*/ 1 w 5"/>
                  <a:gd name="T23" fmla="*/ 0 h 5"/>
                  <a:gd name="T24" fmla="*/ 0 w 5"/>
                  <a:gd name="T25" fmla="*/ 1 h 5"/>
                  <a:gd name="T26" fmla="*/ 1 w 5"/>
                  <a:gd name="T2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3"/>
                    </a:cubicBezTo>
                    <a:cubicBezTo>
                      <a:pt x="3" y="3"/>
                      <a:pt x="3" y="4"/>
                      <a:pt x="3" y="4"/>
                    </a:cubicBezTo>
                    <a:cubicBezTo>
                      <a:pt x="3" y="4"/>
                      <a:pt x="3" y="5"/>
                      <a:pt x="4" y="4"/>
                    </a:cubicBezTo>
                    <a:cubicBezTo>
                      <a:pt x="4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4" y="2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518">
                <a:extLst>
                  <a:ext uri="{FF2B5EF4-FFF2-40B4-BE49-F238E27FC236}">
                    <a16:creationId xmlns:a16="http://schemas.microsoft.com/office/drawing/2014/main" id="{F1C20B20-C2B3-4AD1-B8AE-EFB85779B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9618" y="2135870"/>
                <a:ext cx="19050" cy="1111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5 w 5"/>
                  <a:gd name="T5" fmla="*/ 1 h 3"/>
                  <a:gd name="T6" fmla="*/ 2 w 5"/>
                  <a:gd name="T7" fmla="*/ 0 h 3"/>
                  <a:gd name="T8" fmla="*/ 0 w 5"/>
                  <a:gd name="T9" fmla="*/ 1 h 3"/>
                  <a:gd name="T10" fmla="*/ 1 w 5"/>
                  <a:gd name="T11" fmla="*/ 1 h 3"/>
                  <a:gd name="T12" fmla="*/ 4 w 5"/>
                  <a:gd name="T13" fmla="*/ 3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cubicBezTo>
                      <a:pt x="4" y="3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2" y="2"/>
                      <a:pt x="3" y="2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519">
                <a:extLst>
                  <a:ext uri="{FF2B5EF4-FFF2-40B4-BE49-F238E27FC236}">
                    <a16:creationId xmlns:a16="http://schemas.microsoft.com/office/drawing/2014/main" id="{785C8639-EF1D-402F-9431-76DE78812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843" y="2878820"/>
                <a:ext cx="9525" cy="17463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2 h 5"/>
                  <a:gd name="T6" fmla="*/ 0 w 3"/>
                  <a:gd name="T7" fmla="*/ 2 h 5"/>
                  <a:gd name="T8" fmla="*/ 1 w 3"/>
                  <a:gd name="T9" fmla="*/ 2 h 5"/>
                  <a:gd name="T10" fmla="*/ 1 w 3"/>
                  <a:gd name="T11" fmla="*/ 2 h 5"/>
                  <a:gd name="T12" fmla="*/ 1 w 3"/>
                  <a:gd name="T13" fmla="*/ 2 h 5"/>
                  <a:gd name="T14" fmla="*/ 1 w 3"/>
                  <a:gd name="T15" fmla="*/ 2 h 5"/>
                  <a:gd name="T16" fmla="*/ 1 w 3"/>
                  <a:gd name="T17" fmla="*/ 2 h 5"/>
                  <a:gd name="T18" fmla="*/ 1 w 3"/>
                  <a:gd name="T19" fmla="*/ 2 h 5"/>
                  <a:gd name="T20" fmla="*/ 0 w 3"/>
                  <a:gd name="T21" fmla="*/ 2 h 5"/>
                  <a:gd name="T22" fmla="*/ 0 w 3"/>
                  <a:gd name="T23" fmla="*/ 2 h 5"/>
                  <a:gd name="T24" fmla="*/ 0 w 3"/>
                  <a:gd name="T25" fmla="*/ 4 h 5"/>
                  <a:gd name="T26" fmla="*/ 1 w 3"/>
                  <a:gd name="T27" fmla="*/ 5 h 5"/>
                  <a:gd name="T28" fmla="*/ 2 w 3"/>
                  <a:gd name="T29" fmla="*/ 5 h 5"/>
                  <a:gd name="T30" fmla="*/ 2 w 3"/>
                  <a:gd name="T31" fmla="*/ 5 h 5"/>
                  <a:gd name="T32" fmla="*/ 2 w 3"/>
                  <a:gd name="T33" fmla="*/ 4 h 5"/>
                  <a:gd name="T34" fmla="*/ 2 w 3"/>
                  <a:gd name="T35" fmla="*/ 4 h 5"/>
                  <a:gd name="T36" fmla="*/ 3 w 3"/>
                  <a:gd name="T37" fmla="*/ 2 h 5"/>
                  <a:gd name="T38" fmla="*/ 2 w 3"/>
                  <a:gd name="T39" fmla="*/ 1 h 5"/>
                  <a:gd name="T40" fmla="*/ 0 w 3"/>
                  <a:gd name="T4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1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520">
                <a:extLst>
                  <a:ext uri="{FF2B5EF4-FFF2-40B4-BE49-F238E27FC236}">
                    <a16:creationId xmlns:a16="http://schemas.microsoft.com/office/drawing/2014/main" id="{663499A8-F120-4045-A3AE-DB53ADDDE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030" y="2107295"/>
                <a:ext cx="11113" cy="14288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1 h 4"/>
                  <a:gd name="T4" fmla="*/ 0 w 3"/>
                  <a:gd name="T5" fmla="*/ 4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3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2 h 4"/>
                  <a:gd name="T18" fmla="*/ 3 w 3"/>
                  <a:gd name="T19" fmla="*/ 1 h 4"/>
                  <a:gd name="T20" fmla="*/ 2 w 3"/>
                  <a:gd name="T21" fmla="*/ 0 h 4"/>
                  <a:gd name="T22" fmla="*/ 1 w 3"/>
                  <a:gd name="T23" fmla="*/ 1 h 4"/>
                  <a:gd name="T24" fmla="*/ 1 w 3"/>
                  <a:gd name="T25" fmla="*/ 1 h 4"/>
                  <a:gd name="T26" fmla="*/ 1 w 3"/>
                  <a:gd name="T27" fmla="*/ 1 h 4"/>
                  <a:gd name="T28" fmla="*/ 1 w 3"/>
                  <a:gd name="T29" fmla="*/ 1 h 4"/>
                  <a:gd name="T30" fmla="*/ 0 w 3"/>
                  <a:gd name="T3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3" y="4"/>
                    </a:cubicBezTo>
                    <a:cubicBezTo>
                      <a:pt x="3" y="4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521">
                <a:extLst>
                  <a:ext uri="{FF2B5EF4-FFF2-40B4-BE49-F238E27FC236}">
                    <a16:creationId xmlns:a16="http://schemas.microsoft.com/office/drawing/2014/main" id="{CC3C3A8F-FF39-4CA0-91F1-2A8AB1B30D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1768" y="2121583"/>
                <a:ext cx="17463" cy="11113"/>
              </a:xfrm>
              <a:custGeom>
                <a:avLst/>
                <a:gdLst>
                  <a:gd name="T0" fmla="*/ 1 w 5"/>
                  <a:gd name="T1" fmla="*/ 3 h 3"/>
                  <a:gd name="T2" fmla="*/ 3 w 5"/>
                  <a:gd name="T3" fmla="*/ 3 h 3"/>
                  <a:gd name="T4" fmla="*/ 3 w 5"/>
                  <a:gd name="T5" fmla="*/ 3 h 3"/>
                  <a:gd name="T6" fmla="*/ 3 w 5"/>
                  <a:gd name="T7" fmla="*/ 2 h 3"/>
                  <a:gd name="T8" fmla="*/ 3 w 5"/>
                  <a:gd name="T9" fmla="*/ 1 h 3"/>
                  <a:gd name="T10" fmla="*/ 4 w 5"/>
                  <a:gd name="T11" fmla="*/ 1 h 3"/>
                  <a:gd name="T12" fmla="*/ 5 w 5"/>
                  <a:gd name="T13" fmla="*/ 1 h 3"/>
                  <a:gd name="T14" fmla="*/ 5 w 5"/>
                  <a:gd name="T15" fmla="*/ 1 h 3"/>
                  <a:gd name="T16" fmla="*/ 3 w 5"/>
                  <a:gd name="T17" fmla="*/ 0 h 3"/>
                  <a:gd name="T18" fmla="*/ 2 w 5"/>
                  <a:gd name="T19" fmla="*/ 0 h 3"/>
                  <a:gd name="T20" fmla="*/ 0 w 5"/>
                  <a:gd name="T21" fmla="*/ 2 h 3"/>
                  <a:gd name="T22" fmla="*/ 1 w 5"/>
                  <a:gd name="T2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3">
                    <a:moveTo>
                      <a:pt x="1" y="3"/>
                    </a:moveTo>
                    <a:cubicBezTo>
                      <a:pt x="1" y="3"/>
                      <a:pt x="2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4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Oval 522">
                <a:extLst>
                  <a:ext uri="{FF2B5EF4-FFF2-40B4-BE49-F238E27FC236}">
                    <a16:creationId xmlns:a16="http://schemas.microsoft.com/office/drawing/2014/main" id="{AB280AC5-DD1D-4E88-97A7-ECAA37A877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1293" y="2132695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Freeform 523">
                <a:extLst>
                  <a:ext uri="{FF2B5EF4-FFF2-40B4-BE49-F238E27FC236}">
                    <a16:creationId xmlns:a16="http://schemas.microsoft.com/office/drawing/2014/main" id="{2F81D1CF-EFE8-4EF7-9EF5-DC5BA3C17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5743" y="2121583"/>
                <a:ext cx="14288" cy="14288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2 h 4"/>
                  <a:gd name="T4" fmla="*/ 1 w 4"/>
                  <a:gd name="T5" fmla="*/ 3 h 4"/>
                  <a:gd name="T6" fmla="*/ 2 w 4"/>
                  <a:gd name="T7" fmla="*/ 3 h 4"/>
                  <a:gd name="T8" fmla="*/ 2 w 4"/>
                  <a:gd name="T9" fmla="*/ 3 h 4"/>
                  <a:gd name="T10" fmla="*/ 3 w 4"/>
                  <a:gd name="T11" fmla="*/ 2 h 4"/>
                  <a:gd name="T12" fmla="*/ 4 w 4"/>
                  <a:gd name="T13" fmla="*/ 2 h 4"/>
                  <a:gd name="T14" fmla="*/ 3 w 4"/>
                  <a:gd name="T15" fmla="*/ 1 h 4"/>
                  <a:gd name="T16" fmla="*/ 3 w 4"/>
                  <a:gd name="T17" fmla="*/ 0 h 4"/>
                  <a:gd name="T18" fmla="*/ 2 w 4"/>
                  <a:gd name="T19" fmla="*/ 0 h 4"/>
                  <a:gd name="T20" fmla="*/ 0 w 4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4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524">
                <a:extLst>
                  <a:ext uri="{FF2B5EF4-FFF2-40B4-BE49-F238E27FC236}">
                    <a16:creationId xmlns:a16="http://schemas.microsoft.com/office/drawing/2014/main" id="{BF4C36FD-9BCE-4943-B27C-91104243E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143" y="2093008"/>
                <a:ext cx="9525" cy="14288"/>
              </a:xfrm>
              <a:custGeom>
                <a:avLst/>
                <a:gdLst>
                  <a:gd name="T0" fmla="*/ 1 w 3"/>
                  <a:gd name="T1" fmla="*/ 4 h 4"/>
                  <a:gd name="T2" fmla="*/ 1 w 3"/>
                  <a:gd name="T3" fmla="*/ 4 h 4"/>
                  <a:gd name="T4" fmla="*/ 2 w 3"/>
                  <a:gd name="T5" fmla="*/ 3 h 4"/>
                  <a:gd name="T6" fmla="*/ 3 w 3"/>
                  <a:gd name="T7" fmla="*/ 2 h 4"/>
                  <a:gd name="T8" fmla="*/ 1 w 3"/>
                  <a:gd name="T9" fmla="*/ 0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2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525">
                <a:extLst>
                  <a:ext uri="{FF2B5EF4-FFF2-40B4-BE49-F238E27FC236}">
                    <a16:creationId xmlns:a16="http://schemas.microsoft.com/office/drawing/2014/main" id="{54AF005D-AD6C-4C0A-8F18-E7B824DD3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7418" y="2997883"/>
                <a:ext cx="20638" cy="11113"/>
              </a:xfrm>
              <a:custGeom>
                <a:avLst/>
                <a:gdLst>
                  <a:gd name="T0" fmla="*/ 1 w 6"/>
                  <a:gd name="T1" fmla="*/ 2 h 3"/>
                  <a:gd name="T2" fmla="*/ 5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2 h 3"/>
                  <a:gd name="T10" fmla="*/ 5 w 6"/>
                  <a:gd name="T11" fmla="*/ 1 h 3"/>
                  <a:gd name="T12" fmla="*/ 1 w 6"/>
                  <a:gd name="T13" fmla="*/ 1 h 3"/>
                  <a:gd name="T14" fmla="*/ 0 w 6"/>
                  <a:gd name="T15" fmla="*/ 1 h 3"/>
                  <a:gd name="T16" fmla="*/ 1 w 6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1" y="2"/>
                    </a:moveTo>
                    <a:cubicBezTo>
                      <a:pt x="2" y="2"/>
                      <a:pt x="4" y="2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3"/>
                      <a:pt x="6" y="3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4" y="0"/>
                      <a:pt x="2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Freeform 526">
                <a:extLst>
                  <a:ext uri="{FF2B5EF4-FFF2-40B4-BE49-F238E27FC236}">
                    <a16:creationId xmlns:a16="http://schemas.microsoft.com/office/drawing/2014/main" id="{01172479-1A97-4743-851B-29AF2FFC6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768" y="3145520"/>
                <a:ext cx="17463" cy="17463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5 w 5"/>
                  <a:gd name="T5" fmla="*/ 5 h 5"/>
                  <a:gd name="T6" fmla="*/ 5 w 5"/>
                  <a:gd name="T7" fmla="*/ 4 h 5"/>
                  <a:gd name="T8" fmla="*/ 2 w 5"/>
                  <a:gd name="T9" fmla="*/ 1 h 5"/>
                  <a:gd name="T10" fmla="*/ 1 w 5"/>
                  <a:gd name="T11" fmla="*/ 0 h 5"/>
                  <a:gd name="T12" fmla="*/ 1 w 5"/>
                  <a:gd name="T13" fmla="*/ 0 h 5"/>
                  <a:gd name="T14" fmla="*/ 0 w 5"/>
                  <a:gd name="T15" fmla="*/ 0 h 5"/>
                  <a:gd name="T16" fmla="*/ 0 w 5"/>
                  <a:gd name="T17" fmla="*/ 0 h 5"/>
                  <a:gd name="T18" fmla="*/ 2 w 5"/>
                  <a:gd name="T19" fmla="*/ 3 h 5"/>
                  <a:gd name="T20" fmla="*/ 4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3"/>
                      <a:pt x="3" y="2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3" y="3"/>
                      <a:pt x="3" y="4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Freeform 527">
                <a:extLst>
                  <a:ext uri="{FF2B5EF4-FFF2-40B4-BE49-F238E27FC236}">
                    <a16:creationId xmlns:a16="http://schemas.microsoft.com/office/drawing/2014/main" id="{B2739254-E711-43D8-826C-C6E541B3C8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6930" y="3040745"/>
                <a:ext cx="22225" cy="7938"/>
              </a:xfrm>
              <a:custGeom>
                <a:avLst/>
                <a:gdLst>
                  <a:gd name="T0" fmla="*/ 0 w 6"/>
                  <a:gd name="T1" fmla="*/ 1 h 2"/>
                  <a:gd name="T2" fmla="*/ 1 w 6"/>
                  <a:gd name="T3" fmla="*/ 2 h 2"/>
                  <a:gd name="T4" fmla="*/ 2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4 w 6"/>
                  <a:gd name="T11" fmla="*/ 0 h 2"/>
                  <a:gd name="T12" fmla="*/ 4 w 6"/>
                  <a:gd name="T13" fmla="*/ 0 h 2"/>
                  <a:gd name="T14" fmla="*/ 3 w 6"/>
                  <a:gd name="T15" fmla="*/ 1 h 2"/>
                  <a:gd name="T16" fmla="*/ 1 w 6"/>
                  <a:gd name="T17" fmla="*/ 0 h 2"/>
                  <a:gd name="T18" fmla="*/ 0 w 6"/>
                  <a:gd name="T19" fmla="*/ 1 h 2"/>
                  <a:gd name="T20" fmla="*/ 0 w 6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2">
                    <a:moveTo>
                      <a:pt x="0" y="1"/>
                    </a:move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4" y="2"/>
                      <a:pt x="5" y="2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2" y="0"/>
                      <a:pt x="2" y="1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Freeform 528">
                <a:extLst>
                  <a:ext uri="{FF2B5EF4-FFF2-40B4-BE49-F238E27FC236}">
                    <a16:creationId xmlns:a16="http://schemas.microsoft.com/office/drawing/2014/main" id="{F583A648-AEBB-4E6C-A199-6A37792B3A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5505" y="3040745"/>
                <a:ext cx="22225" cy="7938"/>
              </a:xfrm>
              <a:custGeom>
                <a:avLst/>
                <a:gdLst>
                  <a:gd name="T0" fmla="*/ 5 w 6"/>
                  <a:gd name="T1" fmla="*/ 1 h 2"/>
                  <a:gd name="T2" fmla="*/ 6 w 6"/>
                  <a:gd name="T3" fmla="*/ 1 h 2"/>
                  <a:gd name="T4" fmla="*/ 6 w 6"/>
                  <a:gd name="T5" fmla="*/ 1 h 2"/>
                  <a:gd name="T6" fmla="*/ 6 w 6"/>
                  <a:gd name="T7" fmla="*/ 0 h 2"/>
                  <a:gd name="T8" fmla="*/ 6 w 6"/>
                  <a:gd name="T9" fmla="*/ 0 h 2"/>
                  <a:gd name="T10" fmla="*/ 4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1 h 2"/>
                  <a:gd name="T18" fmla="*/ 0 w 6"/>
                  <a:gd name="T19" fmla="*/ 1 h 2"/>
                  <a:gd name="T20" fmla="*/ 0 w 6"/>
                  <a:gd name="T21" fmla="*/ 1 h 2"/>
                  <a:gd name="T22" fmla="*/ 2 w 6"/>
                  <a:gd name="T23" fmla="*/ 2 h 2"/>
                  <a:gd name="T24" fmla="*/ 5 w 6"/>
                  <a:gd name="T2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2">
                    <a:moveTo>
                      <a:pt x="5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1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529">
                <a:extLst>
                  <a:ext uri="{FF2B5EF4-FFF2-40B4-BE49-F238E27FC236}">
                    <a16:creationId xmlns:a16="http://schemas.microsoft.com/office/drawing/2014/main" id="{6D2B491E-F3BC-4ACC-91C9-2B31E31BD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380" y="2326370"/>
                <a:ext cx="14288" cy="14288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1 w 4"/>
                  <a:gd name="T5" fmla="*/ 3 h 4"/>
                  <a:gd name="T6" fmla="*/ 2 w 4"/>
                  <a:gd name="T7" fmla="*/ 4 h 4"/>
                  <a:gd name="T8" fmla="*/ 4 w 4"/>
                  <a:gd name="T9" fmla="*/ 2 h 4"/>
                  <a:gd name="T10" fmla="*/ 3 w 4"/>
                  <a:gd name="T11" fmla="*/ 1 h 4"/>
                  <a:gd name="T12" fmla="*/ 1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3" y="3"/>
                      <a:pt x="3" y="3"/>
                      <a:pt x="4" y="2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530">
                <a:extLst>
                  <a:ext uri="{FF2B5EF4-FFF2-40B4-BE49-F238E27FC236}">
                    <a16:creationId xmlns:a16="http://schemas.microsoft.com/office/drawing/2014/main" id="{F3A6BEEE-3CDE-4DD0-BB92-F6E179796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930" y="2396220"/>
                <a:ext cx="14288" cy="6350"/>
              </a:xfrm>
              <a:custGeom>
                <a:avLst/>
                <a:gdLst>
                  <a:gd name="T0" fmla="*/ 4 w 4"/>
                  <a:gd name="T1" fmla="*/ 0 h 2"/>
                  <a:gd name="T2" fmla="*/ 4 w 4"/>
                  <a:gd name="T3" fmla="*/ 0 h 2"/>
                  <a:gd name="T4" fmla="*/ 4 w 4"/>
                  <a:gd name="T5" fmla="*/ 0 h 2"/>
                  <a:gd name="T6" fmla="*/ 3 w 4"/>
                  <a:gd name="T7" fmla="*/ 0 h 2"/>
                  <a:gd name="T8" fmla="*/ 2 w 4"/>
                  <a:gd name="T9" fmla="*/ 0 h 2"/>
                  <a:gd name="T10" fmla="*/ 1 w 4"/>
                  <a:gd name="T11" fmla="*/ 0 h 2"/>
                  <a:gd name="T12" fmla="*/ 0 w 4"/>
                  <a:gd name="T13" fmla="*/ 1 h 2"/>
                  <a:gd name="T14" fmla="*/ 0 w 4"/>
                  <a:gd name="T15" fmla="*/ 2 h 2"/>
                  <a:gd name="T16" fmla="*/ 1 w 4"/>
                  <a:gd name="T17" fmla="*/ 2 h 2"/>
                  <a:gd name="T18" fmla="*/ 1 w 4"/>
                  <a:gd name="T19" fmla="*/ 2 h 2"/>
                  <a:gd name="T20" fmla="*/ 4 w 4"/>
                  <a:gd name="T2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531">
                <a:extLst>
                  <a:ext uri="{FF2B5EF4-FFF2-40B4-BE49-F238E27FC236}">
                    <a16:creationId xmlns:a16="http://schemas.microsoft.com/office/drawing/2014/main" id="{5963B1BF-5D93-4E90-B260-2B369EB30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643" y="2172383"/>
                <a:ext cx="11113" cy="9525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3 h 3"/>
                  <a:gd name="T4" fmla="*/ 2 w 3"/>
                  <a:gd name="T5" fmla="*/ 3 h 3"/>
                  <a:gd name="T6" fmla="*/ 2 w 3"/>
                  <a:gd name="T7" fmla="*/ 3 h 3"/>
                  <a:gd name="T8" fmla="*/ 3 w 3"/>
                  <a:gd name="T9" fmla="*/ 2 h 3"/>
                  <a:gd name="T10" fmla="*/ 3 w 3"/>
                  <a:gd name="T11" fmla="*/ 0 h 3"/>
                  <a:gd name="T12" fmla="*/ 2 w 3"/>
                  <a:gd name="T13" fmla="*/ 0 h 3"/>
                  <a:gd name="T14" fmla="*/ 1 w 3"/>
                  <a:gd name="T15" fmla="*/ 0 h 3"/>
                  <a:gd name="T16" fmla="*/ 0 w 3"/>
                  <a:gd name="T17" fmla="*/ 1 h 3"/>
                  <a:gd name="T18" fmla="*/ 0 w 3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cubicBezTo>
                      <a:pt x="0" y="2"/>
                      <a:pt x="1" y="2"/>
                      <a:pt x="1" y="3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532">
                <a:extLst>
                  <a:ext uri="{FF2B5EF4-FFF2-40B4-BE49-F238E27FC236}">
                    <a16:creationId xmlns:a16="http://schemas.microsoft.com/office/drawing/2014/main" id="{C30C6289-0C79-4731-B134-2245E6280D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418" y="2558145"/>
                <a:ext cx="19050" cy="11113"/>
              </a:xfrm>
              <a:custGeom>
                <a:avLst/>
                <a:gdLst>
                  <a:gd name="T0" fmla="*/ 1 w 5"/>
                  <a:gd name="T1" fmla="*/ 0 h 3"/>
                  <a:gd name="T2" fmla="*/ 1 w 5"/>
                  <a:gd name="T3" fmla="*/ 0 h 3"/>
                  <a:gd name="T4" fmla="*/ 1 w 5"/>
                  <a:gd name="T5" fmla="*/ 0 h 3"/>
                  <a:gd name="T6" fmla="*/ 1 w 5"/>
                  <a:gd name="T7" fmla="*/ 1 h 3"/>
                  <a:gd name="T8" fmla="*/ 3 w 5"/>
                  <a:gd name="T9" fmla="*/ 2 h 3"/>
                  <a:gd name="T10" fmla="*/ 4 w 5"/>
                  <a:gd name="T11" fmla="*/ 3 h 3"/>
                  <a:gd name="T12" fmla="*/ 5 w 5"/>
                  <a:gd name="T13" fmla="*/ 3 h 3"/>
                  <a:gd name="T14" fmla="*/ 5 w 5"/>
                  <a:gd name="T15" fmla="*/ 2 h 3"/>
                  <a:gd name="T16" fmla="*/ 5 w 5"/>
                  <a:gd name="T17" fmla="*/ 2 h 3"/>
                  <a:gd name="T18" fmla="*/ 1 w 5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2"/>
                      <a:pt x="3" y="2"/>
                    </a:cubicBezTo>
                    <a:cubicBezTo>
                      <a:pt x="3" y="2"/>
                      <a:pt x="4" y="2"/>
                      <a:pt x="4" y="3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3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533">
                <a:extLst>
                  <a:ext uri="{FF2B5EF4-FFF2-40B4-BE49-F238E27FC236}">
                    <a16:creationId xmlns:a16="http://schemas.microsoft.com/office/drawing/2014/main" id="{93D7E3E3-4C05-4A01-A57B-0DB1DD0EB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0343" y="2697845"/>
                <a:ext cx="14288" cy="11113"/>
              </a:xfrm>
              <a:custGeom>
                <a:avLst/>
                <a:gdLst>
                  <a:gd name="T0" fmla="*/ 2 w 4"/>
                  <a:gd name="T1" fmla="*/ 3 h 3"/>
                  <a:gd name="T2" fmla="*/ 3 w 4"/>
                  <a:gd name="T3" fmla="*/ 2 h 3"/>
                  <a:gd name="T4" fmla="*/ 4 w 4"/>
                  <a:gd name="T5" fmla="*/ 0 h 3"/>
                  <a:gd name="T6" fmla="*/ 4 w 4"/>
                  <a:gd name="T7" fmla="*/ 0 h 3"/>
                  <a:gd name="T8" fmla="*/ 2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2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534">
                <a:extLst>
                  <a:ext uri="{FF2B5EF4-FFF2-40B4-BE49-F238E27FC236}">
                    <a16:creationId xmlns:a16="http://schemas.microsoft.com/office/drawing/2014/main" id="{006C4C25-4657-4231-B75F-971022E715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8330" y="2132695"/>
                <a:ext cx="14288" cy="11113"/>
              </a:xfrm>
              <a:custGeom>
                <a:avLst/>
                <a:gdLst>
                  <a:gd name="T0" fmla="*/ 4 w 4"/>
                  <a:gd name="T1" fmla="*/ 0 h 3"/>
                  <a:gd name="T2" fmla="*/ 4 w 4"/>
                  <a:gd name="T3" fmla="*/ 0 h 3"/>
                  <a:gd name="T4" fmla="*/ 3 w 4"/>
                  <a:gd name="T5" fmla="*/ 0 h 3"/>
                  <a:gd name="T6" fmla="*/ 0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4 w 4"/>
                  <a:gd name="T13" fmla="*/ 1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2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535">
                <a:extLst>
                  <a:ext uri="{FF2B5EF4-FFF2-40B4-BE49-F238E27FC236}">
                    <a16:creationId xmlns:a16="http://schemas.microsoft.com/office/drawing/2014/main" id="{0D56BA42-5E27-4BC3-A630-FCD2FF979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5718" y="2632758"/>
                <a:ext cx="7938" cy="15875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3 h 4"/>
                  <a:gd name="T4" fmla="*/ 2 w 2"/>
                  <a:gd name="T5" fmla="*/ 2 h 4"/>
                  <a:gd name="T6" fmla="*/ 2 w 2"/>
                  <a:gd name="T7" fmla="*/ 1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1 h 4"/>
                  <a:gd name="T14" fmla="*/ 0 w 2"/>
                  <a:gd name="T15" fmla="*/ 2 h 4"/>
                  <a:gd name="T16" fmla="*/ 1 w 2"/>
                  <a:gd name="T17" fmla="*/ 4 h 4"/>
                  <a:gd name="T18" fmla="*/ 2 w 2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1" y="4"/>
                    </a:cubicBezTo>
                    <a:cubicBezTo>
                      <a:pt x="1" y="4"/>
                      <a:pt x="2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Freeform 536">
                <a:extLst>
                  <a:ext uri="{FF2B5EF4-FFF2-40B4-BE49-F238E27FC236}">
                    <a16:creationId xmlns:a16="http://schemas.microsoft.com/office/drawing/2014/main" id="{A9D51D3B-4A76-4574-B354-1E9DEEF9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043" y="2893108"/>
                <a:ext cx="17463" cy="17463"/>
              </a:xfrm>
              <a:custGeom>
                <a:avLst/>
                <a:gdLst>
                  <a:gd name="T0" fmla="*/ 0 w 5"/>
                  <a:gd name="T1" fmla="*/ 4 h 5"/>
                  <a:gd name="T2" fmla="*/ 0 w 5"/>
                  <a:gd name="T3" fmla="*/ 5 h 5"/>
                  <a:gd name="T4" fmla="*/ 0 w 5"/>
                  <a:gd name="T5" fmla="*/ 5 h 5"/>
                  <a:gd name="T6" fmla="*/ 0 w 5"/>
                  <a:gd name="T7" fmla="*/ 5 h 5"/>
                  <a:gd name="T8" fmla="*/ 2 w 5"/>
                  <a:gd name="T9" fmla="*/ 3 h 5"/>
                  <a:gd name="T10" fmla="*/ 4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0 w 5"/>
                  <a:gd name="T17" fmla="*/ 4 h 5"/>
                  <a:gd name="T18" fmla="*/ 0 w 5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0" y="4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4"/>
                      <a:pt x="2" y="4"/>
                      <a:pt x="2" y="3"/>
                    </a:cubicBezTo>
                    <a:cubicBezTo>
                      <a:pt x="3" y="2"/>
                      <a:pt x="3" y="1"/>
                      <a:pt x="4" y="1"/>
                    </a:cubicBezTo>
                    <a:cubicBezTo>
                      <a:pt x="5" y="1"/>
                      <a:pt x="5" y="1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2"/>
                      <a:pt x="1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Freeform 537">
                <a:extLst>
                  <a:ext uri="{FF2B5EF4-FFF2-40B4-BE49-F238E27FC236}">
                    <a16:creationId xmlns:a16="http://schemas.microsoft.com/office/drawing/2014/main" id="{27FBD4A0-FB57-4E63-B291-A82CC7525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2968" y="2889933"/>
                <a:ext cx="7938" cy="17463"/>
              </a:xfrm>
              <a:custGeom>
                <a:avLst/>
                <a:gdLst>
                  <a:gd name="T0" fmla="*/ 2 w 2"/>
                  <a:gd name="T1" fmla="*/ 1 h 5"/>
                  <a:gd name="T2" fmla="*/ 1 w 2"/>
                  <a:gd name="T3" fmla="*/ 0 h 5"/>
                  <a:gd name="T4" fmla="*/ 2 w 2"/>
                  <a:gd name="T5" fmla="*/ 0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1 h 5"/>
                  <a:gd name="T12" fmla="*/ 0 w 2"/>
                  <a:gd name="T13" fmla="*/ 3 h 5"/>
                  <a:gd name="T14" fmla="*/ 1 w 2"/>
                  <a:gd name="T15" fmla="*/ 4 h 5"/>
                  <a:gd name="T16" fmla="*/ 1 w 2"/>
                  <a:gd name="T17" fmla="*/ 5 h 5"/>
                  <a:gd name="T18" fmla="*/ 2 w 2"/>
                  <a:gd name="T19" fmla="*/ 4 h 5"/>
                  <a:gd name="T20" fmla="*/ 2 w 2"/>
                  <a:gd name="T21" fmla="*/ 3 h 5"/>
                  <a:gd name="T22" fmla="*/ 2 w 2"/>
                  <a:gd name="T23" fmla="*/ 3 h 5"/>
                  <a:gd name="T24" fmla="*/ 2 w 2"/>
                  <a:gd name="T25" fmla="*/ 3 h 5"/>
                  <a:gd name="T26" fmla="*/ 2 w 2"/>
                  <a:gd name="T27" fmla="*/ 3 h 5"/>
                  <a:gd name="T28" fmla="*/ 2 w 2"/>
                  <a:gd name="T2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" h="5">
                    <a:moveTo>
                      <a:pt x="2" y="1"/>
                    </a:moveTo>
                    <a:cubicBezTo>
                      <a:pt x="2" y="1"/>
                      <a:pt x="2" y="1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0" y="3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5"/>
                      <a:pt x="2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538">
                <a:extLst>
                  <a:ext uri="{FF2B5EF4-FFF2-40B4-BE49-F238E27FC236}">
                    <a16:creationId xmlns:a16="http://schemas.microsoft.com/office/drawing/2014/main" id="{E44D8796-61DA-4C33-9421-BB500BDD04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7068" y="2835958"/>
                <a:ext cx="14288" cy="6350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0 w 4"/>
                  <a:gd name="T5" fmla="*/ 0 h 2"/>
                  <a:gd name="T6" fmla="*/ 3 w 4"/>
                  <a:gd name="T7" fmla="*/ 1 h 2"/>
                  <a:gd name="T8" fmla="*/ 3 w 4"/>
                  <a:gd name="T9" fmla="*/ 1 h 2"/>
                  <a:gd name="T10" fmla="*/ 4 w 4"/>
                  <a:gd name="T11" fmla="*/ 1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539">
                <a:extLst>
                  <a:ext uri="{FF2B5EF4-FFF2-40B4-BE49-F238E27FC236}">
                    <a16:creationId xmlns:a16="http://schemas.microsoft.com/office/drawing/2014/main" id="{0D34A1D3-1949-400D-8F6D-D1C890F6F6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793" y="2885170"/>
                <a:ext cx="7938" cy="11113"/>
              </a:xfrm>
              <a:custGeom>
                <a:avLst/>
                <a:gdLst>
                  <a:gd name="T0" fmla="*/ 2 w 2"/>
                  <a:gd name="T1" fmla="*/ 1 h 3"/>
                  <a:gd name="T2" fmla="*/ 2 w 2"/>
                  <a:gd name="T3" fmla="*/ 1 h 3"/>
                  <a:gd name="T4" fmla="*/ 2 w 2"/>
                  <a:gd name="T5" fmla="*/ 1 h 3"/>
                  <a:gd name="T6" fmla="*/ 0 w 2"/>
                  <a:gd name="T7" fmla="*/ 0 h 3"/>
                  <a:gd name="T8" fmla="*/ 0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2 h 3"/>
                  <a:gd name="T16" fmla="*/ 2 w 2"/>
                  <a:gd name="T17" fmla="*/ 2 h 3"/>
                  <a:gd name="T18" fmla="*/ 2 w 2"/>
                  <a:gd name="T19" fmla="*/ 2 h 3"/>
                  <a:gd name="T20" fmla="*/ 2 w 2"/>
                  <a:gd name="T21" fmla="*/ 2 h 3"/>
                  <a:gd name="T22" fmla="*/ 2 w 2"/>
                  <a:gd name="T23" fmla="*/ 2 h 3"/>
                  <a:gd name="T24" fmla="*/ 2 w 2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1" y="3"/>
                      <a:pt x="1" y="3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Freeform 540">
                <a:extLst>
                  <a:ext uri="{FF2B5EF4-FFF2-40B4-BE49-F238E27FC236}">
                    <a16:creationId xmlns:a16="http://schemas.microsoft.com/office/drawing/2014/main" id="{121A0F91-D43E-4278-BE89-AE74EE18A2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5893" y="2323195"/>
                <a:ext cx="11113" cy="7938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2"/>
                      <a:pt x="3" y="1"/>
                      <a:pt x="3" y="1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Freeform 541">
                <a:extLst>
                  <a:ext uri="{FF2B5EF4-FFF2-40B4-BE49-F238E27FC236}">
                    <a16:creationId xmlns:a16="http://schemas.microsoft.com/office/drawing/2014/main" id="{FD4DB9F9-EBEA-4622-9978-A595BB57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1155" y="2246995"/>
                <a:ext cx="7938" cy="7938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Freeform 542">
                <a:extLst>
                  <a:ext uri="{FF2B5EF4-FFF2-40B4-BE49-F238E27FC236}">
                    <a16:creationId xmlns:a16="http://schemas.microsoft.com/office/drawing/2014/main" id="{9626B5DE-2529-4A14-ADD9-773248A4B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8430" y="2697845"/>
                <a:ext cx="17463" cy="7938"/>
              </a:xfrm>
              <a:custGeom>
                <a:avLst/>
                <a:gdLst>
                  <a:gd name="T0" fmla="*/ 0 w 5"/>
                  <a:gd name="T1" fmla="*/ 0 h 2"/>
                  <a:gd name="T2" fmla="*/ 0 w 5"/>
                  <a:gd name="T3" fmla="*/ 0 h 2"/>
                  <a:gd name="T4" fmla="*/ 0 w 5"/>
                  <a:gd name="T5" fmla="*/ 1 h 2"/>
                  <a:gd name="T6" fmla="*/ 0 w 5"/>
                  <a:gd name="T7" fmla="*/ 1 h 2"/>
                  <a:gd name="T8" fmla="*/ 2 w 5"/>
                  <a:gd name="T9" fmla="*/ 2 h 2"/>
                  <a:gd name="T10" fmla="*/ 2 w 5"/>
                  <a:gd name="T11" fmla="*/ 2 h 2"/>
                  <a:gd name="T12" fmla="*/ 4 w 5"/>
                  <a:gd name="T13" fmla="*/ 2 h 2"/>
                  <a:gd name="T14" fmla="*/ 5 w 5"/>
                  <a:gd name="T15" fmla="*/ 1 h 2"/>
                  <a:gd name="T16" fmla="*/ 5 w 5"/>
                  <a:gd name="T17" fmla="*/ 1 h 2"/>
                  <a:gd name="T18" fmla="*/ 3 w 5"/>
                  <a:gd name="T19" fmla="*/ 0 h 2"/>
                  <a:gd name="T20" fmla="*/ 0 w 5"/>
                  <a:gd name="T2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5" y="2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Freeform 543">
                <a:extLst>
                  <a:ext uri="{FF2B5EF4-FFF2-40B4-BE49-F238E27FC236}">
                    <a16:creationId xmlns:a16="http://schemas.microsoft.com/office/drawing/2014/main" id="{E4C51188-BD96-4843-B579-C20352EAB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6443" y="2835958"/>
                <a:ext cx="14288" cy="6350"/>
              </a:xfrm>
              <a:custGeom>
                <a:avLst/>
                <a:gdLst>
                  <a:gd name="T0" fmla="*/ 3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1 h 2"/>
                  <a:gd name="T10" fmla="*/ 1 w 4"/>
                  <a:gd name="T11" fmla="*/ 1 h 2"/>
                  <a:gd name="T12" fmla="*/ 4 w 4"/>
                  <a:gd name="T13" fmla="*/ 1 h 2"/>
                  <a:gd name="T14" fmla="*/ 4 w 4"/>
                  <a:gd name="T15" fmla="*/ 0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Freeform 544">
                <a:extLst>
                  <a:ext uri="{FF2B5EF4-FFF2-40B4-BE49-F238E27FC236}">
                    <a16:creationId xmlns:a16="http://schemas.microsoft.com/office/drawing/2014/main" id="{07DE0406-5C51-45E3-9E34-21E91AE10D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680" y="2870883"/>
                <a:ext cx="7938" cy="1111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1 w 2"/>
                  <a:gd name="T5" fmla="*/ 3 h 3"/>
                  <a:gd name="T6" fmla="*/ 2 w 2"/>
                  <a:gd name="T7" fmla="*/ 3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Freeform 545">
                <a:extLst>
                  <a:ext uri="{FF2B5EF4-FFF2-40B4-BE49-F238E27FC236}">
                    <a16:creationId xmlns:a16="http://schemas.microsoft.com/office/drawing/2014/main" id="{644BCF71-212A-4F2C-9EED-DB0FA440D4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155" y="3048683"/>
                <a:ext cx="14288" cy="9525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3 w 4"/>
                  <a:gd name="T5" fmla="*/ 2 h 3"/>
                  <a:gd name="T6" fmla="*/ 3 w 4"/>
                  <a:gd name="T7" fmla="*/ 2 h 3"/>
                  <a:gd name="T8" fmla="*/ 3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  <a:gd name="T14" fmla="*/ 0 w 4"/>
                  <a:gd name="T15" fmla="*/ 1 h 3"/>
                  <a:gd name="T16" fmla="*/ 0 w 4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3"/>
                      <a:pt x="3" y="3"/>
                      <a:pt x="3" y="2"/>
                    </a:cubicBezTo>
                    <a:cubicBezTo>
                      <a:pt x="3" y="2"/>
                      <a:pt x="4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546">
                <a:extLst>
                  <a:ext uri="{FF2B5EF4-FFF2-40B4-BE49-F238E27FC236}">
                    <a16:creationId xmlns:a16="http://schemas.microsoft.com/office/drawing/2014/main" id="{F800A728-E3F5-4D46-8FB0-01F6149A62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3580" y="2118408"/>
                <a:ext cx="6350" cy="14288"/>
              </a:xfrm>
              <a:custGeom>
                <a:avLst/>
                <a:gdLst>
                  <a:gd name="T0" fmla="*/ 1 w 2"/>
                  <a:gd name="T1" fmla="*/ 4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3 h 4"/>
                  <a:gd name="T14" fmla="*/ 0 w 2"/>
                  <a:gd name="T15" fmla="*/ 4 h 4"/>
                  <a:gd name="T16" fmla="*/ 1 w 2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547">
                <a:extLst>
                  <a:ext uri="{FF2B5EF4-FFF2-40B4-BE49-F238E27FC236}">
                    <a16:creationId xmlns:a16="http://schemas.microsoft.com/office/drawing/2014/main" id="{DE844C75-14BC-47C3-B1FC-82BC45663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5855" y="3018520"/>
                <a:ext cx="11113" cy="11113"/>
              </a:xfrm>
              <a:custGeom>
                <a:avLst/>
                <a:gdLst>
                  <a:gd name="T0" fmla="*/ 1 w 3"/>
                  <a:gd name="T1" fmla="*/ 0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3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2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548">
                <a:extLst>
                  <a:ext uri="{FF2B5EF4-FFF2-40B4-BE49-F238E27FC236}">
                    <a16:creationId xmlns:a16="http://schemas.microsoft.com/office/drawing/2014/main" id="{E688CB82-6145-43DD-9352-1702E721B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155" y="2402570"/>
                <a:ext cx="6350" cy="1111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1 w 2"/>
                  <a:gd name="T7" fmla="*/ 3 h 3"/>
                  <a:gd name="T8" fmla="*/ 2 w 2"/>
                  <a:gd name="T9" fmla="*/ 1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Freeform 549">
                <a:extLst>
                  <a:ext uri="{FF2B5EF4-FFF2-40B4-BE49-F238E27FC236}">
                    <a16:creationId xmlns:a16="http://schemas.microsoft.com/office/drawing/2014/main" id="{A49C0515-B97F-478D-84B1-120C5F0F38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368" y="2345420"/>
                <a:ext cx="11113" cy="14288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1 w 3"/>
                  <a:gd name="T5" fmla="*/ 2 h 4"/>
                  <a:gd name="T6" fmla="*/ 1 w 3"/>
                  <a:gd name="T7" fmla="*/ 3 h 4"/>
                  <a:gd name="T8" fmla="*/ 1 w 3"/>
                  <a:gd name="T9" fmla="*/ 4 h 4"/>
                  <a:gd name="T10" fmla="*/ 1 w 3"/>
                  <a:gd name="T11" fmla="*/ 3 h 4"/>
                  <a:gd name="T12" fmla="*/ 2 w 3"/>
                  <a:gd name="T13" fmla="*/ 2 h 4"/>
                  <a:gd name="T14" fmla="*/ 2 w 3"/>
                  <a:gd name="T15" fmla="*/ 0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3" y="1"/>
                      <a:pt x="3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Oval 550">
                <a:extLst>
                  <a:ext uri="{FF2B5EF4-FFF2-40B4-BE49-F238E27FC236}">
                    <a16:creationId xmlns:a16="http://schemas.microsoft.com/office/drawing/2014/main" id="{BF922608-5E38-4735-968A-77762945B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0418" y="259307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Freeform 551">
                <a:extLst>
                  <a:ext uri="{FF2B5EF4-FFF2-40B4-BE49-F238E27FC236}">
                    <a16:creationId xmlns:a16="http://schemas.microsoft.com/office/drawing/2014/main" id="{6E29F27A-6E74-44E7-AD02-B47FDE7EC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7243" y="2586720"/>
                <a:ext cx="11113" cy="1111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3 h 3"/>
                  <a:gd name="T4" fmla="*/ 2 w 3"/>
                  <a:gd name="T5" fmla="*/ 1 h 3"/>
                  <a:gd name="T6" fmla="*/ 0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2 h 3"/>
                  <a:gd name="T14" fmla="*/ 2 w 3"/>
                  <a:gd name="T15" fmla="*/ 2 h 3"/>
                  <a:gd name="T16" fmla="*/ 2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1"/>
                      <a:pt x="3" y="2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Oval 552">
                <a:extLst>
                  <a:ext uri="{FF2B5EF4-FFF2-40B4-BE49-F238E27FC236}">
                    <a16:creationId xmlns:a16="http://schemas.microsoft.com/office/drawing/2014/main" id="{69E26CBC-C0FB-4596-B063-15C3499A47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3593" y="25978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553">
                <a:extLst>
                  <a:ext uri="{FF2B5EF4-FFF2-40B4-BE49-F238E27FC236}">
                    <a16:creationId xmlns:a16="http://schemas.microsoft.com/office/drawing/2014/main" id="{E6049BA9-4086-40D3-8755-355760C62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3618" y="2550208"/>
                <a:ext cx="9525" cy="14288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1 h 4"/>
                  <a:gd name="T4" fmla="*/ 3 w 3"/>
                  <a:gd name="T5" fmla="*/ 0 h 4"/>
                  <a:gd name="T6" fmla="*/ 3 w 3"/>
                  <a:gd name="T7" fmla="*/ 0 h 4"/>
                  <a:gd name="T8" fmla="*/ 2 w 3"/>
                  <a:gd name="T9" fmla="*/ 1 h 4"/>
                  <a:gd name="T10" fmla="*/ 1 w 3"/>
                  <a:gd name="T11" fmla="*/ 2 h 4"/>
                  <a:gd name="T12" fmla="*/ 0 w 3"/>
                  <a:gd name="T13" fmla="*/ 3 h 4"/>
                  <a:gd name="T14" fmla="*/ 0 w 3"/>
                  <a:gd name="T15" fmla="*/ 3 h 4"/>
                  <a:gd name="T16" fmla="*/ 0 w 3"/>
                  <a:gd name="T17" fmla="*/ 4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3"/>
                      <a:pt x="2" y="2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Freeform 554">
                <a:extLst>
                  <a:ext uri="{FF2B5EF4-FFF2-40B4-BE49-F238E27FC236}">
                    <a16:creationId xmlns:a16="http://schemas.microsoft.com/office/drawing/2014/main" id="{A75D0F5A-3970-426A-8E01-118C5546C6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3130" y="3001058"/>
                <a:ext cx="6350" cy="7938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1 h 2"/>
                  <a:gd name="T4" fmla="*/ 2 w 2"/>
                  <a:gd name="T5" fmla="*/ 1 h 2"/>
                  <a:gd name="T6" fmla="*/ 0 w 2"/>
                  <a:gd name="T7" fmla="*/ 1 h 2"/>
                  <a:gd name="T8" fmla="*/ 0 w 2"/>
                  <a:gd name="T9" fmla="*/ 1 h 2"/>
                  <a:gd name="T10" fmla="*/ 2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Freeform 555">
                <a:extLst>
                  <a:ext uri="{FF2B5EF4-FFF2-40B4-BE49-F238E27FC236}">
                    <a16:creationId xmlns:a16="http://schemas.microsoft.com/office/drawing/2014/main" id="{E408D6BA-E8B8-4AAD-8804-ECC5D331A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6968" y="2243820"/>
                <a:ext cx="7938" cy="1111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1 h 3"/>
                  <a:gd name="T4" fmla="*/ 1 w 2"/>
                  <a:gd name="T5" fmla="*/ 2 h 3"/>
                  <a:gd name="T6" fmla="*/ 2 w 2"/>
                  <a:gd name="T7" fmla="*/ 2 h 3"/>
                  <a:gd name="T8" fmla="*/ 2 w 2"/>
                  <a:gd name="T9" fmla="*/ 2 h 3"/>
                  <a:gd name="T10" fmla="*/ 2 w 2"/>
                  <a:gd name="T11" fmla="*/ 2 h 3"/>
                  <a:gd name="T12" fmla="*/ 2 w 2"/>
                  <a:gd name="T13" fmla="*/ 1 h 3"/>
                  <a:gd name="T14" fmla="*/ 0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3"/>
                      <a:pt x="1" y="3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Freeform 556">
                <a:extLst>
                  <a:ext uri="{FF2B5EF4-FFF2-40B4-BE49-F238E27FC236}">
                    <a16:creationId xmlns:a16="http://schemas.microsoft.com/office/drawing/2014/main" id="{6A070229-2A94-49D3-B011-7D4E460C25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6680" y="2420033"/>
                <a:ext cx="9525" cy="11113"/>
              </a:xfrm>
              <a:custGeom>
                <a:avLst/>
                <a:gdLst>
                  <a:gd name="T0" fmla="*/ 3 w 3"/>
                  <a:gd name="T1" fmla="*/ 0 h 3"/>
                  <a:gd name="T2" fmla="*/ 2 w 3"/>
                  <a:gd name="T3" fmla="*/ 0 h 3"/>
                  <a:gd name="T4" fmla="*/ 0 w 3"/>
                  <a:gd name="T5" fmla="*/ 2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  <a:gd name="T12" fmla="*/ 3 w 3"/>
                  <a:gd name="T13" fmla="*/ 1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Freeform 557">
                <a:extLst>
                  <a:ext uri="{FF2B5EF4-FFF2-40B4-BE49-F238E27FC236}">
                    <a16:creationId xmlns:a16="http://schemas.microsoft.com/office/drawing/2014/main" id="{6F0C1D2D-D4C6-45E1-B542-742CCEBA5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8668" y="2078720"/>
                <a:ext cx="9525" cy="6350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0 h 2"/>
                  <a:gd name="T6" fmla="*/ 2 w 3"/>
                  <a:gd name="T7" fmla="*/ 0 h 2"/>
                  <a:gd name="T8" fmla="*/ 2 w 3"/>
                  <a:gd name="T9" fmla="*/ 0 h 2"/>
                  <a:gd name="T10" fmla="*/ 1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1" y="2"/>
                      <a:pt x="1" y="2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Freeform 558">
                <a:extLst>
                  <a:ext uri="{FF2B5EF4-FFF2-40B4-BE49-F238E27FC236}">
                    <a16:creationId xmlns:a16="http://schemas.microsoft.com/office/drawing/2014/main" id="{FE9E938C-19BB-4702-A3FA-2E1582A3AC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018" y="2146983"/>
                <a:ext cx="7938" cy="6350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Freeform 559">
                <a:extLst>
                  <a:ext uri="{FF2B5EF4-FFF2-40B4-BE49-F238E27FC236}">
                    <a16:creationId xmlns:a16="http://schemas.microsoft.com/office/drawing/2014/main" id="{5063C547-01CD-4C64-8B6D-F4837A33D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805" y="2427970"/>
                <a:ext cx="11113" cy="6350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1 w 3"/>
                  <a:gd name="T9" fmla="*/ 2 h 2"/>
                  <a:gd name="T10" fmla="*/ 3 w 3"/>
                  <a:gd name="T11" fmla="*/ 0 h 2"/>
                  <a:gd name="T12" fmla="*/ 3 w 3"/>
                  <a:gd name="T13" fmla="*/ 0 h 2"/>
                  <a:gd name="T14" fmla="*/ 3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Freeform 560">
                <a:extLst>
                  <a:ext uri="{FF2B5EF4-FFF2-40B4-BE49-F238E27FC236}">
                    <a16:creationId xmlns:a16="http://schemas.microsoft.com/office/drawing/2014/main" id="{5EB36662-1D4F-4320-A568-F69047B7B1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1043" y="2127933"/>
                <a:ext cx="6350" cy="7938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Freeform 561">
                <a:extLst>
                  <a:ext uri="{FF2B5EF4-FFF2-40B4-BE49-F238E27FC236}">
                    <a16:creationId xmlns:a16="http://schemas.microsoft.com/office/drawing/2014/main" id="{B46B195E-D961-4B39-9E55-A0844AF35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4218" y="2121583"/>
                <a:ext cx="7938" cy="6350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Freeform 562">
                <a:extLst>
                  <a:ext uri="{FF2B5EF4-FFF2-40B4-BE49-F238E27FC236}">
                    <a16:creationId xmlns:a16="http://schemas.microsoft.com/office/drawing/2014/main" id="{D837C39D-913A-461C-A47F-37290BBDFD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3893" y="2096183"/>
                <a:ext cx="28575" cy="22225"/>
              </a:xfrm>
              <a:custGeom>
                <a:avLst/>
                <a:gdLst>
                  <a:gd name="T0" fmla="*/ 1 w 8"/>
                  <a:gd name="T1" fmla="*/ 3 h 6"/>
                  <a:gd name="T2" fmla="*/ 1 w 8"/>
                  <a:gd name="T3" fmla="*/ 3 h 6"/>
                  <a:gd name="T4" fmla="*/ 1 w 8"/>
                  <a:gd name="T5" fmla="*/ 3 h 6"/>
                  <a:gd name="T6" fmla="*/ 1 w 8"/>
                  <a:gd name="T7" fmla="*/ 4 h 6"/>
                  <a:gd name="T8" fmla="*/ 1 w 8"/>
                  <a:gd name="T9" fmla="*/ 5 h 6"/>
                  <a:gd name="T10" fmla="*/ 2 w 8"/>
                  <a:gd name="T11" fmla="*/ 6 h 6"/>
                  <a:gd name="T12" fmla="*/ 3 w 8"/>
                  <a:gd name="T13" fmla="*/ 6 h 6"/>
                  <a:gd name="T14" fmla="*/ 4 w 8"/>
                  <a:gd name="T15" fmla="*/ 6 h 6"/>
                  <a:gd name="T16" fmla="*/ 5 w 8"/>
                  <a:gd name="T17" fmla="*/ 6 h 6"/>
                  <a:gd name="T18" fmla="*/ 6 w 8"/>
                  <a:gd name="T19" fmla="*/ 4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3 h 6"/>
                  <a:gd name="T26" fmla="*/ 7 w 8"/>
                  <a:gd name="T27" fmla="*/ 2 h 6"/>
                  <a:gd name="T28" fmla="*/ 4 w 8"/>
                  <a:gd name="T29" fmla="*/ 2 h 6"/>
                  <a:gd name="T30" fmla="*/ 2 w 8"/>
                  <a:gd name="T31" fmla="*/ 2 h 6"/>
                  <a:gd name="T32" fmla="*/ 2 w 8"/>
                  <a:gd name="T33" fmla="*/ 2 h 6"/>
                  <a:gd name="T34" fmla="*/ 2 w 8"/>
                  <a:gd name="T35" fmla="*/ 2 h 6"/>
                  <a:gd name="T36" fmla="*/ 2 w 8"/>
                  <a:gd name="T37" fmla="*/ 2 h 6"/>
                  <a:gd name="T38" fmla="*/ 2 w 8"/>
                  <a:gd name="T39" fmla="*/ 2 h 6"/>
                  <a:gd name="T40" fmla="*/ 2 w 8"/>
                  <a:gd name="T41" fmla="*/ 2 h 6"/>
                  <a:gd name="T42" fmla="*/ 2 w 8"/>
                  <a:gd name="T43" fmla="*/ 1 h 6"/>
                  <a:gd name="T44" fmla="*/ 1 w 8"/>
                  <a:gd name="T45" fmla="*/ 0 h 6"/>
                  <a:gd name="T46" fmla="*/ 0 w 8"/>
                  <a:gd name="T47" fmla="*/ 1 h 6"/>
                  <a:gd name="T48" fmla="*/ 0 w 8"/>
                  <a:gd name="T49" fmla="*/ 2 h 6"/>
                  <a:gd name="T50" fmla="*/ 1 w 8"/>
                  <a:gd name="T5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" h="6"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1" y="5"/>
                      <a:pt x="2" y="5"/>
                      <a:pt x="2" y="6"/>
                    </a:cubicBezTo>
                    <a:cubicBezTo>
                      <a:pt x="2" y="6"/>
                      <a:pt x="2" y="6"/>
                      <a:pt x="3" y="6"/>
                    </a:cubicBezTo>
                    <a:cubicBezTo>
                      <a:pt x="3" y="6"/>
                      <a:pt x="3" y="6"/>
                      <a:pt x="4" y="6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4"/>
                    </a:cubicBezTo>
                    <a:cubicBezTo>
                      <a:pt x="6" y="4"/>
                      <a:pt x="6" y="4"/>
                      <a:pt x="7" y="4"/>
                    </a:cubicBezTo>
                    <a:cubicBezTo>
                      <a:pt x="7" y="3"/>
                      <a:pt x="7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6" y="2"/>
                      <a:pt x="5" y="2"/>
                      <a:pt x="4" y="2"/>
                    </a:cubicBezTo>
                    <a:cubicBezTo>
                      <a:pt x="3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Freeform 563">
                <a:extLst>
                  <a:ext uri="{FF2B5EF4-FFF2-40B4-BE49-F238E27FC236}">
                    <a16:creationId xmlns:a16="http://schemas.microsoft.com/office/drawing/2014/main" id="{284F41DD-B273-4BB8-86FE-31CEED527E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368" y="2478770"/>
                <a:ext cx="7938" cy="1111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0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0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2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Freeform 564">
                <a:extLst>
                  <a:ext uri="{FF2B5EF4-FFF2-40B4-BE49-F238E27FC236}">
                    <a16:creationId xmlns:a16="http://schemas.microsoft.com/office/drawing/2014/main" id="{64589AA4-DB74-4B11-AAEB-D6C78FC91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930" y="2478770"/>
                <a:ext cx="11113" cy="6350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  <a:gd name="T12" fmla="*/ 0 w 3"/>
                  <a:gd name="T13" fmla="*/ 1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1"/>
                      <a:pt x="2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Freeform 565">
                <a:extLst>
                  <a:ext uri="{FF2B5EF4-FFF2-40B4-BE49-F238E27FC236}">
                    <a16:creationId xmlns:a16="http://schemas.microsoft.com/office/drawing/2014/main" id="{46A200B2-0030-49E1-B5B6-1ABF8DBAE9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0243" y="2107295"/>
                <a:ext cx="11113" cy="6350"/>
              </a:xfrm>
              <a:custGeom>
                <a:avLst/>
                <a:gdLst>
                  <a:gd name="T0" fmla="*/ 2 w 3"/>
                  <a:gd name="T1" fmla="*/ 2 h 2"/>
                  <a:gd name="T2" fmla="*/ 2 w 3"/>
                  <a:gd name="T3" fmla="*/ 2 h 2"/>
                  <a:gd name="T4" fmla="*/ 3 w 3"/>
                  <a:gd name="T5" fmla="*/ 2 h 2"/>
                  <a:gd name="T6" fmla="*/ 2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Freeform 566">
                <a:extLst>
                  <a:ext uri="{FF2B5EF4-FFF2-40B4-BE49-F238E27FC236}">
                    <a16:creationId xmlns:a16="http://schemas.microsoft.com/office/drawing/2014/main" id="{F5BF73D2-04D8-4154-92E6-163283012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643" y="2200958"/>
                <a:ext cx="11113" cy="3175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1 h 1"/>
                  <a:gd name="T4" fmla="*/ 3 w 3"/>
                  <a:gd name="T5" fmla="*/ 0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  <a:gd name="T12" fmla="*/ 2 w 3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cubicBezTo>
                      <a:pt x="2" y="1"/>
                      <a:pt x="2" y="1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Freeform 567">
                <a:extLst>
                  <a:ext uri="{FF2B5EF4-FFF2-40B4-BE49-F238E27FC236}">
                    <a16:creationId xmlns:a16="http://schemas.microsoft.com/office/drawing/2014/main" id="{10A3D1B6-1DA1-4013-8B9D-C1868139D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1355" y="2167620"/>
                <a:ext cx="3175" cy="7938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1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Freeform 568">
                <a:extLst>
                  <a:ext uri="{FF2B5EF4-FFF2-40B4-BE49-F238E27FC236}">
                    <a16:creationId xmlns:a16="http://schemas.microsoft.com/office/drawing/2014/main" id="{59BC2EDA-BAF8-4E32-A472-7CACB5523F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9368" y="2181908"/>
                <a:ext cx="6350" cy="1111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1 w 2"/>
                  <a:gd name="T5" fmla="*/ 3 h 3"/>
                  <a:gd name="T6" fmla="*/ 2 w 2"/>
                  <a:gd name="T7" fmla="*/ 3 h 3"/>
                  <a:gd name="T8" fmla="*/ 2 w 2"/>
                  <a:gd name="T9" fmla="*/ 2 h 3"/>
                  <a:gd name="T10" fmla="*/ 0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Freeform 569">
                <a:extLst>
                  <a:ext uri="{FF2B5EF4-FFF2-40B4-BE49-F238E27FC236}">
                    <a16:creationId xmlns:a16="http://schemas.microsoft.com/office/drawing/2014/main" id="{044AF038-A3BC-4CD9-BCC8-56C1C08747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6443" y="2388283"/>
                <a:ext cx="7938" cy="7938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Freeform 570">
                <a:extLst>
                  <a:ext uri="{FF2B5EF4-FFF2-40B4-BE49-F238E27FC236}">
                    <a16:creationId xmlns:a16="http://schemas.microsoft.com/office/drawing/2014/main" id="{D7C35373-36FE-4A00-9BCE-3D335143B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7705" y="2513695"/>
                <a:ext cx="7938" cy="4763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  <a:gd name="T12" fmla="*/ 2 w 2"/>
                  <a:gd name="T13" fmla="*/ 0 h 1"/>
                  <a:gd name="T14" fmla="*/ 1 w 2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Freeform 571">
                <a:extLst>
                  <a:ext uri="{FF2B5EF4-FFF2-40B4-BE49-F238E27FC236}">
                    <a16:creationId xmlns:a16="http://schemas.microsoft.com/office/drawing/2014/main" id="{116C0C1E-837D-4CE9-9486-D520312CC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7730" y="2442258"/>
                <a:ext cx="6350" cy="3175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Freeform 572">
                <a:extLst>
                  <a:ext uri="{FF2B5EF4-FFF2-40B4-BE49-F238E27FC236}">
                    <a16:creationId xmlns:a16="http://schemas.microsoft.com/office/drawing/2014/main" id="{17122A0B-FE91-44CA-B447-81F7B63E74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9168" y="3282045"/>
                <a:ext cx="7938" cy="4763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0 w 2"/>
                  <a:gd name="T1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Freeform 573">
                <a:extLst>
                  <a:ext uri="{FF2B5EF4-FFF2-40B4-BE49-F238E27FC236}">
                    <a16:creationId xmlns:a16="http://schemas.microsoft.com/office/drawing/2014/main" id="{0ED7F159-62EF-4DEE-9C9F-18F0FE9741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1955" y="2243820"/>
                <a:ext cx="4763" cy="7938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2 h 2"/>
                  <a:gd name="T10" fmla="*/ 1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Freeform 574">
                <a:extLst>
                  <a:ext uri="{FF2B5EF4-FFF2-40B4-BE49-F238E27FC236}">
                    <a16:creationId xmlns:a16="http://schemas.microsoft.com/office/drawing/2014/main" id="{E885845F-41D6-47CA-8C0D-FD4A6F239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3455" y="3018520"/>
                <a:ext cx="4763" cy="1111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1 h 3"/>
                  <a:gd name="T4" fmla="*/ 0 w 1"/>
                  <a:gd name="T5" fmla="*/ 2 h 3"/>
                  <a:gd name="T6" fmla="*/ 0 w 1"/>
                  <a:gd name="T7" fmla="*/ 3 h 3"/>
                  <a:gd name="T8" fmla="*/ 0 w 1"/>
                  <a:gd name="T9" fmla="*/ 3 h 3"/>
                  <a:gd name="T10" fmla="*/ 1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Freeform 575">
                <a:extLst>
                  <a:ext uri="{FF2B5EF4-FFF2-40B4-BE49-F238E27FC236}">
                    <a16:creationId xmlns:a16="http://schemas.microsoft.com/office/drawing/2014/main" id="{D6E0C79C-AF14-4A8E-816B-9F3B0EEB3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705" y="3066145"/>
                <a:ext cx="6350" cy="3175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  <a:gd name="T14" fmla="*/ 1 w 2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Freeform 576">
                <a:extLst>
                  <a:ext uri="{FF2B5EF4-FFF2-40B4-BE49-F238E27FC236}">
                    <a16:creationId xmlns:a16="http://schemas.microsoft.com/office/drawing/2014/main" id="{FFA6D3AC-034F-422F-91E3-4AB2EF1E0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2093" y="2373995"/>
                <a:ext cx="11113" cy="6350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2 w 3"/>
                  <a:gd name="T5" fmla="*/ 2 h 2"/>
                  <a:gd name="T6" fmla="*/ 2 w 3"/>
                  <a:gd name="T7" fmla="*/ 1 h 2"/>
                  <a:gd name="T8" fmla="*/ 2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3" y="1"/>
                      <a:pt x="3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Freeform 577">
                <a:extLst>
                  <a:ext uri="{FF2B5EF4-FFF2-40B4-BE49-F238E27FC236}">
                    <a16:creationId xmlns:a16="http://schemas.microsoft.com/office/drawing/2014/main" id="{3B00C57F-689B-4761-B714-6405F5DE88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7805" y="2380345"/>
                <a:ext cx="19050" cy="15875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0 h 4"/>
                  <a:gd name="T4" fmla="*/ 2 w 5"/>
                  <a:gd name="T5" fmla="*/ 0 h 4"/>
                  <a:gd name="T6" fmla="*/ 2 w 5"/>
                  <a:gd name="T7" fmla="*/ 1 h 4"/>
                  <a:gd name="T8" fmla="*/ 2 w 5"/>
                  <a:gd name="T9" fmla="*/ 1 h 4"/>
                  <a:gd name="T10" fmla="*/ 0 w 5"/>
                  <a:gd name="T11" fmla="*/ 3 h 4"/>
                  <a:gd name="T12" fmla="*/ 0 w 5"/>
                  <a:gd name="T13" fmla="*/ 4 h 4"/>
                  <a:gd name="T14" fmla="*/ 0 w 5"/>
                  <a:gd name="T15" fmla="*/ 4 h 4"/>
                  <a:gd name="T16" fmla="*/ 1 w 5"/>
                  <a:gd name="T17" fmla="*/ 4 h 4"/>
                  <a:gd name="T18" fmla="*/ 4 w 5"/>
                  <a:gd name="T19" fmla="*/ 3 h 4"/>
                  <a:gd name="T20" fmla="*/ 5 w 5"/>
                  <a:gd name="T21" fmla="*/ 2 h 4"/>
                  <a:gd name="T22" fmla="*/ 5 w 5"/>
                  <a:gd name="T23" fmla="*/ 1 h 4"/>
                  <a:gd name="T24" fmla="*/ 5 w 5"/>
                  <a:gd name="T25" fmla="*/ 0 h 4"/>
                  <a:gd name="T26" fmla="*/ 4 w 5"/>
                  <a:gd name="T27" fmla="*/ 0 h 4"/>
                  <a:gd name="T28" fmla="*/ 4 w 5"/>
                  <a:gd name="T29" fmla="*/ 0 h 4"/>
                  <a:gd name="T30" fmla="*/ 4 w 5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0" y="1"/>
                      <a:pt x="0" y="1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3"/>
                      <a:pt x="4" y="3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Freeform 578">
                <a:extLst>
                  <a:ext uri="{FF2B5EF4-FFF2-40B4-BE49-F238E27FC236}">
                    <a16:creationId xmlns:a16="http://schemas.microsoft.com/office/drawing/2014/main" id="{9E4723EF-B7D0-475D-9C67-A0DB83DCF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0143" y="3434445"/>
                <a:ext cx="7938" cy="6350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0 w 2"/>
                  <a:gd name="T5" fmla="*/ 2 h 2"/>
                  <a:gd name="T6" fmla="*/ 1 w 2"/>
                  <a:gd name="T7" fmla="*/ 2 h 2"/>
                  <a:gd name="T8" fmla="*/ 1 w 2"/>
                  <a:gd name="T9" fmla="*/ 1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1"/>
                      <a:pt x="1" y="1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Freeform 579">
                <a:extLst>
                  <a:ext uri="{FF2B5EF4-FFF2-40B4-BE49-F238E27FC236}">
                    <a16:creationId xmlns:a16="http://schemas.microsoft.com/office/drawing/2014/main" id="{263854E1-99F9-4E72-91CA-80EF6B589D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130" y="2893108"/>
                <a:ext cx="7938" cy="7938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Freeform 580">
                <a:extLst>
                  <a:ext uri="{FF2B5EF4-FFF2-40B4-BE49-F238E27FC236}">
                    <a16:creationId xmlns:a16="http://schemas.microsoft.com/office/drawing/2014/main" id="{F210CD87-B8BB-4CFA-99DB-7BF08BE73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030" y="2104120"/>
                <a:ext cx="6350" cy="6350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Freeform 581">
                <a:extLst>
                  <a:ext uri="{FF2B5EF4-FFF2-40B4-BE49-F238E27FC236}">
                    <a16:creationId xmlns:a16="http://schemas.microsoft.com/office/drawing/2014/main" id="{D96ACC24-DA82-43B2-A6F5-C9CBC66D14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7030" y="2878820"/>
                <a:ext cx="6350" cy="6350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1 h 2"/>
                  <a:gd name="T10" fmla="*/ 2 w 2"/>
                  <a:gd name="T11" fmla="*/ 1 h 2"/>
                  <a:gd name="T12" fmla="*/ 1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Freeform 582">
                <a:extLst>
                  <a:ext uri="{FF2B5EF4-FFF2-40B4-BE49-F238E27FC236}">
                    <a16:creationId xmlns:a16="http://schemas.microsoft.com/office/drawing/2014/main" id="{E93D2258-41AE-46AA-A057-8CC9D3ED80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1843" y="2305733"/>
                <a:ext cx="6350" cy="6350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1 h 2"/>
                  <a:gd name="T4" fmla="*/ 0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  <a:gd name="T14" fmla="*/ 2 w 2"/>
                  <a:gd name="T15" fmla="*/ 1 h 2"/>
                  <a:gd name="T16" fmla="*/ 2 w 2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2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Freeform 583">
                <a:extLst>
                  <a:ext uri="{FF2B5EF4-FFF2-40B4-BE49-F238E27FC236}">
                    <a16:creationId xmlns:a16="http://schemas.microsoft.com/office/drawing/2014/main" id="{BB1D38DA-520C-4907-AA57-F2B24D985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9993" y="3094720"/>
                <a:ext cx="6350" cy="7938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Freeform 584">
                <a:extLst>
                  <a:ext uri="{FF2B5EF4-FFF2-40B4-BE49-F238E27FC236}">
                    <a16:creationId xmlns:a16="http://schemas.microsoft.com/office/drawing/2014/main" id="{C3DD2D73-1099-4F36-8272-F8760B970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068" y="2331133"/>
                <a:ext cx="6350" cy="3175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Freeform 585">
                <a:extLst>
                  <a:ext uri="{FF2B5EF4-FFF2-40B4-BE49-F238E27FC236}">
                    <a16:creationId xmlns:a16="http://schemas.microsoft.com/office/drawing/2014/main" id="{00A3F890-8CF3-4B65-88DC-037817958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8718" y="3043920"/>
                <a:ext cx="7938" cy="7938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1 w 2"/>
                  <a:gd name="T11" fmla="*/ 0 h 2"/>
                  <a:gd name="T12" fmla="*/ 1 w 2"/>
                  <a:gd name="T13" fmla="*/ 0 h 2"/>
                  <a:gd name="T14" fmla="*/ 0 w 2"/>
                  <a:gd name="T15" fmla="*/ 0 h 2"/>
                  <a:gd name="T16" fmla="*/ 2 w 2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Freeform 586">
                <a:extLst>
                  <a:ext uri="{FF2B5EF4-FFF2-40B4-BE49-F238E27FC236}">
                    <a16:creationId xmlns:a16="http://schemas.microsoft.com/office/drawing/2014/main" id="{A52E94E2-C777-4FEC-9FFF-83DDBEAED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4630" y="2124758"/>
                <a:ext cx="6350" cy="3175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  <a:gd name="T12" fmla="*/ 2 w 2"/>
                  <a:gd name="T13" fmla="*/ 0 h 1"/>
                  <a:gd name="T14" fmla="*/ 1 w 2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Oval 587">
                <a:extLst>
                  <a:ext uri="{FF2B5EF4-FFF2-40B4-BE49-F238E27FC236}">
                    <a16:creationId xmlns:a16="http://schemas.microsoft.com/office/drawing/2014/main" id="{1BA34B00-8C4E-4894-9227-2946A14A2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0980" y="21279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Freeform 588">
                <a:extLst>
                  <a:ext uri="{FF2B5EF4-FFF2-40B4-BE49-F238E27FC236}">
                    <a16:creationId xmlns:a16="http://schemas.microsoft.com/office/drawing/2014/main" id="{BEF8EA9A-06D0-4BA1-AF2B-94857AE92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9580" y="2146983"/>
                <a:ext cx="7938" cy="6350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2 w 2"/>
                  <a:gd name="T5" fmla="*/ 0 h 2"/>
                  <a:gd name="T6" fmla="*/ 2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Freeform 589">
                <a:extLst>
                  <a:ext uri="{FF2B5EF4-FFF2-40B4-BE49-F238E27FC236}">
                    <a16:creationId xmlns:a16="http://schemas.microsoft.com/office/drawing/2014/main" id="{9B63C027-AF41-4D92-B87E-BB1BD9CD5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9268" y="2107295"/>
                <a:ext cx="7938" cy="6350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1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Oval 590">
                <a:extLst>
                  <a:ext uri="{FF2B5EF4-FFF2-40B4-BE49-F238E27FC236}">
                    <a16:creationId xmlns:a16="http://schemas.microsoft.com/office/drawing/2014/main" id="{E85850FF-D325-491B-90D5-9BE272AE86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6618" y="321695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Freeform 591">
                <a:extLst>
                  <a:ext uri="{FF2B5EF4-FFF2-40B4-BE49-F238E27FC236}">
                    <a16:creationId xmlns:a16="http://schemas.microsoft.com/office/drawing/2014/main" id="{DC9C0943-898A-4EFB-8FF6-231209984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8680" y="3216958"/>
                <a:ext cx="7938" cy="7938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Oval 592">
                <a:extLst>
                  <a:ext uri="{FF2B5EF4-FFF2-40B4-BE49-F238E27FC236}">
                    <a16:creationId xmlns:a16="http://schemas.microsoft.com/office/drawing/2014/main" id="{B6ECF78B-CBC0-450D-961C-67A5C11960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3443" y="322172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Freeform 593">
                <a:extLst>
                  <a:ext uri="{FF2B5EF4-FFF2-40B4-BE49-F238E27FC236}">
                    <a16:creationId xmlns:a16="http://schemas.microsoft.com/office/drawing/2014/main" id="{2CBF7CF0-87CA-4167-9D5C-8C7EDABF3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3305" y="2067608"/>
                <a:ext cx="3175" cy="3175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Freeform 594">
                <a:extLst>
                  <a:ext uri="{FF2B5EF4-FFF2-40B4-BE49-F238E27FC236}">
                    <a16:creationId xmlns:a16="http://schemas.microsoft.com/office/drawing/2014/main" id="{C1A95065-3F0A-4738-9D75-17BECCE67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2018" y="2989945"/>
                <a:ext cx="6350" cy="476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  <a:gd name="T12" fmla="*/ 0 w 2"/>
                  <a:gd name="T13" fmla="*/ 1 h 1"/>
                  <a:gd name="T14" fmla="*/ 1 w 2"/>
                  <a:gd name="T15" fmla="*/ 1 h 1"/>
                  <a:gd name="T16" fmla="*/ 1 w 2"/>
                  <a:gd name="T1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Freeform 595">
                <a:extLst>
                  <a:ext uri="{FF2B5EF4-FFF2-40B4-BE49-F238E27FC236}">
                    <a16:creationId xmlns:a16="http://schemas.microsoft.com/office/drawing/2014/main" id="{5F6F6A87-ABA4-4E9F-BB19-1888C97C9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2368" y="3048683"/>
                <a:ext cx="6350" cy="6350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1 h 2"/>
                  <a:gd name="T10" fmla="*/ 1 w 2"/>
                  <a:gd name="T11" fmla="*/ 1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Freeform 596">
                <a:extLst>
                  <a:ext uri="{FF2B5EF4-FFF2-40B4-BE49-F238E27FC236}">
                    <a16:creationId xmlns:a16="http://schemas.microsoft.com/office/drawing/2014/main" id="{A7B160D5-B6D9-40B7-8D0C-83C1A3553B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5680" y="2572433"/>
                <a:ext cx="0" cy="3175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Freeform 597">
                <a:extLst>
                  <a:ext uri="{FF2B5EF4-FFF2-40B4-BE49-F238E27FC236}">
                    <a16:creationId xmlns:a16="http://schemas.microsoft.com/office/drawing/2014/main" id="{82E785A2-1B03-43C5-98A0-2D0C09BBE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5680" y="2564495"/>
                <a:ext cx="3175" cy="7938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  <a:gd name="T10" fmla="*/ 1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Freeform 598">
                <a:extLst>
                  <a:ext uri="{FF2B5EF4-FFF2-40B4-BE49-F238E27FC236}">
                    <a16:creationId xmlns:a16="http://schemas.microsoft.com/office/drawing/2014/main" id="{97770397-757E-4FFD-8068-148411CC86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0343" y="2135870"/>
                <a:ext cx="6350" cy="7938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2 w 2"/>
                  <a:gd name="T7" fmla="*/ 1 h 2"/>
                  <a:gd name="T8" fmla="*/ 1 w 2"/>
                  <a:gd name="T9" fmla="*/ 1 h 2"/>
                  <a:gd name="T10" fmla="*/ 1 w 2"/>
                  <a:gd name="T11" fmla="*/ 1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Oval 599">
                <a:extLst>
                  <a:ext uri="{FF2B5EF4-FFF2-40B4-BE49-F238E27FC236}">
                    <a16:creationId xmlns:a16="http://schemas.microsoft.com/office/drawing/2014/main" id="{A76DBBEC-1918-4E5D-B555-E0AB3FCC0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3205" y="2132695"/>
                <a:ext cx="3175" cy="31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Freeform 600">
                <a:extLst>
                  <a:ext uri="{FF2B5EF4-FFF2-40B4-BE49-F238E27FC236}">
                    <a16:creationId xmlns:a16="http://schemas.microsoft.com/office/drawing/2014/main" id="{D11BEB08-6F7F-47D7-A90F-62A4CA181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8818" y="2969308"/>
                <a:ext cx="4763" cy="3175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  <a:gd name="T10" fmla="*/ 1 w 1"/>
                  <a:gd name="T11" fmla="*/ 1 h 1"/>
                  <a:gd name="T12" fmla="*/ 0 w 1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601">
                <a:extLst>
                  <a:ext uri="{FF2B5EF4-FFF2-40B4-BE49-F238E27FC236}">
                    <a16:creationId xmlns:a16="http://schemas.microsoft.com/office/drawing/2014/main" id="{CE294B5A-1E09-45D1-914A-5ED2E3E3E0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1455" y="2132695"/>
                <a:ext cx="6350" cy="3175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Oval 602">
                <a:extLst>
                  <a:ext uri="{FF2B5EF4-FFF2-40B4-BE49-F238E27FC236}">
                    <a16:creationId xmlns:a16="http://schemas.microsoft.com/office/drawing/2014/main" id="{ABE402E6-7138-49AD-A393-04D2BC2982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7655" y="23565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603">
                <a:extLst>
                  <a:ext uri="{FF2B5EF4-FFF2-40B4-BE49-F238E27FC236}">
                    <a16:creationId xmlns:a16="http://schemas.microsoft.com/office/drawing/2014/main" id="{E30587E5-0EE7-44F9-BB02-A1ED8F1A74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7905" y="2543858"/>
                <a:ext cx="3175" cy="3175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  <a:gd name="T12" fmla="*/ 0 w 1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Oval 604">
                <a:extLst>
                  <a:ext uri="{FF2B5EF4-FFF2-40B4-BE49-F238E27FC236}">
                    <a16:creationId xmlns:a16="http://schemas.microsoft.com/office/drawing/2014/main" id="{3CAE0508-9E89-499B-87AD-95DF95468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5705" y="248988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Freeform 605">
                <a:extLst>
                  <a:ext uri="{FF2B5EF4-FFF2-40B4-BE49-F238E27FC236}">
                    <a16:creationId xmlns:a16="http://schemas.microsoft.com/office/drawing/2014/main" id="{2B5B8244-D357-457D-803D-6C174A594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705" y="2481945"/>
                <a:ext cx="3175" cy="7938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Freeform 606">
                <a:extLst>
                  <a:ext uri="{FF2B5EF4-FFF2-40B4-BE49-F238E27FC236}">
                    <a16:creationId xmlns:a16="http://schemas.microsoft.com/office/drawing/2014/main" id="{561F7144-EEE1-4C6C-8410-B4ABF555D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5018" y="2997883"/>
                <a:ext cx="3175" cy="3175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1 h 1"/>
                  <a:gd name="T12" fmla="*/ 0 w 1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3AACE95-22A9-43CB-BFAC-C17D2BCFA8BE}"/>
                </a:ext>
              </a:extLst>
            </p:cNvPr>
            <p:cNvGrpSpPr/>
            <p:nvPr/>
          </p:nvGrpSpPr>
          <p:grpSpPr>
            <a:xfrm>
              <a:off x="7152811" y="2350902"/>
              <a:ext cx="4200989" cy="4519812"/>
              <a:chOff x="7152811" y="2350902"/>
              <a:chExt cx="4200989" cy="4519812"/>
            </a:xfrm>
          </p:grpSpPr>
          <p:sp>
            <p:nvSpPr>
              <p:cNvPr id="451" name="Rectangle 17">
                <a:extLst>
                  <a:ext uri="{FF2B5EF4-FFF2-40B4-BE49-F238E27FC236}">
                    <a16:creationId xmlns:a16="http://schemas.microsoft.com/office/drawing/2014/main" id="{6C424A42-B6B9-476A-9780-AD37D5E221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0672" y="2898008"/>
                <a:ext cx="4053128" cy="5755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bg1">
                        <a:lumMod val="65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professionalism and reliability. By using simple alignments your have to connect.</a:t>
                </a:r>
              </a:p>
            </p:txBody>
          </p:sp>
          <p:sp>
            <p:nvSpPr>
              <p:cNvPr id="452" name="TextBox 451">
                <a:extLst>
                  <a:ext uri="{FF2B5EF4-FFF2-40B4-BE49-F238E27FC236}">
                    <a16:creationId xmlns:a16="http://schemas.microsoft.com/office/drawing/2014/main" id="{1F3CF147-23A7-4E64-ADA7-B9AFCA2A77A8}"/>
                  </a:ext>
                </a:extLst>
              </p:cNvPr>
              <p:cNvSpPr txBox="1"/>
              <p:nvPr/>
            </p:nvSpPr>
            <p:spPr>
              <a:xfrm>
                <a:off x="7204968" y="2350902"/>
                <a:ext cx="2878832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5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Map Information</a:t>
                </a:r>
              </a:p>
            </p:txBody>
          </p:sp>
          <p:grpSp>
            <p:nvGrpSpPr>
              <p:cNvPr id="453" name="Group 452">
                <a:extLst>
                  <a:ext uri="{FF2B5EF4-FFF2-40B4-BE49-F238E27FC236}">
                    <a16:creationId xmlns:a16="http://schemas.microsoft.com/office/drawing/2014/main" id="{1DBCDC83-210A-4C1F-BF67-F17A07DD5A3A}"/>
                  </a:ext>
                </a:extLst>
              </p:cNvPr>
              <p:cNvGrpSpPr/>
              <p:nvPr/>
            </p:nvGrpSpPr>
            <p:grpSpPr>
              <a:xfrm>
                <a:off x="7152811" y="3762324"/>
                <a:ext cx="3984875" cy="3108390"/>
                <a:chOff x="7915275" y="1959992"/>
                <a:chExt cx="3438525" cy="2682211"/>
              </a:xfrm>
            </p:grpSpPr>
            <p:grpSp>
              <p:nvGrpSpPr>
                <p:cNvPr id="454" name="Group 453">
                  <a:extLst>
                    <a:ext uri="{FF2B5EF4-FFF2-40B4-BE49-F238E27FC236}">
                      <a16:creationId xmlns:a16="http://schemas.microsoft.com/office/drawing/2014/main" id="{887A214B-87C0-4A00-9025-709EA841EDD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725554" y="2709136"/>
                  <a:ext cx="874669" cy="1933066"/>
                  <a:chOff x="0" y="0"/>
                  <a:chExt cx="1233" cy="2724"/>
                </a:xfrm>
              </p:grpSpPr>
              <p:sp>
                <p:nvSpPr>
                  <p:cNvPr id="476" name="Rectangle 475">
                    <a:extLst>
                      <a:ext uri="{FF2B5EF4-FFF2-40B4-BE49-F238E27FC236}">
                        <a16:creationId xmlns:a16="http://schemas.microsoft.com/office/drawing/2014/main" id="{E518F307-B0FB-48B1-9CC0-A84E10DA661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" y="148"/>
                    <a:ext cx="1232" cy="2576"/>
                  </a:xfrm>
                  <a:prstGeom prst="rect">
                    <a:avLst/>
                  </a:prstGeom>
                  <a:gradFill>
                    <a:gsLst>
                      <a:gs pos="29000">
                        <a:schemeClr val="accent3">
                          <a:lumMod val="75000"/>
                        </a:schemeClr>
                      </a:gs>
                      <a:gs pos="84000">
                        <a:schemeClr val="accent3"/>
                      </a:gs>
                    </a:gsLst>
                    <a:lin ang="0" scaled="0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477" name="Oval 476">
                    <a:extLst>
                      <a:ext uri="{FF2B5EF4-FFF2-40B4-BE49-F238E27FC236}">
                        <a16:creationId xmlns:a16="http://schemas.microsoft.com/office/drawing/2014/main" id="{3ED73E51-0571-4F68-8933-C8640781A50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1230" cy="301"/>
                  </a:xfrm>
                  <a:prstGeom prst="ellipse">
                    <a:avLst/>
                  </a:prstGeom>
                  <a:gradFill>
                    <a:gsLst>
                      <a:gs pos="29000">
                        <a:schemeClr val="accent3">
                          <a:lumMod val="75000"/>
                        </a:schemeClr>
                      </a:gs>
                      <a:gs pos="84000">
                        <a:schemeClr val="accent3">
                          <a:lumMod val="50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55" name="Group 454">
                  <a:extLst>
                    <a:ext uri="{FF2B5EF4-FFF2-40B4-BE49-F238E27FC236}">
                      <a16:creationId xmlns:a16="http://schemas.microsoft.com/office/drawing/2014/main" id="{7FF87779-B43A-4AB8-AA7E-1530529C1C2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512259" y="2077078"/>
                  <a:ext cx="873958" cy="2565124"/>
                  <a:chOff x="0" y="0"/>
                  <a:chExt cx="1232" cy="3616"/>
                </a:xfrm>
              </p:grpSpPr>
              <p:sp>
                <p:nvSpPr>
                  <p:cNvPr id="474" name="Rectangle 473">
                    <a:extLst>
                      <a:ext uri="{FF2B5EF4-FFF2-40B4-BE49-F238E27FC236}">
                        <a16:creationId xmlns:a16="http://schemas.microsoft.com/office/drawing/2014/main" id="{12E8E25F-7A0F-41F1-8081-16AF2CADF81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" y="166"/>
                    <a:ext cx="1231" cy="3450"/>
                  </a:xfrm>
                  <a:prstGeom prst="rect">
                    <a:avLst/>
                  </a:prstGeom>
                  <a:gradFill>
                    <a:gsLst>
                      <a:gs pos="29000">
                        <a:schemeClr val="accent1"/>
                      </a:gs>
                      <a:gs pos="84000">
                        <a:schemeClr val="accent1">
                          <a:lumMod val="60000"/>
                          <a:lumOff val="40000"/>
                        </a:schemeClr>
                      </a:gs>
                    </a:gsLst>
                    <a:lin ang="0" scaled="0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475" name="Oval 474">
                    <a:extLst>
                      <a:ext uri="{FF2B5EF4-FFF2-40B4-BE49-F238E27FC236}">
                        <a16:creationId xmlns:a16="http://schemas.microsoft.com/office/drawing/2014/main" id="{E2E1D01B-8455-44D4-B8EC-92BEA4671C7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1228" cy="337"/>
                  </a:xfrm>
                  <a:prstGeom prst="ellipse">
                    <a:avLst/>
                  </a:prstGeom>
                  <a:gradFill>
                    <a:gsLst>
                      <a:gs pos="29000">
                        <a:schemeClr val="accent1"/>
                      </a:gs>
                      <a:gs pos="84000">
                        <a:schemeClr val="accent1">
                          <a:lumMod val="50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56" name="Group 455">
                  <a:extLst>
                    <a:ext uri="{FF2B5EF4-FFF2-40B4-BE49-F238E27FC236}">
                      <a16:creationId xmlns:a16="http://schemas.microsoft.com/office/drawing/2014/main" id="{700B2701-10D8-4DCF-9F20-DFF47B8CC7C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173653" y="3376664"/>
                  <a:ext cx="873958" cy="1265537"/>
                  <a:chOff x="0" y="0"/>
                  <a:chExt cx="1231" cy="1783"/>
                </a:xfrm>
              </p:grpSpPr>
              <p:sp>
                <p:nvSpPr>
                  <p:cNvPr id="472" name="Rectangle 471">
                    <a:extLst>
                      <a:ext uri="{FF2B5EF4-FFF2-40B4-BE49-F238E27FC236}">
                        <a16:creationId xmlns:a16="http://schemas.microsoft.com/office/drawing/2014/main" id="{1062DAAC-E2DA-4666-A716-1ECEA2321A9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" y="139"/>
                    <a:ext cx="1229" cy="1644"/>
                  </a:xfrm>
                  <a:prstGeom prst="rect">
                    <a:avLst/>
                  </a:prstGeom>
                  <a:gradFill>
                    <a:gsLst>
                      <a:gs pos="29000">
                        <a:schemeClr val="accent2">
                          <a:lumMod val="75000"/>
                        </a:schemeClr>
                      </a:gs>
                      <a:gs pos="84000">
                        <a:schemeClr val="accent2"/>
                      </a:gs>
                    </a:gsLst>
                    <a:lin ang="0" scaled="0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473" name="Oval 472">
                    <a:extLst>
                      <a:ext uri="{FF2B5EF4-FFF2-40B4-BE49-F238E27FC236}">
                        <a16:creationId xmlns:a16="http://schemas.microsoft.com/office/drawing/2014/main" id="{BA7D7D68-614B-4B1F-97D0-46532E4D561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1229" cy="281"/>
                  </a:xfrm>
                  <a:prstGeom prst="ellipse">
                    <a:avLst/>
                  </a:prstGeom>
                  <a:gradFill>
                    <a:gsLst>
                      <a:gs pos="100000">
                        <a:schemeClr val="accent2">
                          <a:lumMod val="50000"/>
                        </a:schemeClr>
                      </a:gs>
                      <a:gs pos="0">
                        <a:schemeClr val="accent2">
                          <a:lumMod val="75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57" name="Group 456">
                  <a:extLst>
                    <a:ext uri="{FF2B5EF4-FFF2-40B4-BE49-F238E27FC236}">
                      <a16:creationId xmlns:a16="http://schemas.microsoft.com/office/drawing/2014/main" id="{A179698F-8780-4CDA-B217-F0A8745F266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945688" y="3759857"/>
                  <a:ext cx="877505" cy="882346"/>
                  <a:chOff x="-5" y="0"/>
                  <a:chExt cx="1237" cy="976"/>
                </a:xfrm>
              </p:grpSpPr>
              <p:sp>
                <p:nvSpPr>
                  <p:cNvPr id="470" name="Rectangle 469">
                    <a:extLst>
                      <a:ext uri="{FF2B5EF4-FFF2-40B4-BE49-F238E27FC236}">
                        <a16:creationId xmlns:a16="http://schemas.microsoft.com/office/drawing/2014/main" id="{6706C951-C497-4064-A49C-D62A45BF90E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5" y="101"/>
                    <a:ext cx="1237" cy="875"/>
                  </a:xfrm>
                  <a:prstGeom prst="rect">
                    <a:avLst/>
                  </a:prstGeom>
                  <a:gradFill>
                    <a:gsLst>
                      <a:gs pos="29000">
                        <a:schemeClr val="accent4">
                          <a:lumMod val="75000"/>
                        </a:schemeClr>
                      </a:gs>
                      <a:gs pos="84000">
                        <a:schemeClr val="accent4"/>
                      </a:gs>
                    </a:gsLst>
                    <a:lin ang="0" scaled="0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471" name="Oval 470">
                    <a:extLst>
                      <a:ext uri="{FF2B5EF4-FFF2-40B4-BE49-F238E27FC236}">
                        <a16:creationId xmlns:a16="http://schemas.microsoft.com/office/drawing/2014/main" id="{AC4895FE-7ABD-487B-BA23-2CA29695837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1228" cy="205"/>
                  </a:xfrm>
                  <a:prstGeom prst="ellipse">
                    <a:avLst/>
                  </a:prstGeom>
                  <a:gradFill>
                    <a:gsLst>
                      <a:gs pos="98000">
                        <a:schemeClr val="accent4">
                          <a:lumMod val="50000"/>
                        </a:schemeClr>
                      </a:gs>
                      <a:gs pos="0">
                        <a:schemeClr val="accent4">
                          <a:lumMod val="75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58" name="Oval Callout 20">
                  <a:extLst>
                    <a:ext uri="{FF2B5EF4-FFF2-40B4-BE49-F238E27FC236}">
                      <a16:creationId xmlns:a16="http://schemas.microsoft.com/office/drawing/2014/main" id="{E40EB3F4-E451-424F-9817-3EB45F7B231F}"/>
                    </a:ext>
                  </a:extLst>
                </p:cNvPr>
                <p:cNvSpPr/>
                <p:nvPr/>
              </p:nvSpPr>
              <p:spPr bwMode="auto">
                <a:xfrm>
                  <a:off x="7915275" y="2643528"/>
                  <a:ext cx="518011" cy="491139"/>
                </a:xfrm>
                <a:prstGeom prst="wedgeEllipseCallout">
                  <a:avLst>
                    <a:gd name="adj1" fmla="val 27483"/>
                    <a:gd name="adj2" fmla="val 72811"/>
                  </a:avLst>
                </a:prstGeom>
                <a:solidFill>
                  <a:schemeClr val="accent2"/>
                </a:solidFill>
                <a:ln w="254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5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endParaRPr>
                </a:p>
              </p:txBody>
            </p:sp>
            <p:sp>
              <p:nvSpPr>
                <p:cNvPr id="459" name="Oval Callout 21">
                  <a:extLst>
                    <a:ext uri="{FF2B5EF4-FFF2-40B4-BE49-F238E27FC236}">
                      <a16:creationId xmlns:a16="http://schemas.microsoft.com/office/drawing/2014/main" id="{4E14591A-52BA-48F4-9071-E212AB73D6CE}"/>
                    </a:ext>
                  </a:extLst>
                </p:cNvPr>
                <p:cNvSpPr/>
                <p:nvPr/>
              </p:nvSpPr>
              <p:spPr bwMode="auto">
                <a:xfrm>
                  <a:off x="8656567" y="1982618"/>
                  <a:ext cx="518011" cy="491139"/>
                </a:xfrm>
                <a:prstGeom prst="wedgeEllipseCallout">
                  <a:avLst>
                    <a:gd name="adj1" fmla="val 27483"/>
                    <a:gd name="adj2" fmla="val 72811"/>
                  </a:avLst>
                </a:prstGeom>
                <a:solidFill>
                  <a:schemeClr val="accent3"/>
                </a:solidFill>
                <a:ln w="254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5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endParaRPr>
                </a:p>
              </p:txBody>
            </p:sp>
            <p:sp>
              <p:nvSpPr>
                <p:cNvPr id="460" name="Oval Callout 22">
                  <a:extLst>
                    <a:ext uri="{FF2B5EF4-FFF2-40B4-BE49-F238E27FC236}">
                      <a16:creationId xmlns:a16="http://schemas.microsoft.com/office/drawing/2014/main" id="{3AFAF468-F59C-4840-A87D-4BD43053130B}"/>
                    </a:ext>
                  </a:extLst>
                </p:cNvPr>
                <p:cNvSpPr/>
                <p:nvPr/>
              </p:nvSpPr>
              <p:spPr bwMode="auto">
                <a:xfrm>
                  <a:off x="10675025" y="1959992"/>
                  <a:ext cx="678775" cy="643566"/>
                </a:xfrm>
                <a:prstGeom prst="wedgeEllipseCallout">
                  <a:avLst>
                    <a:gd name="adj1" fmla="val -68569"/>
                    <a:gd name="adj2" fmla="val 57546"/>
                  </a:avLst>
                </a:prstGeom>
                <a:solidFill>
                  <a:schemeClr val="accent1"/>
                </a:solidFill>
                <a:ln w="254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5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endParaRPr>
                </a:p>
              </p:txBody>
            </p:sp>
            <p:sp>
              <p:nvSpPr>
                <p:cNvPr id="461" name="Oval Callout 23">
                  <a:extLst>
                    <a:ext uri="{FF2B5EF4-FFF2-40B4-BE49-F238E27FC236}">
                      <a16:creationId xmlns:a16="http://schemas.microsoft.com/office/drawing/2014/main" id="{D15943A6-DEE1-494F-B9EC-F693C21C09E3}"/>
                    </a:ext>
                  </a:extLst>
                </p:cNvPr>
                <p:cNvSpPr/>
                <p:nvPr/>
              </p:nvSpPr>
              <p:spPr bwMode="auto">
                <a:xfrm>
                  <a:off x="10612508" y="3018639"/>
                  <a:ext cx="518011" cy="491139"/>
                </a:xfrm>
                <a:prstGeom prst="wedgeEllipseCallout">
                  <a:avLst>
                    <a:gd name="adj1" fmla="val -55276"/>
                    <a:gd name="adj2" fmla="val 76448"/>
                  </a:avLst>
                </a:prstGeom>
                <a:solidFill>
                  <a:schemeClr val="accent4"/>
                </a:solidFill>
                <a:ln w="254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56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endParaRPr>
                </a:p>
              </p:txBody>
            </p:sp>
            <p:sp>
              <p:nvSpPr>
                <p:cNvPr id="462" name="Freeform 24">
                  <a:extLst>
                    <a:ext uri="{FF2B5EF4-FFF2-40B4-BE49-F238E27FC236}">
                      <a16:creationId xmlns:a16="http://schemas.microsoft.com/office/drawing/2014/main" id="{F8C851EE-9C28-46A9-88E4-2A4ADDE5CD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16702" y="3125750"/>
                  <a:ext cx="268859" cy="403440"/>
                </a:xfrm>
                <a:custGeom>
                  <a:avLst/>
                  <a:gdLst>
                    <a:gd name="connsiteX0" fmla="*/ 690483 w 1376363"/>
                    <a:gd name="connsiteY0" fmla="*/ 393700 h 2065338"/>
                    <a:gd name="connsiteX1" fmla="*/ 823833 w 1376363"/>
                    <a:gd name="connsiteY1" fmla="*/ 415096 h 2065338"/>
                    <a:gd name="connsiteX2" fmla="*/ 940403 w 1376363"/>
                    <a:gd name="connsiteY2" fmla="*/ 487510 h 2065338"/>
                    <a:gd name="connsiteX3" fmla="*/ 990600 w 1376363"/>
                    <a:gd name="connsiteY3" fmla="*/ 608025 h 2065338"/>
                    <a:gd name="connsiteX4" fmla="*/ 977900 w 1376363"/>
                    <a:gd name="connsiteY4" fmla="*/ 638124 h 2065338"/>
                    <a:gd name="connsiteX5" fmla="*/ 947817 w 1376363"/>
                    <a:gd name="connsiteY5" fmla="*/ 650875 h 2065338"/>
                    <a:gd name="connsiteX6" fmla="*/ 917543 w 1376363"/>
                    <a:gd name="connsiteY6" fmla="*/ 638124 h 2065338"/>
                    <a:gd name="connsiteX7" fmla="*/ 904907 w 1376363"/>
                    <a:gd name="connsiteY7" fmla="*/ 608025 h 2065338"/>
                    <a:gd name="connsiteX8" fmla="*/ 832533 w 1376363"/>
                    <a:gd name="connsiteY8" fmla="*/ 512894 h 2065338"/>
                    <a:gd name="connsiteX9" fmla="*/ 690483 w 1376363"/>
                    <a:gd name="connsiteY9" fmla="*/ 479389 h 2065338"/>
                    <a:gd name="connsiteX10" fmla="*/ 660432 w 1376363"/>
                    <a:gd name="connsiteY10" fmla="*/ 466745 h 2065338"/>
                    <a:gd name="connsiteX11" fmla="*/ 647700 w 1376363"/>
                    <a:gd name="connsiteY11" fmla="*/ 436551 h 2065338"/>
                    <a:gd name="connsiteX12" fmla="*/ 660432 w 1376363"/>
                    <a:gd name="connsiteY12" fmla="*/ 406464 h 2065338"/>
                    <a:gd name="connsiteX13" fmla="*/ 690483 w 1376363"/>
                    <a:gd name="connsiteY13" fmla="*/ 393700 h 2065338"/>
                    <a:gd name="connsiteX14" fmla="*/ 693690 w 1376363"/>
                    <a:gd name="connsiteY14" fmla="*/ 177800 h 2065338"/>
                    <a:gd name="connsiteX15" fmla="*/ 510293 w 1376363"/>
                    <a:gd name="connsiteY15" fmla="*/ 208047 h 2065338"/>
                    <a:gd name="connsiteX16" fmla="*/ 345050 w 1376363"/>
                    <a:gd name="connsiteY16" fmla="*/ 291267 h 2065338"/>
                    <a:gd name="connsiteX17" fmla="*/ 224091 w 1376363"/>
                    <a:gd name="connsiteY17" fmla="*/ 427622 h 2065338"/>
                    <a:gd name="connsiteX18" fmla="*/ 177800 w 1376363"/>
                    <a:gd name="connsiteY18" fmla="*/ 607655 h 2065338"/>
                    <a:gd name="connsiteX19" fmla="*/ 269092 w 1376363"/>
                    <a:gd name="connsiteY19" fmla="*/ 849418 h 2065338"/>
                    <a:gd name="connsiteX20" fmla="*/ 310128 w 1376363"/>
                    <a:gd name="connsiteY20" fmla="*/ 893688 h 2065338"/>
                    <a:gd name="connsiteX21" fmla="*/ 351069 w 1376363"/>
                    <a:gd name="connsiteY21" fmla="*/ 938011 h 2065338"/>
                    <a:gd name="connsiteX22" fmla="*/ 540533 w 1376363"/>
                    <a:gd name="connsiteY22" fmla="*/ 1338263 h 2065338"/>
                    <a:gd name="connsiteX23" fmla="*/ 846847 w 1376363"/>
                    <a:gd name="connsiteY23" fmla="*/ 1338263 h 2065338"/>
                    <a:gd name="connsiteX24" fmla="*/ 1036406 w 1376363"/>
                    <a:gd name="connsiteY24" fmla="*/ 938011 h 2065338"/>
                    <a:gd name="connsiteX25" fmla="*/ 1077347 w 1376363"/>
                    <a:gd name="connsiteY25" fmla="*/ 893688 h 2065338"/>
                    <a:gd name="connsiteX26" fmla="*/ 1118335 w 1376363"/>
                    <a:gd name="connsiteY26" fmla="*/ 849418 h 2065338"/>
                    <a:gd name="connsiteX27" fmla="*/ 1209675 w 1376363"/>
                    <a:gd name="connsiteY27" fmla="*/ 607655 h 2065338"/>
                    <a:gd name="connsiteX28" fmla="*/ 1163336 w 1376363"/>
                    <a:gd name="connsiteY28" fmla="*/ 427622 h 2065338"/>
                    <a:gd name="connsiteX29" fmla="*/ 1042378 w 1376363"/>
                    <a:gd name="connsiteY29" fmla="*/ 291267 h 2065338"/>
                    <a:gd name="connsiteX30" fmla="*/ 877182 w 1376363"/>
                    <a:gd name="connsiteY30" fmla="*/ 208047 h 2065338"/>
                    <a:gd name="connsiteX31" fmla="*/ 693690 w 1376363"/>
                    <a:gd name="connsiteY31" fmla="*/ 177800 h 2065338"/>
                    <a:gd name="connsiteX32" fmla="*/ 688182 w 1376363"/>
                    <a:gd name="connsiteY32" fmla="*/ 0 h 2065338"/>
                    <a:gd name="connsiteX33" fmla="*/ 938922 w 1376363"/>
                    <a:gd name="connsiteY33" fmla="*/ 43601 h 2065338"/>
                    <a:gd name="connsiteX34" fmla="*/ 1159395 w 1376363"/>
                    <a:gd name="connsiteY34" fmla="*/ 163315 h 2065338"/>
                    <a:gd name="connsiteX35" fmla="*/ 1316530 w 1376363"/>
                    <a:gd name="connsiteY35" fmla="*/ 354263 h 2065338"/>
                    <a:gd name="connsiteX36" fmla="*/ 1376363 w 1376363"/>
                    <a:gd name="connsiteY36" fmla="*/ 602390 h 2065338"/>
                    <a:gd name="connsiteX37" fmla="*/ 1237962 w 1376363"/>
                    <a:gd name="connsiteY37" fmla="*/ 962773 h 2065338"/>
                    <a:gd name="connsiteX38" fmla="*/ 1137857 w 1376363"/>
                    <a:gd name="connsiteY38" fmla="*/ 1079713 h 2065338"/>
                    <a:gd name="connsiteX39" fmla="*/ 1057824 w 1376363"/>
                    <a:gd name="connsiteY39" fmla="*/ 1208127 h 2065338"/>
                    <a:gd name="connsiteX40" fmla="*/ 1012137 w 1376363"/>
                    <a:gd name="connsiteY40" fmla="*/ 1352701 h 2065338"/>
                    <a:gd name="connsiteX41" fmla="*/ 1075284 w 1376363"/>
                    <a:gd name="connsiteY41" fmla="*/ 1462948 h 2065338"/>
                    <a:gd name="connsiteX42" fmla="*/ 1041703 w 1376363"/>
                    <a:gd name="connsiteY42" fmla="*/ 1549004 h 2065338"/>
                    <a:gd name="connsiteX43" fmla="*/ 1075284 w 1376363"/>
                    <a:gd name="connsiteY43" fmla="*/ 1635059 h 2065338"/>
                    <a:gd name="connsiteX44" fmla="*/ 1014749 w 1376363"/>
                    <a:gd name="connsiteY44" fmla="*/ 1744063 h 2065338"/>
                    <a:gd name="connsiteX45" fmla="*/ 1032336 w 1376363"/>
                    <a:gd name="connsiteY45" fmla="*/ 1807267 h 2065338"/>
                    <a:gd name="connsiteX46" fmla="*/ 989962 w 1376363"/>
                    <a:gd name="connsiteY46" fmla="*/ 1902597 h 2065338"/>
                    <a:gd name="connsiteX47" fmla="*/ 885779 w 1376363"/>
                    <a:gd name="connsiteY47" fmla="*/ 1936350 h 2065338"/>
                    <a:gd name="connsiteX48" fmla="*/ 805236 w 1376363"/>
                    <a:gd name="connsiteY48" fmla="*/ 2030438 h 2065338"/>
                    <a:gd name="connsiteX49" fmla="*/ 688182 w 1376363"/>
                    <a:gd name="connsiteY49" fmla="*/ 2065338 h 2065338"/>
                    <a:gd name="connsiteX50" fmla="*/ 571254 w 1376363"/>
                    <a:gd name="connsiteY50" fmla="*/ 2030438 h 2065338"/>
                    <a:gd name="connsiteX51" fmla="*/ 490648 w 1376363"/>
                    <a:gd name="connsiteY51" fmla="*/ 1936350 h 2065338"/>
                    <a:gd name="connsiteX52" fmla="*/ 386465 w 1376363"/>
                    <a:gd name="connsiteY52" fmla="*/ 1902597 h 2065338"/>
                    <a:gd name="connsiteX53" fmla="*/ 344154 w 1376363"/>
                    <a:gd name="connsiteY53" fmla="*/ 1807267 h 2065338"/>
                    <a:gd name="connsiteX54" fmla="*/ 361614 w 1376363"/>
                    <a:gd name="connsiteY54" fmla="*/ 1744063 h 2065338"/>
                    <a:gd name="connsiteX55" fmla="*/ 301143 w 1376363"/>
                    <a:gd name="connsiteY55" fmla="*/ 1635059 h 2065338"/>
                    <a:gd name="connsiteX56" fmla="*/ 334724 w 1376363"/>
                    <a:gd name="connsiteY56" fmla="*/ 1549004 h 2065338"/>
                    <a:gd name="connsiteX57" fmla="*/ 301143 w 1376363"/>
                    <a:gd name="connsiteY57" fmla="*/ 1462948 h 2065338"/>
                    <a:gd name="connsiteX58" fmla="*/ 364290 w 1376363"/>
                    <a:gd name="connsiteY58" fmla="*/ 1352701 h 2065338"/>
                    <a:gd name="connsiteX59" fmla="*/ 318666 w 1376363"/>
                    <a:gd name="connsiteY59" fmla="*/ 1208127 h 2065338"/>
                    <a:gd name="connsiteX60" fmla="*/ 238633 w 1376363"/>
                    <a:gd name="connsiteY60" fmla="*/ 1079713 h 2065338"/>
                    <a:gd name="connsiteX61" fmla="*/ 138528 w 1376363"/>
                    <a:gd name="connsiteY61" fmla="*/ 962773 h 2065338"/>
                    <a:gd name="connsiteX62" fmla="*/ 0 w 1376363"/>
                    <a:gd name="connsiteY62" fmla="*/ 602390 h 2065338"/>
                    <a:gd name="connsiteX63" fmla="*/ 59770 w 1376363"/>
                    <a:gd name="connsiteY63" fmla="*/ 354263 h 2065338"/>
                    <a:gd name="connsiteX64" fmla="*/ 217096 w 1376363"/>
                    <a:gd name="connsiteY64" fmla="*/ 163315 h 2065338"/>
                    <a:gd name="connsiteX65" fmla="*/ 437505 w 1376363"/>
                    <a:gd name="connsiteY65" fmla="*/ 43601 h 2065338"/>
                    <a:gd name="connsiteX66" fmla="*/ 688182 w 1376363"/>
                    <a:gd name="connsiteY66" fmla="*/ 0 h 2065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</a:cxnLst>
                  <a:rect l="l" t="t" r="r" b="b"/>
                  <a:pathLst>
                    <a:path w="1376363" h="2065338">
                      <a:moveTo>
                        <a:pt x="690483" y="393700"/>
                      </a:moveTo>
                      <a:cubicBezTo>
                        <a:pt x="735187" y="393700"/>
                        <a:pt x="779669" y="400892"/>
                        <a:pt x="823833" y="415096"/>
                      </a:cubicBezTo>
                      <a:cubicBezTo>
                        <a:pt x="868029" y="429407"/>
                        <a:pt x="906891" y="453541"/>
                        <a:pt x="940403" y="487510"/>
                      </a:cubicBezTo>
                      <a:cubicBezTo>
                        <a:pt x="973931" y="521371"/>
                        <a:pt x="990600" y="561555"/>
                        <a:pt x="990600" y="608025"/>
                      </a:cubicBezTo>
                      <a:cubicBezTo>
                        <a:pt x="990600" y="619681"/>
                        <a:pt x="986441" y="629706"/>
                        <a:pt x="977900" y="638124"/>
                      </a:cubicBezTo>
                      <a:cubicBezTo>
                        <a:pt x="969375" y="646637"/>
                        <a:pt x="959294" y="650875"/>
                        <a:pt x="947817" y="650875"/>
                      </a:cubicBezTo>
                      <a:cubicBezTo>
                        <a:pt x="936085" y="650875"/>
                        <a:pt x="926132" y="646637"/>
                        <a:pt x="917543" y="638124"/>
                      </a:cubicBezTo>
                      <a:cubicBezTo>
                        <a:pt x="909098" y="629706"/>
                        <a:pt x="904907" y="619681"/>
                        <a:pt x="904907" y="608025"/>
                      </a:cubicBezTo>
                      <a:cubicBezTo>
                        <a:pt x="904907" y="566924"/>
                        <a:pt x="880793" y="535218"/>
                        <a:pt x="832533" y="512894"/>
                      </a:cubicBezTo>
                      <a:cubicBezTo>
                        <a:pt x="784304" y="490569"/>
                        <a:pt x="737044" y="479389"/>
                        <a:pt x="690483" y="479389"/>
                      </a:cubicBezTo>
                      <a:cubicBezTo>
                        <a:pt x="679006" y="479389"/>
                        <a:pt x="668909" y="475163"/>
                        <a:pt x="660432" y="466745"/>
                      </a:cubicBezTo>
                      <a:cubicBezTo>
                        <a:pt x="651923" y="458232"/>
                        <a:pt x="647700" y="448195"/>
                        <a:pt x="647700" y="436551"/>
                      </a:cubicBezTo>
                      <a:cubicBezTo>
                        <a:pt x="647700" y="425014"/>
                        <a:pt x="651923" y="414917"/>
                        <a:pt x="660432" y="406464"/>
                      </a:cubicBezTo>
                      <a:cubicBezTo>
                        <a:pt x="668909" y="397939"/>
                        <a:pt x="679006" y="393700"/>
                        <a:pt x="690483" y="393700"/>
                      </a:cubicBezTo>
                      <a:close/>
                      <a:moveTo>
                        <a:pt x="693690" y="177800"/>
                      </a:moveTo>
                      <a:cubicBezTo>
                        <a:pt x="631873" y="177800"/>
                        <a:pt x="570772" y="187900"/>
                        <a:pt x="510293" y="208047"/>
                      </a:cubicBezTo>
                      <a:cubicBezTo>
                        <a:pt x="449814" y="228194"/>
                        <a:pt x="394733" y="255916"/>
                        <a:pt x="345050" y="291267"/>
                      </a:cubicBezTo>
                      <a:cubicBezTo>
                        <a:pt x="295367" y="326726"/>
                        <a:pt x="255000" y="372124"/>
                        <a:pt x="224091" y="427622"/>
                      </a:cubicBezTo>
                      <a:cubicBezTo>
                        <a:pt x="193278" y="483228"/>
                        <a:pt x="177800" y="543185"/>
                        <a:pt x="177800" y="607655"/>
                      </a:cubicBezTo>
                      <a:cubicBezTo>
                        <a:pt x="177800" y="698074"/>
                        <a:pt x="208279" y="778716"/>
                        <a:pt x="269092" y="849418"/>
                      </a:cubicBezTo>
                      <a:cubicBezTo>
                        <a:pt x="278026" y="859304"/>
                        <a:pt x="291784" y="874078"/>
                        <a:pt x="310128" y="893688"/>
                      </a:cubicBezTo>
                      <a:cubicBezTo>
                        <a:pt x="328521" y="913459"/>
                        <a:pt x="342136" y="928233"/>
                        <a:pt x="351069" y="938011"/>
                      </a:cubicBezTo>
                      <a:cubicBezTo>
                        <a:pt x="465722" y="1075010"/>
                        <a:pt x="528924" y="1208463"/>
                        <a:pt x="540533" y="1338263"/>
                      </a:cubicBezTo>
                      <a:lnTo>
                        <a:pt x="846847" y="1338263"/>
                      </a:lnTo>
                      <a:cubicBezTo>
                        <a:pt x="858503" y="1208463"/>
                        <a:pt x="921658" y="1075010"/>
                        <a:pt x="1036406" y="938011"/>
                      </a:cubicBezTo>
                      <a:cubicBezTo>
                        <a:pt x="1045292" y="928233"/>
                        <a:pt x="1058954" y="913459"/>
                        <a:pt x="1077347" y="893688"/>
                      </a:cubicBezTo>
                      <a:cubicBezTo>
                        <a:pt x="1095691" y="874078"/>
                        <a:pt x="1109306" y="859304"/>
                        <a:pt x="1118335" y="849418"/>
                      </a:cubicBezTo>
                      <a:cubicBezTo>
                        <a:pt x="1179196" y="778716"/>
                        <a:pt x="1209675" y="698074"/>
                        <a:pt x="1209675" y="607655"/>
                      </a:cubicBezTo>
                      <a:cubicBezTo>
                        <a:pt x="1209675" y="543185"/>
                        <a:pt x="1194149" y="483228"/>
                        <a:pt x="1163336" y="427622"/>
                      </a:cubicBezTo>
                      <a:cubicBezTo>
                        <a:pt x="1132380" y="372124"/>
                        <a:pt x="1092013" y="326726"/>
                        <a:pt x="1042378" y="291267"/>
                      </a:cubicBezTo>
                      <a:cubicBezTo>
                        <a:pt x="992647" y="255916"/>
                        <a:pt x="937518" y="228194"/>
                        <a:pt x="877182" y="208047"/>
                      </a:cubicBezTo>
                      <a:cubicBezTo>
                        <a:pt x="816655" y="187900"/>
                        <a:pt x="755554" y="177800"/>
                        <a:pt x="693690" y="177800"/>
                      </a:cubicBezTo>
                      <a:close/>
                      <a:moveTo>
                        <a:pt x="688182" y="0"/>
                      </a:moveTo>
                      <a:cubicBezTo>
                        <a:pt x="773376" y="0"/>
                        <a:pt x="856850" y="14534"/>
                        <a:pt x="938922" y="43601"/>
                      </a:cubicBezTo>
                      <a:cubicBezTo>
                        <a:pt x="1020930" y="72860"/>
                        <a:pt x="1094400" y="112637"/>
                        <a:pt x="1159395" y="163315"/>
                      </a:cubicBezTo>
                      <a:cubicBezTo>
                        <a:pt x="1224262" y="213992"/>
                        <a:pt x="1276640" y="277673"/>
                        <a:pt x="1316530" y="354263"/>
                      </a:cubicBezTo>
                      <a:cubicBezTo>
                        <a:pt x="1356482" y="430948"/>
                        <a:pt x="1376363" y="513657"/>
                        <a:pt x="1376363" y="602390"/>
                      </a:cubicBezTo>
                      <a:cubicBezTo>
                        <a:pt x="1376363" y="741323"/>
                        <a:pt x="1330293" y="861418"/>
                        <a:pt x="1237962" y="962773"/>
                      </a:cubicBezTo>
                      <a:cubicBezTo>
                        <a:pt x="1197627" y="1006661"/>
                        <a:pt x="1164301" y="1045673"/>
                        <a:pt x="1137857" y="1079713"/>
                      </a:cubicBezTo>
                      <a:cubicBezTo>
                        <a:pt x="1111349" y="1113753"/>
                        <a:pt x="1084650" y="1156589"/>
                        <a:pt x="1057824" y="1208127"/>
                      </a:cubicBezTo>
                      <a:cubicBezTo>
                        <a:pt x="1031062" y="1259665"/>
                        <a:pt x="1015832" y="1307856"/>
                        <a:pt x="1012137" y="1352701"/>
                      </a:cubicBezTo>
                      <a:cubicBezTo>
                        <a:pt x="1054320" y="1377848"/>
                        <a:pt x="1075284" y="1414565"/>
                        <a:pt x="1075284" y="1462948"/>
                      </a:cubicBezTo>
                      <a:cubicBezTo>
                        <a:pt x="1075284" y="1496223"/>
                        <a:pt x="1064132" y="1524812"/>
                        <a:pt x="1041703" y="1549004"/>
                      </a:cubicBezTo>
                      <a:cubicBezTo>
                        <a:pt x="1064132" y="1573195"/>
                        <a:pt x="1075284" y="1601880"/>
                        <a:pt x="1075284" y="1635059"/>
                      </a:cubicBezTo>
                      <a:cubicBezTo>
                        <a:pt x="1075284" y="1681816"/>
                        <a:pt x="1055148" y="1718055"/>
                        <a:pt x="1014749" y="1744063"/>
                      </a:cubicBezTo>
                      <a:cubicBezTo>
                        <a:pt x="1026474" y="1764621"/>
                        <a:pt x="1032336" y="1785753"/>
                        <a:pt x="1032336" y="1807267"/>
                      </a:cubicBezTo>
                      <a:cubicBezTo>
                        <a:pt x="1032336" y="1848382"/>
                        <a:pt x="1018126" y="1880318"/>
                        <a:pt x="989962" y="1902597"/>
                      </a:cubicBezTo>
                      <a:cubicBezTo>
                        <a:pt x="961734" y="1925067"/>
                        <a:pt x="927070" y="1936350"/>
                        <a:pt x="885779" y="1936350"/>
                      </a:cubicBezTo>
                      <a:cubicBezTo>
                        <a:pt x="867937" y="1975745"/>
                        <a:pt x="841047" y="2007107"/>
                        <a:pt x="805236" y="2030438"/>
                      </a:cubicBezTo>
                      <a:cubicBezTo>
                        <a:pt x="769361" y="2053768"/>
                        <a:pt x="730301" y="2065338"/>
                        <a:pt x="688182" y="2065338"/>
                      </a:cubicBezTo>
                      <a:cubicBezTo>
                        <a:pt x="646126" y="2065338"/>
                        <a:pt x="607129" y="2053768"/>
                        <a:pt x="571254" y="2030438"/>
                      </a:cubicBezTo>
                      <a:cubicBezTo>
                        <a:pt x="535507" y="2007107"/>
                        <a:pt x="508553" y="1975745"/>
                        <a:pt x="490648" y="1936350"/>
                      </a:cubicBezTo>
                      <a:cubicBezTo>
                        <a:pt x="449421" y="1936350"/>
                        <a:pt x="414693" y="1925067"/>
                        <a:pt x="386465" y="1902597"/>
                      </a:cubicBezTo>
                      <a:cubicBezTo>
                        <a:pt x="358237" y="1880318"/>
                        <a:pt x="344154" y="1848382"/>
                        <a:pt x="344154" y="1807267"/>
                      </a:cubicBezTo>
                      <a:cubicBezTo>
                        <a:pt x="344154" y="1785753"/>
                        <a:pt x="349953" y="1764621"/>
                        <a:pt x="361614" y="1744063"/>
                      </a:cubicBezTo>
                      <a:cubicBezTo>
                        <a:pt x="321279" y="1718055"/>
                        <a:pt x="301143" y="1681816"/>
                        <a:pt x="301143" y="1635059"/>
                      </a:cubicBezTo>
                      <a:cubicBezTo>
                        <a:pt x="301143" y="1601880"/>
                        <a:pt x="312358" y="1573195"/>
                        <a:pt x="334724" y="1549004"/>
                      </a:cubicBezTo>
                      <a:cubicBezTo>
                        <a:pt x="312358" y="1524812"/>
                        <a:pt x="301143" y="1496223"/>
                        <a:pt x="301143" y="1462948"/>
                      </a:cubicBezTo>
                      <a:cubicBezTo>
                        <a:pt x="301143" y="1414565"/>
                        <a:pt x="322171" y="1377848"/>
                        <a:pt x="364290" y="1352701"/>
                      </a:cubicBezTo>
                      <a:cubicBezTo>
                        <a:pt x="360786" y="1307856"/>
                        <a:pt x="345429" y="1259665"/>
                        <a:pt x="318666" y="1208127"/>
                      </a:cubicBezTo>
                      <a:cubicBezTo>
                        <a:pt x="291712" y="1156589"/>
                        <a:pt x="265014" y="1113753"/>
                        <a:pt x="238633" y="1079713"/>
                      </a:cubicBezTo>
                      <a:cubicBezTo>
                        <a:pt x="212189" y="1045673"/>
                        <a:pt x="178863" y="1006661"/>
                        <a:pt x="138528" y="962773"/>
                      </a:cubicBezTo>
                      <a:cubicBezTo>
                        <a:pt x="46197" y="861418"/>
                        <a:pt x="0" y="741323"/>
                        <a:pt x="0" y="602390"/>
                      </a:cubicBezTo>
                      <a:cubicBezTo>
                        <a:pt x="0" y="513657"/>
                        <a:pt x="19881" y="430948"/>
                        <a:pt x="59770" y="354263"/>
                      </a:cubicBezTo>
                      <a:cubicBezTo>
                        <a:pt x="99723" y="277577"/>
                        <a:pt x="152101" y="213992"/>
                        <a:pt x="217096" y="163315"/>
                      </a:cubicBezTo>
                      <a:cubicBezTo>
                        <a:pt x="282027" y="112637"/>
                        <a:pt x="355497" y="72860"/>
                        <a:pt x="437505" y="43601"/>
                      </a:cubicBezTo>
                      <a:cubicBezTo>
                        <a:pt x="519513" y="14534"/>
                        <a:pt x="603051" y="0"/>
                        <a:pt x="68818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wrap="square" lIns="0" tIns="0" rIns="0" bIns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63" name="AutoShape 15">
                  <a:extLst>
                    <a:ext uri="{FF2B5EF4-FFF2-40B4-BE49-F238E27FC236}">
                      <a16:creationId xmlns:a16="http://schemas.microsoft.com/office/drawing/2014/main" id="{A3A8B942-C8C8-42EC-8956-6482B27EE5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265303" y="4092871"/>
                  <a:ext cx="293617" cy="37762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5428" y="8800"/>
                      </a:moveTo>
                      <a:lnTo>
                        <a:pt x="6172" y="8800"/>
                      </a:lnTo>
                      <a:lnTo>
                        <a:pt x="6172" y="5999"/>
                      </a:lnTo>
                      <a:cubicBezTo>
                        <a:pt x="6172" y="4000"/>
                        <a:pt x="8226" y="2398"/>
                        <a:pt x="10797" y="2398"/>
                      </a:cubicBezTo>
                      <a:cubicBezTo>
                        <a:pt x="13369" y="2398"/>
                        <a:pt x="15428" y="4000"/>
                        <a:pt x="15428" y="5999"/>
                      </a:cubicBezTo>
                      <a:cubicBezTo>
                        <a:pt x="15428" y="5999"/>
                        <a:pt x="15428" y="8800"/>
                        <a:pt x="15428" y="8800"/>
                      </a:cubicBezTo>
                      <a:close/>
                      <a:moveTo>
                        <a:pt x="11315" y="15120"/>
                      </a:moveTo>
                      <a:lnTo>
                        <a:pt x="11315" y="17198"/>
                      </a:lnTo>
                      <a:cubicBezTo>
                        <a:pt x="11315" y="17439"/>
                        <a:pt x="11108" y="17600"/>
                        <a:pt x="10797" y="17600"/>
                      </a:cubicBezTo>
                      <a:cubicBezTo>
                        <a:pt x="10491" y="17600"/>
                        <a:pt x="10285" y="17439"/>
                        <a:pt x="10285" y="17198"/>
                      </a:cubicBezTo>
                      <a:lnTo>
                        <a:pt x="10285" y="15120"/>
                      </a:lnTo>
                      <a:cubicBezTo>
                        <a:pt x="9667" y="14960"/>
                        <a:pt x="9255" y="14478"/>
                        <a:pt x="9255" y="13999"/>
                      </a:cubicBezTo>
                      <a:cubicBezTo>
                        <a:pt x="9255" y="13357"/>
                        <a:pt x="9979" y="12800"/>
                        <a:pt x="10797" y="12800"/>
                      </a:cubicBezTo>
                      <a:cubicBezTo>
                        <a:pt x="11621" y="12800"/>
                        <a:pt x="12344" y="13357"/>
                        <a:pt x="12344" y="13999"/>
                      </a:cubicBezTo>
                      <a:cubicBezTo>
                        <a:pt x="12344" y="14557"/>
                        <a:pt x="11932" y="14960"/>
                        <a:pt x="11315" y="15120"/>
                      </a:cubicBezTo>
                      <a:cubicBezTo>
                        <a:pt x="11315" y="15120"/>
                        <a:pt x="11315" y="15120"/>
                        <a:pt x="11315" y="15120"/>
                      </a:cubicBezTo>
                      <a:close/>
                      <a:moveTo>
                        <a:pt x="18511" y="8800"/>
                      </a:moveTo>
                      <a:lnTo>
                        <a:pt x="18511" y="5999"/>
                      </a:lnTo>
                      <a:cubicBezTo>
                        <a:pt x="18511" y="2719"/>
                        <a:pt x="15016" y="0"/>
                        <a:pt x="10797" y="0"/>
                      </a:cubicBezTo>
                      <a:cubicBezTo>
                        <a:pt x="6583" y="0"/>
                        <a:pt x="3084" y="2719"/>
                        <a:pt x="3084" y="5999"/>
                      </a:cubicBezTo>
                      <a:lnTo>
                        <a:pt x="3084" y="8800"/>
                      </a:lnTo>
                      <a:cubicBezTo>
                        <a:pt x="1336" y="8800"/>
                        <a:pt x="0" y="9839"/>
                        <a:pt x="0" y="11198"/>
                      </a:cubicBezTo>
                      <a:lnTo>
                        <a:pt x="0" y="19198"/>
                      </a:lnTo>
                      <a:cubicBezTo>
                        <a:pt x="0" y="20557"/>
                        <a:pt x="1336" y="21600"/>
                        <a:pt x="3084" y="21600"/>
                      </a:cubicBezTo>
                      <a:lnTo>
                        <a:pt x="18511" y="21600"/>
                      </a:lnTo>
                      <a:cubicBezTo>
                        <a:pt x="20263" y="21600"/>
                        <a:pt x="21600" y="20557"/>
                        <a:pt x="21600" y="19198"/>
                      </a:cubicBezTo>
                      <a:lnTo>
                        <a:pt x="21600" y="11198"/>
                      </a:lnTo>
                      <a:cubicBezTo>
                        <a:pt x="21600" y="9921"/>
                        <a:pt x="20263" y="8800"/>
                        <a:pt x="18511" y="8800"/>
                      </a:cubicBezTo>
                      <a:cubicBezTo>
                        <a:pt x="18511" y="8800"/>
                        <a:pt x="18511" y="8800"/>
                        <a:pt x="18511" y="8800"/>
                      </a:cubicBezTo>
                      <a:close/>
                      <a:moveTo>
                        <a:pt x="18511" y="8800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64" name="AutoShape 40">
                  <a:extLst>
                    <a:ext uri="{FF2B5EF4-FFF2-40B4-BE49-F238E27FC236}">
                      <a16:creationId xmlns:a16="http://schemas.microsoft.com/office/drawing/2014/main" id="{A9D1BF98-BA67-4F16-B03D-5A6A446C85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771912" y="2599373"/>
                  <a:ext cx="376774" cy="373364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475" h="21600">
                      <a:moveTo>
                        <a:pt x="21370" y="19866"/>
                      </a:moveTo>
                      <a:lnTo>
                        <a:pt x="18941" y="14310"/>
                      </a:lnTo>
                      <a:cubicBezTo>
                        <a:pt x="18830" y="14056"/>
                        <a:pt x="18634" y="13845"/>
                        <a:pt x="18392" y="13717"/>
                      </a:cubicBezTo>
                      <a:lnTo>
                        <a:pt x="14621" y="11725"/>
                      </a:lnTo>
                      <a:cubicBezTo>
                        <a:pt x="14539" y="11681"/>
                        <a:pt x="14438" y="11689"/>
                        <a:pt x="14363" y="11747"/>
                      </a:cubicBezTo>
                      <a:cubicBezTo>
                        <a:pt x="13297" y="12565"/>
                        <a:pt x="12043" y="12998"/>
                        <a:pt x="10738" y="12998"/>
                      </a:cubicBezTo>
                      <a:cubicBezTo>
                        <a:pt x="9432" y="12998"/>
                        <a:pt x="8179" y="12565"/>
                        <a:pt x="7112" y="11747"/>
                      </a:cubicBezTo>
                      <a:cubicBezTo>
                        <a:pt x="7038" y="11689"/>
                        <a:pt x="6937" y="11681"/>
                        <a:pt x="6854" y="11725"/>
                      </a:cubicBezTo>
                      <a:lnTo>
                        <a:pt x="3084" y="13717"/>
                      </a:lnTo>
                      <a:cubicBezTo>
                        <a:pt x="2841" y="13845"/>
                        <a:pt x="2645" y="14056"/>
                        <a:pt x="2535" y="14310"/>
                      </a:cubicBezTo>
                      <a:lnTo>
                        <a:pt x="105" y="19866"/>
                      </a:lnTo>
                      <a:cubicBezTo>
                        <a:pt x="-62" y="20250"/>
                        <a:pt x="-28" y="20688"/>
                        <a:pt x="197" y="21039"/>
                      </a:cubicBezTo>
                      <a:cubicBezTo>
                        <a:pt x="422" y="21390"/>
                        <a:pt x="803" y="21600"/>
                        <a:pt x="1216" y="21600"/>
                      </a:cubicBezTo>
                      <a:lnTo>
                        <a:pt x="20260" y="21600"/>
                      </a:lnTo>
                      <a:cubicBezTo>
                        <a:pt x="20673" y="21600"/>
                        <a:pt x="21054" y="21390"/>
                        <a:pt x="21278" y="21039"/>
                      </a:cubicBezTo>
                      <a:cubicBezTo>
                        <a:pt x="21504" y="20688"/>
                        <a:pt x="21538" y="20250"/>
                        <a:pt x="21370" y="19866"/>
                      </a:cubicBezTo>
                      <a:close/>
                      <a:moveTo>
                        <a:pt x="10738" y="11444"/>
                      </a:moveTo>
                      <a:cubicBezTo>
                        <a:pt x="13397" y="11444"/>
                        <a:pt x="15553" y="8882"/>
                        <a:pt x="15553" y="5722"/>
                      </a:cubicBezTo>
                      <a:cubicBezTo>
                        <a:pt x="15553" y="1339"/>
                        <a:pt x="13397" y="0"/>
                        <a:pt x="10738" y="0"/>
                      </a:cubicBezTo>
                      <a:cubicBezTo>
                        <a:pt x="8079" y="0"/>
                        <a:pt x="5923" y="1339"/>
                        <a:pt x="5923" y="5722"/>
                      </a:cubicBezTo>
                      <a:cubicBezTo>
                        <a:pt x="5923" y="8882"/>
                        <a:pt x="8079" y="11444"/>
                        <a:pt x="10738" y="11444"/>
                      </a:cubicBezTo>
                      <a:close/>
                      <a:moveTo>
                        <a:pt x="10738" y="11444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65" name="AutoShape 49">
                  <a:extLst>
                    <a:ext uri="{FF2B5EF4-FFF2-40B4-BE49-F238E27FC236}">
                      <a16:creationId xmlns:a16="http://schemas.microsoft.com/office/drawing/2014/main" id="{B582A3C4-2706-4E34-B3AF-8FB46FFECF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6425" y="3796363"/>
                  <a:ext cx="383040" cy="382696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60" h="21600">
                      <a:moveTo>
                        <a:pt x="18232" y="5135"/>
                      </a:moveTo>
                      <a:cubicBezTo>
                        <a:pt x="17986" y="5382"/>
                        <a:pt x="17687" y="5505"/>
                        <a:pt x="17334" y="5505"/>
                      </a:cubicBezTo>
                      <a:cubicBezTo>
                        <a:pt x="16982" y="5505"/>
                        <a:pt x="16684" y="5382"/>
                        <a:pt x="16437" y="5135"/>
                      </a:cubicBezTo>
                      <a:cubicBezTo>
                        <a:pt x="16190" y="4889"/>
                        <a:pt x="16067" y="4589"/>
                        <a:pt x="16067" y="4235"/>
                      </a:cubicBezTo>
                      <a:cubicBezTo>
                        <a:pt x="16067" y="3883"/>
                        <a:pt x="16190" y="3582"/>
                        <a:pt x="16437" y="3335"/>
                      </a:cubicBezTo>
                      <a:cubicBezTo>
                        <a:pt x="16684" y="3089"/>
                        <a:pt x="16982" y="2966"/>
                        <a:pt x="17334" y="2966"/>
                      </a:cubicBezTo>
                      <a:cubicBezTo>
                        <a:pt x="17687" y="2966"/>
                        <a:pt x="17986" y="3088"/>
                        <a:pt x="18232" y="3335"/>
                      </a:cubicBezTo>
                      <a:cubicBezTo>
                        <a:pt x="18478" y="3582"/>
                        <a:pt x="18602" y="3883"/>
                        <a:pt x="18602" y="4235"/>
                      </a:cubicBezTo>
                      <a:cubicBezTo>
                        <a:pt x="18602" y="4589"/>
                        <a:pt x="18478" y="4889"/>
                        <a:pt x="18232" y="5135"/>
                      </a:cubicBezTo>
                      <a:cubicBezTo>
                        <a:pt x="18232" y="5135"/>
                        <a:pt x="18232" y="5135"/>
                        <a:pt x="18232" y="5135"/>
                      </a:cubicBezTo>
                      <a:close/>
                      <a:moveTo>
                        <a:pt x="21427" y="126"/>
                      </a:moveTo>
                      <a:cubicBezTo>
                        <a:pt x="21338" y="42"/>
                        <a:pt x="21233" y="0"/>
                        <a:pt x="21110" y="0"/>
                      </a:cubicBezTo>
                      <a:cubicBezTo>
                        <a:pt x="18812" y="0"/>
                        <a:pt x="16916" y="312"/>
                        <a:pt x="15420" y="940"/>
                      </a:cubicBezTo>
                      <a:cubicBezTo>
                        <a:pt x="13923" y="1567"/>
                        <a:pt x="12348" y="2704"/>
                        <a:pt x="10694" y="4354"/>
                      </a:cubicBezTo>
                      <a:cubicBezTo>
                        <a:pt x="9989" y="5069"/>
                        <a:pt x="9215" y="5930"/>
                        <a:pt x="8370" y="6936"/>
                      </a:cubicBezTo>
                      <a:lnTo>
                        <a:pt x="3367" y="7200"/>
                      </a:lnTo>
                      <a:cubicBezTo>
                        <a:pt x="3225" y="7218"/>
                        <a:pt x="3111" y="7289"/>
                        <a:pt x="3023" y="7412"/>
                      </a:cubicBezTo>
                      <a:lnTo>
                        <a:pt x="66" y="12495"/>
                      </a:lnTo>
                      <a:cubicBezTo>
                        <a:pt x="-40" y="12671"/>
                        <a:pt x="-17" y="12844"/>
                        <a:pt x="132" y="13011"/>
                      </a:cubicBezTo>
                      <a:lnTo>
                        <a:pt x="977" y="13857"/>
                      </a:lnTo>
                      <a:cubicBezTo>
                        <a:pt x="1056" y="13938"/>
                        <a:pt x="1158" y="13978"/>
                        <a:pt x="1280" y="13978"/>
                      </a:cubicBezTo>
                      <a:cubicBezTo>
                        <a:pt x="1334" y="13978"/>
                        <a:pt x="1373" y="13973"/>
                        <a:pt x="1399" y="13963"/>
                      </a:cubicBezTo>
                      <a:lnTo>
                        <a:pt x="5044" y="12838"/>
                      </a:lnTo>
                      <a:lnTo>
                        <a:pt x="8753" y="16558"/>
                      </a:lnTo>
                      <a:lnTo>
                        <a:pt x="7631" y="20210"/>
                      </a:lnTo>
                      <a:cubicBezTo>
                        <a:pt x="7587" y="20370"/>
                        <a:pt x="7622" y="20510"/>
                        <a:pt x="7736" y="20634"/>
                      </a:cubicBezTo>
                      <a:lnTo>
                        <a:pt x="8582" y="21481"/>
                      </a:lnTo>
                      <a:cubicBezTo>
                        <a:pt x="8679" y="21560"/>
                        <a:pt x="8780" y="21600"/>
                        <a:pt x="8885" y="21600"/>
                      </a:cubicBezTo>
                      <a:cubicBezTo>
                        <a:pt x="8964" y="21600"/>
                        <a:pt x="9034" y="21583"/>
                        <a:pt x="9096" y="21547"/>
                      </a:cubicBezTo>
                      <a:lnTo>
                        <a:pt x="14166" y="18583"/>
                      </a:lnTo>
                      <a:cubicBezTo>
                        <a:pt x="14288" y="18494"/>
                        <a:pt x="14360" y="18380"/>
                        <a:pt x="14377" y="18238"/>
                      </a:cubicBezTo>
                      <a:lnTo>
                        <a:pt x="14641" y="13222"/>
                      </a:lnTo>
                      <a:cubicBezTo>
                        <a:pt x="15644" y="12375"/>
                        <a:pt x="16503" y="11599"/>
                        <a:pt x="17216" y="10893"/>
                      </a:cubicBezTo>
                      <a:cubicBezTo>
                        <a:pt x="18783" y="9313"/>
                        <a:pt x="19898" y="7723"/>
                        <a:pt x="20562" y="6121"/>
                      </a:cubicBezTo>
                      <a:cubicBezTo>
                        <a:pt x="21227" y="4520"/>
                        <a:pt x="21560" y="2620"/>
                        <a:pt x="21560" y="424"/>
                      </a:cubicBezTo>
                      <a:cubicBezTo>
                        <a:pt x="21559" y="309"/>
                        <a:pt x="21515" y="209"/>
                        <a:pt x="21427" y="126"/>
                      </a:cubicBezTo>
                      <a:cubicBezTo>
                        <a:pt x="21427" y="126"/>
                        <a:pt x="21427" y="126"/>
                        <a:pt x="21427" y="126"/>
                      </a:cubicBezTo>
                      <a:close/>
                      <a:moveTo>
                        <a:pt x="21427" y="126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66" name="Rectangle 17">
                  <a:extLst>
                    <a:ext uri="{FF2B5EF4-FFF2-40B4-BE49-F238E27FC236}">
                      <a16:creationId xmlns:a16="http://schemas.microsoft.com/office/drawing/2014/main" id="{E2580065-3C0A-4865-AA68-53F9128E48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83451" y="2685300"/>
                  <a:ext cx="381658" cy="4075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300"/>
                    </a:lnSpc>
                  </a:pPr>
                  <a:r>
                    <a:rPr lang="en-US" sz="1500" b="1" dirty="0">
                      <a:solidFill>
                        <a:srgbClr val="FFFFFF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6%</a:t>
                  </a:r>
                </a:p>
              </p:txBody>
            </p:sp>
            <p:sp>
              <p:nvSpPr>
                <p:cNvPr id="467" name="Rectangle 17">
                  <a:extLst>
                    <a:ext uri="{FF2B5EF4-FFF2-40B4-BE49-F238E27FC236}">
                      <a16:creationId xmlns:a16="http://schemas.microsoft.com/office/drawing/2014/main" id="{203BE906-89F2-4CB2-B834-020BEE1BCB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24743" y="2024390"/>
                  <a:ext cx="381658" cy="4075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300"/>
                    </a:lnSpc>
                  </a:pPr>
                  <a:r>
                    <a:rPr lang="en-US" sz="1500" b="1" dirty="0">
                      <a:solidFill>
                        <a:srgbClr val="FFFFFF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9%</a:t>
                  </a:r>
                </a:p>
              </p:txBody>
            </p:sp>
            <p:sp>
              <p:nvSpPr>
                <p:cNvPr id="468" name="Rectangle 17">
                  <a:extLst>
                    <a:ext uri="{FF2B5EF4-FFF2-40B4-BE49-F238E27FC236}">
                      <a16:creationId xmlns:a16="http://schemas.microsoft.com/office/drawing/2014/main" id="{129D6AA3-81BE-4083-AECE-ACF47C3375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794086" y="2077978"/>
                  <a:ext cx="440652" cy="4075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300"/>
                    </a:lnSpc>
                  </a:pPr>
                  <a:r>
                    <a:rPr lang="en-US" sz="1500" b="1" dirty="0">
                      <a:solidFill>
                        <a:srgbClr val="FFFFFF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10%</a:t>
                  </a:r>
                </a:p>
              </p:txBody>
            </p:sp>
            <p:sp>
              <p:nvSpPr>
                <p:cNvPr id="469" name="Rectangle 17">
                  <a:extLst>
                    <a:ext uri="{FF2B5EF4-FFF2-40B4-BE49-F238E27FC236}">
                      <a16:creationId xmlns:a16="http://schemas.microsoft.com/office/drawing/2014/main" id="{88F87B14-053E-466B-9C47-9803172D7B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680684" y="3060411"/>
                  <a:ext cx="381658" cy="4075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300"/>
                    </a:lnSpc>
                  </a:pPr>
                  <a:r>
                    <a:rPr lang="en-US" sz="1500" b="1" dirty="0">
                      <a:solidFill>
                        <a:srgbClr val="FFFFFF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3%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849BBB5-CB27-4639-811F-2313B332A0C7}"/>
              </a:ext>
            </a:extLst>
          </p:cNvPr>
          <p:cNvSpPr/>
          <p:nvPr/>
        </p:nvSpPr>
        <p:spPr>
          <a:xfrm>
            <a:off x="5511571" y="1915660"/>
            <a:ext cx="4014788" cy="40147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2B0F08A5-3338-40F2-9D0E-B052928450FF}"/>
              </a:ext>
            </a:extLst>
          </p:cNvPr>
          <p:cNvPicPr>
            <a:picLocks noGrp="1" noChangeAspect="1"/>
          </p:cNvPicPr>
          <p:nvPr>
            <p:ph type="pic" sz="quarter" idx="10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3" r="23833"/>
          <a:stretch>
            <a:fillRect/>
          </a:stretch>
        </p:blipFill>
        <p:spPr/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1BE29EC2-FC61-49FA-8F77-50B38AD1463C}"/>
              </a:ext>
            </a:extLst>
          </p:cNvPr>
          <p:cNvSpPr/>
          <p:nvPr/>
        </p:nvSpPr>
        <p:spPr>
          <a:xfrm>
            <a:off x="4561642" y="4287162"/>
            <a:ext cx="1833786" cy="183378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2FCD1E38-2907-490C-A255-8239CE92781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2141C4D7-40AD-440D-A602-A4D4BC5F1D62}"/>
              </a:ext>
            </a:extLst>
          </p:cNvPr>
          <p:cNvPicPr>
            <a:picLocks noGrp="1" noChangeAspect="1"/>
          </p:cNvPicPr>
          <p:nvPr>
            <p:ph type="pic" sz="quarter" idx="10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9" r="16649"/>
          <a:stretch>
            <a:fillRect/>
          </a:stretch>
        </p:blipFill>
        <p:spPr/>
      </p:pic>
      <p:sp>
        <p:nvSpPr>
          <p:cNvPr id="17" name="Title 16">
            <a:extLst>
              <a:ext uri="{FF2B5EF4-FFF2-40B4-BE49-F238E27FC236}">
                <a16:creationId xmlns:a16="http://schemas.microsoft.com/office/drawing/2014/main" id="{8FF07461-EFFA-4CD0-9E0C-313836C746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Map Project Location</a:t>
            </a:r>
            <a:endParaRPr lang="en-US" sz="3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F6BD251-8596-4D39-B8B9-BA1630D767D9}"/>
              </a:ext>
            </a:extLst>
          </p:cNvPr>
          <p:cNvSpPr/>
          <p:nvPr/>
        </p:nvSpPr>
        <p:spPr>
          <a:xfrm>
            <a:off x="2665642" y="2084867"/>
            <a:ext cx="1959734" cy="195973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E13F58F-9247-4496-82BA-6E47F61AC379}"/>
              </a:ext>
            </a:extLst>
          </p:cNvPr>
          <p:cNvSpPr/>
          <p:nvPr/>
        </p:nvSpPr>
        <p:spPr>
          <a:xfrm>
            <a:off x="2758631" y="2177856"/>
            <a:ext cx="1773757" cy="17737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0EBAA29-20E3-45F2-878C-891BD8F50AAE}"/>
              </a:ext>
            </a:extLst>
          </p:cNvPr>
          <p:cNvSpPr/>
          <p:nvPr/>
        </p:nvSpPr>
        <p:spPr>
          <a:xfrm>
            <a:off x="2850781" y="2505607"/>
            <a:ext cx="1589457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text ever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12068</TotalTime>
  <Words>370</Words>
  <Application>Microsoft Office PowerPoint</Application>
  <PresentationFormat>Widescreen</PresentationFormat>
  <Paragraphs>92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Gill Sans</vt:lpstr>
      <vt:lpstr>Lato</vt:lpstr>
      <vt:lpstr>Montserrat-Regular</vt:lpstr>
      <vt:lpstr>Roboto</vt:lpstr>
      <vt:lpstr>ヒラギノ角ゴ ProN W3</vt:lpstr>
      <vt:lpstr>Office Theme</vt:lpstr>
      <vt:lpstr>PowerPoint Presentation</vt:lpstr>
      <vt:lpstr>PowerPoint Presentation</vt:lpstr>
      <vt:lpstr>PowerPoint Presentation</vt:lpstr>
      <vt:lpstr>Our Services</vt:lpstr>
      <vt:lpstr>Our Team</vt:lpstr>
      <vt:lpstr>Creative  Portfolio</vt:lpstr>
      <vt:lpstr>Our Timeline</vt:lpstr>
      <vt:lpstr>Map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1881</cp:revision>
  <dcterms:created xsi:type="dcterms:W3CDTF">2017-07-18T09:08:44Z</dcterms:created>
  <dcterms:modified xsi:type="dcterms:W3CDTF">2017-10-01T15:37:34Z</dcterms:modified>
</cp:coreProperties>
</file>